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4"/>
  </p:sldMasterIdLst>
  <p:notesMasterIdLst>
    <p:notesMasterId r:id="rId15"/>
  </p:notesMasterIdLst>
  <p:handoutMasterIdLst>
    <p:handoutMasterId r:id="rId16"/>
  </p:handoutMasterIdLst>
  <p:sldIdLst>
    <p:sldId id="284" r:id="rId5"/>
    <p:sldId id="256" r:id="rId6"/>
    <p:sldId id="285" r:id="rId7"/>
    <p:sldId id="260" r:id="rId8"/>
    <p:sldId id="265" r:id="rId9"/>
    <p:sldId id="278" r:id="rId10"/>
    <p:sldId id="261" r:id="rId11"/>
    <p:sldId id="290" r:id="rId12"/>
    <p:sldId id="289" r:id="rId13"/>
    <p:sldId id="28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4128" userDrawn="1">
          <p15:clr>
            <a:srgbClr val="A4A3A4"/>
          </p15:clr>
        </p15:guide>
        <p15:guide id="2" orient="horz" pos="9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A9D92"/>
    <a:srgbClr val="A5A5A5"/>
    <a:srgbClr val="BEB9AA"/>
    <a:srgbClr val="C0C9C2"/>
    <a:srgbClr val="F2F1EE"/>
    <a:srgbClr val="D8D2C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03" autoAdjust="0"/>
    <p:restoredTop sz="71634" autoAdjust="0"/>
  </p:normalViewPr>
  <p:slideViewPr>
    <p:cSldViewPr snapToGrid="0">
      <p:cViewPr varScale="1">
        <p:scale>
          <a:sx n="62" d="100"/>
          <a:sy n="62" d="100"/>
        </p:scale>
        <p:origin x="1474" y="48"/>
      </p:cViewPr>
      <p:guideLst>
        <p:guide pos="4128"/>
        <p:guide orient="horz" pos="960"/>
      </p:guideLst>
    </p:cSldViewPr>
  </p:slideViewPr>
  <p:outlineViewPr>
    <p:cViewPr>
      <p:scale>
        <a:sx n="33" d="100"/>
        <a:sy n="33" d="100"/>
      </p:scale>
      <p:origin x="0" y="-4027"/>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65" d="100"/>
          <a:sy n="65" d="100"/>
        </p:scale>
        <p:origin x="2299" y="43"/>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1BE132-ED2B-46A0-BB83-20463509BD57}"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41A48CD1-FE16-47E2-A4D7-89DA53C48CA4}">
      <dgm:prSet/>
      <dgm:spPr/>
      <dgm:t>
        <a:bodyPr/>
        <a:lstStyle/>
        <a:p>
          <a:pPr>
            <a:lnSpc>
              <a:spcPct val="100000"/>
            </a:lnSpc>
          </a:pPr>
          <a:r>
            <a:rPr lang="en-US" b="1" dirty="0">
              <a:solidFill>
                <a:schemeClr val="accent2">
                  <a:lumMod val="50000"/>
                </a:schemeClr>
              </a:solidFill>
            </a:rPr>
            <a:t>- Spain</a:t>
          </a:r>
        </a:p>
        <a:p>
          <a:pPr>
            <a:lnSpc>
              <a:spcPct val="100000"/>
            </a:lnSpc>
          </a:pPr>
          <a:r>
            <a:rPr lang="en-US" b="1" dirty="0">
              <a:solidFill>
                <a:schemeClr val="accent2">
                  <a:lumMod val="50000"/>
                </a:schemeClr>
              </a:solidFill>
            </a:rPr>
            <a:t>- Mexico</a:t>
          </a:r>
        </a:p>
        <a:p>
          <a:pPr>
            <a:lnSpc>
              <a:spcPct val="100000"/>
            </a:lnSpc>
          </a:pPr>
          <a:r>
            <a:rPr lang="en-US" b="1" dirty="0">
              <a:solidFill>
                <a:schemeClr val="accent2">
                  <a:lumMod val="50000"/>
                </a:schemeClr>
              </a:solidFill>
            </a:rPr>
            <a:t>- Argentina</a:t>
          </a:r>
        </a:p>
        <a:p>
          <a:pPr>
            <a:lnSpc>
              <a:spcPct val="100000"/>
            </a:lnSpc>
          </a:pPr>
          <a:r>
            <a:rPr lang="en-US" b="1" dirty="0">
              <a:solidFill>
                <a:schemeClr val="accent2">
                  <a:lumMod val="50000"/>
                </a:schemeClr>
              </a:solidFill>
            </a:rPr>
            <a:t>-Other American countries</a:t>
          </a:r>
        </a:p>
      </dgm:t>
    </dgm:pt>
    <dgm:pt modelId="{AA9F1376-B0F1-4315-8735-034C6C7CC042}" type="parTrans" cxnId="{04EE53AB-C222-45B9-86F6-D00E27A35FCB}">
      <dgm:prSet/>
      <dgm:spPr/>
      <dgm:t>
        <a:bodyPr/>
        <a:lstStyle/>
        <a:p>
          <a:endParaRPr lang="en-US"/>
        </a:p>
      </dgm:t>
    </dgm:pt>
    <dgm:pt modelId="{ABE956E8-C778-43FC-A8C2-6051F1360CD6}" type="sibTrans" cxnId="{04EE53AB-C222-45B9-86F6-D00E27A35FCB}">
      <dgm:prSet/>
      <dgm:spPr/>
      <dgm:t>
        <a:bodyPr/>
        <a:lstStyle/>
        <a:p>
          <a:endParaRPr lang="en-US"/>
        </a:p>
      </dgm:t>
    </dgm:pt>
    <dgm:pt modelId="{5E01EA37-3F7D-4B8E-BD02-F27FE2373BE4}">
      <dgm:prSet/>
      <dgm:spPr/>
      <dgm:t>
        <a:bodyPr/>
        <a:lstStyle/>
        <a:p>
          <a:pPr>
            <a:lnSpc>
              <a:spcPct val="100000"/>
            </a:lnSpc>
          </a:pPr>
          <a:r>
            <a:rPr lang="en-US" b="1" dirty="0">
              <a:solidFill>
                <a:schemeClr val="accent2">
                  <a:lumMod val="50000"/>
                </a:schemeClr>
              </a:solidFill>
            </a:rPr>
            <a:t>-. Romance language family</a:t>
          </a:r>
        </a:p>
        <a:p>
          <a:pPr>
            <a:lnSpc>
              <a:spcPct val="100000"/>
            </a:lnSpc>
          </a:pPr>
          <a:r>
            <a:rPr lang="en-US" b="1" dirty="0">
              <a:solidFill>
                <a:schemeClr val="accent2">
                  <a:lumMod val="50000"/>
                </a:schemeClr>
              </a:solidFill>
            </a:rPr>
            <a:t>- third foreign language</a:t>
          </a:r>
        </a:p>
        <a:p>
          <a:pPr>
            <a:lnSpc>
              <a:spcPct val="100000"/>
            </a:lnSpc>
          </a:pPr>
          <a:r>
            <a:rPr lang="en-US" b="1" dirty="0">
              <a:solidFill>
                <a:schemeClr val="accent2">
                  <a:lumMod val="50000"/>
                </a:schemeClr>
              </a:solidFill>
            </a:rPr>
            <a:t>- 360 million people speak Spanish</a:t>
          </a:r>
        </a:p>
      </dgm:t>
    </dgm:pt>
    <dgm:pt modelId="{6112EEE0-5648-492F-9146-4D594E247D75}" type="parTrans" cxnId="{983FA634-BAA7-4918-A616-251C687C5512}">
      <dgm:prSet/>
      <dgm:spPr/>
      <dgm:t>
        <a:bodyPr/>
        <a:lstStyle/>
        <a:p>
          <a:endParaRPr lang="en-US"/>
        </a:p>
      </dgm:t>
    </dgm:pt>
    <dgm:pt modelId="{1EDA3462-0ACA-4B7E-A1C5-5080710169A0}" type="sibTrans" cxnId="{983FA634-BAA7-4918-A616-251C687C5512}">
      <dgm:prSet/>
      <dgm:spPr/>
      <dgm:t>
        <a:bodyPr/>
        <a:lstStyle/>
        <a:p>
          <a:endParaRPr lang="en-US"/>
        </a:p>
      </dgm:t>
    </dgm:pt>
    <dgm:pt modelId="{5FB726E6-0797-49AA-8A73-62781944F29F}" type="pres">
      <dgm:prSet presAssocID="{E31BE132-ED2B-46A0-BB83-20463509BD57}" presName="root" presStyleCnt="0">
        <dgm:presLayoutVars>
          <dgm:dir/>
          <dgm:resizeHandles val="exact"/>
        </dgm:presLayoutVars>
      </dgm:prSet>
      <dgm:spPr/>
    </dgm:pt>
    <dgm:pt modelId="{9D0A5885-67DE-4803-B119-632C0AB48F47}" type="pres">
      <dgm:prSet presAssocID="{41A48CD1-FE16-47E2-A4D7-89DA53C48CA4}" presName="compNode" presStyleCnt="0"/>
      <dgm:spPr/>
    </dgm:pt>
    <dgm:pt modelId="{A7602FDB-FE71-4E17-9877-F6EC4EA370E6}" type="pres">
      <dgm:prSet presAssocID="{41A48CD1-FE16-47E2-A4D7-89DA53C48CA4}" presName="iconRect" presStyleLbl="node1" presStyleIdx="0" presStyleCnt="2" custLinFactX="100000" custLinFactNeighborX="160888" custLinFactNeighborY="1780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Success"/>
        </a:ext>
      </dgm:extLst>
    </dgm:pt>
    <dgm:pt modelId="{3422B539-482F-43A6-BDC0-6B18A63E8417}" type="pres">
      <dgm:prSet presAssocID="{41A48CD1-FE16-47E2-A4D7-89DA53C48CA4}" presName="spaceRect" presStyleCnt="0"/>
      <dgm:spPr/>
    </dgm:pt>
    <dgm:pt modelId="{ADB6DF31-D041-455B-80D6-9E4AE05BA3A0}" type="pres">
      <dgm:prSet presAssocID="{41A48CD1-FE16-47E2-A4D7-89DA53C48CA4}" presName="textRect" presStyleLbl="revTx" presStyleIdx="0" presStyleCnt="2" custLinFactX="13719" custLinFactNeighborX="100000" custLinFactNeighborY="-18018">
        <dgm:presLayoutVars>
          <dgm:chMax val="1"/>
          <dgm:chPref val="1"/>
        </dgm:presLayoutVars>
      </dgm:prSet>
      <dgm:spPr/>
    </dgm:pt>
    <dgm:pt modelId="{EE87115C-5D99-4E08-9226-A9B6C7001ADA}" type="pres">
      <dgm:prSet presAssocID="{ABE956E8-C778-43FC-A8C2-6051F1360CD6}" presName="sibTrans" presStyleCnt="0"/>
      <dgm:spPr/>
    </dgm:pt>
    <dgm:pt modelId="{9207DA3F-DC67-4834-A1A0-DD67CB2AB28D}" type="pres">
      <dgm:prSet presAssocID="{5E01EA37-3F7D-4B8E-BD02-F27FE2373BE4}" presName="compNode" presStyleCnt="0"/>
      <dgm:spPr/>
    </dgm:pt>
    <dgm:pt modelId="{D8DAA9C5-7BF9-4DCB-8E64-3318F61B9367}" type="pres">
      <dgm:prSet presAssocID="{5E01EA37-3F7D-4B8E-BD02-F27FE2373BE4}" presName="iconRect" presStyleLbl="node1" presStyleIdx="1" presStyleCnt="2" custLinFactX="-100000" custLinFactNeighborX="-155820" custLinFactNeighborY="686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A2281006-C19E-496D-8063-3B56901D20AD}" type="pres">
      <dgm:prSet presAssocID="{5E01EA37-3F7D-4B8E-BD02-F27FE2373BE4}" presName="spaceRect" presStyleCnt="0"/>
      <dgm:spPr/>
    </dgm:pt>
    <dgm:pt modelId="{10F2A309-975E-4B76-B809-823D8CE9AE26}" type="pres">
      <dgm:prSet presAssocID="{5E01EA37-3F7D-4B8E-BD02-F27FE2373BE4}" presName="textRect" presStyleLbl="revTx" presStyleIdx="1" presStyleCnt="2" custLinFactX="-8750" custLinFactNeighborX="-100000" custLinFactNeighborY="-18018">
        <dgm:presLayoutVars>
          <dgm:chMax val="1"/>
          <dgm:chPref val="1"/>
        </dgm:presLayoutVars>
      </dgm:prSet>
      <dgm:spPr/>
    </dgm:pt>
  </dgm:ptLst>
  <dgm:cxnLst>
    <dgm:cxn modelId="{983FA634-BAA7-4918-A616-251C687C5512}" srcId="{E31BE132-ED2B-46A0-BB83-20463509BD57}" destId="{5E01EA37-3F7D-4B8E-BD02-F27FE2373BE4}" srcOrd="1" destOrd="0" parTransId="{6112EEE0-5648-492F-9146-4D594E247D75}" sibTransId="{1EDA3462-0ACA-4B7E-A1C5-5080710169A0}"/>
    <dgm:cxn modelId="{1F268F6B-5378-42BA-84D6-1CD2B015BB11}" type="presOf" srcId="{5E01EA37-3F7D-4B8E-BD02-F27FE2373BE4}" destId="{10F2A309-975E-4B76-B809-823D8CE9AE26}" srcOrd="0" destOrd="0" presId="urn:microsoft.com/office/officeart/2018/2/layout/IconLabelList"/>
    <dgm:cxn modelId="{8569B250-668C-4E12-B0D0-7B297C3981F9}" type="presOf" srcId="{41A48CD1-FE16-47E2-A4D7-89DA53C48CA4}" destId="{ADB6DF31-D041-455B-80D6-9E4AE05BA3A0}" srcOrd="0" destOrd="0" presId="urn:microsoft.com/office/officeart/2018/2/layout/IconLabelList"/>
    <dgm:cxn modelId="{E55D1F71-F206-4216-9C16-E57E6DF236B3}" type="presOf" srcId="{E31BE132-ED2B-46A0-BB83-20463509BD57}" destId="{5FB726E6-0797-49AA-8A73-62781944F29F}" srcOrd="0" destOrd="0" presId="urn:microsoft.com/office/officeart/2018/2/layout/IconLabelList"/>
    <dgm:cxn modelId="{04EE53AB-C222-45B9-86F6-D00E27A35FCB}" srcId="{E31BE132-ED2B-46A0-BB83-20463509BD57}" destId="{41A48CD1-FE16-47E2-A4D7-89DA53C48CA4}" srcOrd="0" destOrd="0" parTransId="{AA9F1376-B0F1-4315-8735-034C6C7CC042}" sibTransId="{ABE956E8-C778-43FC-A8C2-6051F1360CD6}"/>
    <dgm:cxn modelId="{B6137B18-0A05-4CF4-84D5-E3FB1EE0D5B3}" type="presParOf" srcId="{5FB726E6-0797-49AA-8A73-62781944F29F}" destId="{9D0A5885-67DE-4803-B119-632C0AB48F47}" srcOrd="0" destOrd="0" presId="urn:microsoft.com/office/officeart/2018/2/layout/IconLabelList"/>
    <dgm:cxn modelId="{62BCD4C2-7F8B-4A2A-BF20-134259482AE8}" type="presParOf" srcId="{9D0A5885-67DE-4803-B119-632C0AB48F47}" destId="{A7602FDB-FE71-4E17-9877-F6EC4EA370E6}" srcOrd="0" destOrd="0" presId="urn:microsoft.com/office/officeart/2018/2/layout/IconLabelList"/>
    <dgm:cxn modelId="{F7AC42A8-0C19-4FF2-8193-E586076BF227}" type="presParOf" srcId="{9D0A5885-67DE-4803-B119-632C0AB48F47}" destId="{3422B539-482F-43A6-BDC0-6B18A63E8417}" srcOrd="1" destOrd="0" presId="urn:microsoft.com/office/officeart/2018/2/layout/IconLabelList"/>
    <dgm:cxn modelId="{695E2FF9-21AA-4F65-BFC2-9B94206D8CEE}" type="presParOf" srcId="{9D0A5885-67DE-4803-B119-632C0AB48F47}" destId="{ADB6DF31-D041-455B-80D6-9E4AE05BA3A0}" srcOrd="2" destOrd="0" presId="urn:microsoft.com/office/officeart/2018/2/layout/IconLabelList"/>
    <dgm:cxn modelId="{B86BE21A-BF54-4C46-865C-B25658E9E55D}" type="presParOf" srcId="{5FB726E6-0797-49AA-8A73-62781944F29F}" destId="{EE87115C-5D99-4E08-9226-A9B6C7001ADA}" srcOrd="1" destOrd="0" presId="urn:microsoft.com/office/officeart/2018/2/layout/IconLabelList"/>
    <dgm:cxn modelId="{E19E067E-11D9-48F5-9223-61D62CF5086D}" type="presParOf" srcId="{5FB726E6-0797-49AA-8A73-62781944F29F}" destId="{9207DA3F-DC67-4834-A1A0-DD67CB2AB28D}" srcOrd="2" destOrd="0" presId="urn:microsoft.com/office/officeart/2018/2/layout/IconLabelList"/>
    <dgm:cxn modelId="{C1CEDFAC-1812-4669-85D5-0824D3A39E3D}" type="presParOf" srcId="{9207DA3F-DC67-4834-A1A0-DD67CB2AB28D}" destId="{D8DAA9C5-7BF9-4DCB-8E64-3318F61B9367}" srcOrd="0" destOrd="0" presId="urn:microsoft.com/office/officeart/2018/2/layout/IconLabelList"/>
    <dgm:cxn modelId="{C5CF37CF-9CB8-434D-B4E3-36F648D96524}" type="presParOf" srcId="{9207DA3F-DC67-4834-A1A0-DD67CB2AB28D}" destId="{A2281006-C19E-496D-8063-3B56901D20AD}" srcOrd="1" destOrd="0" presId="urn:microsoft.com/office/officeart/2018/2/layout/IconLabelList"/>
    <dgm:cxn modelId="{45BFF98B-2A27-42F7-B622-2102145DF74A}" type="presParOf" srcId="{9207DA3F-DC67-4834-A1A0-DD67CB2AB28D}" destId="{10F2A309-975E-4B76-B809-823D8CE9AE26}"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D35AA3-6CC2-4A39-B01C-748E022505B9}"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2EA6DE5A-1C2E-43D9-B827-E7D98F42A2FE}">
      <dgm:prSet/>
      <dgm:spPr/>
      <dgm:t>
        <a:bodyPr/>
        <a:lstStyle/>
        <a:p>
          <a:r>
            <a:rPr lang="en-US" dirty="0">
              <a:solidFill>
                <a:schemeClr val="accent2">
                  <a:lumMod val="50000"/>
                </a:schemeClr>
              </a:solidFill>
            </a:rPr>
            <a:t>Use “</a:t>
          </a:r>
          <a:r>
            <a:rPr lang="en-US" dirty="0" err="1">
              <a:solidFill>
                <a:schemeClr val="accent2">
                  <a:lumMod val="50000"/>
                </a:schemeClr>
              </a:solidFill>
            </a:rPr>
            <a:t>usted</a:t>
          </a:r>
          <a:r>
            <a:rPr lang="en-US" dirty="0">
              <a:solidFill>
                <a:schemeClr val="accent2">
                  <a:lumMod val="50000"/>
                </a:schemeClr>
              </a:solidFill>
            </a:rPr>
            <a:t>” as a polite form instead of “</a:t>
          </a:r>
          <a:r>
            <a:rPr lang="en-US" dirty="0" err="1">
              <a:solidFill>
                <a:schemeClr val="accent2">
                  <a:lumMod val="50000"/>
                </a:schemeClr>
              </a:solidFill>
            </a:rPr>
            <a:t>Te</a:t>
          </a:r>
          <a:r>
            <a:rPr lang="en-US" dirty="0">
              <a:solidFill>
                <a:schemeClr val="accent2">
                  <a:lumMod val="50000"/>
                </a:schemeClr>
              </a:solidFill>
            </a:rPr>
            <a:t>”</a:t>
          </a:r>
        </a:p>
      </dgm:t>
    </dgm:pt>
    <dgm:pt modelId="{9B872472-7940-4EBF-ADD8-5814E9E7056F}" type="parTrans" cxnId="{37113503-2160-41E5-9032-414A3C8471A2}">
      <dgm:prSet/>
      <dgm:spPr/>
      <dgm:t>
        <a:bodyPr/>
        <a:lstStyle/>
        <a:p>
          <a:endParaRPr lang="en-US"/>
        </a:p>
      </dgm:t>
    </dgm:pt>
    <dgm:pt modelId="{0E6FC181-3557-436A-BC3E-A0130D5E9F67}" type="sibTrans" cxnId="{37113503-2160-41E5-9032-414A3C8471A2}">
      <dgm:prSet/>
      <dgm:spPr/>
      <dgm:t>
        <a:bodyPr/>
        <a:lstStyle/>
        <a:p>
          <a:endParaRPr lang="en-US"/>
        </a:p>
      </dgm:t>
    </dgm:pt>
    <dgm:pt modelId="{4655F64C-8900-4D82-A1D0-54A6698A37A6}">
      <dgm:prSet/>
      <dgm:spPr/>
      <dgm:t>
        <a:bodyPr/>
        <a:lstStyle/>
        <a:p>
          <a:r>
            <a:rPr lang="en-GB" dirty="0" err="1">
              <a:solidFill>
                <a:schemeClr val="accent2">
                  <a:lumMod val="50000"/>
                </a:schemeClr>
              </a:solidFill>
            </a:rPr>
            <a:t>Encantado</a:t>
          </a:r>
          <a:r>
            <a:rPr lang="en-GB" dirty="0">
              <a:solidFill>
                <a:schemeClr val="accent2">
                  <a:lumMod val="50000"/>
                </a:schemeClr>
              </a:solidFill>
            </a:rPr>
            <a:t>/a de </a:t>
          </a:r>
          <a:r>
            <a:rPr lang="en-GB" dirty="0" err="1">
              <a:solidFill>
                <a:schemeClr val="accent2">
                  <a:lumMod val="50000"/>
                </a:schemeClr>
              </a:solidFill>
            </a:rPr>
            <a:t>conocerle</a:t>
          </a:r>
          <a:r>
            <a:rPr lang="en-GB" dirty="0">
              <a:solidFill>
                <a:schemeClr val="accent2">
                  <a:lumMod val="50000"/>
                </a:schemeClr>
              </a:solidFill>
            </a:rPr>
            <a:t> - Pleasure to meet you</a:t>
          </a:r>
          <a:endParaRPr lang="en-US" dirty="0">
            <a:solidFill>
              <a:schemeClr val="accent2">
                <a:lumMod val="50000"/>
              </a:schemeClr>
            </a:solidFill>
          </a:endParaRPr>
        </a:p>
      </dgm:t>
    </dgm:pt>
    <dgm:pt modelId="{7C5D0E29-6A55-45A3-A4D8-B0CCFB961822}" type="parTrans" cxnId="{0F12EDC9-E9A3-452B-A791-17B08C7526A3}">
      <dgm:prSet/>
      <dgm:spPr/>
      <dgm:t>
        <a:bodyPr/>
        <a:lstStyle/>
        <a:p>
          <a:endParaRPr lang="en-US"/>
        </a:p>
      </dgm:t>
    </dgm:pt>
    <dgm:pt modelId="{A2DD60B2-1C27-4242-90C1-D119F885E7FD}" type="sibTrans" cxnId="{0F12EDC9-E9A3-452B-A791-17B08C7526A3}">
      <dgm:prSet/>
      <dgm:spPr/>
      <dgm:t>
        <a:bodyPr/>
        <a:lstStyle/>
        <a:p>
          <a:endParaRPr lang="en-US"/>
        </a:p>
      </dgm:t>
    </dgm:pt>
    <dgm:pt modelId="{51EF9E4A-CA59-4E11-8DF9-0B518D9EE2F6}">
      <dgm:prSet/>
      <dgm:spPr/>
      <dgm:t>
        <a:bodyPr/>
        <a:lstStyle/>
        <a:p>
          <a:r>
            <a:rPr lang="en-GB" dirty="0" err="1">
              <a:solidFill>
                <a:schemeClr val="accent2">
                  <a:lumMod val="50000"/>
                </a:schemeClr>
              </a:solidFill>
            </a:rPr>
            <a:t>Estimado</a:t>
          </a:r>
          <a:r>
            <a:rPr lang="en-GB" dirty="0">
              <a:solidFill>
                <a:schemeClr val="accent2">
                  <a:lumMod val="50000"/>
                </a:schemeClr>
              </a:solidFill>
            </a:rPr>
            <a:t> </a:t>
          </a:r>
          <a:r>
            <a:rPr lang="en-GB" dirty="0" err="1">
              <a:solidFill>
                <a:schemeClr val="accent2">
                  <a:lumMod val="50000"/>
                </a:schemeClr>
              </a:solidFill>
            </a:rPr>
            <a:t>señor</a:t>
          </a:r>
          <a:r>
            <a:rPr lang="en-GB" dirty="0">
              <a:solidFill>
                <a:schemeClr val="accent2">
                  <a:lumMod val="50000"/>
                </a:schemeClr>
              </a:solidFill>
            </a:rPr>
            <a:t>/</a:t>
          </a:r>
          <a:r>
            <a:rPr lang="en-GB" dirty="0" err="1">
              <a:solidFill>
                <a:schemeClr val="accent2">
                  <a:lumMod val="50000"/>
                </a:schemeClr>
              </a:solidFill>
            </a:rPr>
            <a:t>señora</a:t>
          </a:r>
          <a:r>
            <a:rPr lang="en-GB" dirty="0">
              <a:solidFill>
                <a:schemeClr val="accent2">
                  <a:lumMod val="50000"/>
                </a:schemeClr>
              </a:solidFill>
            </a:rPr>
            <a:t>/</a:t>
          </a:r>
          <a:r>
            <a:rPr lang="en-GB" dirty="0" err="1">
              <a:solidFill>
                <a:schemeClr val="accent2">
                  <a:lumMod val="50000"/>
                </a:schemeClr>
              </a:solidFill>
            </a:rPr>
            <a:t>señores</a:t>
          </a:r>
          <a:r>
            <a:rPr lang="en-GB" dirty="0">
              <a:solidFill>
                <a:schemeClr val="accent2">
                  <a:lumMod val="50000"/>
                </a:schemeClr>
              </a:solidFill>
            </a:rPr>
            <a:t>: - Dear Sir/Madam/All,</a:t>
          </a:r>
          <a:endParaRPr lang="en-US" dirty="0">
            <a:solidFill>
              <a:schemeClr val="accent2">
                <a:lumMod val="50000"/>
              </a:schemeClr>
            </a:solidFill>
          </a:endParaRPr>
        </a:p>
      </dgm:t>
    </dgm:pt>
    <dgm:pt modelId="{4DAF1F8E-29FC-42C1-8E79-B77108D23588}" type="parTrans" cxnId="{2D481044-B823-47EA-8234-7B1E528FA670}">
      <dgm:prSet/>
      <dgm:spPr/>
      <dgm:t>
        <a:bodyPr/>
        <a:lstStyle/>
        <a:p>
          <a:endParaRPr lang="en-US"/>
        </a:p>
      </dgm:t>
    </dgm:pt>
    <dgm:pt modelId="{A3BE13D3-630F-47CF-8ED1-C23FD8C8BA6E}" type="sibTrans" cxnId="{2D481044-B823-47EA-8234-7B1E528FA670}">
      <dgm:prSet/>
      <dgm:spPr/>
      <dgm:t>
        <a:bodyPr/>
        <a:lstStyle/>
        <a:p>
          <a:endParaRPr lang="en-US"/>
        </a:p>
      </dgm:t>
    </dgm:pt>
    <dgm:pt modelId="{D1DBE7ED-84FA-43B2-8B9D-4E39ABBC0510}">
      <dgm:prSet/>
      <dgm:spPr/>
      <dgm:t>
        <a:bodyPr/>
        <a:lstStyle/>
        <a:p>
          <a:r>
            <a:rPr lang="en-GB" dirty="0">
              <a:solidFill>
                <a:schemeClr val="accent2">
                  <a:lumMod val="50000"/>
                </a:schemeClr>
              </a:solidFill>
            </a:rPr>
            <a:t>Un </a:t>
          </a:r>
          <a:r>
            <a:rPr lang="en-GB" dirty="0" err="1">
              <a:solidFill>
                <a:schemeClr val="accent2">
                  <a:lumMod val="50000"/>
                </a:schemeClr>
              </a:solidFill>
            </a:rPr>
            <a:t>fuerte</a:t>
          </a:r>
          <a:r>
            <a:rPr lang="en-GB" dirty="0">
              <a:solidFill>
                <a:schemeClr val="accent2">
                  <a:lumMod val="50000"/>
                </a:schemeClr>
              </a:solidFill>
            </a:rPr>
            <a:t> abrazo, - All my best/take care.</a:t>
          </a:r>
          <a:endParaRPr lang="en-US" dirty="0">
            <a:solidFill>
              <a:schemeClr val="accent2">
                <a:lumMod val="50000"/>
              </a:schemeClr>
            </a:solidFill>
          </a:endParaRPr>
        </a:p>
      </dgm:t>
    </dgm:pt>
    <dgm:pt modelId="{D067407E-6643-4638-A528-E67635055A7A}" type="parTrans" cxnId="{4D21A432-63D1-4C61-B493-B436D478C372}">
      <dgm:prSet/>
      <dgm:spPr/>
      <dgm:t>
        <a:bodyPr/>
        <a:lstStyle/>
        <a:p>
          <a:endParaRPr lang="en-US"/>
        </a:p>
      </dgm:t>
    </dgm:pt>
    <dgm:pt modelId="{EBD081D7-2A3E-4D19-A7BC-7BD62F58BC3D}" type="sibTrans" cxnId="{4D21A432-63D1-4C61-B493-B436D478C372}">
      <dgm:prSet/>
      <dgm:spPr/>
      <dgm:t>
        <a:bodyPr/>
        <a:lstStyle/>
        <a:p>
          <a:endParaRPr lang="en-US"/>
        </a:p>
      </dgm:t>
    </dgm:pt>
    <dgm:pt modelId="{82999C35-518E-4220-8509-0EE17AD49065}">
      <dgm:prSet/>
      <dgm:spPr/>
      <dgm:t>
        <a:bodyPr/>
        <a:lstStyle/>
        <a:p>
          <a:r>
            <a:rPr lang="en-GB" b="1" i="1" dirty="0" err="1">
              <a:solidFill>
                <a:schemeClr val="accent2">
                  <a:lumMod val="50000"/>
                </a:schemeClr>
              </a:solidFill>
            </a:rPr>
            <a:t>Disculpa</a:t>
          </a:r>
          <a:r>
            <a:rPr lang="en-GB" b="1" i="1" dirty="0">
              <a:solidFill>
                <a:schemeClr val="accent2">
                  <a:lumMod val="50000"/>
                </a:schemeClr>
              </a:solidFill>
            </a:rPr>
            <a:t>, ¿</a:t>
          </a:r>
          <a:r>
            <a:rPr lang="en-GB" b="1" i="1" dirty="0" err="1">
              <a:solidFill>
                <a:schemeClr val="accent2">
                  <a:lumMod val="50000"/>
                </a:schemeClr>
              </a:solidFill>
            </a:rPr>
            <a:t>podrías</a:t>
          </a:r>
          <a:r>
            <a:rPr lang="en-GB" b="1" i="1" dirty="0">
              <a:solidFill>
                <a:schemeClr val="accent2">
                  <a:lumMod val="50000"/>
                </a:schemeClr>
              </a:solidFill>
            </a:rPr>
            <a:t> </a:t>
          </a:r>
          <a:r>
            <a:rPr lang="en-GB" b="1" i="1" dirty="0" err="1">
              <a:solidFill>
                <a:schemeClr val="accent2">
                  <a:lumMod val="50000"/>
                </a:schemeClr>
              </a:solidFill>
            </a:rPr>
            <a:t>repetir</a:t>
          </a:r>
          <a:r>
            <a:rPr lang="en-GB" b="1" i="1" dirty="0">
              <a:solidFill>
                <a:schemeClr val="accent2">
                  <a:lumMod val="50000"/>
                </a:schemeClr>
              </a:solidFill>
            </a:rPr>
            <a:t> la </a:t>
          </a:r>
          <a:r>
            <a:rPr lang="en-GB" b="1" i="1" dirty="0" err="1">
              <a:solidFill>
                <a:schemeClr val="accent2">
                  <a:lumMod val="50000"/>
                </a:schemeClr>
              </a:solidFill>
            </a:rPr>
            <a:t>pregunta</a:t>
          </a:r>
          <a:r>
            <a:rPr lang="en-GB" b="1" i="1" dirty="0">
              <a:solidFill>
                <a:schemeClr val="accent2">
                  <a:lumMod val="50000"/>
                </a:schemeClr>
              </a:solidFill>
            </a:rPr>
            <a:t>? - </a:t>
          </a:r>
          <a:r>
            <a:rPr lang="en-GB" dirty="0">
              <a:solidFill>
                <a:schemeClr val="accent2">
                  <a:lumMod val="50000"/>
                </a:schemeClr>
              </a:solidFill>
            </a:rPr>
            <a:t>Excuse me, could you repeat the question?</a:t>
          </a:r>
          <a:endParaRPr lang="en-US" dirty="0">
            <a:solidFill>
              <a:schemeClr val="accent2">
                <a:lumMod val="50000"/>
              </a:schemeClr>
            </a:solidFill>
          </a:endParaRPr>
        </a:p>
      </dgm:t>
    </dgm:pt>
    <dgm:pt modelId="{6294006D-FD53-4397-886F-D2AAAD4883BC}" type="parTrans" cxnId="{FE0F51B2-A964-48F6-B9DF-35AA1391CDE4}">
      <dgm:prSet/>
      <dgm:spPr/>
      <dgm:t>
        <a:bodyPr/>
        <a:lstStyle/>
        <a:p>
          <a:endParaRPr lang="en-US"/>
        </a:p>
      </dgm:t>
    </dgm:pt>
    <dgm:pt modelId="{E0C8E75A-7F91-45F3-BD1D-54AD4CCB98E0}" type="sibTrans" cxnId="{FE0F51B2-A964-48F6-B9DF-35AA1391CDE4}">
      <dgm:prSet/>
      <dgm:spPr/>
      <dgm:t>
        <a:bodyPr/>
        <a:lstStyle/>
        <a:p>
          <a:endParaRPr lang="en-US"/>
        </a:p>
      </dgm:t>
    </dgm:pt>
    <dgm:pt modelId="{1625C613-8207-44EA-B010-1270F53888D0}">
      <dgm:prSet/>
      <dgm:spPr/>
      <dgm:t>
        <a:bodyPr/>
        <a:lstStyle/>
        <a:p>
          <a:r>
            <a:rPr lang="en-GB" b="1" i="1" dirty="0">
              <a:solidFill>
                <a:schemeClr val="accent2">
                  <a:lumMod val="50000"/>
                </a:schemeClr>
              </a:solidFill>
            </a:rPr>
            <a:t>Lo </a:t>
          </a:r>
          <a:r>
            <a:rPr lang="en-GB" b="1" i="1" dirty="0" err="1">
              <a:solidFill>
                <a:schemeClr val="accent2">
                  <a:lumMod val="50000"/>
                </a:schemeClr>
              </a:solidFill>
            </a:rPr>
            <a:t>siento</a:t>
          </a:r>
          <a:r>
            <a:rPr lang="en-GB" b="1" i="1" dirty="0">
              <a:solidFill>
                <a:schemeClr val="accent2">
                  <a:lumMod val="50000"/>
                </a:schemeClr>
              </a:solidFill>
            </a:rPr>
            <a:t>, me he </a:t>
          </a:r>
          <a:r>
            <a:rPr lang="en-GB" b="1" i="1" dirty="0" err="1">
              <a:solidFill>
                <a:schemeClr val="accent2">
                  <a:lumMod val="50000"/>
                </a:schemeClr>
              </a:solidFill>
            </a:rPr>
            <a:t>equivocado</a:t>
          </a:r>
          <a:r>
            <a:rPr lang="en-GB" b="1" i="1" dirty="0">
              <a:solidFill>
                <a:schemeClr val="accent2">
                  <a:lumMod val="50000"/>
                </a:schemeClr>
              </a:solidFill>
            </a:rPr>
            <a:t>. - </a:t>
          </a:r>
          <a:r>
            <a:rPr lang="en-GB" dirty="0">
              <a:solidFill>
                <a:schemeClr val="accent2">
                  <a:lumMod val="50000"/>
                </a:schemeClr>
              </a:solidFill>
            </a:rPr>
            <a:t>I’m sorry, I made a mistake.</a:t>
          </a:r>
          <a:endParaRPr lang="en-US" dirty="0">
            <a:solidFill>
              <a:schemeClr val="accent2">
                <a:lumMod val="50000"/>
              </a:schemeClr>
            </a:solidFill>
          </a:endParaRPr>
        </a:p>
      </dgm:t>
    </dgm:pt>
    <dgm:pt modelId="{28612E31-BB59-4A58-9049-37E1429BF5CA}" type="parTrans" cxnId="{7A2EA560-3042-4CAD-84CA-E4DD10DF893D}">
      <dgm:prSet/>
      <dgm:spPr/>
      <dgm:t>
        <a:bodyPr/>
        <a:lstStyle/>
        <a:p>
          <a:endParaRPr lang="en-US"/>
        </a:p>
      </dgm:t>
    </dgm:pt>
    <dgm:pt modelId="{2366A474-31C0-40E9-8C3F-5CBF02A46AB7}" type="sibTrans" cxnId="{7A2EA560-3042-4CAD-84CA-E4DD10DF893D}">
      <dgm:prSet/>
      <dgm:spPr/>
      <dgm:t>
        <a:bodyPr/>
        <a:lstStyle/>
        <a:p>
          <a:endParaRPr lang="en-US"/>
        </a:p>
      </dgm:t>
    </dgm:pt>
    <dgm:pt modelId="{921F8742-1EFD-499D-8789-043D8EBB31EC}">
      <dgm:prSet/>
      <dgm:spPr/>
      <dgm:t>
        <a:bodyPr/>
        <a:lstStyle/>
        <a:p>
          <a:r>
            <a:rPr lang="en-GB" i="1" dirty="0">
              <a:solidFill>
                <a:schemeClr val="accent2">
                  <a:lumMod val="50000"/>
                </a:schemeClr>
              </a:solidFill>
            </a:rPr>
            <a:t>Creo que es </a:t>
          </a:r>
          <a:r>
            <a:rPr lang="en-GB" i="1" dirty="0" err="1">
              <a:solidFill>
                <a:schemeClr val="accent2">
                  <a:lumMod val="50000"/>
                </a:schemeClr>
              </a:solidFill>
            </a:rPr>
            <a:t>una</a:t>
          </a:r>
          <a:r>
            <a:rPr lang="en-GB" i="1" dirty="0">
              <a:solidFill>
                <a:schemeClr val="accent2">
                  <a:lumMod val="50000"/>
                </a:schemeClr>
              </a:solidFill>
            </a:rPr>
            <a:t> </a:t>
          </a:r>
          <a:r>
            <a:rPr lang="en-GB" i="1" dirty="0" err="1">
              <a:solidFill>
                <a:schemeClr val="accent2">
                  <a:lumMod val="50000"/>
                </a:schemeClr>
              </a:solidFill>
            </a:rPr>
            <a:t>buena</a:t>
          </a:r>
          <a:r>
            <a:rPr lang="en-GB" i="1" dirty="0">
              <a:solidFill>
                <a:schemeClr val="accent2">
                  <a:lumMod val="50000"/>
                </a:schemeClr>
              </a:solidFill>
            </a:rPr>
            <a:t> idea. </a:t>
          </a:r>
          <a:r>
            <a:rPr lang="en-GB" dirty="0">
              <a:solidFill>
                <a:schemeClr val="accent2">
                  <a:lumMod val="50000"/>
                </a:schemeClr>
              </a:solidFill>
            </a:rPr>
            <a:t>→ “I think it’s a good idea.”</a:t>
          </a:r>
          <a:endParaRPr lang="en-US" dirty="0">
            <a:solidFill>
              <a:schemeClr val="accent2">
                <a:lumMod val="50000"/>
              </a:schemeClr>
            </a:solidFill>
          </a:endParaRPr>
        </a:p>
      </dgm:t>
    </dgm:pt>
    <dgm:pt modelId="{F994CF56-C499-46B8-A3A3-A5C69AB7A001}" type="parTrans" cxnId="{7FD02BAE-1B40-46BD-9663-DA20A93B4798}">
      <dgm:prSet/>
      <dgm:spPr/>
      <dgm:t>
        <a:bodyPr/>
        <a:lstStyle/>
        <a:p>
          <a:endParaRPr lang="en-US"/>
        </a:p>
      </dgm:t>
    </dgm:pt>
    <dgm:pt modelId="{09511961-638F-4D7A-8C6A-927007330757}" type="sibTrans" cxnId="{7FD02BAE-1B40-46BD-9663-DA20A93B4798}">
      <dgm:prSet/>
      <dgm:spPr/>
      <dgm:t>
        <a:bodyPr/>
        <a:lstStyle/>
        <a:p>
          <a:endParaRPr lang="en-US"/>
        </a:p>
      </dgm:t>
    </dgm:pt>
    <dgm:pt modelId="{2DD51AAE-C77E-4621-BC4F-42C6DCE3589F}">
      <dgm:prSet/>
      <dgm:spPr/>
      <dgm:t>
        <a:bodyPr/>
        <a:lstStyle/>
        <a:p>
          <a:r>
            <a:rPr lang="en-GB" b="1" i="1" dirty="0">
              <a:solidFill>
                <a:schemeClr val="accent2">
                  <a:lumMod val="50000"/>
                </a:schemeClr>
              </a:solidFill>
            </a:rPr>
            <a:t>Me </a:t>
          </a:r>
          <a:r>
            <a:rPr lang="en-GB" b="1" i="1" dirty="0" err="1">
              <a:solidFill>
                <a:schemeClr val="accent2">
                  <a:lumMod val="50000"/>
                </a:schemeClr>
              </a:solidFill>
            </a:rPr>
            <a:t>gustaría</a:t>
          </a:r>
          <a:r>
            <a:rPr lang="en-GB" b="1" i="1" dirty="0">
              <a:solidFill>
                <a:schemeClr val="accent2">
                  <a:lumMod val="50000"/>
                </a:schemeClr>
              </a:solidFill>
            </a:rPr>
            <a:t> </a:t>
          </a:r>
          <a:r>
            <a:rPr lang="en-GB" b="1" i="1" dirty="0" err="1">
              <a:solidFill>
                <a:schemeClr val="accent2">
                  <a:lumMod val="50000"/>
                </a:schemeClr>
              </a:solidFill>
            </a:rPr>
            <a:t>hacer</a:t>
          </a:r>
          <a:r>
            <a:rPr lang="en-GB" b="1" i="1" dirty="0">
              <a:solidFill>
                <a:schemeClr val="accent2">
                  <a:lumMod val="50000"/>
                </a:schemeClr>
              </a:solidFill>
            </a:rPr>
            <a:t> </a:t>
          </a:r>
          <a:r>
            <a:rPr lang="en-GB" b="1" i="1" dirty="0" err="1">
              <a:solidFill>
                <a:schemeClr val="accent2">
                  <a:lumMod val="50000"/>
                </a:schemeClr>
              </a:solidFill>
            </a:rPr>
            <a:t>una</a:t>
          </a:r>
          <a:r>
            <a:rPr lang="en-GB" b="1" i="1" dirty="0">
              <a:solidFill>
                <a:schemeClr val="accent2">
                  <a:lumMod val="50000"/>
                </a:schemeClr>
              </a:solidFill>
            </a:rPr>
            <a:t> </a:t>
          </a:r>
          <a:r>
            <a:rPr lang="en-GB" b="1" i="1" dirty="0" err="1">
              <a:solidFill>
                <a:schemeClr val="accent2">
                  <a:lumMod val="50000"/>
                </a:schemeClr>
              </a:solidFill>
            </a:rPr>
            <a:t>propuesta</a:t>
          </a:r>
          <a:r>
            <a:rPr lang="en-GB" b="1" i="1" dirty="0">
              <a:solidFill>
                <a:schemeClr val="accent2">
                  <a:lumMod val="50000"/>
                </a:schemeClr>
              </a:solidFill>
            </a:rPr>
            <a:t>.</a:t>
          </a:r>
          <a:r>
            <a:rPr lang="en-GB" b="1" dirty="0">
              <a:solidFill>
                <a:schemeClr val="accent2">
                  <a:lumMod val="50000"/>
                </a:schemeClr>
              </a:solidFill>
            </a:rPr>
            <a:t> - </a:t>
          </a:r>
          <a:r>
            <a:rPr lang="en-GB" dirty="0">
              <a:solidFill>
                <a:schemeClr val="accent2">
                  <a:lumMod val="50000"/>
                </a:schemeClr>
              </a:solidFill>
            </a:rPr>
            <a:t>“I would like to make a suggestion.”</a:t>
          </a:r>
          <a:endParaRPr lang="en-US" dirty="0">
            <a:solidFill>
              <a:schemeClr val="accent2">
                <a:lumMod val="50000"/>
              </a:schemeClr>
            </a:solidFill>
          </a:endParaRPr>
        </a:p>
      </dgm:t>
    </dgm:pt>
    <dgm:pt modelId="{2E8FE97C-EB0D-4643-8E6A-6FF4EE4BFDC6}" type="parTrans" cxnId="{E26495D7-285A-4004-B1A1-26838B7CC8A1}">
      <dgm:prSet/>
      <dgm:spPr/>
      <dgm:t>
        <a:bodyPr/>
        <a:lstStyle/>
        <a:p>
          <a:endParaRPr lang="en-US"/>
        </a:p>
      </dgm:t>
    </dgm:pt>
    <dgm:pt modelId="{F5F05C3A-B448-40B0-A93A-5D14E0752D85}" type="sibTrans" cxnId="{E26495D7-285A-4004-B1A1-26838B7CC8A1}">
      <dgm:prSet/>
      <dgm:spPr/>
      <dgm:t>
        <a:bodyPr/>
        <a:lstStyle/>
        <a:p>
          <a:endParaRPr lang="en-US"/>
        </a:p>
      </dgm:t>
    </dgm:pt>
    <dgm:pt modelId="{6728678C-5237-47D2-A90C-EB89766538F6}">
      <dgm:prSet/>
      <dgm:spPr/>
      <dgm:t>
        <a:bodyPr/>
        <a:lstStyle/>
        <a:p>
          <a:r>
            <a:rPr lang="en-GB" b="1" i="1" dirty="0" err="1">
              <a:solidFill>
                <a:schemeClr val="accent2">
                  <a:lumMod val="50000"/>
                </a:schemeClr>
              </a:solidFill>
            </a:rPr>
            <a:t>Estoy</a:t>
          </a:r>
          <a:r>
            <a:rPr lang="en-GB" b="1" i="1" dirty="0">
              <a:solidFill>
                <a:schemeClr val="accent2">
                  <a:lumMod val="50000"/>
                </a:schemeClr>
              </a:solidFill>
            </a:rPr>
            <a:t> de </a:t>
          </a:r>
          <a:r>
            <a:rPr lang="en-GB" b="1" i="1" dirty="0" err="1">
              <a:solidFill>
                <a:schemeClr val="accent2">
                  <a:lumMod val="50000"/>
                </a:schemeClr>
              </a:solidFill>
            </a:rPr>
            <a:t>acuerdo</a:t>
          </a:r>
          <a:r>
            <a:rPr lang="en-GB" b="1" i="1" dirty="0">
              <a:solidFill>
                <a:schemeClr val="accent2">
                  <a:lumMod val="50000"/>
                </a:schemeClr>
              </a:solidFill>
            </a:rPr>
            <a:t> </a:t>
          </a:r>
          <a:r>
            <a:rPr lang="en-GB" b="1" i="1" dirty="0" err="1">
              <a:solidFill>
                <a:schemeClr val="accent2">
                  <a:lumMod val="50000"/>
                </a:schemeClr>
              </a:solidFill>
            </a:rPr>
            <a:t>contigo</a:t>
          </a:r>
          <a:r>
            <a:rPr lang="en-GB" b="1" i="1" dirty="0">
              <a:solidFill>
                <a:schemeClr val="accent2">
                  <a:lumMod val="50000"/>
                </a:schemeClr>
              </a:solidFill>
            </a:rPr>
            <a:t>.</a:t>
          </a:r>
          <a:r>
            <a:rPr lang="en-GB" b="1" dirty="0">
              <a:solidFill>
                <a:schemeClr val="accent2">
                  <a:lumMod val="50000"/>
                </a:schemeClr>
              </a:solidFill>
            </a:rPr>
            <a:t> - </a:t>
          </a:r>
          <a:r>
            <a:rPr lang="en-GB" dirty="0">
              <a:solidFill>
                <a:schemeClr val="accent2">
                  <a:lumMod val="50000"/>
                </a:schemeClr>
              </a:solidFill>
            </a:rPr>
            <a:t> “I agree with you.”</a:t>
          </a:r>
          <a:endParaRPr lang="en-US" dirty="0">
            <a:solidFill>
              <a:schemeClr val="accent2">
                <a:lumMod val="50000"/>
              </a:schemeClr>
            </a:solidFill>
          </a:endParaRPr>
        </a:p>
      </dgm:t>
    </dgm:pt>
    <dgm:pt modelId="{99D21A34-CD25-4676-8787-2F2CA3C7047E}" type="parTrans" cxnId="{8E83D2F9-1E76-4BC8-9B8C-CBC24BD7FA8B}">
      <dgm:prSet/>
      <dgm:spPr/>
      <dgm:t>
        <a:bodyPr/>
        <a:lstStyle/>
        <a:p>
          <a:endParaRPr lang="en-US"/>
        </a:p>
      </dgm:t>
    </dgm:pt>
    <dgm:pt modelId="{0F041F96-C7D7-4E44-9385-B6A32FD71AA2}" type="sibTrans" cxnId="{8E83D2F9-1E76-4BC8-9B8C-CBC24BD7FA8B}">
      <dgm:prSet/>
      <dgm:spPr/>
      <dgm:t>
        <a:bodyPr/>
        <a:lstStyle/>
        <a:p>
          <a:endParaRPr lang="en-US"/>
        </a:p>
      </dgm:t>
    </dgm:pt>
    <dgm:pt modelId="{F8316B2E-DA1F-4754-A9DF-2D4CE5ACCEA3}">
      <dgm:prSet/>
      <dgm:spPr/>
      <dgm:t>
        <a:bodyPr/>
        <a:lstStyle/>
        <a:p>
          <a:r>
            <a:rPr lang="en-GB" b="1" i="1" dirty="0">
              <a:solidFill>
                <a:schemeClr val="accent2">
                  <a:lumMod val="50000"/>
                </a:schemeClr>
              </a:solidFill>
            </a:rPr>
            <a:t>¿Me </a:t>
          </a:r>
          <a:r>
            <a:rPr lang="en-GB" b="1" i="1" dirty="0" err="1">
              <a:solidFill>
                <a:schemeClr val="accent2">
                  <a:lumMod val="50000"/>
                </a:schemeClr>
              </a:solidFill>
            </a:rPr>
            <a:t>puede</a:t>
          </a:r>
          <a:r>
            <a:rPr lang="en-GB" b="1" i="1" dirty="0">
              <a:solidFill>
                <a:schemeClr val="accent2">
                  <a:lumMod val="50000"/>
                </a:schemeClr>
              </a:solidFill>
            </a:rPr>
            <a:t> </a:t>
          </a:r>
          <a:r>
            <a:rPr lang="en-GB" b="1" i="1" dirty="0" err="1">
              <a:solidFill>
                <a:schemeClr val="accent2">
                  <a:lumMod val="50000"/>
                </a:schemeClr>
              </a:solidFill>
            </a:rPr>
            <a:t>decir</a:t>
          </a:r>
          <a:r>
            <a:rPr lang="en-GB" b="1" i="1" dirty="0">
              <a:solidFill>
                <a:schemeClr val="accent2">
                  <a:lumMod val="50000"/>
                </a:schemeClr>
              </a:solidFill>
            </a:rPr>
            <a:t> </a:t>
          </a:r>
          <a:r>
            <a:rPr lang="en-GB" b="1" i="1" dirty="0" err="1">
              <a:solidFill>
                <a:schemeClr val="accent2">
                  <a:lumMod val="50000"/>
                </a:schemeClr>
              </a:solidFill>
            </a:rPr>
            <a:t>su</a:t>
          </a:r>
          <a:r>
            <a:rPr lang="en-GB" b="1" i="1" dirty="0">
              <a:solidFill>
                <a:schemeClr val="accent2">
                  <a:lumMod val="50000"/>
                </a:schemeClr>
              </a:solidFill>
            </a:rPr>
            <a:t> </a:t>
          </a:r>
          <a:r>
            <a:rPr lang="en-GB" b="1" i="1" dirty="0" err="1">
              <a:solidFill>
                <a:schemeClr val="accent2">
                  <a:lumMod val="50000"/>
                </a:schemeClr>
              </a:solidFill>
            </a:rPr>
            <a:t>nombre</a:t>
          </a:r>
          <a:r>
            <a:rPr lang="en-GB" b="1" i="1" dirty="0">
              <a:solidFill>
                <a:schemeClr val="accent2">
                  <a:lumMod val="50000"/>
                </a:schemeClr>
              </a:solidFill>
            </a:rPr>
            <a:t>, </a:t>
          </a:r>
          <a:r>
            <a:rPr lang="en-GB" b="1" i="1" dirty="0" err="1">
              <a:solidFill>
                <a:schemeClr val="accent2">
                  <a:lumMod val="50000"/>
                </a:schemeClr>
              </a:solidFill>
            </a:rPr>
            <a:t>por</a:t>
          </a:r>
          <a:r>
            <a:rPr lang="en-GB" b="1" i="1" dirty="0">
              <a:solidFill>
                <a:schemeClr val="accent2">
                  <a:lumMod val="50000"/>
                </a:schemeClr>
              </a:solidFill>
            </a:rPr>
            <a:t> </a:t>
          </a:r>
          <a:r>
            <a:rPr lang="en-GB" b="1" i="1" dirty="0" err="1">
              <a:solidFill>
                <a:schemeClr val="accent2">
                  <a:lumMod val="50000"/>
                </a:schemeClr>
              </a:solidFill>
            </a:rPr>
            <a:t>favor</a:t>
          </a:r>
          <a:r>
            <a:rPr lang="en-GB" b="1" i="1" dirty="0">
              <a:solidFill>
                <a:schemeClr val="accent2">
                  <a:lumMod val="50000"/>
                </a:schemeClr>
              </a:solidFill>
            </a:rPr>
            <a:t>?</a:t>
          </a:r>
          <a:r>
            <a:rPr lang="en-GB" b="1" dirty="0">
              <a:solidFill>
                <a:schemeClr val="accent2">
                  <a:lumMod val="50000"/>
                </a:schemeClr>
              </a:solidFill>
            </a:rPr>
            <a:t> - </a:t>
          </a:r>
          <a:r>
            <a:rPr lang="en-GB" dirty="0">
              <a:solidFill>
                <a:schemeClr val="accent2">
                  <a:lumMod val="50000"/>
                </a:schemeClr>
              </a:solidFill>
            </a:rPr>
            <a:t>“Could you tell me your name, please?”</a:t>
          </a:r>
          <a:endParaRPr lang="en-US" dirty="0">
            <a:solidFill>
              <a:schemeClr val="accent2">
                <a:lumMod val="50000"/>
              </a:schemeClr>
            </a:solidFill>
          </a:endParaRPr>
        </a:p>
      </dgm:t>
    </dgm:pt>
    <dgm:pt modelId="{BFC60351-EA9D-4169-984B-EF94511BA86D}" type="parTrans" cxnId="{0F2F2FBE-8A29-409D-9686-9A6EA9599C51}">
      <dgm:prSet/>
      <dgm:spPr/>
      <dgm:t>
        <a:bodyPr/>
        <a:lstStyle/>
        <a:p>
          <a:endParaRPr lang="en-US"/>
        </a:p>
      </dgm:t>
    </dgm:pt>
    <dgm:pt modelId="{33BE3184-525A-404C-A9C7-ACDF7164E57A}" type="sibTrans" cxnId="{0F2F2FBE-8A29-409D-9686-9A6EA9599C51}">
      <dgm:prSet/>
      <dgm:spPr/>
      <dgm:t>
        <a:bodyPr/>
        <a:lstStyle/>
        <a:p>
          <a:endParaRPr lang="en-US"/>
        </a:p>
      </dgm:t>
    </dgm:pt>
    <dgm:pt modelId="{3F795FB1-E2F2-4B27-B8F2-C33D1F0A0B97}" type="pres">
      <dgm:prSet presAssocID="{BBD35AA3-6CC2-4A39-B01C-748E022505B9}" presName="diagram" presStyleCnt="0">
        <dgm:presLayoutVars>
          <dgm:dir/>
          <dgm:resizeHandles val="exact"/>
        </dgm:presLayoutVars>
      </dgm:prSet>
      <dgm:spPr/>
    </dgm:pt>
    <dgm:pt modelId="{078A5F69-B605-4F96-9D70-7B99C6225B43}" type="pres">
      <dgm:prSet presAssocID="{2EA6DE5A-1C2E-43D9-B827-E7D98F42A2FE}" presName="node" presStyleLbl="node1" presStyleIdx="0" presStyleCnt="10">
        <dgm:presLayoutVars>
          <dgm:bulletEnabled val="1"/>
        </dgm:presLayoutVars>
      </dgm:prSet>
      <dgm:spPr/>
    </dgm:pt>
    <dgm:pt modelId="{57A8F3F8-7375-40F7-83B4-1B644D677925}" type="pres">
      <dgm:prSet presAssocID="{0E6FC181-3557-436A-BC3E-A0130D5E9F67}" presName="sibTrans" presStyleCnt="0"/>
      <dgm:spPr/>
    </dgm:pt>
    <dgm:pt modelId="{7724E2F9-0DA7-42D8-8A36-D136B2D33291}" type="pres">
      <dgm:prSet presAssocID="{4655F64C-8900-4D82-A1D0-54A6698A37A6}" presName="node" presStyleLbl="node1" presStyleIdx="1" presStyleCnt="10">
        <dgm:presLayoutVars>
          <dgm:bulletEnabled val="1"/>
        </dgm:presLayoutVars>
      </dgm:prSet>
      <dgm:spPr/>
    </dgm:pt>
    <dgm:pt modelId="{B7E05A47-EC69-4618-94F6-1CE413692364}" type="pres">
      <dgm:prSet presAssocID="{A2DD60B2-1C27-4242-90C1-D119F885E7FD}" presName="sibTrans" presStyleCnt="0"/>
      <dgm:spPr/>
    </dgm:pt>
    <dgm:pt modelId="{CC1ECB6B-E433-4094-8B9B-B52A8CF89678}" type="pres">
      <dgm:prSet presAssocID="{51EF9E4A-CA59-4E11-8DF9-0B518D9EE2F6}" presName="node" presStyleLbl="node1" presStyleIdx="2" presStyleCnt="10">
        <dgm:presLayoutVars>
          <dgm:bulletEnabled val="1"/>
        </dgm:presLayoutVars>
      </dgm:prSet>
      <dgm:spPr/>
    </dgm:pt>
    <dgm:pt modelId="{E8304AC7-0254-4238-88D4-D1E94FABFEAE}" type="pres">
      <dgm:prSet presAssocID="{A3BE13D3-630F-47CF-8ED1-C23FD8C8BA6E}" presName="sibTrans" presStyleCnt="0"/>
      <dgm:spPr/>
    </dgm:pt>
    <dgm:pt modelId="{12730D20-2B6A-4707-A7F6-49DC04481A30}" type="pres">
      <dgm:prSet presAssocID="{D1DBE7ED-84FA-43B2-8B9D-4E39ABBC0510}" presName="node" presStyleLbl="node1" presStyleIdx="3" presStyleCnt="10">
        <dgm:presLayoutVars>
          <dgm:bulletEnabled val="1"/>
        </dgm:presLayoutVars>
      </dgm:prSet>
      <dgm:spPr/>
    </dgm:pt>
    <dgm:pt modelId="{EDEE0D02-6701-41A6-A60E-C6407ECC6E46}" type="pres">
      <dgm:prSet presAssocID="{EBD081D7-2A3E-4D19-A7BC-7BD62F58BC3D}" presName="sibTrans" presStyleCnt="0"/>
      <dgm:spPr/>
    </dgm:pt>
    <dgm:pt modelId="{784582C2-A948-4B23-9968-8B5D20A8DC19}" type="pres">
      <dgm:prSet presAssocID="{82999C35-518E-4220-8509-0EE17AD49065}" presName="node" presStyleLbl="node1" presStyleIdx="4" presStyleCnt="10">
        <dgm:presLayoutVars>
          <dgm:bulletEnabled val="1"/>
        </dgm:presLayoutVars>
      </dgm:prSet>
      <dgm:spPr/>
    </dgm:pt>
    <dgm:pt modelId="{D442460E-B610-491E-875D-CD5DA9E9D1B8}" type="pres">
      <dgm:prSet presAssocID="{E0C8E75A-7F91-45F3-BD1D-54AD4CCB98E0}" presName="sibTrans" presStyleCnt="0"/>
      <dgm:spPr/>
    </dgm:pt>
    <dgm:pt modelId="{CECAF835-8C48-4E46-9E3D-57B6FDC07F22}" type="pres">
      <dgm:prSet presAssocID="{1625C613-8207-44EA-B010-1270F53888D0}" presName="node" presStyleLbl="node1" presStyleIdx="5" presStyleCnt="10">
        <dgm:presLayoutVars>
          <dgm:bulletEnabled val="1"/>
        </dgm:presLayoutVars>
      </dgm:prSet>
      <dgm:spPr/>
    </dgm:pt>
    <dgm:pt modelId="{D81F3C0B-6A24-4EDD-820E-C59A3E934B69}" type="pres">
      <dgm:prSet presAssocID="{2366A474-31C0-40E9-8C3F-5CBF02A46AB7}" presName="sibTrans" presStyleCnt="0"/>
      <dgm:spPr/>
    </dgm:pt>
    <dgm:pt modelId="{BCACF855-6C11-4A81-82F6-13777E2D64FA}" type="pres">
      <dgm:prSet presAssocID="{921F8742-1EFD-499D-8789-043D8EBB31EC}" presName="node" presStyleLbl="node1" presStyleIdx="6" presStyleCnt="10">
        <dgm:presLayoutVars>
          <dgm:bulletEnabled val="1"/>
        </dgm:presLayoutVars>
      </dgm:prSet>
      <dgm:spPr/>
    </dgm:pt>
    <dgm:pt modelId="{3B572C7E-D044-4066-85F3-4E882372E157}" type="pres">
      <dgm:prSet presAssocID="{09511961-638F-4D7A-8C6A-927007330757}" presName="sibTrans" presStyleCnt="0"/>
      <dgm:spPr/>
    </dgm:pt>
    <dgm:pt modelId="{EDBCF745-FA05-41B0-8839-010F77796A2D}" type="pres">
      <dgm:prSet presAssocID="{2DD51AAE-C77E-4621-BC4F-42C6DCE3589F}" presName="node" presStyleLbl="node1" presStyleIdx="7" presStyleCnt="10">
        <dgm:presLayoutVars>
          <dgm:bulletEnabled val="1"/>
        </dgm:presLayoutVars>
      </dgm:prSet>
      <dgm:spPr/>
    </dgm:pt>
    <dgm:pt modelId="{07778A48-D99D-4BF3-9815-2550AE33747D}" type="pres">
      <dgm:prSet presAssocID="{F5F05C3A-B448-40B0-A93A-5D14E0752D85}" presName="sibTrans" presStyleCnt="0"/>
      <dgm:spPr/>
    </dgm:pt>
    <dgm:pt modelId="{1C0A2F31-E0F2-420B-918D-22F7F86DA993}" type="pres">
      <dgm:prSet presAssocID="{6728678C-5237-47D2-A90C-EB89766538F6}" presName="node" presStyleLbl="node1" presStyleIdx="8" presStyleCnt="10">
        <dgm:presLayoutVars>
          <dgm:bulletEnabled val="1"/>
        </dgm:presLayoutVars>
      </dgm:prSet>
      <dgm:spPr/>
    </dgm:pt>
    <dgm:pt modelId="{84CB3389-F164-4CB3-B2FB-86B446D6B9D5}" type="pres">
      <dgm:prSet presAssocID="{0F041F96-C7D7-4E44-9385-B6A32FD71AA2}" presName="sibTrans" presStyleCnt="0"/>
      <dgm:spPr/>
    </dgm:pt>
    <dgm:pt modelId="{F94E7F6E-C905-4F11-AE69-4896A31C4456}" type="pres">
      <dgm:prSet presAssocID="{F8316B2E-DA1F-4754-A9DF-2D4CE5ACCEA3}" presName="node" presStyleLbl="node1" presStyleIdx="9" presStyleCnt="10">
        <dgm:presLayoutVars>
          <dgm:bulletEnabled val="1"/>
        </dgm:presLayoutVars>
      </dgm:prSet>
      <dgm:spPr/>
    </dgm:pt>
  </dgm:ptLst>
  <dgm:cxnLst>
    <dgm:cxn modelId="{37113503-2160-41E5-9032-414A3C8471A2}" srcId="{BBD35AA3-6CC2-4A39-B01C-748E022505B9}" destId="{2EA6DE5A-1C2E-43D9-B827-E7D98F42A2FE}" srcOrd="0" destOrd="0" parTransId="{9B872472-7940-4EBF-ADD8-5814E9E7056F}" sibTransId="{0E6FC181-3557-436A-BC3E-A0130D5E9F67}"/>
    <dgm:cxn modelId="{96C39C05-BF74-4E57-9AFA-5F6DA3E12873}" type="presOf" srcId="{F8316B2E-DA1F-4754-A9DF-2D4CE5ACCEA3}" destId="{F94E7F6E-C905-4F11-AE69-4896A31C4456}" srcOrd="0" destOrd="0" presId="urn:microsoft.com/office/officeart/2005/8/layout/default"/>
    <dgm:cxn modelId="{025E0832-8D88-4639-A8F9-3BF13F829504}" type="presOf" srcId="{921F8742-1EFD-499D-8789-043D8EBB31EC}" destId="{BCACF855-6C11-4A81-82F6-13777E2D64FA}" srcOrd="0" destOrd="0" presId="urn:microsoft.com/office/officeart/2005/8/layout/default"/>
    <dgm:cxn modelId="{4D21A432-63D1-4C61-B493-B436D478C372}" srcId="{BBD35AA3-6CC2-4A39-B01C-748E022505B9}" destId="{D1DBE7ED-84FA-43B2-8B9D-4E39ABBC0510}" srcOrd="3" destOrd="0" parTransId="{D067407E-6643-4638-A528-E67635055A7A}" sibTransId="{EBD081D7-2A3E-4D19-A7BC-7BD62F58BC3D}"/>
    <dgm:cxn modelId="{4736165D-E9C8-4A05-AEE8-F66DE056460C}" type="presOf" srcId="{2EA6DE5A-1C2E-43D9-B827-E7D98F42A2FE}" destId="{078A5F69-B605-4F96-9D70-7B99C6225B43}" srcOrd="0" destOrd="0" presId="urn:microsoft.com/office/officeart/2005/8/layout/default"/>
    <dgm:cxn modelId="{7A2EA560-3042-4CAD-84CA-E4DD10DF893D}" srcId="{BBD35AA3-6CC2-4A39-B01C-748E022505B9}" destId="{1625C613-8207-44EA-B010-1270F53888D0}" srcOrd="5" destOrd="0" parTransId="{28612E31-BB59-4A58-9049-37E1429BF5CA}" sibTransId="{2366A474-31C0-40E9-8C3F-5CBF02A46AB7}"/>
    <dgm:cxn modelId="{2D481044-B823-47EA-8234-7B1E528FA670}" srcId="{BBD35AA3-6CC2-4A39-B01C-748E022505B9}" destId="{51EF9E4A-CA59-4E11-8DF9-0B518D9EE2F6}" srcOrd="2" destOrd="0" parTransId="{4DAF1F8E-29FC-42C1-8E79-B77108D23588}" sibTransId="{A3BE13D3-630F-47CF-8ED1-C23FD8C8BA6E}"/>
    <dgm:cxn modelId="{8DC46951-2BFB-4330-B108-B6AD7321D01D}" type="presOf" srcId="{51EF9E4A-CA59-4E11-8DF9-0B518D9EE2F6}" destId="{CC1ECB6B-E433-4094-8B9B-B52A8CF89678}" srcOrd="0" destOrd="0" presId="urn:microsoft.com/office/officeart/2005/8/layout/default"/>
    <dgm:cxn modelId="{D292B159-5BED-4350-B99D-62DFE88541D3}" type="presOf" srcId="{BBD35AA3-6CC2-4A39-B01C-748E022505B9}" destId="{3F795FB1-E2F2-4B27-B8F2-C33D1F0A0B97}" srcOrd="0" destOrd="0" presId="urn:microsoft.com/office/officeart/2005/8/layout/default"/>
    <dgm:cxn modelId="{93870C7F-76F8-4985-84D6-ED4DB1B8AB27}" type="presOf" srcId="{D1DBE7ED-84FA-43B2-8B9D-4E39ABBC0510}" destId="{12730D20-2B6A-4707-A7F6-49DC04481A30}" srcOrd="0" destOrd="0" presId="urn:microsoft.com/office/officeart/2005/8/layout/default"/>
    <dgm:cxn modelId="{FBE53282-76BC-4C41-B3B3-18D7F59193DB}" type="presOf" srcId="{4655F64C-8900-4D82-A1D0-54A6698A37A6}" destId="{7724E2F9-0DA7-42D8-8A36-D136B2D33291}" srcOrd="0" destOrd="0" presId="urn:microsoft.com/office/officeart/2005/8/layout/default"/>
    <dgm:cxn modelId="{4F2EDD9E-C19F-4E72-A1A5-2D14C87C3B8D}" type="presOf" srcId="{1625C613-8207-44EA-B010-1270F53888D0}" destId="{CECAF835-8C48-4E46-9E3D-57B6FDC07F22}" srcOrd="0" destOrd="0" presId="urn:microsoft.com/office/officeart/2005/8/layout/default"/>
    <dgm:cxn modelId="{63413BA6-7AE9-4036-AE3A-BED83CBD8DE1}" type="presOf" srcId="{2DD51AAE-C77E-4621-BC4F-42C6DCE3589F}" destId="{EDBCF745-FA05-41B0-8839-010F77796A2D}" srcOrd="0" destOrd="0" presId="urn:microsoft.com/office/officeart/2005/8/layout/default"/>
    <dgm:cxn modelId="{7FD02BAE-1B40-46BD-9663-DA20A93B4798}" srcId="{BBD35AA3-6CC2-4A39-B01C-748E022505B9}" destId="{921F8742-1EFD-499D-8789-043D8EBB31EC}" srcOrd="6" destOrd="0" parTransId="{F994CF56-C499-46B8-A3A3-A5C69AB7A001}" sibTransId="{09511961-638F-4D7A-8C6A-927007330757}"/>
    <dgm:cxn modelId="{FE0F51B2-A964-48F6-B9DF-35AA1391CDE4}" srcId="{BBD35AA3-6CC2-4A39-B01C-748E022505B9}" destId="{82999C35-518E-4220-8509-0EE17AD49065}" srcOrd="4" destOrd="0" parTransId="{6294006D-FD53-4397-886F-D2AAAD4883BC}" sibTransId="{E0C8E75A-7F91-45F3-BD1D-54AD4CCB98E0}"/>
    <dgm:cxn modelId="{0F2F2FBE-8A29-409D-9686-9A6EA9599C51}" srcId="{BBD35AA3-6CC2-4A39-B01C-748E022505B9}" destId="{F8316B2E-DA1F-4754-A9DF-2D4CE5ACCEA3}" srcOrd="9" destOrd="0" parTransId="{BFC60351-EA9D-4169-984B-EF94511BA86D}" sibTransId="{33BE3184-525A-404C-A9C7-ACDF7164E57A}"/>
    <dgm:cxn modelId="{0F12EDC9-E9A3-452B-A791-17B08C7526A3}" srcId="{BBD35AA3-6CC2-4A39-B01C-748E022505B9}" destId="{4655F64C-8900-4D82-A1D0-54A6698A37A6}" srcOrd="1" destOrd="0" parTransId="{7C5D0E29-6A55-45A3-A4D8-B0CCFB961822}" sibTransId="{A2DD60B2-1C27-4242-90C1-D119F885E7FD}"/>
    <dgm:cxn modelId="{E26495D7-285A-4004-B1A1-26838B7CC8A1}" srcId="{BBD35AA3-6CC2-4A39-B01C-748E022505B9}" destId="{2DD51AAE-C77E-4621-BC4F-42C6DCE3589F}" srcOrd="7" destOrd="0" parTransId="{2E8FE97C-EB0D-4643-8E6A-6FF4EE4BFDC6}" sibTransId="{F5F05C3A-B448-40B0-A93A-5D14E0752D85}"/>
    <dgm:cxn modelId="{E6BD84E7-C4A6-41DB-951C-FE9466355C86}" type="presOf" srcId="{6728678C-5237-47D2-A90C-EB89766538F6}" destId="{1C0A2F31-E0F2-420B-918D-22F7F86DA993}" srcOrd="0" destOrd="0" presId="urn:microsoft.com/office/officeart/2005/8/layout/default"/>
    <dgm:cxn modelId="{96D1B6E7-609F-43A6-B9FD-A5BFE6AEFB53}" type="presOf" srcId="{82999C35-518E-4220-8509-0EE17AD49065}" destId="{784582C2-A948-4B23-9968-8B5D20A8DC19}" srcOrd="0" destOrd="0" presId="urn:microsoft.com/office/officeart/2005/8/layout/default"/>
    <dgm:cxn modelId="{8E83D2F9-1E76-4BC8-9B8C-CBC24BD7FA8B}" srcId="{BBD35AA3-6CC2-4A39-B01C-748E022505B9}" destId="{6728678C-5237-47D2-A90C-EB89766538F6}" srcOrd="8" destOrd="0" parTransId="{99D21A34-CD25-4676-8787-2F2CA3C7047E}" sibTransId="{0F041F96-C7D7-4E44-9385-B6A32FD71AA2}"/>
    <dgm:cxn modelId="{57CF70DB-4A93-42D0-9808-103DF4907681}" type="presParOf" srcId="{3F795FB1-E2F2-4B27-B8F2-C33D1F0A0B97}" destId="{078A5F69-B605-4F96-9D70-7B99C6225B43}" srcOrd="0" destOrd="0" presId="urn:microsoft.com/office/officeart/2005/8/layout/default"/>
    <dgm:cxn modelId="{230A75C8-ECD9-4FE6-A361-5D435F69F2E2}" type="presParOf" srcId="{3F795FB1-E2F2-4B27-B8F2-C33D1F0A0B97}" destId="{57A8F3F8-7375-40F7-83B4-1B644D677925}" srcOrd="1" destOrd="0" presId="urn:microsoft.com/office/officeart/2005/8/layout/default"/>
    <dgm:cxn modelId="{A2C7F253-F38B-49EE-A132-A7731A787B34}" type="presParOf" srcId="{3F795FB1-E2F2-4B27-B8F2-C33D1F0A0B97}" destId="{7724E2F9-0DA7-42D8-8A36-D136B2D33291}" srcOrd="2" destOrd="0" presId="urn:microsoft.com/office/officeart/2005/8/layout/default"/>
    <dgm:cxn modelId="{F7130839-0AF0-45F6-AC86-2D53AF5704EB}" type="presParOf" srcId="{3F795FB1-E2F2-4B27-B8F2-C33D1F0A0B97}" destId="{B7E05A47-EC69-4618-94F6-1CE413692364}" srcOrd="3" destOrd="0" presId="urn:microsoft.com/office/officeart/2005/8/layout/default"/>
    <dgm:cxn modelId="{2B2913CE-F710-4EC3-B0BA-7CB855447544}" type="presParOf" srcId="{3F795FB1-E2F2-4B27-B8F2-C33D1F0A0B97}" destId="{CC1ECB6B-E433-4094-8B9B-B52A8CF89678}" srcOrd="4" destOrd="0" presId="urn:microsoft.com/office/officeart/2005/8/layout/default"/>
    <dgm:cxn modelId="{334142C2-9511-4888-AF42-B6D4B130C03A}" type="presParOf" srcId="{3F795FB1-E2F2-4B27-B8F2-C33D1F0A0B97}" destId="{E8304AC7-0254-4238-88D4-D1E94FABFEAE}" srcOrd="5" destOrd="0" presId="urn:microsoft.com/office/officeart/2005/8/layout/default"/>
    <dgm:cxn modelId="{8D4D8F70-CA63-4720-AC8D-A2E1F67DD15C}" type="presParOf" srcId="{3F795FB1-E2F2-4B27-B8F2-C33D1F0A0B97}" destId="{12730D20-2B6A-4707-A7F6-49DC04481A30}" srcOrd="6" destOrd="0" presId="urn:microsoft.com/office/officeart/2005/8/layout/default"/>
    <dgm:cxn modelId="{3E2FC7AB-8E01-4B76-BB9D-DFDFCD9966B7}" type="presParOf" srcId="{3F795FB1-E2F2-4B27-B8F2-C33D1F0A0B97}" destId="{EDEE0D02-6701-41A6-A60E-C6407ECC6E46}" srcOrd="7" destOrd="0" presId="urn:microsoft.com/office/officeart/2005/8/layout/default"/>
    <dgm:cxn modelId="{41DF7885-0D94-4B65-ADC4-2E1426E3A19E}" type="presParOf" srcId="{3F795FB1-E2F2-4B27-B8F2-C33D1F0A0B97}" destId="{784582C2-A948-4B23-9968-8B5D20A8DC19}" srcOrd="8" destOrd="0" presId="urn:microsoft.com/office/officeart/2005/8/layout/default"/>
    <dgm:cxn modelId="{7277E5F7-B3A6-4888-AB27-1FA34491F01D}" type="presParOf" srcId="{3F795FB1-E2F2-4B27-B8F2-C33D1F0A0B97}" destId="{D442460E-B610-491E-875D-CD5DA9E9D1B8}" srcOrd="9" destOrd="0" presId="urn:microsoft.com/office/officeart/2005/8/layout/default"/>
    <dgm:cxn modelId="{8B6F22FB-62B0-4BA5-AB22-C16F232480B4}" type="presParOf" srcId="{3F795FB1-E2F2-4B27-B8F2-C33D1F0A0B97}" destId="{CECAF835-8C48-4E46-9E3D-57B6FDC07F22}" srcOrd="10" destOrd="0" presId="urn:microsoft.com/office/officeart/2005/8/layout/default"/>
    <dgm:cxn modelId="{37D8FB9C-CB08-4FC1-AA78-5A81A594A2B3}" type="presParOf" srcId="{3F795FB1-E2F2-4B27-B8F2-C33D1F0A0B97}" destId="{D81F3C0B-6A24-4EDD-820E-C59A3E934B69}" srcOrd="11" destOrd="0" presId="urn:microsoft.com/office/officeart/2005/8/layout/default"/>
    <dgm:cxn modelId="{23A7654F-6D2C-458A-98E8-5804C12EA0E2}" type="presParOf" srcId="{3F795FB1-E2F2-4B27-B8F2-C33D1F0A0B97}" destId="{BCACF855-6C11-4A81-82F6-13777E2D64FA}" srcOrd="12" destOrd="0" presId="urn:microsoft.com/office/officeart/2005/8/layout/default"/>
    <dgm:cxn modelId="{6A795C69-5F00-47BE-8C98-A0A3FE7A1751}" type="presParOf" srcId="{3F795FB1-E2F2-4B27-B8F2-C33D1F0A0B97}" destId="{3B572C7E-D044-4066-85F3-4E882372E157}" srcOrd="13" destOrd="0" presId="urn:microsoft.com/office/officeart/2005/8/layout/default"/>
    <dgm:cxn modelId="{E00B8AC7-5721-455B-95D3-ABCC2FA7BFBD}" type="presParOf" srcId="{3F795FB1-E2F2-4B27-B8F2-C33D1F0A0B97}" destId="{EDBCF745-FA05-41B0-8839-010F77796A2D}" srcOrd="14" destOrd="0" presId="urn:microsoft.com/office/officeart/2005/8/layout/default"/>
    <dgm:cxn modelId="{9DF1266D-83F5-463D-8110-462E4FD35147}" type="presParOf" srcId="{3F795FB1-E2F2-4B27-B8F2-C33D1F0A0B97}" destId="{07778A48-D99D-4BF3-9815-2550AE33747D}" srcOrd="15" destOrd="0" presId="urn:microsoft.com/office/officeart/2005/8/layout/default"/>
    <dgm:cxn modelId="{2DFF85B0-2421-4246-8518-22EF0C85B8D1}" type="presParOf" srcId="{3F795FB1-E2F2-4B27-B8F2-C33D1F0A0B97}" destId="{1C0A2F31-E0F2-420B-918D-22F7F86DA993}" srcOrd="16" destOrd="0" presId="urn:microsoft.com/office/officeart/2005/8/layout/default"/>
    <dgm:cxn modelId="{ACC5AC76-8875-441A-A31A-57CB393832C6}" type="presParOf" srcId="{3F795FB1-E2F2-4B27-B8F2-C33D1F0A0B97}" destId="{84CB3389-F164-4CB3-B2FB-86B446D6B9D5}" srcOrd="17" destOrd="0" presId="urn:microsoft.com/office/officeart/2005/8/layout/default"/>
    <dgm:cxn modelId="{997B20DB-FE3E-4FF8-8367-51AE2E8EC78F}" type="presParOf" srcId="{3F795FB1-E2F2-4B27-B8F2-C33D1F0A0B97}" destId="{F94E7F6E-C905-4F11-AE69-4896A31C4456}"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602FDB-FE71-4E17-9877-F6EC4EA370E6}">
      <dsp:nvSpPr>
        <dsp:cNvPr id="0" name=""/>
        <dsp:cNvSpPr/>
      </dsp:nvSpPr>
      <dsp:spPr>
        <a:xfrm>
          <a:off x="3141331" y="927530"/>
          <a:ext cx="951750" cy="951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B6DF31-D041-455B-80D6-9E4AE05BA3A0}">
      <dsp:nvSpPr>
        <dsp:cNvPr id="0" name=""/>
        <dsp:cNvSpPr/>
      </dsp:nvSpPr>
      <dsp:spPr>
        <a:xfrm>
          <a:off x="2481861" y="1874528"/>
          <a:ext cx="2115000"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1" kern="1200" dirty="0">
              <a:solidFill>
                <a:schemeClr val="accent2">
                  <a:lumMod val="50000"/>
                </a:schemeClr>
              </a:solidFill>
            </a:rPr>
            <a:t>- Spain</a:t>
          </a:r>
        </a:p>
        <a:p>
          <a:pPr marL="0" lvl="0" indent="0" algn="ctr" defTabSz="488950">
            <a:lnSpc>
              <a:spcPct val="100000"/>
            </a:lnSpc>
            <a:spcBef>
              <a:spcPct val="0"/>
            </a:spcBef>
            <a:spcAft>
              <a:spcPct val="35000"/>
            </a:spcAft>
            <a:buNone/>
          </a:pPr>
          <a:r>
            <a:rPr lang="en-US" sz="1100" b="1" kern="1200" dirty="0">
              <a:solidFill>
                <a:schemeClr val="accent2">
                  <a:lumMod val="50000"/>
                </a:schemeClr>
              </a:solidFill>
            </a:rPr>
            <a:t>- Mexico</a:t>
          </a:r>
        </a:p>
        <a:p>
          <a:pPr marL="0" lvl="0" indent="0" algn="ctr" defTabSz="488950">
            <a:lnSpc>
              <a:spcPct val="100000"/>
            </a:lnSpc>
            <a:spcBef>
              <a:spcPct val="0"/>
            </a:spcBef>
            <a:spcAft>
              <a:spcPct val="35000"/>
            </a:spcAft>
            <a:buNone/>
          </a:pPr>
          <a:r>
            <a:rPr lang="en-US" sz="1100" b="1" kern="1200" dirty="0">
              <a:solidFill>
                <a:schemeClr val="accent2">
                  <a:lumMod val="50000"/>
                </a:schemeClr>
              </a:solidFill>
            </a:rPr>
            <a:t>- Argentina</a:t>
          </a:r>
        </a:p>
        <a:p>
          <a:pPr marL="0" lvl="0" indent="0" algn="ctr" defTabSz="488950">
            <a:lnSpc>
              <a:spcPct val="100000"/>
            </a:lnSpc>
            <a:spcBef>
              <a:spcPct val="0"/>
            </a:spcBef>
            <a:spcAft>
              <a:spcPct val="35000"/>
            </a:spcAft>
            <a:buNone/>
          </a:pPr>
          <a:r>
            <a:rPr lang="en-US" sz="1100" b="1" kern="1200" dirty="0">
              <a:solidFill>
                <a:schemeClr val="accent2">
                  <a:lumMod val="50000"/>
                </a:schemeClr>
              </a:solidFill>
            </a:rPr>
            <a:t>-Other American countries</a:t>
          </a:r>
        </a:p>
      </dsp:txBody>
      <dsp:txXfrm>
        <a:off x="2481861" y="1874528"/>
        <a:ext cx="2115000" cy="900000"/>
      </dsp:txXfrm>
    </dsp:sp>
    <dsp:sp modelId="{D8DAA9C5-7BF9-4DCB-8E64-3318F61B9367}">
      <dsp:nvSpPr>
        <dsp:cNvPr id="0" name=""/>
        <dsp:cNvSpPr/>
      </dsp:nvSpPr>
      <dsp:spPr>
        <a:xfrm>
          <a:off x="708687" y="823361"/>
          <a:ext cx="951750" cy="951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F2A309-975E-4B76-B809-823D8CE9AE26}">
      <dsp:nvSpPr>
        <dsp:cNvPr id="0" name=""/>
        <dsp:cNvSpPr/>
      </dsp:nvSpPr>
      <dsp:spPr>
        <a:xfrm>
          <a:off x="261767" y="1874528"/>
          <a:ext cx="2115000"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b="1" kern="1200" dirty="0">
              <a:solidFill>
                <a:schemeClr val="accent2">
                  <a:lumMod val="50000"/>
                </a:schemeClr>
              </a:solidFill>
            </a:rPr>
            <a:t>-. Romance language family</a:t>
          </a:r>
        </a:p>
        <a:p>
          <a:pPr marL="0" lvl="0" indent="0" algn="ctr" defTabSz="488950">
            <a:lnSpc>
              <a:spcPct val="100000"/>
            </a:lnSpc>
            <a:spcBef>
              <a:spcPct val="0"/>
            </a:spcBef>
            <a:spcAft>
              <a:spcPct val="35000"/>
            </a:spcAft>
            <a:buNone/>
          </a:pPr>
          <a:r>
            <a:rPr lang="en-US" sz="1100" b="1" kern="1200" dirty="0">
              <a:solidFill>
                <a:schemeClr val="accent2">
                  <a:lumMod val="50000"/>
                </a:schemeClr>
              </a:solidFill>
            </a:rPr>
            <a:t>- third foreign language</a:t>
          </a:r>
        </a:p>
        <a:p>
          <a:pPr marL="0" lvl="0" indent="0" algn="ctr" defTabSz="488950">
            <a:lnSpc>
              <a:spcPct val="100000"/>
            </a:lnSpc>
            <a:spcBef>
              <a:spcPct val="0"/>
            </a:spcBef>
            <a:spcAft>
              <a:spcPct val="35000"/>
            </a:spcAft>
            <a:buNone/>
          </a:pPr>
          <a:r>
            <a:rPr lang="en-US" sz="1100" b="1" kern="1200" dirty="0">
              <a:solidFill>
                <a:schemeClr val="accent2">
                  <a:lumMod val="50000"/>
                </a:schemeClr>
              </a:solidFill>
            </a:rPr>
            <a:t>- 360 million people speak Spanish</a:t>
          </a:r>
        </a:p>
      </dsp:txBody>
      <dsp:txXfrm>
        <a:off x="261767" y="1874528"/>
        <a:ext cx="2115000" cy="90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8A5F69-B605-4F96-9D70-7B99C6225B43}">
      <dsp:nvSpPr>
        <dsp:cNvPr id="0" name=""/>
        <dsp:cNvSpPr/>
      </dsp:nvSpPr>
      <dsp:spPr>
        <a:xfrm>
          <a:off x="33029" y="533"/>
          <a:ext cx="2617507" cy="15705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solidFill>
                <a:schemeClr val="accent2">
                  <a:lumMod val="50000"/>
                </a:schemeClr>
              </a:solidFill>
            </a:rPr>
            <a:t>Use “</a:t>
          </a:r>
          <a:r>
            <a:rPr lang="en-US" sz="1700" kern="1200" dirty="0" err="1">
              <a:solidFill>
                <a:schemeClr val="accent2">
                  <a:lumMod val="50000"/>
                </a:schemeClr>
              </a:solidFill>
            </a:rPr>
            <a:t>usted</a:t>
          </a:r>
          <a:r>
            <a:rPr lang="en-US" sz="1700" kern="1200" dirty="0">
              <a:solidFill>
                <a:schemeClr val="accent2">
                  <a:lumMod val="50000"/>
                </a:schemeClr>
              </a:solidFill>
            </a:rPr>
            <a:t>” as a polite form instead of “</a:t>
          </a:r>
          <a:r>
            <a:rPr lang="en-US" sz="1700" kern="1200" dirty="0" err="1">
              <a:solidFill>
                <a:schemeClr val="accent2">
                  <a:lumMod val="50000"/>
                </a:schemeClr>
              </a:solidFill>
            </a:rPr>
            <a:t>Te</a:t>
          </a:r>
          <a:r>
            <a:rPr lang="en-US" sz="1700" kern="1200" dirty="0">
              <a:solidFill>
                <a:schemeClr val="accent2">
                  <a:lumMod val="50000"/>
                </a:schemeClr>
              </a:solidFill>
            </a:rPr>
            <a:t>”</a:t>
          </a:r>
        </a:p>
      </dsp:txBody>
      <dsp:txXfrm>
        <a:off x="33029" y="533"/>
        <a:ext cx="2617507" cy="1570504"/>
      </dsp:txXfrm>
    </dsp:sp>
    <dsp:sp modelId="{7724E2F9-0DA7-42D8-8A36-D136B2D33291}">
      <dsp:nvSpPr>
        <dsp:cNvPr id="0" name=""/>
        <dsp:cNvSpPr/>
      </dsp:nvSpPr>
      <dsp:spPr>
        <a:xfrm>
          <a:off x="2912287" y="533"/>
          <a:ext cx="2617507" cy="15705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err="1">
              <a:solidFill>
                <a:schemeClr val="accent2">
                  <a:lumMod val="50000"/>
                </a:schemeClr>
              </a:solidFill>
            </a:rPr>
            <a:t>Encantado</a:t>
          </a:r>
          <a:r>
            <a:rPr lang="en-GB" sz="1700" kern="1200" dirty="0">
              <a:solidFill>
                <a:schemeClr val="accent2">
                  <a:lumMod val="50000"/>
                </a:schemeClr>
              </a:solidFill>
            </a:rPr>
            <a:t>/a de </a:t>
          </a:r>
          <a:r>
            <a:rPr lang="en-GB" sz="1700" kern="1200" dirty="0" err="1">
              <a:solidFill>
                <a:schemeClr val="accent2">
                  <a:lumMod val="50000"/>
                </a:schemeClr>
              </a:solidFill>
            </a:rPr>
            <a:t>conocerle</a:t>
          </a:r>
          <a:r>
            <a:rPr lang="en-GB" sz="1700" kern="1200" dirty="0">
              <a:solidFill>
                <a:schemeClr val="accent2">
                  <a:lumMod val="50000"/>
                </a:schemeClr>
              </a:solidFill>
            </a:rPr>
            <a:t> - Pleasure to meet you</a:t>
          </a:r>
          <a:endParaRPr lang="en-US" sz="1700" kern="1200" dirty="0">
            <a:solidFill>
              <a:schemeClr val="accent2">
                <a:lumMod val="50000"/>
              </a:schemeClr>
            </a:solidFill>
          </a:endParaRPr>
        </a:p>
      </dsp:txBody>
      <dsp:txXfrm>
        <a:off x="2912287" y="533"/>
        <a:ext cx="2617507" cy="1570504"/>
      </dsp:txXfrm>
    </dsp:sp>
    <dsp:sp modelId="{CC1ECB6B-E433-4094-8B9B-B52A8CF89678}">
      <dsp:nvSpPr>
        <dsp:cNvPr id="0" name=""/>
        <dsp:cNvSpPr/>
      </dsp:nvSpPr>
      <dsp:spPr>
        <a:xfrm>
          <a:off x="5791545" y="533"/>
          <a:ext cx="2617507" cy="15705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err="1">
              <a:solidFill>
                <a:schemeClr val="accent2">
                  <a:lumMod val="50000"/>
                </a:schemeClr>
              </a:solidFill>
            </a:rPr>
            <a:t>Estimado</a:t>
          </a:r>
          <a:r>
            <a:rPr lang="en-GB" sz="1700" kern="1200" dirty="0">
              <a:solidFill>
                <a:schemeClr val="accent2">
                  <a:lumMod val="50000"/>
                </a:schemeClr>
              </a:solidFill>
            </a:rPr>
            <a:t> </a:t>
          </a:r>
          <a:r>
            <a:rPr lang="en-GB" sz="1700" kern="1200" dirty="0" err="1">
              <a:solidFill>
                <a:schemeClr val="accent2">
                  <a:lumMod val="50000"/>
                </a:schemeClr>
              </a:solidFill>
            </a:rPr>
            <a:t>señor</a:t>
          </a:r>
          <a:r>
            <a:rPr lang="en-GB" sz="1700" kern="1200" dirty="0">
              <a:solidFill>
                <a:schemeClr val="accent2">
                  <a:lumMod val="50000"/>
                </a:schemeClr>
              </a:solidFill>
            </a:rPr>
            <a:t>/</a:t>
          </a:r>
          <a:r>
            <a:rPr lang="en-GB" sz="1700" kern="1200" dirty="0" err="1">
              <a:solidFill>
                <a:schemeClr val="accent2">
                  <a:lumMod val="50000"/>
                </a:schemeClr>
              </a:solidFill>
            </a:rPr>
            <a:t>señora</a:t>
          </a:r>
          <a:r>
            <a:rPr lang="en-GB" sz="1700" kern="1200" dirty="0">
              <a:solidFill>
                <a:schemeClr val="accent2">
                  <a:lumMod val="50000"/>
                </a:schemeClr>
              </a:solidFill>
            </a:rPr>
            <a:t>/</a:t>
          </a:r>
          <a:r>
            <a:rPr lang="en-GB" sz="1700" kern="1200" dirty="0" err="1">
              <a:solidFill>
                <a:schemeClr val="accent2">
                  <a:lumMod val="50000"/>
                </a:schemeClr>
              </a:solidFill>
            </a:rPr>
            <a:t>señores</a:t>
          </a:r>
          <a:r>
            <a:rPr lang="en-GB" sz="1700" kern="1200" dirty="0">
              <a:solidFill>
                <a:schemeClr val="accent2">
                  <a:lumMod val="50000"/>
                </a:schemeClr>
              </a:solidFill>
            </a:rPr>
            <a:t>: - Dear Sir/Madam/All,</a:t>
          </a:r>
          <a:endParaRPr lang="en-US" sz="1700" kern="1200" dirty="0">
            <a:solidFill>
              <a:schemeClr val="accent2">
                <a:lumMod val="50000"/>
              </a:schemeClr>
            </a:solidFill>
          </a:endParaRPr>
        </a:p>
      </dsp:txBody>
      <dsp:txXfrm>
        <a:off x="5791545" y="533"/>
        <a:ext cx="2617507" cy="1570504"/>
      </dsp:txXfrm>
    </dsp:sp>
    <dsp:sp modelId="{12730D20-2B6A-4707-A7F6-49DC04481A30}">
      <dsp:nvSpPr>
        <dsp:cNvPr id="0" name=""/>
        <dsp:cNvSpPr/>
      </dsp:nvSpPr>
      <dsp:spPr>
        <a:xfrm>
          <a:off x="8670803" y="533"/>
          <a:ext cx="2617507" cy="15705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accent2">
                  <a:lumMod val="50000"/>
                </a:schemeClr>
              </a:solidFill>
            </a:rPr>
            <a:t>Un </a:t>
          </a:r>
          <a:r>
            <a:rPr lang="en-GB" sz="1700" kern="1200" dirty="0" err="1">
              <a:solidFill>
                <a:schemeClr val="accent2">
                  <a:lumMod val="50000"/>
                </a:schemeClr>
              </a:solidFill>
            </a:rPr>
            <a:t>fuerte</a:t>
          </a:r>
          <a:r>
            <a:rPr lang="en-GB" sz="1700" kern="1200" dirty="0">
              <a:solidFill>
                <a:schemeClr val="accent2">
                  <a:lumMod val="50000"/>
                </a:schemeClr>
              </a:solidFill>
            </a:rPr>
            <a:t> abrazo, - All my best/take care.</a:t>
          </a:r>
          <a:endParaRPr lang="en-US" sz="1700" kern="1200" dirty="0">
            <a:solidFill>
              <a:schemeClr val="accent2">
                <a:lumMod val="50000"/>
              </a:schemeClr>
            </a:solidFill>
          </a:endParaRPr>
        </a:p>
      </dsp:txBody>
      <dsp:txXfrm>
        <a:off x="8670803" y="533"/>
        <a:ext cx="2617507" cy="1570504"/>
      </dsp:txXfrm>
    </dsp:sp>
    <dsp:sp modelId="{784582C2-A948-4B23-9968-8B5D20A8DC19}">
      <dsp:nvSpPr>
        <dsp:cNvPr id="0" name=""/>
        <dsp:cNvSpPr/>
      </dsp:nvSpPr>
      <dsp:spPr>
        <a:xfrm>
          <a:off x="33029" y="1832788"/>
          <a:ext cx="2617507" cy="15705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1" kern="1200" dirty="0" err="1">
              <a:solidFill>
                <a:schemeClr val="accent2">
                  <a:lumMod val="50000"/>
                </a:schemeClr>
              </a:solidFill>
            </a:rPr>
            <a:t>Disculpa</a:t>
          </a:r>
          <a:r>
            <a:rPr lang="en-GB" sz="1700" b="1" i="1" kern="1200" dirty="0">
              <a:solidFill>
                <a:schemeClr val="accent2">
                  <a:lumMod val="50000"/>
                </a:schemeClr>
              </a:solidFill>
            </a:rPr>
            <a:t>, ¿</a:t>
          </a:r>
          <a:r>
            <a:rPr lang="en-GB" sz="1700" b="1" i="1" kern="1200" dirty="0" err="1">
              <a:solidFill>
                <a:schemeClr val="accent2">
                  <a:lumMod val="50000"/>
                </a:schemeClr>
              </a:solidFill>
            </a:rPr>
            <a:t>podrías</a:t>
          </a:r>
          <a:r>
            <a:rPr lang="en-GB" sz="1700" b="1" i="1" kern="1200" dirty="0">
              <a:solidFill>
                <a:schemeClr val="accent2">
                  <a:lumMod val="50000"/>
                </a:schemeClr>
              </a:solidFill>
            </a:rPr>
            <a:t> </a:t>
          </a:r>
          <a:r>
            <a:rPr lang="en-GB" sz="1700" b="1" i="1" kern="1200" dirty="0" err="1">
              <a:solidFill>
                <a:schemeClr val="accent2">
                  <a:lumMod val="50000"/>
                </a:schemeClr>
              </a:solidFill>
            </a:rPr>
            <a:t>repetir</a:t>
          </a:r>
          <a:r>
            <a:rPr lang="en-GB" sz="1700" b="1" i="1" kern="1200" dirty="0">
              <a:solidFill>
                <a:schemeClr val="accent2">
                  <a:lumMod val="50000"/>
                </a:schemeClr>
              </a:solidFill>
            </a:rPr>
            <a:t> la </a:t>
          </a:r>
          <a:r>
            <a:rPr lang="en-GB" sz="1700" b="1" i="1" kern="1200" dirty="0" err="1">
              <a:solidFill>
                <a:schemeClr val="accent2">
                  <a:lumMod val="50000"/>
                </a:schemeClr>
              </a:solidFill>
            </a:rPr>
            <a:t>pregunta</a:t>
          </a:r>
          <a:r>
            <a:rPr lang="en-GB" sz="1700" b="1" i="1" kern="1200" dirty="0">
              <a:solidFill>
                <a:schemeClr val="accent2">
                  <a:lumMod val="50000"/>
                </a:schemeClr>
              </a:solidFill>
            </a:rPr>
            <a:t>? - </a:t>
          </a:r>
          <a:r>
            <a:rPr lang="en-GB" sz="1700" kern="1200" dirty="0">
              <a:solidFill>
                <a:schemeClr val="accent2">
                  <a:lumMod val="50000"/>
                </a:schemeClr>
              </a:solidFill>
            </a:rPr>
            <a:t>Excuse me, could you repeat the question?</a:t>
          </a:r>
          <a:endParaRPr lang="en-US" sz="1700" kern="1200" dirty="0">
            <a:solidFill>
              <a:schemeClr val="accent2">
                <a:lumMod val="50000"/>
              </a:schemeClr>
            </a:solidFill>
          </a:endParaRPr>
        </a:p>
      </dsp:txBody>
      <dsp:txXfrm>
        <a:off x="33029" y="1832788"/>
        <a:ext cx="2617507" cy="1570504"/>
      </dsp:txXfrm>
    </dsp:sp>
    <dsp:sp modelId="{CECAF835-8C48-4E46-9E3D-57B6FDC07F22}">
      <dsp:nvSpPr>
        <dsp:cNvPr id="0" name=""/>
        <dsp:cNvSpPr/>
      </dsp:nvSpPr>
      <dsp:spPr>
        <a:xfrm>
          <a:off x="2912287" y="1832788"/>
          <a:ext cx="2617507" cy="15705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1" kern="1200" dirty="0">
              <a:solidFill>
                <a:schemeClr val="accent2">
                  <a:lumMod val="50000"/>
                </a:schemeClr>
              </a:solidFill>
            </a:rPr>
            <a:t>Lo </a:t>
          </a:r>
          <a:r>
            <a:rPr lang="en-GB" sz="1700" b="1" i="1" kern="1200" dirty="0" err="1">
              <a:solidFill>
                <a:schemeClr val="accent2">
                  <a:lumMod val="50000"/>
                </a:schemeClr>
              </a:solidFill>
            </a:rPr>
            <a:t>siento</a:t>
          </a:r>
          <a:r>
            <a:rPr lang="en-GB" sz="1700" b="1" i="1" kern="1200" dirty="0">
              <a:solidFill>
                <a:schemeClr val="accent2">
                  <a:lumMod val="50000"/>
                </a:schemeClr>
              </a:solidFill>
            </a:rPr>
            <a:t>, me he </a:t>
          </a:r>
          <a:r>
            <a:rPr lang="en-GB" sz="1700" b="1" i="1" kern="1200" dirty="0" err="1">
              <a:solidFill>
                <a:schemeClr val="accent2">
                  <a:lumMod val="50000"/>
                </a:schemeClr>
              </a:solidFill>
            </a:rPr>
            <a:t>equivocado</a:t>
          </a:r>
          <a:r>
            <a:rPr lang="en-GB" sz="1700" b="1" i="1" kern="1200" dirty="0">
              <a:solidFill>
                <a:schemeClr val="accent2">
                  <a:lumMod val="50000"/>
                </a:schemeClr>
              </a:solidFill>
            </a:rPr>
            <a:t>. - </a:t>
          </a:r>
          <a:r>
            <a:rPr lang="en-GB" sz="1700" kern="1200" dirty="0">
              <a:solidFill>
                <a:schemeClr val="accent2">
                  <a:lumMod val="50000"/>
                </a:schemeClr>
              </a:solidFill>
            </a:rPr>
            <a:t>I’m sorry, I made a mistake.</a:t>
          </a:r>
          <a:endParaRPr lang="en-US" sz="1700" kern="1200" dirty="0">
            <a:solidFill>
              <a:schemeClr val="accent2">
                <a:lumMod val="50000"/>
              </a:schemeClr>
            </a:solidFill>
          </a:endParaRPr>
        </a:p>
      </dsp:txBody>
      <dsp:txXfrm>
        <a:off x="2912287" y="1832788"/>
        <a:ext cx="2617507" cy="1570504"/>
      </dsp:txXfrm>
    </dsp:sp>
    <dsp:sp modelId="{BCACF855-6C11-4A81-82F6-13777E2D64FA}">
      <dsp:nvSpPr>
        <dsp:cNvPr id="0" name=""/>
        <dsp:cNvSpPr/>
      </dsp:nvSpPr>
      <dsp:spPr>
        <a:xfrm>
          <a:off x="5791545" y="1832788"/>
          <a:ext cx="2617507" cy="15705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i="1" kern="1200" dirty="0">
              <a:solidFill>
                <a:schemeClr val="accent2">
                  <a:lumMod val="50000"/>
                </a:schemeClr>
              </a:solidFill>
            </a:rPr>
            <a:t>Creo que es </a:t>
          </a:r>
          <a:r>
            <a:rPr lang="en-GB" sz="1700" i="1" kern="1200" dirty="0" err="1">
              <a:solidFill>
                <a:schemeClr val="accent2">
                  <a:lumMod val="50000"/>
                </a:schemeClr>
              </a:solidFill>
            </a:rPr>
            <a:t>una</a:t>
          </a:r>
          <a:r>
            <a:rPr lang="en-GB" sz="1700" i="1" kern="1200" dirty="0">
              <a:solidFill>
                <a:schemeClr val="accent2">
                  <a:lumMod val="50000"/>
                </a:schemeClr>
              </a:solidFill>
            </a:rPr>
            <a:t> </a:t>
          </a:r>
          <a:r>
            <a:rPr lang="en-GB" sz="1700" i="1" kern="1200" dirty="0" err="1">
              <a:solidFill>
                <a:schemeClr val="accent2">
                  <a:lumMod val="50000"/>
                </a:schemeClr>
              </a:solidFill>
            </a:rPr>
            <a:t>buena</a:t>
          </a:r>
          <a:r>
            <a:rPr lang="en-GB" sz="1700" i="1" kern="1200" dirty="0">
              <a:solidFill>
                <a:schemeClr val="accent2">
                  <a:lumMod val="50000"/>
                </a:schemeClr>
              </a:solidFill>
            </a:rPr>
            <a:t> idea. </a:t>
          </a:r>
          <a:r>
            <a:rPr lang="en-GB" sz="1700" kern="1200" dirty="0">
              <a:solidFill>
                <a:schemeClr val="accent2">
                  <a:lumMod val="50000"/>
                </a:schemeClr>
              </a:solidFill>
            </a:rPr>
            <a:t>→ “I think it’s a good idea.”</a:t>
          </a:r>
          <a:endParaRPr lang="en-US" sz="1700" kern="1200" dirty="0">
            <a:solidFill>
              <a:schemeClr val="accent2">
                <a:lumMod val="50000"/>
              </a:schemeClr>
            </a:solidFill>
          </a:endParaRPr>
        </a:p>
      </dsp:txBody>
      <dsp:txXfrm>
        <a:off x="5791545" y="1832788"/>
        <a:ext cx="2617507" cy="1570504"/>
      </dsp:txXfrm>
    </dsp:sp>
    <dsp:sp modelId="{EDBCF745-FA05-41B0-8839-010F77796A2D}">
      <dsp:nvSpPr>
        <dsp:cNvPr id="0" name=""/>
        <dsp:cNvSpPr/>
      </dsp:nvSpPr>
      <dsp:spPr>
        <a:xfrm>
          <a:off x="8670803" y="1832788"/>
          <a:ext cx="2617507" cy="15705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1" kern="1200" dirty="0">
              <a:solidFill>
                <a:schemeClr val="accent2">
                  <a:lumMod val="50000"/>
                </a:schemeClr>
              </a:solidFill>
            </a:rPr>
            <a:t>Me </a:t>
          </a:r>
          <a:r>
            <a:rPr lang="en-GB" sz="1700" b="1" i="1" kern="1200" dirty="0" err="1">
              <a:solidFill>
                <a:schemeClr val="accent2">
                  <a:lumMod val="50000"/>
                </a:schemeClr>
              </a:solidFill>
            </a:rPr>
            <a:t>gustaría</a:t>
          </a:r>
          <a:r>
            <a:rPr lang="en-GB" sz="1700" b="1" i="1" kern="1200" dirty="0">
              <a:solidFill>
                <a:schemeClr val="accent2">
                  <a:lumMod val="50000"/>
                </a:schemeClr>
              </a:solidFill>
            </a:rPr>
            <a:t> </a:t>
          </a:r>
          <a:r>
            <a:rPr lang="en-GB" sz="1700" b="1" i="1" kern="1200" dirty="0" err="1">
              <a:solidFill>
                <a:schemeClr val="accent2">
                  <a:lumMod val="50000"/>
                </a:schemeClr>
              </a:solidFill>
            </a:rPr>
            <a:t>hacer</a:t>
          </a:r>
          <a:r>
            <a:rPr lang="en-GB" sz="1700" b="1" i="1" kern="1200" dirty="0">
              <a:solidFill>
                <a:schemeClr val="accent2">
                  <a:lumMod val="50000"/>
                </a:schemeClr>
              </a:solidFill>
            </a:rPr>
            <a:t> </a:t>
          </a:r>
          <a:r>
            <a:rPr lang="en-GB" sz="1700" b="1" i="1" kern="1200" dirty="0" err="1">
              <a:solidFill>
                <a:schemeClr val="accent2">
                  <a:lumMod val="50000"/>
                </a:schemeClr>
              </a:solidFill>
            </a:rPr>
            <a:t>una</a:t>
          </a:r>
          <a:r>
            <a:rPr lang="en-GB" sz="1700" b="1" i="1" kern="1200" dirty="0">
              <a:solidFill>
                <a:schemeClr val="accent2">
                  <a:lumMod val="50000"/>
                </a:schemeClr>
              </a:solidFill>
            </a:rPr>
            <a:t> </a:t>
          </a:r>
          <a:r>
            <a:rPr lang="en-GB" sz="1700" b="1" i="1" kern="1200" dirty="0" err="1">
              <a:solidFill>
                <a:schemeClr val="accent2">
                  <a:lumMod val="50000"/>
                </a:schemeClr>
              </a:solidFill>
            </a:rPr>
            <a:t>propuesta</a:t>
          </a:r>
          <a:r>
            <a:rPr lang="en-GB" sz="1700" b="1" i="1" kern="1200" dirty="0">
              <a:solidFill>
                <a:schemeClr val="accent2">
                  <a:lumMod val="50000"/>
                </a:schemeClr>
              </a:solidFill>
            </a:rPr>
            <a:t>.</a:t>
          </a:r>
          <a:r>
            <a:rPr lang="en-GB" sz="1700" b="1" kern="1200" dirty="0">
              <a:solidFill>
                <a:schemeClr val="accent2">
                  <a:lumMod val="50000"/>
                </a:schemeClr>
              </a:solidFill>
            </a:rPr>
            <a:t> - </a:t>
          </a:r>
          <a:r>
            <a:rPr lang="en-GB" sz="1700" kern="1200" dirty="0">
              <a:solidFill>
                <a:schemeClr val="accent2">
                  <a:lumMod val="50000"/>
                </a:schemeClr>
              </a:solidFill>
            </a:rPr>
            <a:t>“I would like to make a suggestion.”</a:t>
          </a:r>
          <a:endParaRPr lang="en-US" sz="1700" kern="1200" dirty="0">
            <a:solidFill>
              <a:schemeClr val="accent2">
                <a:lumMod val="50000"/>
              </a:schemeClr>
            </a:solidFill>
          </a:endParaRPr>
        </a:p>
      </dsp:txBody>
      <dsp:txXfrm>
        <a:off x="8670803" y="1832788"/>
        <a:ext cx="2617507" cy="1570504"/>
      </dsp:txXfrm>
    </dsp:sp>
    <dsp:sp modelId="{1C0A2F31-E0F2-420B-918D-22F7F86DA993}">
      <dsp:nvSpPr>
        <dsp:cNvPr id="0" name=""/>
        <dsp:cNvSpPr/>
      </dsp:nvSpPr>
      <dsp:spPr>
        <a:xfrm>
          <a:off x="2912287" y="3665043"/>
          <a:ext cx="2617507" cy="15705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1" kern="1200" dirty="0" err="1">
              <a:solidFill>
                <a:schemeClr val="accent2">
                  <a:lumMod val="50000"/>
                </a:schemeClr>
              </a:solidFill>
            </a:rPr>
            <a:t>Estoy</a:t>
          </a:r>
          <a:r>
            <a:rPr lang="en-GB" sz="1700" b="1" i="1" kern="1200" dirty="0">
              <a:solidFill>
                <a:schemeClr val="accent2">
                  <a:lumMod val="50000"/>
                </a:schemeClr>
              </a:solidFill>
            </a:rPr>
            <a:t> de </a:t>
          </a:r>
          <a:r>
            <a:rPr lang="en-GB" sz="1700" b="1" i="1" kern="1200" dirty="0" err="1">
              <a:solidFill>
                <a:schemeClr val="accent2">
                  <a:lumMod val="50000"/>
                </a:schemeClr>
              </a:solidFill>
            </a:rPr>
            <a:t>acuerdo</a:t>
          </a:r>
          <a:r>
            <a:rPr lang="en-GB" sz="1700" b="1" i="1" kern="1200" dirty="0">
              <a:solidFill>
                <a:schemeClr val="accent2">
                  <a:lumMod val="50000"/>
                </a:schemeClr>
              </a:solidFill>
            </a:rPr>
            <a:t> </a:t>
          </a:r>
          <a:r>
            <a:rPr lang="en-GB" sz="1700" b="1" i="1" kern="1200" dirty="0" err="1">
              <a:solidFill>
                <a:schemeClr val="accent2">
                  <a:lumMod val="50000"/>
                </a:schemeClr>
              </a:solidFill>
            </a:rPr>
            <a:t>contigo</a:t>
          </a:r>
          <a:r>
            <a:rPr lang="en-GB" sz="1700" b="1" i="1" kern="1200" dirty="0">
              <a:solidFill>
                <a:schemeClr val="accent2">
                  <a:lumMod val="50000"/>
                </a:schemeClr>
              </a:solidFill>
            </a:rPr>
            <a:t>.</a:t>
          </a:r>
          <a:r>
            <a:rPr lang="en-GB" sz="1700" b="1" kern="1200" dirty="0">
              <a:solidFill>
                <a:schemeClr val="accent2">
                  <a:lumMod val="50000"/>
                </a:schemeClr>
              </a:solidFill>
            </a:rPr>
            <a:t> - </a:t>
          </a:r>
          <a:r>
            <a:rPr lang="en-GB" sz="1700" kern="1200" dirty="0">
              <a:solidFill>
                <a:schemeClr val="accent2">
                  <a:lumMod val="50000"/>
                </a:schemeClr>
              </a:solidFill>
            </a:rPr>
            <a:t> “I agree with you.”</a:t>
          </a:r>
          <a:endParaRPr lang="en-US" sz="1700" kern="1200" dirty="0">
            <a:solidFill>
              <a:schemeClr val="accent2">
                <a:lumMod val="50000"/>
              </a:schemeClr>
            </a:solidFill>
          </a:endParaRPr>
        </a:p>
      </dsp:txBody>
      <dsp:txXfrm>
        <a:off x="2912287" y="3665043"/>
        <a:ext cx="2617507" cy="1570504"/>
      </dsp:txXfrm>
    </dsp:sp>
    <dsp:sp modelId="{F94E7F6E-C905-4F11-AE69-4896A31C4456}">
      <dsp:nvSpPr>
        <dsp:cNvPr id="0" name=""/>
        <dsp:cNvSpPr/>
      </dsp:nvSpPr>
      <dsp:spPr>
        <a:xfrm>
          <a:off x="5791545" y="3665043"/>
          <a:ext cx="2617507" cy="15705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i="1" kern="1200" dirty="0">
              <a:solidFill>
                <a:schemeClr val="accent2">
                  <a:lumMod val="50000"/>
                </a:schemeClr>
              </a:solidFill>
            </a:rPr>
            <a:t>¿Me </a:t>
          </a:r>
          <a:r>
            <a:rPr lang="en-GB" sz="1700" b="1" i="1" kern="1200" dirty="0" err="1">
              <a:solidFill>
                <a:schemeClr val="accent2">
                  <a:lumMod val="50000"/>
                </a:schemeClr>
              </a:solidFill>
            </a:rPr>
            <a:t>puede</a:t>
          </a:r>
          <a:r>
            <a:rPr lang="en-GB" sz="1700" b="1" i="1" kern="1200" dirty="0">
              <a:solidFill>
                <a:schemeClr val="accent2">
                  <a:lumMod val="50000"/>
                </a:schemeClr>
              </a:solidFill>
            </a:rPr>
            <a:t> </a:t>
          </a:r>
          <a:r>
            <a:rPr lang="en-GB" sz="1700" b="1" i="1" kern="1200" dirty="0" err="1">
              <a:solidFill>
                <a:schemeClr val="accent2">
                  <a:lumMod val="50000"/>
                </a:schemeClr>
              </a:solidFill>
            </a:rPr>
            <a:t>decir</a:t>
          </a:r>
          <a:r>
            <a:rPr lang="en-GB" sz="1700" b="1" i="1" kern="1200" dirty="0">
              <a:solidFill>
                <a:schemeClr val="accent2">
                  <a:lumMod val="50000"/>
                </a:schemeClr>
              </a:solidFill>
            </a:rPr>
            <a:t> </a:t>
          </a:r>
          <a:r>
            <a:rPr lang="en-GB" sz="1700" b="1" i="1" kern="1200" dirty="0" err="1">
              <a:solidFill>
                <a:schemeClr val="accent2">
                  <a:lumMod val="50000"/>
                </a:schemeClr>
              </a:solidFill>
            </a:rPr>
            <a:t>su</a:t>
          </a:r>
          <a:r>
            <a:rPr lang="en-GB" sz="1700" b="1" i="1" kern="1200" dirty="0">
              <a:solidFill>
                <a:schemeClr val="accent2">
                  <a:lumMod val="50000"/>
                </a:schemeClr>
              </a:solidFill>
            </a:rPr>
            <a:t> </a:t>
          </a:r>
          <a:r>
            <a:rPr lang="en-GB" sz="1700" b="1" i="1" kern="1200" dirty="0" err="1">
              <a:solidFill>
                <a:schemeClr val="accent2">
                  <a:lumMod val="50000"/>
                </a:schemeClr>
              </a:solidFill>
            </a:rPr>
            <a:t>nombre</a:t>
          </a:r>
          <a:r>
            <a:rPr lang="en-GB" sz="1700" b="1" i="1" kern="1200" dirty="0">
              <a:solidFill>
                <a:schemeClr val="accent2">
                  <a:lumMod val="50000"/>
                </a:schemeClr>
              </a:solidFill>
            </a:rPr>
            <a:t>, </a:t>
          </a:r>
          <a:r>
            <a:rPr lang="en-GB" sz="1700" b="1" i="1" kern="1200" dirty="0" err="1">
              <a:solidFill>
                <a:schemeClr val="accent2">
                  <a:lumMod val="50000"/>
                </a:schemeClr>
              </a:solidFill>
            </a:rPr>
            <a:t>por</a:t>
          </a:r>
          <a:r>
            <a:rPr lang="en-GB" sz="1700" b="1" i="1" kern="1200" dirty="0">
              <a:solidFill>
                <a:schemeClr val="accent2">
                  <a:lumMod val="50000"/>
                </a:schemeClr>
              </a:solidFill>
            </a:rPr>
            <a:t> </a:t>
          </a:r>
          <a:r>
            <a:rPr lang="en-GB" sz="1700" b="1" i="1" kern="1200" dirty="0" err="1">
              <a:solidFill>
                <a:schemeClr val="accent2">
                  <a:lumMod val="50000"/>
                </a:schemeClr>
              </a:solidFill>
            </a:rPr>
            <a:t>favor</a:t>
          </a:r>
          <a:r>
            <a:rPr lang="en-GB" sz="1700" b="1" i="1" kern="1200" dirty="0">
              <a:solidFill>
                <a:schemeClr val="accent2">
                  <a:lumMod val="50000"/>
                </a:schemeClr>
              </a:solidFill>
            </a:rPr>
            <a:t>?</a:t>
          </a:r>
          <a:r>
            <a:rPr lang="en-GB" sz="1700" b="1" kern="1200" dirty="0">
              <a:solidFill>
                <a:schemeClr val="accent2">
                  <a:lumMod val="50000"/>
                </a:schemeClr>
              </a:solidFill>
            </a:rPr>
            <a:t> - </a:t>
          </a:r>
          <a:r>
            <a:rPr lang="en-GB" sz="1700" kern="1200" dirty="0">
              <a:solidFill>
                <a:schemeClr val="accent2">
                  <a:lumMod val="50000"/>
                </a:schemeClr>
              </a:solidFill>
            </a:rPr>
            <a:t>“Could you tell me your name, please?”</a:t>
          </a:r>
          <a:endParaRPr lang="en-US" sz="1700" kern="1200" dirty="0">
            <a:solidFill>
              <a:schemeClr val="accent2">
                <a:lumMod val="50000"/>
              </a:schemeClr>
            </a:solidFill>
          </a:endParaRPr>
        </a:p>
      </dsp:txBody>
      <dsp:txXfrm>
        <a:off x="5791545" y="3665043"/>
        <a:ext cx="2617507" cy="157050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6E6020-4209-49A3-9DC4-18264096E79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7797462-F1DD-4E64-BC14-F17A0F34B5A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232FC57-E1F8-4F59-A87C-2833007EAF57}" type="datetimeFigureOut">
              <a:rPr lang="en-US" smtClean="0"/>
              <a:t>10/27/2023</a:t>
            </a:fld>
            <a:endParaRPr lang="en-US"/>
          </a:p>
        </p:txBody>
      </p:sp>
      <p:sp>
        <p:nvSpPr>
          <p:cNvPr id="4" name="Footer Placeholder 3">
            <a:extLst>
              <a:ext uri="{FF2B5EF4-FFF2-40B4-BE49-F238E27FC236}">
                <a16:creationId xmlns:a16="http://schemas.microsoft.com/office/drawing/2014/main" id="{8075F0E3-AC70-4B5A-BCEB-9E3C021C86A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48F68B5-925F-4468-95B3-EA77C29C342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8A06BE-7519-4B21-9E1D-AE6D6E69C38F}" type="slidenum">
              <a:rPr lang="en-US" smtClean="0"/>
              <a:t>‹#›</a:t>
            </a:fld>
            <a:endParaRPr lang="en-US"/>
          </a:p>
        </p:txBody>
      </p:sp>
    </p:spTree>
    <p:extLst>
      <p:ext uri="{BB962C8B-B14F-4D97-AF65-F5344CB8AC3E}">
        <p14:creationId xmlns:p14="http://schemas.microsoft.com/office/powerpoint/2010/main" val="21573830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8ACAC0-59EA-4916-9995-398D6BEB88C3}" type="datetimeFigureOut">
              <a:rPr lang="en-US" smtClean="0"/>
              <a:t>10/27/2023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9B2C62-FE30-453D-946B-754E9E42C845}" type="slidenum">
              <a:rPr lang="en-US" smtClean="0"/>
              <a:t>‹#›</a:t>
            </a:fld>
            <a:endParaRPr lang="en-US"/>
          </a:p>
        </p:txBody>
      </p:sp>
    </p:spTree>
    <p:extLst>
      <p:ext uri="{BB962C8B-B14F-4D97-AF65-F5344CB8AC3E}">
        <p14:creationId xmlns:p14="http://schemas.microsoft.com/office/powerpoint/2010/main" val="2922326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Hello everyone! My name is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Stancheva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Yanka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and as you already know I am your hotel manager in Diversity and Spa Hotel London.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 am happy to see all of you on today’s yearly recap of our hotel. </a:t>
            </a:r>
          </a:p>
          <a:p>
            <a:endParaRPr lang="en-US" dirty="0"/>
          </a:p>
        </p:txBody>
      </p:sp>
      <p:sp>
        <p:nvSpPr>
          <p:cNvPr id="4" name="Slide Number Placeholder 3"/>
          <p:cNvSpPr>
            <a:spLocks noGrp="1"/>
          </p:cNvSpPr>
          <p:nvPr>
            <p:ph type="sldNum" sz="quarter" idx="5"/>
          </p:nvPr>
        </p:nvSpPr>
        <p:spPr/>
        <p:txBody>
          <a:bodyPr/>
          <a:lstStyle/>
          <a:p>
            <a:fld id="{5A9B2C62-FE30-453D-946B-754E9E42C845}" type="slidenum">
              <a:rPr lang="en-US" smtClean="0"/>
              <a:t>2</a:t>
            </a:fld>
            <a:endParaRPr lang="en-US"/>
          </a:p>
        </p:txBody>
      </p:sp>
    </p:spTree>
    <p:extLst>
      <p:ext uri="{BB962C8B-B14F-4D97-AF65-F5344CB8AC3E}">
        <p14:creationId xmlns:p14="http://schemas.microsoft.com/office/powerpoint/2010/main" val="1777375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On today’s meeting we are going to discuss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the benefits of multilingualism and the importance of language awareness in our hotel.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 will give you some facts about Spanish language, population and how to interact with politeness in terms of hospitality.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the importance of attracting new business clients from Spain.</a:t>
            </a:r>
          </a:p>
          <a:p>
            <a:endParaRPr lang="en-GB" dirty="0"/>
          </a:p>
        </p:txBody>
      </p:sp>
      <p:sp>
        <p:nvSpPr>
          <p:cNvPr id="4" name="Slide Number Placeholder 3"/>
          <p:cNvSpPr>
            <a:spLocks noGrp="1"/>
          </p:cNvSpPr>
          <p:nvPr>
            <p:ph type="sldNum" sz="quarter" idx="5"/>
          </p:nvPr>
        </p:nvSpPr>
        <p:spPr/>
        <p:txBody>
          <a:bodyPr/>
          <a:lstStyle/>
          <a:p>
            <a:fld id="{5A9B2C62-FE30-453D-946B-754E9E42C845}" type="slidenum">
              <a:rPr lang="en-US" smtClean="0"/>
              <a:t>3</a:t>
            </a:fld>
            <a:endParaRPr lang="en-US"/>
          </a:p>
        </p:txBody>
      </p:sp>
    </p:spTree>
    <p:extLst>
      <p:ext uri="{BB962C8B-B14F-4D97-AF65-F5344CB8AC3E}">
        <p14:creationId xmlns:p14="http://schemas.microsoft.com/office/powerpoint/2010/main" val="10063716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Let’s start with some data: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our annual report, 36 businesses reserved rooms at our hotel "Diversity and Spa London," for business meetings and transactions last year. Eighteen of them have been Spanish companies and their employees. As a diversity business partner, our main goal for the upcoming year will also be to draw in Spanish visitors for their business meeting. </a:t>
            </a:r>
            <a:r>
              <a:rPr lang="en-GB" sz="2800" b="0" i="0" dirty="0">
                <a:solidFill>
                  <a:srgbClr val="D1D5DB"/>
                </a:solidFill>
                <a:effectLst/>
                <a:latin typeface="Söhne"/>
              </a:rPr>
              <a:t>In hospitality and international business, being proficient in Spanish is an asset. Offering bilingual services to our Spanish-speaking guests will enhance the customer satisfaction, strength our standing as a hotel businesses partner, and will create new job opportunities, and further your professional growth.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9B2C62-FE30-453D-946B-754E9E42C845}" type="slidenum">
              <a:rPr lang="en-US" smtClean="0"/>
              <a:t>4</a:t>
            </a:fld>
            <a:endParaRPr lang="en-US"/>
          </a:p>
        </p:txBody>
      </p:sp>
    </p:spTree>
    <p:extLst>
      <p:ext uri="{BB962C8B-B14F-4D97-AF65-F5344CB8AC3E}">
        <p14:creationId xmlns:p14="http://schemas.microsoft.com/office/powerpoint/2010/main" val="31823252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First: What is multilingualism?</a:t>
            </a:r>
          </a:p>
          <a:p>
            <a:pPr>
              <a:lnSpc>
                <a:spcPct val="107000"/>
              </a:lnSpc>
              <a:spcAft>
                <a:spcPts val="800"/>
              </a:spcAft>
            </a:pPr>
            <a:r>
              <a:rPr lang="en-GB" sz="1800" kern="100" dirty="0">
                <a:solidFill>
                  <a:srgbClr val="373737"/>
                </a:solidFill>
                <a:effectLst/>
                <a:latin typeface="Helvetica" panose="020B0604020202020204" pitchFamily="34" charset="0"/>
                <a:ea typeface="Calibri" panose="020F0502020204030204" pitchFamily="34" charset="0"/>
                <a:cs typeface="Times New Roman" panose="02020603050405020304" pitchFamily="18" charset="0"/>
              </a:rPr>
              <a:t>A “multilingualism provides a way of communication but is mostly exploited by the hospitality industry to make people understand certain signs and attract clients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Strategic multilingualism refers to the use of a particular language as a tactic to draw in as many customers as feasible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Scupi</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2019).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language awareness skills and their importance for the hospitality industry: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tourism and workforce in the hospitality sector are becoming more and more diverse in terms of nationalities.  A variety of valuable qualities and abilities needed, such as communication skills, interpersonal skills, and guest relationship. Proficiency in language and cultural awareness is also necessary for communicating with foreign visitors (Yuan et al, 2006). </a:t>
            </a:r>
          </a:p>
          <a:p>
            <a:endParaRPr lang="en-GB" dirty="0"/>
          </a:p>
        </p:txBody>
      </p:sp>
      <p:sp>
        <p:nvSpPr>
          <p:cNvPr id="4" name="Slide Number Placeholder 3"/>
          <p:cNvSpPr>
            <a:spLocks noGrp="1"/>
          </p:cNvSpPr>
          <p:nvPr>
            <p:ph type="sldNum" sz="quarter" idx="5"/>
          </p:nvPr>
        </p:nvSpPr>
        <p:spPr/>
        <p:txBody>
          <a:bodyPr/>
          <a:lstStyle/>
          <a:p>
            <a:fld id="{5A9B2C62-FE30-453D-946B-754E9E42C845}" type="slidenum">
              <a:rPr lang="en-US" smtClean="0"/>
              <a:t>5</a:t>
            </a:fld>
            <a:endParaRPr lang="en-US"/>
          </a:p>
        </p:txBody>
      </p:sp>
    </p:spTree>
    <p:extLst>
      <p:ext uri="{BB962C8B-B14F-4D97-AF65-F5344CB8AC3E}">
        <p14:creationId xmlns:p14="http://schemas.microsoft.com/office/powerpoint/2010/main" val="269771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360 million people speak Spanish as their first language, and it is a member of the Romance language family. Spain, Mexico, Argentina, and several American nations all have Spanish as their official language. There are various regional dialects of Spanish; they are all derived from Castilian but have certain differences (Sala et al., 2023).</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Goethals (2016, p.238) after English and French, Spanish is more widely used as a third foreign language than German. Tourists and business guests who speak Spanish make reference to their linguistic experiences, using their mother tongue.</a:t>
            </a:r>
          </a:p>
          <a:p>
            <a:endParaRPr lang="en-GB" dirty="0"/>
          </a:p>
        </p:txBody>
      </p:sp>
      <p:sp>
        <p:nvSpPr>
          <p:cNvPr id="4" name="Slide Number Placeholder 3"/>
          <p:cNvSpPr>
            <a:spLocks noGrp="1"/>
          </p:cNvSpPr>
          <p:nvPr>
            <p:ph type="sldNum" sz="quarter" idx="5"/>
          </p:nvPr>
        </p:nvSpPr>
        <p:spPr/>
        <p:txBody>
          <a:bodyPr/>
          <a:lstStyle/>
          <a:p>
            <a:fld id="{5A9B2C62-FE30-453D-946B-754E9E42C845}" type="slidenum">
              <a:rPr lang="en-US" smtClean="0"/>
              <a:t>6</a:t>
            </a:fld>
            <a:endParaRPr lang="en-US"/>
          </a:p>
        </p:txBody>
      </p:sp>
    </p:spTree>
    <p:extLst>
      <p:ext uri="{BB962C8B-B14F-4D97-AF65-F5344CB8AC3E}">
        <p14:creationId xmlns:p14="http://schemas.microsoft.com/office/powerpoint/2010/main" val="3814487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When engaging with Spanish tourists or guests, it's critical to grasp cultural differences.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Hofstede (2010, p.39) states that in nations with large power distances such as Spain (57), subordinates rely heavily on their superiors. Thus, a pattern of polarization between dependency and counter dependence is seen in large-power-distance countries.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Spain is normative in terms of long-term orientation, preferring to concentrate on the now rather than preparing too far into the future. The Spain population is more individualist than collectivist. It also displays a very high score for uncertainty avoidance, favouring regulations and stability above risk taking.</a:t>
            </a:r>
          </a:p>
        </p:txBody>
      </p:sp>
      <p:sp>
        <p:nvSpPr>
          <p:cNvPr id="4" name="Slide Number Placeholder 3"/>
          <p:cNvSpPr>
            <a:spLocks noGrp="1"/>
          </p:cNvSpPr>
          <p:nvPr>
            <p:ph type="sldNum" sz="quarter" idx="5"/>
          </p:nvPr>
        </p:nvSpPr>
        <p:spPr/>
        <p:txBody>
          <a:bodyPr/>
          <a:lstStyle/>
          <a:p>
            <a:fld id="{5A9B2C62-FE30-453D-946B-754E9E42C845}" type="slidenum">
              <a:rPr lang="en-US" smtClean="0"/>
              <a:t>7</a:t>
            </a:fld>
            <a:endParaRPr lang="en-US"/>
          </a:p>
        </p:txBody>
      </p:sp>
    </p:spTree>
    <p:extLst>
      <p:ext uri="{BB962C8B-B14F-4D97-AF65-F5344CB8AC3E}">
        <p14:creationId xmlns:p14="http://schemas.microsoft.com/office/powerpoint/2010/main" val="26150967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are aware using politeness in our Diversity and Spa Hotel is a must. </a:t>
            </a:r>
          </a:p>
          <a:p>
            <a:r>
              <a:rPr lang="en-GB" dirty="0"/>
              <a:t>Here are some Spanish sentences that will help you dealing in polite manner with our future Spanish guests.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2C3143"/>
                </a:solidFill>
                <a:effectLst/>
                <a:latin typeface="Arial" panose="020B0604020202020204" pitchFamily="34" charset="0"/>
                <a:ea typeface="Calibri" panose="020F0502020204030204" pitchFamily="34" charset="0"/>
                <a:cs typeface="Times New Roman" panose="02020603050405020304" pitchFamily="18" charset="0"/>
              </a:rPr>
              <a:t>¿</a:t>
            </a:r>
            <a:r>
              <a:rPr lang="en-GB" sz="1800" kern="100" dirty="0" err="1">
                <a:solidFill>
                  <a:srgbClr val="2C3143"/>
                </a:solidFill>
                <a:effectLst/>
                <a:latin typeface="Arial" panose="020B0604020202020204" pitchFamily="34" charset="0"/>
                <a:ea typeface="Calibri" panose="020F0502020204030204" pitchFamily="34" charset="0"/>
                <a:cs typeface="Times New Roman" panose="02020603050405020304" pitchFamily="18" charset="0"/>
              </a:rPr>
              <a:t>Cómo</a:t>
            </a:r>
            <a:r>
              <a:rPr lang="en-GB" sz="1800" kern="100" dirty="0">
                <a:solidFill>
                  <a:srgbClr val="2C3143"/>
                </a:solidFill>
                <a:effectLst/>
                <a:latin typeface="Arial" panose="020B0604020202020204" pitchFamily="34" charset="0"/>
                <a:ea typeface="Calibri" panose="020F0502020204030204" pitchFamily="34" charset="0"/>
                <a:cs typeface="Times New Roman" panose="02020603050405020304" pitchFamily="18" charset="0"/>
              </a:rPr>
              <a:t> se llama (</a:t>
            </a:r>
            <a:r>
              <a:rPr lang="en-GB" sz="1800" kern="100" dirty="0" err="1">
                <a:solidFill>
                  <a:srgbClr val="2C3143"/>
                </a:solidFill>
                <a:effectLst/>
                <a:latin typeface="Arial" panose="020B0604020202020204" pitchFamily="34" charset="0"/>
                <a:ea typeface="Calibri" panose="020F0502020204030204" pitchFamily="34" charset="0"/>
                <a:cs typeface="Times New Roman" panose="02020603050405020304" pitchFamily="18" charset="0"/>
              </a:rPr>
              <a:t>usted</a:t>
            </a:r>
            <a:r>
              <a:rPr lang="en-GB" sz="1800" kern="100" dirty="0">
                <a:solidFill>
                  <a:srgbClr val="2C3143"/>
                </a:solidFill>
                <a:effectLst/>
                <a:latin typeface="Arial" panose="020B0604020202020204" pitchFamily="34" charset="0"/>
                <a:ea typeface="Calibri" panose="020F0502020204030204" pitchFamily="34" charset="0"/>
                <a:cs typeface="Times New Roman" panose="02020603050405020304" pitchFamily="18" charset="0"/>
              </a:rPr>
              <a:t>)? – What is your name (formal)? Instead of ¿</a:t>
            </a:r>
            <a:r>
              <a:rPr lang="en-GB" sz="1800" kern="100" dirty="0" err="1">
                <a:solidFill>
                  <a:srgbClr val="2C3143"/>
                </a:solidFill>
                <a:effectLst/>
                <a:latin typeface="Arial" panose="020B0604020202020204" pitchFamily="34" charset="0"/>
                <a:ea typeface="Calibri" panose="020F0502020204030204" pitchFamily="34" charset="0"/>
                <a:cs typeface="Times New Roman" panose="02020603050405020304" pitchFamily="18" charset="0"/>
              </a:rPr>
              <a:t>Cómo</a:t>
            </a:r>
            <a:r>
              <a:rPr lang="en-GB" sz="1800" kern="100" dirty="0">
                <a:solidFill>
                  <a:srgbClr val="2C3143"/>
                </a:solidFill>
                <a:effectLst/>
                <a:latin typeface="Arial" panose="020B0604020202020204" pitchFamily="34" charset="0"/>
                <a:ea typeface="Calibri" panose="020F0502020204030204" pitchFamily="34" charset="0"/>
                <a:cs typeface="Times New Roman" panose="02020603050405020304" pitchFamily="18" charset="0"/>
              </a:rPr>
              <a:t> te llamas? Which is used in informal communication.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solidFill>
                <a:srgbClr val="2C3143"/>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0" dirty="0">
                <a:solidFill>
                  <a:srgbClr val="63696C"/>
                </a:solidFill>
                <a:effectLst/>
                <a:latin typeface="Open Sans" panose="020B0606030504020204" pitchFamily="34" charset="0"/>
                <a:ea typeface="Times New Roman" panose="02020603050405020304" pitchFamily="18" charset="0"/>
                <a:cs typeface="Times New Roman" panose="02020603050405020304" pitchFamily="18" charset="0"/>
              </a:rPr>
              <a:t>(</a:t>
            </a:r>
            <a:r>
              <a:rPr lang="en-GB" sz="1800" b="1" kern="0" dirty="0" err="1">
                <a:solidFill>
                  <a:srgbClr val="63696C"/>
                </a:solidFill>
                <a:effectLst/>
                <a:latin typeface="Open Sans" panose="020B0606030504020204" pitchFamily="34" charset="0"/>
                <a:ea typeface="Times New Roman" panose="02020603050405020304" pitchFamily="18" charset="0"/>
                <a:cs typeface="Times New Roman" panose="02020603050405020304" pitchFamily="18" charset="0"/>
              </a:rPr>
              <a:t>Spanishpod</a:t>
            </a:r>
            <a:r>
              <a:rPr lang="en-GB" sz="1800" b="1" kern="0" dirty="0">
                <a:solidFill>
                  <a:srgbClr val="63696C"/>
                </a:solidFill>
                <a:effectLst/>
                <a:latin typeface="Open Sans" panose="020B0606030504020204" pitchFamily="34" charset="0"/>
                <a:ea typeface="Times New Roman" panose="02020603050405020304" pitchFamily="18" charset="0"/>
                <a:cs typeface="Times New Roman" panose="02020603050405020304" pitchFamily="18" charset="0"/>
              </a:rPr>
              <a:t> 101, 2021)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1" kern="0" dirty="0">
              <a:solidFill>
                <a:srgbClr val="63696C"/>
              </a:solidFill>
              <a:effectLst/>
              <a:latin typeface="Open Sans" panose="020B060603050402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0" dirty="0">
                <a:solidFill>
                  <a:srgbClr val="63696C"/>
                </a:solidFill>
                <a:effectLst/>
                <a:latin typeface="Open Sans" panose="020B0606030504020204" pitchFamily="34" charset="0"/>
                <a:ea typeface="Times New Roman" panose="02020603050405020304" pitchFamily="18" charset="0"/>
                <a:cs typeface="Times New Roman" panose="02020603050405020304" pitchFamily="18" charset="0"/>
              </a:rPr>
              <a:t>Now, you will all provide the greatest customer service in our facilities and hotel innovation as you are aware of the features of the Spanish population and have proficiency in the language.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i="1"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5A9B2C62-FE30-453D-946B-754E9E42C845}" type="slidenum">
              <a:rPr lang="en-US" smtClean="0"/>
              <a:t>8</a:t>
            </a:fld>
            <a:endParaRPr lang="en-US"/>
          </a:p>
        </p:txBody>
      </p:sp>
    </p:spTree>
    <p:extLst>
      <p:ext uri="{BB962C8B-B14F-4D97-AF65-F5344CB8AC3E}">
        <p14:creationId xmlns:p14="http://schemas.microsoft.com/office/powerpoint/2010/main" val="33521788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First: What is multilingualism?</a:t>
            </a:r>
          </a:p>
          <a:p>
            <a:pPr>
              <a:lnSpc>
                <a:spcPct val="107000"/>
              </a:lnSpc>
              <a:spcAft>
                <a:spcPts val="800"/>
              </a:spcAft>
            </a:pPr>
            <a:r>
              <a:rPr lang="en-GB" sz="1800" kern="100" dirty="0">
                <a:solidFill>
                  <a:srgbClr val="373737"/>
                </a:solidFill>
                <a:effectLst/>
                <a:latin typeface="Helvetica" panose="020B0604020202020204" pitchFamily="34" charset="0"/>
                <a:ea typeface="Calibri" panose="020F0502020204030204" pitchFamily="34" charset="0"/>
                <a:cs typeface="Times New Roman" panose="02020603050405020304" pitchFamily="18" charset="0"/>
              </a:rPr>
              <a:t>“multilingualism provides a way of communication but is mostly exploited by the hospitality industry to make people understand certain signs and attract clients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Strategic multilingualism refers to the use of a particular language as a tactic to draw in as many customers as feasible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Scupi</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2019).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language awareness skills and their importance for the hospitality industry: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tourism and workforce in the hospitality sector are becoming more and more diverse in terms of nationalities.  A variety of valuable qualities and abilities needed, such as cultural sensitivity, interpersonal skills, and guest relationship. Proficiency in language and cultural awareness is also necessary for communicating with foreign visitors (Yuan et al, 2006). </a:t>
            </a:r>
          </a:p>
          <a:p>
            <a:endParaRPr lang="en-GB" dirty="0"/>
          </a:p>
        </p:txBody>
      </p:sp>
      <p:sp>
        <p:nvSpPr>
          <p:cNvPr id="4" name="Slide Number Placeholder 3"/>
          <p:cNvSpPr>
            <a:spLocks noGrp="1"/>
          </p:cNvSpPr>
          <p:nvPr>
            <p:ph type="sldNum" sz="quarter" idx="5"/>
          </p:nvPr>
        </p:nvSpPr>
        <p:spPr/>
        <p:txBody>
          <a:bodyPr/>
          <a:lstStyle/>
          <a:p>
            <a:fld id="{5A9B2C62-FE30-453D-946B-754E9E42C845}" type="slidenum">
              <a:rPr lang="en-US" smtClean="0"/>
              <a:t>9</a:t>
            </a:fld>
            <a:endParaRPr lang="en-US"/>
          </a:p>
        </p:txBody>
      </p:sp>
    </p:spTree>
    <p:extLst>
      <p:ext uri="{BB962C8B-B14F-4D97-AF65-F5344CB8AC3E}">
        <p14:creationId xmlns:p14="http://schemas.microsoft.com/office/powerpoint/2010/main" val="579741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2"/>
        </a:solidFill>
        <a:effectLst/>
      </p:bgPr>
    </p:bg>
    <p:spTree>
      <p:nvGrpSpPr>
        <p:cNvPr id="1" name=""/>
        <p:cNvGrpSpPr/>
        <p:nvPr/>
      </p:nvGrpSpPr>
      <p:grpSpPr>
        <a:xfrm>
          <a:off x="0" y="0"/>
          <a:ext cx="0" cy="0"/>
          <a:chOff x="0" y="0"/>
          <a:chExt cx="0" cy="0"/>
        </a:xfrm>
      </p:grpSpPr>
      <p:sp>
        <p:nvSpPr>
          <p:cNvPr id="12" name="Text Placeholder 21">
            <a:extLst>
              <a:ext uri="{FF2B5EF4-FFF2-40B4-BE49-F238E27FC236}">
                <a16:creationId xmlns:a16="http://schemas.microsoft.com/office/drawing/2014/main" id="{F2964EA8-200F-47C5-90C2-1DBA3D6D7CDB}"/>
              </a:ext>
            </a:extLst>
          </p:cNvPr>
          <p:cNvSpPr>
            <a:spLocks noGrp="1"/>
          </p:cNvSpPr>
          <p:nvPr>
            <p:ph type="body" sz="quarter" idx="12"/>
          </p:nvPr>
        </p:nvSpPr>
        <p:spPr>
          <a:xfrm>
            <a:off x="1028700" y="5078187"/>
            <a:ext cx="3222058" cy="964620"/>
          </a:xfrm>
        </p:spPr>
        <p:txBody>
          <a:bodyPr>
            <a:noAutofit/>
          </a:bodyPr>
          <a:lstStyle>
            <a:lvl1pPr marL="0" indent="0">
              <a:buNone/>
              <a:defRPr sz="1400">
                <a:solidFill>
                  <a:schemeClr val="accent2">
                    <a:lumMod val="50000"/>
                  </a:schemeClr>
                </a:solidFill>
              </a:defRPr>
            </a:lvl1pPr>
            <a:lvl2pPr marL="457200" indent="0">
              <a:buNone/>
              <a:defRPr sz="1400">
                <a:solidFill>
                  <a:schemeClr val="bg2">
                    <a:lumMod val="50000"/>
                  </a:schemeClr>
                </a:solidFill>
              </a:defRPr>
            </a:lvl2pPr>
            <a:lvl3pPr marL="914400" indent="0">
              <a:buNone/>
              <a:defRPr sz="1400">
                <a:solidFill>
                  <a:schemeClr val="bg2">
                    <a:lumMod val="50000"/>
                  </a:schemeClr>
                </a:solidFill>
              </a:defRPr>
            </a:lvl3pPr>
            <a:lvl4pPr marL="1371600" indent="0">
              <a:buNone/>
              <a:defRPr sz="1400">
                <a:solidFill>
                  <a:schemeClr val="bg2">
                    <a:lumMod val="50000"/>
                  </a:schemeClr>
                </a:solidFill>
              </a:defRPr>
            </a:lvl4pPr>
            <a:lvl5pPr marL="1828800" indent="0">
              <a:buNone/>
              <a:defRPr sz="1400">
                <a:solidFill>
                  <a:schemeClr val="bg2">
                    <a:lumMod val="50000"/>
                  </a:schemeClr>
                </a:solidFill>
              </a:defRPr>
            </a:lvl5pPr>
          </a:lstStyle>
          <a:p>
            <a:pPr lvl="0"/>
            <a:r>
              <a:rPr lang="en-US" dirty="0"/>
              <a:t>Click to edit Master text styles</a:t>
            </a:r>
          </a:p>
        </p:txBody>
      </p:sp>
      <p:sp>
        <p:nvSpPr>
          <p:cNvPr id="13" name="Picture Placeholder 19">
            <a:extLst>
              <a:ext uri="{FF2B5EF4-FFF2-40B4-BE49-F238E27FC236}">
                <a16:creationId xmlns:a16="http://schemas.microsoft.com/office/drawing/2014/main" id="{7878E298-5074-4E51-993E-34931A897F12}"/>
              </a:ext>
            </a:extLst>
          </p:cNvPr>
          <p:cNvSpPr>
            <a:spLocks noGrp="1"/>
          </p:cNvSpPr>
          <p:nvPr>
            <p:ph type="pic" sz="quarter" idx="11"/>
          </p:nvPr>
        </p:nvSpPr>
        <p:spPr>
          <a:xfrm>
            <a:off x="6221413" y="0"/>
            <a:ext cx="4941887" cy="5726113"/>
          </a:xfrm>
        </p:spPr>
        <p:txBody>
          <a:bodyPr/>
          <a:lstStyle/>
          <a:p>
            <a:endParaRPr lang="en-US" dirty="0"/>
          </a:p>
        </p:txBody>
      </p:sp>
      <p:cxnSp>
        <p:nvCxnSpPr>
          <p:cNvPr id="15" name="Straight Connector 14">
            <a:extLst>
              <a:ext uri="{FF2B5EF4-FFF2-40B4-BE49-F238E27FC236}">
                <a16:creationId xmlns:a16="http://schemas.microsoft.com/office/drawing/2014/main" id="{42D26D0E-18C6-4DB1-B3A5-75E29BD65B17}"/>
              </a:ext>
            </a:extLst>
          </p:cNvPr>
          <p:cNvCxnSpPr>
            <a:cxnSpLocks/>
          </p:cNvCxnSpPr>
          <p:nvPr userDrawn="1"/>
        </p:nvCxnSpPr>
        <p:spPr>
          <a:xfrm>
            <a:off x="1028700" y="457211"/>
            <a:ext cx="1142999" cy="0"/>
          </a:xfrm>
          <a:prstGeom prst="line">
            <a:avLst/>
          </a:prstGeom>
          <a:noFill/>
          <a:ln w="15875" cap="flat" cmpd="sng" algn="ctr">
            <a:solidFill>
              <a:schemeClr val="accent2">
                <a:lumMod val="50000"/>
              </a:schemeClr>
            </a:solidFill>
            <a:prstDash val="solid"/>
            <a:miter lim="800000"/>
          </a:ln>
          <a:effectLst/>
        </p:spPr>
      </p:cxnSp>
      <p:sp>
        <p:nvSpPr>
          <p:cNvPr id="2" name="Title 1">
            <a:extLst>
              <a:ext uri="{FF2B5EF4-FFF2-40B4-BE49-F238E27FC236}">
                <a16:creationId xmlns:a16="http://schemas.microsoft.com/office/drawing/2014/main" id="{3989B90B-5C3C-4760-9360-5AE10BF87B9D}"/>
              </a:ext>
            </a:extLst>
          </p:cNvPr>
          <p:cNvSpPr>
            <a:spLocks noGrp="1"/>
          </p:cNvSpPr>
          <p:nvPr>
            <p:ph type="title"/>
          </p:nvPr>
        </p:nvSpPr>
        <p:spPr>
          <a:xfrm>
            <a:off x="914513" y="876299"/>
            <a:ext cx="5181486" cy="2242441"/>
          </a:xfrm>
        </p:spPr>
        <p:txBody>
          <a:bodyPr vert="horz" lIns="91440" tIns="45720" rIns="91440" bIns="45720" rtlCol="0" anchor="t">
            <a:normAutofit/>
          </a:bodyPr>
          <a:lstStyle>
            <a:lvl1pPr>
              <a:lnSpc>
                <a:spcPct val="90000"/>
              </a:lnSpc>
              <a:defRPr lang="en-US" sz="7200">
                <a:solidFill>
                  <a:schemeClr val="accent2">
                    <a:lumMod val="50000"/>
                  </a:schemeClr>
                </a:solidFill>
                <a:ea typeface="+mn-ea"/>
                <a:cs typeface="+mn-cs"/>
              </a:defRPr>
            </a:lvl1pPr>
          </a:lstStyle>
          <a:p>
            <a:pPr marL="0" lvl="0" indent="0">
              <a:lnSpc>
                <a:spcPts val="6500"/>
              </a:lnSpc>
              <a:spcBef>
                <a:spcPts val="1000"/>
              </a:spcBef>
              <a:buFont typeface="Arial" panose="020B0604020202020204" pitchFamily="34" charset="0"/>
            </a:pPr>
            <a:r>
              <a:rPr lang="en-US" dirty="0"/>
              <a:t>Click to edit Master title style</a:t>
            </a:r>
          </a:p>
        </p:txBody>
      </p:sp>
    </p:spTree>
    <p:extLst>
      <p:ext uri="{BB962C8B-B14F-4D97-AF65-F5344CB8AC3E}">
        <p14:creationId xmlns:p14="http://schemas.microsoft.com/office/powerpoint/2010/main" val="291649857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661D25CF-5413-4949-A54A-8716608406B5}"/>
              </a:ext>
            </a:extLst>
          </p:cNvPr>
          <p:cNvSpPr>
            <a:spLocks noGrp="1"/>
          </p:cNvSpPr>
          <p:nvPr>
            <p:ph type="body" sz="quarter" idx="11"/>
          </p:nvPr>
        </p:nvSpPr>
        <p:spPr>
          <a:xfrm>
            <a:off x="7258050" y="2000250"/>
            <a:ext cx="4667250" cy="3398837"/>
          </a:xfrm>
        </p:spPr>
        <p:txBody>
          <a:bodyPr>
            <a:normAutofit/>
          </a:bodyPr>
          <a:lstStyle>
            <a:lvl1pPr marL="0" indent="0">
              <a:lnSpc>
                <a:spcPct val="150000"/>
              </a:lnSpc>
              <a:buNone/>
              <a:defRPr sz="2000">
                <a:solidFill>
                  <a:schemeClr val="accent2">
                    <a:lumMod val="50000"/>
                  </a:schemeClr>
                </a:solidFill>
              </a:defRPr>
            </a:lvl1pPr>
          </a:lstStyle>
          <a:p>
            <a:pPr lvl="0"/>
            <a:r>
              <a:rPr lang="en-US" dirty="0"/>
              <a:t>Click to edit Master text styles</a:t>
            </a:r>
          </a:p>
        </p:txBody>
      </p:sp>
      <p:sp>
        <p:nvSpPr>
          <p:cNvPr id="35" name="Date Placeholder 3">
            <a:extLst>
              <a:ext uri="{FF2B5EF4-FFF2-40B4-BE49-F238E27FC236}">
                <a16:creationId xmlns:a16="http://schemas.microsoft.com/office/drawing/2014/main" id="{224E3A4F-8479-4D38-A6D4-85F0883F379F}"/>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09D4DA8-2D4A-4F06-BECA-044AF4113FB4}" type="datetime1">
              <a:rPr lang="en-US" smtClean="0"/>
              <a:t>10/27/2023</a:t>
            </a:fld>
            <a:endParaRPr lang="en-US" dirty="0"/>
          </a:p>
        </p:txBody>
      </p:sp>
      <p:sp>
        <p:nvSpPr>
          <p:cNvPr id="36" name="Slide Number Placeholder 5">
            <a:extLst>
              <a:ext uri="{FF2B5EF4-FFF2-40B4-BE49-F238E27FC236}">
                <a16:creationId xmlns:a16="http://schemas.microsoft.com/office/drawing/2014/main" id="{D5A5341A-4863-40E8-8B9A-FB4E719257AE}"/>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6AD2FED0-CD95-48B0-B54A-1F64F952C6C0}"/>
              </a:ext>
            </a:extLst>
          </p:cNvPr>
          <p:cNvSpPr>
            <a:spLocks noGrp="1"/>
          </p:cNvSpPr>
          <p:nvPr>
            <p:ph type="title"/>
          </p:nvPr>
        </p:nvSpPr>
        <p:spPr>
          <a:xfrm>
            <a:off x="914513" y="876299"/>
            <a:ext cx="5181486" cy="2242441"/>
          </a:xfrm>
        </p:spPr>
        <p:txBody>
          <a:bodyPr vert="horz" lIns="91440" tIns="45720" rIns="91440" bIns="45720" rtlCol="0" anchor="t">
            <a:normAutofit/>
          </a:bodyPr>
          <a:lstStyle>
            <a:lvl1pPr>
              <a:defRPr lang="en-US" sz="7200">
                <a:solidFill>
                  <a:schemeClr val="accent2">
                    <a:lumMod val="50000"/>
                  </a:schemeClr>
                </a:solidFill>
                <a:ea typeface="+mn-ea"/>
                <a:cs typeface="+mn-cs"/>
              </a:defRPr>
            </a:lvl1pPr>
          </a:lstStyle>
          <a:p>
            <a:pPr marL="0" lvl="0" indent="0">
              <a:lnSpc>
                <a:spcPts val="6500"/>
              </a:lnSpc>
              <a:spcBef>
                <a:spcPts val="1000"/>
              </a:spcBef>
              <a:buFont typeface="Arial" panose="020B0604020202020204" pitchFamily="34" charset="0"/>
            </a:pPr>
            <a:r>
              <a:rPr lang="en-US"/>
              <a:t>Click to edit Master title style</a:t>
            </a:r>
          </a:p>
        </p:txBody>
      </p:sp>
      <p:cxnSp>
        <p:nvCxnSpPr>
          <p:cNvPr id="3" name="Straight Connector 2">
            <a:extLst>
              <a:ext uri="{FF2B5EF4-FFF2-40B4-BE49-F238E27FC236}">
                <a16:creationId xmlns:a16="http://schemas.microsoft.com/office/drawing/2014/main" id="{68EF5E91-A275-4181-9C62-BC0773AD0512}"/>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2271272"/>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bg>
      <p:bgPr>
        <a:solidFill>
          <a:schemeClr val="accent1"/>
        </a:solidFill>
        <a:effectLst/>
      </p:bgPr>
    </p:bg>
    <p:spTree>
      <p:nvGrpSpPr>
        <p:cNvPr id="1" name=""/>
        <p:cNvGrpSpPr/>
        <p:nvPr/>
      </p:nvGrpSpPr>
      <p:grpSpPr>
        <a:xfrm>
          <a:off x="0" y="0"/>
          <a:ext cx="0" cy="0"/>
          <a:chOff x="0" y="0"/>
          <a:chExt cx="0" cy="0"/>
        </a:xfrm>
      </p:grpSpPr>
      <p:sp>
        <p:nvSpPr>
          <p:cNvPr id="17" name="Picture Placeholder 15">
            <a:extLst>
              <a:ext uri="{FF2B5EF4-FFF2-40B4-BE49-F238E27FC236}">
                <a16:creationId xmlns:a16="http://schemas.microsoft.com/office/drawing/2014/main" id="{423630CA-0A51-4B04-A57B-9E412A8FCD1F}"/>
              </a:ext>
            </a:extLst>
          </p:cNvPr>
          <p:cNvSpPr>
            <a:spLocks noGrp="1"/>
          </p:cNvSpPr>
          <p:nvPr>
            <p:ph type="pic" sz="quarter" idx="12"/>
          </p:nvPr>
        </p:nvSpPr>
        <p:spPr>
          <a:xfrm>
            <a:off x="8847137" y="3862387"/>
            <a:ext cx="2316163" cy="2538413"/>
          </a:xfrm>
        </p:spPr>
        <p:txBody>
          <a:bodyPr/>
          <a:lstStyle/>
          <a:p>
            <a:endParaRPr lang="en-US"/>
          </a:p>
        </p:txBody>
      </p:sp>
      <p:sp>
        <p:nvSpPr>
          <p:cNvPr id="16" name="Picture Placeholder 15">
            <a:extLst>
              <a:ext uri="{FF2B5EF4-FFF2-40B4-BE49-F238E27FC236}">
                <a16:creationId xmlns:a16="http://schemas.microsoft.com/office/drawing/2014/main" id="{3C994AE8-9E30-418E-8361-5D851AFA42C5}"/>
              </a:ext>
            </a:extLst>
          </p:cNvPr>
          <p:cNvSpPr>
            <a:spLocks noGrp="1"/>
          </p:cNvSpPr>
          <p:nvPr>
            <p:ph type="pic" sz="quarter" idx="11"/>
          </p:nvPr>
        </p:nvSpPr>
        <p:spPr>
          <a:xfrm>
            <a:off x="6210300" y="3854450"/>
            <a:ext cx="2316163" cy="2538413"/>
          </a:xfrm>
        </p:spPr>
        <p:txBody>
          <a:bodyPr/>
          <a:lstStyle/>
          <a:p>
            <a:endParaRPr lang="en-US"/>
          </a:p>
        </p:txBody>
      </p:sp>
      <p:sp>
        <p:nvSpPr>
          <p:cNvPr id="14" name="Picture Placeholder 13">
            <a:extLst>
              <a:ext uri="{FF2B5EF4-FFF2-40B4-BE49-F238E27FC236}">
                <a16:creationId xmlns:a16="http://schemas.microsoft.com/office/drawing/2014/main" id="{3D4E5783-2917-458E-BE61-F3D5AAA8F976}"/>
              </a:ext>
            </a:extLst>
          </p:cNvPr>
          <p:cNvSpPr>
            <a:spLocks noGrp="1"/>
          </p:cNvSpPr>
          <p:nvPr>
            <p:ph type="pic" sz="quarter" idx="10"/>
          </p:nvPr>
        </p:nvSpPr>
        <p:spPr>
          <a:xfrm>
            <a:off x="6210300" y="465138"/>
            <a:ext cx="4953000" cy="3090862"/>
          </a:xfrm>
        </p:spPr>
        <p:txBody>
          <a:bodyPr/>
          <a:lstStyle/>
          <a:p>
            <a:endParaRPr lang="en-US"/>
          </a:p>
        </p:txBody>
      </p:sp>
      <p:sp>
        <p:nvSpPr>
          <p:cNvPr id="23" name="Text Placeholder 22">
            <a:extLst>
              <a:ext uri="{FF2B5EF4-FFF2-40B4-BE49-F238E27FC236}">
                <a16:creationId xmlns:a16="http://schemas.microsoft.com/office/drawing/2014/main" id="{B1D734B5-5F1C-4E34-81FF-AD75105E8391}"/>
              </a:ext>
            </a:extLst>
          </p:cNvPr>
          <p:cNvSpPr>
            <a:spLocks noGrp="1"/>
          </p:cNvSpPr>
          <p:nvPr>
            <p:ph type="body" sz="quarter" idx="15" hasCustomPrompt="1"/>
          </p:nvPr>
        </p:nvSpPr>
        <p:spPr>
          <a:xfrm>
            <a:off x="761917" y="517972"/>
            <a:ext cx="2956560" cy="1333500"/>
          </a:xfrm>
        </p:spPr>
        <p:txBody>
          <a:bodyPr>
            <a:noAutofit/>
          </a:bodyPr>
          <a:lstStyle>
            <a:lvl1pPr marL="0" indent="0">
              <a:lnSpc>
                <a:spcPct val="90000"/>
              </a:lnSpc>
              <a:buNone/>
              <a:defRPr sz="8800" b="1">
                <a:solidFill>
                  <a:schemeClr val="bg1"/>
                </a:solidFill>
                <a:latin typeface="+mj-lt"/>
              </a:defRPr>
            </a:lvl1pPr>
          </a:lstStyle>
          <a:p>
            <a:pPr lvl="0"/>
            <a:r>
              <a:rPr lang="en-US" dirty="0"/>
              <a:t>01</a:t>
            </a:r>
          </a:p>
        </p:txBody>
      </p:sp>
      <p:sp>
        <p:nvSpPr>
          <p:cNvPr id="19" name="Text Placeholder 18">
            <a:extLst>
              <a:ext uri="{FF2B5EF4-FFF2-40B4-BE49-F238E27FC236}">
                <a16:creationId xmlns:a16="http://schemas.microsoft.com/office/drawing/2014/main" id="{65757DE8-43D6-4A47-ABC9-B39EC8016CB2}"/>
              </a:ext>
            </a:extLst>
          </p:cNvPr>
          <p:cNvSpPr>
            <a:spLocks noGrp="1"/>
          </p:cNvSpPr>
          <p:nvPr>
            <p:ph type="body" sz="quarter" idx="13"/>
          </p:nvPr>
        </p:nvSpPr>
        <p:spPr>
          <a:xfrm>
            <a:off x="1040130" y="2009775"/>
            <a:ext cx="3924300" cy="4391025"/>
          </a:xfrm>
        </p:spPr>
        <p:txBody>
          <a:bodyPr>
            <a:normAutofit/>
          </a:bodyPr>
          <a:lstStyle>
            <a:lvl1pPr marL="0" indent="0">
              <a:lnSpc>
                <a:spcPct val="150000"/>
              </a:lnSpc>
              <a:buNone/>
              <a:defRPr sz="1600">
                <a:solidFill>
                  <a:schemeClr val="accent2">
                    <a:lumMod val="50000"/>
                  </a:schemeClr>
                </a:solidFill>
              </a:defRPr>
            </a:lvl1pPr>
            <a:lvl2pPr marL="457200" indent="0">
              <a:buNone/>
              <a:defRPr sz="2000">
                <a:solidFill>
                  <a:schemeClr val="tx2">
                    <a:lumMod val="50000"/>
                  </a:schemeClr>
                </a:solidFill>
              </a:defRPr>
            </a:lvl2pPr>
            <a:lvl3pPr marL="914400" indent="0">
              <a:buNone/>
              <a:defRPr sz="1800">
                <a:solidFill>
                  <a:schemeClr val="tx2">
                    <a:lumMod val="50000"/>
                  </a:schemeClr>
                </a:solidFill>
              </a:defRPr>
            </a:lvl3pPr>
            <a:lvl4pPr marL="1371600" indent="0">
              <a:buNone/>
              <a:defRPr sz="1600">
                <a:solidFill>
                  <a:schemeClr val="tx2">
                    <a:lumMod val="50000"/>
                  </a:schemeClr>
                </a:solidFill>
              </a:defRPr>
            </a:lvl4pPr>
            <a:lvl5pPr marL="1828800" indent="0">
              <a:buNone/>
              <a:defRPr sz="1600">
                <a:solidFill>
                  <a:schemeClr val="tx2">
                    <a:lumMod val="50000"/>
                  </a:schemeClr>
                </a:solidFill>
              </a:defRPr>
            </a:lvl5pPr>
          </a:lstStyle>
          <a:p>
            <a:pPr lvl="0"/>
            <a:r>
              <a:rPr lang="en-US" dirty="0"/>
              <a:t>Click to edit Master text styles</a:t>
            </a:r>
          </a:p>
        </p:txBody>
      </p:sp>
      <p:sp>
        <p:nvSpPr>
          <p:cNvPr id="30" name="Date Placeholder 3">
            <a:extLst>
              <a:ext uri="{FF2B5EF4-FFF2-40B4-BE49-F238E27FC236}">
                <a16:creationId xmlns:a16="http://schemas.microsoft.com/office/drawing/2014/main" id="{984C97B0-0D42-4831-9ABD-390370C0F0B6}"/>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C81873-7D47-483D-BCB4-50DD9806C720}" type="datetime1">
              <a:rPr lang="en-US" smtClean="0"/>
              <a:t>10/27/2023</a:t>
            </a:fld>
            <a:endParaRPr lang="en-US" dirty="0"/>
          </a:p>
        </p:txBody>
      </p:sp>
      <p:sp>
        <p:nvSpPr>
          <p:cNvPr id="31" name="Slide Number Placeholder 5">
            <a:extLst>
              <a:ext uri="{FF2B5EF4-FFF2-40B4-BE49-F238E27FC236}">
                <a16:creationId xmlns:a16="http://schemas.microsoft.com/office/drawing/2014/main" id="{CE8438DF-723C-49AB-AD18-1C40F107F5B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6032FDE8-62A6-4290-88E6-2795313DE27E}"/>
              </a:ext>
            </a:extLst>
          </p:cNvPr>
          <p:cNvSpPr>
            <a:spLocks noGrp="1"/>
          </p:cNvSpPr>
          <p:nvPr>
            <p:ph type="title" hasCustomPrompt="1"/>
          </p:nvPr>
        </p:nvSpPr>
        <p:spPr>
          <a:xfrm>
            <a:off x="1028700" y="465137"/>
            <a:ext cx="3935647" cy="1340615"/>
          </a:xfrm>
        </p:spPr>
        <p:txBody>
          <a:bodyPr vert="horz" lIns="91440" tIns="45720" rIns="91440" bIns="45720" rtlCol="0" anchor="ctr">
            <a:noAutofit/>
          </a:bodyPr>
          <a:lstStyle>
            <a:lvl1pPr>
              <a:defRPr lang="en-US">
                <a:solidFill>
                  <a:schemeClr val="accent2">
                    <a:lumMod val="50000"/>
                  </a:schemeClr>
                </a:solidFill>
                <a:latin typeface="+mn-lt"/>
                <a:ea typeface="+mn-ea"/>
                <a:cs typeface="+mn-cs"/>
              </a:defRPr>
            </a:lvl1pPr>
          </a:lstStyle>
          <a:p>
            <a:pPr marL="0" lvl="0" indent="0">
              <a:spcBef>
                <a:spcPts val="1000"/>
              </a:spcBef>
              <a:buFont typeface="Arial" panose="020B0604020202020204" pitchFamily="34" charset="0"/>
            </a:pPr>
            <a:r>
              <a:rPr lang="en-US" dirty="0"/>
              <a:t>Title</a:t>
            </a:r>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2"/>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BC85317C-3A2D-483F-B913-714129E195A2}"/>
              </a:ext>
            </a:extLst>
          </p:cNvPr>
          <p:cNvSpPr>
            <a:spLocks noGrp="1"/>
          </p:cNvSpPr>
          <p:nvPr>
            <p:ph type="body" sz="quarter" idx="13" hasCustomPrompt="1"/>
          </p:nvPr>
        </p:nvSpPr>
        <p:spPr>
          <a:xfrm>
            <a:off x="2773045" y="2426610"/>
            <a:ext cx="2378075" cy="1111250"/>
          </a:xfrm>
        </p:spPr>
        <p:txBody>
          <a:bodyPr>
            <a:noAutofit/>
          </a:bodyPr>
          <a:lstStyle>
            <a:lvl1pPr marL="0" indent="0">
              <a:lnSpc>
                <a:spcPct val="90000"/>
              </a:lnSpc>
              <a:buNone/>
              <a:defRPr sz="8800">
                <a:solidFill>
                  <a:schemeClr val="bg1"/>
                </a:solidFill>
              </a:defRPr>
            </a:lvl1pPr>
          </a:lstStyle>
          <a:p>
            <a:pPr lvl="0"/>
            <a:r>
              <a:rPr lang="en-US" dirty="0"/>
              <a:t>02</a:t>
            </a:r>
          </a:p>
        </p:txBody>
      </p:sp>
      <p:sp>
        <p:nvSpPr>
          <p:cNvPr id="2" name="Title 1">
            <a:extLst>
              <a:ext uri="{FF2B5EF4-FFF2-40B4-BE49-F238E27FC236}">
                <a16:creationId xmlns:a16="http://schemas.microsoft.com/office/drawing/2014/main" id="{C45DFEC7-1EEC-4FF2-868A-9799EA69FE87}"/>
              </a:ext>
            </a:extLst>
          </p:cNvPr>
          <p:cNvSpPr>
            <a:spLocks noGrp="1"/>
          </p:cNvSpPr>
          <p:nvPr>
            <p:ph type="title"/>
          </p:nvPr>
        </p:nvSpPr>
        <p:spPr>
          <a:xfrm>
            <a:off x="3037155" y="2714986"/>
            <a:ext cx="6674802" cy="655320"/>
          </a:xfrm>
        </p:spPr>
        <p:txBody>
          <a:bodyPr vert="horz" lIns="91440" tIns="45720" rIns="91440" bIns="45720" rtlCol="0">
            <a:normAutofit/>
          </a:bodyPr>
          <a:lstStyle>
            <a:lvl1pPr>
              <a:defRPr lang="en-US">
                <a:solidFill>
                  <a:schemeClr val="accent2">
                    <a:lumMod val="50000"/>
                  </a:schemeClr>
                </a:solidFill>
                <a:ea typeface="+mn-ea"/>
                <a:cs typeface="+mn-cs"/>
              </a:defRPr>
            </a:lvl1pPr>
          </a:lstStyle>
          <a:p>
            <a:pPr marL="0" lvl="0" indent="0">
              <a:spcBef>
                <a:spcPts val="1000"/>
              </a:spcBef>
              <a:buFont typeface="Arial" panose="020B0604020202020204" pitchFamily="34" charset="0"/>
            </a:pPr>
            <a:r>
              <a:rPr lang="en-US" dirty="0"/>
              <a:t>Click to edit Master</a:t>
            </a:r>
          </a:p>
        </p:txBody>
      </p:sp>
    </p:spTree>
    <p:extLst>
      <p:ext uri="{BB962C8B-B14F-4D97-AF65-F5344CB8AC3E}">
        <p14:creationId xmlns:p14="http://schemas.microsoft.com/office/powerpoint/2010/main" val="3010694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and Graph">
    <p:bg>
      <p:bgPr>
        <a:solidFill>
          <a:schemeClr val="bg2"/>
        </a:solidFill>
        <a:effectLst/>
      </p:bgPr>
    </p:bg>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0EA6C54-2562-43EA-9A1B-F808D04718E7}" type="datetime1">
              <a:rPr lang="en-US" smtClean="0"/>
              <a:t>10/27/2023</a:t>
            </a:fld>
            <a:endParaRPr lang="en-US" dirty="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0EA6C54-2562-43EA-9A1B-F808D04718E7}" type="datetime1">
              <a:rPr lang="en-US" smtClean="0"/>
              <a:t>10/27/2023</a:t>
            </a:fld>
            <a:endParaRPr lang="en-US" dirty="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7" name="Picture Placeholder 6">
            <a:extLst>
              <a:ext uri="{FF2B5EF4-FFF2-40B4-BE49-F238E27FC236}">
                <a16:creationId xmlns:a16="http://schemas.microsoft.com/office/drawing/2014/main" id="{2364FFEF-B933-46C6-A918-A80C987DB70F}"/>
              </a:ext>
            </a:extLst>
          </p:cNvPr>
          <p:cNvSpPr>
            <a:spLocks noGrp="1"/>
          </p:cNvSpPr>
          <p:nvPr>
            <p:ph type="pic" sz="quarter" idx="10"/>
          </p:nvPr>
        </p:nvSpPr>
        <p:spPr>
          <a:xfrm>
            <a:off x="1022147" y="0"/>
            <a:ext cx="3938588" cy="6400800"/>
          </a:xfrm>
        </p:spPr>
        <p:txBody>
          <a:bodyPr/>
          <a:lstStyle/>
          <a:p>
            <a:endParaRPr lang="en-US"/>
          </a:p>
        </p:txBody>
      </p:sp>
      <p:pic>
        <p:nvPicPr>
          <p:cNvPr id="4" name="Picture 3" hidden="1">
            <a:extLst>
              <a:ext uri="{FF2B5EF4-FFF2-40B4-BE49-F238E27FC236}">
                <a16:creationId xmlns:a16="http://schemas.microsoft.com/office/drawing/2014/main" id="{59E5EAF8-68C2-4910-8F66-D9320B9574C2}"/>
              </a:ext>
            </a:extLst>
          </p:cNvPr>
          <p:cNvPicPr>
            <a:picLocks noChangeAspect="1"/>
          </p:cNvPicPr>
          <p:nvPr userDrawn="1"/>
        </p:nvPicPr>
        <p:blipFill>
          <a:blip r:embed="rId2"/>
          <a:stretch>
            <a:fillRect/>
          </a:stretch>
        </p:blipFill>
        <p:spPr>
          <a:xfrm>
            <a:off x="5947967" y="2105933"/>
            <a:ext cx="5297883" cy="1024217"/>
          </a:xfrm>
          <a:prstGeom prst="rect">
            <a:avLst/>
          </a:prstGeom>
        </p:spPr>
      </p:pic>
      <p:sp>
        <p:nvSpPr>
          <p:cNvPr id="5" name="Title 4">
            <a:extLst>
              <a:ext uri="{FF2B5EF4-FFF2-40B4-BE49-F238E27FC236}">
                <a16:creationId xmlns:a16="http://schemas.microsoft.com/office/drawing/2014/main" id="{E3BE48E1-D3BE-4B52-B2EC-13A514CB0530}"/>
              </a:ext>
            </a:extLst>
          </p:cNvPr>
          <p:cNvSpPr>
            <a:spLocks noGrp="1"/>
          </p:cNvSpPr>
          <p:nvPr>
            <p:ph type="title"/>
          </p:nvPr>
        </p:nvSpPr>
        <p:spPr>
          <a:xfrm>
            <a:off x="5947966" y="2105933"/>
            <a:ext cx="5297883" cy="2237467"/>
          </a:xfrm>
        </p:spPr>
        <p:txBody>
          <a:bodyPr anchor="t">
            <a:normAutofit/>
          </a:bodyPr>
          <a:lstStyle>
            <a:lvl1pPr>
              <a:lnSpc>
                <a:spcPct val="150000"/>
              </a:lnSpc>
              <a:spcBef>
                <a:spcPts val="1000"/>
              </a:spcBef>
              <a:defRPr sz="2000">
                <a:solidFill>
                  <a:schemeClr val="accent2">
                    <a:lumMod val="50000"/>
                  </a:schemeClr>
                </a:solidFill>
              </a:defRPr>
            </a:lvl1pPr>
          </a:lstStyle>
          <a:p>
            <a:r>
              <a:rPr lang="en-US"/>
              <a:t>Click to edit Master title style</a:t>
            </a:r>
          </a:p>
        </p:txBody>
      </p:sp>
    </p:spTree>
    <p:extLst>
      <p:ext uri="{BB962C8B-B14F-4D97-AF65-F5344CB8AC3E}">
        <p14:creationId xmlns:p14="http://schemas.microsoft.com/office/powerpoint/2010/main" val="2516745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meline">
    <p:bg>
      <p:bgRef idx="1001">
        <a:schemeClr val="bg2"/>
      </p:bgRef>
    </p:bg>
    <p:spTree>
      <p:nvGrpSpPr>
        <p:cNvPr id="1" name=""/>
        <p:cNvGrpSpPr/>
        <p:nvPr/>
      </p:nvGrpSpPr>
      <p:grpSpPr>
        <a:xfrm>
          <a:off x="0" y="0"/>
          <a:ext cx="0" cy="0"/>
          <a:chOff x="0" y="0"/>
          <a:chExt cx="0" cy="0"/>
        </a:xfrm>
      </p:grpSpPr>
      <p:sp>
        <p:nvSpPr>
          <p:cNvPr id="15" name="Date Placeholder 3">
            <a:extLst>
              <a:ext uri="{FF2B5EF4-FFF2-40B4-BE49-F238E27FC236}">
                <a16:creationId xmlns:a16="http://schemas.microsoft.com/office/drawing/2014/main" id="{50815B22-13FE-47CD-9F79-73704A278BD7}"/>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5DB74C9-B808-4394-A017-79C83B2524EF}" type="datetime1">
              <a:rPr lang="en-US" smtClean="0"/>
              <a:t>10/27/2023</a:t>
            </a:fld>
            <a:endParaRPr lang="en-US" dirty="0"/>
          </a:p>
        </p:txBody>
      </p:sp>
      <p:sp>
        <p:nvSpPr>
          <p:cNvPr id="16" name="Slide Number Placeholder 5">
            <a:extLst>
              <a:ext uri="{FF2B5EF4-FFF2-40B4-BE49-F238E27FC236}">
                <a16:creationId xmlns:a16="http://schemas.microsoft.com/office/drawing/2014/main" id="{D7669539-CB64-44F5-999D-7B9E61F8AF9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3" name="Content Placeholder 2">
            <a:extLst>
              <a:ext uri="{FF2B5EF4-FFF2-40B4-BE49-F238E27FC236}">
                <a16:creationId xmlns:a16="http://schemas.microsoft.com/office/drawing/2014/main" id="{822BA076-F3B9-47CB-80C2-BE29F157D044}"/>
              </a:ext>
            </a:extLst>
          </p:cNvPr>
          <p:cNvSpPr>
            <a:spLocks noGrp="1"/>
          </p:cNvSpPr>
          <p:nvPr>
            <p:ph sz="quarter" idx="11"/>
          </p:nvPr>
        </p:nvSpPr>
        <p:spPr>
          <a:xfrm>
            <a:off x="854075" y="1625600"/>
            <a:ext cx="10499725" cy="4860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3">
            <a:extLst>
              <a:ext uri="{FF2B5EF4-FFF2-40B4-BE49-F238E27FC236}">
                <a16:creationId xmlns:a16="http://schemas.microsoft.com/office/drawing/2014/main" id="{E909627E-FE70-43A1-B0CB-4D4F6C32C2D0}"/>
              </a:ext>
            </a:extLst>
          </p:cNvPr>
          <p:cNvSpPr>
            <a:spLocks noGrp="1"/>
          </p:cNvSpPr>
          <p:nvPr>
            <p:ph type="title" hasCustomPrompt="1"/>
          </p:nvPr>
        </p:nvSpPr>
        <p:spPr>
          <a:xfrm>
            <a:off x="854074" y="122239"/>
            <a:ext cx="10499725" cy="1355724"/>
          </a:xfrm>
        </p:spPr>
        <p:txBody>
          <a:bodyPr vert="horz" lIns="91440" tIns="45720" rIns="91440" bIns="45720" rtlCol="0" anchor="ctr">
            <a:normAutofit/>
          </a:bodyPr>
          <a:lstStyle>
            <a:lvl1pPr algn="ctr">
              <a:defRPr lang="en-US">
                <a:solidFill>
                  <a:schemeClr val="accent2">
                    <a:lumMod val="50000"/>
                  </a:schemeClr>
                </a:solidFill>
                <a:ea typeface="+mn-ea"/>
                <a:cs typeface="+mn-cs"/>
              </a:defRPr>
            </a:lvl1pPr>
          </a:lstStyle>
          <a:p>
            <a:pPr lvl="0"/>
            <a:r>
              <a:rPr lang="en-US" dirty="0"/>
              <a:t>Click to edit Master text styles</a:t>
            </a:r>
          </a:p>
        </p:txBody>
      </p:sp>
    </p:spTree>
    <p:extLst>
      <p:ext uri="{BB962C8B-B14F-4D97-AF65-F5344CB8AC3E}">
        <p14:creationId xmlns:p14="http://schemas.microsoft.com/office/powerpoint/2010/main" val="1476947594"/>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accent2"/>
        </a:solidFill>
        <a:effectLst/>
      </p:bgPr>
    </p:bg>
    <p:spTree>
      <p:nvGrpSpPr>
        <p:cNvPr id="1" name=""/>
        <p:cNvGrpSpPr/>
        <p:nvPr/>
      </p:nvGrpSpPr>
      <p:grpSpPr>
        <a:xfrm>
          <a:off x="0" y="0"/>
          <a:ext cx="0" cy="0"/>
          <a:chOff x="0" y="0"/>
          <a:chExt cx="0" cy="0"/>
        </a:xfrm>
      </p:grpSpPr>
      <p:sp>
        <p:nvSpPr>
          <p:cNvPr id="34" name="Text Placeholder 22">
            <a:extLst>
              <a:ext uri="{FF2B5EF4-FFF2-40B4-BE49-F238E27FC236}">
                <a16:creationId xmlns:a16="http://schemas.microsoft.com/office/drawing/2014/main" id="{41BF345D-81AF-4851-83A1-623398489054}"/>
              </a:ext>
            </a:extLst>
          </p:cNvPr>
          <p:cNvSpPr>
            <a:spLocks noGrp="1"/>
          </p:cNvSpPr>
          <p:nvPr>
            <p:ph type="body" sz="quarter" idx="21" hasCustomPrompt="1"/>
          </p:nvPr>
        </p:nvSpPr>
        <p:spPr>
          <a:xfrm>
            <a:off x="761917" y="517972"/>
            <a:ext cx="3108960" cy="1333500"/>
          </a:xfrm>
        </p:spPr>
        <p:txBody>
          <a:bodyPr>
            <a:noAutofit/>
          </a:bodyPr>
          <a:lstStyle>
            <a:lvl1pPr marL="0" indent="0">
              <a:lnSpc>
                <a:spcPct val="90000"/>
              </a:lnSpc>
              <a:buNone/>
              <a:defRPr sz="8800" b="1">
                <a:solidFill>
                  <a:schemeClr val="tx1"/>
                </a:solidFill>
              </a:defRPr>
            </a:lvl1pPr>
          </a:lstStyle>
          <a:p>
            <a:pPr lvl="0"/>
            <a:r>
              <a:rPr lang="en-US" dirty="0"/>
              <a:t>01</a:t>
            </a:r>
          </a:p>
        </p:txBody>
      </p:sp>
      <p:sp>
        <p:nvSpPr>
          <p:cNvPr id="21" name="Picture Placeholder 20">
            <a:extLst>
              <a:ext uri="{FF2B5EF4-FFF2-40B4-BE49-F238E27FC236}">
                <a16:creationId xmlns:a16="http://schemas.microsoft.com/office/drawing/2014/main" id="{EC4F3A57-45ED-498D-858C-3EE63DF129C4}"/>
              </a:ext>
            </a:extLst>
          </p:cNvPr>
          <p:cNvSpPr>
            <a:spLocks noGrp="1"/>
          </p:cNvSpPr>
          <p:nvPr>
            <p:ph type="pic" sz="quarter" idx="11"/>
          </p:nvPr>
        </p:nvSpPr>
        <p:spPr>
          <a:xfrm>
            <a:off x="1036601" y="3552677"/>
            <a:ext cx="1874874" cy="2848123"/>
          </a:xfrm>
        </p:spPr>
        <p:txBody>
          <a:bodyPr/>
          <a:lstStyle/>
          <a:p>
            <a:endParaRPr lang="en-US"/>
          </a:p>
        </p:txBody>
      </p:sp>
      <p:sp>
        <p:nvSpPr>
          <p:cNvPr id="22" name="Picture Placeholder 20">
            <a:extLst>
              <a:ext uri="{FF2B5EF4-FFF2-40B4-BE49-F238E27FC236}">
                <a16:creationId xmlns:a16="http://schemas.microsoft.com/office/drawing/2014/main" id="{1AC5BB09-E3BA-4948-93B3-EDCAAB803112}"/>
              </a:ext>
            </a:extLst>
          </p:cNvPr>
          <p:cNvSpPr>
            <a:spLocks noGrp="1"/>
          </p:cNvSpPr>
          <p:nvPr>
            <p:ph type="pic" sz="quarter" idx="12"/>
          </p:nvPr>
        </p:nvSpPr>
        <p:spPr>
          <a:xfrm>
            <a:off x="3101197" y="3552677"/>
            <a:ext cx="1874874" cy="2848123"/>
          </a:xfrm>
        </p:spPr>
        <p:txBody>
          <a:bodyPr/>
          <a:lstStyle/>
          <a:p>
            <a:endParaRPr lang="en-US" dirty="0"/>
          </a:p>
        </p:txBody>
      </p:sp>
      <p:sp>
        <p:nvSpPr>
          <p:cNvPr id="23" name="Picture Placeholder 20">
            <a:extLst>
              <a:ext uri="{FF2B5EF4-FFF2-40B4-BE49-F238E27FC236}">
                <a16:creationId xmlns:a16="http://schemas.microsoft.com/office/drawing/2014/main" id="{BF83C6B7-5484-4586-8830-098BDCD9C987}"/>
              </a:ext>
            </a:extLst>
          </p:cNvPr>
          <p:cNvSpPr>
            <a:spLocks noGrp="1"/>
          </p:cNvSpPr>
          <p:nvPr>
            <p:ph type="pic" sz="quarter" idx="13"/>
          </p:nvPr>
        </p:nvSpPr>
        <p:spPr>
          <a:xfrm>
            <a:off x="5166324" y="3552677"/>
            <a:ext cx="1874874" cy="2848123"/>
          </a:xfrm>
        </p:spPr>
        <p:txBody>
          <a:bodyPr/>
          <a:lstStyle/>
          <a:p>
            <a:endParaRPr lang="en-US"/>
          </a:p>
        </p:txBody>
      </p:sp>
      <p:sp>
        <p:nvSpPr>
          <p:cNvPr id="24" name="Picture Placeholder 20">
            <a:extLst>
              <a:ext uri="{FF2B5EF4-FFF2-40B4-BE49-F238E27FC236}">
                <a16:creationId xmlns:a16="http://schemas.microsoft.com/office/drawing/2014/main" id="{0C5663B1-EED6-4D80-A7C2-19E1366387A4}"/>
              </a:ext>
            </a:extLst>
          </p:cNvPr>
          <p:cNvSpPr>
            <a:spLocks noGrp="1"/>
          </p:cNvSpPr>
          <p:nvPr>
            <p:ph type="pic" sz="quarter" idx="14"/>
          </p:nvPr>
        </p:nvSpPr>
        <p:spPr>
          <a:xfrm>
            <a:off x="7239069" y="3552677"/>
            <a:ext cx="1874874" cy="2848123"/>
          </a:xfrm>
        </p:spPr>
        <p:txBody>
          <a:bodyPr/>
          <a:lstStyle/>
          <a:p>
            <a:endParaRPr lang="en-US"/>
          </a:p>
        </p:txBody>
      </p:sp>
      <p:sp>
        <p:nvSpPr>
          <p:cNvPr id="25" name="Picture Placeholder 20">
            <a:extLst>
              <a:ext uri="{FF2B5EF4-FFF2-40B4-BE49-F238E27FC236}">
                <a16:creationId xmlns:a16="http://schemas.microsoft.com/office/drawing/2014/main" id="{D21E7B61-407B-40A7-9AF6-0D7E7106BCFC}"/>
              </a:ext>
            </a:extLst>
          </p:cNvPr>
          <p:cNvSpPr>
            <a:spLocks noGrp="1"/>
          </p:cNvSpPr>
          <p:nvPr>
            <p:ph type="pic" sz="quarter" idx="15"/>
          </p:nvPr>
        </p:nvSpPr>
        <p:spPr>
          <a:xfrm>
            <a:off x="9296046" y="3552677"/>
            <a:ext cx="1874874" cy="2848123"/>
          </a:xfrm>
        </p:spPr>
        <p:txBody>
          <a:bodyPr/>
          <a:lstStyle/>
          <a:p>
            <a:endParaRPr lang="en-US"/>
          </a:p>
        </p:txBody>
      </p:sp>
      <p:sp>
        <p:nvSpPr>
          <p:cNvPr id="30" name="Date Placeholder 3">
            <a:extLst>
              <a:ext uri="{FF2B5EF4-FFF2-40B4-BE49-F238E27FC236}">
                <a16:creationId xmlns:a16="http://schemas.microsoft.com/office/drawing/2014/main" id="{415C3ACC-5A8A-46E6-BA0D-90ADD27E2F85}"/>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AD2DF6D-B715-4785-8DEA-9165C638CF44}" type="datetime1">
              <a:rPr lang="en-US" smtClean="0"/>
              <a:t>10/27/2023</a:t>
            </a:fld>
            <a:endParaRPr lang="en-US" dirty="0"/>
          </a:p>
        </p:txBody>
      </p:sp>
      <p:sp>
        <p:nvSpPr>
          <p:cNvPr id="31" name="Slide Number Placeholder 5">
            <a:extLst>
              <a:ext uri="{FF2B5EF4-FFF2-40B4-BE49-F238E27FC236}">
                <a16:creationId xmlns:a16="http://schemas.microsoft.com/office/drawing/2014/main" id="{0D00A5C2-DCEE-4CB3-9307-61EB88B1D59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E3E8CB70-B054-4294-AD29-EE7A75C723E5}"/>
              </a:ext>
            </a:extLst>
          </p:cNvPr>
          <p:cNvSpPr>
            <a:spLocks noGrp="1"/>
          </p:cNvSpPr>
          <p:nvPr>
            <p:ph type="title"/>
          </p:nvPr>
        </p:nvSpPr>
        <p:spPr>
          <a:xfrm>
            <a:off x="1051560" y="651507"/>
            <a:ext cx="8991563" cy="1005839"/>
          </a:xfrm>
        </p:spPr>
        <p:txBody>
          <a:bodyPr vert="horz" lIns="91440" tIns="45720" rIns="91440" bIns="45720" rtlCol="0" anchor="ctr">
            <a:noAutofit/>
          </a:bodyPr>
          <a:lstStyle>
            <a:lvl1pPr>
              <a:lnSpc>
                <a:spcPct val="90000"/>
              </a:lnSpc>
              <a:defRPr lang="en-US">
                <a:solidFill>
                  <a:schemeClr val="accent2">
                    <a:lumMod val="50000"/>
                  </a:schemeClr>
                </a:solidFill>
                <a:ea typeface="+mn-ea"/>
                <a:cs typeface="+mn-cs"/>
              </a:defRPr>
            </a:lvl1pPr>
          </a:lstStyle>
          <a:p>
            <a:pPr marL="0" lvl="0" indent="0">
              <a:spcBef>
                <a:spcPts val="1000"/>
              </a:spcBef>
              <a:buFont typeface="Arial" panose="020B0604020202020204" pitchFamily="34" charset="0"/>
            </a:pPr>
            <a:r>
              <a:rPr lang="en-US" dirty="0"/>
              <a:t>Click to edit Master title style</a:t>
            </a:r>
          </a:p>
        </p:txBody>
      </p:sp>
      <p:sp>
        <p:nvSpPr>
          <p:cNvPr id="4" name="Text Placeholder 3">
            <a:extLst>
              <a:ext uri="{FF2B5EF4-FFF2-40B4-BE49-F238E27FC236}">
                <a16:creationId xmlns:a16="http://schemas.microsoft.com/office/drawing/2014/main" id="{28E0D608-4E7A-4014-9F62-CB43A0C83943}"/>
              </a:ext>
            </a:extLst>
          </p:cNvPr>
          <p:cNvSpPr>
            <a:spLocks noGrp="1"/>
          </p:cNvSpPr>
          <p:nvPr>
            <p:ph type="body" sz="quarter" idx="16" hasCustomPrompt="1"/>
          </p:nvPr>
        </p:nvSpPr>
        <p:spPr>
          <a:xfrm>
            <a:off x="1036638" y="2717800"/>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
        <p:nvSpPr>
          <p:cNvPr id="26" name="Text Placeholder 3">
            <a:extLst>
              <a:ext uri="{FF2B5EF4-FFF2-40B4-BE49-F238E27FC236}">
                <a16:creationId xmlns:a16="http://schemas.microsoft.com/office/drawing/2014/main" id="{9C3A63B0-4EEA-45BC-A016-5FDA0969EA00}"/>
              </a:ext>
            </a:extLst>
          </p:cNvPr>
          <p:cNvSpPr>
            <a:spLocks noGrp="1"/>
          </p:cNvSpPr>
          <p:nvPr>
            <p:ph type="body" sz="quarter" idx="17" hasCustomPrompt="1"/>
          </p:nvPr>
        </p:nvSpPr>
        <p:spPr>
          <a:xfrm>
            <a:off x="308610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
        <p:nvSpPr>
          <p:cNvPr id="27" name="Text Placeholder 3">
            <a:extLst>
              <a:ext uri="{FF2B5EF4-FFF2-40B4-BE49-F238E27FC236}">
                <a16:creationId xmlns:a16="http://schemas.microsoft.com/office/drawing/2014/main" id="{7080679B-5220-4478-B631-7112F870B7AC}"/>
              </a:ext>
            </a:extLst>
          </p:cNvPr>
          <p:cNvSpPr>
            <a:spLocks noGrp="1"/>
          </p:cNvSpPr>
          <p:nvPr>
            <p:ph type="body" sz="quarter" idx="18" hasCustomPrompt="1"/>
          </p:nvPr>
        </p:nvSpPr>
        <p:spPr>
          <a:xfrm>
            <a:off x="514350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
        <p:nvSpPr>
          <p:cNvPr id="28" name="Text Placeholder 3">
            <a:extLst>
              <a:ext uri="{FF2B5EF4-FFF2-40B4-BE49-F238E27FC236}">
                <a16:creationId xmlns:a16="http://schemas.microsoft.com/office/drawing/2014/main" id="{9E4F61A3-2797-46FB-ACA7-0443E3BBDD20}"/>
              </a:ext>
            </a:extLst>
          </p:cNvPr>
          <p:cNvSpPr>
            <a:spLocks noGrp="1"/>
          </p:cNvSpPr>
          <p:nvPr>
            <p:ph type="body" sz="quarter" idx="19" hasCustomPrompt="1"/>
          </p:nvPr>
        </p:nvSpPr>
        <p:spPr>
          <a:xfrm>
            <a:off x="723907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
        <p:nvSpPr>
          <p:cNvPr id="29" name="Text Placeholder 3">
            <a:extLst>
              <a:ext uri="{FF2B5EF4-FFF2-40B4-BE49-F238E27FC236}">
                <a16:creationId xmlns:a16="http://schemas.microsoft.com/office/drawing/2014/main" id="{14ED733B-1DE9-4FDC-BD5F-2BE3BB07C93E}"/>
              </a:ext>
            </a:extLst>
          </p:cNvPr>
          <p:cNvSpPr>
            <a:spLocks noGrp="1"/>
          </p:cNvSpPr>
          <p:nvPr>
            <p:ph type="body" sz="quarter" idx="20" hasCustomPrompt="1"/>
          </p:nvPr>
        </p:nvSpPr>
        <p:spPr>
          <a:xfrm>
            <a:off x="930402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Tree>
    <p:extLst>
      <p:ext uri="{BB962C8B-B14F-4D97-AF65-F5344CB8AC3E}">
        <p14:creationId xmlns:p14="http://schemas.microsoft.com/office/powerpoint/2010/main" val="2405858091"/>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1 Column">
    <p:bg>
      <p:bgPr>
        <a:solidFill>
          <a:schemeClr val="bg2"/>
        </a:solid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B275B11D-8F3F-472B-BBCC-A4F7415AC0A5}"/>
              </a:ext>
            </a:extLst>
          </p:cNvPr>
          <p:cNvSpPr>
            <a:spLocks noGrp="1"/>
          </p:cNvSpPr>
          <p:nvPr>
            <p:ph type="pic" sz="quarter" idx="10"/>
          </p:nvPr>
        </p:nvSpPr>
        <p:spPr>
          <a:xfrm>
            <a:off x="1028700" y="3543300"/>
            <a:ext cx="3924300" cy="3314700"/>
          </a:xfrm>
        </p:spPr>
        <p:txBody>
          <a:bodyPr/>
          <a:lstStyle/>
          <a:p>
            <a:endParaRPr lang="en-US"/>
          </a:p>
        </p:txBody>
      </p:sp>
      <p:sp>
        <p:nvSpPr>
          <p:cNvPr id="6" name="Content Placeholder 2">
            <a:extLst>
              <a:ext uri="{FF2B5EF4-FFF2-40B4-BE49-F238E27FC236}">
                <a16:creationId xmlns:a16="http://schemas.microsoft.com/office/drawing/2014/main" id="{99F0629D-1A5F-4F4F-90D6-430379624EFF}"/>
              </a:ext>
            </a:extLst>
          </p:cNvPr>
          <p:cNvSpPr>
            <a:spLocks noGrp="1"/>
          </p:cNvSpPr>
          <p:nvPr>
            <p:ph idx="4294967295"/>
          </p:nvPr>
        </p:nvSpPr>
        <p:spPr>
          <a:xfrm>
            <a:off x="6191250" y="1981200"/>
            <a:ext cx="4972050" cy="4473575"/>
          </a:xfrm>
        </p:spPr>
        <p:txBody>
          <a:bodyPr>
            <a:normAutofit/>
          </a:bodyPr>
          <a:lstStyle>
            <a:lvl1pPr marL="0" indent="0">
              <a:buNone/>
              <a:defRPr/>
            </a:lvl1pPr>
          </a:lstStyle>
          <a:p>
            <a:endParaRPr lang="en-US"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17" name="Date Placeholder 3">
            <a:extLst>
              <a:ext uri="{FF2B5EF4-FFF2-40B4-BE49-F238E27FC236}">
                <a16:creationId xmlns:a16="http://schemas.microsoft.com/office/drawing/2014/main" id="{218C063B-0EE9-4FD5-A116-241C245452AC}"/>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37AE72A-09B6-4D56-855D-4360BD347914}" type="datetime1">
              <a:rPr lang="en-US" smtClean="0"/>
              <a:t>10/27/2023</a:t>
            </a:fld>
            <a:endParaRPr lang="en-US" dirty="0"/>
          </a:p>
        </p:txBody>
      </p:sp>
      <p:sp>
        <p:nvSpPr>
          <p:cNvPr id="18" name="Slide Number Placeholder 5">
            <a:extLst>
              <a:ext uri="{FF2B5EF4-FFF2-40B4-BE49-F238E27FC236}">
                <a16:creationId xmlns:a16="http://schemas.microsoft.com/office/drawing/2014/main" id="{D417B369-6569-4DCC-B684-BE1A7C5D0B8D}"/>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4AEEC1A7-43C3-481E-95D0-5616242E1A01}"/>
              </a:ext>
            </a:extLst>
          </p:cNvPr>
          <p:cNvSpPr>
            <a:spLocks noGrp="1"/>
          </p:cNvSpPr>
          <p:nvPr>
            <p:ph type="title" hasCustomPrompt="1"/>
          </p:nvPr>
        </p:nvSpPr>
        <p:spPr>
          <a:xfrm>
            <a:off x="895534" y="539225"/>
            <a:ext cx="3924300" cy="2434386"/>
          </a:xfrm>
        </p:spPr>
        <p:txBody>
          <a:bodyPr vert="horz" lIns="91440" tIns="45720" rIns="91440" bIns="45720" rtlCol="0" anchor="ctr">
            <a:normAutofit/>
          </a:bodyPr>
          <a:lstStyle>
            <a:lvl1pPr>
              <a:defRPr lang="en-US" sz="7200">
                <a:solidFill>
                  <a:schemeClr val="accent2">
                    <a:lumMod val="50000"/>
                  </a:schemeClr>
                </a:solidFill>
                <a:latin typeface="+mn-lt"/>
                <a:ea typeface="+mn-ea"/>
                <a:cs typeface="+mn-cs"/>
              </a:defRPr>
            </a:lvl1pPr>
          </a:lstStyle>
          <a:p>
            <a:pPr lvl="0"/>
            <a:r>
              <a:rPr lang="en-US" dirty="0"/>
              <a:t>Click to add title</a:t>
            </a:r>
          </a:p>
        </p:txBody>
      </p:sp>
      <p:cxnSp>
        <p:nvCxnSpPr>
          <p:cNvPr id="3" name="Straight Connector 2">
            <a:extLst>
              <a:ext uri="{FF2B5EF4-FFF2-40B4-BE49-F238E27FC236}">
                <a16:creationId xmlns:a16="http://schemas.microsoft.com/office/drawing/2014/main" id="{DC6CF0E0-8FF2-4FE7-AC69-85BEFA656508}"/>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5107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accent1"/>
        </a:solidFill>
        <a:effectLst/>
      </p:bgPr>
    </p:b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0337C3D7-7DDB-42A8-901A-EC153DD27458}"/>
              </a:ext>
            </a:extLst>
          </p:cNvPr>
          <p:cNvSpPr>
            <a:spLocks noGrp="1"/>
          </p:cNvSpPr>
          <p:nvPr>
            <p:ph type="pic" sz="quarter" idx="10"/>
          </p:nvPr>
        </p:nvSpPr>
        <p:spPr>
          <a:xfrm>
            <a:off x="6210300" y="0"/>
            <a:ext cx="4953000" cy="3302000"/>
          </a:xfrm>
        </p:spPr>
        <p:txBody>
          <a:bodyPr/>
          <a:lstStyle/>
          <a:p>
            <a:endParaRPr lang="en-US"/>
          </a:p>
        </p:txBody>
      </p:sp>
      <p:sp>
        <p:nvSpPr>
          <p:cNvPr id="10" name="Content Placeholder 2">
            <a:extLst>
              <a:ext uri="{FF2B5EF4-FFF2-40B4-BE49-F238E27FC236}">
                <a16:creationId xmlns:a16="http://schemas.microsoft.com/office/drawing/2014/main" id="{27B95226-A076-4D55-B408-1389A2F8C7A0}"/>
              </a:ext>
            </a:extLst>
          </p:cNvPr>
          <p:cNvSpPr>
            <a:spLocks noGrp="1"/>
          </p:cNvSpPr>
          <p:nvPr>
            <p:ph idx="4294967295" hasCustomPrompt="1"/>
          </p:nvPr>
        </p:nvSpPr>
        <p:spPr>
          <a:xfrm>
            <a:off x="1028700" y="3556002"/>
            <a:ext cx="3108960" cy="2286000"/>
          </a:xfrm>
        </p:spPr>
        <p:txBody>
          <a:bodyPr>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US" sz="1400" dirty="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endParaRPr lang="en-US"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14" name="Content Placeholder 2">
            <a:extLst>
              <a:ext uri="{FF2B5EF4-FFF2-40B4-BE49-F238E27FC236}">
                <a16:creationId xmlns:a16="http://schemas.microsoft.com/office/drawing/2014/main" id="{86673F10-179D-4539-AA33-AE34EC0457EF}"/>
              </a:ext>
            </a:extLst>
          </p:cNvPr>
          <p:cNvSpPr>
            <a:spLocks noGrp="1"/>
          </p:cNvSpPr>
          <p:nvPr>
            <p:ph idx="4294967295" hasCustomPrompt="1"/>
          </p:nvPr>
        </p:nvSpPr>
        <p:spPr>
          <a:xfrm>
            <a:off x="4541520" y="3556001"/>
            <a:ext cx="3108960" cy="2285999"/>
          </a:xfrm>
        </p:spPr>
        <p:txBody>
          <a:bodyPr>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US" sz="1400" dirty="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endParaRPr lang="en-US"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19" name="Content Placeholder 2">
            <a:extLst>
              <a:ext uri="{FF2B5EF4-FFF2-40B4-BE49-F238E27FC236}">
                <a16:creationId xmlns:a16="http://schemas.microsoft.com/office/drawing/2014/main" id="{EB6CFC30-1A59-4D28-9E30-0FF7D632C6A2}"/>
              </a:ext>
            </a:extLst>
          </p:cNvPr>
          <p:cNvSpPr>
            <a:spLocks noGrp="1"/>
          </p:cNvSpPr>
          <p:nvPr>
            <p:ph idx="4294967295" hasCustomPrompt="1"/>
          </p:nvPr>
        </p:nvSpPr>
        <p:spPr>
          <a:xfrm>
            <a:off x="8054340" y="3556001"/>
            <a:ext cx="3108960" cy="2285999"/>
          </a:xfrm>
        </p:spPr>
        <p:txBody>
          <a:bodyPr>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US" sz="1400" dirty="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endParaRPr lang="en-US"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24" name="Date Placeholder 3">
            <a:extLst>
              <a:ext uri="{FF2B5EF4-FFF2-40B4-BE49-F238E27FC236}">
                <a16:creationId xmlns:a16="http://schemas.microsoft.com/office/drawing/2014/main" id="{C4F3CC75-F9FA-4F77-9DD5-7E6C0F5C9829}"/>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E199D1A0-04AB-4DD4-B9DB-BDEC5E64C94C}" type="datetime1">
              <a:rPr lang="en-US" smtClean="0"/>
              <a:t>10/27/2023</a:t>
            </a:fld>
            <a:endParaRPr lang="en-US" dirty="0"/>
          </a:p>
        </p:txBody>
      </p:sp>
      <p:sp>
        <p:nvSpPr>
          <p:cNvPr id="25" name="Slide Number Placeholder 5">
            <a:extLst>
              <a:ext uri="{FF2B5EF4-FFF2-40B4-BE49-F238E27FC236}">
                <a16:creationId xmlns:a16="http://schemas.microsoft.com/office/drawing/2014/main" id="{93B5B65C-5DE0-4F81-8115-758CDB591FA7}"/>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11" name="Title 1">
            <a:extLst>
              <a:ext uri="{FF2B5EF4-FFF2-40B4-BE49-F238E27FC236}">
                <a16:creationId xmlns:a16="http://schemas.microsoft.com/office/drawing/2014/main" id="{EF4A2ACE-2D85-4F78-818F-BBA6F6F0CC53}"/>
              </a:ext>
            </a:extLst>
          </p:cNvPr>
          <p:cNvSpPr>
            <a:spLocks noGrp="1"/>
          </p:cNvSpPr>
          <p:nvPr>
            <p:ph type="title" hasCustomPrompt="1"/>
          </p:nvPr>
        </p:nvSpPr>
        <p:spPr>
          <a:xfrm>
            <a:off x="895530" y="539225"/>
            <a:ext cx="3924300" cy="2434386"/>
          </a:xfrm>
        </p:spPr>
        <p:txBody>
          <a:bodyPr vert="horz" lIns="91440" tIns="45720" rIns="91440" bIns="45720" rtlCol="0" anchor="ctr">
            <a:normAutofit/>
          </a:bodyPr>
          <a:lstStyle>
            <a:lvl1pPr>
              <a:defRPr lang="en-US" sz="7200" dirty="0">
                <a:solidFill>
                  <a:schemeClr val="accent2">
                    <a:lumMod val="50000"/>
                  </a:schemeClr>
                </a:solidFill>
                <a:latin typeface="+mn-lt"/>
                <a:ea typeface="+mn-ea"/>
                <a:cs typeface="+mn-cs"/>
              </a:defRPr>
            </a:lvl1pPr>
          </a:lstStyle>
          <a:p>
            <a:pPr marL="0" lvl="0" indent="0">
              <a:spcBef>
                <a:spcPts val="1000"/>
              </a:spcBef>
              <a:buFont typeface="Arial" panose="020B0604020202020204" pitchFamily="34" charset="0"/>
            </a:pPr>
            <a:r>
              <a:rPr lang="en-US" dirty="0"/>
              <a:t>Click to add title</a:t>
            </a:r>
          </a:p>
        </p:txBody>
      </p:sp>
      <p:cxnSp>
        <p:nvCxnSpPr>
          <p:cNvPr id="3" name="Straight Connector 2">
            <a:extLst>
              <a:ext uri="{FF2B5EF4-FFF2-40B4-BE49-F238E27FC236}">
                <a16:creationId xmlns:a16="http://schemas.microsoft.com/office/drawing/2014/main" id="{E4DCD8D3-DF79-446E-9961-5797EE888B4C}"/>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9200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2"/>
        </a:solidFill>
        <a:effectLst/>
      </p:bgPr>
    </p:bg>
    <p:spTree>
      <p:nvGrpSpPr>
        <p:cNvPr id="1" name=""/>
        <p:cNvGrpSpPr/>
        <p:nvPr/>
      </p:nvGrpSpPr>
      <p:grpSpPr>
        <a:xfrm>
          <a:off x="0" y="0"/>
          <a:ext cx="0" cy="0"/>
          <a:chOff x="0" y="0"/>
          <a:chExt cx="0" cy="0"/>
        </a:xfrm>
      </p:grpSpPr>
      <p:sp>
        <p:nvSpPr>
          <p:cNvPr id="15" name="Date Placeholder 3">
            <a:extLst>
              <a:ext uri="{FF2B5EF4-FFF2-40B4-BE49-F238E27FC236}">
                <a16:creationId xmlns:a16="http://schemas.microsoft.com/office/drawing/2014/main" id="{FCB4EDDC-C544-421C-905C-A4D40D98A51D}"/>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F53EA80-260A-4EE9-83BB-E6DD04DEA906}" type="datetime1">
              <a:rPr lang="en-US" smtClean="0"/>
              <a:t>10/27/2023</a:t>
            </a:fld>
            <a:endParaRPr lang="en-US" dirty="0"/>
          </a:p>
        </p:txBody>
      </p:sp>
      <p:sp>
        <p:nvSpPr>
          <p:cNvPr id="16" name="Slide Number Placeholder 5">
            <a:extLst>
              <a:ext uri="{FF2B5EF4-FFF2-40B4-BE49-F238E27FC236}">
                <a16:creationId xmlns:a16="http://schemas.microsoft.com/office/drawing/2014/main" id="{D9CBFDBF-2D2B-469A-9B2F-72F90474FB6D}"/>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E1BA55D6-2810-4163-9D43-FEDA674E2D4C}"/>
              </a:ext>
            </a:extLst>
          </p:cNvPr>
          <p:cNvSpPr>
            <a:spLocks noGrp="1"/>
          </p:cNvSpPr>
          <p:nvPr>
            <p:ph type="title" hasCustomPrompt="1"/>
          </p:nvPr>
        </p:nvSpPr>
        <p:spPr>
          <a:xfrm>
            <a:off x="896829" y="573503"/>
            <a:ext cx="10156826" cy="1369591"/>
          </a:xfrm>
        </p:spPr>
        <p:txBody>
          <a:bodyPr vert="horz" lIns="91440" tIns="45720" rIns="91440" bIns="45720" rtlCol="0" anchor="ctr">
            <a:noAutofit/>
          </a:bodyPr>
          <a:lstStyle>
            <a:lvl1pPr>
              <a:defRPr lang="en-US" sz="7200">
                <a:solidFill>
                  <a:schemeClr val="accent2">
                    <a:lumMod val="50000"/>
                  </a:schemeClr>
                </a:solidFill>
                <a:latin typeface="+mn-lt"/>
                <a:ea typeface="+mn-ea"/>
                <a:cs typeface="+mn-cs"/>
              </a:defRPr>
            </a:lvl1pPr>
          </a:lstStyle>
          <a:p>
            <a:pPr lvl="0"/>
            <a:r>
              <a:rPr lang="en-US" dirty="0"/>
              <a:t>Click to add title</a:t>
            </a:r>
          </a:p>
        </p:txBody>
      </p:sp>
      <p:cxnSp>
        <p:nvCxnSpPr>
          <p:cNvPr id="3" name="Straight Connector 2">
            <a:extLst>
              <a:ext uri="{FF2B5EF4-FFF2-40B4-BE49-F238E27FC236}">
                <a16:creationId xmlns:a16="http://schemas.microsoft.com/office/drawing/2014/main" id="{C9E87E0B-D644-4037-B322-715C648BAD3B}"/>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6419592"/>
      </p:ext>
    </p:extLst>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act">
    <p:bg>
      <p:bgPr>
        <a:solidFill>
          <a:schemeClr val="bg2"/>
        </a:solidFill>
        <a:effectLst/>
      </p:bgPr>
    </p:bg>
    <p:spTree>
      <p:nvGrpSpPr>
        <p:cNvPr id="1" name=""/>
        <p:cNvGrpSpPr/>
        <p:nvPr/>
      </p:nvGrpSpPr>
      <p:grpSpPr>
        <a:xfrm>
          <a:off x="0" y="0"/>
          <a:ext cx="0" cy="0"/>
          <a:chOff x="0" y="0"/>
          <a:chExt cx="0" cy="0"/>
        </a:xfrm>
      </p:grpSpPr>
      <p:sp>
        <p:nvSpPr>
          <p:cNvPr id="9" name="Picture Placeholder 15">
            <a:extLst>
              <a:ext uri="{FF2B5EF4-FFF2-40B4-BE49-F238E27FC236}">
                <a16:creationId xmlns:a16="http://schemas.microsoft.com/office/drawing/2014/main" id="{940246AD-CE4F-4FD8-BCF6-5BA9ED62ACDA}"/>
              </a:ext>
            </a:extLst>
          </p:cNvPr>
          <p:cNvSpPr>
            <a:spLocks noGrp="1"/>
          </p:cNvSpPr>
          <p:nvPr>
            <p:ph type="pic" sz="quarter" idx="11"/>
          </p:nvPr>
        </p:nvSpPr>
        <p:spPr>
          <a:xfrm>
            <a:off x="6210300" y="3543302"/>
            <a:ext cx="4953000" cy="2849562"/>
          </a:xfrm>
        </p:spPr>
        <p:txBody>
          <a:bodyPr/>
          <a:lstStyle/>
          <a:p>
            <a:endParaRPr lang="en-US" dirty="0"/>
          </a:p>
        </p:txBody>
      </p:sp>
      <p:sp>
        <p:nvSpPr>
          <p:cNvPr id="10" name="Picture Placeholder 13">
            <a:extLst>
              <a:ext uri="{FF2B5EF4-FFF2-40B4-BE49-F238E27FC236}">
                <a16:creationId xmlns:a16="http://schemas.microsoft.com/office/drawing/2014/main" id="{F8ECBB79-D5D3-4ECE-99F9-1B6834629E46}"/>
              </a:ext>
            </a:extLst>
          </p:cNvPr>
          <p:cNvSpPr>
            <a:spLocks noGrp="1"/>
          </p:cNvSpPr>
          <p:nvPr>
            <p:ph type="pic" sz="quarter" idx="10"/>
          </p:nvPr>
        </p:nvSpPr>
        <p:spPr>
          <a:xfrm>
            <a:off x="6210300" y="465138"/>
            <a:ext cx="4953000" cy="2849562"/>
          </a:xfrm>
        </p:spPr>
        <p:txBody>
          <a:bodyPr/>
          <a:lstStyle/>
          <a:p>
            <a:endParaRPr lang="en-US" dirty="0"/>
          </a:p>
        </p:txBody>
      </p:sp>
      <p:sp>
        <p:nvSpPr>
          <p:cNvPr id="11" name="Text Placeholder 22">
            <a:extLst>
              <a:ext uri="{FF2B5EF4-FFF2-40B4-BE49-F238E27FC236}">
                <a16:creationId xmlns:a16="http://schemas.microsoft.com/office/drawing/2014/main" id="{C667C6DE-A3D4-4738-B7FC-43FB39FD7A28}"/>
              </a:ext>
            </a:extLst>
          </p:cNvPr>
          <p:cNvSpPr>
            <a:spLocks noGrp="1"/>
          </p:cNvSpPr>
          <p:nvPr>
            <p:ph type="body" sz="quarter" idx="15" hasCustomPrompt="1"/>
          </p:nvPr>
        </p:nvSpPr>
        <p:spPr>
          <a:xfrm>
            <a:off x="761917" y="517972"/>
            <a:ext cx="2956560" cy="1333500"/>
          </a:xfrm>
        </p:spPr>
        <p:txBody>
          <a:bodyPr>
            <a:noAutofit/>
          </a:bodyPr>
          <a:lstStyle>
            <a:lvl1pPr marL="0" indent="0">
              <a:lnSpc>
                <a:spcPct val="90000"/>
              </a:lnSpc>
              <a:buNone/>
              <a:defRPr sz="8800" b="1">
                <a:solidFill>
                  <a:schemeClr val="bg1"/>
                </a:solidFill>
              </a:defRPr>
            </a:lvl1pPr>
          </a:lstStyle>
          <a:p>
            <a:pPr lvl="0"/>
            <a:r>
              <a:rPr lang="en-US" dirty="0"/>
              <a:t>01</a:t>
            </a:r>
          </a:p>
        </p:txBody>
      </p:sp>
      <p:sp>
        <p:nvSpPr>
          <p:cNvPr id="12" name="Text Placeholder 18">
            <a:extLst>
              <a:ext uri="{FF2B5EF4-FFF2-40B4-BE49-F238E27FC236}">
                <a16:creationId xmlns:a16="http://schemas.microsoft.com/office/drawing/2014/main" id="{12C18C04-19C8-4ECC-83E8-6E65128CEF48}"/>
              </a:ext>
            </a:extLst>
          </p:cNvPr>
          <p:cNvSpPr>
            <a:spLocks noGrp="1"/>
          </p:cNvSpPr>
          <p:nvPr>
            <p:ph type="body" sz="quarter" idx="13"/>
          </p:nvPr>
        </p:nvSpPr>
        <p:spPr>
          <a:xfrm>
            <a:off x="1040130" y="2009776"/>
            <a:ext cx="3924300" cy="2849562"/>
          </a:xfrm>
        </p:spPr>
        <p:txBody>
          <a:bodyPr>
            <a:normAutofit/>
          </a:bodyPr>
          <a:lstStyle>
            <a:lvl1pPr marL="0" indent="0">
              <a:buNone/>
              <a:defRPr sz="1600">
                <a:solidFill>
                  <a:schemeClr val="tx2">
                    <a:lumMod val="50000"/>
                  </a:schemeClr>
                </a:solidFill>
              </a:defRPr>
            </a:lvl1pPr>
            <a:lvl2pPr marL="457200" indent="0">
              <a:buNone/>
              <a:defRPr sz="2000">
                <a:solidFill>
                  <a:schemeClr val="tx2">
                    <a:lumMod val="50000"/>
                  </a:schemeClr>
                </a:solidFill>
              </a:defRPr>
            </a:lvl2pPr>
            <a:lvl3pPr marL="914400" indent="0">
              <a:buNone/>
              <a:defRPr sz="1800">
                <a:solidFill>
                  <a:schemeClr val="tx2">
                    <a:lumMod val="50000"/>
                  </a:schemeClr>
                </a:solidFill>
              </a:defRPr>
            </a:lvl3pPr>
            <a:lvl4pPr marL="1371600" indent="0">
              <a:buNone/>
              <a:defRPr sz="1600">
                <a:solidFill>
                  <a:schemeClr val="tx2">
                    <a:lumMod val="50000"/>
                  </a:schemeClr>
                </a:solidFill>
              </a:defRPr>
            </a:lvl4pPr>
            <a:lvl5pPr marL="1828800" indent="0">
              <a:buNone/>
              <a:defRPr sz="1600">
                <a:solidFill>
                  <a:schemeClr val="tx2">
                    <a:lumMod val="50000"/>
                  </a:schemeClr>
                </a:solidFill>
              </a:defRPr>
            </a:lvl5pPr>
          </a:lstStyle>
          <a:p>
            <a:pPr lvl="0"/>
            <a:r>
              <a:rPr lang="en-US" dirty="0"/>
              <a:t>Click to edit Master text styles</a:t>
            </a:r>
          </a:p>
        </p:txBody>
      </p:sp>
      <p:sp>
        <p:nvSpPr>
          <p:cNvPr id="15" name="Text Placeholder 14">
            <a:extLst>
              <a:ext uri="{FF2B5EF4-FFF2-40B4-BE49-F238E27FC236}">
                <a16:creationId xmlns:a16="http://schemas.microsoft.com/office/drawing/2014/main" id="{4D14E5D8-EB42-4C87-B4AE-4746909A2D33}"/>
              </a:ext>
            </a:extLst>
          </p:cNvPr>
          <p:cNvSpPr>
            <a:spLocks noGrp="1"/>
          </p:cNvSpPr>
          <p:nvPr>
            <p:ph type="body" sz="quarter" idx="16"/>
          </p:nvPr>
        </p:nvSpPr>
        <p:spPr>
          <a:xfrm>
            <a:off x="1039813" y="5067300"/>
            <a:ext cx="3913187" cy="1319213"/>
          </a:xfrm>
        </p:spPr>
        <p:txBody>
          <a:bodyPr>
            <a:normAutofit/>
          </a:bodyPr>
          <a:lstStyle>
            <a:lvl1pPr>
              <a:defRPr lang="en-US" sz="1600" kern="1200" dirty="0" smtClean="0">
                <a:solidFill>
                  <a:schemeClr val="tx2">
                    <a:lumMod val="50000"/>
                  </a:schemeClr>
                </a:solidFill>
                <a:latin typeface="+mn-lt"/>
                <a:ea typeface="+mn-ea"/>
                <a:cs typeface="+mn-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dirty="0"/>
              <a:t>Click to edit Master text styles</a:t>
            </a:r>
          </a:p>
        </p:txBody>
      </p:sp>
      <p:sp>
        <p:nvSpPr>
          <p:cNvPr id="20" name="Date Placeholder 3">
            <a:extLst>
              <a:ext uri="{FF2B5EF4-FFF2-40B4-BE49-F238E27FC236}">
                <a16:creationId xmlns:a16="http://schemas.microsoft.com/office/drawing/2014/main" id="{0649945F-7BBD-4042-AA34-709CE3402EEC}"/>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CD80274-DEF2-4F5D-8F74-69D0554CED55}" type="datetime1">
              <a:rPr lang="en-US" smtClean="0"/>
              <a:t>10/27/2023</a:t>
            </a:fld>
            <a:endParaRPr lang="en-US" dirty="0"/>
          </a:p>
        </p:txBody>
      </p:sp>
      <p:sp>
        <p:nvSpPr>
          <p:cNvPr id="21" name="Slide Number Placeholder 5">
            <a:extLst>
              <a:ext uri="{FF2B5EF4-FFF2-40B4-BE49-F238E27FC236}">
                <a16:creationId xmlns:a16="http://schemas.microsoft.com/office/drawing/2014/main" id="{51936C4A-DE5F-4BFE-AED0-47E48CD4605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14" name="Title 1">
            <a:extLst>
              <a:ext uri="{FF2B5EF4-FFF2-40B4-BE49-F238E27FC236}">
                <a16:creationId xmlns:a16="http://schemas.microsoft.com/office/drawing/2014/main" id="{F981B703-4F1F-41A6-AD71-3FFB2820FF1D}"/>
              </a:ext>
            </a:extLst>
          </p:cNvPr>
          <p:cNvSpPr>
            <a:spLocks noGrp="1"/>
          </p:cNvSpPr>
          <p:nvPr>
            <p:ph type="title" hasCustomPrompt="1"/>
          </p:nvPr>
        </p:nvSpPr>
        <p:spPr>
          <a:xfrm>
            <a:off x="1040130" y="465136"/>
            <a:ext cx="3935647" cy="1340615"/>
          </a:xfrm>
        </p:spPr>
        <p:txBody>
          <a:bodyPr vert="horz" lIns="91440" tIns="45720" rIns="91440" bIns="45720" rtlCol="0" anchor="ctr">
            <a:noAutofit/>
          </a:bodyPr>
          <a:lstStyle>
            <a:lvl1pPr>
              <a:defRPr lang="en-US" dirty="0">
                <a:solidFill>
                  <a:schemeClr val="tx2">
                    <a:lumMod val="50000"/>
                  </a:schemeClr>
                </a:solidFill>
                <a:latin typeface="+mn-lt"/>
                <a:ea typeface="+mn-ea"/>
                <a:cs typeface="+mn-cs"/>
              </a:defRPr>
            </a:lvl1pPr>
          </a:lstStyle>
          <a:p>
            <a:pPr marL="0" lvl="0" indent="0">
              <a:spcBef>
                <a:spcPts val="1000"/>
              </a:spcBef>
              <a:buFont typeface="Arial" panose="020B0604020202020204" pitchFamily="34" charset="0"/>
            </a:pPr>
            <a:r>
              <a:rPr lang="en-US" dirty="0"/>
              <a:t>Title</a:t>
            </a:r>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E5577C8-AB8C-4B8A-A01F-113B16C4DCA3}" type="datetime1">
              <a:rPr lang="en-US" smtClean="0"/>
              <a:t>10/27/2023</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60" r:id="rId6"/>
    <p:sldLayoutId id="2147483654" r:id="rId7"/>
    <p:sldLayoutId id="2147483659" r:id="rId8"/>
    <p:sldLayoutId id="2147483655" r:id="rId9"/>
    <p:sldLayoutId id="2147483656" r:id="rId10"/>
    <p:sldLayoutId id="2147483658" r:id="rId11"/>
    <p:sldLayoutId id="2147483657" r:id="rId12"/>
  </p:sldLayoutIdLs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5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48" userDrawn="1">
          <p15:clr>
            <a:srgbClr val="F26B43"/>
          </p15:clr>
        </p15:guide>
        <p15:guide id="2" pos="1176" userDrawn="1">
          <p15:clr>
            <a:srgbClr val="F26B43"/>
          </p15:clr>
        </p15:guide>
        <p15:guide id="3" pos="1296" userDrawn="1">
          <p15:clr>
            <a:srgbClr val="F26B43"/>
          </p15:clr>
        </p15:guide>
        <p15:guide id="4" pos="1824" userDrawn="1">
          <p15:clr>
            <a:srgbClr val="F26B43"/>
          </p15:clr>
        </p15:guide>
        <p15:guide id="5" pos="1944" userDrawn="1">
          <p15:clr>
            <a:srgbClr val="F26B43"/>
          </p15:clr>
        </p15:guide>
        <p15:guide id="6" pos="2472" userDrawn="1">
          <p15:clr>
            <a:srgbClr val="F26B43"/>
          </p15:clr>
        </p15:guide>
        <p15:guide id="7" pos="2592" userDrawn="1">
          <p15:clr>
            <a:srgbClr val="F26B43"/>
          </p15:clr>
        </p15:guide>
        <p15:guide id="8" pos="3120" userDrawn="1">
          <p15:clr>
            <a:srgbClr val="F26B43"/>
          </p15:clr>
        </p15:guide>
        <p15:guide id="9" pos="3240" userDrawn="1">
          <p15:clr>
            <a:srgbClr val="F26B43"/>
          </p15:clr>
        </p15:guide>
        <p15:guide id="10" pos="3792" userDrawn="1">
          <p15:clr>
            <a:srgbClr val="F26B43"/>
          </p15:clr>
        </p15:guide>
        <p15:guide id="11" pos="3912" userDrawn="1">
          <p15:clr>
            <a:srgbClr val="F26B43"/>
          </p15:clr>
        </p15:guide>
        <p15:guide id="12" pos="4416" userDrawn="1">
          <p15:clr>
            <a:srgbClr val="F26B43"/>
          </p15:clr>
        </p15:guide>
        <p15:guide id="13" pos="4560" userDrawn="1">
          <p15:clr>
            <a:srgbClr val="F26B43"/>
          </p15:clr>
        </p15:guide>
        <p15:guide id="14" pos="5088" userDrawn="1">
          <p15:clr>
            <a:srgbClr val="F26B43"/>
          </p15:clr>
        </p15:guide>
        <p15:guide id="15" pos="5208" userDrawn="1">
          <p15:clr>
            <a:srgbClr val="F26B43"/>
          </p15:clr>
        </p15:guide>
        <p15:guide id="16" pos="5736" userDrawn="1">
          <p15:clr>
            <a:srgbClr val="F26B43"/>
          </p15:clr>
        </p15:guide>
        <p15:guide id="17" pos="5856" userDrawn="1">
          <p15:clr>
            <a:srgbClr val="F26B43"/>
          </p15:clr>
        </p15:guide>
        <p15:guide id="18" pos="6384" userDrawn="1">
          <p15:clr>
            <a:srgbClr val="F26B43"/>
          </p15:clr>
        </p15:guide>
        <p15:guide id="19" pos="6504" userDrawn="1">
          <p15:clr>
            <a:srgbClr val="F26B43"/>
          </p15:clr>
        </p15:guide>
        <p15:guide id="20" pos="7032" userDrawn="1">
          <p15:clr>
            <a:srgbClr val="F26B43"/>
          </p15:clr>
        </p15:guide>
        <p15:guide id="21" orient="horz" pos="288" userDrawn="1">
          <p15:clr>
            <a:srgbClr val="F26B43"/>
          </p15:clr>
        </p15:guide>
        <p15:guide id="22" orient="horz" pos="1128" userDrawn="1">
          <p15:clr>
            <a:srgbClr val="F26B43"/>
          </p15:clr>
        </p15:guide>
        <p15:guide id="23" orient="horz" pos="1248" userDrawn="1">
          <p15:clr>
            <a:srgbClr val="F26B43"/>
          </p15:clr>
        </p15:guide>
        <p15:guide id="24" orient="horz" pos="2088" userDrawn="1">
          <p15:clr>
            <a:srgbClr val="F26B43"/>
          </p15:clr>
        </p15:guide>
        <p15:guide id="25" orient="horz" pos="2232" userDrawn="1">
          <p15:clr>
            <a:srgbClr val="F26B43"/>
          </p15:clr>
        </p15:guide>
        <p15:guide id="26" orient="horz" pos="3048" userDrawn="1">
          <p15:clr>
            <a:srgbClr val="F26B43"/>
          </p15:clr>
        </p15:guide>
        <p15:guide id="27" orient="horz" pos="3192" userDrawn="1">
          <p15:clr>
            <a:srgbClr val="F26B43"/>
          </p15:clr>
        </p15:guide>
        <p15:guide id="28" orient="horz" pos="403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hyperlink" Target="https://uowtsd-my.sharepoint.com/:v:/r/personal/2210661_student_uwtsd_ac_uk/Documents/Recording-20231027_140143.webm?csf=1&amp;web=1&amp;e=L5lFNY&amp;nav=eyJyZWZlcnJhbEluZm8iOnsicmVmZXJyYWxBcHAiOiJTdHJlYW1XZWJBcHAiLCJyZWZlcnJhbFZpZXciOiJTaGFyZURpYWxvZyIsInJlZmVycmFsQXBwUGxhdGZvcm0iOiJXZWIiLCJyZWZlcnJhbE1vZGUiOiJ2aWV3In19" TargetMode="Externa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10.png"/><Relationship Id="rId4" Type="http://schemas.openxmlformats.org/officeDocument/2006/relationships/diagramData" Target="../diagrams/data1.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doi.org/10.1300/J171v05n01_05" TargetMode="External"/><Relationship Id="rId3" Type="http://schemas.openxmlformats.org/officeDocument/2006/relationships/hyperlink" Target="https://sepia2.unil.ch/wp/garrido/2019/01/18/the-hospitality-industry-in-lausanne-attraction-of-ethnicity-and-commercial-multilingualism/" TargetMode="External"/><Relationship Id="rId7" Type="http://schemas.openxmlformats.org/officeDocument/2006/relationships/hyperlink" Target="https://www.spanishpod101.com/blog/2021/02/11/spanish-business-phrases/" TargetMode="Externa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hyperlink" Target="https://www.britannica.com/topic/Spanish-language" TargetMode="External"/><Relationship Id="rId5" Type="http://schemas.openxmlformats.org/officeDocument/2006/relationships/hyperlink" Target="https://www.hofstede-insights.com/country-comparison-tool?countries=spain" TargetMode="External"/><Relationship Id="rId10" Type="http://schemas.openxmlformats.org/officeDocument/2006/relationships/image" Target="../media/image13.svg"/><Relationship Id="rId4" Type="http://schemas.openxmlformats.org/officeDocument/2006/relationships/hyperlink" Target="https://doi.org/10.1080/14708477.2015.1103249" TargetMode="External"/><Relationship Id="rId9"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Freeform: Shape 32">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009304"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Date Placeholder 14">
            <a:extLst>
              <a:ext uri="{FF2B5EF4-FFF2-40B4-BE49-F238E27FC236}">
                <a16:creationId xmlns:a16="http://schemas.microsoft.com/office/drawing/2014/main" id="{740F1142-57E3-40C3-9A2A-3B1C8975905A}"/>
              </a:ext>
            </a:extLst>
          </p:cNvPr>
          <p:cNvSpPr>
            <a:spLocks noGrp="1"/>
          </p:cNvSpPr>
          <p:nvPr>
            <p:ph type="dt" sz="half" idx="2"/>
          </p:nvPr>
        </p:nvSpPr>
        <p:spPr>
          <a:xfrm>
            <a:off x="965200" y="5115786"/>
            <a:ext cx="1511183" cy="201141"/>
          </a:xfrm>
        </p:spPr>
        <p:txBody>
          <a:bodyPr/>
          <a:lstStyle/>
          <a:p>
            <a:pPr defTabSz="502920">
              <a:spcAft>
                <a:spcPts val="600"/>
              </a:spcAft>
            </a:pPr>
            <a:fld id="{B93BF043-A0E2-48C9-80FB-0A3EF98DDCEF}" type="datetime1">
              <a:rPr lang="en-US" sz="495" kern="1200">
                <a:solidFill>
                  <a:schemeClr val="tx1">
                    <a:tint val="75000"/>
                  </a:schemeClr>
                </a:solidFill>
                <a:latin typeface="+mn-lt"/>
                <a:ea typeface="+mn-ea"/>
                <a:cs typeface="+mn-cs"/>
              </a:rPr>
              <a:pPr defTabSz="502920">
                <a:spcAft>
                  <a:spcPts val="600"/>
                </a:spcAft>
              </a:pPr>
              <a:t>10/27/2023</a:t>
            </a:fld>
            <a:endParaRPr lang="en-US"/>
          </a:p>
        </p:txBody>
      </p:sp>
      <p:sp>
        <p:nvSpPr>
          <p:cNvPr id="16" name="Slide Number Placeholder 15">
            <a:extLst>
              <a:ext uri="{FF2B5EF4-FFF2-40B4-BE49-F238E27FC236}">
                <a16:creationId xmlns:a16="http://schemas.microsoft.com/office/drawing/2014/main" id="{ED61D9CF-8ACA-4237-8E03-D79B6B89F0F2}"/>
              </a:ext>
            </a:extLst>
          </p:cNvPr>
          <p:cNvSpPr>
            <a:spLocks noGrp="1"/>
          </p:cNvSpPr>
          <p:nvPr>
            <p:ph type="sldNum" sz="quarter" idx="4"/>
          </p:nvPr>
        </p:nvSpPr>
        <p:spPr>
          <a:xfrm>
            <a:off x="6023466" y="5115786"/>
            <a:ext cx="1511183" cy="201141"/>
          </a:xfrm>
        </p:spPr>
        <p:txBody>
          <a:bodyPr/>
          <a:lstStyle/>
          <a:p>
            <a:pPr defTabSz="502920">
              <a:spcAft>
                <a:spcPts val="600"/>
              </a:spcAft>
            </a:pPr>
            <a:fld id="{294A09A9-5501-47C1-A89A-A340965A2BE2}" type="slidenum">
              <a:rPr lang="en-US" sz="495" kern="1200">
                <a:solidFill>
                  <a:schemeClr val="tx1">
                    <a:tint val="75000"/>
                  </a:schemeClr>
                </a:solidFill>
                <a:latin typeface="Biome Light" panose="020B0303030204020804" pitchFamily="34" charset="0"/>
                <a:ea typeface="+mn-ea"/>
                <a:cs typeface="Biome Light" panose="020B0303030204020804" pitchFamily="34" charset="0"/>
              </a:rPr>
              <a:pPr defTabSz="502920">
                <a:spcAft>
                  <a:spcPts val="600"/>
                </a:spcAft>
              </a:pPr>
              <a:t>1</a:t>
            </a:fld>
            <a:endParaRPr lang="en-US"/>
          </a:p>
        </p:txBody>
      </p:sp>
      <p:sp>
        <p:nvSpPr>
          <p:cNvPr id="6" name="Title 2">
            <a:extLst>
              <a:ext uri="{FF2B5EF4-FFF2-40B4-BE49-F238E27FC236}">
                <a16:creationId xmlns:a16="http://schemas.microsoft.com/office/drawing/2014/main" id="{C6AEC90D-6D74-27AC-37D4-F15FD58F01FF}"/>
              </a:ext>
            </a:extLst>
          </p:cNvPr>
          <p:cNvSpPr>
            <a:spLocks noGrp="1"/>
          </p:cNvSpPr>
          <p:nvPr>
            <p:ph type="title"/>
          </p:nvPr>
        </p:nvSpPr>
        <p:spPr>
          <a:xfrm>
            <a:off x="1870188" y="403119"/>
            <a:ext cx="8451623" cy="1733794"/>
          </a:xfrm>
        </p:spPr>
        <p:txBody>
          <a:bodyPr vert="horz" lIns="91440" tIns="45720" rIns="91440" bIns="45720" rtlCol="0" anchor="b">
            <a:normAutofit fontScale="90000"/>
          </a:bodyPr>
          <a:lstStyle/>
          <a:p>
            <a:pPr algn="ctr"/>
            <a:r>
              <a:rPr lang="en-GB" sz="3600" dirty="0"/>
              <a:t>Benefits of multilingualism and the importance of language awareness skills for hotel staff</a:t>
            </a:r>
            <a:endParaRPr lang="en-US" sz="3600" kern="1200" dirty="0">
              <a:latin typeface="+mj-lt"/>
              <a:ea typeface="+mj-ea"/>
              <a:cs typeface="+mj-cs"/>
            </a:endParaRPr>
          </a:p>
        </p:txBody>
      </p:sp>
      <p:sp>
        <p:nvSpPr>
          <p:cNvPr id="7" name="Text Placeholder 8">
            <a:extLst>
              <a:ext uri="{FF2B5EF4-FFF2-40B4-BE49-F238E27FC236}">
                <a16:creationId xmlns:a16="http://schemas.microsoft.com/office/drawing/2014/main" id="{C243F0D3-FFD5-5362-6DE0-1C04CB76A836}"/>
              </a:ext>
            </a:extLst>
          </p:cNvPr>
          <p:cNvSpPr txBox="1">
            <a:spLocks/>
          </p:cNvSpPr>
          <p:nvPr/>
        </p:nvSpPr>
        <p:spPr>
          <a:xfrm>
            <a:off x="2920216" y="2594362"/>
            <a:ext cx="6351568" cy="105950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15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Aft>
                <a:spcPts val="800"/>
              </a:spcAft>
              <a:buNone/>
            </a:pPr>
            <a:r>
              <a:rPr lang="en-GB" sz="2000" b="1" kern="100" dirty="0">
                <a:solidFill>
                  <a:schemeClr val="accent2">
                    <a:lumMod val="50000"/>
                  </a:schemeClr>
                </a:solidFill>
                <a:latin typeface="Biome Light (Headings)"/>
                <a:ea typeface="Calibri" panose="020F0502020204030204" pitchFamily="34" charset="0"/>
                <a:cs typeface="Times New Roman" panose="02020603050405020304" pitchFamily="18" charset="0"/>
              </a:rPr>
              <a:t>Foreign Languages and Cultural Awareness</a:t>
            </a:r>
          </a:p>
          <a:p>
            <a:pPr marL="0" indent="0" algn="ctr">
              <a:spcAft>
                <a:spcPts val="800"/>
              </a:spcAft>
              <a:buNone/>
            </a:pPr>
            <a:r>
              <a:rPr lang="en-GB" sz="2000" b="1" kern="100" dirty="0">
                <a:solidFill>
                  <a:schemeClr val="accent2">
                    <a:lumMod val="50000"/>
                  </a:schemeClr>
                </a:solidFill>
                <a:latin typeface="Biome Light (Headings)"/>
                <a:ea typeface="Calibri" panose="020F0502020204030204" pitchFamily="34" charset="0"/>
                <a:cs typeface="Times New Roman" panose="02020603050405020304" pitchFamily="18" charset="0"/>
              </a:rPr>
              <a:t>BMIH5003</a:t>
            </a:r>
          </a:p>
        </p:txBody>
      </p:sp>
      <p:sp>
        <p:nvSpPr>
          <p:cNvPr id="8" name="TextBox 7">
            <a:extLst>
              <a:ext uri="{FF2B5EF4-FFF2-40B4-BE49-F238E27FC236}">
                <a16:creationId xmlns:a16="http://schemas.microsoft.com/office/drawing/2014/main" id="{F68BDE8D-A595-0DE2-7B7D-1DADE851167D}"/>
              </a:ext>
            </a:extLst>
          </p:cNvPr>
          <p:cNvSpPr txBox="1"/>
          <p:nvPr/>
        </p:nvSpPr>
        <p:spPr>
          <a:xfrm>
            <a:off x="3047172" y="4619928"/>
            <a:ext cx="6097656" cy="1293752"/>
          </a:xfrm>
          <a:prstGeom prst="rect">
            <a:avLst/>
          </a:prstGeom>
          <a:noFill/>
        </p:spPr>
        <p:txBody>
          <a:bodyPr wrap="square">
            <a:spAutoFit/>
          </a:bodyPr>
          <a:lstStyle/>
          <a:p>
            <a:pPr algn="ctr">
              <a:lnSpc>
                <a:spcPct val="110000"/>
              </a:lnSpc>
              <a:spcBef>
                <a:spcPts val="0"/>
              </a:spcBef>
            </a:pPr>
            <a:r>
              <a:rPr lang="en-GB" kern="100" dirty="0">
                <a:solidFill>
                  <a:schemeClr val="accent2">
                    <a:lumMod val="50000"/>
                  </a:schemeClr>
                </a:solidFill>
                <a:effectLst/>
                <a:latin typeface="Biome Light (Headings)"/>
                <a:ea typeface="Calibri" panose="020F0502020204030204" pitchFamily="34" charset="0"/>
                <a:cs typeface="Times New Roman" panose="02020603050405020304" pitchFamily="18" charset="0"/>
              </a:rPr>
              <a:t>Student name: </a:t>
            </a:r>
            <a:r>
              <a:rPr lang="en-GB" kern="100" dirty="0" err="1">
                <a:solidFill>
                  <a:schemeClr val="accent2">
                    <a:lumMod val="50000"/>
                  </a:schemeClr>
                </a:solidFill>
                <a:effectLst/>
                <a:latin typeface="Biome Light (Headings)"/>
                <a:ea typeface="Calibri" panose="020F0502020204030204" pitchFamily="34" charset="0"/>
                <a:cs typeface="Times New Roman" panose="02020603050405020304" pitchFamily="18" charset="0"/>
              </a:rPr>
              <a:t>Stancheva</a:t>
            </a:r>
            <a:r>
              <a:rPr lang="en-GB" kern="100" dirty="0">
                <a:solidFill>
                  <a:schemeClr val="accent2">
                    <a:lumMod val="50000"/>
                  </a:schemeClr>
                </a:solidFill>
                <a:effectLst/>
                <a:latin typeface="Biome Light (Headings)"/>
                <a:ea typeface="Calibri" panose="020F0502020204030204" pitchFamily="34" charset="0"/>
                <a:cs typeface="Times New Roman" panose="02020603050405020304" pitchFamily="18" charset="0"/>
              </a:rPr>
              <a:t> </a:t>
            </a:r>
            <a:r>
              <a:rPr lang="en-GB" kern="100" dirty="0" err="1">
                <a:solidFill>
                  <a:schemeClr val="accent2">
                    <a:lumMod val="50000"/>
                  </a:schemeClr>
                </a:solidFill>
                <a:effectLst/>
                <a:latin typeface="Biome Light (Headings)"/>
                <a:ea typeface="Calibri" panose="020F0502020204030204" pitchFamily="34" charset="0"/>
                <a:cs typeface="Times New Roman" panose="02020603050405020304" pitchFamily="18" charset="0"/>
              </a:rPr>
              <a:t>Yanka</a:t>
            </a:r>
            <a:endParaRPr lang="en-GB" kern="100" dirty="0">
              <a:solidFill>
                <a:schemeClr val="accent2">
                  <a:lumMod val="50000"/>
                </a:schemeClr>
              </a:solidFill>
              <a:effectLst/>
              <a:latin typeface="Biome Light (Headings)"/>
              <a:ea typeface="Calibri" panose="020F0502020204030204" pitchFamily="34" charset="0"/>
              <a:cs typeface="Times New Roman" panose="02020603050405020304" pitchFamily="18" charset="0"/>
            </a:endParaRPr>
          </a:p>
          <a:p>
            <a:pPr algn="ctr">
              <a:lnSpc>
                <a:spcPct val="110000"/>
              </a:lnSpc>
              <a:spcBef>
                <a:spcPts val="0"/>
              </a:spcBef>
            </a:pPr>
            <a:r>
              <a:rPr lang="en-GB" kern="100" dirty="0">
                <a:solidFill>
                  <a:schemeClr val="accent2">
                    <a:lumMod val="50000"/>
                  </a:schemeClr>
                </a:solidFill>
                <a:effectLst/>
                <a:latin typeface="Biome Light (Headings)"/>
                <a:ea typeface="Calibri" panose="020F0502020204030204" pitchFamily="34" charset="0"/>
                <a:cs typeface="Times New Roman" panose="02020603050405020304" pitchFamily="18" charset="0"/>
              </a:rPr>
              <a:t>Student number: </a:t>
            </a:r>
            <a:r>
              <a:rPr lang="en-GB" sz="1800" dirty="0">
                <a:solidFill>
                  <a:schemeClr val="accent2">
                    <a:lumMod val="50000"/>
                  </a:schemeClr>
                </a:solidFill>
                <a:effectLst/>
                <a:latin typeface="Biome Light (Headings)"/>
                <a:ea typeface="Calibri" panose="020F0502020204030204" pitchFamily="34" charset="0"/>
              </a:rPr>
              <a:t>2210661</a:t>
            </a:r>
            <a:endParaRPr lang="en-GB" kern="100" dirty="0">
              <a:solidFill>
                <a:schemeClr val="accent2">
                  <a:lumMod val="50000"/>
                </a:schemeClr>
              </a:solidFill>
              <a:effectLst/>
              <a:latin typeface="Biome Light (Headings)"/>
              <a:ea typeface="Calibri" panose="020F0502020204030204" pitchFamily="34" charset="0"/>
              <a:cs typeface="Times New Roman" panose="02020603050405020304" pitchFamily="18" charset="0"/>
            </a:endParaRPr>
          </a:p>
          <a:p>
            <a:pPr algn="ctr">
              <a:lnSpc>
                <a:spcPct val="110000"/>
              </a:lnSpc>
              <a:spcBef>
                <a:spcPts val="0"/>
              </a:spcBef>
            </a:pPr>
            <a:r>
              <a:rPr lang="en-GB" kern="100" dirty="0">
                <a:solidFill>
                  <a:schemeClr val="accent2">
                    <a:lumMod val="50000"/>
                  </a:schemeClr>
                </a:solidFill>
                <a:effectLst/>
                <a:latin typeface="Biome Light (Headings)"/>
                <a:ea typeface="Calibri" panose="020F0502020204030204" pitchFamily="34" charset="0"/>
                <a:cs typeface="Times New Roman" panose="02020603050405020304" pitchFamily="18" charset="0"/>
              </a:rPr>
              <a:t>Lecturer name: Giulia </a:t>
            </a:r>
            <a:r>
              <a:rPr lang="en-GB" kern="100" dirty="0" err="1">
                <a:solidFill>
                  <a:schemeClr val="accent2">
                    <a:lumMod val="50000"/>
                  </a:schemeClr>
                </a:solidFill>
                <a:effectLst/>
                <a:latin typeface="Biome Light (Headings)"/>
                <a:ea typeface="Calibri" panose="020F0502020204030204" pitchFamily="34" charset="0"/>
                <a:cs typeface="Times New Roman" panose="02020603050405020304" pitchFamily="18" charset="0"/>
              </a:rPr>
              <a:t>Chifari</a:t>
            </a:r>
            <a:endParaRPr lang="en-GB" kern="100" dirty="0">
              <a:solidFill>
                <a:schemeClr val="accent2">
                  <a:lumMod val="50000"/>
                </a:schemeClr>
              </a:solidFill>
              <a:effectLst/>
              <a:latin typeface="Biome Light (Headings)"/>
              <a:ea typeface="Calibri" panose="020F0502020204030204" pitchFamily="34" charset="0"/>
              <a:cs typeface="Times New Roman" panose="02020603050405020304" pitchFamily="18" charset="0"/>
            </a:endParaRPr>
          </a:p>
          <a:p>
            <a:pPr algn="ctr">
              <a:lnSpc>
                <a:spcPct val="110000"/>
              </a:lnSpc>
              <a:spcBef>
                <a:spcPts val="0"/>
              </a:spcBef>
            </a:pPr>
            <a:r>
              <a:rPr lang="en-GB" kern="100" dirty="0">
                <a:solidFill>
                  <a:schemeClr val="accent2">
                    <a:lumMod val="50000"/>
                  </a:schemeClr>
                </a:solidFill>
                <a:effectLst/>
                <a:latin typeface="Biome Light (Headings)"/>
                <a:ea typeface="Calibri" panose="020F0502020204030204" pitchFamily="34" charset="0"/>
                <a:cs typeface="Times New Roman" panose="02020603050405020304" pitchFamily="18" charset="0"/>
              </a:rPr>
              <a:t>Presentation link:</a:t>
            </a:r>
          </a:p>
        </p:txBody>
      </p:sp>
      <p:sp>
        <p:nvSpPr>
          <p:cNvPr id="2" name="Rectangle 1">
            <a:extLst>
              <a:ext uri="{FF2B5EF4-FFF2-40B4-BE49-F238E27FC236}">
                <a16:creationId xmlns:a16="http://schemas.microsoft.com/office/drawing/2014/main" id="{733B4577-ACD7-41B4-89F7-31EA20C827EE}"/>
              </a:ext>
            </a:extLst>
          </p:cNvPr>
          <p:cNvSpPr/>
          <p:nvPr/>
        </p:nvSpPr>
        <p:spPr>
          <a:xfrm flipV="1">
            <a:off x="3025218" y="6117228"/>
            <a:ext cx="4225298" cy="646331"/>
          </a:xfrm>
          <a:prstGeom prst="rect">
            <a:avLst/>
          </a:prstGeom>
        </p:spPr>
        <p:txBody>
          <a:bodyPr wrap="square">
            <a:spAutoFit/>
          </a:bodyPr>
          <a:lstStyle/>
          <a:p>
            <a:r>
              <a:rPr lang="en-GB" dirty="0">
                <a:hlinkClick r:id="rId2"/>
              </a:rPr>
              <a:t>Recording-20231027_140143.webm</a:t>
            </a:r>
            <a:endParaRPr lang="en-GB" dirty="0"/>
          </a:p>
        </p:txBody>
      </p:sp>
      <p:sp>
        <p:nvSpPr>
          <p:cNvPr id="3" name="Rectangle 2">
            <a:extLst>
              <a:ext uri="{FF2B5EF4-FFF2-40B4-BE49-F238E27FC236}">
                <a16:creationId xmlns:a16="http://schemas.microsoft.com/office/drawing/2014/main" id="{D50E0F97-C74D-46A6-A232-72ED94798F26}"/>
              </a:ext>
            </a:extLst>
          </p:cNvPr>
          <p:cNvSpPr/>
          <p:nvPr/>
        </p:nvSpPr>
        <p:spPr>
          <a:xfrm>
            <a:off x="4077082" y="4117493"/>
            <a:ext cx="4442242" cy="369332"/>
          </a:xfrm>
          <a:prstGeom prst="rect">
            <a:avLst/>
          </a:prstGeom>
        </p:spPr>
        <p:txBody>
          <a:bodyPr wrap="none">
            <a:spAutoFit/>
          </a:bodyPr>
          <a:lstStyle/>
          <a:p>
            <a:r>
              <a:rPr lang="en-GB" dirty="0">
                <a:hlinkClick r:id="rId2"/>
              </a:rPr>
              <a:t>Recording-20231027_140143.webm</a:t>
            </a:r>
            <a:r>
              <a:rPr lang="en-GB" dirty="0"/>
              <a:t> </a:t>
            </a:r>
          </a:p>
        </p:txBody>
      </p:sp>
      <p:sp>
        <p:nvSpPr>
          <p:cNvPr id="4" name="Rectangle 3">
            <a:extLst>
              <a:ext uri="{FF2B5EF4-FFF2-40B4-BE49-F238E27FC236}">
                <a16:creationId xmlns:a16="http://schemas.microsoft.com/office/drawing/2014/main" id="{7AA266E8-5828-4D2E-9504-28F6C0542B12}"/>
              </a:ext>
            </a:extLst>
          </p:cNvPr>
          <p:cNvSpPr/>
          <p:nvPr/>
        </p:nvSpPr>
        <p:spPr>
          <a:xfrm>
            <a:off x="4049609" y="3727376"/>
            <a:ext cx="4389343" cy="369332"/>
          </a:xfrm>
          <a:prstGeom prst="rect">
            <a:avLst/>
          </a:prstGeom>
        </p:spPr>
        <p:txBody>
          <a:bodyPr wrap="none">
            <a:spAutoFit/>
          </a:bodyPr>
          <a:lstStyle/>
          <a:p>
            <a:r>
              <a:rPr lang="en-GB" dirty="0">
                <a:hlinkClick r:id="rId2"/>
              </a:rPr>
              <a:t>Recording-20231027_140143.webm</a:t>
            </a:r>
            <a:endParaRPr lang="en-GB" dirty="0"/>
          </a:p>
        </p:txBody>
      </p:sp>
    </p:spTree>
    <p:extLst>
      <p:ext uri="{BB962C8B-B14F-4D97-AF65-F5344CB8AC3E}">
        <p14:creationId xmlns:p14="http://schemas.microsoft.com/office/powerpoint/2010/main" val="3483999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 name="Rectangle 91">
            <a:extLst>
              <a:ext uri="{FF2B5EF4-FFF2-40B4-BE49-F238E27FC236}">
                <a16:creationId xmlns:a16="http://schemas.microsoft.com/office/drawing/2014/main" id="{C6B158B5-50B5-4927-A367-7C9F3AFE5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8467C95-DF23-40B9-B265-2E6F3DE29030}"/>
              </a:ext>
            </a:extLst>
          </p:cNvPr>
          <p:cNvSpPr>
            <a:spLocks noGrp="1"/>
          </p:cNvSpPr>
          <p:nvPr>
            <p:ph type="title"/>
          </p:nvPr>
        </p:nvSpPr>
        <p:spPr>
          <a:xfrm>
            <a:off x="6981824" y="1367673"/>
            <a:ext cx="4375151" cy="2665509"/>
          </a:xfrm>
        </p:spPr>
        <p:txBody>
          <a:bodyPr vert="horz" lIns="91440" tIns="45720" rIns="91440" bIns="45720" rtlCol="0" anchor="b">
            <a:normAutofit/>
          </a:bodyPr>
          <a:lstStyle/>
          <a:p>
            <a:pPr algn="r"/>
            <a:r>
              <a:rPr lang="en-US" dirty="0">
                <a:ea typeface="+mj-ea"/>
                <a:cs typeface="+mj-cs"/>
              </a:rPr>
              <a:t>Annual review</a:t>
            </a:r>
          </a:p>
        </p:txBody>
      </p:sp>
      <p:pic>
        <p:nvPicPr>
          <p:cNvPr id="17" name="Picture Placeholder 16" descr="A logo with a design on it&#10;&#10;Description automatically generated">
            <a:extLst>
              <a:ext uri="{FF2B5EF4-FFF2-40B4-BE49-F238E27FC236}">
                <a16:creationId xmlns:a16="http://schemas.microsoft.com/office/drawing/2014/main" id="{5D736C5A-5A96-8F52-0667-6E82964BDCB2}"/>
              </a:ext>
            </a:extLst>
          </p:cNvPr>
          <p:cNvPicPr>
            <a:picLocks noGrp="1" noChangeAspect="1"/>
          </p:cNvPicPr>
          <p:nvPr>
            <p:ph type="pic" sz="quarter" idx="11"/>
          </p:nvPr>
        </p:nvPicPr>
        <p:blipFill rotWithShape="1">
          <a:blip r:embed="rId3"/>
          <a:srcRect l="4290" r="4586"/>
          <a:stretch/>
        </p:blipFill>
        <p:spPr>
          <a:xfrm>
            <a:off x="1" y="2"/>
            <a:ext cx="6249303" cy="6857998"/>
          </a:xfrm>
          <a:custGeom>
            <a:avLst/>
            <a:gdLst/>
            <a:ahLst/>
            <a:cxnLst/>
            <a:rect l="l" t="t" r="r" b="b"/>
            <a:pathLst>
              <a:path w="6249303" h="6857998">
                <a:moveTo>
                  <a:pt x="5497146" y="6118149"/>
                </a:moveTo>
                <a:cubicBezTo>
                  <a:pt x="5503695" y="6124102"/>
                  <a:pt x="5511317" y="6129341"/>
                  <a:pt x="5518366" y="6133723"/>
                </a:cubicBezTo>
                <a:cubicBezTo>
                  <a:pt x="5525509" y="6138152"/>
                  <a:pt x="5530855" y="6143474"/>
                  <a:pt x="5534525" y="6149380"/>
                </a:cubicBezTo>
                <a:lnTo>
                  <a:pt x="5540000" y="6166562"/>
                </a:lnTo>
                <a:lnTo>
                  <a:pt x="5534525" y="6149379"/>
                </a:lnTo>
                <a:cubicBezTo>
                  <a:pt x="5530855" y="6143474"/>
                  <a:pt x="5525509" y="6138152"/>
                  <a:pt x="5518366" y="6133722"/>
                </a:cubicBezTo>
                <a:cubicBezTo>
                  <a:pt x="5511317" y="6129341"/>
                  <a:pt x="5503695" y="6124102"/>
                  <a:pt x="5497146" y="6118149"/>
                </a:cubicBezTo>
                <a:close/>
                <a:moveTo>
                  <a:pt x="5405304" y="4941372"/>
                </a:moveTo>
                <a:lnTo>
                  <a:pt x="5408634" y="4950869"/>
                </a:lnTo>
                <a:lnTo>
                  <a:pt x="5418318" y="4991382"/>
                </a:lnTo>
                <a:lnTo>
                  <a:pt x="5408634" y="4950868"/>
                </a:lnTo>
                <a:close/>
                <a:moveTo>
                  <a:pt x="5409242" y="4749807"/>
                </a:moveTo>
                <a:cubicBezTo>
                  <a:pt x="5397106" y="4762826"/>
                  <a:pt x="5396249" y="4781365"/>
                  <a:pt x="5394535" y="4799797"/>
                </a:cubicBezTo>
                <a:cubicBezTo>
                  <a:pt x="5396249" y="4781365"/>
                  <a:pt x="5397106" y="4762827"/>
                  <a:pt x="5409242" y="4749807"/>
                </a:cubicBezTo>
                <a:close/>
                <a:moveTo>
                  <a:pt x="5427041" y="4543185"/>
                </a:moveTo>
                <a:cubicBezTo>
                  <a:pt x="5428019" y="4548281"/>
                  <a:pt x="5430065" y="4553662"/>
                  <a:pt x="5432447" y="4557092"/>
                </a:cubicBezTo>
                <a:cubicBezTo>
                  <a:pt x="5444067" y="4573618"/>
                  <a:pt x="5452855" y="4588275"/>
                  <a:pt x="5458810" y="4602021"/>
                </a:cubicBezTo>
                <a:cubicBezTo>
                  <a:pt x="5452855" y="4588275"/>
                  <a:pt x="5444067" y="4573618"/>
                  <a:pt x="5432447" y="4557091"/>
                </a:cubicBezTo>
                <a:close/>
                <a:moveTo>
                  <a:pt x="5893259" y="2819253"/>
                </a:moveTo>
                <a:lnTo>
                  <a:pt x="5904902" y="2827484"/>
                </a:lnTo>
                <a:lnTo>
                  <a:pt x="5904904" y="2827486"/>
                </a:lnTo>
                <a:lnTo>
                  <a:pt x="5933407" y="2861156"/>
                </a:lnTo>
                <a:lnTo>
                  <a:pt x="5923753" y="2842392"/>
                </a:lnTo>
                <a:lnTo>
                  <a:pt x="5904904" y="2827486"/>
                </a:lnTo>
                <a:lnTo>
                  <a:pt x="5904902" y="2827483"/>
                </a:lnTo>
                <a:close/>
                <a:moveTo>
                  <a:pt x="5823604" y="1974015"/>
                </a:moveTo>
                <a:lnTo>
                  <a:pt x="5817090" y="1999763"/>
                </a:lnTo>
                <a:cubicBezTo>
                  <a:pt x="5813281" y="2008056"/>
                  <a:pt x="5807601" y="2016020"/>
                  <a:pt x="5799362" y="2023547"/>
                </a:cubicBezTo>
                <a:cubicBezTo>
                  <a:pt x="5815841" y="2008497"/>
                  <a:pt x="5822079" y="1991685"/>
                  <a:pt x="5823604" y="1974015"/>
                </a:cubicBezTo>
                <a:close/>
                <a:moveTo>
                  <a:pt x="5806410" y="1768838"/>
                </a:moveTo>
                <a:cubicBezTo>
                  <a:pt x="5802029" y="1774411"/>
                  <a:pt x="5799266" y="1779948"/>
                  <a:pt x="5797809" y="1785412"/>
                </a:cubicBezTo>
                <a:lnTo>
                  <a:pt x="5797028" y="1801558"/>
                </a:lnTo>
                <a:cubicBezTo>
                  <a:pt x="5795361" y="1790986"/>
                  <a:pt x="5797647" y="1779981"/>
                  <a:pt x="5806410" y="1768838"/>
                </a:cubicBezTo>
                <a:close/>
                <a:moveTo>
                  <a:pt x="5915999" y="520953"/>
                </a:moveTo>
                <a:lnTo>
                  <a:pt x="5909271" y="549926"/>
                </a:lnTo>
                <a:lnTo>
                  <a:pt x="5903017" y="566616"/>
                </a:lnTo>
                <a:lnTo>
                  <a:pt x="5897067" y="581804"/>
                </a:lnTo>
                <a:lnTo>
                  <a:pt x="5896649" y="583595"/>
                </a:lnTo>
                <a:lnTo>
                  <a:pt x="5894474" y="589388"/>
                </a:lnTo>
                <a:cubicBezTo>
                  <a:pt x="5892074" y="597005"/>
                  <a:pt x="5890316" y="604728"/>
                  <a:pt x="5889851" y="612658"/>
                </a:cubicBezTo>
                <a:lnTo>
                  <a:pt x="5896649" y="583595"/>
                </a:lnTo>
                <a:lnTo>
                  <a:pt x="5902965" y="566754"/>
                </a:lnTo>
                <a:lnTo>
                  <a:pt x="5903017" y="566616"/>
                </a:lnTo>
                <a:lnTo>
                  <a:pt x="5908855" y="551717"/>
                </a:lnTo>
                <a:lnTo>
                  <a:pt x="5909271" y="549926"/>
                </a:lnTo>
                <a:lnTo>
                  <a:pt x="5911436" y="544146"/>
                </a:lnTo>
                <a:cubicBezTo>
                  <a:pt x="5913823" y="536547"/>
                  <a:pt x="5915561" y="528850"/>
                  <a:pt x="5915999" y="520953"/>
                </a:cubicBezTo>
                <a:close/>
                <a:moveTo>
                  <a:pt x="5864896" y="268794"/>
                </a:moveTo>
                <a:cubicBezTo>
                  <a:pt x="5862371" y="279176"/>
                  <a:pt x="5860668" y="289296"/>
                  <a:pt x="5860021" y="299164"/>
                </a:cubicBezTo>
                <a:cubicBezTo>
                  <a:pt x="5859371" y="309031"/>
                  <a:pt x="5859776" y="318646"/>
                  <a:pt x="5861466" y="328017"/>
                </a:cubicBezTo>
                <a:close/>
                <a:moveTo>
                  <a:pt x="0" y="0"/>
                </a:moveTo>
                <a:lnTo>
                  <a:pt x="6182312" y="0"/>
                </a:lnTo>
                <a:lnTo>
                  <a:pt x="6178097" y="24480"/>
                </a:lnTo>
                <a:cubicBezTo>
                  <a:pt x="6175612" y="32636"/>
                  <a:pt x="6171850" y="40471"/>
                  <a:pt x="6166086" y="47806"/>
                </a:cubicBezTo>
                <a:cubicBezTo>
                  <a:pt x="6151226" y="66857"/>
                  <a:pt x="6154655" y="85336"/>
                  <a:pt x="6156942" y="105718"/>
                </a:cubicBezTo>
                <a:cubicBezTo>
                  <a:pt x="6158656" y="121150"/>
                  <a:pt x="6158085" y="136963"/>
                  <a:pt x="6158277" y="152584"/>
                </a:cubicBezTo>
                <a:cubicBezTo>
                  <a:pt x="6158846" y="180017"/>
                  <a:pt x="6159037" y="207450"/>
                  <a:pt x="6159990" y="234883"/>
                </a:cubicBezTo>
                <a:cubicBezTo>
                  <a:pt x="6160370" y="243648"/>
                  <a:pt x="6165135" y="252600"/>
                  <a:pt x="6164373" y="261173"/>
                </a:cubicBezTo>
                <a:cubicBezTo>
                  <a:pt x="6160752" y="300800"/>
                  <a:pt x="6155037" y="340425"/>
                  <a:pt x="6151798" y="380050"/>
                </a:cubicBezTo>
                <a:cubicBezTo>
                  <a:pt x="6149894" y="402529"/>
                  <a:pt x="6153511" y="425581"/>
                  <a:pt x="6150846" y="447870"/>
                </a:cubicBezTo>
                <a:cubicBezTo>
                  <a:pt x="6147798" y="473587"/>
                  <a:pt x="6139988" y="498733"/>
                  <a:pt x="6135223" y="524262"/>
                </a:cubicBezTo>
                <a:cubicBezTo>
                  <a:pt x="6133891" y="531310"/>
                  <a:pt x="6135606" y="539121"/>
                  <a:pt x="6135985" y="546552"/>
                </a:cubicBezTo>
                <a:cubicBezTo>
                  <a:pt x="6136367" y="554933"/>
                  <a:pt x="6137129" y="563125"/>
                  <a:pt x="6137320" y="571508"/>
                </a:cubicBezTo>
                <a:cubicBezTo>
                  <a:pt x="6137702" y="597037"/>
                  <a:pt x="6137129" y="622564"/>
                  <a:pt x="6138464" y="648092"/>
                </a:cubicBezTo>
                <a:cubicBezTo>
                  <a:pt x="6139225" y="663713"/>
                  <a:pt x="6147035" y="680096"/>
                  <a:pt x="6144177" y="694576"/>
                </a:cubicBezTo>
                <a:cubicBezTo>
                  <a:pt x="6138654" y="724104"/>
                  <a:pt x="6151036" y="753633"/>
                  <a:pt x="6140750" y="783158"/>
                </a:cubicBezTo>
                <a:cubicBezTo>
                  <a:pt x="6137702" y="792306"/>
                  <a:pt x="6145322" y="804877"/>
                  <a:pt x="6145702" y="815929"/>
                </a:cubicBezTo>
                <a:cubicBezTo>
                  <a:pt x="6146654" y="843552"/>
                  <a:pt x="6146464" y="871173"/>
                  <a:pt x="6146274" y="898797"/>
                </a:cubicBezTo>
                <a:cubicBezTo>
                  <a:pt x="6146084" y="923562"/>
                  <a:pt x="6148750" y="949281"/>
                  <a:pt x="6143416" y="973095"/>
                </a:cubicBezTo>
                <a:cubicBezTo>
                  <a:pt x="6137702" y="998052"/>
                  <a:pt x="6138464" y="1020529"/>
                  <a:pt x="6144940" y="1044725"/>
                </a:cubicBezTo>
                <a:cubicBezTo>
                  <a:pt x="6149322" y="1061298"/>
                  <a:pt x="6149894" y="1078826"/>
                  <a:pt x="6151226" y="1095972"/>
                </a:cubicBezTo>
                <a:cubicBezTo>
                  <a:pt x="6152750" y="1114449"/>
                  <a:pt x="6148750" y="1134834"/>
                  <a:pt x="6155037" y="1151600"/>
                </a:cubicBezTo>
                <a:cubicBezTo>
                  <a:pt x="6173706" y="1201512"/>
                  <a:pt x="6177706" y="1252757"/>
                  <a:pt x="6177706" y="1304955"/>
                </a:cubicBezTo>
                <a:cubicBezTo>
                  <a:pt x="6177706" y="1314483"/>
                  <a:pt x="6175041" y="1324198"/>
                  <a:pt x="6172183" y="1333341"/>
                </a:cubicBezTo>
                <a:cubicBezTo>
                  <a:pt x="6155037" y="1386684"/>
                  <a:pt x="6156560" y="1440216"/>
                  <a:pt x="6167039" y="1494509"/>
                </a:cubicBezTo>
                <a:cubicBezTo>
                  <a:pt x="6169325" y="1505751"/>
                  <a:pt x="6169706" y="1518324"/>
                  <a:pt x="6167421" y="1529563"/>
                </a:cubicBezTo>
                <a:cubicBezTo>
                  <a:pt x="6160752" y="1561189"/>
                  <a:pt x="6149702" y="1591859"/>
                  <a:pt x="6144940" y="1623675"/>
                </a:cubicBezTo>
                <a:cubicBezTo>
                  <a:pt x="6137129" y="1676253"/>
                  <a:pt x="6163417" y="1721785"/>
                  <a:pt x="6180565" y="1768838"/>
                </a:cubicBezTo>
                <a:cubicBezTo>
                  <a:pt x="6196758" y="1813610"/>
                  <a:pt x="6233335" y="1851709"/>
                  <a:pt x="6225142" y="1904673"/>
                </a:cubicBezTo>
                <a:cubicBezTo>
                  <a:pt x="6224381" y="1910004"/>
                  <a:pt x="6229524" y="1915912"/>
                  <a:pt x="6230858" y="1921817"/>
                </a:cubicBezTo>
                <a:cubicBezTo>
                  <a:pt x="6234479" y="1938009"/>
                  <a:pt x="6238857" y="1954202"/>
                  <a:pt x="6240574" y="1970586"/>
                </a:cubicBezTo>
                <a:cubicBezTo>
                  <a:pt x="6242861" y="1990589"/>
                  <a:pt x="6242100" y="2010974"/>
                  <a:pt x="6244004" y="2030977"/>
                </a:cubicBezTo>
                <a:cubicBezTo>
                  <a:pt x="6245147" y="2043835"/>
                  <a:pt x="6247242" y="2056600"/>
                  <a:pt x="6249052" y="2069340"/>
                </a:cubicBezTo>
                <a:lnTo>
                  <a:pt x="6249303" y="2072225"/>
                </a:lnTo>
                <a:lnTo>
                  <a:pt x="6249303" y="2131532"/>
                </a:lnTo>
                <a:lnTo>
                  <a:pt x="6248432" y="2138304"/>
                </a:lnTo>
                <a:cubicBezTo>
                  <a:pt x="6246241" y="2148519"/>
                  <a:pt x="6243623" y="2158712"/>
                  <a:pt x="6241908" y="2168903"/>
                </a:cubicBezTo>
                <a:cubicBezTo>
                  <a:pt x="6237145" y="2197670"/>
                  <a:pt x="6238479" y="2229296"/>
                  <a:pt x="6226286" y="2254633"/>
                </a:cubicBezTo>
                <a:cubicBezTo>
                  <a:pt x="6213332" y="2281683"/>
                  <a:pt x="6207426" y="2307402"/>
                  <a:pt x="6211426" y="2335405"/>
                </a:cubicBezTo>
                <a:cubicBezTo>
                  <a:pt x="6212760" y="2344741"/>
                  <a:pt x="6220762" y="2356744"/>
                  <a:pt x="6228952" y="2360933"/>
                </a:cubicBezTo>
                <a:cubicBezTo>
                  <a:pt x="6247241" y="2370270"/>
                  <a:pt x="6250481" y="2383032"/>
                  <a:pt x="6244193" y="2400369"/>
                </a:cubicBezTo>
                <a:cubicBezTo>
                  <a:pt x="6238857" y="2415420"/>
                  <a:pt x="6236192" y="2433897"/>
                  <a:pt x="6225904" y="2444184"/>
                </a:cubicBezTo>
                <a:cubicBezTo>
                  <a:pt x="6196758" y="2473333"/>
                  <a:pt x="6195806" y="2510483"/>
                  <a:pt x="6187996" y="2546678"/>
                </a:cubicBezTo>
                <a:cubicBezTo>
                  <a:pt x="6183231" y="2568774"/>
                  <a:pt x="6183041" y="2589352"/>
                  <a:pt x="6186279" y="2611450"/>
                </a:cubicBezTo>
                <a:cubicBezTo>
                  <a:pt x="6193518" y="2659455"/>
                  <a:pt x="6183231" y="2706131"/>
                  <a:pt x="6170087" y="2752235"/>
                </a:cubicBezTo>
                <a:cubicBezTo>
                  <a:pt x="6161325" y="2782716"/>
                  <a:pt x="6155990" y="2813958"/>
                  <a:pt x="6147035" y="2844248"/>
                </a:cubicBezTo>
                <a:cubicBezTo>
                  <a:pt x="6140177" y="2866918"/>
                  <a:pt x="6131985" y="2889587"/>
                  <a:pt x="6120937" y="2910353"/>
                </a:cubicBezTo>
                <a:cubicBezTo>
                  <a:pt x="6104743" y="2940455"/>
                  <a:pt x="6080358" y="2966742"/>
                  <a:pt x="6086835" y="3005035"/>
                </a:cubicBezTo>
                <a:cubicBezTo>
                  <a:pt x="6092550" y="3038756"/>
                  <a:pt x="6080550" y="3069235"/>
                  <a:pt x="6069119" y="3100099"/>
                </a:cubicBezTo>
                <a:cubicBezTo>
                  <a:pt x="6060737" y="3122770"/>
                  <a:pt x="6052162" y="3145436"/>
                  <a:pt x="6046828" y="3168870"/>
                </a:cubicBezTo>
                <a:cubicBezTo>
                  <a:pt x="6040542" y="3196686"/>
                  <a:pt x="6043210" y="3228119"/>
                  <a:pt x="6031589" y="3252885"/>
                </a:cubicBezTo>
                <a:cubicBezTo>
                  <a:pt x="6019396" y="3278795"/>
                  <a:pt x="6027588" y="3300319"/>
                  <a:pt x="6031017" y="3323372"/>
                </a:cubicBezTo>
                <a:cubicBezTo>
                  <a:pt x="6036353" y="3360139"/>
                  <a:pt x="6046258" y="3396719"/>
                  <a:pt x="6033685" y="3433866"/>
                </a:cubicBezTo>
                <a:cubicBezTo>
                  <a:pt x="6018444" y="3479015"/>
                  <a:pt x="6002060" y="3523785"/>
                  <a:pt x="5987583" y="3569124"/>
                </a:cubicBezTo>
                <a:cubicBezTo>
                  <a:pt x="5982056" y="3586653"/>
                  <a:pt x="5979770" y="3605509"/>
                  <a:pt x="5977295" y="3623799"/>
                </a:cubicBezTo>
                <a:cubicBezTo>
                  <a:pt x="5975197" y="3641134"/>
                  <a:pt x="5980533" y="3661899"/>
                  <a:pt x="5972533" y="3675238"/>
                </a:cubicBezTo>
                <a:cubicBezTo>
                  <a:pt x="5951958" y="3709529"/>
                  <a:pt x="5941860" y="3744770"/>
                  <a:pt x="5941860" y="3784397"/>
                </a:cubicBezTo>
                <a:cubicBezTo>
                  <a:pt x="5941860" y="3799258"/>
                  <a:pt x="5933287" y="3813737"/>
                  <a:pt x="5931762" y="3828785"/>
                </a:cubicBezTo>
                <a:cubicBezTo>
                  <a:pt x="5929858" y="3849362"/>
                  <a:pt x="5924714" y="3872985"/>
                  <a:pt x="5931955" y="3890891"/>
                </a:cubicBezTo>
                <a:cubicBezTo>
                  <a:pt x="5949100" y="3932993"/>
                  <a:pt x="5934810" y="3967091"/>
                  <a:pt x="5917857" y="4003861"/>
                </a:cubicBezTo>
                <a:cubicBezTo>
                  <a:pt x="5901092" y="4040058"/>
                  <a:pt x="5887757" y="4078159"/>
                  <a:pt x="5876707" y="4116641"/>
                </a:cubicBezTo>
                <a:cubicBezTo>
                  <a:pt x="5872706" y="4131119"/>
                  <a:pt x="5879375" y="4148453"/>
                  <a:pt x="5880708" y="4164458"/>
                </a:cubicBezTo>
                <a:cubicBezTo>
                  <a:pt x="5881089" y="4170174"/>
                  <a:pt x="5881661" y="4176461"/>
                  <a:pt x="5879756" y="4181603"/>
                </a:cubicBezTo>
                <a:cubicBezTo>
                  <a:pt x="5861466" y="4231324"/>
                  <a:pt x="5847560" y="4281810"/>
                  <a:pt x="5857085" y="4335722"/>
                </a:cubicBezTo>
                <a:cubicBezTo>
                  <a:pt x="5858038" y="4340674"/>
                  <a:pt x="5855942" y="4346201"/>
                  <a:pt x="5854608" y="4351154"/>
                </a:cubicBezTo>
                <a:cubicBezTo>
                  <a:pt x="5847751" y="4375349"/>
                  <a:pt x="5836892" y="4398972"/>
                  <a:pt x="5834415" y="4423545"/>
                </a:cubicBezTo>
                <a:cubicBezTo>
                  <a:pt x="5828319" y="4484127"/>
                  <a:pt x="5825841" y="4545086"/>
                  <a:pt x="5821841" y="4606053"/>
                </a:cubicBezTo>
                <a:cubicBezTo>
                  <a:pt x="5821653" y="4609863"/>
                  <a:pt x="5821653" y="4613864"/>
                  <a:pt x="5820317" y="4617291"/>
                </a:cubicBezTo>
                <a:cubicBezTo>
                  <a:pt x="5812125" y="4639772"/>
                  <a:pt x="5814794" y="4659393"/>
                  <a:pt x="5830414" y="4678445"/>
                </a:cubicBezTo>
                <a:cubicBezTo>
                  <a:pt x="5837273" y="4686828"/>
                  <a:pt x="5840892" y="4698258"/>
                  <a:pt x="5844703" y="4708734"/>
                </a:cubicBezTo>
                <a:cubicBezTo>
                  <a:pt x="5850418" y="4724167"/>
                  <a:pt x="5855942" y="4739978"/>
                  <a:pt x="5859562" y="4755980"/>
                </a:cubicBezTo>
                <a:cubicBezTo>
                  <a:pt x="5862991" y="4771793"/>
                  <a:pt x="5867753" y="4788747"/>
                  <a:pt x="5865088" y="4803988"/>
                </a:cubicBezTo>
                <a:cubicBezTo>
                  <a:pt x="5860326" y="4831420"/>
                  <a:pt x="5849657" y="4857522"/>
                  <a:pt x="5842606" y="4884572"/>
                </a:cubicBezTo>
                <a:cubicBezTo>
                  <a:pt x="5840129" y="4893907"/>
                  <a:pt x="5840512" y="4904195"/>
                  <a:pt x="5840321" y="4913909"/>
                </a:cubicBezTo>
                <a:cubicBezTo>
                  <a:pt x="5839750" y="4936201"/>
                  <a:pt x="5845274" y="4959061"/>
                  <a:pt x="5829462" y="4979253"/>
                </a:cubicBezTo>
                <a:cubicBezTo>
                  <a:pt x="5814602" y="4997922"/>
                  <a:pt x="5818983" y="5016785"/>
                  <a:pt x="5830223" y="5036405"/>
                </a:cubicBezTo>
                <a:cubicBezTo>
                  <a:pt x="5838225" y="5050504"/>
                  <a:pt x="5844513" y="5066505"/>
                  <a:pt x="5847560" y="5082317"/>
                </a:cubicBezTo>
                <a:cubicBezTo>
                  <a:pt x="5851752" y="5104036"/>
                  <a:pt x="5853466" y="5125562"/>
                  <a:pt x="5850988" y="5148995"/>
                </a:cubicBezTo>
                <a:cubicBezTo>
                  <a:pt x="5849275" y="5165570"/>
                  <a:pt x="5848512" y="5179097"/>
                  <a:pt x="5838416" y="5192051"/>
                </a:cubicBezTo>
                <a:cubicBezTo>
                  <a:pt x="5836892" y="5194145"/>
                  <a:pt x="5836510" y="5197955"/>
                  <a:pt x="5836703" y="5200813"/>
                </a:cubicBezTo>
                <a:cubicBezTo>
                  <a:pt x="5839941" y="5238343"/>
                  <a:pt x="5838225" y="5275491"/>
                  <a:pt x="5835937" y="5313403"/>
                </a:cubicBezTo>
                <a:cubicBezTo>
                  <a:pt x="5832892" y="5361598"/>
                  <a:pt x="5841844" y="5412276"/>
                  <a:pt x="5873849" y="5453995"/>
                </a:cubicBezTo>
                <a:cubicBezTo>
                  <a:pt x="5878613" y="5460092"/>
                  <a:pt x="5880708" y="5469236"/>
                  <a:pt x="5881852" y="5477239"/>
                </a:cubicBezTo>
                <a:cubicBezTo>
                  <a:pt x="5886804" y="5514957"/>
                  <a:pt x="5890233" y="5552869"/>
                  <a:pt x="5895758" y="5590590"/>
                </a:cubicBezTo>
                <a:cubicBezTo>
                  <a:pt x="5898806" y="5611164"/>
                  <a:pt x="5901474" y="5632691"/>
                  <a:pt x="5909856" y="5651360"/>
                </a:cubicBezTo>
                <a:cubicBezTo>
                  <a:pt x="5918047" y="5669647"/>
                  <a:pt x="5927762" y="5684320"/>
                  <a:pt x="5910618" y="5695178"/>
                </a:cubicBezTo>
                <a:cubicBezTo>
                  <a:pt x="5919762" y="5714607"/>
                  <a:pt x="5927383" y="5731564"/>
                  <a:pt x="5935573" y="5748136"/>
                </a:cubicBezTo>
                <a:cubicBezTo>
                  <a:pt x="5938620" y="5754234"/>
                  <a:pt x="5943575" y="5759378"/>
                  <a:pt x="5946433" y="5765474"/>
                </a:cubicBezTo>
                <a:cubicBezTo>
                  <a:pt x="5949481" y="5771953"/>
                  <a:pt x="5951385" y="5779191"/>
                  <a:pt x="5952911" y="5786239"/>
                </a:cubicBezTo>
                <a:cubicBezTo>
                  <a:pt x="5959768" y="5817674"/>
                  <a:pt x="5966054" y="5849107"/>
                  <a:pt x="5973485" y="5880348"/>
                </a:cubicBezTo>
                <a:cubicBezTo>
                  <a:pt x="5975008" y="5886447"/>
                  <a:pt x="5981104" y="5891590"/>
                  <a:pt x="5985103" y="5897114"/>
                </a:cubicBezTo>
                <a:cubicBezTo>
                  <a:pt x="5987772" y="5900735"/>
                  <a:pt x="5991773" y="5904353"/>
                  <a:pt x="5992345" y="5908355"/>
                </a:cubicBezTo>
                <a:cubicBezTo>
                  <a:pt x="5996917" y="5938836"/>
                  <a:pt x="6002252" y="5969124"/>
                  <a:pt x="6004537" y="5999796"/>
                </a:cubicBezTo>
                <a:cubicBezTo>
                  <a:pt x="6006440" y="6025515"/>
                  <a:pt x="6005871" y="6050282"/>
                  <a:pt x="6039018" y="6056948"/>
                </a:cubicBezTo>
                <a:cubicBezTo>
                  <a:pt x="6044734" y="6058092"/>
                  <a:pt x="6050831" y="6066284"/>
                  <a:pt x="6053687" y="6072569"/>
                </a:cubicBezTo>
                <a:cubicBezTo>
                  <a:pt x="6061879" y="6090477"/>
                  <a:pt x="6067404" y="6109530"/>
                  <a:pt x="6075785" y="6127247"/>
                </a:cubicBezTo>
                <a:cubicBezTo>
                  <a:pt x="6103790" y="6185351"/>
                  <a:pt x="6121508" y="6246121"/>
                  <a:pt x="6118269" y="6311084"/>
                </a:cubicBezTo>
                <a:cubicBezTo>
                  <a:pt x="6117317" y="6331277"/>
                  <a:pt x="6107028" y="6350899"/>
                  <a:pt x="6103217" y="6363664"/>
                </a:cubicBezTo>
                <a:cubicBezTo>
                  <a:pt x="6118269" y="6400429"/>
                  <a:pt x="6132747" y="6431292"/>
                  <a:pt x="6143606" y="6463490"/>
                </a:cubicBezTo>
                <a:cubicBezTo>
                  <a:pt x="6153322" y="6491874"/>
                  <a:pt x="6159418" y="6521593"/>
                  <a:pt x="6166466" y="6550742"/>
                </a:cubicBezTo>
                <a:cubicBezTo>
                  <a:pt x="6169135" y="6561411"/>
                  <a:pt x="6170658" y="6572269"/>
                  <a:pt x="6171993" y="6583128"/>
                </a:cubicBezTo>
                <a:cubicBezTo>
                  <a:pt x="6176183" y="6617036"/>
                  <a:pt x="6166086" y="6652472"/>
                  <a:pt x="6182089" y="6685617"/>
                </a:cubicBezTo>
                <a:cubicBezTo>
                  <a:pt x="6190471" y="6702955"/>
                  <a:pt x="6200567" y="6720103"/>
                  <a:pt x="6204949" y="6738388"/>
                </a:cubicBezTo>
                <a:cubicBezTo>
                  <a:pt x="6209712" y="6758011"/>
                  <a:pt x="6217142" y="6777207"/>
                  <a:pt x="6222453" y="6796804"/>
                </a:cubicBezTo>
                <a:lnTo>
                  <a:pt x="6227224" y="6857457"/>
                </a:lnTo>
                <a:lnTo>
                  <a:pt x="6099985" y="6857457"/>
                </a:lnTo>
                <a:lnTo>
                  <a:pt x="6099985" y="6857998"/>
                </a:lnTo>
                <a:lnTo>
                  <a:pt x="0" y="6857998"/>
                </a:lnTo>
                <a:close/>
              </a:path>
            </a:pathLst>
          </a:custGeom>
          <a:effectLst>
            <a:outerShdw blurRad="381000" dist="152400" algn="tl" rotWithShape="0">
              <a:prstClr val="black">
                <a:alpha val="10000"/>
              </a:prstClr>
            </a:outerShdw>
          </a:effectLst>
        </p:spPr>
      </p:pic>
      <p:sp>
        <p:nvSpPr>
          <p:cNvPr id="93" name="Freeform: Shape 92">
            <a:extLst>
              <a:ext uri="{FF2B5EF4-FFF2-40B4-BE49-F238E27FC236}">
                <a16:creationId xmlns:a16="http://schemas.microsoft.com/office/drawing/2014/main" id="{B01367A3-F670-4BD9-9972-F7E97FC22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4" name="Freeform: Shape 93">
            <a:extLst>
              <a:ext uri="{FF2B5EF4-FFF2-40B4-BE49-F238E27FC236}">
                <a16:creationId xmlns:a16="http://schemas.microsoft.com/office/drawing/2014/main" id="{38C3DB02-606C-40EC-8381-7A29A1ADF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C6492F9F-D3FF-916B-1EC3-7797D87B717B}"/>
              </a:ext>
            </a:extLst>
          </p:cNvPr>
          <p:cNvSpPr txBox="1"/>
          <p:nvPr/>
        </p:nvSpPr>
        <p:spPr>
          <a:xfrm>
            <a:off x="1831429" y="6351086"/>
            <a:ext cx="2586446" cy="276999"/>
          </a:xfrm>
          <a:prstGeom prst="rect">
            <a:avLst/>
          </a:prstGeom>
          <a:noFill/>
        </p:spPr>
        <p:txBody>
          <a:bodyPr wrap="square" rtlCol="0">
            <a:spAutoFit/>
          </a:bodyPr>
          <a:lstStyle/>
          <a:p>
            <a:r>
              <a:rPr lang="en-GB" sz="1200" dirty="0">
                <a:solidFill>
                  <a:schemeClr val="accent2">
                    <a:lumMod val="50000"/>
                  </a:schemeClr>
                </a:solidFill>
              </a:rPr>
              <a:t>Your diversity business partner</a:t>
            </a:r>
          </a:p>
        </p:txBody>
      </p:sp>
    </p:spTree>
    <p:extLst>
      <p:ext uri="{BB962C8B-B14F-4D97-AF65-F5344CB8AC3E}">
        <p14:creationId xmlns:p14="http://schemas.microsoft.com/office/powerpoint/2010/main" val="2259308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7" name="Rectangle 2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3">
            <a:extLst>
              <a:ext uri="{FF2B5EF4-FFF2-40B4-BE49-F238E27FC236}">
                <a16:creationId xmlns:a16="http://schemas.microsoft.com/office/drawing/2014/main" id="{BEC46ADB-55E5-43DA-8E91-C49412A33045}"/>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4000" dirty="0">
                <a:ea typeface="+mj-ea"/>
                <a:cs typeface="+mj-cs"/>
              </a:rPr>
              <a:t>Aims</a:t>
            </a:r>
          </a:p>
        </p:txBody>
      </p:sp>
      <p:sp>
        <p:nvSpPr>
          <p:cNvPr id="2" name="Text Placeholder 1">
            <a:extLst>
              <a:ext uri="{FF2B5EF4-FFF2-40B4-BE49-F238E27FC236}">
                <a16:creationId xmlns:a16="http://schemas.microsoft.com/office/drawing/2014/main" id="{C11A7FF5-E7DB-4462-BC64-12126BDC0DFB}"/>
              </a:ext>
            </a:extLst>
          </p:cNvPr>
          <p:cNvSpPr>
            <a:spLocks noGrp="1"/>
          </p:cNvSpPr>
          <p:nvPr>
            <p:ph type="body" sz="quarter" idx="11"/>
          </p:nvPr>
        </p:nvSpPr>
        <p:spPr>
          <a:xfrm>
            <a:off x="761802" y="2743200"/>
            <a:ext cx="4646905" cy="3613149"/>
          </a:xfrm>
        </p:spPr>
        <p:txBody>
          <a:bodyPr vert="horz" lIns="91440" tIns="45720" rIns="91440" bIns="45720" rtlCol="0" anchor="ctr">
            <a:normAutofit/>
          </a:bodyPr>
          <a:lstStyle/>
          <a:p>
            <a:pPr indent="-228600">
              <a:lnSpc>
                <a:spcPct val="90000"/>
              </a:lnSpc>
              <a:buFont typeface="Arial" panose="020B0604020202020204" pitchFamily="34" charset="0"/>
              <a:buChar char="•"/>
            </a:pPr>
            <a:r>
              <a:rPr lang="en-US" b="1" dirty="0"/>
              <a:t>01 Diversity Hotel and Spa</a:t>
            </a:r>
          </a:p>
          <a:p>
            <a:pPr indent="-228600">
              <a:lnSpc>
                <a:spcPct val="90000"/>
              </a:lnSpc>
              <a:buFont typeface="Arial" panose="020B0604020202020204" pitchFamily="34" charset="0"/>
              <a:buChar char="•"/>
            </a:pPr>
            <a:r>
              <a:rPr lang="en-US" b="1" dirty="0"/>
              <a:t>02 Multilingualism </a:t>
            </a:r>
          </a:p>
          <a:p>
            <a:pPr indent="-228600">
              <a:lnSpc>
                <a:spcPct val="90000"/>
              </a:lnSpc>
              <a:buFont typeface="Arial" panose="020B0604020202020204" pitchFamily="34" charset="0"/>
              <a:buChar char="•"/>
            </a:pPr>
            <a:r>
              <a:rPr lang="en-US" b="1" dirty="0"/>
              <a:t>03 Spanish language</a:t>
            </a:r>
          </a:p>
          <a:p>
            <a:pPr indent="-228600">
              <a:lnSpc>
                <a:spcPct val="90000"/>
              </a:lnSpc>
              <a:buFont typeface="Arial" panose="020B0604020202020204" pitchFamily="34" charset="0"/>
              <a:buChar char="•"/>
            </a:pPr>
            <a:r>
              <a:rPr lang="en-US" b="1" dirty="0"/>
              <a:t>04 Spanish population</a:t>
            </a:r>
          </a:p>
          <a:p>
            <a:pPr indent="-228600">
              <a:lnSpc>
                <a:spcPct val="90000"/>
              </a:lnSpc>
              <a:buFont typeface="Arial" panose="020B0604020202020204" pitchFamily="34" charset="0"/>
              <a:buChar char="•"/>
            </a:pPr>
            <a:r>
              <a:rPr lang="en-US" b="1" dirty="0"/>
              <a:t>05 Politeness in hospitality</a:t>
            </a:r>
          </a:p>
          <a:p>
            <a:pPr indent="-228600">
              <a:lnSpc>
                <a:spcPct val="90000"/>
              </a:lnSpc>
              <a:buFont typeface="Arial" panose="020B0604020202020204" pitchFamily="34" charset="0"/>
              <a:buChar char="•"/>
            </a:pPr>
            <a:r>
              <a:rPr lang="en-US" b="1" dirty="0"/>
              <a:t>06 References</a:t>
            </a:r>
          </a:p>
          <a:p>
            <a:pPr indent="-228600">
              <a:lnSpc>
                <a:spcPct val="90000"/>
              </a:lnSpc>
              <a:buFont typeface="Arial" panose="020B0604020202020204" pitchFamily="34" charset="0"/>
              <a:buChar char="•"/>
            </a:pPr>
            <a:r>
              <a:rPr lang="en-US" b="1" dirty="0"/>
              <a:t>07 Thank you!</a:t>
            </a:r>
          </a:p>
          <a:p>
            <a:pPr indent="-228600">
              <a:lnSpc>
                <a:spcPct val="90000"/>
              </a:lnSpc>
              <a:buFont typeface="Arial" panose="020B0604020202020204" pitchFamily="34" charset="0"/>
              <a:buChar char="•"/>
            </a:pPr>
            <a:endParaRPr lang="en-US" dirty="0">
              <a:solidFill>
                <a:schemeClr val="tx1"/>
              </a:solidFill>
            </a:endParaRPr>
          </a:p>
        </p:txBody>
      </p:sp>
      <p:pic>
        <p:nvPicPr>
          <p:cNvPr id="4" name="Picture 3" descr="A logo with a design on it&#10;&#10;Description automatically generated">
            <a:extLst>
              <a:ext uri="{FF2B5EF4-FFF2-40B4-BE49-F238E27FC236}">
                <a16:creationId xmlns:a16="http://schemas.microsoft.com/office/drawing/2014/main" id="{0FD191F9-5CC0-B90E-0944-338F2DE3DFDC}"/>
              </a:ext>
            </a:extLst>
          </p:cNvPr>
          <p:cNvPicPr>
            <a:picLocks noChangeAspect="1"/>
          </p:cNvPicPr>
          <p:nvPr/>
        </p:nvPicPr>
        <p:blipFill rotWithShape="1">
          <a:blip r:embed="rId3"/>
          <a:srcRect l="5358" r="5654"/>
          <a:stretch/>
        </p:blipFill>
        <p:spPr>
          <a:xfrm>
            <a:off x="6096000" y="1"/>
            <a:ext cx="6102825" cy="6858000"/>
          </a:xfrm>
          <a:prstGeom prst="rect">
            <a:avLst/>
          </a:prstGeom>
        </p:spPr>
      </p:pic>
      <p:sp>
        <p:nvSpPr>
          <p:cNvPr id="9" name="Slide Number Placeholder 8">
            <a:extLst>
              <a:ext uri="{FF2B5EF4-FFF2-40B4-BE49-F238E27FC236}">
                <a16:creationId xmlns:a16="http://schemas.microsoft.com/office/drawing/2014/main" id="{AA7B234E-FE17-4087-92FD-3802CA26E967}"/>
              </a:ext>
            </a:extLst>
          </p:cNvPr>
          <p:cNvSpPr>
            <a:spLocks noGrp="1"/>
          </p:cNvSpPr>
          <p:nvPr>
            <p:ph type="sldNum" sz="quarter" idx="4"/>
          </p:nvPr>
        </p:nvSpPr>
        <p:spPr>
          <a:xfrm>
            <a:off x="8732520" y="6356350"/>
            <a:ext cx="3200400" cy="365125"/>
          </a:xfrm>
        </p:spPr>
        <p:txBody>
          <a:bodyPr vert="horz" lIns="91440" tIns="45720" rIns="91440" bIns="45720" rtlCol="0" anchor="ctr">
            <a:normAutofit/>
          </a:bodyPr>
          <a:lstStyle/>
          <a:p>
            <a:pPr>
              <a:spcAft>
                <a:spcPts val="600"/>
              </a:spcAft>
              <a:defRPr/>
            </a:pPr>
            <a:fld id="{294A09A9-5501-47C1-A89A-A340965A2BE2}" type="slidenum">
              <a:rPr lang="en-US" sz="1200" smtClean="0">
                <a:solidFill>
                  <a:srgbClr val="FFFFFF"/>
                </a:solidFill>
                <a:latin typeface="Calibri" panose="020F0502020204030204"/>
                <a:cs typeface="+mn-cs"/>
              </a:rPr>
              <a:pPr>
                <a:spcAft>
                  <a:spcPts val="600"/>
                </a:spcAft>
                <a:defRPr/>
              </a:pPr>
              <a:t>3</a:t>
            </a:fld>
            <a:endParaRPr lang="en-US" sz="1200">
              <a:solidFill>
                <a:srgbClr val="FFFFFF"/>
              </a:solidFill>
              <a:latin typeface="Calibri" panose="020F0502020204030204"/>
              <a:cs typeface="+mn-cs"/>
            </a:endParaRPr>
          </a:p>
        </p:txBody>
      </p:sp>
      <p:sp>
        <p:nvSpPr>
          <p:cNvPr id="5" name="TextBox 4">
            <a:extLst>
              <a:ext uri="{FF2B5EF4-FFF2-40B4-BE49-F238E27FC236}">
                <a16:creationId xmlns:a16="http://schemas.microsoft.com/office/drawing/2014/main" id="{CB91B7FB-E30F-7974-310E-21E402C37069}"/>
              </a:ext>
            </a:extLst>
          </p:cNvPr>
          <p:cNvSpPr txBox="1"/>
          <p:nvPr/>
        </p:nvSpPr>
        <p:spPr>
          <a:xfrm>
            <a:off x="8056665" y="6377212"/>
            <a:ext cx="2586446" cy="276999"/>
          </a:xfrm>
          <a:prstGeom prst="rect">
            <a:avLst/>
          </a:prstGeom>
          <a:noFill/>
        </p:spPr>
        <p:txBody>
          <a:bodyPr wrap="square" rtlCol="0">
            <a:spAutoFit/>
          </a:bodyPr>
          <a:lstStyle/>
          <a:p>
            <a:r>
              <a:rPr lang="en-GB" sz="1200" dirty="0">
                <a:solidFill>
                  <a:schemeClr val="accent2">
                    <a:lumMod val="50000"/>
                  </a:schemeClr>
                </a:solidFill>
              </a:rPr>
              <a:t>Your diversity business partner</a:t>
            </a:r>
          </a:p>
        </p:txBody>
      </p:sp>
    </p:spTree>
    <p:extLst>
      <p:ext uri="{BB962C8B-B14F-4D97-AF65-F5344CB8AC3E}">
        <p14:creationId xmlns:p14="http://schemas.microsoft.com/office/powerpoint/2010/main" val="2865516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p:txBody>
          <a:bodyPr/>
          <a:lstStyle/>
          <a:p>
            <a:r>
              <a:rPr lang="en-US" b="1" dirty="0"/>
              <a:t>Business: Diversity Hotel and Spa</a:t>
            </a:r>
            <a:br>
              <a:rPr lang="en-US" b="1" dirty="0"/>
            </a:br>
            <a:r>
              <a:rPr lang="en-US" b="1" dirty="0"/>
              <a:t>London</a:t>
            </a:r>
          </a:p>
        </p:txBody>
      </p:sp>
      <p:graphicFrame>
        <p:nvGraphicFramePr>
          <p:cNvPr id="4" name="Table 4">
            <a:extLst>
              <a:ext uri="{FF2B5EF4-FFF2-40B4-BE49-F238E27FC236}">
                <a16:creationId xmlns:a16="http://schemas.microsoft.com/office/drawing/2014/main" id="{403CD5FD-27C3-4342-BE41-F411CB8D6931}"/>
              </a:ext>
            </a:extLst>
          </p:cNvPr>
          <p:cNvGraphicFramePr>
            <a:graphicFrameLocks noGrp="1"/>
          </p:cNvGraphicFramePr>
          <p:nvPr>
            <p:ph sz="quarter" idx="11"/>
            <p:extLst>
              <p:ext uri="{D42A27DB-BD31-4B8C-83A1-F6EECF244321}">
                <p14:modId xmlns:p14="http://schemas.microsoft.com/office/powerpoint/2010/main" val="2229647464"/>
              </p:ext>
            </p:extLst>
          </p:nvPr>
        </p:nvGraphicFramePr>
        <p:xfrm>
          <a:off x="854075" y="2286000"/>
          <a:ext cx="10499725" cy="2293620"/>
        </p:xfrm>
        <a:graphic>
          <a:graphicData uri="http://schemas.openxmlformats.org/drawingml/2006/table">
            <a:tbl>
              <a:tblPr firstRow="1">
                <a:tableStyleId>{5C22544A-7EE6-4342-B048-85BDC9FD1C3A}</a:tableStyleId>
              </a:tblPr>
              <a:tblGrid>
                <a:gridCol w="2099945">
                  <a:extLst>
                    <a:ext uri="{9D8B030D-6E8A-4147-A177-3AD203B41FA5}">
                      <a16:colId xmlns:a16="http://schemas.microsoft.com/office/drawing/2014/main" val="1689330750"/>
                    </a:ext>
                  </a:extLst>
                </a:gridCol>
                <a:gridCol w="2099945">
                  <a:extLst>
                    <a:ext uri="{9D8B030D-6E8A-4147-A177-3AD203B41FA5}">
                      <a16:colId xmlns:a16="http://schemas.microsoft.com/office/drawing/2014/main" val="2660631934"/>
                    </a:ext>
                  </a:extLst>
                </a:gridCol>
                <a:gridCol w="2099945">
                  <a:extLst>
                    <a:ext uri="{9D8B030D-6E8A-4147-A177-3AD203B41FA5}">
                      <a16:colId xmlns:a16="http://schemas.microsoft.com/office/drawing/2014/main" val="3909717689"/>
                    </a:ext>
                  </a:extLst>
                </a:gridCol>
                <a:gridCol w="2099945">
                  <a:extLst>
                    <a:ext uri="{9D8B030D-6E8A-4147-A177-3AD203B41FA5}">
                      <a16:colId xmlns:a16="http://schemas.microsoft.com/office/drawing/2014/main" val="1603189107"/>
                    </a:ext>
                  </a:extLst>
                </a:gridCol>
                <a:gridCol w="2099945">
                  <a:extLst>
                    <a:ext uri="{9D8B030D-6E8A-4147-A177-3AD203B41FA5}">
                      <a16:colId xmlns:a16="http://schemas.microsoft.com/office/drawing/2014/main" val="1897606603"/>
                    </a:ext>
                  </a:extLst>
                </a:gridCol>
              </a:tblGrid>
              <a:tr h="571500">
                <a:tc>
                  <a:txBody>
                    <a:bodyPr/>
                    <a:lstStyle/>
                    <a:p>
                      <a:endParaRPr lang="en-US" dirty="0">
                        <a:latin typeface="+mn-lt"/>
                        <a:cs typeface="Biome Light" panose="020B0303030204020804" pitchFamily="34" charset="0"/>
                      </a:endParaRPr>
                    </a:p>
                  </a:txBody>
                  <a:tcPr anchor="ctr">
                    <a:lnL w="12700" cmpd="sng">
                      <a:noFill/>
                    </a:lnL>
                    <a:lnR w="12700" cap="flat" cmpd="sng" algn="ctr">
                      <a:no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pPr algn="ctr"/>
                      <a:r>
                        <a:rPr lang="en-US" sz="1600" dirty="0">
                          <a:latin typeface="+mn-lt"/>
                          <a:cs typeface="Biome Light" panose="020B0303030204020804" pitchFamily="34" charset="0"/>
                        </a:rPr>
                        <a:t>Q1</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pPr algn="ctr"/>
                      <a:r>
                        <a:rPr lang="en-US" sz="1600" dirty="0">
                          <a:latin typeface="+mn-lt"/>
                          <a:cs typeface="Biome Light" panose="020B0303030204020804" pitchFamily="34" charset="0"/>
                        </a:rPr>
                        <a:t>Q2</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pPr algn="ctr"/>
                      <a:r>
                        <a:rPr lang="en-US" sz="1600">
                          <a:latin typeface="+mn-lt"/>
                          <a:cs typeface="Biome Light" panose="020B0303030204020804" pitchFamily="34" charset="0"/>
                        </a:rPr>
                        <a:t>Q3</a:t>
                      </a:r>
                      <a:endParaRPr lang="en-US" sz="1600" dirty="0">
                        <a:latin typeface="+mn-lt"/>
                        <a:cs typeface="Biome Light" panose="020B0303030204020804" pitchFamily="34" charset="0"/>
                      </a:endParaRPr>
                    </a:p>
                  </a:txBody>
                  <a:tcPr anchor="ctr">
                    <a:lnL w="12700" cap="flat" cmpd="sng" algn="ctr">
                      <a:no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pPr algn="ctr"/>
                      <a:r>
                        <a:rPr lang="en-US" sz="1600" dirty="0">
                          <a:latin typeface="+mn-lt"/>
                          <a:cs typeface="Biome Light" panose="020B0303030204020804" pitchFamily="34" charset="0"/>
                        </a:rPr>
                        <a:t>Q4</a:t>
                      </a:r>
                    </a:p>
                  </a:txBody>
                  <a:tcPr anchor="ctr">
                    <a:lnL w="12700" cap="flat" cmpd="sng" algn="ctr">
                      <a:no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479928716"/>
                  </a:ext>
                </a:extLst>
              </a:tr>
              <a:tr h="571500">
                <a:tc>
                  <a:txBody>
                    <a:bodyPr/>
                    <a:lstStyle/>
                    <a:p>
                      <a:r>
                        <a:rPr lang="en-US" sz="1600" dirty="0">
                          <a:solidFill>
                            <a:schemeClr val="accent2">
                              <a:lumMod val="50000"/>
                            </a:schemeClr>
                          </a:solidFill>
                          <a:latin typeface="+mn-lt"/>
                          <a:cs typeface="Biome Light" panose="020B0303030204020804" pitchFamily="34" charset="0"/>
                        </a:rPr>
                        <a:t>International companies</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accent1"/>
                      </a:solidFill>
                      <a:prstDash val="solid"/>
                      <a:round/>
                      <a:headEnd type="none" w="med" len="med"/>
                      <a:tailEnd type="none" w="med" len="med"/>
                    </a:lnB>
                    <a:noFill/>
                  </a:tcPr>
                </a:tc>
                <a:tc>
                  <a:txBody>
                    <a:bodyPr/>
                    <a:lstStyle/>
                    <a:p>
                      <a:pPr algn="ctr"/>
                      <a:r>
                        <a:rPr lang="en-US" sz="1400" dirty="0">
                          <a:solidFill>
                            <a:schemeClr val="accent2">
                              <a:lumMod val="50000"/>
                            </a:schemeClr>
                          </a:solidFill>
                          <a:latin typeface="+mn-lt"/>
                          <a:cs typeface="Biome Light" panose="020B0303030204020804" pitchFamily="34" charset="0"/>
                        </a:rPr>
                        <a:t>8</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accent1"/>
                      </a:solidFill>
                      <a:prstDash val="solid"/>
                      <a:round/>
                      <a:headEnd type="none" w="med" len="med"/>
                      <a:tailEnd type="none" w="med" len="med"/>
                    </a:lnB>
                    <a:noFill/>
                  </a:tcPr>
                </a:tc>
                <a:tc>
                  <a:txBody>
                    <a:bodyPr/>
                    <a:lstStyle/>
                    <a:p>
                      <a:pPr algn="ctr"/>
                      <a:r>
                        <a:rPr lang="en-US" sz="1400" dirty="0">
                          <a:solidFill>
                            <a:schemeClr val="accent2">
                              <a:lumMod val="50000"/>
                            </a:schemeClr>
                          </a:solidFill>
                          <a:latin typeface="+mn-lt"/>
                          <a:cs typeface="Biome Light" panose="020B0303030204020804" pitchFamily="34" charset="0"/>
                        </a:rPr>
                        <a:t>11</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accent1"/>
                      </a:solidFill>
                      <a:prstDash val="solid"/>
                      <a:round/>
                      <a:headEnd type="none" w="med" len="med"/>
                      <a:tailEnd type="none" w="med" len="med"/>
                    </a:lnB>
                    <a:noFill/>
                  </a:tcPr>
                </a:tc>
                <a:tc>
                  <a:txBody>
                    <a:bodyPr/>
                    <a:lstStyle/>
                    <a:p>
                      <a:pPr algn="ctr"/>
                      <a:r>
                        <a:rPr lang="en-US" sz="1400" dirty="0">
                          <a:solidFill>
                            <a:schemeClr val="accent2">
                              <a:lumMod val="50000"/>
                            </a:schemeClr>
                          </a:solidFill>
                          <a:latin typeface="+mn-lt"/>
                          <a:cs typeface="Biome Light" panose="020B0303030204020804" pitchFamily="34" charset="0"/>
                        </a:rPr>
                        <a:t>8</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accent1"/>
                      </a:solidFill>
                      <a:prstDash val="solid"/>
                      <a:round/>
                      <a:headEnd type="none" w="med" len="med"/>
                      <a:tailEnd type="none" w="med" len="med"/>
                    </a:lnB>
                    <a:noFill/>
                  </a:tcPr>
                </a:tc>
                <a:tc>
                  <a:txBody>
                    <a:bodyPr/>
                    <a:lstStyle/>
                    <a:p>
                      <a:pPr algn="ctr"/>
                      <a:r>
                        <a:rPr lang="en-US" sz="1400" dirty="0">
                          <a:solidFill>
                            <a:schemeClr val="accent2">
                              <a:lumMod val="50000"/>
                            </a:schemeClr>
                          </a:solidFill>
                          <a:latin typeface="+mn-lt"/>
                          <a:cs typeface="Biome Light" panose="020B0303030204020804" pitchFamily="34" charset="0"/>
                        </a:rPr>
                        <a:t>9</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1760208656"/>
                  </a:ext>
                </a:extLst>
              </a:tr>
              <a:tr h="571500">
                <a:tc>
                  <a:txBody>
                    <a:bodyPr/>
                    <a:lstStyle/>
                    <a:p>
                      <a:r>
                        <a:rPr lang="en-US" sz="1600" dirty="0">
                          <a:solidFill>
                            <a:schemeClr val="accent2">
                              <a:lumMod val="50000"/>
                            </a:schemeClr>
                          </a:solidFill>
                          <a:latin typeface="+mn-lt"/>
                          <a:cs typeface="Biome Light" panose="020B0303030204020804" pitchFamily="34" charset="0"/>
                        </a:rPr>
                        <a:t>Spain</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accent1"/>
                      </a:solidFill>
                      <a:prstDash val="solid"/>
                      <a:round/>
                      <a:headEnd type="none" w="med" len="med"/>
                      <a:tailEnd type="none" w="med" len="med"/>
                    </a:lnT>
                    <a:lnB w="6350" cap="flat" cmpd="sng" algn="ctr">
                      <a:solidFill>
                        <a:schemeClr val="accent1"/>
                      </a:solidFill>
                      <a:prstDash val="solid"/>
                      <a:round/>
                      <a:headEnd type="none" w="med" len="med"/>
                      <a:tailEnd type="none" w="med" len="med"/>
                    </a:lnB>
                    <a:noFill/>
                  </a:tcPr>
                </a:tc>
                <a:tc>
                  <a:txBody>
                    <a:bodyPr/>
                    <a:lstStyle/>
                    <a:p>
                      <a:pPr algn="ctr"/>
                      <a:r>
                        <a:rPr lang="en-US" sz="1400" dirty="0">
                          <a:solidFill>
                            <a:schemeClr val="accent2">
                              <a:lumMod val="50000"/>
                            </a:schemeClr>
                          </a:solidFill>
                          <a:latin typeface="+mn-lt"/>
                          <a:cs typeface="Biome Light" panose="020B0303030204020804" pitchFamily="34" charset="0"/>
                        </a:rPr>
                        <a:t>5</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accent1"/>
                      </a:solidFill>
                      <a:prstDash val="solid"/>
                      <a:round/>
                      <a:headEnd type="none" w="med" len="med"/>
                      <a:tailEnd type="none" w="med" len="med"/>
                    </a:lnT>
                    <a:lnB w="6350" cap="flat" cmpd="sng" algn="ctr">
                      <a:solidFill>
                        <a:schemeClr val="accent1"/>
                      </a:solidFill>
                      <a:prstDash val="solid"/>
                      <a:round/>
                      <a:headEnd type="none" w="med" len="med"/>
                      <a:tailEnd type="none" w="med" len="med"/>
                    </a:lnB>
                    <a:noFill/>
                  </a:tcPr>
                </a:tc>
                <a:tc>
                  <a:txBody>
                    <a:bodyPr/>
                    <a:lstStyle/>
                    <a:p>
                      <a:pPr algn="ctr"/>
                      <a:r>
                        <a:rPr lang="en-US" sz="1400" dirty="0">
                          <a:solidFill>
                            <a:schemeClr val="accent2">
                              <a:lumMod val="50000"/>
                            </a:schemeClr>
                          </a:solidFill>
                          <a:latin typeface="+mn-lt"/>
                          <a:cs typeface="Biome Light" panose="020B0303030204020804" pitchFamily="34" charset="0"/>
                        </a:rPr>
                        <a:t>7</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accent1"/>
                      </a:solidFill>
                      <a:prstDash val="solid"/>
                      <a:round/>
                      <a:headEnd type="none" w="med" len="med"/>
                      <a:tailEnd type="none" w="med" len="med"/>
                    </a:lnT>
                    <a:lnB w="6350" cap="flat" cmpd="sng" algn="ctr">
                      <a:solidFill>
                        <a:schemeClr val="accent1"/>
                      </a:solidFill>
                      <a:prstDash val="solid"/>
                      <a:round/>
                      <a:headEnd type="none" w="med" len="med"/>
                      <a:tailEnd type="none" w="med" len="med"/>
                    </a:lnB>
                    <a:noFill/>
                  </a:tcPr>
                </a:tc>
                <a:tc>
                  <a:txBody>
                    <a:bodyPr/>
                    <a:lstStyle/>
                    <a:p>
                      <a:pPr algn="ctr"/>
                      <a:r>
                        <a:rPr lang="en-US" sz="1400" dirty="0">
                          <a:solidFill>
                            <a:schemeClr val="accent2">
                              <a:lumMod val="50000"/>
                            </a:schemeClr>
                          </a:solidFill>
                          <a:latin typeface="+mn-lt"/>
                          <a:cs typeface="Biome Light" panose="020B0303030204020804" pitchFamily="34" charset="0"/>
                        </a:rPr>
                        <a:t>4</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accent1"/>
                      </a:solidFill>
                      <a:prstDash val="solid"/>
                      <a:round/>
                      <a:headEnd type="none" w="med" len="med"/>
                      <a:tailEnd type="none" w="med" len="med"/>
                    </a:lnT>
                    <a:lnB w="6350" cap="flat" cmpd="sng" algn="ctr">
                      <a:solidFill>
                        <a:schemeClr val="accent1"/>
                      </a:solidFill>
                      <a:prstDash val="solid"/>
                      <a:round/>
                      <a:headEnd type="none" w="med" len="med"/>
                      <a:tailEnd type="none" w="med" len="med"/>
                    </a:lnB>
                    <a:noFill/>
                  </a:tcPr>
                </a:tc>
                <a:tc>
                  <a:txBody>
                    <a:bodyPr/>
                    <a:lstStyle/>
                    <a:p>
                      <a:pPr algn="ctr"/>
                      <a:r>
                        <a:rPr lang="en-US" sz="1400" dirty="0">
                          <a:solidFill>
                            <a:schemeClr val="accent2">
                              <a:lumMod val="50000"/>
                            </a:schemeClr>
                          </a:solidFill>
                          <a:latin typeface="+mn-lt"/>
                          <a:cs typeface="Biome Light" panose="020B0303030204020804" pitchFamily="34" charset="0"/>
                        </a:rPr>
                        <a:t>3</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accent1"/>
                      </a:solidFill>
                      <a:prstDash val="solid"/>
                      <a:round/>
                      <a:headEnd type="none" w="med" len="med"/>
                      <a:tailEnd type="none" w="med" len="med"/>
                    </a:lnT>
                    <a:lnB w="635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3634243071"/>
                  </a:ext>
                </a:extLst>
              </a:tr>
              <a:tr h="571500">
                <a:tc>
                  <a:txBody>
                    <a:bodyPr/>
                    <a:lstStyle/>
                    <a:p>
                      <a:r>
                        <a:rPr lang="en-US" sz="1600" dirty="0">
                          <a:solidFill>
                            <a:schemeClr val="accent2">
                              <a:lumMod val="50000"/>
                            </a:schemeClr>
                          </a:solidFill>
                          <a:latin typeface="+mn-lt"/>
                          <a:cs typeface="Biome Light" panose="020B0303030204020804" pitchFamily="34" charset="0"/>
                        </a:rPr>
                        <a:t>Other</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accent1"/>
                      </a:solidFill>
                      <a:prstDash val="solid"/>
                      <a:round/>
                      <a:headEnd type="none" w="med" len="med"/>
                      <a:tailEnd type="none" w="med" len="med"/>
                    </a:lnT>
                    <a:lnB w="6350" cap="flat" cmpd="sng" algn="ctr">
                      <a:solidFill>
                        <a:schemeClr val="accent1"/>
                      </a:solidFill>
                      <a:prstDash val="solid"/>
                      <a:round/>
                      <a:headEnd type="none" w="med" len="med"/>
                      <a:tailEnd type="none" w="med" len="med"/>
                    </a:lnB>
                    <a:noFill/>
                  </a:tcPr>
                </a:tc>
                <a:tc>
                  <a:txBody>
                    <a:bodyPr/>
                    <a:lstStyle/>
                    <a:p>
                      <a:pPr algn="ctr"/>
                      <a:r>
                        <a:rPr lang="en-US" sz="1400" dirty="0">
                          <a:solidFill>
                            <a:schemeClr val="accent2">
                              <a:lumMod val="50000"/>
                            </a:schemeClr>
                          </a:solidFill>
                          <a:latin typeface="+mn-lt"/>
                          <a:cs typeface="Biome Light" panose="020B0303030204020804" pitchFamily="34" charset="0"/>
                        </a:rPr>
                        <a:t>3</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accent1"/>
                      </a:solidFill>
                      <a:prstDash val="solid"/>
                      <a:round/>
                      <a:headEnd type="none" w="med" len="med"/>
                      <a:tailEnd type="none" w="med" len="med"/>
                    </a:lnT>
                    <a:lnB w="6350" cap="flat" cmpd="sng" algn="ctr">
                      <a:solidFill>
                        <a:schemeClr val="accent1"/>
                      </a:solidFill>
                      <a:prstDash val="solid"/>
                      <a:round/>
                      <a:headEnd type="none" w="med" len="med"/>
                      <a:tailEnd type="none" w="med" len="med"/>
                    </a:lnB>
                    <a:noFill/>
                  </a:tcPr>
                </a:tc>
                <a:tc>
                  <a:txBody>
                    <a:bodyPr/>
                    <a:lstStyle/>
                    <a:p>
                      <a:pPr algn="ctr"/>
                      <a:r>
                        <a:rPr lang="en-US" sz="1400" dirty="0">
                          <a:solidFill>
                            <a:schemeClr val="accent2">
                              <a:lumMod val="50000"/>
                            </a:schemeClr>
                          </a:solidFill>
                          <a:latin typeface="+mn-lt"/>
                          <a:cs typeface="Biome Light" panose="020B0303030204020804" pitchFamily="34" charset="0"/>
                        </a:rPr>
                        <a:t>4</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accent1"/>
                      </a:solidFill>
                      <a:prstDash val="solid"/>
                      <a:round/>
                      <a:headEnd type="none" w="med" len="med"/>
                      <a:tailEnd type="none" w="med" len="med"/>
                    </a:lnT>
                    <a:lnB w="6350" cap="flat" cmpd="sng" algn="ctr">
                      <a:solidFill>
                        <a:schemeClr val="accent1"/>
                      </a:solidFill>
                      <a:prstDash val="solid"/>
                      <a:round/>
                      <a:headEnd type="none" w="med" len="med"/>
                      <a:tailEnd type="none" w="med" len="med"/>
                    </a:lnB>
                    <a:noFill/>
                  </a:tcPr>
                </a:tc>
                <a:tc>
                  <a:txBody>
                    <a:bodyPr/>
                    <a:lstStyle/>
                    <a:p>
                      <a:pPr algn="ctr"/>
                      <a:r>
                        <a:rPr lang="en-US" sz="1400" dirty="0">
                          <a:solidFill>
                            <a:schemeClr val="accent2">
                              <a:lumMod val="50000"/>
                            </a:schemeClr>
                          </a:solidFill>
                          <a:latin typeface="+mn-lt"/>
                          <a:cs typeface="Biome Light" panose="020B0303030204020804" pitchFamily="34" charset="0"/>
                        </a:rPr>
                        <a:t>4</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accent1"/>
                      </a:solidFill>
                      <a:prstDash val="solid"/>
                      <a:round/>
                      <a:headEnd type="none" w="med" len="med"/>
                      <a:tailEnd type="none" w="med" len="med"/>
                    </a:lnT>
                    <a:lnB w="6350" cap="flat" cmpd="sng" algn="ctr">
                      <a:solidFill>
                        <a:schemeClr val="accent1"/>
                      </a:solidFill>
                      <a:prstDash val="solid"/>
                      <a:round/>
                      <a:headEnd type="none" w="med" len="med"/>
                      <a:tailEnd type="none" w="med" len="med"/>
                    </a:lnB>
                    <a:noFill/>
                  </a:tcPr>
                </a:tc>
                <a:tc>
                  <a:txBody>
                    <a:bodyPr/>
                    <a:lstStyle/>
                    <a:p>
                      <a:pPr algn="ctr"/>
                      <a:r>
                        <a:rPr lang="en-US" sz="1400" dirty="0">
                          <a:solidFill>
                            <a:schemeClr val="accent2">
                              <a:lumMod val="50000"/>
                            </a:schemeClr>
                          </a:solidFill>
                          <a:latin typeface="+mn-lt"/>
                          <a:cs typeface="Biome Light" panose="020B0303030204020804" pitchFamily="34" charset="0"/>
                        </a:rPr>
                        <a:t>6</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accent1"/>
                      </a:solidFill>
                      <a:prstDash val="solid"/>
                      <a:round/>
                      <a:headEnd type="none" w="med" len="med"/>
                      <a:tailEnd type="none" w="med" len="med"/>
                    </a:lnT>
                    <a:lnB w="6350" cap="flat" cmpd="sng" algn="ctr">
                      <a:solidFill>
                        <a:schemeClr val="accent1"/>
                      </a:solidFill>
                      <a:prstDash val="solid"/>
                      <a:round/>
                      <a:headEnd type="none" w="med" len="med"/>
                      <a:tailEnd type="none" w="med" len="med"/>
                    </a:lnB>
                    <a:noFill/>
                  </a:tcPr>
                </a:tc>
                <a:extLst>
                  <a:ext uri="{0D108BD9-81ED-4DB2-BD59-A6C34878D82A}">
                    <a16:rowId xmlns:a16="http://schemas.microsoft.com/office/drawing/2014/main" val="415808797"/>
                  </a:ext>
                </a:extLst>
              </a:tr>
            </a:tbl>
          </a:graphicData>
        </a:graphic>
      </p:graphicFrame>
      <p:sp>
        <p:nvSpPr>
          <p:cNvPr id="15" name="Slide Number Placeholder 14">
            <a:extLst>
              <a:ext uri="{FF2B5EF4-FFF2-40B4-BE49-F238E27FC236}">
                <a16:creationId xmlns:a16="http://schemas.microsoft.com/office/drawing/2014/main" id="{5515DA6F-E486-4C5A-B98C-B1ACDA64D455}"/>
              </a:ext>
            </a:extLst>
          </p:cNvPr>
          <p:cNvSpPr>
            <a:spLocks noGrp="1"/>
          </p:cNvSpPr>
          <p:nvPr>
            <p:ph type="sldNum" sz="quarter" idx="4"/>
          </p:nvPr>
        </p:nvSpPr>
        <p:spPr/>
        <p:txBody>
          <a:bodyPr/>
          <a:lstStyle/>
          <a:p>
            <a:fld id="{294A09A9-5501-47C1-A89A-A340965A2BE2}" type="slidenum">
              <a:rPr lang="en-US" smtClean="0"/>
              <a:pPr/>
              <a:t>4</a:t>
            </a:fld>
            <a:endParaRPr lang="en-US" dirty="0"/>
          </a:p>
        </p:txBody>
      </p:sp>
      <p:sp>
        <p:nvSpPr>
          <p:cNvPr id="3" name="TextBox 2">
            <a:extLst>
              <a:ext uri="{FF2B5EF4-FFF2-40B4-BE49-F238E27FC236}">
                <a16:creationId xmlns:a16="http://schemas.microsoft.com/office/drawing/2014/main" id="{192E2A0E-BD5D-D649-28A1-BDB5C9353EB3}"/>
              </a:ext>
            </a:extLst>
          </p:cNvPr>
          <p:cNvSpPr txBox="1"/>
          <p:nvPr/>
        </p:nvSpPr>
        <p:spPr>
          <a:xfrm>
            <a:off x="4802777" y="6392545"/>
            <a:ext cx="2586446" cy="276999"/>
          </a:xfrm>
          <a:prstGeom prst="rect">
            <a:avLst/>
          </a:prstGeom>
          <a:noFill/>
        </p:spPr>
        <p:txBody>
          <a:bodyPr wrap="square" rtlCol="0">
            <a:spAutoFit/>
          </a:bodyPr>
          <a:lstStyle/>
          <a:p>
            <a:r>
              <a:rPr lang="en-GB" sz="1200" dirty="0">
                <a:solidFill>
                  <a:schemeClr val="accent2">
                    <a:lumMod val="50000"/>
                  </a:schemeClr>
                </a:solidFill>
              </a:rPr>
              <a:t>Your diversity business partner</a:t>
            </a:r>
          </a:p>
        </p:txBody>
      </p:sp>
    </p:spTree>
    <p:extLst>
      <p:ext uri="{BB962C8B-B14F-4D97-AF65-F5344CB8AC3E}">
        <p14:creationId xmlns:p14="http://schemas.microsoft.com/office/powerpoint/2010/main" val="4212917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 name="Title 7">
            <a:extLst>
              <a:ext uri="{FF2B5EF4-FFF2-40B4-BE49-F238E27FC236}">
                <a16:creationId xmlns:a16="http://schemas.microsoft.com/office/drawing/2014/main" id="{E19BF1C0-EE32-4EEE-9539-CE8473AA2F38}"/>
              </a:ext>
            </a:extLst>
          </p:cNvPr>
          <p:cNvSpPr>
            <a:spLocks noGrp="1"/>
          </p:cNvSpPr>
          <p:nvPr>
            <p:ph type="title"/>
          </p:nvPr>
        </p:nvSpPr>
        <p:spPr>
          <a:xfrm>
            <a:off x="838201" y="365125"/>
            <a:ext cx="5393360" cy="1325563"/>
          </a:xfrm>
        </p:spPr>
        <p:txBody>
          <a:bodyPr vert="horz" lIns="91440" tIns="45720" rIns="91440" bIns="45720" rtlCol="0" anchor="ctr">
            <a:normAutofit/>
          </a:bodyPr>
          <a:lstStyle/>
          <a:p>
            <a:r>
              <a:rPr lang="en-GB" sz="4400" kern="100" dirty="0">
                <a:latin typeface="Calibri" panose="020F0502020204030204" pitchFamily="34" charset="0"/>
                <a:ea typeface="Calibri" panose="020F0502020204030204" pitchFamily="34" charset="0"/>
                <a:cs typeface="Times New Roman" panose="02020603050405020304" pitchFamily="18" charset="0"/>
              </a:rPr>
              <a:t>M</a:t>
            </a:r>
            <a:r>
              <a:rPr lang="en-GB" sz="4400" kern="100" dirty="0">
                <a:effectLst/>
                <a:latin typeface="Calibri" panose="020F0502020204030204" pitchFamily="34" charset="0"/>
                <a:ea typeface="Calibri" panose="020F0502020204030204" pitchFamily="34" charset="0"/>
                <a:cs typeface="Times New Roman" panose="02020603050405020304" pitchFamily="18" charset="0"/>
              </a:rPr>
              <a:t>ultilingualism</a:t>
            </a:r>
            <a:endParaRPr lang="en-US" sz="4400" dirty="0">
              <a:solidFill>
                <a:schemeClr val="tx1"/>
              </a:solidFill>
              <a:latin typeface="+mj-lt"/>
              <a:ea typeface="+mj-ea"/>
              <a:cs typeface="+mj-cs"/>
            </a:endParaRPr>
          </a:p>
        </p:txBody>
      </p:sp>
      <p:sp>
        <p:nvSpPr>
          <p:cNvPr id="38" name="Freeform: Shape 37">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34BD264-B274-4D4C-8E2B-C6F7606B254F}"/>
              </a:ext>
            </a:extLst>
          </p:cNvPr>
          <p:cNvSpPr>
            <a:spLocks noGrp="1"/>
          </p:cNvSpPr>
          <p:nvPr>
            <p:ph idx="4294967295"/>
          </p:nvPr>
        </p:nvSpPr>
        <p:spPr>
          <a:xfrm>
            <a:off x="838200" y="1825625"/>
            <a:ext cx="5657079" cy="4351338"/>
          </a:xfrm>
        </p:spPr>
        <p:txBody>
          <a:bodyPr vert="horz" lIns="91440" tIns="45720" rIns="91440" bIns="45720" rtlCol="0">
            <a:normAutofit/>
          </a:bodyPr>
          <a:lstStyle/>
          <a:p>
            <a:pPr marL="0" indent="0" algn="just">
              <a:lnSpc>
                <a:spcPct val="90000"/>
              </a:lnSpc>
              <a:buNone/>
            </a:pPr>
            <a:r>
              <a:rPr lang="en-GB" sz="1800" kern="100" dirty="0">
                <a:solidFill>
                  <a:schemeClr val="accent2">
                    <a:lumMod val="50000"/>
                  </a:schemeClr>
                </a:solidFill>
                <a:latin typeface="Biome Light (Body)"/>
                <a:ea typeface="Calibri" panose="020F0502020204030204" pitchFamily="34" charset="0"/>
                <a:cs typeface="Times New Roman" panose="02020603050405020304" pitchFamily="18" charset="0"/>
              </a:rPr>
              <a:t>A </a:t>
            </a:r>
            <a:r>
              <a:rPr lang="en-GB" sz="1800" kern="100" dirty="0">
                <a:solidFill>
                  <a:schemeClr val="accent2">
                    <a:lumMod val="50000"/>
                  </a:schemeClr>
                </a:solidFill>
                <a:effectLst/>
                <a:latin typeface="Biome Light (Body)"/>
                <a:ea typeface="Calibri" panose="020F0502020204030204" pitchFamily="34" charset="0"/>
                <a:cs typeface="Times New Roman" panose="02020603050405020304" pitchFamily="18" charset="0"/>
              </a:rPr>
              <a:t>“multilingualism provides a way of communication but is mostly exploited by the hospitality industry to make people understand certain signs and attract clients.” </a:t>
            </a:r>
          </a:p>
          <a:p>
            <a:pPr marL="0" indent="0">
              <a:lnSpc>
                <a:spcPct val="90000"/>
              </a:lnSpc>
              <a:buNone/>
            </a:pPr>
            <a:endParaRPr lang="en-GB" sz="1800" kern="100" dirty="0">
              <a:solidFill>
                <a:schemeClr val="accent2">
                  <a:lumMod val="50000"/>
                </a:schemeClr>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90000"/>
              </a:lnSpc>
              <a:buNone/>
            </a:pPr>
            <a:r>
              <a:rPr lang="en-US" sz="2000" b="1" dirty="0">
                <a:solidFill>
                  <a:schemeClr val="accent2">
                    <a:lumMod val="50000"/>
                  </a:schemeClr>
                </a:solidFill>
              </a:rPr>
              <a:t>Language awareness skills </a:t>
            </a:r>
          </a:p>
          <a:p>
            <a:pPr marL="0" indent="0">
              <a:lnSpc>
                <a:spcPct val="90000"/>
              </a:lnSpc>
              <a:buNone/>
            </a:pPr>
            <a:endParaRPr lang="en-US" sz="1800" dirty="0">
              <a:solidFill>
                <a:schemeClr val="accent2">
                  <a:lumMod val="50000"/>
                </a:schemeClr>
              </a:solidFill>
            </a:endParaRPr>
          </a:p>
          <a:p>
            <a:pPr marL="285750">
              <a:lnSpc>
                <a:spcPct val="90000"/>
              </a:lnSpc>
            </a:pPr>
            <a:r>
              <a:rPr lang="en-US" sz="1800" dirty="0">
                <a:solidFill>
                  <a:schemeClr val="accent2">
                    <a:lumMod val="50000"/>
                  </a:schemeClr>
                </a:solidFill>
              </a:rPr>
              <a:t>Communication skills</a:t>
            </a:r>
          </a:p>
          <a:p>
            <a:pPr marL="285750">
              <a:lnSpc>
                <a:spcPct val="90000"/>
              </a:lnSpc>
            </a:pPr>
            <a:r>
              <a:rPr lang="en-US" sz="1800" dirty="0">
                <a:solidFill>
                  <a:schemeClr val="accent2">
                    <a:lumMod val="50000"/>
                  </a:schemeClr>
                </a:solidFill>
              </a:rPr>
              <a:t>Interpersonal skills</a:t>
            </a:r>
          </a:p>
          <a:p>
            <a:pPr marL="285750">
              <a:lnSpc>
                <a:spcPct val="90000"/>
              </a:lnSpc>
            </a:pPr>
            <a:r>
              <a:rPr lang="en-US" sz="1800" dirty="0">
                <a:solidFill>
                  <a:schemeClr val="accent2">
                    <a:lumMod val="50000"/>
                  </a:schemeClr>
                </a:solidFill>
              </a:rPr>
              <a:t>Guest relationship</a:t>
            </a:r>
          </a:p>
          <a:p>
            <a:pPr marL="285750">
              <a:lnSpc>
                <a:spcPct val="90000"/>
              </a:lnSpc>
            </a:pPr>
            <a:r>
              <a:rPr lang="en-US" sz="1800" dirty="0">
                <a:solidFill>
                  <a:schemeClr val="accent2">
                    <a:lumMod val="50000"/>
                  </a:schemeClr>
                </a:solidFill>
              </a:rPr>
              <a:t>Cultural awareness</a:t>
            </a:r>
          </a:p>
          <a:p>
            <a:pPr marL="285750">
              <a:lnSpc>
                <a:spcPct val="90000"/>
              </a:lnSpc>
            </a:pPr>
            <a:r>
              <a:rPr lang="en-US" sz="1800" dirty="0">
                <a:solidFill>
                  <a:schemeClr val="accent2">
                    <a:lumMod val="50000"/>
                  </a:schemeClr>
                </a:solidFill>
              </a:rPr>
              <a:t>Foreign Language </a:t>
            </a:r>
          </a:p>
          <a:p>
            <a:pPr>
              <a:lnSpc>
                <a:spcPct val="90000"/>
              </a:lnSpc>
            </a:pPr>
            <a:endParaRPr lang="en-US" sz="1800" dirty="0"/>
          </a:p>
        </p:txBody>
      </p:sp>
      <p:sp>
        <p:nvSpPr>
          <p:cNvPr id="40" name="Oval 39">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46" name="Straight Connector 45">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8" name="Freeform: Shape 47">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Slide Number Placeholder 30">
            <a:extLst>
              <a:ext uri="{FF2B5EF4-FFF2-40B4-BE49-F238E27FC236}">
                <a16:creationId xmlns:a16="http://schemas.microsoft.com/office/drawing/2014/main" id="{AD175D2A-0058-45E0-AAF6-7260876F007C}"/>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smtClean="0">
                <a:solidFill>
                  <a:prstClr val="black">
                    <a:tint val="75000"/>
                  </a:prstClr>
                </a:solidFill>
                <a:latin typeface="Calibri" panose="020F0502020204030204"/>
                <a:cs typeface="+mn-cs"/>
              </a:rPr>
              <a:pPr>
                <a:spcAft>
                  <a:spcPts val="600"/>
                </a:spcAft>
                <a:defRPr/>
              </a:pPr>
              <a:t>5</a:t>
            </a:fld>
            <a:endParaRPr lang="en-US" sz="1200">
              <a:solidFill>
                <a:prstClr val="black">
                  <a:tint val="75000"/>
                </a:prstClr>
              </a:solidFill>
              <a:latin typeface="Calibri" panose="020F0502020204030204"/>
              <a:cs typeface="+mn-cs"/>
            </a:endParaRPr>
          </a:p>
        </p:txBody>
      </p:sp>
      <p:sp>
        <p:nvSpPr>
          <p:cNvPr id="50" name="Freeform: Shape 49">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6" name="Picture Placeholder 5" descr="A cloud with different languages&#10;&#10;Description automatically generated">
            <a:extLst>
              <a:ext uri="{FF2B5EF4-FFF2-40B4-BE49-F238E27FC236}">
                <a16:creationId xmlns:a16="http://schemas.microsoft.com/office/drawing/2014/main" id="{8EF51FD9-1B12-29EF-ECE7-216249F9B8B6}"/>
              </a:ext>
            </a:extLst>
          </p:cNvPr>
          <p:cNvPicPr>
            <a:picLocks noGrp="1" noChangeAspect="1"/>
          </p:cNvPicPr>
          <p:nvPr>
            <p:ph type="pic" sz="quarter" idx="10"/>
          </p:nvPr>
        </p:nvPicPr>
        <p:blipFill>
          <a:blip r:embed="rId3"/>
          <a:srcRect l="3340" r="3340"/>
          <a:stretch>
            <a:fillRect/>
          </a:stretch>
        </p:blipFill>
        <p:spPr>
          <a:xfrm>
            <a:off x="8020050" y="1608138"/>
            <a:ext cx="3924300" cy="3314700"/>
          </a:xfrm>
        </p:spPr>
      </p:pic>
    </p:spTree>
    <p:extLst>
      <p:ext uri="{BB962C8B-B14F-4D97-AF65-F5344CB8AC3E}">
        <p14:creationId xmlns:p14="http://schemas.microsoft.com/office/powerpoint/2010/main" val="2563119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itle 17">
            <a:extLst>
              <a:ext uri="{FF2B5EF4-FFF2-40B4-BE49-F238E27FC236}">
                <a16:creationId xmlns:a16="http://schemas.microsoft.com/office/drawing/2014/main" id="{EA6B7DE5-BFCC-4EEF-9609-8AA1C7CAD3B0}"/>
              </a:ext>
            </a:extLst>
          </p:cNvPr>
          <p:cNvSpPr>
            <a:spLocks noGrp="1"/>
          </p:cNvSpPr>
          <p:nvPr>
            <p:ph type="title"/>
          </p:nvPr>
        </p:nvSpPr>
        <p:spPr>
          <a:xfrm>
            <a:off x="6600264" y="556994"/>
            <a:ext cx="4753535" cy="1672499"/>
          </a:xfrm>
        </p:spPr>
        <p:txBody>
          <a:bodyPr vert="horz" lIns="91440" tIns="45720" rIns="91440" bIns="45720" rtlCol="0" anchor="ctr">
            <a:normAutofit/>
          </a:bodyPr>
          <a:lstStyle/>
          <a:p>
            <a:r>
              <a:rPr lang="en-US" sz="4000" b="1" kern="1200" dirty="0">
                <a:latin typeface="+mj-lt"/>
                <a:ea typeface="+mj-ea"/>
                <a:cs typeface="+mj-cs"/>
              </a:rPr>
              <a:t>Spanish language</a:t>
            </a:r>
          </a:p>
        </p:txBody>
      </p:sp>
      <p:pic>
        <p:nvPicPr>
          <p:cNvPr id="11" name="Picture Placeholder 10" descr="A map with a flag&#10;&#10;Description automatically generated">
            <a:extLst>
              <a:ext uri="{FF2B5EF4-FFF2-40B4-BE49-F238E27FC236}">
                <a16:creationId xmlns:a16="http://schemas.microsoft.com/office/drawing/2014/main" id="{73FFD997-9626-94BA-9FFC-ED5D31F4FD30}"/>
              </a:ext>
            </a:extLst>
          </p:cNvPr>
          <p:cNvPicPr>
            <a:picLocks noGrp="1" noChangeAspect="1"/>
          </p:cNvPicPr>
          <p:nvPr>
            <p:ph type="pic" sz="quarter" idx="11"/>
          </p:nvPr>
        </p:nvPicPr>
        <p:blipFill rotWithShape="1">
          <a:blip r:embed="rId3"/>
          <a:srcRect t="15282" r="1" b="14413"/>
          <a:stretch/>
        </p:blipFill>
        <p:spPr>
          <a:xfrm>
            <a:off x="-2" y="3518351"/>
            <a:ext cx="6189158" cy="3339649"/>
          </a:xfrm>
          <a:prstGeom prst="rect">
            <a:avLst/>
          </a:prstGeom>
        </p:spPr>
      </p:pic>
      <p:sp>
        <p:nvSpPr>
          <p:cNvPr id="35" name="Slide Number Placeholder 34">
            <a:extLst>
              <a:ext uri="{FF2B5EF4-FFF2-40B4-BE49-F238E27FC236}">
                <a16:creationId xmlns:a16="http://schemas.microsoft.com/office/drawing/2014/main" id="{5789CCB9-138D-4D90-8AFB-AC5C73612512}"/>
              </a:ext>
            </a:extLst>
          </p:cNvPr>
          <p:cNvSpPr>
            <a:spLocks noGrp="1"/>
          </p:cNvSpPr>
          <p:nvPr>
            <p:ph type="sldNum" sz="quarter" idx="4"/>
          </p:nvPr>
        </p:nvSpPr>
        <p:spPr>
          <a:xfrm>
            <a:off x="10332256" y="6356350"/>
            <a:ext cx="1021544" cy="365125"/>
          </a:xfrm>
        </p:spPr>
        <p:txBody>
          <a:bodyPr vert="horz" lIns="91440" tIns="45720" rIns="91440" bIns="45720" rtlCol="0" anchor="ctr">
            <a:normAutofit/>
          </a:bodyPr>
          <a:lstStyle/>
          <a:p>
            <a:pPr>
              <a:spcAft>
                <a:spcPts val="600"/>
              </a:spcAft>
            </a:pPr>
            <a:fld id="{294A09A9-5501-47C1-A89A-A340965A2BE2}" type="slidenum">
              <a:rPr lang="en-US" sz="1200" smtClean="0">
                <a:latin typeface="+mn-lt"/>
                <a:cs typeface="+mn-cs"/>
              </a:rPr>
              <a:pPr>
                <a:spcAft>
                  <a:spcPts val="600"/>
                </a:spcAft>
              </a:pPr>
              <a:t>6</a:t>
            </a:fld>
            <a:endParaRPr lang="en-US" sz="1200">
              <a:latin typeface="+mn-lt"/>
              <a:cs typeface="+mn-cs"/>
            </a:endParaRPr>
          </a:p>
        </p:txBody>
      </p:sp>
      <p:graphicFrame>
        <p:nvGraphicFramePr>
          <p:cNvPr id="37" name="Content Placeholder 2">
            <a:extLst>
              <a:ext uri="{FF2B5EF4-FFF2-40B4-BE49-F238E27FC236}">
                <a16:creationId xmlns:a16="http://schemas.microsoft.com/office/drawing/2014/main" id="{9E6BBB53-0315-5C67-3397-9035850CBDBE}"/>
              </a:ext>
            </a:extLst>
          </p:cNvPr>
          <p:cNvGraphicFramePr/>
          <p:nvPr>
            <p:extLst>
              <p:ext uri="{D42A27DB-BD31-4B8C-83A1-F6EECF244321}">
                <p14:modId xmlns:p14="http://schemas.microsoft.com/office/powerpoint/2010/main" val="4023871782"/>
              </p:ext>
            </p:extLst>
          </p:nvPr>
        </p:nvGraphicFramePr>
        <p:xfrm>
          <a:off x="6600265" y="2413645"/>
          <a:ext cx="4753534" cy="36947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5" name="Picture 14" descr="A logo with a design on it&#10;&#10;Description automatically generated">
            <a:extLst>
              <a:ext uri="{FF2B5EF4-FFF2-40B4-BE49-F238E27FC236}">
                <a16:creationId xmlns:a16="http://schemas.microsoft.com/office/drawing/2014/main" id="{432BA34B-6C96-3AA1-34E2-5D2F88360834}"/>
              </a:ext>
            </a:extLst>
          </p:cNvPr>
          <p:cNvPicPr>
            <a:picLocks noChangeAspect="1"/>
          </p:cNvPicPr>
          <p:nvPr/>
        </p:nvPicPr>
        <p:blipFill>
          <a:blip r:embed="rId9"/>
          <a:stretch>
            <a:fillRect/>
          </a:stretch>
        </p:blipFill>
        <p:spPr>
          <a:xfrm>
            <a:off x="-4642" y="0"/>
            <a:ext cx="3004457" cy="3004457"/>
          </a:xfrm>
          <a:prstGeom prst="rect">
            <a:avLst/>
          </a:prstGeom>
        </p:spPr>
      </p:pic>
      <p:pic>
        <p:nvPicPr>
          <p:cNvPr id="22" name="Picture Placeholder 21" descr="A logo with text and a red yellow and black circle&#10;&#10;Description automatically generated with medium confidence">
            <a:extLst>
              <a:ext uri="{FF2B5EF4-FFF2-40B4-BE49-F238E27FC236}">
                <a16:creationId xmlns:a16="http://schemas.microsoft.com/office/drawing/2014/main" id="{80FCCBFA-30C0-F1E6-87CE-F41CD2CD507D}"/>
              </a:ext>
            </a:extLst>
          </p:cNvPr>
          <p:cNvPicPr>
            <a:picLocks noGrp="1" noChangeAspect="1"/>
          </p:cNvPicPr>
          <p:nvPr>
            <p:ph type="pic" sz="quarter" idx="10"/>
          </p:nvPr>
        </p:nvPicPr>
        <p:blipFill>
          <a:blip r:embed="rId10"/>
          <a:srcRect/>
          <a:stretch>
            <a:fillRect/>
          </a:stretch>
        </p:blipFill>
        <p:spPr>
          <a:xfrm>
            <a:off x="3114675" y="0"/>
            <a:ext cx="3005138" cy="3005138"/>
          </a:xfrm>
        </p:spPr>
      </p:pic>
    </p:spTree>
    <p:extLst>
      <p:ext uri="{BB962C8B-B14F-4D97-AF65-F5344CB8AC3E}">
        <p14:creationId xmlns:p14="http://schemas.microsoft.com/office/powerpoint/2010/main" val="2371293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fade">
                                      <p:cBhvr>
                                        <p:cTn id="7" dur="1000"/>
                                        <p:tgtEl>
                                          <p:spTgt spid="37"/>
                                        </p:tgtEl>
                                      </p:cBhvr>
                                    </p:animEffect>
                                    <p:anim calcmode="lin" valueType="num">
                                      <p:cBhvr>
                                        <p:cTn id="8" dur="1000" fill="hold"/>
                                        <p:tgtEl>
                                          <p:spTgt spid="37"/>
                                        </p:tgtEl>
                                        <p:attrNameLst>
                                          <p:attrName>ppt_x</p:attrName>
                                        </p:attrNameLst>
                                      </p:cBhvr>
                                      <p:tavLst>
                                        <p:tav tm="0">
                                          <p:val>
                                            <p:strVal val="#ppt_x"/>
                                          </p:val>
                                        </p:tav>
                                        <p:tav tm="100000">
                                          <p:val>
                                            <p:strVal val="#ppt_x"/>
                                          </p:val>
                                        </p:tav>
                                      </p:tavLst>
                                    </p:anim>
                                    <p:anim calcmode="lin" valueType="num">
                                      <p:cBhvr>
                                        <p:cTn id="9"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7"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7A371F5-EAAD-4ADC-8D3F-1CBB98D52839}"/>
              </a:ext>
            </a:extLst>
          </p:cNvPr>
          <p:cNvSpPr>
            <a:spLocks noGrp="1"/>
          </p:cNvSpPr>
          <p:nvPr>
            <p:ph type="title"/>
          </p:nvPr>
        </p:nvSpPr>
        <p:spPr/>
        <p:txBody>
          <a:bodyPr/>
          <a:lstStyle/>
          <a:p>
            <a:r>
              <a:rPr lang="en-US" b="1" dirty="0"/>
              <a:t>Spanish culture</a:t>
            </a:r>
          </a:p>
        </p:txBody>
      </p:sp>
      <p:sp>
        <p:nvSpPr>
          <p:cNvPr id="9" name="Slide Number Placeholder 8">
            <a:extLst>
              <a:ext uri="{FF2B5EF4-FFF2-40B4-BE49-F238E27FC236}">
                <a16:creationId xmlns:a16="http://schemas.microsoft.com/office/drawing/2014/main" id="{9057E93D-BB39-4013-A843-780147924DB7}"/>
              </a:ext>
            </a:extLst>
          </p:cNvPr>
          <p:cNvSpPr>
            <a:spLocks noGrp="1"/>
          </p:cNvSpPr>
          <p:nvPr>
            <p:ph type="sldNum" sz="quarter" idx="4"/>
          </p:nvPr>
        </p:nvSpPr>
        <p:spPr/>
        <p:txBody>
          <a:bodyPr/>
          <a:lstStyle/>
          <a:p>
            <a:fld id="{294A09A9-5501-47C1-A89A-A340965A2BE2}" type="slidenum">
              <a:rPr lang="en-US" smtClean="0"/>
              <a:pPr/>
              <a:t>7</a:t>
            </a:fld>
            <a:endParaRPr lang="en-US" dirty="0"/>
          </a:p>
        </p:txBody>
      </p:sp>
      <p:pic>
        <p:nvPicPr>
          <p:cNvPr id="6" name="Content Placeholder 5" descr="A graph of a bar&#10;&#10;Description automatically generated with medium confidence">
            <a:extLst>
              <a:ext uri="{FF2B5EF4-FFF2-40B4-BE49-F238E27FC236}">
                <a16:creationId xmlns:a16="http://schemas.microsoft.com/office/drawing/2014/main" id="{C22B60BB-B8DB-8A53-A0C3-55D8684276CA}"/>
              </a:ext>
            </a:extLst>
          </p:cNvPr>
          <p:cNvPicPr>
            <a:picLocks noGrp="1" noChangeAspect="1"/>
          </p:cNvPicPr>
          <p:nvPr>
            <p:ph sz="quarter" idx="11"/>
          </p:nvPr>
        </p:nvPicPr>
        <p:blipFill>
          <a:blip r:embed="rId3"/>
          <a:stretch>
            <a:fillRect/>
          </a:stretch>
        </p:blipFill>
        <p:spPr>
          <a:xfrm>
            <a:off x="921888" y="2063260"/>
            <a:ext cx="10364098" cy="3985605"/>
          </a:xfrm>
        </p:spPr>
      </p:pic>
      <p:sp>
        <p:nvSpPr>
          <p:cNvPr id="7" name="TextBox 6">
            <a:extLst>
              <a:ext uri="{FF2B5EF4-FFF2-40B4-BE49-F238E27FC236}">
                <a16:creationId xmlns:a16="http://schemas.microsoft.com/office/drawing/2014/main" id="{2653CC5E-CFA3-C670-78A9-DDEAE9934BD7}"/>
              </a:ext>
            </a:extLst>
          </p:cNvPr>
          <p:cNvSpPr txBox="1"/>
          <p:nvPr/>
        </p:nvSpPr>
        <p:spPr>
          <a:xfrm>
            <a:off x="921887" y="6209983"/>
            <a:ext cx="3179849" cy="246221"/>
          </a:xfrm>
          <a:prstGeom prst="rect">
            <a:avLst/>
          </a:prstGeom>
          <a:noFill/>
        </p:spPr>
        <p:txBody>
          <a:bodyPr wrap="square" rtlCol="0">
            <a:spAutoFit/>
          </a:bodyPr>
          <a:lstStyle/>
          <a:p>
            <a:r>
              <a:rPr lang="en-GB" sz="1000" dirty="0">
                <a:solidFill>
                  <a:schemeClr val="accent2">
                    <a:lumMod val="50000"/>
                  </a:schemeClr>
                </a:solidFill>
              </a:rPr>
              <a:t>Source: </a:t>
            </a:r>
            <a:r>
              <a:rPr lang="en-GB" sz="1000" dirty="0">
                <a:solidFill>
                  <a:schemeClr val="accent2">
                    <a:lumMod val="50000"/>
                  </a:schemeClr>
                </a:solidFill>
                <a:effectLst/>
                <a:latin typeface="Biome Light (Body)"/>
                <a:ea typeface="Calibri" panose="020F0502020204030204" pitchFamily="34" charset="0"/>
                <a:cs typeface="Times New Roman" panose="02020603050405020304" pitchFamily="18" charset="0"/>
              </a:rPr>
              <a:t>Hofstede Insights (2023)</a:t>
            </a:r>
            <a:endParaRPr lang="en-GB" sz="1000" dirty="0">
              <a:solidFill>
                <a:schemeClr val="accent2">
                  <a:lumMod val="50000"/>
                </a:schemeClr>
              </a:solidFill>
              <a:latin typeface="Biome Light (Body)"/>
            </a:endParaRPr>
          </a:p>
        </p:txBody>
      </p:sp>
    </p:spTree>
    <p:extLst>
      <p:ext uri="{BB962C8B-B14F-4D97-AF65-F5344CB8AC3E}">
        <p14:creationId xmlns:p14="http://schemas.microsoft.com/office/powerpoint/2010/main" val="1527386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7" name="Rectangle 2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3">
            <a:extLst>
              <a:ext uri="{FF2B5EF4-FFF2-40B4-BE49-F238E27FC236}">
                <a16:creationId xmlns:a16="http://schemas.microsoft.com/office/drawing/2014/main" id="{BEC46ADB-55E5-43DA-8E91-C49412A33045}"/>
              </a:ext>
            </a:extLst>
          </p:cNvPr>
          <p:cNvSpPr>
            <a:spLocks noGrp="1"/>
          </p:cNvSpPr>
          <p:nvPr>
            <p:ph type="title"/>
          </p:nvPr>
        </p:nvSpPr>
        <p:spPr>
          <a:xfrm>
            <a:off x="311132" y="136525"/>
            <a:ext cx="10282845" cy="998674"/>
          </a:xfrm>
        </p:spPr>
        <p:txBody>
          <a:bodyPr vert="horz" lIns="91440" tIns="45720" rIns="91440" bIns="45720" rtlCol="0" anchor="ctr">
            <a:normAutofit/>
          </a:bodyPr>
          <a:lstStyle/>
          <a:p>
            <a:pPr algn="ctr"/>
            <a:r>
              <a:rPr lang="en-US" sz="2400" b="1" dirty="0">
                <a:ea typeface="+mj-ea"/>
                <a:cs typeface="+mj-cs"/>
              </a:rPr>
              <a:t>Politeness in hospitality</a:t>
            </a:r>
          </a:p>
        </p:txBody>
      </p:sp>
      <p:sp>
        <p:nvSpPr>
          <p:cNvPr id="9" name="Slide Number Placeholder 8">
            <a:extLst>
              <a:ext uri="{FF2B5EF4-FFF2-40B4-BE49-F238E27FC236}">
                <a16:creationId xmlns:a16="http://schemas.microsoft.com/office/drawing/2014/main" id="{AA7B234E-FE17-4087-92FD-3802CA26E967}"/>
              </a:ext>
            </a:extLst>
          </p:cNvPr>
          <p:cNvSpPr>
            <a:spLocks noGrp="1"/>
          </p:cNvSpPr>
          <p:nvPr>
            <p:ph type="sldNum" sz="quarter" idx="4"/>
          </p:nvPr>
        </p:nvSpPr>
        <p:spPr>
          <a:xfrm>
            <a:off x="8732520" y="6356350"/>
            <a:ext cx="3200400" cy="365125"/>
          </a:xfrm>
        </p:spPr>
        <p:txBody>
          <a:bodyPr vert="horz" lIns="91440" tIns="45720" rIns="91440" bIns="45720" rtlCol="0" anchor="ctr">
            <a:normAutofit/>
          </a:bodyPr>
          <a:lstStyle/>
          <a:p>
            <a:pPr>
              <a:spcAft>
                <a:spcPts val="600"/>
              </a:spcAft>
              <a:defRPr/>
            </a:pPr>
            <a:fld id="{294A09A9-5501-47C1-A89A-A340965A2BE2}" type="slidenum">
              <a:rPr lang="en-US" sz="1200" smtClean="0">
                <a:solidFill>
                  <a:srgbClr val="FFFFFF"/>
                </a:solidFill>
                <a:latin typeface="Calibri" panose="020F0502020204030204"/>
                <a:cs typeface="+mn-cs"/>
              </a:rPr>
              <a:pPr>
                <a:spcAft>
                  <a:spcPts val="600"/>
                </a:spcAft>
                <a:defRPr/>
              </a:pPr>
              <a:t>8</a:t>
            </a:fld>
            <a:endParaRPr lang="en-US" sz="1200">
              <a:solidFill>
                <a:srgbClr val="FFFFFF"/>
              </a:solidFill>
              <a:latin typeface="Calibri" panose="020F0502020204030204"/>
              <a:cs typeface="+mn-cs"/>
            </a:endParaRPr>
          </a:p>
        </p:txBody>
      </p:sp>
      <p:graphicFrame>
        <p:nvGraphicFramePr>
          <p:cNvPr id="29" name="Text Placeholder 1">
            <a:extLst>
              <a:ext uri="{FF2B5EF4-FFF2-40B4-BE49-F238E27FC236}">
                <a16:creationId xmlns:a16="http://schemas.microsoft.com/office/drawing/2014/main" id="{1330B100-7978-C57D-3F62-0AC96216ACA1}"/>
              </a:ext>
            </a:extLst>
          </p:cNvPr>
          <p:cNvGraphicFramePr/>
          <p:nvPr>
            <p:extLst>
              <p:ext uri="{D42A27DB-BD31-4B8C-83A1-F6EECF244321}">
                <p14:modId xmlns:p14="http://schemas.microsoft.com/office/powerpoint/2010/main" val="269503083"/>
              </p:ext>
            </p:extLst>
          </p:nvPr>
        </p:nvGraphicFramePr>
        <p:xfrm>
          <a:off x="311132" y="1271724"/>
          <a:ext cx="11321341" cy="52360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0781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fade">
                                      <p:cBhvr>
                                        <p:cTn id="7" dur="1000"/>
                                        <p:tgtEl>
                                          <p:spTgt spid="29"/>
                                        </p:tgtEl>
                                      </p:cBhvr>
                                    </p:animEffect>
                                    <p:anim calcmode="lin" valueType="num">
                                      <p:cBhvr>
                                        <p:cTn id="8" dur="1000" fill="hold"/>
                                        <p:tgtEl>
                                          <p:spTgt spid="29"/>
                                        </p:tgtEl>
                                        <p:attrNameLst>
                                          <p:attrName>ppt_x</p:attrName>
                                        </p:attrNameLst>
                                      </p:cBhvr>
                                      <p:tavLst>
                                        <p:tav tm="0">
                                          <p:val>
                                            <p:strVal val="#ppt_x"/>
                                          </p:val>
                                        </p:tav>
                                        <p:tav tm="100000">
                                          <p:val>
                                            <p:strVal val="#ppt_x"/>
                                          </p:val>
                                        </p:tav>
                                      </p:tavLst>
                                    </p:anim>
                                    <p:anim calcmode="lin" valueType="num">
                                      <p:cBhvr>
                                        <p:cTn id="9"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9"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E19BF1C0-EE32-4EEE-9539-CE8473AA2F38}"/>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400" b="1" kern="1200" dirty="0">
                <a:latin typeface="+mj-lt"/>
                <a:ea typeface="+mj-ea"/>
                <a:cs typeface="+mj-cs"/>
              </a:rPr>
              <a:t>References: </a:t>
            </a:r>
          </a:p>
        </p:txBody>
      </p:sp>
      <p:sp>
        <p:nvSpPr>
          <p:cNvPr id="59"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4BD264-B274-4D4C-8E2B-C6F7606B254F}"/>
              </a:ext>
            </a:extLst>
          </p:cNvPr>
          <p:cNvSpPr>
            <a:spLocks noGrp="1"/>
          </p:cNvSpPr>
          <p:nvPr>
            <p:ph idx="4294967295"/>
          </p:nvPr>
        </p:nvSpPr>
        <p:spPr>
          <a:xfrm>
            <a:off x="630935" y="2660903"/>
            <a:ext cx="10877442" cy="4060571"/>
          </a:xfrm>
        </p:spPr>
        <p:txBody>
          <a:bodyPr vert="horz" lIns="91440" tIns="45720" rIns="91440" bIns="45720" rtlCol="0" anchor="t">
            <a:normAutofit fontScale="77500" lnSpcReduction="20000"/>
          </a:bodyPr>
          <a:lstStyle/>
          <a:p>
            <a:pPr>
              <a:lnSpc>
                <a:spcPct val="107000"/>
              </a:lnSpc>
              <a:spcAft>
                <a:spcPts val="800"/>
              </a:spcAft>
            </a:pPr>
            <a:r>
              <a:rPr lang="en-GB" sz="1800" kern="1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Crupi</a:t>
            </a:r>
            <a:r>
              <a:rPr lang="en-GB" sz="1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S. and </a:t>
            </a:r>
            <a:r>
              <a:rPr lang="en-GB" sz="1800" kern="100"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Vicat</a:t>
            </a:r>
            <a:r>
              <a:rPr lang="en-GB" sz="1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-Cloe, C. (2019) The Hospitality Industry in Lausanne: Attraction of Ethnicity and Commercial Multilingualism. Available at: </a:t>
            </a:r>
            <a:r>
              <a:rPr lang="en-GB" sz="1800" u="sng"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https://sepia2.unil.ch/wp/garrido/2019/01/18/the-hospitality-industry-in-lausanne-attraction-of-ethnicity-and-commercial-multilingualism/</a:t>
            </a:r>
            <a:r>
              <a:rPr lang="en-GB" sz="1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(Accessed 24 October 2023)</a:t>
            </a:r>
          </a:p>
          <a:p>
            <a:pPr>
              <a:lnSpc>
                <a:spcPct val="107000"/>
              </a:lnSpc>
              <a:spcAft>
                <a:spcPts val="800"/>
              </a:spcAft>
            </a:pPr>
            <a:r>
              <a:rPr lang="en-GB" sz="1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Goethals, P. (2016) Multilingualism and international tourism: a content- and discourse-based approach to language-related judgments in web 2.0 hotel reviews. Language and Intercultural Communication. Volume 16, 2016 - Issue 2. </a:t>
            </a:r>
            <a:r>
              <a:rPr lang="en-GB" sz="1800" u="sng"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https://doi.org/10.1080/14708477.2015.1103249</a:t>
            </a:r>
            <a:r>
              <a:rPr lang="en-GB" sz="1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Hofstede, G. (2010) Cultures and organizations: software of the mind. Third edition. </a:t>
            </a:r>
            <a:r>
              <a:rPr lang="en-GB" sz="1800" kern="100" dirty="0">
                <a:solidFill>
                  <a:schemeClr val="accent2">
                    <a:lumMod val="50000"/>
                  </a:schemeClr>
                </a:solidFill>
                <a:effectLst/>
                <a:latin typeface="Source Sans Pro" panose="020B0503030403020204" pitchFamily="34" charset="0"/>
                <a:ea typeface="Calibri" panose="020F0502020204030204" pitchFamily="34" charset="0"/>
                <a:cs typeface="Times New Roman" panose="02020603050405020304" pitchFamily="18" charset="0"/>
              </a:rPr>
              <a:t>McGraw-Hill: New York</a:t>
            </a:r>
            <a:endParaRPr lang="en-GB" sz="1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Hofstede Insights (2023) Country Comparison Tool. Available at: </a:t>
            </a:r>
            <a:r>
              <a:rPr lang="en-GB" sz="1800" u="sng"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https://www.hofstede-insights.com/country-comparison-tool?countries=spain</a:t>
            </a:r>
            <a:r>
              <a:rPr lang="en-GB" sz="1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(Accessed: 24 October 2023)</a:t>
            </a:r>
          </a:p>
          <a:p>
            <a:pPr>
              <a:lnSpc>
                <a:spcPct val="107000"/>
              </a:lnSpc>
              <a:spcAft>
                <a:spcPts val="800"/>
              </a:spcAft>
            </a:pPr>
            <a:r>
              <a:rPr lang="en-GB" sz="1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Posner, R. and Sala, M. (2023) Spanish language. Available at:  </a:t>
            </a:r>
            <a:r>
              <a:rPr lang="en-GB" sz="1800" u="sng"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https://www.britannica.com/topic/Spanish-language</a:t>
            </a:r>
            <a:r>
              <a:rPr lang="en-GB" sz="1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(Accessed 22 October 2023)</a:t>
            </a:r>
          </a:p>
          <a:p>
            <a:pPr>
              <a:lnSpc>
                <a:spcPct val="107000"/>
              </a:lnSpc>
              <a:spcAft>
                <a:spcPts val="800"/>
              </a:spcAft>
            </a:pPr>
            <a:r>
              <a:rPr lang="en-GB" sz="1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Spanish pod 101 (2021) The Top Phrases for Doing Business in Spanish. Available at:  </a:t>
            </a:r>
            <a:r>
              <a:rPr lang="en-GB" sz="1800" u="sng"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https://www.spanishpod101.com/blog/2021/02/11/spanish-business-phrases/</a:t>
            </a:r>
            <a:r>
              <a:rPr lang="en-GB" sz="1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(Accessed 25 October 2023)</a:t>
            </a:r>
          </a:p>
          <a:p>
            <a:pPr>
              <a:lnSpc>
                <a:spcPct val="107000"/>
              </a:lnSpc>
              <a:spcAft>
                <a:spcPts val="800"/>
              </a:spcAft>
            </a:pPr>
            <a:r>
              <a:rPr lang="en-GB" sz="1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Yuan, J., Houston, K. and Cai, L. A. (2006) Foreign Language Ability. Journal of Human Resources in Hospitality &amp; Tourism. Volume 5, 2006 - Issue 1. </a:t>
            </a:r>
            <a:r>
              <a:rPr lang="en-GB" sz="1800" u="sng"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https://doi.org/10.1300/J171v05n01_05</a:t>
            </a:r>
            <a:r>
              <a:rPr lang="en-GB" sz="1800" kern="100"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t>
            </a:r>
          </a:p>
        </p:txBody>
      </p:sp>
      <p:pic>
        <p:nvPicPr>
          <p:cNvPr id="54" name="Graphic 53" descr="Communications">
            <a:extLst>
              <a:ext uri="{FF2B5EF4-FFF2-40B4-BE49-F238E27FC236}">
                <a16:creationId xmlns:a16="http://schemas.microsoft.com/office/drawing/2014/main" id="{831E2D40-43E9-5F4D-CDCE-F23403D2A3EA}"/>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010759" y="589788"/>
            <a:ext cx="2743200" cy="2743200"/>
          </a:xfrm>
          <a:prstGeom prst="rect">
            <a:avLst/>
          </a:prstGeom>
        </p:spPr>
      </p:pic>
      <p:sp>
        <p:nvSpPr>
          <p:cNvPr id="31" name="Slide Number Placeholder 30">
            <a:extLst>
              <a:ext uri="{FF2B5EF4-FFF2-40B4-BE49-F238E27FC236}">
                <a16:creationId xmlns:a16="http://schemas.microsoft.com/office/drawing/2014/main" id="{AD175D2A-0058-45E0-AAF6-7260876F007C}"/>
              </a:ext>
            </a:extLst>
          </p:cNvPr>
          <p:cNvSpPr>
            <a:spLocks noGrp="1"/>
          </p:cNvSpPr>
          <p:nvPr>
            <p:ph type="sldNum" sz="quarter" idx="4"/>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sz="1200" smtClean="0">
                <a:latin typeface="+mn-lt"/>
                <a:cs typeface="+mn-cs"/>
              </a:rPr>
              <a:pPr>
                <a:spcAft>
                  <a:spcPts val="600"/>
                </a:spcAft>
                <a:defRPr/>
              </a:pPr>
              <a:t>9</a:t>
            </a:fld>
            <a:endParaRPr lang="en-US" sz="1200">
              <a:latin typeface="+mn-lt"/>
              <a:cs typeface="+mn-cs"/>
            </a:endParaRPr>
          </a:p>
        </p:txBody>
      </p:sp>
    </p:spTree>
    <p:extLst>
      <p:ext uri="{BB962C8B-B14F-4D97-AF65-F5344CB8AC3E}">
        <p14:creationId xmlns:p14="http://schemas.microsoft.com/office/powerpoint/2010/main" val="1183241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4C1777-B62D-468E-BE34-64A07CED098F}"/>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4600" b="1" dirty="0">
                <a:ea typeface="+mj-ea"/>
                <a:cs typeface="+mj-cs"/>
              </a:rPr>
              <a:t>Thank you for attending!</a:t>
            </a:r>
          </a:p>
        </p:txBody>
      </p:sp>
      <p:sp>
        <p:nvSpPr>
          <p:cNvPr id="3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logo with a design on it">
            <a:extLst>
              <a:ext uri="{FF2B5EF4-FFF2-40B4-BE49-F238E27FC236}">
                <a16:creationId xmlns:a16="http://schemas.microsoft.com/office/drawing/2014/main" id="{E3306B69-237B-06EF-E8E9-C4DD1AF538E7}"/>
              </a:ext>
            </a:extLst>
          </p:cNvPr>
          <p:cNvPicPr>
            <a:picLocks noChangeAspect="1"/>
          </p:cNvPicPr>
          <p:nvPr/>
        </p:nvPicPr>
        <p:blipFill rotWithShape="1">
          <a:blip r:embed="rId2"/>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9" name="TextBox 8">
            <a:extLst>
              <a:ext uri="{FF2B5EF4-FFF2-40B4-BE49-F238E27FC236}">
                <a16:creationId xmlns:a16="http://schemas.microsoft.com/office/drawing/2014/main" id="{327D156B-0384-240E-5ABF-67003B62FC61}"/>
              </a:ext>
            </a:extLst>
          </p:cNvPr>
          <p:cNvSpPr txBox="1"/>
          <p:nvPr/>
        </p:nvSpPr>
        <p:spPr>
          <a:xfrm>
            <a:off x="7457866" y="6294951"/>
            <a:ext cx="2586446" cy="276999"/>
          </a:xfrm>
          <a:prstGeom prst="rect">
            <a:avLst/>
          </a:prstGeom>
          <a:noFill/>
        </p:spPr>
        <p:txBody>
          <a:bodyPr wrap="square" rtlCol="0">
            <a:spAutoFit/>
          </a:bodyPr>
          <a:lstStyle/>
          <a:p>
            <a:r>
              <a:rPr lang="en-GB" sz="1200" dirty="0">
                <a:solidFill>
                  <a:schemeClr val="accent2">
                    <a:lumMod val="50000"/>
                  </a:schemeClr>
                </a:solidFill>
              </a:rPr>
              <a:t>Your diversity business partner</a:t>
            </a:r>
          </a:p>
        </p:txBody>
      </p:sp>
    </p:spTree>
    <p:extLst>
      <p:ext uri="{BB962C8B-B14F-4D97-AF65-F5344CB8AC3E}">
        <p14:creationId xmlns:p14="http://schemas.microsoft.com/office/powerpoint/2010/main" val="675137161"/>
      </p:ext>
    </p:extLst>
  </p:cSld>
  <p:clrMapOvr>
    <a:masterClrMapping/>
  </p:clrMapOvr>
</p:sld>
</file>

<file path=ppt/theme/theme1.xml><?xml version="1.0" encoding="utf-8"?>
<a:theme xmlns:a="http://schemas.openxmlformats.org/drawingml/2006/main" name="Office Theme">
  <a:themeElements>
    <a:clrScheme name="Minimalist Presentation">
      <a:dk1>
        <a:sysClr val="windowText" lastClr="000000"/>
      </a:dk1>
      <a:lt1>
        <a:sysClr val="window" lastClr="FFFFFF"/>
      </a:lt1>
      <a:dk2>
        <a:srgbClr val="ABABAB"/>
      </a:dk2>
      <a:lt2>
        <a:srgbClr val="F2F1EE"/>
      </a:lt2>
      <a:accent1>
        <a:srgbClr val="D8D2CD"/>
      </a:accent1>
      <a:accent2>
        <a:srgbClr val="C0C9C2"/>
      </a:accent2>
      <a:accent3>
        <a:srgbClr val="A5A5A5"/>
      </a:accent3>
      <a:accent4>
        <a:srgbClr val="FFC000"/>
      </a:accent4>
      <a:accent5>
        <a:srgbClr val="5B9BD5"/>
      </a:accent5>
      <a:accent6>
        <a:srgbClr val="70AD47"/>
      </a:accent6>
      <a:hlink>
        <a:srgbClr val="0563C1"/>
      </a:hlink>
      <a:folHlink>
        <a:srgbClr val="954F72"/>
      </a:folHlink>
    </a:clrScheme>
    <a:fontScheme name="Custom 3">
      <a:majorFont>
        <a:latin typeface="Biome Light"/>
        <a:ea typeface=""/>
        <a:cs typeface=""/>
      </a:majorFont>
      <a:minorFont>
        <a:latin typeface="Biome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86E0787D-DFB9-41E3-A9F2-635EF6994E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CD1994-5BE9-4A2F-A57E-C48F09B48EE4}">
  <ds:schemaRefs>
    <ds:schemaRef ds:uri="http://schemas.microsoft.com/sharepoint/v3/contenttype/forms"/>
  </ds:schemaRefs>
</ds:datastoreItem>
</file>

<file path=customXml/itemProps3.xml><?xml version="1.0" encoding="utf-8"?>
<ds:datastoreItem xmlns:ds="http://schemas.openxmlformats.org/officeDocument/2006/customXml" ds:itemID="{8111DCE3-EF7E-4B20-B9AA-EDAF93AA3451}">
  <ds:schemaRefs>
    <ds:schemaRef ds:uri="16c05727-aa75-4e4a-9b5f-8a80a1165891"/>
    <ds:schemaRef ds:uri="http://purl.org/dc/terms/"/>
    <ds:schemaRef ds:uri="71af3243-3dd4-4a8d-8c0d-dd76da1f02a5"/>
    <ds:schemaRef ds:uri="http://www.w3.org/XML/1998/namespace"/>
    <ds:schemaRef ds:uri="http://purl.org/dc/elements/1.1/"/>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TM16411245</Template>
  <TotalTime>0</TotalTime>
  <Words>1447</Words>
  <Application>Microsoft Office PowerPoint</Application>
  <PresentationFormat>Widescreen</PresentationFormat>
  <Paragraphs>136</Paragraphs>
  <Slides>10</Slides>
  <Notes>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vt:i4>
      </vt:variant>
    </vt:vector>
  </HeadingPairs>
  <TitlesOfParts>
    <vt:vector size="21" baseType="lpstr">
      <vt:lpstr>Arial</vt:lpstr>
      <vt:lpstr>Biome Light</vt:lpstr>
      <vt:lpstr>Biome Light (Body)</vt:lpstr>
      <vt:lpstr>Biome Light (Headings)</vt:lpstr>
      <vt:lpstr>Calibri</vt:lpstr>
      <vt:lpstr>Helvetica</vt:lpstr>
      <vt:lpstr>Open Sans</vt:lpstr>
      <vt:lpstr>Söhne</vt:lpstr>
      <vt:lpstr>Source Sans Pro</vt:lpstr>
      <vt:lpstr>Times New Roman</vt:lpstr>
      <vt:lpstr>Office Theme</vt:lpstr>
      <vt:lpstr>Benefits of multilingualism and the importance of language awareness skills for hotel staff</vt:lpstr>
      <vt:lpstr>Annual review</vt:lpstr>
      <vt:lpstr>Aims</vt:lpstr>
      <vt:lpstr>Business: Diversity Hotel and Spa London</vt:lpstr>
      <vt:lpstr>Multilingualism</vt:lpstr>
      <vt:lpstr>Spanish language</vt:lpstr>
      <vt:lpstr>Spanish culture</vt:lpstr>
      <vt:lpstr>Politeness in hospitality</vt:lpstr>
      <vt:lpstr>References: </vt:lpstr>
      <vt:lpstr>Thank you for attending!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2020-08-18T05:56:51Z</dcterms:created>
  <dcterms:modified xsi:type="dcterms:W3CDTF">2023-10-27T13:14:26Z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