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" d="2"/>
          <a:sy n="1" d="2"/>
        </p:scale>
        <p:origin x="-1224" y="-57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Rees (1803162)" userId="S::1803162@student.uwtsd.ac.uk::b77fd002-8540-44b6-bf10-1a220330249f" providerId="AD" clId="Web-{2AF68A21-12FB-82BD-F854-5D71A91620FA}"/>
    <pc:docChg chg="modSld">
      <pc:chgData name="Nina Rees (1803162)" userId="S::1803162@student.uwtsd.ac.uk::b77fd002-8540-44b6-bf10-1a220330249f" providerId="AD" clId="Web-{2AF68A21-12FB-82BD-F854-5D71A91620FA}" dt="2018-11-19T11:21:11.255" v="50" actId="20577"/>
      <pc:docMkLst>
        <pc:docMk/>
      </pc:docMkLst>
      <pc:sldChg chg="modSp">
        <pc:chgData name="Nina Rees (1803162)" userId="S::1803162@student.uwtsd.ac.uk::b77fd002-8540-44b6-bf10-1a220330249f" providerId="AD" clId="Web-{2AF68A21-12FB-82BD-F854-5D71A91620FA}" dt="2018-11-19T11:20:40.599" v="41" actId="20577"/>
        <pc:sldMkLst>
          <pc:docMk/>
          <pc:sldMk cId="2807054378" sldId="257"/>
        </pc:sldMkLst>
        <pc:spChg chg="mod">
          <ac:chgData name="Nina Rees (1803162)" userId="S::1803162@student.uwtsd.ac.uk::b77fd002-8540-44b6-bf10-1a220330249f" providerId="AD" clId="Web-{2AF68A21-12FB-82BD-F854-5D71A91620FA}" dt="2018-11-19T11:20:40.599" v="41" actId="20577"/>
          <ac:spMkLst>
            <pc:docMk/>
            <pc:sldMk cId="2807054378" sldId="257"/>
            <ac:spMk id="31" creationId="{A08C0F32-AB84-4825-9096-85D9146B8D5C}"/>
          </ac:spMkLst>
        </pc:spChg>
      </pc:sldChg>
      <pc:sldChg chg="modSp">
        <pc:chgData name="Nina Rees (1803162)" userId="S::1803162@student.uwtsd.ac.uk::b77fd002-8540-44b6-bf10-1a220330249f" providerId="AD" clId="Web-{2AF68A21-12FB-82BD-F854-5D71A91620FA}" dt="2018-11-19T11:19:56.459" v="36" actId="20577"/>
        <pc:sldMkLst>
          <pc:docMk/>
          <pc:sldMk cId="2552259132" sldId="258"/>
        </pc:sldMkLst>
        <pc:spChg chg="mod">
          <ac:chgData name="Nina Rees (1803162)" userId="S::1803162@student.uwtsd.ac.uk::b77fd002-8540-44b6-bf10-1a220330249f" providerId="AD" clId="Web-{2AF68A21-12FB-82BD-F854-5D71A91620FA}" dt="2018-11-19T11:19:56.459" v="36" actId="20577"/>
          <ac:spMkLst>
            <pc:docMk/>
            <pc:sldMk cId="2552259132" sldId="258"/>
            <ac:spMk id="3" creationId="{6F73C4C0-E6F0-4D97-AF4F-497694913473}"/>
          </ac:spMkLst>
        </pc:spChg>
      </pc:sldChg>
      <pc:sldChg chg="modSp">
        <pc:chgData name="Nina Rees (1803162)" userId="S::1803162@student.uwtsd.ac.uk::b77fd002-8540-44b6-bf10-1a220330249f" providerId="AD" clId="Web-{2AF68A21-12FB-82BD-F854-5D71A91620FA}" dt="2018-11-19T11:21:11.255" v="49" actId="20577"/>
        <pc:sldMkLst>
          <pc:docMk/>
          <pc:sldMk cId="2128572085" sldId="259"/>
        </pc:sldMkLst>
        <pc:spChg chg="mod">
          <ac:chgData name="Nina Rees (1803162)" userId="S::1803162@student.uwtsd.ac.uk::b77fd002-8540-44b6-bf10-1a220330249f" providerId="AD" clId="Web-{2AF68A21-12FB-82BD-F854-5D71A91620FA}" dt="2018-11-19T11:21:11.255" v="49" actId="20577"/>
          <ac:spMkLst>
            <pc:docMk/>
            <pc:sldMk cId="2128572085" sldId="259"/>
            <ac:spMk id="33" creationId="{8E8AB5C5-ABF5-4FC3-AB97-548B57F81096}"/>
          </ac:spMkLst>
        </pc:spChg>
      </pc:sldChg>
    </pc:docChg>
  </pc:docChgLst>
  <pc:docChgLst>
    <pc:chgData name="Nina Rees (1803162)" userId="S::1803162@student.uwtsd.ac.uk::b77fd002-8540-44b6-bf10-1a220330249f" providerId="AD" clId="Web-{D5976853-5DCA-8FDD-5FEB-EB28987CD388}"/>
    <pc:docChg chg="addSld delSld modSld">
      <pc:chgData name="Nina Rees (1803162)" userId="S::1803162@student.uwtsd.ac.uk::b77fd002-8540-44b6-bf10-1a220330249f" providerId="AD" clId="Web-{D5976853-5DCA-8FDD-5FEB-EB28987CD388}" dt="2018-11-19T11:06:33.608" v="707"/>
      <pc:docMkLst>
        <pc:docMk/>
      </pc:docMkLst>
      <pc:sldChg chg="modSp">
        <pc:chgData name="Nina Rees (1803162)" userId="S::1803162@student.uwtsd.ac.uk::b77fd002-8540-44b6-bf10-1a220330249f" providerId="AD" clId="Web-{D5976853-5DCA-8FDD-5FEB-EB28987CD388}" dt="2018-11-19T09:52:15.881" v="258" actId="20577"/>
        <pc:sldMkLst>
          <pc:docMk/>
          <pc:sldMk cId="2552259132" sldId="258"/>
        </pc:sldMkLst>
        <pc:spChg chg="mod">
          <ac:chgData name="Nina Rees (1803162)" userId="S::1803162@student.uwtsd.ac.uk::b77fd002-8540-44b6-bf10-1a220330249f" providerId="AD" clId="Web-{D5976853-5DCA-8FDD-5FEB-EB28987CD388}" dt="2018-11-19T09:45:44.790" v="20" actId="20577"/>
          <ac:spMkLst>
            <pc:docMk/>
            <pc:sldMk cId="2552259132" sldId="258"/>
            <ac:spMk id="2" creationId="{F6DBF4AB-8CBC-42D6-91CF-3B26D0378E9A}"/>
          </ac:spMkLst>
        </pc:spChg>
        <pc:spChg chg="mod">
          <ac:chgData name="Nina Rees (1803162)" userId="S::1803162@student.uwtsd.ac.uk::b77fd002-8540-44b6-bf10-1a220330249f" providerId="AD" clId="Web-{D5976853-5DCA-8FDD-5FEB-EB28987CD388}" dt="2018-11-19T09:52:15.881" v="258" actId="20577"/>
          <ac:spMkLst>
            <pc:docMk/>
            <pc:sldMk cId="2552259132" sldId="258"/>
            <ac:spMk id="3" creationId="{6F73C4C0-E6F0-4D97-AF4F-497694913473}"/>
          </ac:spMkLst>
        </pc:spChg>
      </pc:sldChg>
      <pc:sldChg chg="addSp delSp modSp new mod setBg modClrScheme chgLayout">
        <pc:chgData name="Nina Rees (1803162)" userId="S::1803162@student.uwtsd.ac.uk::b77fd002-8540-44b6-bf10-1a220330249f" providerId="AD" clId="Web-{D5976853-5DCA-8FDD-5FEB-EB28987CD388}" dt="2018-11-19T10:06:16.516" v="497" actId="20577"/>
        <pc:sldMkLst>
          <pc:docMk/>
          <pc:sldMk cId="2128572085" sldId="259"/>
        </pc:sldMkLst>
        <pc:spChg chg="add mod">
          <ac:chgData name="Nina Rees (1803162)" userId="S::1803162@student.uwtsd.ac.uk::b77fd002-8540-44b6-bf10-1a220330249f" providerId="AD" clId="Web-{D5976853-5DCA-8FDD-5FEB-EB28987CD388}" dt="2018-11-19T10:00:58.565" v="313"/>
          <ac:spMkLst>
            <pc:docMk/>
            <pc:sldMk cId="2128572085" sldId="259"/>
            <ac:spMk id="2" creationId="{E41B8F77-11D3-490B-96BA-E7A41040D6E3}"/>
          </ac:spMkLst>
        </pc:spChg>
        <pc:spChg chg="add del mod">
          <ac:chgData name="Nina Rees (1803162)" userId="S::1803162@student.uwtsd.ac.uk::b77fd002-8540-44b6-bf10-1a220330249f" providerId="AD" clId="Web-{D5976853-5DCA-8FDD-5FEB-EB28987CD388}" dt="2018-11-19T09:56:02.005" v="298"/>
          <ac:spMkLst>
            <pc:docMk/>
            <pc:sldMk cId="2128572085" sldId="259"/>
            <ac:spMk id="3" creationId="{14B230D3-B1BB-45F5-9AC1-2336B746B0A8}"/>
          </ac:spMkLst>
        </pc:spChg>
        <pc:spChg chg="add mod ord">
          <ac:chgData name="Nina Rees (1803162)" userId="S::1803162@student.uwtsd.ac.uk::b77fd002-8540-44b6-bf10-1a220330249f" providerId="AD" clId="Web-{D5976853-5DCA-8FDD-5FEB-EB28987CD388}" dt="2018-11-19T10:02:51.986" v="321" actId="1076"/>
          <ac:spMkLst>
            <pc:docMk/>
            <pc:sldMk cId="2128572085" sldId="259"/>
            <ac:spMk id="6" creationId="{B4AA3ACB-18FD-42E4-86E4-C11F859AB418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02:11.315" v="314"/>
          <ac:spMkLst>
            <pc:docMk/>
            <pc:sldMk cId="2128572085" sldId="259"/>
            <ac:spMk id="13" creationId="{16F35563-3929-42B7-969B-3BDA4FBF9A32}"/>
          </ac:spMkLst>
        </pc:spChg>
        <pc:spChg chg="add mod">
          <ac:chgData name="Nina Rees (1803162)" userId="S::1803162@student.uwtsd.ac.uk::b77fd002-8540-44b6-bf10-1a220330249f" providerId="AD" clId="Web-{D5976853-5DCA-8FDD-5FEB-EB28987CD388}" dt="2018-11-19T10:02:57.705" v="322" actId="14100"/>
          <ac:spMkLst>
            <pc:docMk/>
            <pc:sldMk cId="2128572085" sldId="259"/>
            <ac:spMk id="14" creationId="{97E2B465-AAB0-4799-BC18-C295DDF997F5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02:18.377" v="318"/>
          <ac:spMkLst>
            <pc:docMk/>
            <pc:sldMk cId="2128572085" sldId="259"/>
            <ac:spMk id="16" creationId="{3095096E-C9EB-4C55-8BBC-C921DA8A5008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02:18.377" v="318"/>
          <ac:spMkLst>
            <pc:docMk/>
            <pc:sldMk cId="2128572085" sldId="259"/>
            <ac:spMk id="26" creationId="{AAC0C532-00FD-4EE5-9001-97375502DCBC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02:18.377" v="318"/>
          <ac:spMkLst>
            <pc:docMk/>
            <pc:sldMk cId="2128572085" sldId="259"/>
            <ac:spMk id="28" creationId="{82CEA73A-8A4A-4099-81EE-FB4D99DDE0FB}"/>
          </ac:spMkLst>
        </pc:spChg>
        <pc:spChg chg="add mod">
          <ac:chgData name="Nina Rees (1803162)" userId="S::1803162@student.uwtsd.ac.uk::b77fd002-8540-44b6-bf10-1a220330249f" providerId="AD" clId="Web-{D5976853-5DCA-8FDD-5FEB-EB28987CD388}" dt="2018-11-19T10:06:16.516" v="497" actId="20577"/>
          <ac:spMkLst>
            <pc:docMk/>
            <pc:sldMk cId="2128572085" sldId="259"/>
            <ac:spMk id="33" creationId="{8E8AB5C5-ABF5-4FC3-AB97-548B57F81096}"/>
          </ac:spMkLst>
        </pc:spChg>
        <pc:spChg chg="add">
          <ac:chgData name="Nina Rees (1803162)" userId="S::1803162@student.uwtsd.ac.uk::b77fd002-8540-44b6-bf10-1a220330249f" providerId="AD" clId="Web-{D5976853-5DCA-8FDD-5FEB-EB28987CD388}" dt="2018-11-19T10:02:18.377" v="318"/>
          <ac:spMkLst>
            <pc:docMk/>
            <pc:sldMk cId="2128572085" sldId="259"/>
            <ac:spMk id="36" creationId="{1D39ECD8-0E3E-43C1-9E56-3604E9A15E7B}"/>
          </ac:spMkLst>
        </pc:spChg>
        <pc:spChg chg="add">
          <ac:chgData name="Nina Rees (1803162)" userId="S::1803162@student.uwtsd.ac.uk::b77fd002-8540-44b6-bf10-1a220330249f" providerId="AD" clId="Web-{D5976853-5DCA-8FDD-5FEB-EB28987CD388}" dt="2018-11-19T10:02:18.377" v="318"/>
          <ac:spMkLst>
            <pc:docMk/>
            <pc:sldMk cId="2128572085" sldId="259"/>
            <ac:spMk id="46" creationId="{018F8D27-BFDB-4BF9-A512-FF930275B484}"/>
          </ac:spMkLst>
        </pc:spChg>
        <pc:grpChg chg="add del">
          <ac:chgData name="Nina Rees (1803162)" userId="S::1803162@student.uwtsd.ac.uk::b77fd002-8540-44b6-bf10-1a220330249f" providerId="AD" clId="Web-{D5976853-5DCA-8FDD-5FEB-EB28987CD388}" dt="2018-11-19T10:02:18.377" v="318"/>
          <ac:grpSpMkLst>
            <pc:docMk/>
            <pc:sldMk cId="2128572085" sldId="259"/>
            <ac:grpSpMk id="18" creationId="{5E452E66-EBC2-4EB1-9374-6678C4D04E28}"/>
          </ac:grpSpMkLst>
        </pc:grpChg>
        <pc:grpChg chg="add">
          <ac:chgData name="Nina Rees (1803162)" userId="S::1803162@student.uwtsd.ac.uk::b77fd002-8540-44b6-bf10-1a220330249f" providerId="AD" clId="Web-{D5976853-5DCA-8FDD-5FEB-EB28987CD388}" dt="2018-11-19T10:02:18.377" v="318"/>
          <ac:grpSpMkLst>
            <pc:docMk/>
            <pc:sldMk cId="2128572085" sldId="259"/>
            <ac:grpSpMk id="38" creationId="{1B592F0F-402B-4FF5-BC6B-00A024655AB3}"/>
          </ac:grpSpMkLst>
        </pc:grpChg>
        <pc:picChg chg="add mod">
          <ac:chgData name="Nina Rees (1803162)" userId="S::1803162@student.uwtsd.ac.uk::b77fd002-8540-44b6-bf10-1a220330249f" providerId="AD" clId="Web-{D5976853-5DCA-8FDD-5FEB-EB28987CD388}" dt="2018-11-19T10:02:18.377" v="318"/>
          <ac:picMkLst>
            <pc:docMk/>
            <pc:sldMk cId="2128572085" sldId="259"/>
            <ac:picMk id="8" creationId="{D4417D65-0037-4C93-990B-F76635A1FB2A}"/>
          </ac:picMkLst>
        </pc:picChg>
        <pc:picChg chg="add del mod ord replId">
          <ac:chgData name="Nina Rees (1803162)" userId="S::1803162@student.uwtsd.ac.uk::b77fd002-8540-44b6-bf10-1a220330249f" providerId="AD" clId="Web-{D5976853-5DCA-8FDD-5FEB-EB28987CD388}" dt="2018-11-19T10:00:58.565" v="313"/>
          <ac:picMkLst>
            <pc:docMk/>
            <pc:sldMk cId="2128572085" sldId="259"/>
            <ac:picMk id="10" creationId="{4959D017-880D-4302-BC9B-EB5E113F8E85}"/>
          </ac:picMkLst>
        </pc:picChg>
        <pc:picChg chg="add mod ord">
          <ac:chgData name="Nina Rees (1803162)" userId="S::1803162@student.uwtsd.ac.uk::b77fd002-8540-44b6-bf10-1a220330249f" providerId="AD" clId="Web-{D5976853-5DCA-8FDD-5FEB-EB28987CD388}" dt="2018-11-19T10:02:18.377" v="318"/>
          <ac:picMkLst>
            <pc:docMk/>
            <pc:sldMk cId="2128572085" sldId="259"/>
            <ac:picMk id="11" creationId="{4959D017-880D-4302-BC9B-EB5E113F8E85}"/>
          </ac:picMkLst>
        </pc:picChg>
        <pc:picChg chg="add del mod ord replId">
          <ac:chgData name="Nina Rees (1803162)" userId="S::1803162@student.uwtsd.ac.uk::b77fd002-8540-44b6-bf10-1a220330249f" providerId="AD" clId="Web-{D5976853-5DCA-8FDD-5FEB-EB28987CD388}" dt="2018-11-19T10:02:18.377" v="318"/>
          <ac:picMkLst>
            <pc:docMk/>
            <pc:sldMk cId="2128572085" sldId="259"/>
            <ac:picMk id="30" creationId="{24CB95D4-B414-4B90-9FA1-76137FC64FA8}"/>
          </ac:picMkLst>
        </pc:picChg>
        <pc:picChg chg="add">
          <ac:chgData name="Nina Rees (1803162)" userId="S::1803162@student.uwtsd.ac.uk::b77fd002-8540-44b6-bf10-1a220330249f" providerId="AD" clId="Web-{D5976853-5DCA-8FDD-5FEB-EB28987CD388}" dt="2018-11-19T10:02:18.377" v="318"/>
          <ac:picMkLst>
            <pc:docMk/>
            <pc:sldMk cId="2128572085" sldId="259"/>
            <ac:picMk id="31" creationId="{24CB95D4-B414-4B90-9FA1-76137FC64FA8}"/>
          </ac:picMkLst>
        </pc:picChg>
        <pc:cxnChg chg="add del">
          <ac:chgData name="Nina Rees (1803162)" userId="S::1803162@student.uwtsd.ac.uk::b77fd002-8540-44b6-bf10-1a220330249f" providerId="AD" clId="Web-{D5976853-5DCA-8FDD-5FEB-EB28987CD388}" dt="2018-11-19T10:02:18.377" v="318"/>
          <ac:cxnSpMkLst>
            <pc:docMk/>
            <pc:sldMk cId="2128572085" sldId="259"/>
            <ac:cxnSpMk id="24" creationId="{E2825180-B6B5-413D-ACBA-8E3DCCD03FAA}"/>
          </ac:cxnSpMkLst>
        </pc:cxnChg>
        <pc:cxnChg chg="add">
          <ac:chgData name="Nina Rees (1803162)" userId="S::1803162@student.uwtsd.ac.uk::b77fd002-8540-44b6-bf10-1a220330249f" providerId="AD" clId="Web-{D5976853-5DCA-8FDD-5FEB-EB28987CD388}" dt="2018-11-19T10:02:18.377" v="318"/>
          <ac:cxnSpMkLst>
            <pc:docMk/>
            <pc:sldMk cId="2128572085" sldId="259"/>
            <ac:cxnSpMk id="44" creationId="{DFBD34B5-7777-4A8A-8ED2-97A4A3C273A2}"/>
          </ac:cxnSpMkLst>
        </pc:cxnChg>
      </pc:sldChg>
      <pc:sldChg chg="addSp delSp modSp new del mod setBg modClrScheme chgLayout">
        <pc:chgData name="Nina Rees (1803162)" userId="S::1803162@student.uwtsd.ac.uk::b77fd002-8540-44b6-bf10-1a220330249f" providerId="AD" clId="Web-{D5976853-5DCA-8FDD-5FEB-EB28987CD388}" dt="2018-11-19T10:33:08.975" v="601"/>
        <pc:sldMkLst>
          <pc:docMk/>
          <pc:sldMk cId="1306041307" sldId="260"/>
        </pc:sldMkLst>
        <pc:spChg chg="mod ord">
          <ac:chgData name="Nina Rees (1803162)" userId="S::1803162@student.uwtsd.ac.uk::b77fd002-8540-44b6-bf10-1a220330249f" providerId="AD" clId="Web-{D5976853-5DCA-8FDD-5FEB-EB28987CD388}" dt="2018-11-19T10:32:51.366" v="600"/>
          <ac:spMkLst>
            <pc:docMk/>
            <pc:sldMk cId="1306041307" sldId="260"/>
            <ac:spMk id="2" creationId="{D25E5C90-59D7-4B1B-9790-E6B23619651F}"/>
          </ac:spMkLst>
        </pc:spChg>
        <pc:spChg chg="del">
          <ac:chgData name="Nina Rees (1803162)" userId="S::1803162@student.uwtsd.ac.uk::b77fd002-8540-44b6-bf10-1a220330249f" providerId="AD" clId="Web-{D5976853-5DCA-8FDD-5FEB-EB28987CD388}" dt="2018-11-19T10:26:30.911" v="549"/>
          <ac:spMkLst>
            <pc:docMk/>
            <pc:sldMk cId="1306041307" sldId="260"/>
            <ac:spMk id="3" creationId="{4287C6DC-001C-4FB9-8C6B-8307DA7C7294}"/>
          </ac:spMkLst>
        </pc:spChg>
        <pc:spChg chg="add mod ord">
          <ac:chgData name="Nina Rees (1803162)" userId="S::1803162@student.uwtsd.ac.uk::b77fd002-8540-44b6-bf10-1a220330249f" providerId="AD" clId="Web-{D5976853-5DCA-8FDD-5FEB-EB28987CD388}" dt="2018-11-19T10:32:51.366" v="600"/>
          <ac:spMkLst>
            <pc:docMk/>
            <pc:sldMk cId="1306041307" sldId="260"/>
            <ac:spMk id="4" creationId="{A7843DC4-521D-4BB2-BAC4-6BB8E9EFBE7D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29:33.021" v="556"/>
          <ac:spMkLst>
            <pc:docMk/>
            <pc:sldMk cId="1306041307" sldId="260"/>
            <ac:spMk id="9" creationId="{D0FC07C8-8C7B-44C0-AC25-434366ADE451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29:33.021" v="556"/>
          <ac:spMkLst>
            <pc:docMk/>
            <pc:sldMk cId="1306041307" sldId="260"/>
            <ac:spMk id="12" creationId="{333F0879-3DA0-4CB8-B35E-A0AD42558191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29:33.021" v="556"/>
          <ac:spMkLst>
            <pc:docMk/>
            <pc:sldMk cId="1306041307" sldId="260"/>
            <ac:spMk id="14" creationId="{324D2183-F388-476E-92A9-D6639D698580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29:33.021" v="556"/>
          <ac:spMkLst>
            <pc:docMk/>
            <pc:sldMk cId="1306041307" sldId="260"/>
            <ac:spMk id="16" creationId="{243462E7-1698-4B21-BE89-AEFAC7C2FEFA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29:33.021" v="556"/>
          <ac:spMkLst>
            <pc:docMk/>
            <pc:sldMk cId="1306041307" sldId="260"/>
            <ac:spMk id="18" creationId="{6C22FCAC-D7EC-4A52-B153-FF761E2235B3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31:19.569" v="566"/>
          <ac:spMkLst>
            <pc:docMk/>
            <pc:sldMk cId="1306041307" sldId="260"/>
            <ac:spMk id="20" creationId="{9F1F6E2E-E2E7-4689-9E5D-51F37CBE4127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31:19.569" v="566"/>
          <ac:spMkLst>
            <pc:docMk/>
            <pc:sldMk cId="1306041307" sldId="260"/>
            <ac:spMk id="28" creationId="{7731DD8B-7A0A-47A0-BF6B-EBB4F9709B91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32:51.366" v="600"/>
          <ac:spMkLst>
            <pc:docMk/>
            <pc:sldMk cId="1306041307" sldId="260"/>
            <ac:spMk id="43" creationId="{9401732C-37EE-4B98-A709-9530173F3802}"/>
          </ac:spMkLst>
        </pc:spChg>
        <pc:grpChg chg="add del">
          <ac:chgData name="Nina Rees (1803162)" userId="S::1803162@student.uwtsd.ac.uk::b77fd002-8540-44b6-bf10-1a220330249f" providerId="AD" clId="Web-{D5976853-5DCA-8FDD-5FEB-EB28987CD388}" dt="2018-11-19T10:31:19.569" v="566"/>
          <ac:grpSpMkLst>
            <pc:docMk/>
            <pc:sldMk cId="1306041307" sldId="260"/>
            <ac:grpSpMk id="10" creationId="{03E8C8A2-D2DA-42F8-84AA-AC5AB4251D29}"/>
          </ac:grpSpMkLst>
        </pc:grpChg>
        <pc:grpChg chg="add del">
          <ac:chgData name="Nina Rees (1803162)" userId="S::1803162@student.uwtsd.ac.uk::b77fd002-8540-44b6-bf10-1a220330249f" providerId="AD" clId="Web-{D5976853-5DCA-8FDD-5FEB-EB28987CD388}" dt="2018-11-19T10:31:19.569" v="566"/>
          <ac:grpSpMkLst>
            <pc:docMk/>
            <pc:sldMk cId="1306041307" sldId="260"/>
            <ac:grpSpMk id="22" creationId="{BB728A18-FF26-43E9-AF31-9608EBA3D5C7}"/>
          </ac:grpSpMkLst>
        </pc:grpChg>
        <pc:grpChg chg="add del">
          <ac:chgData name="Nina Rees (1803162)" userId="S::1803162@student.uwtsd.ac.uk::b77fd002-8540-44b6-bf10-1a220330249f" providerId="AD" clId="Web-{D5976853-5DCA-8FDD-5FEB-EB28987CD388}" dt="2018-11-19T10:32:51.366" v="600"/>
          <ac:grpSpMkLst>
            <pc:docMk/>
            <pc:sldMk cId="1306041307" sldId="260"/>
            <ac:grpSpMk id="35" creationId="{749C117F-F390-437B-ADB0-57E87EFF34F5}"/>
          </ac:grpSpMkLst>
        </pc:grpChg>
        <pc:grpChg chg="add del">
          <ac:chgData name="Nina Rees (1803162)" userId="S::1803162@student.uwtsd.ac.uk::b77fd002-8540-44b6-bf10-1a220330249f" providerId="AD" clId="Web-{D5976853-5DCA-8FDD-5FEB-EB28987CD388}" dt="2018-11-19T10:32:51.366" v="600"/>
          <ac:grpSpMkLst>
            <pc:docMk/>
            <pc:sldMk cId="1306041307" sldId="260"/>
            <ac:grpSpMk id="45" creationId="{654E48C8-2A00-4C54-BC9C-B18EE49E9C13}"/>
          </ac:grpSpMkLst>
        </pc:grpChg>
        <pc:picChg chg="add del mod ord replId">
          <ac:chgData name="Nina Rees (1803162)" userId="S::1803162@student.uwtsd.ac.uk::b77fd002-8540-44b6-bf10-1a220330249f" providerId="AD" clId="Web-{D5976853-5DCA-8FDD-5FEB-EB28987CD388}" dt="2018-11-19T10:29:05.084" v="555"/>
          <ac:picMkLst>
            <pc:docMk/>
            <pc:sldMk cId="1306041307" sldId="260"/>
            <ac:picMk id="6" creationId="{A0354207-9282-4A9A-BFCF-B1520E4CD49F}"/>
          </ac:picMkLst>
        </pc:picChg>
        <pc:picChg chg="add mod">
          <ac:chgData name="Nina Rees (1803162)" userId="S::1803162@student.uwtsd.ac.uk::b77fd002-8540-44b6-bf10-1a220330249f" providerId="AD" clId="Web-{D5976853-5DCA-8FDD-5FEB-EB28987CD388}" dt="2018-11-19T10:31:46.038" v="569" actId="14100"/>
          <ac:picMkLst>
            <pc:docMk/>
            <pc:sldMk cId="1306041307" sldId="260"/>
            <ac:picMk id="7" creationId="{A0354207-9282-4A9A-BFCF-B1520E4CD49F}"/>
          </ac:picMkLst>
        </pc:picChg>
        <pc:cxnChg chg="add del">
          <ac:chgData name="Nina Rees (1803162)" userId="S::1803162@student.uwtsd.ac.uk::b77fd002-8540-44b6-bf10-1a220330249f" providerId="AD" clId="Web-{D5976853-5DCA-8FDD-5FEB-EB28987CD388}" dt="2018-11-19T10:31:19.569" v="566"/>
          <ac:cxnSpMkLst>
            <pc:docMk/>
            <pc:sldMk cId="1306041307" sldId="260"/>
            <ac:cxnSpMk id="19" creationId="{0DFD28A6-39F3-425F-8050-E5BF1B4523B2}"/>
          </ac:cxnSpMkLst>
        </pc:cxnChg>
        <pc:cxnChg chg="add del">
          <ac:chgData name="Nina Rees (1803162)" userId="S::1803162@student.uwtsd.ac.uk::b77fd002-8540-44b6-bf10-1a220330249f" providerId="AD" clId="Web-{D5976853-5DCA-8FDD-5FEB-EB28987CD388}" dt="2018-11-19T10:31:19.569" v="566"/>
          <ac:cxnSpMkLst>
            <pc:docMk/>
            <pc:sldMk cId="1306041307" sldId="260"/>
            <ac:cxnSpMk id="30" creationId="{10A370BF-9768-4FA0-8887-C3777F3A9C9C}"/>
          </ac:cxnSpMkLst>
        </pc:cxnChg>
        <pc:cxnChg chg="add del">
          <ac:chgData name="Nina Rees (1803162)" userId="S::1803162@student.uwtsd.ac.uk::b77fd002-8540-44b6-bf10-1a220330249f" providerId="AD" clId="Web-{D5976853-5DCA-8FDD-5FEB-EB28987CD388}" dt="2018-11-19T10:32:51.366" v="600"/>
          <ac:cxnSpMkLst>
            <pc:docMk/>
            <pc:sldMk cId="1306041307" sldId="260"/>
            <ac:cxnSpMk id="41" creationId="{20742BC3-654B-4E41-9A6A-73A42E477639}"/>
          </ac:cxnSpMkLst>
        </pc:cxnChg>
      </pc:sldChg>
      <pc:sldChg chg="addSp modSp new">
        <pc:chgData name="Nina Rees (1803162)" userId="S::1803162@student.uwtsd.ac.uk::b77fd002-8540-44b6-bf10-1a220330249f" providerId="AD" clId="Web-{D5976853-5DCA-8FDD-5FEB-EB28987CD388}" dt="2018-11-19T10:39:57.571" v="667" actId="14100"/>
        <pc:sldMkLst>
          <pc:docMk/>
          <pc:sldMk cId="1477664162" sldId="260"/>
        </pc:sldMkLst>
        <pc:spChg chg="add mod">
          <ac:chgData name="Nina Rees (1803162)" userId="S::1803162@student.uwtsd.ac.uk::b77fd002-8540-44b6-bf10-1a220330249f" providerId="AD" clId="Web-{D5976853-5DCA-8FDD-5FEB-EB28987CD388}" dt="2018-11-19T10:38:27.008" v="629" actId="14100"/>
          <ac:spMkLst>
            <pc:docMk/>
            <pc:sldMk cId="1477664162" sldId="260"/>
            <ac:spMk id="4" creationId="{FC705DDC-6FD5-409E-B409-8ECB4A4C6A9D}"/>
          </ac:spMkLst>
        </pc:spChg>
        <pc:spChg chg="add mod">
          <ac:chgData name="Nina Rees (1803162)" userId="S::1803162@student.uwtsd.ac.uk::b77fd002-8540-44b6-bf10-1a220330249f" providerId="AD" clId="Web-{D5976853-5DCA-8FDD-5FEB-EB28987CD388}" dt="2018-11-19T10:39:51.024" v="665" actId="20577"/>
          <ac:spMkLst>
            <pc:docMk/>
            <pc:sldMk cId="1477664162" sldId="260"/>
            <ac:spMk id="5" creationId="{57C367D3-EE5E-4132-865C-0CB23A6AF14F}"/>
          </ac:spMkLst>
        </pc:spChg>
        <pc:picChg chg="add mod modCrop">
          <ac:chgData name="Nina Rees (1803162)" userId="S::1803162@student.uwtsd.ac.uk::b77fd002-8540-44b6-bf10-1a220330249f" providerId="AD" clId="Web-{D5976853-5DCA-8FDD-5FEB-EB28987CD388}" dt="2018-11-19T10:39:57.571" v="667" actId="14100"/>
          <ac:picMkLst>
            <pc:docMk/>
            <pc:sldMk cId="1477664162" sldId="260"/>
            <ac:picMk id="2" creationId="{D421AC9B-566D-40EC-B92B-3A4228216D74}"/>
          </ac:picMkLst>
        </pc:picChg>
      </pc:sldChg>
      <pc:sldChg chg="addSp delSp modSp new mod setBg setClrOvrMap chgLayout">
        <pc:chgData name="Nina Rees (1803162)" userId="S::1803162@student.uwtsd.ac.uk::b77fd002-8540-44b6-bf10-1a220330249f" providerId="AD" clId="Web-{D5976853-5DCA-8FDD-5FEB-EB28987CD388}" dt="2018-11-19T10:56:54.715" v="698" actId="14100"/>
        <pc:sldMkLst>
          <pc:docMk/>
          <pc:sldMk cId="3463020797" sldId="261"/>
        </pc:sldMkLst>
        <pc:spChg chg="mod ord">
          <ac:chgData name="Nina Rees (1803162)" userId="S::1803162@student.uwtsd.ac.uk::b77fd002-8540-44b6-bf10-1a220330249f" providerId="AD" clId="Web-{D5976853-5DCA-8FDD-5FEB-EB28987CD388}" dt="2018-11-19T10:44:55.417" v="692"/>
          <ac:spMkLst>
            <pc:docMk/>
            <pc:sldMk cId="3463020797" sldId="261"/>
            <ac:spMk id="2" creationId="{FB91A755-D5A5-491F-8482-AFDFA2D0EC61}"/>
          </ac:spMkLst>
        </pc:spChg>
        <pc:spChg chg="del mod ord">
          <ac:chgData name="Nina Rees (1803162)" userId="S::1803162@student.uwtsd.ac.uk::b77fd002-8540-44b6-bf10-1a220330249f" providerId="AD" clId="Web-{D5976853-5DCA-8FDD-5FEB-EB28987CD388}" dt="2018-11-19T10:46:09.791" v="693"/>
          <ac:spMkLst>
            <pc:docMk/>
            <pc:sldMk cId="3463020797" sldId="261"/>
            <ac:spMk id="3" creationId="{87FED791-A996-4B62-8ADB-D657EDA43FDE}"/>
          </ac:spMkLst>
        </pc:spChg>
        <pc:spChg chg="del">
          <ac:chgData name="Nina Rees (1803162)" userId="S::1803162@student.uwtsd.ac.uk::b77fd002-8540-44b6-bf10-1a220330249f" providerId="AD" clId="Web-{D5976853-5DCA-8FDD-5FEB-EB28987CD388}" dt="2018-11-19T10:43:43.853" v="684"/>
          <ac:spMkLst>
            <pc:docMk/>
            <pc:sldMk cId="3463020797" sldId="261"/>
            <ac:spMk id="4" creationId="{6800B99A-121B-486D-8B16-E5EE066055F7}"/>
          </ac:spMkLst>
        </pc:spChg>
        <pc:spChg chg="add mod">
          <ac:chgData name="Nina Rees (1803162)" userId="S::1803162@student.uwtsd.ac.uk::b77fd002-8540-44b6-bf10-1a220330249f" providerId="AD" clId="Web-{D5976853-5DCA-8FDD-5FEB-EB28987CD388}" dt="2018-11-19T10:44:12.822" v="690"/>
          <ac:spMkLst>
            <pc:docMk/>
            <pc:sldMk cId="3463020797" sldId="261"/>
            <ac:spMk id="7" creationId="{9B64B54B-0CB5-48D1-9FC8-3CE16D883053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44:55.417" v="692"/>
          <ac:spMkLst>
            <pc:docMk/>
            <pc:sldMk cId="3463020797" sldId="261"/>
            <ac:spMk id="11" creationId="{0B78BE18-6882-4FAA-BC8C-CA216E963816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44:55.417" v="692"/>
          <ac:spMkLst>
            <pc:docMk/>
            <pc:sldMk cId="3463020797" sldId="261"/>
            <ac:spMk id="17" creationId="{1A34F12D-8C0F-46CA-9F4A-D56193C37E3A}"/>
          </ac:spMkLst>
        </pc:spChg>
        <pc:spChg chg="add del mod ord">
          <ac:chgData name="Nina Rees (1803162)" userId="S::1803162@student.uwtsd.ac.uk::b77fd002-8540-44b6-bf10-1a220330249f" providerId="AD" clId="Web-{D5976853-5DCA-8FDD-5FEB-EB28987CD388}" dt="2018-11-19T10:44:55.417" v="692"/>
          <ac:spMkLst>
            <pc:docMk/>
            <pc:sldMk cId="3463020797" sldId="261"/>
            <ac:spMk id="19" creationId="{C34B36F0-8AA9-407D-A594-C3F2DEE516A0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44:12.197" v="689"/>
          <ac:spMkLst>
            <pc:docMk/>
            <pc:sldMk cId="3463020797" sldId="261"/>
            <ac:spMk id="20" creationId="{5EB8E3BF-F464-4900-8994-851061A9AD60}"/>
          </ac:spMkLst>
        </pc:spChg>
        <pc:spChg chg="add del mod ord">
          <ac:chgData name="Nina Rees (1803162)" userId="S::1803162@student.uwtsd.ac.uk::b77fd002-8540-44b6-bf10-1a220330249f" providerId="AD" clId="Web-{D5976853-5DCA-8FDD-5FEB-EB28987CD388}" dt="2018-11-19T10:44:55.417" v="692"/>
          <ac:spMkLst>
            <pc:docMk/>
            <pc:sldMk cId="3463020797" sldId="261"/>
            <ac:spMk id="21" creationId="{964D2E6E-080D-422F-A5C3-AA5C32E8B1E4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0:44:55.417" v="692"/>
          <ac:spMkLst>
            <pc:docMk/>
            <pc:sldMk cId="3463020797" sldId="261"/>
            <ac:spMk id="24" creationId="{F3838012-22B6-4303-8F29-04E1419B3A57}"/>
          </ac:spMkLst>
        </pc:spChg>
        <pc:grpChg chg="add del">
          <ac:chgData name="Nina Rees (1803162)" userId="S::1803162@student.uwtsd.ac.uk::b77fd002-8540-44b6-bf10-1a220330249f" providerId="AD" clId="Web-{D5976853-5DCA-8FDD-5FEB-EB28987CD388}" dt="2018-11-19T10:44:55.417" v="692"/>
          <ac:grpSpMkLst>
            <pc:docMk/>
            <pc:sldMk cId="3463020797" sldId="261"/>
            <ac:grpSpMk id="9" creationId="{DFB5D1BB-0703-437B-BD1E-1D07F8A2730B}"/>
          </ac:grpSpMkLst>
        </pc:grpChg>
        <pc:grpChg chg="add del">
          <ac:chgData name="Nina Rees (1803162)" userId="S::1803162@student.uwtsd.ac.uk::b77fd002-8540-44b6-bf10-1a220330249f" providerId="AD" clId="Web-{D5976853-5DCA-8FDD-5FEB-EB28987CD388}" dt="2018-11-19T10:44:12.197" v="689"/>
          <ac:grpSpMkLst>
            <pc:docMk/>
            <pc:sldMk cId="3463020797" sldId="261"/>
            <ac:grpSpMk id="12" creationId="{DFB5D1BB-0703-437B-BD1E-1D07F8A2730B}"/>
          </ac:grpSpMkLst>
        </pc:grpChg>
        <pc:grpChg chg="add del">
          <ac:chgData name="Nina Rees (1803162)" userId="S::1803162@student.uwtsd.ac.uk::b77fd002-8540-44b6-bf10-1a220330249f" providerId="AD" clId="Web-{D5976853-5DCA-8FDD-5FEB-EB28987CD388}" dt="2018-11-19T10:44:55.417" v="692"/>
          <ac:grpSpMkLst>
            <pc:docMk/>
            <pc:sldMk cId="3463020797" sldId="261"/>
            <ac:grpSpMk id="28" creationId="{F03F5A17-2CE9-4ADD-9FAF-C1A0BB39CD0A}"/>
          </ac:grpSpMkLst>
        </pc:grpChg>
        <pc:graphicFrameChg chg="add mod ord modGraphic">
          <ac:chgData name="Nina Rees (1803162)" userId="S::1803162@student.uwtsd.ac.uk::b77fd002-8540-44b6-bf10-1a220330249f" providerId="AD" clId="Web-{D5976853-5DCA-8FDD-5FEB-EB28987CD388}" dt="2018-11-19T10:56:54.715" v="698" actId="14100"/>
          <ac:graphicFrameMkLst>
            <pc:docMk/>
            <pc:sldMk cId="3463020797" sldId="261"/>
            <ac:graphicFrameMk id="23" creationId="{0091A6BF-A9AE-4D20-BB61-71E37D5AC6B8}"/>
          </ac:graphicFrameMkLst>
        </pc:graphicFrameChg>
        <pc:picChg chg="add mod ord">
          <ac:chgData name="Nina Rees (1803162)" userId="S::1803162@student.uwtsd.ac.uk::b77fd002-8540-44b6-bf10-1a220330249f" providerId="AD" clId="Web-{D5976853-5DCA-8FDD-5FEB-EB28987CD388}" dt="2018-11-19T10:44:55.417" v="692"/>
          <ac:picMkLst>
            <pc:docMk/>
            <pc:sldMk cId="3463020797" sldId="261"/>
            <ac:picMk id="5" creationId="{5C3AFF6D-FB2B-4BA3-B3F7-376BE795B5F0}"/>
          </ac:picMkLst>
        </pc:picChg>
        <pc:cxnChg chg="add del">
          <ac:chgData name="Nina Rees (1803162)" userId="S::1803162@student.uwtsd.ac.uk::b77fd002-8540-44b6-bf10-1a220330249f" providerId="AD" clId="Web-{D5976853-5DCA-8FDD-5FEB-EB28987CD388}" dt="2018-11-19T10:44:55.417" v="692"/>
          <ac:cxnSpMkLst>
            <pc:docMk/>
            <pc:sldMk cId="3463020797" sldId="261"/>
            <ac:cxnSpMk id="10" creationId="{883F92AF-2403-4558-B1D7-72130A1E4BC7}"/>
          </ac:cxnSpMkLst>
        </pc:cxnChg>
        <pc:cxnChg chg="add del">
          <ac:chgData name="Nina Rees (1803162)" userId="S::1803162@student.uwtsd.ac.uk::b77fd002-8540-44b6-bf10-1a220330249f" providerId="AD" clId="Web-{D5976853-5DCA-8FDD-5FEB-EB28987CD388}" dt="2018-11-19T10:44:12.197" v="689"/>
          <ac:cxnSpMkLst>
            <pc:docMk/>
            <pc:sldMk cId="3463020797" sldId="261"/>
            <ac:cxnSpMk id="18" creationId="{883F92AF-2403-4558-B1D7-72130A1E4BC7}"/>
          </ac:cxnSpMkLst>
        </pc:cxnChg>
        <pc:cxnChg chg="add del">
          <ac:chgData name="Nina Rees (1803162)" userId="S::1803162@student.uwtsd.ac.uk::b77fd002-8540-44b6-bf10-1a220330249f" providerId="AD" clId="Web-{D5976853-5DCA-8FDD-5FEB-EB28987CD388}" dt="2018-11-19T10:44:12.197" v="689"/>
          <ac:cxnSpMkLst>
            <pc:docMk/>
            <pc:sldMk cId="3463020797" sldId="261"/>
            <ac:cxnSpMk id="22" creationId="{8E0602D6-3A81-42F8-AE67-1BAAFC967CB0}"/>
          </ac:cxnSpMkLst>
        </pc:cxnChg>
        <pc:cxnChg chg="add del">
          <ac:chgData name="Nina Rees (1803162)" userId="S::1803162@student.uwtsd.ac.uk::b77fd002-8540-44b6-bf10-1a220330249f" providerId="AD" clId="Web-{D5976853-5DCA-8FDD-5FEB-EB28987CD388}" dt="2018-11-19T10:44:55.417" v="692"/>
          <ac:cxnSpMkLst>
            <pc:docMk/>
            <pc:sldMk cId="3463020797" sldId="261"/>
            <ac:cxnSpMk id="26" creationId="{AB061FF5-9F81-427C-8DA5-3989395517FB}"/>
          </ac:cxnSpMkLst>
        </pc:cxnChg>
      </pc:sldChg>
      <pc:sldChg chg="addSp delSp modSp new mod setBg">
        <pc:chgData name="Nina Rees (1803162)" userId="S::1803162@student.uwtsd.ac.uk::b77fd002-8540-44b6-bf10-1a220330249f" providerId="AD" clId="Web-{D5976853-5DCA-8FDD-5FEB-EB28987CD388}" dt="2018-11-19T11:06:33.608" v="707"/>
        <pc:sldMkLst>
          <pc:docMk/>
          <pc:sldMk cId="2702197483" sldId="262"/>
        </pc:sldMkLst>
        <pc:spChg chg="add del">
          <ac:chgData name="Nina Rees (1803162)" userId="S::1803162@student.uwtsd.ac.uk::b77fd002-8540-44b6-bf10-1a220330249f" providerId="AD" clId="Web-{D5976853-5DCA-8FDD-5FEB-EB28987CD388}" dt="2018-11-19T11:06:20.467" v="704"/>
          <ac:spMkLst>
            <pc:docMk/>
            <pc:sldMk cId="2702197483" sldId="262"/>
            <ac:spMk id="4" creationId="{544958B8-57B6-4B37-8A18-D54A32EC2D37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1:06:20.467" v="704"/>
          <ac:spMkLst>
            <pc:docMk/>
            <pc:sldMk cId="2702197483" sldId="262"/>
            <ac:spMk id="5" creationId="{B7E4A740-3A69-42A5-8AC0-3905D518F419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1:06:33.374" v="706"/>
          <ac:spMkLst>
            <pc:docMk/>
            <pc:sldMk cId="2702197483" sldId="262"/>
            <ac:spMk id="6" creationId="{38181A50-C8BE-4392-983D-C06579080585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1:06:05.905" v="702"/>
          <ac:spMkLst>
            <pc:docMk/>
            <pc:sldMk cId="2702197483" sldId="262"/>
            <ac:spMk id="7" creationId="{23E3CED3-8830-45C9-8D6C-F4ECADD4F114}"/>
          </ac:spMkLst>
        </pc:spChg>
        <pc:spChg chg="add">
          <ac:chgData name="Nina Rees (1803162)" userId="S::1803162@student.uwtsd.ac.uk::b77fd002-8540-44b6-bf10-1a220330249f" providerId="AD" clId="Web-{D5976853-5DCA-8FDD-5FEB-EB28987CD388}" dt="2018-11-19T11:06:33.608" v="707"/>
          <ac:spMkLst>
            <pc:docMk/>
            <pc:sldMk cId="2702197483" sldId="262"/>
            <ac:spMk id="8" creationId="{23E3CED3-8830-45C9-8D6C-F4ECADD4F114}"/>
          </ac:spMkLst>
        </pc:spChg>
        <pc:spChg chg="add del">
          <ac:chgData name="Nina Rees (1803162)" userId="S::1803162@student.uwtsd.ac.uk::b77fd002-8540-44b6-bf10-1a220330249f" providerId="AD" clId="Web-{D5976853-5DCA-8FDD-5FEB-EB28987CD388}" dt="2018-11-19T11:06:05.905" v="702"/>
          <ac:spMkLst>
            <pc:docMk/>
            <pc:sldMk cId="2702197483" sldId="262"/>
            <ac:spMk id="9" creationId="{66F2D62A-C66C-42DF-8C05-99B0B1A8BED0}"/>
          </ac:spMkLst>
        </pc:spChg>
        <pc:spChg chg="add">
          <ac:chgData name="Nina Rees (1803162)" userId="S::1803162@student.uwtsd.ac.uk::b77fd002-8540-44b6-bf10-1a220330249f" providerId="AD" clId="Web-{D5976853-5DCA-8FDD-5FEB-EB28987CD388}" dt="2018-11-19T11:06:33.608" v="707"/>
          <ac:spMkLst>
            <pc:docMk/>
            <pc:sldMk cId="2702197483" sldId="262"/>
            <ac:spMk id="10" creationId="{66F2D62A-C66C-42DF-8C05-99B0B1A8BED0}"/>
          </ac:spMkLst>
        </pc:spChg>
        <pc:grpChg chg="add del">
          <ac:chgData name="Nina Rees (1803162)" userId="S::1803162@student.uwtsd.ac.uk::b77fd002-8540-44b6-bf10-1a220330249f" providerId="AD" clId="Web-{D5976853-5DCA-8FDD-5FEB-EB28987CD388}" dt="2018-11-19T11:06:20.467" v="704"/>
          <ac:grpSpMkLst>
            <pc:docMk/>
            <pc:sldMk cId="2702197483" sldId="262"/>
            <ac:grpSpMk id="11" creationId="{8283C010-53D7-404B-9300-DB1BAE1EAE91}"/>
          </ac:grpSpMkLst>
        </pc:grpChg>
        <pc:picChg chg="add mod">
          <ac:chgData name="Nina Rees (1803162)" userId="S::1803162@student.uwtsd.ac.uk::b77fd002-8540-44b6-bf10-1a220330249f" providerId="AD" clId="Web-{D5976853-5DCA-8FDD-5FEB-EB28987CD388}" dt="2018-11-19T11:06:33.608" v="707"/>
          <ac:picMkLst>
            <pc:docMk/>
            <pc:sldMk cId="2702197483" sldId="262"/>
            <ac:picMk id="2" creationId="{6B1FFD01-0547-49FD-8A79-F497122B007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27ABBE-8741-4364-9E5B-CF171894957F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398E03B-F8A8-4A58-AD74-678FE9D727A7}">
      <dgm:prSet phldrT="[Text]"/>
      <dgm:spPr/>
      <dgm:t>
        <a:bodyPr/>
        <a:lstStyle/>
        <a:p>
          <a:r>
            <a:rPr lang="en-US"/>
            <a:t>I HOPE TO BE A GOOD MUM TO MY CHILDREN BUT FEAR I WILL NOT.</a:t>
          </a:r>
        </a:p>
      </dgm:t>
    </dgm:pt>
    <dgm:pt modelId="{6D06E944-D355-4A94-B1F1-85308E482AAB}" type="parTrans" cxnId="{877ADCE5-1402-4363-A555-095CF35531C9}">
      <dgm:prSet/>
      <dgm:spPr/>
      <dgm:t>
        <a:bodyPr/>
        <a:lstStyle/>
        <a:p>
          <a:endParaRPr lang="en-US"/>
        </a:p>
      </dgm:t>
    </dgm:pt>
    <dgm:pt modelId="{BCB4CAC4-8B7E-4673-919B-4256FFDFEECB}" type="sibTrans" cxnId="{877ADCE5-1402-4363-A555-095CF35531C9}">
      <dgm:prSet/>
      <dgm:spPr/>
      <dgm:t>
        <a:bodyPr/>
        <a:lstStyle/>
        <a:p>
          <a:endParaRPr lang="en-US"/>
        </a:p>
      </dgm:t>
    </dgm:pt>
    <dgm:pt modelId="{434DEDCC-FBA7-4F33-AC5A-F47CA3F72EA3}">
      <dgm:prSet phldrT="[Text]"/>
      <dgm:spPr/>
      <dgm:t>
        <a:bodyPr/>
        <a:lstStyle/>
        <a:p>
          <a:r>
            <a:rPr lang="en-US"/>
            <a:t>I HOPE TO DO WELL IN UNIVERSITY AND COUSELLING BUT FEAR I WILL NOT BE ABLE TO</a:t>
          </a:r>
        </a:p>
      </dgm:t>
    </dgm:pt>
    <dgm:pt modelId="{6E131EF9-257C-43C4-9EBF-5A60916C8445}" type="sibTrans" cxnId="{3DED44FA-5E37-4A22-BB2F-F8B4A3A5D0CB}">
      <dgm:prSet/>
      <dgm:spPr/>
      <dgm:t>
        <a:bodyPr/>
        <a:lstStyle/>
        <a:p>
          <a:endParaRPr lang="en-US"/>
        </a:p>
      </dgm:t>
    </dgm:pt>
    <dgm:pt modelId="{C59AEBB7-6B97-4A7C-9CBA-72108CB857BF}" type="parTrans" cxnId="{3DED44FA-5E37-4A22-BB2F-F8B4A3A5D0CB}">
      <dgm:prSet/>
      <dgm:spPr/>
      <dgm:t>
        <a:bodyPr/>
        <a:lstStyle/>
        <a:p>
          <a:endParaRPr lang="en-US"/>
        </a:p>
      </dgm:t>
    </dgm:pt>
    <dgm:pt modelId="{8F199157-26D8-4E5D-A1F2-0E56F514A214}">
      <dgm:prSet phldrT="[Text]"/>
      <dgm:spPr/>
      <dgm:t>
        <a:bodyPr/>
        <a:lstStyle/>
        <a:p>
          <a:r>
            <a:rPr lang="en-US"/>
            <a:t>I HOPE TO BRING STABILITY TO MY LIFE BUT FEAR I WILL INSTEAD BRING CHOAS.</a:t>
          </a:r>
        </a:p>
      </dgm:t>
    </dgm:pt>
    <dgm:pt modelId="{BCEDA3A8-8D93-428B-A736-B7B7C97FA5CF}" type="parTrans" cxnId="{937F87A0-C0CD-47AA-9B76-E4B9608875E7}">
      <dgm:prSet/>
      <dgm:spPr/>
    </dgm:pt>
    <dgm:pt modelId="{7AD4A0FA-0E3C-4150-AFB4-112BA406DB3A}" type="sibTrans" cxnId="{937F87A0-C0CD-47AA-9B76-E4B9608875E7}">
      <dgm:prSet/>
      <dgm:spPr/>
    </dgm:pt>
    <dgm:pt modelId="{21EC0B47-B73C-4BE3-9660-4C89ED4858B5}" type="pres">
      <dgm:prSet presAssocID="{0827ABBE-8741-4364-9E5B-CF17189495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EE1F814-987A-4AE0-BC80-23039225995F}" type="pres">
      <dgm:prSet presAssocID="{9398E03B-F8A8-4A58-AD74-678FE9D727A7}" presName="arrow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A3ECEA-E7F2-46D8-8C49-3B164C5234EA}" type="pres">
      <dgm:prSet presAssocID="{434DEDCC-FBA7-4F33-AC5A-F47CA3F72EA3}" presName="arrow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B6FDD2F-F2C9-42E8-A397-2DAB035A73ED}" type="pres">
      <dgm:prSet presAssocID="{8F199157-26D8-4E5D-A1F2-0E56F514A214}" presName="arrow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DED44FA-5E37-4A22-BB2F-F8B4A3A5D0CB}" srcId="{0827ABBE-8741-4364-9E5B-CF171894957F}" destId="{434DEDCC-FBA7-4F33-AC5A-F47CA3F72EA3}" srcOrd="1" destOrd="0" parTransId="{C59AEBB7-6B97-4A7C-9CBA-72108CB857BF}" sibTransId="{6E131EF9-257C-43C4-9EBF-5A60916C8445}"/>
    <dgm:cxn modelId="{5BE2FEF7-17D9-4F95-9E89-32A38F0C71A1}" type="presOf" srcId="{0827ABBE-8741-4364-9E5B-CF171894957F}" destId="{21EC0B47-B73C-4BE3-9660-4C89ED4858B5}" srcOrd="0" destOrd="0" presId="urn:microsoft.com/office/officeart/2005/8/layout/arrow5"/>
    <dgm:cxn modelId="{781F812C-0820-42B6-AD21-0EA41D045454}" type="presOf" srcId="{8F199157-26D8-4E5D-A1F2-0E56F514A214}" destId="{CB6FDD2F-F2C9-42E8-A397-2DAB035A73ED}" srcOrd="0" destOrd="0" presId="urn:microsoft.com/office/officeart/2005/8/layout/arrow5"/>
    <dgm:cxn modelId="{3425DF31-4D8B-46F7-BA6E-B8A442F90D13}" type="presOf" srcId="{9398E03B-F8A8-4A58-AD74-678FE9D727A7}" destId="{0EE1F814-987A-4AE0-BC80-23039225995F}" srcOrd="0" destOrd="0" presId="urn:microsoft.com/office/officeart/2005/8/layout/arrow5"/>
    <dgm:cxn modelId="{937F87A0-C0CD-47AA-9B76-E4B9608875E7}" srcId="{0827ABBE-8741-4364-9E5B-CF171894957F}" destId="{8F199157-26D8-4E5D-A1F2-0E56F514A214}" srcOrd="2" destOrd="0" parTransId="{BCEDA3A8-8D93-428B-A736-B7B7C97FA5CF}" sibTransId="{7AD4A0FA-0E3C-4150-AFB4-112BA406DB3A}"/>
    <dgm:cxn modelId="{DA6A0962-7EC8-4641-8944-9024B2C9A519}" type="presOf" srcId="{434DEDCC-FBA7-4F33-AC5A-F47CA3F72EA3}" destId="{73A3ECEA-E7F2-46D8-8C49-3B164C5234EA}" srcOrd="0" destOrd="0" presId="urn:microsoft.com/office/officeart/2005/8/layout/arrow5"/>
    <dgm:cxn modelId="{877ADCE5-1402-4363-A555-095CF35531C9}" srcId="{0827ABBE-8741-4364-9E5B-CF171894957F}" destId="{9398E03B-F8A8-4A58-AD74-678FE9D727A7}" srcOrd="0" destOrd="0" parTransId="{6D06E944-D355-4A94-B1F1-85308E482AAB}" sibTransId="{BCB4CAC4-8B7E-4673-919B-4256FFDFEECB}"/>
    <dgm:cxn modelId="{7BB41A16-8B4D-4602-A697-E4E3BE715099}" type="presParOf" srcId="{21EC0B47-B73C-4BE3-9660-4C89ED4858B5}" destId="{0EE1F814-987A-4AE0-BC80-23039225995F}" srcOrd="0" destOrd="0" presId="urn:microsoft.com/office/officeart/2005/8/layout/arrow5"/>
    <dgm:cxn modelId="{C0AF4E76-7F8F-4B40-8482-B50C584ED3A4}" type="presParOf" srcId="{21EC0B47-B73C-4BE3-9660-4C89ED4858B5}" destId="{73A3ECEA-E7F2-46D8-8C49-3B164C5234EA}" srcOrd="1" destOrd="0" presId="urn:microsoft.com/office/officeart/2005/8/layout/arrow5"/>
    <dgm:cxn modelId="{7D2E3AD6-E0A2-433E-80A0-32362C8804E4}" type="presParOf" srcId="{21EC0B47-B73C-4BE3-9660-4C89ED4858B5}" destId="{CB6FDD2F-F2C9-42E8-A397-2DAB035A73ED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EE1F814-987A-4AE0-BC80-23039225995F}">
      <dsp:nvSpPr>
        <dsp:cNvPr id="0" name=""/>
        <dsp:cNvSpPr/>
      </dsp:nvSpPr>
      <dsp:spPr>
        <a:xfrm>
          <a:off x="2078416" y="674"/>
          <a:ext cx="1941443" cy="19414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I HOPE TO BE A GOOD MUM TO MY CHILDREN BUT FEAR I WILL NOT.</a:t>
          </a:r>
        </a:p>
      </dsp:txBody>
      <dsp:txXfrm>
        <a:off x="2078416" y="674"/>
        <a:ext cx="1941443" cy="1941443"/>
      </dsp:txXfrm>
    </dsp:sp>
    <dsp:sp modelId="{73A3ECEA-E7F2-46D8-8C49-3B164C5234EA}">
      <dsp:nvSpPr>
        <dsp:cNvPr id="0" name=""/>
        <dsp:cNvSpPr/>
      </dsp:nvSpPr>
      <dsp:spPr>
        <a:xfrm rot="7200000">
          <a:off x="3199768" y="1942912"/>
          <a:ext cx="1941443" cy="19414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I HOPE TO DO WELL IN UNIVERSITY AND COUSELLING BUT FEAR I WILL NOT BE ABLE TO</a:t>
          </a:r>
        </a:p>
      </dsp:txBody>
      <dsp:txXfrm rot="7200000">
        <a:off x="3199768" y="1942912"/>
        <a:ext cx="1941443" cy="1941443"/>
      </dsp:txXfrm>
    </dsp:sp>
    <dsp:sp modelId="{CB6FDD2F-F2C9-42E8-A397-2DAB035A73ED}">
      <dsp:nvSpPr>
        <dsp:cNvPr id="0" name=""/>
        <dsp:cNvSpPr/>
      </dsp:nvSpPr>
      <dsp:spPr>
        <a:xfrm rot="14400000">
          <a:off x="957064" y="1942912"/>
          <a:ext cx="1941443" cy="19414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I HOPE TO BRING STABILITY TO MY LIFE BUT FEAR I WILL INSTEAD BRING CHOAS.</a:t>
          </a:r>
        </a:p>
      </dsp:txBody>
      <dsp:txXfrm rot="14400000">
        <a:off x="957064" y="1942912"/>
        <a:ext cx="1941443" cy="19414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fernandofranzini.wordpress.com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13" Type="http://schemas.openxmlformats.org/officeDocument/2006/relationships/hyperlink" Target="http://studentswithlearningdifficulties.blogspot.com/2015/02/e-reading.html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12" Type="http://schemas.openxmlformats.org/officeDocument/2006/relationships/hyperlink" Target="http://clubpelegri.blogspot.com/2011_11_01_archive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creativecommons.org/licenses/by-nc-sa/3.0/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8.gif"/><Relationship Id="rId15" Type="http://schemas.openxmlformats.org/officeDocument/2006/relationships/hyperlink" Target="http://freeaussiestock.com/free/Queensland/slides/walk_on_the_beach_mon_repos.htm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4.png"/><Relationship Id="rId9" Type="http://schemas.openxmlformats.org/officeDocument/2006/relationships/image" Target="../media/image10.jpeg"/><Relationship Id="rId14" Type="http://schemas.openxmlformats.org/officeDocument/2006/relationships/hyperlink" Target="http://martaarrabal.blogspot.com/p/antiguos-alumnos-de-infantil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3.pn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hyperlink" Target="http://sweettidings.blogspot.com/2011/09/inspiring-wallpapers-from-minimal-wall.html" TargetMode="External"/><Relationship Id="rId5" Type="http://schemas.openxmlformats.org/officeDocument/2006/relationships/image" Target="../media/image12.jpeg"/><Relationship Id="rId10" Type="http://schemas.openxmlformats.org/officeDocument/2006/relationships/hyperlink" Target="http://www.postpartumprogress.com/having-a-baby-after-infant-loss-the-complicated-mix-of-grief-joy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3.png"/><Relationship Id="rId7" Type="http://schemas.openxmlformats.org/officeDocument/2006/relationships/diagramData" Target="../diagrams/data1.xml"/><Relationship Id="rId12" Type="http://schemas.openxmlformats.org/officeDocument/2006/relationships/hyperlink" Target="http://artedartes.blogspot.com/2007/01/o-segundo-pilar-concluso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reativecommons.org/licenses/by-nc-nd/3.0/" TargetMode="External"/><Relationship Id="rId11" Type="http://schemas.microsoft.com/office/2007/relationships/diagramDrawing" Target="../diagrams/drawing1.xml"/><Relationship Id="rId5" Type="http://schemas.openxmlformats.org/officeDocument/2006/relationships/image" Target="../media/image16.jpeg"/><Relationship Id="rId10" Type="http://schemas.openxmlformats.org/officeDocument/2006/relationships/diagramColors" Target="../diagrams/colors1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CONCEPT OF SELF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BY NINA REES</a:t>
            </a:r>
          </a:p>
        </p:txBody>
      </p:sp>
    </p:spTree>
    <p:extLst>
      <p:ext uri="{BB962C8B-B14F-4D97-AF65-F5344CB8AC3E}">
        <p14:creationId xmlns:p14="http://schemas.microsoft.com/office/powerpoint/2010/main" xmlns="" val="232367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xmlns="" id="{DFB5D1BB-0703-437B-BD1E-1D07F8A273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xmlns="" id="{3886586B-3F0F-4593-B272-AE75AD0F09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xmlns="" id="{020DEB59-BF94-41B5-8F16-8B10442EE0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xmlns="" id="{9A3BEF6F-FC03-43B1-8D1B-8DA3A360DBF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xmlns="" id="{0F49BA32-A501-4C79-9A72-92587AB9EEF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xmlns="" id="{883F92AF-2403-4558-B1D7-72130A1E4B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xmlns="" id="{572F6A24-139E-4EB5-86D2-431F42EF85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xmlns="" id="{3963AE85-BE5D-4975-BACF-DDDCC9C2AC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xmlns="" id="{1E7751F0-16BF-4A9D-B778-5D46B92B447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xmlns="" id="{1D755924-121A-47AA-8613-995D4108BCD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xmlns="" id="{B4D2AFDA-19BE-4455-830E-1541E5D7BAE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xmlns="" id="{0FB15EBF-E414-4E00-87E7-700A78A60F6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9" name="Title 28">
            <a:extLst>
              <a:ext uri="{FF2B5EF4-FFF2-40B4-BE49-F238E27FC236}">
                <a16:creationId xmlns:a16="http://schemas.microsoft.com/office/drawing/2014/main" xmlns="" id="{DB38F6A1-2B94-4A51-AD4E-C2FE13F46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823982"/>
            <a:ext cx="4802185" cy="11744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u="sng"/>
              <a:t>MY ONION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xmlns="" id="{C9DA5B05-DD14-4860-AC45-02A8D2EE1A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xmlns="" id="{A7E15A00-79F0-4612-9F7D-1C2E5BCABB4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rcRect l="438" r="8386" b="-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xmlns="" id="{36BE37AC-AD36-4C42-9B8C-C5500F4E7C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 Placeholder 30">
            <a:extLst>
              <a:ext uri="{FF2B5EF4-FFF2-40B4-BE49-F238E27FC236}">
                <a16:creationId xmlns:a16="http://schemas.microsoft.com/office/drawing/2014/main" xmlns="" id="{A08C0F32-AB84-4825-9096-85D9146B8D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38827" y="2499423"/>
            <a:ext cx="4802184" cy="35202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 algn="l">
              <a:buChar char="•"/>
            </a:pPr>
            <a:r>
              <a:rPr lang="en-US" sz="2400" b="1"/>
              <a:t>Layer 0 – Public self ,what anybody could know about me.</a:t>
            </a:r>
          </a:p>
          <a:p>
            <a:pPr marL="342900" indent="-342900" algn="l">
              <a:buFont typeface="Arial"/>
              <a:buChar char="•"/>
            </a:pPr>
            <a:r>
              <a:rPr lang="en-US" sz="2400" b="1"/>
              <a:t>Layer 1 – My professional  development .</a:t>
            </a:r>
          </a:p>
          <a:p>
            <a:pPr marL="342900" indent="-342900" algn="l">
              <a:buFont typeface="Arial"/>
              <a:buChar char="•"/>
            </a:pPr>
            <a:r>
              <a:rPr lang="en-US" sz="2400" b="1"/>
              <a:t>Layer 2 – My friends and family.</a:t>
            </a:r>
          </a:p>
          <a:p>
            <a:pPr marL="342900" indent="-342900" algn="l">
              <a:buFont typeface="Arial"/>
              <a:buChar char="•"/>
            </a:pPr>
            <a:r>
              <a:rPr lang="en-US" sz="2400" b="1"/>
              <a:t>Layer 3 – My personal hopes and fears.</a:t>
            </a:r>
            <a:endParaRPr lang="en-US"/>
          </a:p>
          <a:p>
            <a:pPr marL="342900" indent="-342900" algn="l">
              <a:buFont typeface="Arial"/>
              <a:buChar char="•"/>
            </a:pPr>
            <a:r>
              <a:rPr lang="en-US" sz="2400" b="1"/>
              <a:t>Layer 4 – My evolving core.</a:t>
            </a:r>
          </a:p>
          <a:p>
            <a:pPr marL="342900" indent="-342900" algn="l">
              <a:buFont typeface="Arial"/>
              <a:buChar char="•"/>
            </a:pPr>
            <a:endParaRPr lang="en-US" sz="2400" b="1"/>
          </a:p>
          <a:p>
            <a:pPr algn="l">
              <a:buFont typeface="Arial"/>
              <a:buChar char="•"/>
            </a:pPr>
            <a:endParaRPr lang="en-US" sz="24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AED15F41-FA65-42A2-906A-CBD0855F32C9}"/>
              </a:ext>
            </a:extLst>
          </p:cNvPr>
          <p:cNvSpPr txBox="1"/>
          <p:nvPr/>
        </p:nvSpPr>
        <p:spPr>
          <a:xfrm>
            <a:off x="2956794" y="5068933"/>
            <a:ext cx="233269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807054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" name="Group 81">
            <a:extLst>
              <a:ext uri="{FF2B5EF4-FFF2-40B4-BE49-F238E27FC236}">
                <a16:creationId xmlns:a16="http://schemas.microsoft.com/office/drawing/2014/main" xmlns="" id="{C40897D5-E182-4DD4-9255-96746D9020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xmlns="" id="{C0FD0553-AEA5-4A61-8728-50405BB684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xmlns="" id="{C3FA24DB-9246-4DB0-B2B6-3CD25F01DB3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xmlns="" id="{AC840120-3AFB-4334-ABD7-311E2731BFF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86" name="Picture 85">
              <a:extLst>
                <a:ext uri="{FF2B5EF4-FFF2-40B4-BE49-F238E27FC236}">
                  <a16:creationId xmlns:a16="http://schemas.microsoft.com/office/drawing/2014/main" xmlns="" id="{558152D2-87B8-435C-B89E-A05DA793FBF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xmlns="" id="{3193E6E1-8D9B-4B05-9EE5-B27FB1AA3A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xmlns="" id="{27E26942-98D3-4165-B38A-63C16BDF6F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xmlns="" id="{2C2A9551-8286-49CA-BBAD-C9EDC4C11C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93" name="Picture 92">
              <a:extLst>
                <a:ext uri="{FF2B5EF4-FFF2-40B4-BE49-F238E27FC236}">
                  <a16:creationId xmlns:a16="http://schemas.microsoft.com/office/drawing/2014/main" xmlns="" id="{5537D9E9-B514-4404-BFC3-5CBEDA8885C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xmlns="" id="{5EED875C-CF65-41D6-80BB-B9927D3ACA9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95" name="Picture 94">
              <a:extLst>
                <a:ext uri="{FF2B5EF4-FFF2-40B4-BE49-F238E27FC236}">
                  <a16:creationId xmlns:a16="http://schemas.microsoft.com/office/drawing/2014/main" xmlns="" id="{8EEE05CE-FD39-49D7-B1DC-97F47AC19EF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96" name="Picture 95">
              <a:extLst>
                <a:ext uri="{FF2B5EF4-FFF2-40B4-BE49-F238E27FC236}">
                  <a16:creationId xmlns:a16="http://schemas.microsoft.com/office/drawing/2014/main" xmlns="" id="{C457D2B2-8F64-4CC9-B35C-5AB848D4E3D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DBF4AB-8CBC-42D6-91CF-3B26D0378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NINA VICTORIA REES</a:t>
            </a:r>
          </a:p>
        </p:txBody>
      </p: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xmlns="" id="{24EAC194-027A-40BE-95EB-F1EA2D2DAED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F73C4C0-E6F0-4D97-AF4F-4976949134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385" y="2556932"/>
            <a:ext cx="4567427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Female </a:t>
            </a:r>
          </a:p>
          <a:p>
            <a:pPr marL="342900" indent="-342900" algn="l"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37 years of age </a:t>
            </a:r>
          </a:p>
          <a:p>
            <a:pPr marL="342900" indent="-342900" algn="l"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Single</a:t>
            </a:r>
          </a:p>
          <a:p>
            <a:pPr marL="342900" indent="-342900" algn="l"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Likes swimming, reading, gardening, rock music, rum and cats.</a:t>
            </a:r>
          </a:p>
          <a:p>
            <a:pPr marL="342900" indent="-342900" algn="l"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Dislikes flying in a airplane, having to wait in a que and rude people.</a:t>
            </a:r>
          </a:p>
          <a:p>
            <a:pPr marL="342900" indent="-342900" algn="l">
              <a:buChar char="•"/>
            </a:pPr>
            <a:endParaRPr lang="en-US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xmlns="" id="{44FCBB35-9C7D-454A-913C-5C78C1BB95E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204708" y="1087821"/>
            <a:ext cx="2488529" cy="2227885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xmlns="" id="{3CEBEA13-B838-4F7E-8AC1-C279E3F1035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rcRect l="21321" r="19535" b="8"/>
          <a:stretch/>
        </p:blipFill>
        <p:spPr>
          <a:xfrm>
            <a:off x="6358200" y="1401110"/>
            <a:ext cx="2156354" cy="1612854"/>
          </a:xfrm>
          <a:prstGeom prst="rect">
            <a:avLst/>
          </a:prstGeom>
        </p:spPr>
      </p:pic>
      <p:sp>
        <p:nvSpPr>
          <p:cNvPr id="102" name="Rectangle 101">
            <a:extLst>
              <a:ext uri="{FF2B5EF4-FFF2-40B4-BE49-F238E27FC236}">
                <a16:creationId xmlns:a16="http://schemas.microsoft.com/office/drawing/2014/main" xmlns="" id="{20996CAB-BE2B-47B2-9653-1B02BA8F35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855486" y="1087821"/>
            <a:ext cx="2240567" cy="2226099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2">
            <a:extLst>
              <a:ext uri="{FF2B5EF4-FFF2-40B4-BE49-F238E27FC236}">
                <a16:creationId xmlns:a16="http://schemas.microsoft.com/office/drawing/2014/main" xmlns="" id="{381961E1-D7D8-4EE7-BC59-B6C14D9FE2E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xmlns="" r:id="rId8"/>
              </a:ext>
            </a:extLst>
          </a:blip>
          <a:srcRect l="23" r="-9" b="-9"/>
          <a:stretch/>
        </p:blipFill>
        <p:spPr>
          <a:xfrm>
            <a:off x="9045582" y="1261241"/>
            <a:ext cx="1892156" cy="1892592"/>
          </a:xfrm>
          <a:prstGeom prst="rect">
            <a:avLst/>
          </a:prstGeom>
        </p:spPr>
      </p:pic>
      <p:sp>
        <p:nvSpPr>
          <p:cNvPr id="104" name="Rectangle 103">
            <a:extLst>
              <a:ext uri="{FF2B5EF4-FFF2-40B4-BE49-F238E27FC236}">
                <a16:creationId xmlns:a16="http://schemas.microsoft.com/office/drawing/2014/main" xmlns="" id="{E019FA98-7A89-4E6B-881A-C8D19F1FC13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204708" y="3486394"/>
            <a:ext cx="2488529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36">
            <a:extLst>
              <a:ext uri="{FF2B5EF4-FFF2-40B4-BE49-F238E27FC236}">
                <a16:creationId xmlns:a16="http://schemas.microsoft.com/office/drawing/2014/main" xmlns="" id="{F715230F-9317-46F1-9656-406BFABEBF9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xmlns="" r:id="rId10"/>
              </a:ext>
            </a:extLst>
          </a:blip>
          <a:stretch>
            <a:fillRect/>
          </a:stretch>
        </p:blipFill>
        <p:spPr>
          <a:xfrm>
            <a:off x="6358200" y="4000184"/>
            <a:ext cx="2156354" cy="1277639"/>
          </a:xfrm>
          <a:prstGeom prst="rect">
            <a:avLst/>
          </a:prstGeom>
        </p:spPr>
      </p:pic>
      <p:sp>
        <p:nvSpPr>
          <p:cNvPr id="106" name="Rectangle 105">
            <a:extLst>
              <a:ext uri="{FF2B5EF4-FFF2-40B4-BE49-F238E27FC236}">
                <a16:creationId xmlns:a16="http://schemas.microsoft.com/office/drawing/2014/main" xmlns="" id="{D7C77F71-83B3-449E-8CD6-0652103C540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855486" y="3486394"/>
            <a:ext cx="2240567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8" descr="A close up of a logo&#10;&#10;Description generated with high confidence">
            <a:extLst>
              <a:ext uri="{FF2B5EF4-FFF2-40B4-BE49-F238E27FC236}">
                <a16:creationId xmlns:a16="http://schemas.microsoft.com/office/drawing/2014/main" xmlns="" id="{8704E230-87F7-4D5C-99C8-5F2E1D4354BA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613" r="9254" b="4"/>
          <a:stretch/>
        </p:blipFill>
        <p:spPr>
          <a:xfrm>
            <a:off x="9248731" y="3649717"/>
            <a:ext cx="1485859" cy="197857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FE4D20D4-DAD8-4955-8B18-D291A9701DA9}"/>
              </a:ext>
            </a:extLst>
          </p:cNvPr>
          <p:cNvSpPr txBox="1"/>
          <p:nvPr/>
        </p:nvSpPr>
        <p:spPr>
          <a:xfrm>
            <a:off x="7491479" y="6870700"/>
            <a:ext cx="24881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B40207F4-E200-43C1-9DE7-29BAC1E9C3E5}"/>
              </a:ext>
            </a:extLst>
          </p:cNvPr>
          <p:cNvSpPr txBox="1"/>
          <p:nvPr/>
        </p:nvSpPr>
        <p:spPr>
          <a:xfrm>
            <a:off x="9992360" y="6870700"/>
            <a:ext cx="219964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xmlns="" id="{0C1E4996-9474-4C57-8873-EB43719C4C7E}"/>
              </a:ext>
            </a:extLst>
          </p:cNvPr>
          <p:cNvSpPr txBox="1"/>
          <p:nvPr/>
        </p:nvSpPr>
        <p:spPr>
          <a:xfrm>
            <a:off x="4956935" y="6870700"/>
            <a:ext cx="25218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xmlns="" id="{83897861-4966-4264-A604-83170EA80533}"/>
              </a:ext>
            </a:extLst>
          </p:cNvPr>
          <p:cNvSpPr txBox="1"/>
          <p:nvPr/>
        </p:nvSpPr>
        <p:spPr>
          <a:xfrm flipV="1">
            <a:off x="3775494" y="6974936"/>
            <a:ext cx="1075427" cy="9944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15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8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552259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xmlns="" id="{1D39ECD8-0E3E-43C1-9E56-3604E9A15E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xmlns="" id="{1B592F0F-402B-4FF5-BC6B-00A024655A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xmlns="" id="{8EF0DA20-3B85-45BF-BA3A-BFB1E8447C8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xmlns="" id="{8777C3F1-A465-43B3-85B0-DD54F9F1525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xmlns="" id="{1DB29FDA-E291-482E-AAF5-3E0C5C3214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xmlns="" id="{00024A88-E45C-43D3-B94F-346AF518B1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1B8F77-11D3-490B-96BA-E7A41040D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en-US" sz="3700" b="1" u="sng"/>
              <a:t>MY PROFESIONAL SELF</a:t>
            </a:r>
            <a:endParaRPr lang="en-US" sz="3700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xmlns="" id="{DFBD34B5-7777-4A8A-8ED2-97A4A3C273A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Content Placeholder 32">
            <a:extLst>
              <a:ext uri="{FF2B5EF4-FFF2-40B4-BE49-F238E27FC236}">
                <a16:creationId xmlns:a16="http://schemas.microsoft.com/office/drawing/2014/main" xmlns="" id="{8E8AB5C5-ABF5-4FC3-AB97-548B57F81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/>
          </a:bodyPr>
          <a:lstStyle/>
          <a:p>
            <a:r>
              <a:rPr lang="en-US" sz="2000" b="1"/>
              <a:t>Inspiration came from grief,</a:t>
            </a:r>
          </a:p>
          <a:p>
            <a:r>
              <a:rPr lang="en-US" sz="2000" b="1"/>
              <a:t>Passionate about cruse.</a:t>
            </a:r>
          </a:p>
          <a:p>
            <a:r>
              <a:rPr lang="en-US" sz="2000" b="1"/>
              <a:t>Need to keep learning and experiencing new things.</a:t>
            </a:r>
          </a:p>
        </p:txBody>
      </p:sp>
      <p:pic>
        <p:nvPicPr>
          <p:cNvPr id="8" name="Picture 8" descr="A person sitting on a bench in front of a building&#10;&#10;Description generated with high confidence">
            <a:extLst>
              <a:ext uri="{FF2B5EF4-FFF2-40B4-BE49-F238E27FC236}">
                <a16:creationId xmlns:a16="http://schemas.microsoft.com/office/drawing/2014/main" xmlns="" id="{D4417D65-0037-4C93-990B-F76635A1FB2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000" r="4995" b="-4"/>
          <a:stretch/>
        </p:blipFill>
        <p:spPr>
          <a:xfrm>
            <a:off x="6093447" y="821175"/>
            <a:ext cx="2584054" cy="2494531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xmlns="" id="{018F8D27-BFDB-4BF9-A512-FF930275B4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4" descr="A close up of a candle&#10;&#10;Description generated with very high confidence">
            <a:extLst>
              <a:ext uri="{FF2B5EF4-FFF2-40B4-BE49-F238E27FC236}">
                <a16:creationId xmlns:a16="http://schemas.microsoft.com/office/drawing/2014/main" xmlns="" id="{4959D017-880D-4302-BC9B-EB5E113F8E8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xmlns="" r:id="rId7"/>
              </a:ext>
            </a:extLst>
          </a:blip>
          <a:srcRect l="24400" r="8428" b="2"/>
          <a:stretch/>
        </p:blipFill>
        <p:spPr>
          <a:xfrm>
            <a:off x="8855486" y="821175"/>
            <a:ext cx="2510350" cy="2494531"/>
          </a:xfrm>
          <a:prstGeom prst="rect">
            <a:avLst/>
          </a:prstGeom>
        </p:spPr>
      </p:pic>
      <p:pic>
        <p:nvPicPr>
          <p:cNvPr id="31" name="Picture 11">
            <a:extLst>
              <a:ext uri="{FF2B5EF4-FFF2-40B4-BE49-F238E27FC236}">
                <a16:creationId xmlns:a16="http://schemas.microsoft.com/office/drawing/2014/main" xmlns="" id="{24CB95D4-B414-4B90-9FA1-76137FC64FA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xmlns="" r:id="rId9"/>
              </a:ext>
            </a:extLst>
          </a:blip>
          <a:srcRect t="6040" r="-2" b="18616"/>
          <a:stretch/>
        </p:blipFill>
        <p:spPr>
          <a:xfrm>
            <a:off x="6093448" y="3453833"/>
            <a:ext cx="5264080" cy="24788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B4AA3ACB-18FD-42E4-86E4-C11F859AB418}"/>
              </a:ext>
            </a:extLst>
          </p:cNvPr>
          <p:cNvSpPr txBox="1"/>
          <p:nvPr/>
        </p:nvSpPr>
        <p:spPr>
          <a:xfrm>
            <a:off x="9540760" y="7074888"/>
            <a:ext cx="25218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97E2B465-AAB0-4799-BC18-C295DDF997F5}"/>
              </a:ext>
            </a:extLst>
          </p:cNvPr>
          <p:cNvSpPr txBox="1"/>
          <p:nvPr/>
        </p:nvSpPr>
        <p:spPr>
          <a:xfrm flipH="1">
            <a:off x="11357528" y="7069709"/>
            <a:ext cx="99742" cy="5478423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128572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living room&#10;&#10;Description generated with very high confidence">
            <a:extLst>
              <a:ext uri="{FF2B5EF4-FFF2-40B4-BE49-F238E27FC236}">
                <a16:creationId xmlns:a16="http://schemas.microsoft.com/office/drawing/2014/main" xmlns="" id="{D421AC9B-566D-40EC-B92B-3A4228216D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99" t="6838" r="6130" b="43077"/>
          <a:stretch/>
        </p:blipFill>
        <p:spPr>
          <a:xfrm>
            <a:off x="1187571" y="1370161"/>
            <a:ext cx="9808310" cy="45702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C705DDC-6FD5-409E-B409-8ECB4A4C6A9D}"/>
              </a:ext>
            </a:extLst>
          </p:cNvPr>
          <p:cNvSpPr txBox="1"/>
          <p:nvPr/>
        </p:nvSpPr>
        <p:spPr>
          <a:xfrm>
            <a:off x="4724400" y="-36695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7C367D3-EE5E-4132-865C-0CB23A6AF14F}"/>
              </a:ext>
            </a:extLst>
          </p:cNvPr>
          <p:cNvSpPr txBox="1"/>
          <p:nvPr/>
        </p:nvSpPr>
        <p:spPr>
          <a:xfrm>
            <a:off x="3444815" y="662795"/>
            <a:ext cx="2743200" cy="7078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/>
              <a:t>MY FRIENDS AND</a:t>
            </a:r>
            <a:r>
              <a:rPr lang="en-US" sz="2000" b="1"/>
              <a:t> </a:t>
            </a:r>
            <a:r>
              <a:rPr lang="en-US" sz="2000" b="1" u="sng"/>
              <a:t>FAMILY</a:t>
            </a:r>
            <a:endParaRPr lang="en-US" u="sng"/>
          </a:p>
        </p:txBody>
      </p:sp>
    </p:spTree>
    <p:extLst>
      <p:ext uri="{BB962C8B-B14F-4D97-AF65-F5344CB8AC3E}">
        <p14:creationId xmlns:p14="http://schemas.microsoft.com/office/powerpoint/2010/main" xmlns="" val="1477664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11">
            <a:extLst>
              <a:ext uri="{FF2B5EF4-FFF2-40B4-BE49-F238E27FC236}">
                <a16:creationId xmlns:a16="http://schemas.microsoft.com/office/drawing/2014/main" xmlns="" id="{DFB5D1BB-0703-437B-BD1E-1D07F8A273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3886586B-3F0F-4593-B272-AE75AD0F09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xmlns="" id="{020DEB59-BF94-41B5-8F16-8B10442EE0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xmlns="" id="{9A3BEF6F-FC03-43B1-8D1B-8DA3A360DBF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xmlns="" id="{0F49BA32-A501-4C79-9A72-92587AB9EEF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xmlns="" id="{883F92AF-2403-4558-B1D7-72130A1E4B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9">
            <a:extLst>
              <a:ext uri="{FF2B5EF4-FFF2-40B4-BE49-F238E27FC236}">
                <a16:creationId xmlns:a16="http://schemas.microsoft.com/office/drawing/2014/main" xmlns="" id="{0B78BE18-6882-4FAA-BC8C-CA216E96381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21">
            <a:extLst>
              <a:ext uri="{FF2B5EF4-FFF2-40B4-BE49-F238E27FC236}">
                <a16:creationId xmlns:a16="http://schemas.microsoft.com/office/drawing/2014/main" xmlns="" id="{1A34F12D-8C0F-46CA-9F4A-D56193C37E3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5" name="Picture 5" descr="A tree next to a body of water&#10;&#10;Description generated with high confidence">
            <a:extLst>
              <a:ext uri="{FF2B5EF4-FFF2-40B4-BE49-F238E27FC236}">
                <a16:creationId xmlns:a16="http://schemas.microsoft.com/office/drawing/2014/main" xmlns="" id="{5C3AFF6D-FB2B-4BA3-B3F7-376BE795B5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alphaModFix amt="25000"/>
            <a:extLs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rcRect t="8921" r="1" b="21212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F3838012-22B6-4303-8F29-04E1419B3A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91A755-D5A5-491F-8482-AFDFA2D0E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HOPES AND FEARS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xmlns="" id="{AB061FF5-9F81-427C-8DA5-3989395517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392351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xmlns="" id="{F03F5A17-2CE9-4ADD-9FAF-C1A0BB39CD0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29" name="Rounded Rectangle 20">
              <a:extLst>
                <a:ext uri="{FF2B5EF4-FFF2-40B4-BE49-F238E27FC236}">
                  <a16:creationId xmlns:a16="http://schemas.microsoft.com/office/drawing/2014/main" xmlns="" id="{4A88F887-B43E-4CD1-BCE2-739013C68D3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xmlns="" id="{2C9D3412-AB4A-4E20-9A79-B2C80D198BC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31" name="Rounded Rectangle 22">
              <a:extLst>
                <a:ext uri="{FF2B5EF4-FFF2-40B4-BE49-F238E27FC236}">
                  <a16:creationId xmlns:a16="http://schemas.microsoft.com/office/drawing/2014/main" xmlns="" id="{A1D7D010-E182-46E6-9264-B39552853FE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xmlns="" id="{F4783A7B-2E08-42E4-87EC-EE59B873DFB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graphicFrame>
        <p:nvGraphicFramePr>
          <p:cNvPr id="23" name="Diagram 24">
            <a:extLst>
              <a:ext uri="{FF2B5EF4-FFF2-40B4-BE49-F238E27FC236}">
                <a16:creationId xmlns:a16="http://schemas.microsoft.com/office/drawing/2014/main" xmlns="" id="{0091A6BF-A9AE-4D20-BB61-71E37D5AC6B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2523901542"/>
              </p:ext>
            </p:extLst>
          </p:nvPr>
        </p:nvGraphicFramePr>
        <p:xfrm>
          <a:off x="3081367" y="2287468"/>
          <a:ext cx="6098277" cy="38850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9B64B54B-0CB5-48D1-9FC8-3CE16D883053}"/>
              </a:ext>
            </a:extLst>
          </p:cNvPr>
          <p:cNvSpPr txBox="1"/>
          <p:nvPr/>
        </p:nvSpPr>
        <p:spPr>
          <a:xfrm>
            <a:off x="9191736" y="6169808"/>
            <a:ext cx="25218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463020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xmlns="" id="{23E3CED3-8830-45C9-8D6C-F4ECADD4F11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33A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animal&#10;&#10;Description generated with high confidence">
            <a:extLst>
              <a:ext uri="{FF2B5EF4-FFF2-40B4-BE49-F238E27FC236}">
                <a16:creationId xmlns:a16="http://schemas.microsoft.com/office/drawing/2014/main" xmlns="" id="{6B1FFD01-0547-49FD-8A79-F497122B00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95" y="666795"/>
            <a:ext cx="5524411" cy="5524411"/>
          </a:xfrm>
          <a:prstGeom prst="rect">
            <a:avLst/>
          </a:prstGeom>
        </p:spPr>
      </p:pic>
      <p:sp>
        <p:nvSpPr>
          <p:cNvPr id="10" name="Rectangle 8">
            <a:extLst>
              <a:ext uri="{FF2B5EF4-FFF2-40B4-BE49-F238E27FC236}">
                <a16:creationId xmlns:a16="http://schemas.microsoft.com/office/drawing/2014/main" xmlns="" id="{66F2D62A-C66C-42DF-8C05-99B0B1A8BE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24611" y="350556"/>
            <a:ext cx="11542779" cy="6156888"/>
          </a:xfrm>
          <a:prstGeom prst="rect">
            <a:avLst/>
          </a:prstGeom>
          <a:noFill/>
          <a:ln w="25400" cap="flat">
            <a:solidFill>
              <a:srgbClr val="AEB23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27021974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199</Words>
  <Application>Microsoft Office PowerPoint</Application>
  <PresentationFormat>Custom</PresentationFormat>
  <Paragraphs>32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Organic</vt:lpstr>
      <vt:lpstr>CONCEPT OF SELF</vt:lpstr>
      <vt:lpstr>MY ONION</vt:lpstr>
      <vt:lpstr>NINA VICTORIA REES</vt:lpstr>
      <vt:lpstr>MY PROFESIONAL SELF</vt:lpstr>
      <vt:lpstr>Slide 5</vt:lpstr>
      <vt:lpstr>HOPES AND FEARS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Liz</dc:creator>
  <cp:lastModifiedBy>Natalie</cp:lastModifiedBy>
  <cp:revision>2</cp:revision>
  <dcterms:created xsi:type="dcterms:W3CDTF">2014-09-12T17:26:41Z</dcterms:created>
  <dcterms:modified xsi:type="dcterms:W3CDTF">2018-12-10T20:22:52Z</dcterms:modified>
</cp:coreProperties>
</file>