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image/svg+xml" Extension="svg"/>
  <Default ContentType="image/vnd.ms-photo" Extension="wdp"/>
  <Default ContentType="application/xml" Extension="xml"/>
  <Override ContentType="application/vnd.openxmlformats-officedocument.extended-properties+xml" PartName="/docProps/app.xml"/>
  <Override ContentType="application/vnd.openxmlformats-officedocument.presentationml.handoutMaster+xml" PartName="/ppt/handoutMasters/handoutMaster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tableStyles+xml" PartName="/ppt/tableStyles.xml"/>
  <Override ContentType="application/vnd.openxmlformats-officedocument.presentationml.viewProps+xml" PartName="/ppt/view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package.core-properties+xml" PartName="/docProps/core.xml"/>
</Types>
</file>

<file path=_rels/.rels><?xml version="1.0" encoding="UTF-8" standalone="yes"?><Relationships xmlns="http://schemas.openxmlformats.org/package/2006/relationships"><Relationship Id="rId3" Target="ppt/presentation.xml" Type="http://schemas.openxmlformats.org/officeDocument/2006/relationships/officeDocument"/><Relationship Id="rId2" Target="docProps/core.xml" Type="http://schemas.openxmlformats.org/package/2006/relationships/metadata/core-properties"/><Relationship Id="rId1"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removePersonalInfoOnSave="1" saveSubsetFonts="1">
  <p:sldMasterIdLst>
    <p:sldMasterId id="2147483663" r:id="rId5"/>
  </p:sldMasterIdLst>
  <p:notesMasterIdLst>
    <p:notesMasterId r:id="rId6"/>
  </p:notesMasterIdLst>
  <p:handoutMasterIdLst>
    <p:handoutMasterId r:id="rId7"/>
  </p:handoutMasterIdLst>
  <p:sldIdLst>
    <p:sldId id="256" r:id="rId8"/>
    <p:sldId id="257" r:id="rId9"/>
    <p:sldId id="258" r:id="rId10"/>
    <p:sldId id="259" r:id="rId11"/>
    <p:sldId id="260" r:id="rId12"/>
    <p:sldId id="261" r:id="rId13"/>
    <p:sldId id="262" r:id="rId14"/>
    <p:sldId id="263" r:id="rId15"/>
    <p:sldId id="264" r:id="rId16"/>
    <p:sldId id="265" r:id="rId17"/>
    <p:sldId id="266" r:id="rId18"/>
  </p:sldIdLst>
  <p:sldSz cx="12192000" cy="6858000"/>
  <p:notesSz cx="6858000" cy="9144000"/>
  <p:defaultText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C043"/>
    <a:srgbClr val="2F3342"/>
    <a:srgbClr val="C0F400"/>
    <a:srgbClr val="05EE55"/>
    <a:srgbClr val="038B30"/>
    <a:srgbClr val="05D74D"/>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b="0" g="0" r="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cmpd="dbl" w="50800">
              <a:solidFill>
                <a:schemeClr val="accent1"/>
              </a:solidFill>
            </a:ln>
          </a:top>
        </a:tcBdr>
      </a:tcStyle>
    </a:lastRow>
    <a:firstRow>
      <a:tcTxStyle b="on">
        <a:fontRef idx="minor">
          <a:scrgbClr b="0" g="0" r="0"/>
        </a:fontRef>
        <a:schemeClr val="bg1"/>
      </a:tcTxStyle>
      <a:tcStyle>
        <a:tcBdr/>
        <a:fillRef idx="1">
          <a:schemeClr val="accent1"/>
        </a:fillRef>
      </a:tcStyle>
    </a:firstRow>
  </a:tblStyle>
  <a:tblStyle styleId="{21E4AEA4-8DFA-4A89-87EB-49C32662AFE0}" styleName="Medium Style 2 - Accent 2">
    <a:wholeTbl>
      <a:tcTxStyle>
        <a:fontRef idx="minor">
          <a:prstClr val="black"/>
        </a:fontRef>
        <a:schemeClr val="dk1"/>
      </a:tcTxStyle>
      <a:tcStyle>
        <a:tcBdr>
          <a:left>
            <a:ln cmpd="sng" w="12700">
              <a:solidFill>
                <a:schemeClr val="lt1"/>
              </a:solidFill>
            </a:ln>
          </a:left>
          <a:right>
            <a:ln cmpd="sng" w="12700">
              <a:solidFill>
                <a:schemeClr val="lt1"/>
              </a:solidFill>
            </a:ln>
          </a:right>
          <a:top>
            <a:ln cmpd="sng" w="12700">
              <a:solidFill>
                <a:schemeClr val="lt1"/>
              </a:solidFill>
            </a:ln>
          </a:top>
          <a:bottom>
            <a:ln cmpd="sng" w="12700">
              <a:solidFill>
                <a:schemeClr val="lt1"/>
              </a:solidFill>
            </a:ln>
          </a:bottom>
          <a:insideH>
            <a:ln cmpd="sng" w="12700">
              <a:solidFill>
                <a:schemeClr val="lt1"/>
              </a:solidFill>
            </a:ln>
          </a:insideH>
          <a:insideV>
            <a:ln cmpd="sng" w="12700">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cmpd="sng" w="38100">
              <a:solidFill>
                <a:schemeClr val="lt1"/>
              </a:solidFill>
            </a:ln>
          </a:top>
        </a:tcBdr>
        <a:fill>
          <a:solidFill>
            <a:schemeClr val="accent2"/>
          </a:solidFill>
        </a:fill>
      </a:tcStyle>
    </a:lastRow>
    <a:firstRow>
      <a:tcTxStyle b="on">
        <a:fontRef idx="minor">
          <a:prstClr val="black"/>
        </a:fontRef>
        <a:schemeClr val="lt1"/>
      </a:tcTxStyle>
      <a:tcStyle>
        <a:tcBdr>
          <a:bottom>
            <a:ln cmpd="sng" w="38100">
              <a:solidFill>
                <a:schemeClr val="lt1"/>
              </a:solidFill>
            </a:ln>
          </a:bottom>
        </a:tcBdr>
        <a:fill>
          <a:solidFill>
            <a:schemeClr val="accent2"/>
          </a:solidFill>
        </a:fill>
      </a:tcStyle>
    </a:firstRow>
  </a:tblStyle>
  <a:tblStyle styleId="{5C22544A-7EE6-4342-B048-85BDC9FD1C3A}" styleName="Medium Style 2 - Accent 1">
    <a:wholeTbl>
      <a:tcTxStyle>
        <a:fontRef idx="minor">
          <a:prstClr val="black"/>
        </a:fontRef>
        <a:schemeClr val="dk1"/>
      </a:tcTxStyle>
      <a:tcStyle>
        <a:tcBdr>
          <a:left>
            <a:ln cmpd="sng" w="12700">
              <a:solidFill>
                <a:schemeClr val="lt1"/>
              </a:solidFill>
            </a:ln>
          </a:left>
          <a:right>
            <a:ln cmpd="sng" w="12700">
              <a:solidFill>
                <a:schemeClr val="lt1"/>
              </a:solidFill>
            </a:ln>
          </a:right>
          <a:top>
            <a:ln cmpd="sng" w="12700">
              <a:solidFill>
                <a:schemeClr val="lt1"/>
              </a:solidFill>
            </a:ln>
          </a:top>
          <a:bottom>
            <a:ln cmpd="sng" w="12700">
              <a:solidFill>
                <a:schemeClr val="lt1"/>
              </a:solidFill>
            </a:ln>
          </a:bottom>
          <a:insideH>
            <a:ln cmpd="sng" w="12700">
              <a:solidFill>
                <a:schemeClr val="lt1"/>
              </a:solidFill>
            </a:ln>
          </a:insideH>
          <a:insideV>
            <a:ln cmpd="sng" w="12700">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cmpd="sng" w="38100">
              <a:solidFill>
                <a:schemeClr val="lt1"/>
              </a:solidFill>
            </a:ln>
          </a:top>
        </a:tcBdr>
        <a:fill>
          <a:solidFill>
            <a:schemeClr val="accent1"/>
          </a:solidFill>
        </a:fill>
      </a:tcStyle>
    </a:lastRow>
    <a:firstRow>
      <a:tcTxStyle b="on">
        <a:fontRef idx="minor">
          <a:prstClr val="black"/>
        </a:fontRef>
        <a:schemeClr val="lt1"/>
      </a:tcTxStyle>
      <a:tcStyle>
        <a:tcBdr>
          <a:bottom>
            <a:ln cmpd="sng" w="38100">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cmpd="sng" w="12700">
              <a:solidFill>
                <a:schemeClr val="lt1"/>
              </a:solidFill>
            </a:ln>
          </a:left>
          <a:right>
            <a:ln cmpd="sng" w="12700">
              <a:solidFill>
                <a:schemeClr val="lt1"/>
              </a:solidFill>
            </a:ln>
          </a:right>
          <a:top>
            <a:ln cmpd="sng" w="12700">
              <a:solidFill>
                <a:schemeClr val="lt1"/>
              </a:solidFill>
            </a:ln>
          </a:top>
          <a:bottom>
            <a:ln cmpd="sng" w="12700">
              <a:solidFill>
                <a:schemeClr val="lt1"/>
              </a:solidFill>
            </a:ln>
          </a:bottom>
          <a:insideH>
            <a:ln cmpd="sng" w="12700">
              <a:solidFill>
                <a:schemeClr val="lt1"/>
              </a:solidFill>
            </a:ln>
          </a:insideH>
          <a:insideV>
            <a:ln cmpd="sng" w="12700">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cmpd="sng" w="38100">
              <a:solidFill>
                <a:schemeClr val="lt1"/>
              </a:solidFill>
            </a:ln>
          </a:top>
        </a:tcBdr>
        <a:fill>
          <a:solidFill>
            <a:schemeClr val="dk1"/>
          </a:solidFill>
        </a:fill>
      </a:tcStyle>
    </a:lastRow>
    <a:firstRow>
      <a:tcTxStyle b="on">
        <a:fontRef idx="minor">
          <a:prstClr val="black"/>
        </a:fontRef>
        <a:schemeClr val="lt1"/>
      </a:tcTxStyle>
      <a:tcStyle>
        <a:tcBdr>
          <a:bottom>
            <a:ln cmpd="sng" w="38100">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autoAdjust="0" sz="15000"/>
    <p:restoredTop autoAdjust="0" sz="87283"/>
  </p:normalViewPr>
  <p:slideViewPr>
    <p:cSldViewPr snapToGrid="0">
      <p:cViewPr varScale="1">
        <p:scale>
          <a:sx d="100" n="79"/>
          <a:sy d="100" n="79"/>
        </p:scale>
        <p:origin x="1014" y="120"/>
      </p:cViewPr>
      <p:guideLst/>
    </p:cSldViewPr>
  </p:slideViewPr>
  <p:notesTextViewPr>
    <p:cViewPr>
      <p:scale>
        <a:sx d="1" n="1"/>
        <a:sy d="1" n="1"/>
      </p:scale>
      <p:origin x="0" y="0"/>
    </p:cViewPr>
  </p:notesTextViewPr>
  <p:sorterViewPr>
    <p:cViewPr>
      <p:scale>
        <a:sx d="100" n="100"/>
        <a:sy d="100" n="100"/>
      </p:scale>
      <p:origin x="0" y="-557"/>
    </p:cViewPr>
  </p:sorterViewPr>
  <p:notesViewPr>
    <p:cSldViewPr snapToGrid="0">
      <p:cViewPr varScale="1">
        <p:scale>
          <a:sx d="100" n="58"/>
          <a:sy d="100" n="58"/>
        </p:scale>
        <p:origin x="2965" y="40"/>
      </p:cViewPr>
      <p:guideLst/>
    </p:cSldViewPr>
  </p:notesViewPr>
  <p:gridSpacing cx="76200" cy="76200"/>
</p:viewPr>
</file>

<file path=ppt/_rels/presentation.xml.rels><?xml version="1.0" encoding="UTF-8" standalone="yes"?><Relationships xmlns="http://schemas.openxmlformats.org/package/2006/relationships"><Relationship Id="rId18" Target="slides/slide11.xml" Type="http://schemas.openxmlformats.org/officeDocument/2006/relationships/slide"/><Relationship Id="rId17" Target="slides/slide10.xml" Type="http://schemas.openxmlformats.org/officeDocument/2006/relationships/slide"/><Relationship Id="rId16" Target="slides/slide9.xml" Type="http://schemas.openxmlformats.org/officeDocument/2006/relationships/slide"/><Relationship Id="rId15" Target="slides/slide8.xml" Type="http://schemas.openxmlformats.org/officeDocument/2006/relationships/slide"/><Relationship Id="rId14" Target="slides/slide7.xml" Type="http://schemas.openxmlformats.org/officeDocument/2006/relationships/slide"/><Relationship Id="rId13" Target="slides/slide6.xml" Type="http://schemas.openxmlformats.org/officeDocument/2006/relationships/slide"/><Relationship Id="rId12" Target="slides/slide5.xml" Type="http://schemas.openxmlformats.org/officeDocument/2006/relationships/slide"/><Relationship Id="rId11" Target="slides/slide4.xml" Type="http://schemas.openxmlformats.org/officeDocument/2006/relationships/slide"/><Relationship Id="rId10" Target="slides/slide3.xml" Type="http://schemas.openxmlformats.org/officeDocument/2006/relationships/slide"/><Relationship Id="rId9" Target="slides/slide2.xml" Type="http://schemas.openxmlformats.org/officeDocument/2006/relationships/slide"/><Relationship Id="rId8" Target="slides/slide1.xml" Type="http://schemas.openxmlformats.org/officeDocument/2006/relationships/slide"/><Relationship Id="rId7" Target="handoutMasters/handoutMaster1.xml" Type="http://schemas.openxmlformats.org/officeDocument/2006/relationships/handoutMaster"/><Relationship Id="rId6" Target="notesMasters/notesMaster1.xml" Type="http://schemas.openxmlformats.org/officeDocument/2006/relationships/notesMaster"/><Relationship Id="rId5" Target="slideMasters/slideMaster1.xml" Type="http://schemas.openxmlformats.org/officeDocument/2006/relationships/slideMaster"/><Relationship Id="rId4" Target="tableStyles.xml" Type="http://schemas.openxmlformats.org/officeDocument/2006/relationships/tableStyles"/><Relationship Id="rId3" Target="presProps.xml" Type="http://schemas.openxmlformats.org/officeDocument/2006/relationships/presProps"/><Relationship Id="rId2" Target="viewProps.xml" Type="http://schemas.openxmlformats.org/officeDocument/2006/relationships/viewProps"/><Relationship Id="rId1" Target="theme/theme2.xml" Type="http://schemas.openxmlformats.org/officeDocument/2006/relationships/theme"/></Relationships>
</file>

<file path=ppt/handoutMasters/_rels/handoutMaster1.xml.rels><?xml version="1.0" encoding="UTF-8" standalone="yes"?><Relationships xmlns="http://schemas.openxmlformats.org/package/2006/relationships"><Relationship Id="rId1" Target="../theme/theme3.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54265FD-4E3F-4008-BF0D-92438DDF38EF}"/>
              </a:ext>
            </a:extLst>
          </p:cNvPr>
          <p:cNvSpPr>
            <a:spLocks noGrp="1"/>
          </p:cNvSpPr>
          <p:nvPr>
            <p:ph sz="quarter" type="hdr"/>
          </p:nvPr>
        </p:nvSpPr>
        <p:spPr>
          <a:xfrm>
            <a:off x="0" y="0"/>
            <a:ext cx="2971800" cy="458788"/>
          </a:xfrm>
          <a:prstGeom prst="rect">
            <a:avLst/>
          </a:prstGeom>
        </p:spPr>
        <p:txBody>
          <a:bodyPr bIns="45720" lIns="91440" numCol="1" rIns="91440" rtlCol="0" tIns="45720" vert="horz"/>
          <a:lstStyle>
            <a:lvl1pPr algn="l">
              <a:defRPr sz="1200"/>
            </a:lvl1pPr>
          </a:lstStyle>
          <a:p>
            <a:endParaRPr dirty="0" lang="en-US"/>
          </a:p>
        </p:txBody>
      </p:sp>
      <p:sp>
        <p:nvSpPr>
          <p:cNvPr id="3" name="Date Placeholder 2">
            <a:extLst>
              <a:ext uri="{FF2B5EF4-FFF2-40B4-BE49-F238E27FC236}">
                <a16:creationId xmlns:a16="http://schemas.microsoft.com/office/drawing/2014/main" id="{7411FABC-D2A4-4DDD-AE15-415703DDD3EA}"/>
              </a:ext>
            </a:extLst>
          </p:cNvPr>
          <p:cNvSpPr>
            <a:spLocks noGrp="1"/>
          </p:cNvSpPr>
          <p:nvPr>
            <p:ph idx="1" sz="quarter" type="dt"/>
          </p:nvPr>
        </p:nvSpPr>
        <p:spPr>
          <a:xfrm>
            <a:off x="3884613" y="0"/>
            <a:ext cx="2971800" cy="458788"/>
          </a:xfrm>
          <a:prstGeom prst="rect">
            <a:avLst/>
          </a:prstGeom>
        </p:spPr>
        <p:txBody>
          <a:bodyPr bIns="45720" lIns="91440" numCol="1" rIns="91440" rtlCol="0" tIns="45720" vert="horz"/>
          <a:lstStyle>
            <a:lvl1pPr algn="r">
              <a:defRPr sz="1200"/>
            </a:lvl1pPr>
          </a:lstStyle>
          <a:p>
            <a:fld id="{D1CB9CF0-A540-4793-A5F3-F4917CFDDCB6}" type="datetimeFigureOut">
              <a:rPr lang="en-US" smtClean="0"/>
              <a:t>6/26/2021</a:t>
            </a:fld>
            <a:endParaRPr dirty="0" lang="en-US"/>
          </a:p>
        </p:txBody>
      </p:sp>
      <p:sp>
        <p:nvSpPr>
          <p:cNvPr id="4" name="Footer Placeholder 3">
            <a:extLst>
              <a:ext uri="{FF2B5EF4-FFF2-40B4-BE49-F238E27FC236}">
                <a16:creationId xmlns:a16="http://schemas.microsoft.com/office/drawing/2014/main" id="{27EBBAB0-AE2E-4EA6-BE3D-A8C4DA400704}"/>
              </a:ext>
            </a:extLst>
          </p:cNvPr>
          <p:cNvSpPr>
            <a:spLocks noGrp="1"/>
          </p:cNvSpPr>
          <p:nvPr>
            <p:ph idx="2" sz="quarter" type="ftr"/>
          </p:nvPr>
        </p:nvSpPr>
        <p:spPr>
          <a:xfrm>
            <a:off x="0" y="8685213"/>
            <a:ext cx="2971800" cy="458787"/>
          </a:xfrm>
          <a:prstGeom prst="rect">
            <a:avLst/>
          </a:prstGeom>
        </p:spPr>
        <p:txBody>
          <a:bodyPr anchor="b" bIns="45720" lIns="91440" numCol="1" rIns="91440" rtlCol="0" tIns="45720" vert="horz"/>
          <a:lstStyle>
            <a:lvl1pPr algn="l">
              <a:defRPr sz="1200"/>
            </a:lvl1pPr>
          </a:lstStyle>
          <a:p>
            <a:endParaRPr dirty="0" lang="en-US"/>
          </a:p>
        </p:txBody>
      </p:sp>
      <p:sp>
        <p:nvSpPr>
          <p:cNvPr id="5" name="Slide Number Placeholder 4">
            <a:extLst>
              <a:ext uri="{FF2B5EF4-FFF2-40B4-BE49-F238E27FC236}">
                <a16:creationId xmlns:a16="http://schemas.microsoft.com/office/drawing/2014/main" id="{A31D462F-4914-49FC-A851-7FFFE9D6E86B}"/>
              </a:ext>
            </a:extLst>
          </p:cNvPr>
          <p:cNvSpPr>
            <a:spLocks noGrp="1"/>
          </p:cNvSpPr>
          <p:nvPr>
            <p:ph idx="3" sz="quarter" type="sldNum"/>
          </p:nvPr>
        </p:nvSpPr>
        <p:spPr>
          <a:xfrm>
            <a:off x="3884613" y="8685213"/>
            <a:ext cx="2971800" cy="458787"/>
          </a:xfrm>
          <a:prstGeom prst="rect">
            <a:avLst/>
          </a:prstGeom>
        </p:spPr>
        <p:txBody>
          <a:bodyPr anchor="b" bIns="45720" lIns="91440" numCol="1" rIns="91440" rtlCol="0" tIns="45720" vert="horz"/>
          <a:lstStyle>
            <a:lvl1pPr algn="r">
              <a:defRPr sz="1200"/>
            </a:lvl1pPr>
          </a:lstStyle>
          <a:p>
            <a:fld id="{73422B72-BD1C-4F41-B10E-CA0BEB17901E}" type="slidenum">
              <a:rPr lang="en-US" smtClean="0"/>
              <a:t>‹#›</a:t>
            </a:fld>
            <a:endParaRPr dirty="0" lang="en-US"/>
          </a:p>
        </p:txBody>
      </p:sp>
    </p:spTree>
    <p:extLst>
      <p:ext uri="{BB962C8B-B14F-4D97-AF65-F5344CB8AC3E}">
        <p14:creationId xmlns:p14="http://schemas.microsoft.com/office/powerpoint/2010/main" val="3531907683"/>
      </p:ext>
    </p:extLst>
  </p:cSld>
  <p:clrMap accent1="accent1" accent2="accent2" accent3="accent3" accent4="accent4" accent5="accent5" accent6="accent6" bg1="lt1" bg2="lt2" folHlink="folHlink" hlink="hlink" tx1="dk1" tx2="dk2"/>
</p:handoutMaster>
</file>

<file path=ppt/notesMasters/_rels/notesMaster1.xml.rels><?xml version="1.0" encoding="UTF-8" standalone="yes"?><Relationships xmlns="http://schemas.openxmlformats.org/package/2006/relationships"><Relationship Id="rId1" Target="../theme/theme1.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sz="quarter" type="hdr"/>
          </p:nvPr>
        </p:nvSpPr>
        <p:spPr>
          <a:xfrm>
            <a:off x="0" y="0"/>
            <a:ext cx="2971800" cy="458788"/>
          </a:xfrm>
          <a:prstGeom prst="rect">
            <a:avLst/>
          </a:prstGeom>
        </p:spPr>
        <p:txBody>
          <a:bodyPr bIns="45720" lIns="91440" numCol="1" rIns="91440" rtlCol="0" tIns="45720" vert="horz"/>
          <a:lstStyle>
            <a:lvl1pPr algn="l">
              <a:defRPr sz="1200"/>
            </a:lvl1pPr>
          </a:lstStyle>
          <a:p>
            <a:endParaRPr dirty="0" lang="en-US"/>
          </a:p>
        </p:txBody>
      </p:sp>
      <p:sp>
        <p:nvSpPr>
          <p:cNvPr id="3" name="Date Placeholder 2"/>
          <p:cNvSpPr>
            <a:spLocks noGrp="1"/>
          </p:cNvSpPr>
          <p:nvPr>
            <p:ph idx="1" type="dt"/>
          </p:nvPr>
        </p:nvSpPr>
        <p:spPr>
          <a:xfrm>
            <a:off x="3884613" y="0"/>
            <a:ext cx="2971800" cy="458788"/>
          </a:xfrm>
          <a:prstGeom prst="rect">
            <a:avLst/>
          </a:prstGeom>
        </p:spPr>
        <p:txBody>
          <a:bodyPr bIns="45720" lIns="91440" numCol="1" rIns="91440" rtlCol="0" tIns="45720" vert="horz"/>
          <a:lstStyle>
            <a:lvl1pPr algn="r">
              <a:defRPr sz="1200"/>
            </a:lvl1pPr>
          </a:lstStyle>
          <a:p>
            <a:fld id="{EDA03753-A5BE-4D79-AEA9-C0A65A6F8851}" type="datetimeFigureOut">
              <a:rPr lang="en-US" smtClean="0"/>
              <a:t>6/26/2021</a:t>
            </a:fld>
            <a:endParaRPr dirty="0" lang="en-US"/>
          </a:p>
        </p:txBody>
      </p:sp>
      <p:sp>
        <p:nvSpPr>
          <p:cNvPr id="4" name="Slide Image Placeholder 3"/>
          <p:cNvSpPr>
            <a:spLocks noChangeAspect="1" noGrp="1" noRot="1"/>
          </p:cNvSpPr>
          <p:nvPr>
            <p:ph idx="2" type="sldImg"/>
          </p:nvPr>
        </p:nvSpPr>
        <p:spPr>
          <a:xfrm>
            <a:off x="685800" y="1143000"/>
            <a:ext cx="5486400" cy="3086100"/>
          </a:xfrm>
          <a:prstGeom prst="rect">
            <a:avLst/>
          </a:prstGeom>
          <a:noFill/>
          <a:ln w="12700">
            <a:solidFill>
              <a:prstClr val="black"/>
            </a:solidFill>
          </a:ln>
        </p:spPr>
        <p:txBody>
          <a:bodyPr anchor="ctr" bIns="45720" lIns="91440" numCol="1" rIns="91440" rtlCol="0" tIns="45720" vert="horz"/>
          <a:lstStyle/>
          <a:p>
            <a:endParaRPr dirty="0" lang="en-US"/>
          </a:p>
        </p:txBody>
      </p:sp>
      <p:sp>
        <p:nvSpPr>
          <p:cNvPr id="5" name="Notes Placeholder 4"/>
          <p:cNvSpPr>
            <a:spLocks noGrp="1"/>
          </p:cNvSpPr>
          <p:nvPr>
            <p:ph idx="3" sz="quarter" type="body"/>
          </p:nvPr>
        </p:nvSpPr>
        <p:spPr>
          <a:xfrm>
            <a:off x="685800" y="4400550"/>
            <a:ext cx="5486400" cy="3600450"/>
          </a:xfrm>
          <a:prstGeom prst="rect">
            <a:avLst/>
          </a:prstGeom>
        </p:spPr>
        <p:txBody>
          <a:bodyPr bIns="45720" lIns="91440" numCol="1" rIns="91440" rtlCol="0" tIns="45720" vert="horz"/>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idx="4" sz="quarter" type="ftr"/>
          </p:nvPr>
        </p:nvSpPr>
        <p:spPr>
          <a:xfrm>
            <a:off x="0" y="8685213"/>
            <a:ext cx="2971800" cy="458787"/>
          </a:xfrm>
          <a:prstGeom prst="rect">
            <a:avLst/>
          </a:prstGeom>
        </p:spPr>
        <p:txBody>
          <a:bodyPr anchor="b" bIns="45720" lIns="91440" numCol="1" rIns="91440" rtlCol="0" tIns="45720" vert="horz"/>
          <a:lstStyle>
            <a:lvl1pPr algn="l">
              <a:defRPr sz="1200"/>
            </a:lvl1pPr>
          </a:lstStyle>
          <a:p>
            <a:endParaRPr dirty="0" lang="en-US"/>
          </a:p>
        </p:txBody>
      </p:sp>
      <p:sp>
        <p:nvSpPr>
          <p:cNvPr id="7" name="Slide Number Placeholder 6"/>
          <p:cNvSpPr>
            <a:spLocks noGrp="1"/>
          </p:cNvSpPr>
          <p:nvPr>
            <p:ph idx="5" sz="quarter" type="sldNum"/>
          </p:nvPr>
        </p:nvSpPr>
        <p:spPr>
          <a:xfrm>
            <a:off x="3884613" y="8685213"/>
            <a:ext cx="2971800" cy="458787"/>
          </a:xfrm>
          <a:prstGeom prst="rect">
            <a:avLst/>
          </a:prstGeom>
        </p:spPr>
        <p:txBody>
          <a:bodyPr anchor="b" bIns="45720" lIns="91440" numCol="1" rIns="91440" rtlCol="0" tIns="45720" vert="horz"/>
          <a:lstStyle>
            <a:lvl1pPr algn="r">
              <a:defRPr sz="1200"/>
            </a:lvl1pPr>
          </a:lstStyle>
          <a:p>
            <a:fld id="{AA3BE989-76B8-4F13-9267-01FDA45C437A}" type="slidenum">
              <a:rPr lang="en-US" smtClean="0"/>
              <a:t>‹#›</a:t>
            </a:fld>
            <a:endParaRPr dirty="0" lang="en-US"/>
          </a:p>
        </p:txBody>
      </p:sp>
    </p:spTree>
    <p:extLst>
      <p:ext uri="{BB962C8B-B14F-4D97-AF65-F5344CB8AC3E}">
        <p14:creationId xmlns:p14="http://schemas.microsoft.com/office/powerpoint/2010/main" val="3169730050"/>
      </p:ext>
    </p:extLst>
  </p:cSld>
  <p:clrMap accent1="accent1" accent2="accent2" accent3="accent3" accent4="accent4" accent5="accent5" accent6="accent6" bg1="lt1" bg2="lt2" folHlink="folHlink" hlink="hlink" tx1="dk1" tx2="dk2"/>
  <p:notesStyle>
    <a:lvl1pPr algn="l" defTabSz="914400" eaLnBrk="1" hangingPunct="1" latinLnBrk="0" marL="0" rtl="0">
      <a:defRPr kern="1200" sz="1200">
        <a:solidFill>
          <a:schemeClr val="tx1"/>
        </a:solidFill>
        <a:latin typeface="+mn-lt"/>
        <a:ea typeface="+mn-ea"/>
        <a:cs typeface="+mn-cs"/>
      </a:defRPr>
    </a:lvl1pPr>
    <a:lvl2pPr algn="l" defTabSz="914400" eaLnBrk="1" hangingPunct="1" latinLnBrk="0" marL="457200" rtl="0">
      <a:defRPr kern="1200" sz="1200">
        <a:solidFill>
          <a:schemeClr val="tx1"/>
        </a:solidFill>
        <a:latin typeface="+mn-lt"/>
        <a:ea typeface="+mn-ea"/>
        <a:cs typeface="+mn-cs"/>
      </a:defRPr>
    </a:lvl2pPr>
    <a:lvl3pPr algn="l" defTabSz="914400" eaLnBrk="1" hangingPunct="1" latinLnBrk="0" marL="914400" rtl="0">
      <a:defRPr kern="1200" sz="1200">
        <a:solidFill>
          <a:schemeClr val="tx1"/>
        </a:solidFill>
        <a:latin typeface="+mn-lt"/>
        <a:ea typeface="+mn-ea"/>
        <a:cs typeface="+mn-cs"/>
      </a:defRPr>
    </a:lvl3pPr>
    <a:lvl4pPr algn="l" defTabSz="914400" eaLnBrk="1" hangingPunct="1" latinLnBrk="0" marL="1371600" rtl="0">
      <a:defRPr kern="1200" sz="1200">
        <a:solidFill>
          <a:schemeClr val="tx1"/>
        </a:solidFill>
        <a:latin typeface="+mn-lt"/>
        <a:ea typeface="+mn-ea"/>
        <a:cs typeface="+mn-cs"/>
      </a:defRPr>
    </a:lvl4pPr>
    <a:lvl5pPr algn="l" defTabSz="914400" eaLnBrk="1" hangingPunct="1" latinLnBrk="0" marL="1828800" rtl="0">
      <a:defRPr kern="1200" sz="1200">
        <a:solidFill>
          <a:schemeClr val="tx1"/>
        </a:solidFill>
        <a:latin typeface="+mn-lt"/>
        <a:ea typeface="+mn-ea"/>
        <a:cs typeface="+mn-cs"/>
      </a:defRPr>
    </a:lvl5pPr>
    <a:lvl6pPr algn="l" defTabSz="914400" eaLnBrk="1" hangingPunct="1" latinLnBrk="0" marL="2286000" rtl="0">
      <a:defRPr kern="1200" sz="1200">
        <a:solidFill>
          <a:schemeClr val="tx1"/>
        </a:solidFill>
        <a:latin typeface="+mn-lt"/>
        <a:ea typeface="+mn-ea"/>
        <a:cs typeface="+mn-cs"/>
      </a:defRPr>
    </a:lvl6pPr>
    <a:lvl7pPr algn="l" defTabSz="914400" eaLnBrk="1" hangingPunct="1" latinLnBrk="0" marL="2743200" rtl="0">
      <a:defRPr kern="1200" sz="1200">
        <a:solidFill>
          <a:schemeClr val="tx1"/>
        </a:solidFill>
        <a:latin typeface="+mn-lt"/>
        <a:ea typeface="+mn-ea"/>
        <a:cs typeface="+mn-cs"/>
      </a:defRPr>
    </a:lvl7pPr>
    <a:lvl8pPr algn="l" defTabSz="914400" eaLnBrk="1" hangingPunct="1" latinLnBrk="0" marL="3200400" rtl="0">
      <a:defRPr kern="1200" sz="1200">
        <a:solidFill>
          <a:schemeClr val="tx1"/>
        </a:solidFill>
        <a:latin typeface="+mn-lt"/>
        <a:ea typeface="+mn-ea"/>
        <a:cs typeface="+mn-cs"/>
      </a:defRPr>
    </a:lvl8pPr>
    <a:lvl9pPr algn="l" defTabSz="914400" eaLnBrk="1" hangingPunct="1" latinLnBrk="0" marL="3657600" rtl="0">
      <a:defRPr kern="1200"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arget="../slides/slide1.xml" Type="http://schemas.openxmlformats.org/officeDocument/2006/relationships/slide"/><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2" Target="../slides/slide2.xml" Type="http://schemas.openxmlformats.org/officeDocument/2006/relationships/slide"/><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2" Target="../slides/slide3.xml" Type="http://schemas.openxmlformats.org/officeDocument/2006/relationships/slide"/><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2" Target="../slides/slide4.xml" Type="http://schemas.openxmlformats.org/officeDocument/2006/relationships/slide"/><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2" Target="../slides/slide5.xml" Type="http://schemas.openxmlformats.org/officeDocument/2006/relationships/slide"/><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2" Target="../slides/slide6.xml" Type="http://schemas.openxmlformats.org/officeDocument/2006/relationships/slide"/><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2" Target="../slides/slide7.xml" Type="http://schemas.openxmlformats.org/officeDocument/2006/relationships/slide"/><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2" Target="../slides/slide8.xml" Type="http://schemas.openxmlformats.org/officeDocument/2006/relationships/slide"/><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2" Target="../slides/slide9.xml" Type="http://schemas.openxmlformats.org/officeDocument/2006/relationships/slide"/><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The presentation focuses on marketing essentials</a:t>
            </a:r>
          </a:p>
        </p:txBody>
      </p:sp>
      <p:sp>
        <p:nvSpPr>
          <p:cNvPr id="4" name="Slide Number Placeholder 3"/>
          <p:cNvSpPr>
            <a:spLocks noGrp="1"/>
          </p:cNvSpPr>
          <p:nvPr>
            <p:ph idx="10" sz="quarter" type="sldNum"/>
          </p:nvPr>
        </p:nvSpPr>
        <p:spPr/>
        <p:txBody>
          <a:bodyPr numCol="1"/>
          <a:lstStyle/>
          <a:p>
            <a:fld id="{AA3BE989-76B8-4F13-9267-01FDA45C437A}" type="slidenum">
              <a:rPr lang="en-US" smtClean="0"/>
              <a:t>1</a:t>
            </a:fld>
            <a:endParaRPr dirty="0" lang="en-US"/>
          </a:p>
        </p:txBody>
      </p:sp>
    </p:spTree>
    <p:extLst>
      <p:ext uri="{BB962C8B-B14F-4D97-AF65-F5344CB8AC3E}">
        <p14:creationId xmlns:p14="http://schemas.microsoft.com/office/powerpoint/2010/main" val="582323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These are the topics I am going to discuss today</a:t>
            </a:r>
          </a:p>
        </p:txBody>
      </p:sp>
      <p:sp>
        <p:nvSpPr>
          <p:cNvPr id="4" name="Slide Number Placeholder 3"/>
          <p:cNvSpPr>
            <a:spLocks noGrp="1"/>
          </p:cNvSpPr>
          <p:nvPr>
            <p:ph idx="10" sz="quarter" type="sldNum"/>
          </p:nvPr>
        </p:nvSpPr>
        <p:spPr/>
        <p:txBody>
          <a:bodyPr numCol="1"/>
          <a:lstStyle/>
          <a:p>
            <a:fld id="{AA3BE989-76B8-4F13-9267-01FDA45C437A}" type="slidenum">
              <a:rPr lang="en-US" smtClean="0"/>
              <a:t>2</a:t>
            </a:fld>
            <a:endParaRPr dirty="0" lang="en-US"/>
          </a:p>
        </p:txBody>
      </p:sp>
    </p:spTree>
    <p:extLst>
      <p:ext uri="{BB962C8B-B14F-4D97-AF65-F5344CB8AC3E}">
        <p14:creationId xmlns:p14="http://schemas.microsoft.com/office/powerpoint/2010/main" val="1261521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Hotel management is a study of a variety of operation related to hotels. Here, I am going to discuss it based on Eden Rocks, St </a:t>
            </a:r>
            <a:r>
              <a:rPr dirty="0" err="1" lang="en-US"/>
              <a:t>Barths</a:t>
            </a:r>
            <a:r>
              <a:rPr dirty="0" lang="en-US"/>
              <a:t>. It is a five-star hotel located in Saint </a:t>
            </a:r>
            <a:r>
              <a:rPr dirty="0" err="1" lang="en-US"/>
              <a:t>Barthelemy</a:t>
            </a:r>
            <a:r>
              <a:rPr dirty="0" lang="en-US"/>
              <a:t> in the Caribbean. It is under the </a:t>
            </a:r>
            <a:r>
              <a:rPr dirty="0" err="1" lang="en-US"/>
              <a:t>Relais</a:t>
            </a:r>
            <a:r>
              <a:rPr dirty="0" lang="en-US"/>
              <a:t> and Chateaux Group. This marketing plan will forecast different aspects of attracting customers.</a:t>
            </a:r>
          </a:p>
          <a:p>
            <a:endParaRPr dirty="0" lang="en-US"/>
          </a:p>
          <a:p>
            <a:endParaRPr dirty="0" lang="en-US"/>
          </a:p>
        </p:txBody>
      </p:sp>
      <p:sp>
        <p:nvSpPr>
          <p:cNvPr id="4" name="Slide Number Placeholder 3"/>
          <p:cNvSpPr>
            <a:spLocks noGrp="1"/>
          </p:cNvSpPr>
          <p:nvPr>
            <p:ph idx="10" sz="quarter" type="sldNum"/>
          </p:nvPr>
        </p:nvSpPr>
        <p:spPr/>
        <p:txBody>
          <a:bodyPr numCol="1"/>
          <a:lstStyle/>
          <a:p>
            <a:fld id="{AA3BE989-76B8-4F13-9267-01FDA45C437A}" type="slidenum">
              <a:rPr lang="en-US" smtClean="0"/>
              <a:t>3</a:t>
            </a:fld>
            <a:endParaRPr dirty="0" lang="en-US"/>
          </a:p>
        </p:txBody>
      </p:sp>
    </p:spTree>
    <p:extLst>
      <p:ext uri="{BB962C8B-B14F-4D97-AF65-F5344CB8AC3E}">
        <p14:creationId xmlns:p14="http://schemas.microsoft.com/office/powerpoint/2010/main" val="2783563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Product/Service: Fresh breakfast delivery, private parties, private yachts, tailor-made picnics, Eden spa, daily maid service, 24/7 concierge service, welcome amenities are the services provided by the hotel.</a:t>
            </a:r>
          </a:p>
          <a:p>
            <a:r>
              <a:rPr dirty="0" lang="en-US"/>
              <a:t>Place: The services are published through the website and social media pages.</a:t>
            </a:r>
          </a:p>
          <a:p>
            <a:r>
              <a:rPr dirty="0" lang="en-US"/>
              <a:t>Price: The hotel is luxurious and so follows the premium pricing strategy.</a:t>
            </a:r>
          </a:p>
          <a:p>
            <a:r>
              <a:rPr dirty="0" lang="en-US"/>
              <a:t>Promotion: It can offer holiday packages, discounts, social media boosting, and so on.</a:t>
            </a:r>
          </a:p>
          <a:p>
            <a:endParaRPr dirty="0" lang="en-US"/>
          </a:p>
          <a:p>
            <a:endParaRPr dirty="0" lang="en-US"/>
          </a:p>
          <a:p>
            <a:endParaRPr dirty="0" lang="en-US"/>
          </a:p>
        </p:txBody>
      </p:sp>
      <p:sp>
        <p:nvSpPr>
          <p:cNvPr id="4" name="Slide Number Placeholder 3"/>
          <p:cNvSpPr>
            <a:spLocks noGrp="1"/>
          </p:cNvSpPr>
          <p:nvPr>
            <p:ph idx="10" sz="quarter" type="sldNum"/>
          </p:nvPr>
        </p:nvSpPr>
        <p:spPr/>
        <p:txBody>
          <a:bodyPr numCol="1"/>
          <a:lstStyle/>
          <a:p>
            <a:fld id="{AA3BE989-76B8-4F13-9267-01FDA45C437A}" type="slidenum">
              <a:rPr lang="en-US" smtClean="0"/>
              <a:t>4</a:t>
            </a:fld>
            <a:endParaRPr dirty="0" lang="en-US"/>
          </a:p>
        </p:txBody>
      </p:sp>
    </p:spTree>
    <p:extLst>
      <p:ext uri="{BB962C8B-B14F-4D97-AF65-F5344CB8AC3E}">
        <p14:creationId xmlns:p14="http://schemas.microsoft.com/office/powerpoint/2010/main" val="28709758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It creates value through luxurious and beautiful scenic villas, comfortable services, and cleanliness. It can offer many discounts and packages to involve customers. It can use social media marketing, video marketing, email marketing as marketing channels.</a:t>
            </a:r>
          </a:p>
          <a:p>
            <a:endParaRPr dirty="0" lang="en-US"/>
          </a:p>
          <a:p>
            <a:endParaRPr dirty="0" lang="en-US"/>
          </a:p>
        </p:txBody>
      </p:sp>
      <p:sp>
        <p:nvSpPr>
          <p:cNvPr id="4" name="Slide Number Placeholder 3"/>
          <p:cNvSpPr>
            <a:spLocks noGrp="1"/>
          </p:cNvSpPr>
          <p:nvPr>
            <p:ph idx="10" sz="quarter" type="sldNum"/>
          </p:nvPr>
        </p:nvSpPr>
        <p:spPr/>
        <p:txBody>
          <a:bodyPr numCol="1"/>
          <a:lstStyle/>
          <a:p>
            <a:fld id="{AA3BE989-76B8-4F13-9267-01FDA45C437A}" type="slidenum">
              <a:rPr lang="en-US" smtClean="0"/>
              <a:t>5</a:t>
            </a:fld>
            <a:endParaRPr dirty="0" lang="en-US"/>
          </a:p>
        </p:txBody>
      </p:sp>
    </p:spTree>
    <p:extLst>
      <p:ext uri="{BB962C8B-B14F-4D97-AF65-F5344CB8AC3E}">
        <p14:creationId xmlns:p14="http://schemas.microsoft.com/office/powerpoint/2010/main" val="38167488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It can adopt digital marketing and under this method, it can send emails, increase the traffic on the website and </a:t>
            </a:r>
            <a:r>
              <a:rPr dirty="0" err="1" lang="en-US"/>
              <a:t>optimise</a:t>
            </a:r>
            <a:r>
              <a:rPr dirty="0" lang="en-US"/>
              <a:t> the search engine, going for video marketing by shooting scenic beauties, introducing cleanliness campaigns to attract visitors.</a:t>
            </a:r>
          </a:p>
        </p:txBody>
      </p:sp>
      <p:sp>
        <p:nvSpPr>
          <p:cNvPr id="4" name="Slide Number Placeholder 3"/>
          <p:cNvSpPr>
            <a:spLocks noGrp="1"/>
          </p:cNvSpPr>
          <p:nvPr>
            <p:ph idx="10" sz="quarter" type="sldNum"/>
          </p:nvPr>
        </p:nvSpPr>
        <p:spPr/>
        <p:txBody>
          <a:bodyPr numCol="1"/>
          <a:lstStyle/>
          <a:p>
            <a:fld id="{AA3BE989-76B8-4F13-9267-01FDA45C437A}" type="slidenum">
              <a:rPr lang="en-US" smtClean="0"/>
              <a:t>6</a:t>
            </a:fld>
            <a:endParaRPr dirty="0" lang="en-US"/>
          </a:p>
        </p:txBody>
      </p:sp>
    </p:spTree>
    <p:extLst>
      <p:ext uri="{BB962C8B-B14F-4D97-AF65-F5344CB8AC3E}">
        <p14:creationId xmlns:p14="http://schemas.microsoft.com/office/powerpoint/2010/main" val="14970683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The presentation reflects the marketing aspects of hotel management in</a:t>
            </a:r>
            <a:r>
              <a:rPr baseline="0" dirty="0" lang="en-US"/>
              <a:t> context of Eden Rocks, St </a:t>
            </a:r>
            <a:r>
              <a:rPr baseline="0" dirty="0" err="1" lang="en-US"/>
              <a:t>Barths</a:t>
            </a:r>
            <a:r>
              <a:rPr baseline="0" dirty="0" lang="en-US"/>
              <a:t>. It showed customer value and engagement of the hotel. Moreover, it reflected micro and macro environmental aspects of marketing of the hotel.</a:t>
            </a:r>
            <a:endParaRPr dirty="0" lang="en-US"/>
          </a:p>
        </p:txBody>
      </p:sp>
      <p:sp>
        <p:nvSpPr>
          <p:cNvPr id="4" name="Slide Number Placeholder 3"/>
          <p:cNvSpPr>
            <a:spLocks noGrp="1"/>
          </p:cNvSpPr>
          <p:nvPr>
            <p:ph idx="10" sz="quarter" type="sldNum"/>
          </p:nvPr>
        </p:nvSpPr>
        <p:spPr/>
        <p:txBody>
          <a:bodyPr numCol="1"/>
          <a:lstStyle/>
          <a:p>
            <a:fld id="{AA3BE989-76B8-4F13-9267-01FDA45C437A}" type="slidenum">
              <a:rPr lang="en-US" smtClean="0"/>
              <a:t>9</a:t>
            </a:fld>
            <a:endParaRPr dirty="0" lang="en-US"/>
          </a:p>
        </p:txBody>
      </p:sp>
    </p:spTree>
    <p:extLst>
      <p:ext uri="{BB962C8B-B14F-4D97-AF65-F5344CB8AC3E}">
        <p14:creationId xmlns:p14="http://schemas.microsoft.com/office/powerpoint/2010/main" val="11899736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Strengths: Brand name, diversified services, efficient manpower, scenic beauty are the strengths of this hotel.</a:t>
            </a:r>
          </a:p>
          <a:p>
            <a:r>
              <a:rPr dirty="0" lang="en-US"/>
              <a:t>Weaknesses: Expensive services, less executed strategies, are the biggest weaknesses of this hotel.</a:t>
            </a:r>
          </a:p>
          <a:p>
            <a:r>
              <a:rPr dirty="0" lang="en-US"/>
              <a:t>Opportunities: More changes in the service line, the opening of new branches can be its opportunities.</a:t>
            </a:r>
          </a:p>
          <a:p>
            <a:r>
              <a:rPr dirty="0" lang="en-US"/>
              <a:t>Threats: Growing competitors, the hit of the pandemic are the greatest threat it is facing now.</a:t>
            </a:r>
          </a:p>
          <a:p>
            <a:endParaRPr dirty="0" lang="en-US"/>
          </a:p>
          <a:p>
            <a:r>
              <a:rPr dirty="0" lang="en-US"/>
              <a:t>The strengths can be used to attain popularity after the pandemic. The introduction of more services will</a:t>
            </a:r>
            <a:r>
              <a:rPr baseline="0" dirty="0" lang="en-US"/>
              <a:t> lessen the threats and will help to gain new customers. New branches can be opened too.</a:t>
            </a:r>
            <a:endParaRPr dirty="0" lang="en-US"/>
          </a:p>
        </p:txBody>
      </p:sp>
      <p:sp>
        <p:nvSpPr>
          <p:cNvPr id="4" name="Slide Number Placeholder 3"/>
          <p:cNvSpPr>
            <a:spLocks noGrp="1"/>
          </p:cNvSpPr>
          <p:nvPr>
            <p:ph idx="10" sz="quarter" type="sldNum"/>
          </p:nvPr>
        </p:nvSpPr>
        <p:spPr/>
        <p:txBody>
          <a:bodyPr numCol="1"/>
          <a:lstStyle/>
          <a:p>
            <a:fld id="{AA3BE989-76B8-4F13-9267-01FDA45C437A}" type="slidenum">
              <a:rPr lang="en-US" smtClean="0"/>
              <a:t>7</a:t>
            </a:fld>
            <a:endParaRPr dirty="0" lang="en-US"/>
          </a:p>
        </p:txBody>
      </p:sp>
    </p:spTree>
    <p:extLst>
      <p:ext uri="{BB962C8B-B14F-4D97-AF65-F5344CB8AC3E}">
        <p14:creationId xmlns:p14="http://schemas.microsoft.com/office/powerpoint/2010/main" val="2897450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ChangeAspect="1" noGrp="1" noRot="1"/>
          </p:cNvSpPr>
          <p:nvPr>
            <p:ph type="sldImg"/>
          </p:nvPr>
        </p:nvSpPr>
        <p:spPr/>
      </p:sp>
      <p:sp>
        <p:nvSpPr>
          <p:cNvPr id="3" name="Notes Placeholder 2"/>
          <p:cNvSpPr>
            <a:spLocks noGrp="1"/>
          </p:cNvSpPr>
          <p:nvPr>
            <p:ph idx="1" type="body"/>
          </p:nvPr>
        </p:nvSpPr>
        <p:spPr/>
        <p:txBody>
          <a:bodyPr numCol="1"/>
          <a:lstStyle/>
          <a:p>
            <a:r>
              <a:rPr dirty="0" lang="en-US"/>
              <a:t>Political factors: Strict policies of the government due to pandemic and lockdown has declined its customer crowd.</a:t>
            </a:r>
          </a:p>
          <a:p>
            <a:r>
              <a:rPr dirty="0" lang="en-US"/>
              <a:t>Economic factors: Decline in the living standard of people due to pandemic hit has made people less interested to go to such expensive place.</a:t>
            </a:r>
          </a:p>
          <a:p>
            <a:r>
              <a:rPr dirty="0" lang="en-US"/>
              <a:t>Social factors: Customers’ culture, religion, race are the aspects to influence its services.</a:t>
            </a:r>
          </a:p>
          <a:p>
            <a:r>
              <a:rPr dirty="0" lang="en-US"/>
              <a:t>Technological factors: Online booking, updates, payment system, and digital marketing are the factors to influence the hotel and its activities.</a:t>
            </a:r>
          </a:p>
          <a:p>
            <a:r>
              <a:rPr dirty="0" lang="en-US"/>
              <a:t>Legal factors: COVID-19 measures, customer safety policy, employee laws, food hygiene, environment law, etc. are the legal aspects of the hotel.</a:t>
            </a:r>
          </a:p>
          <a:p>
            <a:r>
              <a:rPr dirty="0" lang="en-US"/>
              <a:t>Environmental factors: Cleanliness and environment-related activities are the ones to affect environmentally to the hotel.</a:t>
            </a:r>
          </a:p>
          <a:p>
            <a:endParaRPr dirty="0" lang="en-US"/>
          </a:p>
          <a:p>
            <a:r>
              <a:rPr dirty="0" lang="en-US"/>
              <a:t>New</a:t>
            </a:r>
            <a:r>
              <a:rPr baseline="0" dirty="0" lang="en-US"/>
              <a:t> environmental campaign will lessen problems related to environment and legal issues. Digital marketing will increase the technological advancements and new branches can help to overcome political issues. Discounts will help to mitigate </a:t>
            </a:r>
            <a:r>
              <a:rPr baseline="0" lang="en-US"/>
              <a:t>economic constraints.</a:t>
            </a:r>
            <a:endParaRPr dirty="0" lang="en-US"/>
          </a:p>
        </p:txBody>
      </p:sp>
      <p:sp>
        <p:nvSpPr>
          <p:cNvPr id="4" name="Slide Number Placeholder 3"/>
          <p:cNvSpPr>
            <a:spLocks noGrp="1"/>
          </p:cNvSpPr>
          <p:nvPr>
            <p:ph idx="10" sz="quarter" type="sldNum"/>
          </p:nvPr>
        </p:nvSpPr>
        <p:spPr/>
        <p:txBody>
          <a:bodyPr numCol="1"/>
          <a:lstStyle/>
          <a:p>
            <a:fld id="{AA3BE989-76B8-4F13-9267-01FDA45C437A}" type="slidenum">
              <a:rPr lang="en-US" smtClean="0"/>
              <a:t>8</a:t>
            </a:fld>
            <a:endParaRPr dirty="0" lang="en-US"/>
          </a:p>
        </p:txBody>
      </p:sp>
    </p:spTree>
    <p:extLst>
      <p:ext uri="{BB962C8B-B14F-4D97-AF65-F5344CB8AC3E}">
        <p14:creationId xmlns:p14="http://schemas.microsoft.com/office/powerpoint/2010/main" val="3053420592"/>
      </p:ext>
    </p:extLst>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3" Target="../media/image2.svg" Type="http://schemas.openxmlformats.org/officeDocument/2006/relationships/image"/><Relationship Id="rId2" Target="../media/image1.png" Type="http://schemas.openxmlformats.org/officeDocument/2006/relationships/image"/><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3" Target="../media/image4.svg" Type="http://schemas.openxmlformats.org/officeDocument/2006/relationships/image"/><Relationship Id="rId2" Target="../media/image3.png" Type="http://schemas.openxmlformats.org/officeDocument/2006/relationships/image"/><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3" Target="../media/image2.svg" Type="http://schemas.openxmlformats.org/officeDocument/2006/relationships/image"/><Relationship Id="rId2" Target="../media/image1.png" Type="http://schemas.openxmlformats.org/officeDocument/2006/relationships/image"/><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3" Target="../media/image6.svg" Type="http://schemas.openxmlformats.org/officeDocument/2006/relationships/image"/><Relationship Id="rId2" Target="../media/image5.png" Type="http://schemas.openxmlformats.org/officeDocument/2006/relationships/image"/><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spTree>
      <p:nvGrpSpPr>
        <p:cNvPr id="1" name=""/>
        <p:cNvGrpSpPr/>
        <p:nvPr/>
      </p:nvGrpSpPr>
      <p:grpSpPr>
        <a:xfrm>
          <a:off x="0" y="0"/>
          <a:ext cx="0" cy="0"/>
          <a:chOff x="0" y="0"/>
          <a:chExt cx="0" cy="0"/>
        </a:xfrm>
      </p:grpSpPr>
      <p:sp>
        <p:nvSpPr>
          <p:cNvPr id="12" name="Picture Placeholder 13">
            <a:extLst>
              <a:ext uri="{FF2B5EF4-FFF2-40B4-BE49-F238E27FC236}">
                <a16:creationId xmlns:a16="http://schemas.microsoft.com/office/drawing/2014/main" id="{9FB41AE7-07AD-43D7-9418-6D32BE5E3192}"/>
              </a:ext>
            </a:extLst>
          </p:cNvPr>
          <p:cNvSpPr>
            <a:spLocks noGrp="1"/>
          </p:cNvSpPr>
          <p:nvPr>
            <p:ph idx="15" sz="quarter" type="pic"/>
          </p:nvPr>
        </p:nvSpPr>
        <p:spPr>
          <a:xfrm>
            <a:off x="-71015" y="0"/>
            <a:ext cx="12263015" cy="6858000"/>
          </a:xfrm>
          <a:solidFill>
            <a:schemeClr val="bg1">
              <a:lumMod val="50000"/>
            </a:schemeClr>
          </a:solidFill>
        </p:spPr>
        <p:txBody>
          <a:bodyPr numCol="1"/>
          <a:lstStyle/>
          <a:p>
            <a:r>
              <a:rPr lang="en-US"/>
              <a:t>Click icon to add picture</a:t>
            </a:r>
            <a:endParaRPr dirty="0" lang="en-US"/>
          </a:p>
        </p:txBody>
      </p:sp>
      <p:grpSp>
        <p:nvGrpSpPr>
          <p:cNvPr id="14" name="Group 13">
            <a:extLst>
              <a:ext uri="{FF2B5EF4-FFF2-40B4-BE49-F238E27FC236}">
                <a16:creationId xmlns:a16="http://schemas.microsoft.com/office/drawing/2014/main" id="{846D6A0C-E2C3-43CB-83D0-B5F6221079CA}"/>
              </a:ext>
            </a:extLst>
          </p:cNvPr>
          <p:cNvGrpSpPr/>
          <p:nvPr userDrawn="1"/>
        </p:nvGrpSpPr>
        <p:grpSpPr>
          <a:xfrm flipH="1">
            <a:off x="2076202" y="1374276"/>
            <a:ext cx="7324426" cy="3883523"/>
            <a:chOff x="252031" y="-22763"/>
            <a:chExt cx="7324426" cy="7269964"/>
          </a:xfrm>
        </p:grpSpPr>
        <p:sp>
          <p:nvSpPr>
            <p:cNvPr id="15" name="Rectangle 14">
              <a:extLst>
                <a:ext uri="{FF2B5EF4-FFF2-40B4-BE49-F238E27FC236}">
                  <a16:creationId xmlns:a16="http://schemas.microsoft.com/office/drawing/2014/main" id="{F997D03F-0BE2-458F-92A2-4FE73B0FBF51}"/>
                </a:ext>
              </a:extLst>
            </p:cNvPr>
            <p:cNvSpPr/>
            <p:nvPr userDrawn="1"/>
          </p:nvSpPr>
          <p:spPr>
            <a:xfrm>
              <a:off x="500743" y="-22763"/>
              <a:ext cx="7075714" cy="5878284"/>
            </a:xfrm>
            <a:prstGeom prst="rect">
              <a:avLst/>
            </a:prstGeom>
            <a:noFill/>
            <a:ln w="1270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6" name="Rectangle 15">
              <a:extLst>
                <a:ext uri="{FF2B5EF4-FFF2-40B4-BE49-F238E27FC236}">
                  <a16:creationId xmlns:a16="http://schemas.microsoft.com/office/drawing/2014/main" id="{EDC96296-0FBF-47A5-9D6A-5D9BB647A4D7}"/>
                </a:ext>
              </a:extLst>
            </p:cNvPr>
            <p:cNvSpPr/>
            <p:nvPr userDrawn="1"/>
          </p:nvSpPr>
          <p:spPr>
            <a:xfrm>
              <a:off x="979714" y="1181211"/>
              <a:ext cx="6117771" cy="6065990"/>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7" name="Rectangle 16">
              <a:extLst>
                <a:ext uri="{FF2B5EF4-FFF2-40B4-BE49-F238E27FC236}">
                  <a16:creationId xmlns:a16="http://schemas.microsoft.com/office/drawing/2014/main" id="{53F17719-10FE-433E-9CCC-4509DE17F22A}"/>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2" name="Title 1">
            <a:extLst>
              <a:ext uri="{FF2B5EF4-FFF2-40B4-BE49-F238E27FC236}">
                <a16:creationId xmlns:a16="http://schemas.microsoft.com/office/drawing/2014/main" id="{0DE73F1A-AAF0-4EB4-8DF0-C152BD93C69B}"/>
              </a:ext>
            </a:extLst>
          </p:cNvPr>
          <p:cNvSpPr>
            <a:spLocks noGrp="1"/>
          </p:cNvSpPr>
          <p:nvPr>
            <p:ph hasCustomPrompt="1" type="ctrTitle"/>
          </p:nvPr>
        </p:nvSpPr>
        <p:spPr>
          <a:xfrm>
            <a:off x="2791372" y="2238426"/>
            <a:ext cx="6609256" cy="1508126"/>
          </a:xfrm>
        </p:spPr>
        <p:txBody>
          <a:bodyPr anchor="b" numCol="1">
            <a:normAutofit/>
          </a:bodyPr>
          <a:lstStyle>
            <a:lvl1pPr algn="ctr">
              <a:defRPr b="1" sz="4800">
                <a:solidFill>
                  <a:srgbClr val="2F3342"/>
                </a:solidFill>
                <a:latin typeface="+mj-lt"/>
              </a:defRPr>
            </a:lvl1pPr>
          </a:lstStyle>
          <a:p>
            <a:r>
              <a:rPr dirty="0" lang="en-US"/>
              <a:t>Click to edit </a:t>
            </a:r>
            <a:br>
              <a:rPr dirty="0" lang="en-US"/>
            </a:br>
            <a:r>
              <a:rPr dirty="0" lang="en-US"/>
              <a:t>Master title style</a:t>
            </a:r>
          </a:p>
        </p:txBody>
      </p:sp>
      <p:sp>
        <p:nvSpPr>
          <p:cNvPr id="3" name="Subtitle 2">
            <a:extLst>
              <a:ext uri="{FF2B5EF4-FFF2-40B4-BE49-F238E27FC236}">
                <a16:creationId xmlns:a16="http://schemas.microsoft.com/office/drawing/2014/main" id="{A3075AE6-92D3-4205-B268-E1AD6C5901DE}"/>
              </a:ext>
            </a:extLst>
          </p:cNvPr>
          <p:cNvSpPr>
            <a:spLocks noGrp="1"/>
          </p:cNvSpPr>
          <p:nvPr>
            <p:ph idx="1" type="subTitle"/>
          </p:nvPr>
        </p:nvSpPr>
        <p:spPr>
          <a:xfrm>
            <a:off x="2791372" y="3838627"/>
            <a:ext cx="6609256" cy="450503"/>
          </a:xfrm>
        </p:spPr>
        <p:txBody>
          <a:bodyPr numCol="1"/>
          <a:lstStyle>
            <a:lvl1pPr algn="ctr" indent="0" marL="0">
              <a:buNone/>
              <a:defRPr spc="300" sz="2400">
                <a:solidFill>
                  <a:srgbClr val="2F3342"/>
                </a:solidFill>
                <a:latin typeface="+mj-lt"/>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dirty="0" lang="en-US"/>
          </a:p>
        </p:txBody>
      </p:sp>
    </p:spTree>
    <p:extLst>
      <p:ext uri="{BB962C8B-B14F-4D97-AF65-F5344CB8AC3E}">
        <p14:creationId xmlns:p14="http://schemas.microsoft.com/office/powerpoint/2010/main" val="3776861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with Image">
    <p:spTree>
      <p:nvGrpSpPr>
        <p:cNvPr id="1" name=""/>
        <p:cNvGrpSpPr/>
        <p:nvPr/>
      </p:nvGrpSpPr>
      <p:grpSpPr>
        <a:xfrm>
          <a:off x="0" y="0"/>
          <a:ext cx="0" cy="0"/>
          <a:chOff x="0" y="0"/>
          <a:chExt cx="0" cy="0"/>
        </a:xfrm>
      </p:grpSpPr>
      <p:sp>
        <p:nvSpPr>
          <p:cNvPr id="10" name="Picture Placeholder 13">
            <a:extLst>
              <a:ext uri="{FF2B5EF4-FFF2-40B4-BE49-F238E27FC236}">
                <a16:creationId xmlns:a16="http://schemas.microsoft.com/office/drawing/2014/main" id="{FE1CFFBA-D756-4740-B375-252727F02D1E}"/>
              </a:ext>
            </a:extLst>
          </p:cNvPr>
          <p:cNvSpPr>
            <a:spLocks noGrp="1"/>
          </p:cNvSpPr>
          <p:nvPr>
            <p:ph idx="15" sz="quarter" type="pic"/>
          </p:nvPr>
        </p:nvSpPr>
        <p:spPr>
          <a:xfrm>
            <a:off x="2264229" y="0"/>
            <a:ext cx="4919153" cy="6858000"/>
          </a:xfrm>
          <a:solidFill>
            <a:schemeClr val="bg1">
              <a:lumMod val="50000"/>
            </a:schemeClr>
          </a:solidFill>
        </p:spPr>
        <p:txBody>
          <a:bodyPr numCol="1"/>
          <a:lstStyle/>
          <a:p>
            <a:r>
              <a:rPr lang="en-US"/>
              <a:t>Click icon to add picture</a:t>
            </a:r>
            <a:endParaRPr dirty="0" lang="en-US"/>
          </a:p>
        </p:txBody>
      </p:sp>
      <p:sp>
        <p:nvSpPr>
          <p:cNvPr id="2" name="Title 1">
            <a:extLst>
              <a:ext uri="{FF2B5EF4-FFF2-40B4-BE49-F238E27FC236}">
                <a16:creationId xmlns:a16="http://schemas.microsoft.com/office/drawing/2014/main" id="{B42DCA22-1DF2-42CB-8741-F0CE575EAFE9}"/>
              </a:ext>
            </a:extLst>
          </p:cNvPr>
          <p:cNvSpPr>
            <a:spLocks noGrp="1"/>
          </p:cNvSpPr>
          <p:nvPr>
            <p:ph type="title"/>
          </p:nvPr>
        </p:nvSpPr>
        <p:spPr>
          <a:xfrm>
            <a:off x="437804" y="1676400"/>
            <a:ext cx="5196241" cy="3352800"/>
          </a:xfrm>
        </p:spPr>
        <p:txBody>
          <a:bodyPr numCol="1">
            <a:normAutofit/>
          </a:bodyPr>
          <a:lstStyle>
            <a:lvl1pPr>
              <a:defRPr b="1" spc="300" sz="4400">
                <a:solidFill>
                  <a:srgbClr val="2F3342"/>
                </a:solidFill>
                <a:latin typeface="+mj-lt"/>
              </a:defRPr>
            </a:lvl1pPr>
          </a:lstStyle>
          <a:p>
            <a:r>
              <a:rPr lang="en-US"/>
              <a:t>Click to edit Master title style</a:t>
            </a:r>
            <a:endParaRPr dirty="0" lang="en-US"/>
          </a:p>
        </p:txBody>
      </p:sp>
      <p:sp>
        <p:nvSpPr>
          <p:cNvPr id="3" name="Content Placeholder 2">
            <a:extLst>
              <a:ext uri="{FF2B5EF4-FFF2-40B4-BE49-F238E27FC236}">
                <a16:creationId xmlns:a16="http://schemas.microsoft.com/office/drawing/2014/main" id="{ACDD89F3-6B87-4C54-83B9-A6481CB4FC3A}"/>
              </a:ext>
            </a:extLst>
          </p:cNvPr>
          <p:cNvSpPr>
            <a:spLocks noGrp="1"/>
          </p:cNvSpPr>
          <p:nvPr>
            <p:ph idx="1"/>
          </p:nvPr>
        </p:nvSpPr>
        <p:spPr>
          <a:xfrm>
            <a:off x="7639394" y="365125"/>
            <a:ext cx="4114801" cy="581183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pic>
        <p:nvPicPr>
          <p:cNvPr id="11" name="Graphic 10">
            <a:extLst>
              <a:ext uri="{FF2B5EF4-FFF2-40B4-BE49-F238E27FC236}">
                <a16:creationId xmlns:a16="http://schemas.microsoft.com/office/drawing/2014/main" id="{479D679C-E90D-4916-BCE6-71C32B831EC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39938" y="1088572"/>
            <a:ext cx="4572000" cy="4572000"/>
          </a:xfrm>
          <a:prstGeom prst="rect">
            <a:avLst/>
          </a:prstGeom>
        </p:spPr>
      </p:pic>
      <p:sp>
        <p:nvSpPr>
          <p:cNvPr id="6" name="Footer Placeholder 5">
            <a:extLst>
              <a:ext uri="{FF2B5EF4-FFF2-40B4-BE49-F238E27FC236}">
                <a16:creationId xmlns:a16="http://schemas.microsoft.com/office/drawing/2014/main" id="{75107A3F-3DCD-44DD-AF42-32098DCC3A78}"/>
              </a:ext>
            </a:extLst>
          </p:cNvPr>
          <p:cNvSpPr>
            <a:spLocks noGrp="1"/>
          </p:cNvSpPr>
          <p:nvPr>
            <p:ph idx="16" sz="quarter" type="ftr"/>
          </p:nvPr>
        </p:nvSpPr>
        <p:spPr/>
        <p:txBody>
          <a:bodyPr numCol="1"/>
          <a:lstStyle/>
          <a:p>
            <a:r>
              <a:rPr dirty="0" lang="en-US"/>
              <a:t>Add a Footer</a:t>
            </a:r>
          </a:p>
        </p:txBody>
      </p:sp>
      <p:sp>
        <p:nvSpPr>
          <p:cNvPr id="7" name="Slide Number Placeholder 6">
            <a:extLst>
              <a:ext uri="{FF2B5EF4-FFF2-40B4-BE49-F238E27FC236}">
                <a16:creationId xmlns:a16="http://schemas.microsoft.com/office/drawing/2014/main" id="{CE1DB279-F403-4D2A-8D1B-FB3C81796B48}"/>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Tree>
    <p:extLst>
      <p:ext uri="{BB962C8B-B14F-4D97-AF65-F5344CB8AC3E}">
        <p14:creationId xmlns:p14="http://schemas.microsoft.com/office/powerpoint/2010/main" val="314176236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Slide">
    <p:spTree>
      <p:nvGrpSpPr>
        <p:cNvPr id="1" name=""/>
        <p:cNvGrpSpPr/>
        <p:nvPr/>
      </p:nvGrpSpPr>
      <p:grpSpPr>
        <a:xfrm>
          <a:off x="0" y="0"/>
          <a:ext cx="0" cy="0"/>
          <a:chOff x="0" y="0"/>
          <a:chExt cx="0" cy="0"/>
        </a:xfrm>
      </p:grpSpPr>
      <p:sp>
        <p:nvSpPr>
          <p:cNvPr id="10" name="Picture Placeholder 13">
            <a:extLst>
              <a:ext uri="{FF2B5EF4-FFF2-40B4-BE49-F238E27FC236}">
                <a16:creationId xmlns:a16="http://schemas.microsoft.com/office/drawing/2014/main" id="{FE1CFFBA-D756-4740-B375-252727F02D1E}"/>
              </a:ext>
            </a:extLst>
          </p:cNvPr>
          <p:cNvSpPr>
            <a:spLocks noGrp="1"/>
          </p:cNvSpPr>
          <p:nvPr>
            <p:ph idx="15" sz="quarter" type="pic"/>
          </p:nvPr>
        </p:nvSpPr>
        <p:spPr>
          <a:xfrm>
            <a:off x="2264229" y="0"/>
            <a:ext cx="9927771" cy="6858000"/>
          </a:xfrm>
          <a:solidFill>
            <a:schemeClr val="bg1">
              <a:lumMod val="50000"/>
            </a:schemeClr>
          </a:solidFill>
        </p:spPr>
        <p:txBody>
          <a:bodyPr numCol="1"/>
          <a:lstStyle/>
          <a:p>
            <a:r>
              <a:rPr lang="en-US"/>
              <a:t>Click icon to add picture</a:t>
            </a:r>
            <a:endParaRPr dirty="0" lang="en-US"/>
          </a:p>
        </p:txBody>
      </p:sp>
      <p:grpSp>
        <p:nvGrpSpPr>
          <p:cNvPr id="12" name="Group 11">
            <a:extLst>
              <a:ext uri="{FF2B5EF4-FFF2-40B4-BE49-F238E27FC236}">
                <a16:creationId xmlns:a16="http://schemas.microsoft.com/office/drawing/2014/main" id="{99325050-38BE-4AB2-B450-8DC9C0EDD386}"/>
              </a:ext>
            </a:extLst>
          </p:cNvPr>
          <p:cNvGrpSpPr/>
          <p:nvPr userDrawn="1"/>
        </p:nvGrpSpPr>
        <p:grpSpPr>
          <a:xfrm>
            <a:off x="883522" y="408327"/>
            <a:ext cx="5276606" cy="5768636"/>
            <a:chOff x="883522" y="408327"/>
            <a:chExt cx="5276606" cy="5768636"/>
          </a:xfrm>
        </p:grpSpPr>
        <p:sp>
          <p:nvSpPr>
            <p:cNvPr id="13" name="Rectangle 12">
              <a:extLst>
                <a:ext uri="{FF2B5EF4-FFF2-40B4-BE49-F238E27FC236}">
                  <a16:creationId xmlns:a16="http://schemas.microsoft.com/office/drawing/2014/main" id="{3D68A4CE-A5FD-4656-82E1-43D586CC441E}"/>
                </a:ext>
              </a:extLst>
            </p:cNvPr>
            <p:cNvSpPr/>
            <p:nvPr/>
          </p:nvSpPr>
          <p:spPr>
            <a:xfrm>
              <a:off x="1808217" y="1403690"/>
              <a:ext cx="4351911" cy="4773273"/>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pic>
          <p:nvPicPr>
            <p:cNvPr id="15" name="Graphic 14">
              <a:extLst>
                <a:ext uri="{FF2B5EF4-FFF2-40B4-BE49-F238E27FC236}">
                  <a16:creationId xmlns:a16="http://schemas.microsoft.com/office/drawing/2014/main" id="{E66B1E37-8CEC-44ED-A239-C755B72AC61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25781" y="1107282"/>
              <a:ext cx="4572000" cy="4572000"/>
            </a:xfrm>
            <a:prstGeom prst="rect">
              <a:avLst/>
            </a:prstGeom>
          </p:spPr>
        </p:pic>
        <p:sp>
          <p:nvSpPr>
            <p:cNvPr id="14" name="Rectangle 13">
              <a:extLst>
                <a:ext uri="{FF2B5EF4-FFF2-40B4-BE49-F238E27FC236}">
                  <a16:creationId xmlns:a16="http://schemas.microsoft.com/office/drawing/2014/main" id="{B7E28405-97F5-4E03-86F1-FAE2FEA6CFF8}"/>
                </a:ext>
              </a:extLst>
            </p:cNvPr>
            <p:cNvSpPr/>
            <p:nvPr/>
          </p:nvSpPr>
          <p:spPr>
            <a:xfrm>
              <a:off x="883522" y="408327"/>
              <a:ext cx="4351911" cy="47732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grpSp>
      <p:sp>
        <p:nvSpPr>
          <p:cNvPr id="16" name="Title 1">
            <a:extLst>
              <a:ext uri="{FF2B5EF4-FFF2-40B4-BE49-F238E27FC236}">
                <a16:creationId xmlns:a16="http://schemas.microsoft.com/office/drawing/2014/main" id="{719FCC9B-E3B8-49CF-BD22-D553FFAAE5D5}"/>
              </a:ext>
            </a:extLst>
          </p:cNvPr>
          <p:cNvSpPr>
            <a:spLocks noGrp="1"/>
          </p:cNvSpPr>
          <p:nvPr>
            <p:ph type="title"/>
          </p:nvPr>
        </p:nvSpPr>
        <p:spPr>
          <a:xfrm>
            <a:off x="838200" y="1501775"/>
            <a:ext cx="4351911" cy="2384466"/>
          </a:xfrm>
        </p:spPr>
        <p:txBody>
          <a:bodyPr numCol="1">
            <a:normAutofit/>
          </a:bodyPr>
          <a:lstStyle>
            <a:lvl1pPr algn="ctr">
              <a:defRPr b="1" spc="300" sz="4400">
                <a:solidFill>
                  <a:srgbClr val="2F3342"/>
                </a:solidFill>
                <a:latin typeface="+mj-lt"/>
              </a:defRPr>
            </a:lvl1pPr>
          </a:lstStyle>
          <a:p>
            <a:r>
              <a:rPr lang="en-US"/>
              <a:t>Click to edit Master title style</a:t>
            </a:r>
            <a:endParaRPr dirty="0" lang="en-US"/>
          </a:p>
        </p:txBody>
      </p:sp>
      <p:sp>
        <p:nvSpPr>
          <p:cNvPr id="17" name="Text Placeholder 2">
            <a:extLst>
              <a:ext uri="{FF2B5EF4-FFF2-40B4-BE49-F238E27FC236}">
                <a16:creationId xmlns:a16="http://schemas.microsoft.com/office/drawing/2014/main" id="{4F21EA87-CE67-4A1E-B2E0-513F775C76A7}"/>
              </a:ext>
            </a:extLst>
          </p:cNvPr>
          <p:cNvSpPr>
            <a:spLocks noGrp="1"/>
          </p:cNvSpPr>
          <p:nvPr>
            <p:ph hasCustomPrompt="1" idx="13" type="body"/>
          </p:nvPr>
        </p:nvSpPr>
        <p:spPr>
          <a:xfrm>
            <a:off x="838199" y="3886241"/>
            <a:ext cx="4351910" cy="296437"/>
          </a:xfrm>
        </p:spPr>
        <p:txBody>
          <a:bodyPr lIns="0" numCol="1" rIns="0">
            <a:noAutofit/>
          </a:bodyPr>
          <a:lstStyle>
            <a:lvl1pPr algn="ctr" indent="0" marL="0">
              <a:buNone/>
              <a:defRPr spc="600" sz="2000">
                <a:solidFill>
                  <a:srgbClr val="2F3342"/>
                </a:solidFill>
                <a:latin typeface="+mj-lt"/>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dirty="0" lang="en-US"/>
              <a:t>EDIT MASTER STYLES</a:t>
            </a:r>
          </a:p>
        </p:txBody>
      </p:sp>
      <p:sp>
        <p:nvSpPr>
          <p:cNvPr id="2" name="Footer Placeholder 1">
            <a:extLst>
              <a:ext uri="{FF2B5EF4-FFF2-40B4-BE49-F238E27FC236}">
                <a16:creationId xmlns:a16="http://schemas.microsoft.com/office/drawing/2014/main" id="{1A26DCC3-B99B-481C-AC63-F17D5215DCC8}"/>
              </a:ext>
            </a:extLst>
          </p:cNvPr>
          <p:cNvSpPr>
            <a:spLocks noGrp="1"/>
          </p:cNvSpPr>
          <p:nvPr>
            <p:ph idx="16" sz="quarter" type="ftr"/>
          </p:nvPr>
        </p:nvSpPr>
        <p:spPr/>
        <p:txBody>
          <a:bodyPr numCol="1"/>
          <a:lstStyle/>
          <a:p>
            <a:r>
              <a:rPr dirty="0" lang="en-US"/>
              <a:t>Add a Footer</a:t>
            </a:r>
          </a:p>
        </p:txBody>
      </p:sp>
      <p:sp>
        <p:nvSpPr>
          <p:cNvPr id="3" name="Slide Number Placeholder 2">
            <a:extLst>
              <a:ext uri="{FF2B5EF4-FFF2-40B4-BE49-F238E27FC236}">
                <a16:creationId xmlns:a16="http://schemas.microsoft.com/office/drawing/2014/main" id="{40D24A36-5F75-40A5-8DA4-0364F4492FC6}"/>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Tree>
    <p:extLst>
      <p:ext uri="{BB962C8B-B14F-4D97-AF65-F5344CB8AC3E}">
        <p14:creationId xmlns:p14="http://schemas.microsoft.com/office/powerpoint/2010/main" val="384814379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Slide 2">
    <p:spTree>
      <p:nvGrpSpPr>
        <p:cNvPr id="1" name=""/>
        <p:cNvGrpSpPr/>
        <p:nvPr/>
      </p:nvGrpSpPr>
      <p:grpSpPr>
        <a:xfrm>
          <a:off x="0" y="0"/>
          <a:ext cx="0" cy="0"/>
          <a:chOff x="0" y="0"/>
          <a:chExt cx="0" cy="0"/>
        </a:xfrm>
      </p:grpSpPr>
      <p:sp>
        <p:nvSpPr>
          <p:cNvPr id="7" name="Picture Placeholder 13">
            <a:extLst>
              <a:ext uri="{FF2B5EF4-FFF2-40B4-BE49-F238E27FC236}">
                <a16:creationId xmlns:a16="http://schemas.microsoft.com/office/drawing/2014/main" id="{B599FEC8-12D0-4EB5-8573-C891D56C84E0}"/>
              </a:ext>
            </a:extLst>
          </p:cNvPr>
          <p:cNvSpPr>
            <a:spLocks noGrp="1"/>
          </p:cNvSpPr>
          <p:nvPr>
            <p:ph idx="15" sz="quarter" type="pic"/>
          </p:nvPr>
        </p:nvSpPr>
        <p:spPr>
          <a:xfrm>
            <a:off x="-71015" y="0"/>
            <a:ext cx="12263015" cy="6858000"/>
          </a:xfrm>
          <a:solidFill>
            <a:schemeClr val="bg1">
              <a:lumMod val="50000"/>
            </a:schemeClr>
          </a:solidFill>
        </p:spPr>
        <p:txBody>
          <a:bodyPr numCol="1"/>
          <a:lstStyle/>
          <a:p>
            <a:r>
              <a:rPr lang="en-US"/>
              <a:t>Click icon to add picture</a:t>
            </a:r>
            <a:endParaRPr dirty="0" lang="en-US"/>
          </a:p>
        </p:txBody>
      </p:sp>
      <p:grpSp>
        <p:nvGrpSpPr>
          <p:cNvPr id="14" name="Group 13">
            <a:extLst>
              <a:ext uri="{FF2B5EF4-FFF2-40B4-BE49-F238E27FC236}">
                <a16:creationId xmlns:a16="http://schemas.microsoft.com/office/drawing/2014/main" id="{7BF3BF7F-F094-497C-9310-2FE8B059E82B}"/>
              </a:ext>
            </a:extLst>
          </p:cNvPr>
          <p:cNvGrpSpPr/>
          <p:nvPr userDrawn="1"/>
        </p:nvGrpSpPr>
        <p:grpSpPr>
          <a:xfrm flipH="1" flipV="1">
            <a:off x="3581400" y="451189"/>
            <a:ext cx="5276606" cy="5768636"/>
            <a:chOff x="883522" y="408327"/>
            <a:chExt cx="5276606" cy="5768636"/>
          </a:xfrm>
        </p:grpSpPr>
        <p:sp>
          <p:nvSpPr>
            <p:cNvPr id="15" name="Rectangle 14">
              <a:extLst>
                <a:ext uri="{FF2B5EF4-FFF2-40B4-BE49-F238E27FC236}">
                  <a16:creationId xmlns:a16="http://schemas.microsoft.com/office/drawing/2014/main" id="{2D49E498-4E90-44A2-B49F-157DFF9E8581}"/>
                </a:ext>
              </a:extLst>
            </p:cNvPr>
            <p:cNvSpPr/>
            <p:nvPr/>
          </p:nvSpPr>
          <p:spPr>
            <a:xfrm>
              <a:off x="1808217" y="1403690"/>
              <a:ext cx="4351911" cy="4773273"/>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pic>
          <p:nvPicPr>
            <p:cNvPr id="17" name="Graphic 16">
              <a:extLst>
                <a:ext uri="{FF2B5EF4-FFF2-40B4-BE49-F238E27FC236}">
                  <a16:creationId xmlns:a16="http://schemas.microsoft.com/office/drawing/2014/main" id="{B2D9F108-8C30-4BEC-8122-BE263264448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39938" y="1088572"/>
              <a:ext cx="4572000" cy="4572000"/>
            </a:xfrm>
            <a:prstGeom prst="rect">
              <a:avLst/>
            </a:prstGeom>
          </p:spPr>
        </p:pic>
        <p:sp>
          <p:nvSpPr>
            <p:cNvPr id="16" name="Rectangle 15">
              <a:extLst>
                <a:ext uri="{FF2B5EF4-FFF2-40B4-BE49-F238E27FC236}">
                  <a16:creationId xmlns:a16="http://schemas.microsoft.com/office/drawing/2014/main" id="{FAB546B5-7C56-40DD-B1DF-AE850DE5FDB3}"/>
                </a:ext>
              </a:extLst>
            </p:cNvPr>
            <p:cNvSpPr/>
            <p:nvPr/>
          </p:nvSpPr>
          <p:spPr>
            <a:xfrm>
              <a:off x="883522" y="408327"/>
              <a:ext cx="4351911" cy="47732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grpSp>
      <p:sp>
        <p:nvSpPr>
          <p:cNvPr id="8" name="Title 1">
            <a:extLst>
              <a:ext uri="{FF2B5EF4-FFF2-40B4-BE49-F238E27FC236}">
                <a16:creationId xmlns:a16="http://schemas.microsoft.com/office/drawing/2014/main" id="{4C30FD01-9DD8-4ECA-AC52-7C41002A99B3}"/>
              </a:ext>
            </a:extLst>
          </p:cNvPr>
          <p:cNvSpPr>
            <a:spLocks noGrp="1"/>
          </p:cNvSpPr>
          <p:nvPr>
            <p:ph type="title"/>
          </p:nvPr>
        </p:nvSpPr>
        <p:spPr>
          <a:xfrm>
            <a:off x="4506095" y="1742989"/>
            <a:ext cx="4351911" cy="3352800"/>
          </a:xfrm>
        </p:spPr>
        <p:txBody>
          <a:bodyPr numCol="1">
            <a:normAutofit/>
          </a:bodyPr>
          <a:lstStyle>
            <a:lvl1pPr algn="ctr">
              <a:defRPr b="1" spc="300" sz="4400">
                <a:solidFill>
                  <a:srgbClr val="2F3342"/>
                </a:solidFill>
                <a:latin typeface="+mj-lt"/>
              </a:defRPr>
            </a:lvl1pPr>
          </a:lstStyle>
          <a:p>
            <a:r>
              <a:rPr lang="en-US"/>
              <a:t>Click to edit Master title style</a:t>
            </a:r>
            <a:endParaRPr dirty="0" lang="en-US"/>
          </a:p>
        </p:txBody>
      </p:sp>
      <p:sp>
        <p:nvSpPr>
          <p:cNvPr id="22" name="Text Placeholder 2">
            <a:extLst>
              <a:ext uri="{FF2B5EF4-FFF2-40B4-BE49-F238E27FC236}">
                <a16:creationId xmlns:a16="http://schemas.microsoft.com/office/drawing/2014/main" id="{74491700-C4EB-4143-ACD3-DE153BF9DD99}"/>
              </a:ext>
            </a:extLst>
          </p:cNvPr>
          <p:cNvSpPr>
            <a:spLocks noGrp="1"/>
          </p:cNvSpPr>
          <p:nvPr>
            <p:ph hasCustomPrompt="1" idx="13" type="body"/>
          </p:nvPr>
        </p:nvSpPr>
        <p:spPr>
          <a:xfrm>
            <a:off x="4506094" y="4127455"/>
            <a:ext cx="4351910" cy="296437"/>
          </a:xfrm>
        </p:spPr>
        <p:txBody>
          <a:bodyPr lIns="0" numCol="1" rIns="0">
            <a:noAutofit/>
          </a:bodyPr>
          <a:lstStyle>
            <a:lvl1pPr algn="ctr" indent="0" marL="0">
              <a:buNone/>
              <a:defRPr spc="600" sz="2000">
                <a:solidFill>
                  <a:srgbClr val="2F3342"/>
                </a:solidFill>
                <a:latin typeface="+mj-lt"/>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dirty="0" lang="en-US"/>
              <a:t>EDIT MASTER STYLES</a:t>
            </a:r>
          </a:p>
        </p:txBody>
      </p:sp>
      <p:sp>
        <p:nvSpPr>
          <p:cNvPr id="3" name="Slide Number Placeholder 2">
            <a:extLst>
              <a:ext uri="{FF2B5EF4-FFF2-40B4-BE49-F238E27FC236}">
                <a16:creationId xmlns:a16="http://schemas.microsoft.com/office/drawing/2014/main" id="{D11BF64E-D1E6-463D-B3F0-1491C107C8B1}"/>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
        <p:nvSpPr>
          <p:cNvPr id="2" name="Footer Placeholder 1">
            <a:extLst>
              <a:ext uri="{FF2B5EF4-FFF2-40B4-BE49-F238E27FC236}">
                <a16:creationId xmlns:a16="http://schemas.microsoft.com/office/drawing/2014/main" id="{1149EC66-F633-4F8B-BA43-E48843E5AD21}"/>
              </a:ext>
            </a:extLst>
          </p:cNvPr>
          <p:cNvSpPr>
            <a:spLocks noGrp="1"/>
          </p:cNvSpPr>
          <p:nvPr>
            <p:ph idx="16" sz="quarter" type="ftr"/>
          </p:nvPr>
        </p:nvSpPr>
        <p:spPr/>
        <p:txBody>
          <a:bodyPr numCol="1"/>
          <a:lstStyle>
            <a:lvl1pPr>
              <a:defRPr>
                <a:solidFill>
                  <a:schemeClr val="bg1"/>
                </a:solidFill>
              </a:defRPr>
            </a:lvl1pPr>
          </a:lstStyle>
          <a:p>
            <a:r>
              <a:rPr dirty="0" lang="en-US"/>
              <a:t>Add a Footer</a:t>
            </a:r>
          </a:p>
        </p:txBody>
      </p:sp>
    </p:spTree>
    <p:extLst>
      <p:ext uri="{BB962C8B-B14F-4D97-AF65-F5344CB8AC3E}">
        <p14:creationId xmlns:p14="http://schemas.microsoft.com/office/powerpoint/2010/main" val="289958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with Imag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CC3A4379-5E89-42FE-AA5C-BEA0CDFCDD6F}"/>
              </a:ext>
            </a:extLst>
          </p:cNvPr>
          <p:cNvSpPr/>
          <p:nvPr userDrawn="1"/>
        </p:nvSpPr>
        <p:spPr>
          <a:xfrm>
            <a:off x="4887684" y="1431586"/>
            <a:ext cx="2873833"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3" name="Text Placeholder 2">
            <a:extLst>
              <a:ext uri="{FF2B5EF4-FFF2-40B4-BE49-F238E27FC236}">
                <a16:creationId xmlns:a16="http://schemas.microsoft.com/office/drawing/2014/main" id="{CF38A5A1-070F-43C9-B2D5-C557B0D72B9C}"/>
              </a:ext>
            </a:extLst>
          </p:cNvPr>
          <p:cNvSpPr>
            <a:spLocks noGrp="1"/>
          </p:cNvSpPr>
          <p:nvPr>
            <p:ph idx="1" type="body"/>
          </p:nvPr>
        </p:nvSpPr>
        <p:spPr>
          <a:xfrm>
            <a:off x="573882" y="1061132"/>
            <a:ext cx="3464717" cy="823912"/>
          </a:xfrm>
          <a:ln>
            <a:solidFill>
              <a:schemeClr val="bg1"/>
            </a:solidFill>
          </a:ln>
        </p:spPr>
        <p:txBody>
          <a:bodyPr anchor="ctr" numCol="1"/>
          <a:lstStyle>
            <a:lvl1pPr algn="ctr" indent="0" marL="0">
              <a:buNone/>
              <a:defRPr b="1" sz="2400">
                <a:solidFill>
                  <a:srgbClr val="2F3342"/>
                </a:solidFill>
                <a:latin typeface="+mj-lt"/>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4" name="Content Placeholder 3">
            <a:extLst>
              <a:ext uri="{FF2B5EF4-FFF2-40B4-BE49-F238E27FC236}">
                <a16:creationId xmlns:a16="http://schemas.microsoft.com/office/drawing/2014/main" id="{FECCBEC1-2F48-4E90-ADF0-BEE2B9E477B0}"/>
              </a:ext>
            </a:extLst>
          </p:cNvPr>
          <p:cNvSpPr>
            <a:spLocks noGrp="1"/>
          </p:cNvSpPr>
          <p:nvPr>
            <p:ph idx="2" sz="half"/>
          </p:nvPr>
        </p:nvSpPr>
        <p:spPr>
          <a:xfrm>
            <a:off x="573882" y="2108201"/>
            <a:ext cx="3464717" cy="3684588"/>
          </a:xfrm>
        </p:spPr>
        <p:txBody>
          <a:bodyPr numCol="1">
            <a:normAutofit/>
          </a:bodyPr>
          <a:lstStyle>
            <a:lvl1pPr>
              <a:lnSpc>
                <a:spcPct val="150000"/>
              </a:lnSpc>
              <a:defRPr sz="1600">
                <a:solidFill>
                  <a:srgbClr val="2F3342"/>
                </a:solidFill>
              </a:defRPr>
            </a:lvl1pPr>
            <a:lvl2pPr>
              <a:lnSpc>
                <a:spcPct val="150000"/>
              </a:lnSpc>
              <a:defRPr sz="1400">
                <a:solidFill>
                  <a:srgbClr val="2F3342"/>
                </a:solidFill>
              </a:defRPr>
            </a:lvl2pPr>
            <a:lvl3pPr>
              <a:lnSpc>
                <a:spcPct val="150000"/>
              </a:lnSpc>
              <a:defRPr sz="1200">
                <a:solidFill>
                  <a:srgbClr val="2F3342"/>
                </a:solidFill>
              </a:defRPr>
            </a:lvl3pPr>
            <a:lvl4pPr>
              <a:lnSpc>
                <a:spcPct val="150000"/>
              </a:lnSpc>
              <a:defRPr sz="1100">
                <a:solidFill>
                  <a:srgbClr val="2F3342"/>
                </a:solidFill>
              </a:defRPr>
            </a:lvl4pPr>
            <a:lvl5pPr>
              <a:lnSpc>
                <a:spcPct val="150000"/>
              </a:lnSpc>
              <a:defRPr sz="1100">
                <a:solidFill>
                  <a:srgbClr val="2F334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1" name="Text Placeholder 2">
            <a:extLst>
              <a:ext uri="{FF2B5EF4-FFF2-40B4-BE49-F238E27FC236}">
                <a16:creationId xmlns:a16="http://schemas.microsoft.com/office/drawing/2014/main" id="{367F380C-58A9-4490-AC57-579A90290F36}"/>
              </a:ext>
            </a:extLst>
          </p:cNvPr>
          <p:cNvSpPr>
            <a:spLocks noGrp="1"/>
          </p:cNvSpPr>
          <p:nvPr>
            <p:ph idx="13" type="body"/>
          </p:nvPr>
        </p:nvSpPr>
        <p:spPr>
          <a:xfrm>
            <a:off x="8153400" y="1061132"/>
            <a:ext cx="3464717" cy="823912"/>
          </a:xfrm>
          <a:ln>
            <a:solidFill>
              <a:schemeClr val="bg1"/>
            </a:solidFill>
          </a:ln>
        </p:spPr>
        <p:txBody>
          <a:bodyPr anchor="ctr" numCol="1"/>
          <a:lstStyle>
            <a:lvl1pPr algn="ctr" indent="0" marL="0">
              <a:buNone/>
              <a:defRPr b="1" sz="2400">
                <a:solidFill>
                  <a:srgbClr val="2F3342"/>
                </a:solidFill>
                <a:latin typeface="+mj-lt"/>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12" name="Content Placeholder 3">
            <a:extLst>
              <a:ext uri="{FF2B5EF4-FFF2-40B4-BE49-F238E27FC236}">
                <a16:creationId xmlns:a16="http://schemas.microsoft.com/office/drawing/2014/main" id="{DA285A94-0E4E-47DC-8E61-41F684F37003}"/>
              </a:ext>
            </a:extLst>
          </p:cNvPr>
          <p:cNvSpPr>
            <a:spLocks noGrp="1"/>
          </p:cNvSpPr>
          <p:nvPr>
            <p:ph idx="14" sz="half"/>
          </p:nvPr>
        </p:nvSpPr>
        <p:spPr>
          <a:xfrm>
            <a:off x="8153400" y="2108201"/>
            <a:ext cx="3464717" cy="3684588"/>
          </a:xfrm>
        </p:spPr>
        <p:txBody>
          <a:bodyPr numCol="1">
            <a:normAutofit/>
          </a:bodyPr>
          <a:lstStyle>
            <a:lvl1pPr>
              <a:lnSpc>
                <a:spcPct val="150000"/>
              </a:lnSpc>
              <a:defRPr sz="1600">
                <a:solidFill>
                  <a:srgbClr val="2F3342"/>
                </a:solidFill>
              </a:defRPr>
            </a:lvl1pPr>
            <a:lvl2pPr>
              <a:lnSpc>
                <a:spcPct val="150000"/>
              </a:lnSpc>
              <a:defRPr sz="1400">
                <a:solidFill>
                  <a:srgbClr val="2F3342"/>
                </a:solidFill>
              </a:defRPr>
            </a:lvl2pPr>
            <a:lvl3pPr>
              <a:lnSpc>
                <a:spcPct val="150000"/>
              </a:lnSpc>
              <a:defRPr sz="1200">
                <a:solidFill>
                  <a:srgbClr val="2F3342"/>
                </a:solidFill>
              </a:defRPr>
            </a:lvl3pPr>
            <a:lvl4pPr>
              <a:lnSpc>
                <a:spcPct val="150000"/>
              </a:lnSpc>
              <a:defRPr sz="1100">
                <a:solidFill>
                  <a:srgbClr val="2F3342"/>
                </a:solidFill>
              </a:defRPr>
            </a:lvl4pPr>
            <a:lvl5pPr>
              <a:lnSpc>
                <a:spcPct val="150000"/>
              </a:lnSpc>
              <a:defRPr sz="1100">
                <a:solidFill>
                  <a:srgbClr val="2F334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8" name="Rectangle 17">
            <a:extLst>
              <a:ext uri="{FF2B5EF4-FFF2-40B4-BE49-F238E27FC236}">
                <a16:creationId xmlns:a16="http://schemas.microsoft.com/office/drawing/2014/main" id="{6EDCBFD0-7AE5-4346-AD3A-01F956626091}"/>
              </a:ext>
            </a:extLst>
          </p:cNvPr>
          <p:cNvSpPr/>
          <p:nvPr userDrawn="1"/>
        </p:nvSpPr>
        <p:spPr>
          <a:xfrm>
            <a:off x="4430484" y="0"/>
            <a:ext cx="2873833" cy="5426414"/>
          </a:xfrm>
          <a:prstGeom prst="rect">
            <a:avLst/>
          </a:prstGeom>
          <a:noFill/>
          <a:ln w="889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6" name="Picture Placeholder 13">
            <a:extLst>
              <a:ext uri="{FF2B5EF4-FFF2-40B4-BE49-F238E27FC236}">
                <a16:creationId xmlns:a16="http://schemas.microsoft.com/office/drawing/2014/main" id="{354FBDC8-CD65-4972-A821-C25297B1A8AB}"/>
              </a:ext>
            </a:extLst>
          </p:cNvPr>
          <p:cNvSpPr>
            <a:spLocks noGrp="1"/>
          </p:cNvSpPr>
          <p:nvPr>
            <p:ph idx="15" sz="quarter" type="pic"/>
          </p:nvPr>
        </p:nvSpPr>
        <p:spPr>
          <a:xfrm>
            <a:off x="4659082" y="489291"/>
            <a:ext cx="2873833" cy="5920920"/>
          </a:xfrm>
          <a:solidFill>
            <a:schemeClr val="bg1"/>
          </a:solidFill>
        </p:spPr>
        <p:txBody>
          <a:bodyPr numCol="1"/>
          <a:lstStyle/>
          <a:p>
            <a:r>
              <a:rPr lang="en-US"/>
              <a:t>Click icon to add picture</a:t>
            </a:r>
            <a:endParaRPr dirty="0" lang="en-US"/>
          </a:p>
        </p:txBody>
      </p:sp>
      <p:sp>
        <p:nvSpPr>
          <p:cNvPr id="2" name="Footer Placeholder 1">
            <a:extLst>
              <a:ext uri="{FF2B5EF4-FFF2-40B4-BE49-F238E27FC236}">
                <a16:creationId xmlns:a16="http://schemas.microsoft.com/office/drawing/2014/main" id="{0C0FCBE5-63C0-4DC7-8687-C2C76ABBDDB2}"/>
              </a:ext>
            </a:extLst>
          </p:cNvPr>
          <p:cNvSpPr>
            <a:spLocks noGrp="1"/>
          </p:cNvSpPr>
          <p:nvPr>
            <p:ph idx="16" sz="quarter" type="ftr"/>
          </p:nvPr>
        </p:nvSpPr>
        <p:spPr/>
        <p:txBody>
          <a:bodyPr numCol="1"/>
          <a:lstStyle/>
          <a:p>
            <a:r>
              <a:rPr dirty="0" lang="en-US"/>
              <a:t>Add a Footer</a:t>
            </a:r>
          </a:p>
        </p:txBody>
      </p:sp>
      <p:sp>
        <p:nvSpPr>
          <p:cNvPr id="5" name="Slide Number Placeholder 4">
            <a:extLst>
              <a:ext uri="{FF2B5EF4-FFF2-40B4-BE49-F238E27FC236}">
                <a16:creationId xmlns:a16="http://schemas.microsoft.com/office/drawing/2014/main" id="{D0F240C4-B3CD-49AA-8C48-9FE7AA1FE3D0}"/>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
        <p:nvSpPr>
          <p:cNvPr hidden="1" id="6" name="Title 5">
            <a:extLst>
              <a:ext uri="{FF2B5EF4-FFF2-40B4-BE49-F238E27FC236}">
                <a16:creationId xmlns:a16="http://schemas.microsoft.com/office/drawing/2014/main" id="{A43A44DE-9B7B-49B8-AE13-95164A3FA9F1}"/>
              </a:ext>
            </a:extLst>
          </p:cNvPr>
          <p:cNvSpPr>
            <a:spLocks noGrp="1"/>
          </p:cNvSpPr>
          <p:nvPr>
            <p:ph type="title"/>
          </p:nvPr>
        </p:nvSpPr>
        <p:spPr>
          <a:xfrm>
            <a:off x="595884" y="0"/>
            <a:ext cx="3605998" cy="1188720"/>
          </a:xfrm>
        </p:spPr>
        <p:txBody>
          <a:bodyPr numCol="1">
            <a:normAutofit/>
          </a:bodyPr>
          <a:lstStyle>
            <a:lvl1pPr>
              <a:defRPr sz="2800"/>
            </a:lvl1pPr>
          </a:lstStyle>
          <a:p>
            <a:r>
              <a:rPr lang="en-US"/>
              <a:t>Click to edit Master title style</a:t>
            </a:r>
            <a:endParaRPr dirty="0" lang="en-US"/>
          </a:p>
        </p:txBody>
      </p:sp>
    </p:spTree>
    <p:extLst>
      <p:ext uri="{BB962C8B-B14F-4D97-AF65-F5344CB8AC3E}">
        <p14:creationId xmlns:p14="http://schemas.microsoft.com/office/powerpoint/2010/main" val="1780742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with Conten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AE90E16-AEC5-4F82-85B0-DDEA26AA939A}"/>
              </a:ext>
            </a:extLst>
          </p:cNvPr>
          <p:cNvSpPr>
            <a:spLocks noGrp="1"/>
          </p:cNvSpPr>
          <p:nvPr>
            <p:ph idx="1" type="pic"/>
          </p:nvPr>
        </p:nvSpPr>
        <p:spPr>
          <a:xfrm>
            <a:off x="6727370" y="0"/>
            <a:ext cx="5464629" cy="6858000"/>
          </a:xfrm>
        </p:spPr>
        <p:txBody>
          <a:bodyPr numCol="1"/>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r>
              <a:rPr lang="en-US"/>
              <a:t>Click icon to add picture</a:t>
            </a:r>
            <a:endParaRPr dirty="0" lang="en-US"/>
          </a:p>
        </p:txBody>
      </p:sp>
      <p:sp>
        <p:nvSpPr>
          <p:cNvPr id="10" name="Rectangle 9">
            <a:extLst>
              <a:ext uri="{FF2B5EF4-FFF2-40B4-BE49-F238E27FC236}">
                <a16:creationId xmlns:a16="http://schemas.microsoft.com/office/drawing/2014/main" id="{ABD40C7A-92CE-46D6-B056-C75D73663328}"/>
              </a:ext>
            </a:extLst>
          </p:cNvPr>
          <p:cNvSpPr/>
          <p:nvPr userDrawn="1"/>
        </p:nvSpPr>
        <p:spPr>
          <a:xfrm>
            <a:off x="609600" y="391887"/>
            <a:ext cx="7075714" cy="5878284"/>
          </a:xfrm>
          <a:prstGeom prst="rect">
            <a:avLst/>
          </a:prstGeom>
          <a:noFill/>
          <a:ln w="1270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3" name="Rectangle 12">
            <a:extLst>
              <a:ext uri="{FF2B5EF4-FFF2-40B4-BE49-F238E27FC236}">
                <a16:creationId xmlns:a16="http://schemas.microsoft.com/office/drawing/2014/main" id="{EA1A2116-206B-49CD-9ECC-078E4F72904C}"/>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4" name="Rectangle 13">
            <a:extLst>
              <a:ext uri="{FF2B5EF4-FFF2-40B4-BE49-F238E27FC236}">
                <a16:creationId xmlns:a16="http://schemas.microsoft.com/office/drawing/2014/main" id="{A69E75A6-06C5-49D0-9164-3098CE0E53D8}"/>
              </a:ext>
            </a:extLst>
          </p:cNvPr>
          <p:cNvSpPr/>
          <p:nvPr userDrawn="1"/>
        </p:nvSpPr>
        <p:spPr>
          <a:xfrm>
            <a:off x="957943" y="655467"/>
            <a:ext cx="5769428"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2" name="Title 1">
            <a:extLst>
              <a:ext uri="{FF2B5EF4-FFF2-40B4-BE49-F238E27FC236}">
                <a16:creationId xmlns:a16="http://schemas.microsoft.com/office/drawing/2014/main" id="{9AF0F519-65FC-434F-8F2F-F778A20A82ED}"/>
              </a:ext>
            </a:extLst>
          </p:cNvPr>
          <p:cNvSpPr>
            <a:spLocks noGrp="1"/>
          </p:cNvSpPr>
          <p:nvPr>
            <p:ph type="title"/>
          </p:nvPr>
        </p:nvSpPr>
        <p:spPr>
          <a:xfrm>
            <a:off x="957943" y="1480457"/>
            <a:ext cx="5138057" cy="587876"/>
          </a:xfrm>
        </p:spPr>
        <p:txBody>
          <a:bodyPr anchor="b" numCol="1"/>
          <a:lstStyle>
            <a:lvl1pPr>
              <a:defRPr b="1" sz="3200">
                <a:solidFill>
                  <a:srgbClr val="2F3342"/>
                </a:solidFill>
                <a:latin typeface="+mj-lt"/>
              </a:defRPr>
            </a:lvl1pPr>
          </a:lstStyle>
          <a:p>
            <a:r>
              <a:rPr lang="en-US"/>
              <a:t>Click to edit Master title style</a:t>
            </a:r>
            <a:endParaRPr dirty="0" lang="en-US"/>
          </a:p>
        </p:txBody>
      </p:sp>
      <p:sp>
        <p:nvSpPr>
          <p:cNvPr id="4" name="Text Placeholder 3">
            <a:extLst>
              <a:ext uri="{FF2B5EF4-FFF2-40B4-BE49-F238E27FC236}">
                <a16:creationId xmlns:a16="http://schemas.microsoft.com/office/drawing/2014/main" id="{F41E2B8D-1C12-403F-BE59-ECC565466CB0}"/>
              </a:ext>
            </a:extLst>
          </p:cNvPr>
          <p:cNvSpPr>
            <a:spLocks noGrp="1"/>
          </p:cNvSpPr>
          <p:nvPr>
            <p:ph idx="2" sz="half" type="body"/>
          </p:nvPr>
        </p:nvSpPr>
        <p:spPr>
          <a:xfrm>
            <a:off x="957943" y="2546851"/>
            <a:ext cx="5138057" cy="3396749"/>
          </a:xfrm>
        </p:spPr>
        <p:txBody>
          <a:bodyPr numCol="1"/>
          <a:lstStyle>
            <a:lvl1pPr indent="0" marL="0">
              <a:lnSpc>
                <a:spcPct val="150000"/>
              </a:lnSpc>
              <a:buNone/>
              <a:defRPr sz="1600">
                <a:solidFill>
                  <a:srgbClr val="2F3342"/>
                </a:solidFill>
              </a:defRPr>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11" name="Text Placeholder 2">
            <a:extLst>
              <a:ext uri="{FF2B5EF4-FFF2-40B4-BE49-F238E27FC236}">
                <a16:creationId xmlns:a16="http://schemas.microsoft.com/office/drawing/2014/main" id="{D9EF0584-D46D-4C21-99D2-074ADF23E018}"/>
              </a:ext>
            </a:extLst>
          </p:cNvPr>
          <p:cNvSpPr>
            <a:spLocks noGrp="1"/>
          </p:cNvSpPr>
          <p:nvPr>
            <p:ph hasCustomPrompt="1" idx="13" type="body"/>
          </p:nvPr>
        </p:nvSpPr>
        <p:spPr>
          <a:xfrm>
            <a:off x="979714" y="2095547"/>
            <a:ext cx="4958100" cy="365125"/>
          </a:xfrm>
        </p:spPr>
        <p:txBody>
          <a:bodyPr numCol="1">
            <a:noAutofit/>
          </a:bodyPr>
          <a:lstStyle>
            <a:lvl1pPr indent="0" marL="0">
              <a:buNone/>
              <a:defRPr spc="600" sz="2000">
                <a:solidFill>
                  <a:srgbClr val="2F3342"/>
                </a:solidFill>
                <a:latin typeface="+mj-lt"/>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dirty="0" lang="en-US"/>
              <a:t>EDIT MASTER TEXT STYLES</a:t>
            </a:r>
          </a:p>
        </p:txBody>
      </p:sp>
      <p:sp>
        <p:nvSpPr>
          <p:cNvPr id="8" name="Footer Placeholder 7">
            <a:extLst>
              <a:ext uri="{FF2B5EF4-FFF2-40B4-BE49-F238E27FC236}">
                <a16:creationId xmlns:a16="http://schemas.microsoft.com/office/drawing/2014/main" id="{86AFC205-B079-430E-B82F-CBF6F56DE09D}"/>
              </a:ext>
            </a:extLst>
          </p:cNvPr>
          <p:cNvSpPr>
            <a:spLocks noGrp="1"/>
          </p:cNvSpPr>
          <p:nvPr>
            <p:ph idx="14" sz="quarter" type="ftr"/>
          </p:nvPr>
        </p:nvSpPr>
        <p:spPr/>
        <p:txBody>
          <a:bodyPr numCol="1"/>
          <a:lstStyle/>
          <a:p>
            <a:r>
              <a:rPr dirty="0" lang="en-US"/>
              <a:t>Add a Footer</a:t>
            </a:r>
          </a:p>
        </p:txBody>
      </p:sp>
      <p:sp>
        <p:nvSpPr>
          <p:cNvPr id="12" name="Slide Number Placeholder 11">
            <a:extLst>
              <a:ext uri="{FF2B5EF4-FFF2-40B4-BE49-F238E27FC236}">
                <a16:creationId xmlns:a16="http://schemas.microsoft.com/office/drawing/2014/main" id="{E82B84E2-AAE4-4BC1-8C01-AF4ABADD6EDE}"/>
              </a:ext>
            </a:extLst>
          </p:cNvPr>
          <p:cNvSpPr>
            <a:spLocks noGrp="1"/>
          </p:cNvSpPr>
          <p:nvPr>
            <p:ph idx="15" sz="quarter" type="sldNum"/>
          </p:nvPr>
        </p:nvSpPr>
        <p:spPr/>
        <p:txBody>
          <a:bodyPr numCol="1"/>
          <a:lstStyle/>
          <a:p>
            <a:fld id="{8C2E478F-E849-4A8C-AF1F-CBCC78A7CBFA}" type="slidenum">
              <a:rPr lang="en-US" smtClean="0"/>
              <a:pPr/>
              <a:t>‹#›</a:t>
            </a:fld>
            <a:endParaRPr dirty="0" lang="en-US"/>
          </a:p>
        </p:txBody>
      </p:sp>
    </p:spTree>
    <p:extLst>
      <p:ext uri="{BB962C8B-B14F-4D97-AF65-F5344CB8AC3E}">
        <p14:creationId xmlns:p14="http://schemas.microsoft.com/office/powerpoint/2010/main" val="3577251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9" name="Picture Placeholder 13">
            <a:extLst>
              <a:ext uri="{FF2B5EF4-FFF2-40B4-BE49-F238E27FC236}">
                <a16:creationId xmlns:a16="http://schemas.microsoft.com/office/drawing/2014/main" id="{0CBD5E02-927B-4DF7-8968-617C1C8F0F0E}"/>
              </a:ext>
            </a:extLst>
          </p:cNvPr>
          <p:cNvSpPr>
            <a:spLocks noGrp="1"/>
          </p:cNvSpPr>
          <p:nvPr>
            <p:ph idx="15" sz="quarter" type="pic"/>
          </p:nvPr>
        </p:nvSpPr>
        <p:spPr>
          <a:xfrm>
            <a:off x="1" y="0"/>
            <a:ext cx="7249885" cy="6858000"/>
          </a:xfrm>
          <a:solidFill>
            <a:schemeClr val="bg1">
              <a:lumMod val="50000"/>
            </a:schemeClr>
          </a:solidFill>
        </p:spPr>
        <p:txBody>
          <a:bodyPr numCol="1"/>
          <a:lstStyle/>
          <a:p>
            <a:r>
              <a:rPr lang="en-US"/>
              <a:t>Click icon to add picture</a:t>
            </a:r>
            <a:endParaRPr dirty="0" lang="en-US"/>
          </a:p>
        </p:txBody>
      </p:sp>
      <p:grpSp>
        <p:nvGrpSpPr>
          <p:cNvPr id="5" name="Group 4">
            <a:extLst>
              <a:ext uri="{FF2B5EF4-FFF2-40B4-BE49-F238E27FC236}">
                <a16:creationId xmlns:a16="http://schemas.microsoft.com/office/drawing/2014/main" id="{1E8CB484-5390-4B2F-9BFB-D0733BEE88A5}"/>
              </a:ext>
            </a:extLst>
          </p:cNvPr>
          <p:cNvGrpSpPr/>
          <p:nvPr userDrawn="1"/>
        </p:nvGrpSpPr>
        <p:grpSpPr>
          <a:xfrm flipH="1">
            <a:off x="4115984" y="252563"/>
            <a:ext cx="7433283" cy="5995838"/>
            <a:chOff x="252031" y="391887"/>
            <a:chExt cx="7433283" cy="6215741"/>
          </a:xfrm>
        </p:grpSpPr>
        <p:sp>
          <p:nvSpPr>
            <p:cNvPr id="23" name="Rectangle 22">
              <a:extLst>
                <a:ext uri="{FF2B5EF4-FFF2-40B4-BE49-F238E27FC236}">
                  <a16:creationId xmlns:a16="http://schemas.microsoft.com/office/drawing/2014/main" id="{36778BD9-B865-4156-B319-6A8242F0D4D5}"/>
                </a:ext>
              </a:extLst>
            </p:cNvPr>
            <p:cNvSpPr/>
            <p:nvPr userDrawn="1"/>
          </p:nvSpPr>
          <p:spPr>
            <a:xfrm>
              <a:off x="609600" y="391887"/>
              <a:ext cx="7075714" cy="5878284"/>
            </a:xfrm>
            <a:prstGeom prst="rect">
              <a:avLst/>
            </a:prstGeom>
            <a:noFill/>
            <a:ln w="1270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24" name="Rectangle 23">
              <a:extLst>
                <a:ext uri="{FF2B5EF4-FFF2-40B4-BE49-F238E27FC236}">
                  <a16:creationId xmlns:a16="http://schemas.microsoft.com/office/drawing/2014/main" id="{A8354BDC-9788-4AB5-A841-99D95C68804F}"/>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25" name="Rectangle 24">
              <a:extLst>
                <a:ext uri="{FF2B5EF4-FFF2-40B4-BE49-F238E27FC236}">
                  <a16:creationId xmlns:a16="http://schemas.microsoft.com/office/drawing/2014/main" id="{AEB70006-7799-4F63-912B-45662CE14500}"/>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2" name="Title 1">
            <a:extLst>
              <a:ext uri="{FF2B5EF4-FFF2-40B4-BE49-F238E27FC236}">
                <a16:creationId xmlns:a16="http://schemas.microsoft.com/office/drawing/2014/main" id="{004074E6-E39E-4D19-B91F-8E84F37CBF3C}"/>
              </a:ext>
            </a:extLst>
          </p:cNvPr>
          <p:cNvSpPr>
            <a:spLocks noGrp="1"/>
          </p:cNvSpPr>
          <p:nvPr>
            <p:ph hasCustomPrompt="1" type="title"/>
          </p:nvPr>
        </p:nvSpPr>
        <p:spPr>
          <a:xfrm>
            <a:off x="5510539" y="916440"/>
            <a:ext cx="6117771" cy="573989"/>
          </a:xfrm>
        </p:spPr>
        <p:txBody>
          <a:bodyPr lIns="0" numCol="1" rIns="0">
            <a:noAutofit/>
          </a:bodyPr>
          <a:lstStyle>
            <a:lvl1pPr>
              <a:defRPr b="1" spc="0" sz="3200">
                <a:solidFill>
                  <a:srgbClr val="2F3342"/>
                </a:solidFill>
                <a:latin typeface="+mj-lt"/>
              </a:defRPr>
            </a:lvl1pPr>
          </a:lstStyle>
          <a:p>
            <a:r>
              <a:rPr dirty="0" lang="en-US"/>
              <a:t>CLICK TO EDIT MASTER</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5510539" y="1962673"/>
            <a:ext cx="6117771" cy="3676128"/>
          </a:xfrm>
        </p:spPr>
        <p:txBody>
          <a:bodyPr lIns="0" numCol="1" rIns="0">
            <a:normAutofit/>
          </a:bodyPr>
          <a:lstStyle>
            <a:lvl1pPr>
              <a:lnSpc>
                <a:spcPct val="150000"/>
              </a:lnSpc>
              <a:defRPr sz="1600">
                <a:solidFill>
                  <a:srgbClr val="2F3342"/>
                </a:solidFill>
              </a:defRPr>
            </a:lvl1pPr>
            <a:lvl2pPr>
              <a:lnSpc>
                <a:spcPct val="150000"/>
              </a:lnSpc>
              <a:defRPr sz="1600">
                <a:solidFill>
                  <a:srgbClr val="2F3342"/>
                </a:solidFill>
              </a:defRPr>
            </a:lvl2pPr>
            <a:lvl3pPr>
              <a:lnSpc>
                <a:spcPct val="150000"/>
              </a:lnSpc>
              <a:defRPr sz="1400">
                <a:solidFill>
                  <a:srgbClr val="2F3342"/>
                </a:solidFill>
              </a:defRPr>
            </a:lvl3pPr>
            <a:lvl4pPr>
              <a:lnSpc>
                <a:spcPct val="150000"/>
              </a:lnSpc>
              <a:defRPr sz="1200">
                <a:solidFill>
                  <a:srgbClr val="2F3342"/>
                </a:solidFill>
              </a:defRPr>
            </a:lvl4pPr>
            <a:lvl5pPr>
              <a:lnSpc>
                <a:spcPct val="150000"/>
              </a:lnSpc>
              <a:defRPr sz="1200">
                <a:solidFill>
                  <a:srgbClr val="2F334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7" name="Text Placeholder 2">
            <a:extLst>
              <a:ext uri="{FF2B5EF4-FFF2-40B4-BE49-F238E27FC236}">
                <a16:creationId xmlns:a16="http://schemas.microsoft.com/office/drawing/2014/main" id="{6CAAB964-0A56-4842-AA82-7610F726CD14}"/>
              </a:ext>
            </a:extLst>
          </p:cNvPr>
          <p:cNvSpPr>
            <a:spLocks noGrp="1"/>
          </p:cNvSpPr>
          <p:nvPr>
            <p:ph hasCustomPrompt="1" idx="13" type="body"/>
          </p:nvPr>
        </p:nvSpPr>
        <p:spPr>
          <a:xfrm>
            <a:off x="5535810" y="1555002"/>
            <a:ext cx="6076915" cy="407670"/>
          </a:xfrm>
        </p:spPr>
        <p:txBody>
          <a:bodyPr lIns="0" numCol="1" rIns="0">
            <a:noAutofit/>
          </a:bodyPr>
          <a:lstStyle>
            <a:lvl1pPr indent="0" marL="0">
              <a:buNone/>
              <a:defRPr spc="600" sz="2000">
                <a:solidFill>
                  <a:srgbClr val="2F3342"/>
                </a:solidFill>
                <a:latin typeface="+mj-lt"/>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dirty="0" lang="en-US"/>
              <a:t>EDIT MASTER TEXT STYLES</a:t>
            </a:r>
          </a:p>
        </p:txBody>
      </p:sp>
      <p:sp>
        <p:nvSpPr>
          <p:cNvPr id="6" name="Slide Number Placeholder 5">
            <a:extLst>
              <a:ext uri="{FF2B5EF4-FFF2-40B4-BE49-F238E27FC236}">
                <a16:creationId xmlns:a16="http://schemas.microsoft.com/office/drawing/2014/main" id="{93F3FF75-3EF1-4F7E-9040-8B957B4D277C}"/>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Tree>
    <p:extLst>
      <p:ext uri="{BB962C8B-B14F-4D97-AF65-F5344CB8AC3E}">
        <p14:creationId xmlns:p14="http://schemas.microsoft.com/office/powerpoint/2010/main" val="30666008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42E9CCD-6BB8-4209-A6BA-851867956084}"/>
              </a:ext>
            </a:extLst>
          </p:cNvPr>
          <p:cNvSpPr>
            <a:spLocks noGrp="1"/>
          </p:cNvSpPr>
          <p:nvPr>
            <p:ph idx="16" sz="quarter"/>
          </p:nvPr>
        </p:nvSpPr>
        <p:spPr>
          <a:xfrm>
            <a:off x="6400191" y="470641"/>
            <a:ext cx="5220309" cy="5916718"/>
          </a:xfrm>
        </p:spPr>
        <p:txBody>
          <a:bodyPr numCol="1"/>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1E8CB484-5390-4B2F-9BFB-D0733BEE88A5}"/>
              </a:ext>
            </a:extLst>
          </p:cNvPr>
          <p:cNvGrpSpPr/>
          <p:nvPr userDrawn="1"/>
        </p:nvGrpSpPr>
        <p:grpSpPr>
          <a:xfrm>
            <a:off x="657060" y="435124"/>
            <a:ext cx="5134751" cy="6215741"/>
            <a:chOff x="252031" y="391887"/>
            <a:chExt cx="7433283" cy="6215741"/>
          </a:xfrm>
        </p:grpSpPr>
        <p:sp>
          <p:nvSpPr>
            <p:cNvPr id="24" name="Rectangle 23">
              <a:extLst>
                <a:ext uri="{FF2B5EF4-FFF2-40B4-BE49-F238E27FC236}">
                  <a16:creationId xmlns:a16="http://schemas.microsoft.com/office/drawing/2014/main" id="{A8354BDC-9788-4AB5-A841-99D95C68804F}"/>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23" name="Rectangle 22">
              <a:extLst>
                <a:ext uri="{FF2B5EF4-FFF2-40B4-BE49-F238E27FC236}">
                  <a16:creationId xmlns:a16="http://schemas.microsoft.com/office/drawing/2014/main" id="{36778BD9-B865-4156-B319-6A8242F0D4D5}"/>
                </a:ext>
              </a:extLst>
            </p:cNvPr>
            <p:cNvSpPr/>
            <p:nvPr userDrawn="1"/>
          </p:nvSpPr>
          <p:spPr>
            <a:xfrm>
              <a:off x="609600" y="391887"/>
              <a:ext cx="7075714" cy="5878284"/>
            </a:xfrm>
            <a:prstGeom prst="rect">
              <a:avLst/>
            </a:prstGeom>
            <a:noFill/>
            <a:ln w="1270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25" name="Rectangle 24">
              <a:extLst>
                <a:ext uri="{FF2B5EF4-FFF2-40B4-BE49-F238E27FC236}">
                  <a16:creationId xmlns:a16="http://schemas.microsoft.com/office/drawing/2014/main" id="{AEB70006-7799-4F63-912B-45662CE14500}"/>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2" name="Title 1">
            <a:extLst>
              <a:ext uri="{FF2B5EF4-FFF2-40B4-BE49-F238E27FC236}">
                <a16:creationId xmlns:a16="http://schemas.microsoft.com/office/drawing/2014/main" id="{004074E6-E39E-4D19-B91F-8E84F37CBF3C}"/>
              </a:ext>
            </a:extLst>
          </p:cNvPr>
          <p:cNvSpPr>
            <a:spLocks noGrp="1"/>
          </p:cNvSpPr>
          <p:nvPr>
            <p:ph hasCustomPrompt="1" type="title"/>
          </p:nvPr>
        </p:nvSpPr>
        <p:spPr>
          <a:xfrm>
            <a:off x="599167" y="1099002"/>
            <a:ext cx="4226024" cy="573989"/>
          </a:xfrm>
        </p:spPr>
        <p:txBody>
          <a:bodyPr lIns="0" numCol="1" rIns="0">
            <a:noAutofit/>
          </a:bodyPr>
          <a:lstStyle>
            <a:lvl1pPr>
              <a:defRPr b="1" spc="0" sz="3200">
                <a:solidFill>
                  <a:srgbClr val="2F3342"/>
                </a:solidFill>
                <a:latin typeface="+mj-lt"/>
              </a:defRPr>
            </a:lvl1pPr>
          </a:lstStyle>
          <a:p>
            <a:r>
              <a:rPr dirty="0" lang="en-US"/>
              <a:t>CLICK TO EDIT MASTER</a:t>
            </a:r>
          </a:p>
        </p:txBody>
      </p:sp>
      <p:sp>
        <p:nvSpPr>
          <p:cNvPr id="3" name="Content Placeholder 2">
            <a:extLst>
              <a:ext uri="{FF2B5EF4-FFF2-40B4-BE49-F238E27FC236}">
                <a16:creationId xmlns:a16="http://schemas.microsoft.com/office/drawing/2014/main" id="{607D1B16-7058-45AD-9B19-E19CAF96683B}"/>
              </a:ext>
            </a:extLst>
          </p:cNvPr>
          <p:cNvSpPr>
            <a:spLocks noGrp="1"/>
          </p:cNvSpPr>
          <p:nvPr>
            <p:ph idx="1"/>
          </p:nvPr>
        </p:nvSpPr>
        <p:spPr>
          <a:xfrm>
            <a:off x="599167" y="2145234"/>
            <a:ext cx="4226024" cy="3857329"/>
          </a:xfrm>
        </p:spPr>
        <p:txBody>
          <a:bodyPr lIns="0" numCol="1" rIns="0">
            <a:normAutofit/>
          </a:bodyPr>
          <a:lstStyle>
            <a:lvl1pPr>
              <a:lnSpc>
                <a:spcPct val="150000"/>
              </a:lnSpc>
              <a:defRPr sz="1600">
                <a:solidFill>
                  <a:srgbClr val="2F3342"/>
                </a:solidFill>
              </a:defRPr>
            </a:lvl1pPr>
            <a:lvl2pPr>
              <a:lnSpc>
                <a:spcPct val="150000"/>
              </a:lnSpc>
              <a:defRPr sz="1600">
                <a:solidFill>
                  <a:srgbClr val="2F3342"/>
                </a:solidFill>
              </a:defRPr>
            </a:lvl2pPr>
            <a:lvl3pPr>
              <a:lnSpc>
                <a:spcPct val="150000"/>
              </a:lnSpc>
              <a:defRPr sz="1400">
                <a:solidFill>
                  <a:srgbClr val="2F3342"/>
                </a:solidFill>
              </a:defRPr>
            </a:lvl3pPr>
            <a:lvl4pPr>
              <a:lnSpc>
                <a:spcPct val="150000"/>
              </a:lnSpc>
              <a:defRPr sz="1200">
                <a:solidFill>
                  <a:srgbClr val="2F3342"/>
                </a:solidFill>
              </a:defRPr>
            </a:lvl4pPr>
            <a:lvl5pPr>
              <a:lnSpc>
                <a:spcPct val="150000"/>
              </a:lnSpc>
              <a:defRPr sz="1200">
                <a:solidFill>
                  <a:srgbClr val="2F334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7" name="Text Placeholder 2">
            <a:extLst>
              <a:ext uri="{FF2B5EF4-FFF2-40B4-BE49-F238E27FC236}">
                <a16:creationId xmlns:a16="http://schemas.microsoft.com/office/drawing/2014/main" id="{6CAAB964-0A56-4842-AA82-7610F726CD14}"/>
              </a:ext>
            </a:extLst>
          </p:cNvPr>
          <p:cNvSpPr>
            <a:spLocks noGrp="1"/>
          </p:cNvSpPr>
          <p:nvPr>
            <p:ph hasCustomPrompt="1" idx="13" type="body"/>
          </p:nvPr>
        </p:nvSpPr>
        <p:spPr>
          <a:xfrm>
            <a:off x="611804" y="1737564"/>
            <a:ext cx="4197802" cy="407670"/>
          </a:xfrm>
        </p:spPr>
        <p:txBody>
          <a:bodyPr lIns="0" numCol="1" rIns="0">
            <a:noAutofit/>
          </a:bodyPr>
          <a:lstStyle>
            <a:lvl1pPr indent="0" marL="0">
              <a:buNone/>
              <a:defRPr spc="600" sz="2000">
                <a:solidFill>
                  <a:srgbClr val="2F3342"/>
                </a:solidFill>
                <a:latin typeface="+mj-lt"/>
              </a:defRPr>
            </a:lvl1pPr>
            <a:lvl2pPr indent="0" marL="457200">
              <a:buNone/>
              <a:defRPr sz="2000">
                <a:solidFill>
                  <a:schemeClr val="tx1">
                    <a:tint val="75000"/>
                  </a:schemeClr>
                </a:solidFill>
              </a:defRPr>
            </a:lvl2pPr>
            <a:lvl3pPr indent="0" marL="914400">
              <a:buNone/>
              <a:defRPr sz="1800">
                <a:solidFill>
                  <a:schemeClr val="tx1">
                    <a:tint val="75000"/>
                  </a:schemeClr>
                </a:solidFill>
              </a:defRPr>
            </a:lvl3pPr>
            <a:lvl4pPr indent="0" marL="1371600">
              <a:buNone/>
              <a:defRPr sz="1600">
                <a:solidFill>
                  <a:schemeClr val="tx1">
                    <a:tint val="75000"/>
                  </a:schemeClr>
                </a:solidFill>
              </a:defRPr>
            </a:lvl4pPr>
            <a:lvl5pPr indent="0" marL="1828800">
              <a:buNone/>
              <a:defRPr sz="1600">
                <a:solidFill>
                  <a:schemeClr val="tx1">
                    <a:tint val="75000"/>
                  </a:schemeClr>
                </a:solidFill>
              </a:defRPr>
            </a:lvl5pPr>
            <a:lvl6pPr indent="0" marL="2286000">
              <a:buNone/>
              <a:defRPr sz="1600">
                <a:solidFill>
                  <a:schemeClr val="tx1">
                    <a:tint val="75000"/>
                  </a:schemeClr>
                </a:solidFill>
              </a:defRPr>
            </a:lvl6pPr>
            <a:lvl7pPr indent="0" marL="2743200">
              <a:buNone/>
              <a:defRPr sz="1600">
                <a:solidFill>
                  <a:schemeClr val="tx1">
                    <a:tint val="75000"/>
                  </a:schemeClr>
                </a:solidFill>
              </a:defRPr>
            </a:lvl7pPr>
            <a:lvl8pPr indent="0" marL="3200400">
              <a:buNone/>
              <a:defRPr sz="1600">
                <a:solidFill>
                  <a:schemeClr val="tx1">
                    <a:tint val="75000"/>
                  </a:schemeClr>
                </a:solidFill>
              </a:defRPr>
            </a:lvl8pPr>
            <a:lvl9pPr indent="0" marL="3657600">
              <a:buNone/>
              <a:defRPr sz="1600">
                <a:solidFill>
                  <a:schemeClr val="tx1">
                    <a:tint val="75000"/>
                  </a:schemeClr>
                </a:solidFill>
              </a:defRPr>
            </a:lvl9pPr>
          </a:lstStyle>
          <a:p>
            <a:pPr lvl="0"/>
            <a:r>
              <a:rPr dirty="0" lang="en-US"/>
              <a:t>EDIT MASTER STYLES</a:t>
            </a:r>
          </a:p>
        </p:txBody>
      </p:sp>
      <p:sp>
        <p:nvSpPr>
          <p:cNvPr id="4" name="Footer Placeholder 3">
            <a:extLst>
              <a:ext uri="{FF2B5EF4-FFF2-40B4-BE49-F238E27FC236}">
                <a16:creationId xmlns:a16="http://schemas.microsoft.com/office/drawing/2014/main" id="{01A066D4-321A-48BF-84C2-18FC1D7184A7}"/>
              </a:ext>
            </a:extLst>
          </p:cNvPr>
          <p:cNvSpPr>
            <a:spLocks noGrp="1"/>
          </p:cNvSpPr>
          <p:nvPr>
            <p:ph idx="17" sz="quarter" type="ftr"/>
          </p:nvPr>
        </p:nvSpPr>
        <p:spPr/>
        <p:txBody>
          <a:bodyPr numCol="1"/>
          <a:lstStyle/>
          <a:p>
            <a:r>
              <a:rPr dirty="0" lang="en-US"/>
              <a:t>Add a Footer</a:t>
            </a:r>
          </a:p>
        </p:txBody>
      </p:sp>
      <p:sp>
        <p:nvSpPr>
          <p:cNvPr id="8" name="Slide Number Placeholder 7">
            <a:extLst>
              <a:ext uri="{FF2B5EF4-FFF2-40B4-BE49-F238E27FC236}">
                <a16:creationId xmlns:a16="http://schemas.microsoft.com/office/drawing/2014/main" id="{0CDB4336-A0EC-4019-904C-112405358769}"/>
              </a:ext>
            </a:extLst>
          </p:cNvPr>
          <p:cNvSpPr>
            <a:spLocks noGrp="1"/>
          </p:cNvSpPr>
          <p:nvPr>
            <p:ph idx="18" sz="quarter" type="sldNum"/>
          </p:nvPr>
        </p:nvSpPr>
        <p:spPr/>
        <p:txBody>
          <a:bodyPr numCol="1"/>
          <a:lstStyle/>
          <a:p>
            <a:fld id="{8C2E478F-E849-4A8C-AF1F-CBCC78A7CBFA}" type="slidenum">
              <a:rPr lang="en-US" smtClean="0"/>
              <a:pPr/>
              <a:t>‹#›</a:t>
            </a:fld>
            <a:endParaRPr dirty="0" lang="en-US"/>
          </a:p>
        </p:txBody>
      </p:sp>
    </p:spTree>
    <p:extLst>
      <p:ext uri="{BB962C8B-B14F-4D97-AF65-F5344CB8AC3E}">
        <p14:creationId xmlns:p14="http://schemas.microsoft.com/office/powerpoint/2010/main" val="28927893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showMasterSp="0" userDrawn="1">
  <p:cSld name="Title Slide">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846D6A0C-E2C3-43CB-83D0-B5F6221079CA}"/>
              </a:ext>
            </a:extLst>
          </p:cNvPr>
          <p:cNvGrpSpPr/>
          <p:nvPr userDrawn="1"/>
        </p:nvGrpSpPr>
        <p:grpSpPr>
          <a:xfrm flipH="1">
            <a:off x="2076202" y="1374276"/>
            <a:ext cx="7324426" cy="3883523"/>
            <a:chOff x="252031" y="-22763"/>
            <a:chExt cx="7324426" cy="7269964"/>
          </a:xfrm>
        </p:grpSpPr>
        <p:sp>
          <p:nvSpPr>
            <p:cNvPr id="16" name="Rectangle 15">
              <a:extLst>
                <a:ext uri="{FF2B5EF4-FFF2-40B4-BE49-F238E27FC236}">
                  <a16:creationId xmlns:a16="http://schemas.microsoft.com/office/drawing/2014/main" id="{EDC96296-0FBF-47A5-9D6A-5D9BB647A4D7}"/>
                </a:ext>
              </a:extLst>
            </p:cNvPr>
            <p:cNvSpPr/>
            <p:nvPr userDrawn="1"/>
          </p:nvSpPr>
          <p:spPr>
            <a:xfrm>
              <a:off x="979714" y="1181211"/>
              <a:ext cx="6117771" cy="6065990"/>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5" name="Rectangle 14">
              <a:extLst>
                <a:ext uri="{FF2B5EF4-FFF2-40B4-BE49-F238E27FC236}">
                  <a16:creationId xmlns:a16="http://schemas.microsoft.com/office/drawing/2014/main" id="{F997D03F-0BE2-458F-92A2-4FE73B0FBF51}"/>
                </a:ext>
              </a:extLst>
            </p:cNvPr>
            <p:cNvSpPr/>
            <p:nvPr userDrawn="1"/>
          </p:nvSpPr>
          <p:spPr>
            <a:xfrm>
              <a:off x="500743" y="-22763"/>
              <a:ext cx="7075714" cy="5878284"/>
            </a:xfrm>
            <a:prstGeom prst="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7" name="Rectangle 16">
              <a:extLst>
                <a:ext uri="{FF2B5EF4-FFF2-40B4-BE49-F238E27FC236}">
                  <a16:creationId xmlns:a16="http://schemas.microsoft.com/office/drawing/2014/main" id="{53F17719-10FE-433E-9CCC-4509DE17F22A}"/>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2" name="Title 1">
            <a:extLst>
              <a:ext uri="{FF2B5EF4-FFF2-40B4-BE49-F238E27FC236}">
                <a16:creationId xmlns:a16="http://schemas.microsoft.com/office/drawing/2014/main" id="{0DE73F1A-AAF0-4EB4-8DF0-C152BD93C69B}"/>
              </a:ext>
            </a:extLst>
          </p:cNvPr>
          <p:cNvSpPr>
            <a:spLocks noGrp="1"/>
          </p:cNvSpPr>
          <p:nvPr>
            <p:ph hasCustomPrompt="1" type="ctrTitle"/>
          </p:nvPr>
        </p:nvSpPr>
        <p:spPr>
          <a:xfrm>
            <a:off x="2791372" y="2238426"/>
            <a:ext cx="6609256" cy="1508126"/>
          </a:xfrm>
        </p:spPr>
        <p:txBody>
          <a:bodyPr anchor="b" numCol="1">
            <a:normAutofit/>
          </a:bodyPr>
          <a:lstStyle>
            <a:lvl1pPr algn="ctr">
              <a:defRPr b="1" sz="4400">
                <a:solidFill>
                  <a:schemeClr val="tx1"/>
                </a:solidFill>
                <a:latin typeface="+mj-lt"/>
              </a:defRPr>
            </a:lvl1pPr>
          </a:lstStyle>
          <a:p>
            <a:r>
              <a:rPr dirty="0" lang="en-US"/>
              <a:t>Click to edit </a:t>
            </a:r>
            <a:br>
              <a:rPr dirty="0" lang="en-US"/>
            </a:br>
            <a:r>
              <a:rPr dirty="0" lang="en-US"/>
              <a:t>Master title style</a:t>
            </a:r>
          </a:p>
        </p:txBody>
      </p:sp>
      <p:sp>
        <p:nvSpPr>
          <p:cNvPr id="3" name="Subtitle 2">
            <a:extLst>
              <a:ext uri="{FF2B5EF4-FFF2-40B4-BE49-F238E27FC236}">
                <a16:creationId xmlns:a16="http://schemas.microsoft.com/office/drawing/2014/main" id="{A3075AE6-92D3-4205-B268-E1AD6C5901DE}"/>
              </a:ext>
            </a:extLst>
          </p:cNvPr>
          <p:cNvSpPr>
            <a:spLocks noGrp="1"/>
          </p:cNvSpPr>
          <p:nvPr>
            <p:ph idx="1" type="subTitle"/>
          </p:nvPr>
        </p:nvSpPr>
        <p:spPr>
          <a:xfrm>
            <a:off x="2791372" y="3838627"/>
            <a:ext cx="6609256" cy="450503"/>
          </a:xfrm>
        </p:spPr>
        <p:txBody>
          <a:bodyPr numCol="1"/>
          <a:lstStyle>
            <a:lvl1pPr algn="ctr" indent="0" marL="0">
              <a:buNone/>
              <a:defRPr spc="300" sz="2400">
                <a:solidFill>
                  <a:schemeClr val="tx1"/>
                </a:solidFill>
                <a:latin typeface="+mj-lt"/>
              </a:defRPr>
            </a:lvl1pPr>
            <a:lvl2pPr algn="ctr" indent="0" marL="457200">
              <a:buNone/>
              <a:defRPr sz="2000"/>
            </a:lvl2pPr>
            <a:lvl3pPr algn="ctr" indent="0" marL="914400">
              <a:buNone/>
              <a:defRPr sz="1800"/>
            </a:lvl3pPr>
            <a:lvl4pPr algn="ctr" indent="0" marL="1371600">
              <a:buNone/>
              <a:defRPr sz="1600"/>
            </a:lvl4pPr>
            <a:lvl5pPr algn="ctr" indent="0" marL="1828800">
              <a:buNone/>
              <a:defRPr sz="1600"/>
            </a:lvl5pPr>
            <a:lvl6pPr algn="ctr" indent="0" marL="2286000">
              <a:buNone/>
              <a:defRPr sz="1600"/>
            </a:lvl6pPr>
            <a:lvl7pPr algn="ctr" indent="0" marL="2743200">
              <a:buNone/>
              <a:defRPr sz="1600"/>
            </a:lvl7pPr>
            <a:lvl8pPr algn="ctr" indent="0" marL="3200400">
              <a:buNone/>
              <a:defRPr sz="1600"/>
            </a:lvl8pPr>
            <a:lvl9pPr algn="ctr" indent="0" marL="3657600">
              <a:buNone/>
              <a:defRPr sz="1600"/>
            </a:lvl9pPr>
          </a:lstStyle>
          <a:p>
            <a:r>
              <a:rPr lang="en-US"/>
              <a:t>Click to edit Master subtitle style</a:t>
            </a:r>
            <a:endParaRPr dirty="0" lang="en-US"/>
          </a:p>
        </p:txBody>
      </p:sp>
    </p:spTree>
    <p:extLst>
      <p:ext uri="{BB962C8B-B14F-4D97-AF65-F5344CB8AC3E}">
        <p14:creationId xmlns:p14="http://schemas.microsoft.com/office/powerpoint/2010/main" val="2046122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BF3BF7F-F094-497C-9310-2FE8B059E82B}"/>
              </a:ext>
            </a:extLst>
          </p:cNvPr>
          <p:cNvGrpSpPr/>
          <p:nvPr userDrawn="1"/>
        </p:nvGrpSpPr>
        <p:grpSpPr>
          <a:xfrm flipH="1" flipV="1">
            <a:off x="3581400" y="451189"/>
            <a:ext cx="5276606" cy="5768636"/>
            <a:chOff x="883522" y="408327"/>
            <a:chExt cx="5276606" cy="5768636"/>
          </a:xfrm>
        </p:grpSpPr>
        <p:sp>
          <p:nvSpPr>
            <p:cNvPr id="15" name="Rectangle 14">
              <a:extLst>
                <a:ext uri="{FF2B5EF4-FFF2-40B4-BE49-F238E27FC236}">
                  <a16:creationId xmlns:a16="http://schemas.microsoft.com/office/drawing/2014/main" id="{2D49E498-4E90-44A2-B49F-157DFF9E8581}"/>
                </a:ext>
              </a:extLst>
            </p:cNvPr>
            <p:cNvSpPr/>
            <p:nvPr/>
          </p:nvSpPr>
          <p:spPr>
            <a:xfrm>
              <a:off x="1808217" y="1403690"/>
              <a:ext cx="4351911" cy="4773273"/>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pic>
          <p:nvPicPr>
            <p:cNvPr id="17" name="Graphic 16">
              <a:extLst>
                <a:ext uri="{FF2B5EF4-FFF2-40B4-BE49-F238E27FC236}">
                  <a16:creationId xmlns:a16="http://schemas.microsoft.com/office/drawing/2014/main" id="{B2D9F108-8C30-4BEC-8122-BE2632644482}"/>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39938" y="1088572"/>
              <a:ext cx="4572000" cy="4572000"/>
            </a:xfrm>
            <a:prstGeom prst="rect">
              <a:avLst/>
            </a:prstGeom>
          </p:spPr>
        </p:pic>
        <p:sp>
          <p:nvSpPr>
            <p:cNvPr id="16" name="Rectangle 15">
              <a:extLst>
                <a:ext uri="{FF2B5EF4-FFF2-40B4-BE49-F238E27FC236}">
                  <a16:creationId xmlns:a16="http://schemas.microsoft.com/office/drawing/2014/main" id="{FAB546B5-7C56-40DD-B1DF-AE850DE5FDB3}"/>
                </a:ext>
              </a:extLst>
            </p:cNvPr>
            <p:cNvSpPr/>
            <p:nvPr/>
          </p:nvSpPr>
          <p:spPr>
            <a:xfrm>
              <a:off x="883522" y="408327"/>
              <a:ext cx="4351911" cy="47732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grpSp>
      <p:sp>
        <p:nvSpPr>
          <p:cNvPr id="8" name="Title 1">
            <a:extLst>
              <a:ext uri="{FF2B5EF4-FFF2-40B4-BE49-F238E27FC236}">
                <a16:creationId xmlns:a16="http://schemas.microsoft.com/office/drawing/2014/main" id="{4C30FD01-9DD8-4ECA-AC52-7C41002A99B3}"/>
              </a:ext>
            </a:extLst>
          </p:cNvPr>
          <p:cNvSpPr>
            <a:spLocks noGrp="1"/>
          </p:cNvSpPr>
          <p:nvPr>
            <p:ph type="title"/>
          </p:nvPr>
        </p:nvSpPr>
        <p:spPr>
          <a:xfrm>
            <a:off x="4506095" y="1742989"/>
            <a:ext cx="4351911" cy="3352800"/>
          </a:xfrm>
        </p:spPr>
        <p:txBody>
          <a:bodyPr numCol="1">
            <a:normAutofit/>
          </a:bodyPr>
          <a:lstStyle>
            <a:lvl1pPr algn="ctr">
              <a:defRPr b="1" spc="300" sz="4400">
                <a:solidFill>
                  <a:schemeClr val="tx1"/>
                </a:solidFill>
                <a:latin typeface="+mj-lt"/>
              </a:defRPr>
            </a:lvl1pPr>
          </a:lstStyle>
          <a:p>
            <a:r>
              <a:rPr lang="en-US"/>
              <a:t>Click to edit Master title style</a:t>
            </a:r>
            <a:endParaRPr dirty="0" lang="en-US"/>
          </a:p>
        </p:txBody>
      </p:sp>
      <p:sp>
        <p:nvSpPr>
          <p:cNvPr id="2" name="Footer Placeholder 1">
            <a:extLst>
              <a:ext uri="{FF2B5EF4-FFF2-40B4-BE49-F238E27FC236}">
                <a16:creationId xmlns:a16="http://schemas.microsoft.com/office/drawing/2014/main" id="{C5F17219-39C2-44C1-BFC9-BA0D7ACD78D1}"/>
              </a:ext>
            </a:extLst>
          </p:cNvPr>
          <p:cNvSpPr>
            <a:spLocks noGrp="1"/>
          </p:cNvSpPr>
          <p:nvPr>
            <p:ph idx="16" sz="quarter" type="ftr"/>
          </p:nvPr>
        </p:nvSpPr>
        <p:spPr/>
        <p:txBody>
          <a:bodyPr numCol="1"/>
          <a:lstStyle/>
          <a:p>
            <a:r>
              <a:rPr dirty="0" lang="en-US"/>
              <a:t>Add a Footer</a:t>
            </a:r>
          </a:p>
        </p:txBody>
      </p:sp>
      <p:sp>
        <p:nvSpPr>
          <p:cNvPr id="3" name="Slide Number Placeholder 2">
            <a:extLst>
              <a:ext uri="{FF2B5EF4-FFF2-40B4-BE49-F238E27FC236}">
                <a16:creationId xmlns:a16="http://schemas.microsoft.com/office/drawing/2014/main" id="{5087118E-1B0A-407B-BDCE-B343BC9F92E9}"/>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
        <p:nvSpPr>
          <p:cNvPr id="11" name="Text Placeholder 2">
            <a:extLst>
              <a:ext uri="{FF2B5EF4-FFF2-40B4-BE49-F238E27FC236}">
                <a16:creationId xmlns:a16="http://schemas.microsoft.com/office/drawing/2014/main" id="{CEC8E835-7291-427D-948E-B544E36AD129}"/>
              </a:ext>
            </a:extLst>
          </p:cNvPr>
          <p:cNvSpPr>
            <a:spLocks noGrp="1"/>
          </p:cNvSpPr>
          <p:nvPr>
            <p:ph hasCustomPrompt="1" idx="1" type="body"/>
          </p:nvPr>
        </p:nvSpPr>
        <p:spPr>
          <a:xfrm>
            <a:off x="4506094" y="4127455"/>
            <a:ext cx="4351911" cy="296437"/>
          </a:xfrm>
        </p:spPr>
        <p:txBody>
          <a:bodyPr bIns="45720" lIns="91440" numCol="1" rIns="91440" rtlCol="0" tIns="45720" vert="horz">
            <a:noAutofit/>
          </a:bodyPr>
          <a:lstStyle>
            <a:lvl1pPr indent="0" marL="0">
              <a:buNone/>
              <a:defRPr baseline="0" cap="all" lang="en-US" spc="600" sz="2000">
                <a:solidFill>
                  <a:schemeClr val="tx1"/>
                </a:solidFill>
                <a:latin typeface="+mj-lt"/>
              </a:defRPr>
            </a:lvl1pPr>
          </a:lstStyle>
          <a:p>
            <a:pPr algn="ctr" indent="-228600" lvl="0" marL="228600"/>
            <a:r>
              <a:rPr dirty="0" lang="en-US"/>
              <a:t>EDIT MASTER TEXT STYLES</a:t>
            </a:r>
          </a:p>
        </p:txBody>
      </p:sp>
    </p:spTree>
    <p:extLst>
      <p:ext uri="{BB962C8B-B14F-4D97-AF65-F5344CB8AC3E}">
        <p14:creationId xmlns:p14="http://schemas.microsoft.com/office/powerpoint/2010/main" val="2263729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38A5A1-070F-43C9-B2D5-C557B0D72B9C}"/>
              </a:ext>
            </a:extLst>
          </p:cNvPr>
          <p:cNvSpPr>
            <a:spLocks noGrp="1"/>
          </p:cNvSpPr>
          <p:nvPr>
            <p:ph idx="1" type="body"/>
          </p:nvPr>
        </p:nvSpPr>
        <p:spPr>
          <a:xfrm>
            <a:off x="573882" y="1061132"/>
            <a:ext cx="3464717" cy="823912"/>
          </a:xfrm>
          <a:ln>
            <a:noFill/>
          </a:ln>
        </p:spPr>
        <p:txBody>
          <a:bodyPr anchor="ctr" numCol="1"/>
          <a:lstStyle>
            <a:lvl1pPr algn="ctr" indent="0" marL="0">
              <a:buNone/>
              <a:defRPr b="1" sz="2400">
                <a:solidFill>
                  <a:schemeClr val="tx1"/>
                </a:solidFill>
                <a:latin typeface="+mj-lt"/>
              </a:defRPr>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a:t>Edit Master text styles</a:t>
            </a:r>
          </a:p>
        </p:txBody>
      </p:sp>
      <p:sp>
        <p:nvSpPr>
          <p:cNvPr id="18" name="Rectangle 17">
            <a:extLst>
              <a:ext uri="{FF2B5EF4-FFF2-40B4-BE49-F238E27FC236}">
                <a16:creationId xmlns:a16="http://schemas.microsoft.com/office/drawing/2014/main" id="{6EDCBFD0-7AE5-4346-AD3A-01F956626091}"/>
              </a:ext>
            </a:extLst>
          </p:cNvPr>
          <p:cNvSpPr/>
          <p:nvPr userDrawn="1"/>
        </p:nvSpPr>
        <p:spPr>
          <a:xfrm>
            <a:off x="4430484" y="0"/>
            <a:ext cx="2873833" cy="5426414"/>
          </a:xfrm>
          <a:prstGeom prst="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2" name="Title 1">
            <a:extLst>
              <a:ext uri="{FF2B5EF4-FFF2-40B4-BE49-F238E27FC236}">
                <a16:creationId xmlns:a16="http://schemas.microsoft.com/office/drawing/2014/main" id="{A41F4A2F-9480-4E94-806C-5D65C71DFB9F}"/>
              </a:ext>
            </a:extLst>
          </p:cNvPr>
          <p:cNvSpPr>
            <a:spLocks noGrp="1"/>
          </p:cNvSpPr>
          <p:nvPr>
            <p:ph type="title"/>
          </p:nvPr>
        </p:nvSpPr>
        <p:spPr>
          <a:xfrm>
            <a:off x="595884" y="0"/>
            <a:ext cx="3834596" cy="1124404"/>
          </a:xfrm>
        </p:spPr>
        <p:txBody>
          <a:bodyPr numCol="1">
            <a:noAutofit/>
          </a:bodyPr>
          <a:lstStyle>
            <a:lvl1pPr>
              <a:defRPr sz="2800"/>
            </a:lvl1pPr>
          </a:lstStyle>
          <a:p>
            <a:r>
              <a:rPr lang="en-US"/>
              <a:t>Click to edit Master title style</a:t>
            </a:r>
          </a:p>
        </p:txBody>
      </p:sp>
      <p:sp>
        <p:nvSpPr>
          <p:cNvPr id="17" name="Rectangle 16">
            <a:extLst>
              <a:ext uri="{FF2B5EF4-FFF2-40B4-BE49-F238E27FC236}">
                <a16:creationId xmlns:a16="http://schemas.microsoft.com/office/drawing/2014/main" id="{CC3A4379-5E89-42FE-AA5C-BEA0CDFCDD6F}"/>
              </a:ext>
            </a:extLst>
          </p:cNvPr>
          <p:cNvSpPr/>
          <p:nvPr userDrawn="1"/>
        </p:nvSpPr>
        <p:spPr>
          <a:xfrm>
            <a:off x="4887684" y="1431586"/>
            <a:ext cx="2873833"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5" name="Footer Placeholder 4">
            <a:extLst>
              <a:ext uri="{FF2B5EF4-FFF2-40B4-BE49-F238E27FC236}">
                <a16:creationId xmlns:a16="http://schemas.microsoft.com/office/drawing/2014/main" id="{750DA028-023B-4883-9A48-70FD7A2E5226}"/>
              </a:ext>
            </a:extLst>
          </p:cNvPr>
          <p:cNvSpPr>
            <a:spLocks noGrp="1"/>
          </p:cNvSpPr>
          <p:nvPr>
            <p:ph idx="16" sz="quarter" type="ftr"/>
          </p:nvPr>
        </p:nvSpPr>
        <p:spPr/>
        <p:txBody>
          <a:bodyPr numCol="1"/>
          <a:lstStyle/>
          <a:p>
            <a:r>
              <a:rPr dirty="0" lang="en-US"/>
              <a:t>Add a Footer</a:t>
            </a:r>
          </a:p>
        </p:txBody>
      </p:sp>
      <p:sp>
        <p:nvSpPr>
          <p:cNvPr id="13" name="Rectangle 12">
            <a:extLst>
              <a:ext uri="{FF2B5EF4-FFF2-40B4-BE49-F238E27FC236}">
                <a16:creationId xmlns:a16="http://schemas.microsoft.com/office/drawing/2014/main" id="{7EA625CC-388D-4655-BFA6-2CC4FD9E889D}"/>
              </a:ext>
            </a:extLst>
          </p:cNvPr>
          <p:cNvSpPr/>
          <p:nvPr userDrawn="1"/>
        </p:nvSpPr>
        <p:spPr>
          <a:xfrm>
            <a:off x="4659081" y="447789"/>
            <a:ext cx="2873833" cy="59579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6" name="Slide Number Placeholder 5">
            <a:extLst>
              <a:ext uri="{FF2B5EF4-FFF2-40B4-BE49-F238E27FC236}">
                <a16:creationId xmlns:a16="http://schemas.microsoft.com/office/drawing/2014/main" id="{492AA6DE-6D7A-4135-8B9F-99A91527F21D}"/>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
        <p:nvSpPr>
          <p:cNvPr id="14" name="Text Placeholder 4">
            <a:extLst>
              <a:ext uri="{FF2B5EF4-FFF2-40B4-BE49-F238E27FC236}">
                <a16:creationId xmlns:a16="http://schemas.microsoft.com/office/drawing/2014/main" id="{17A78D63-E00C-4155-A5B2-B3431A09ACB4}"/>
              </a:ext>
            </a:extLst>
          </p:cNvPr>
          <p:cNvSpPr>
            <a:spLocks noGrp="1"/>
          </p:cNvSpPr>
          <p:nvPr>
            <p:ph idx="3" sz="quarter" type="body"/>
          </p:nvPr>
        </p:nvSpPr>
        <p:spPr>
          <a:xfrm>
            <a:off x="8153395" y="1061132"/>
            <a:ext cx="3464721" cy="823912"/>
          </a:xfrm>
          <a:ln>
            <a:noFill/>
          </a:ln>
        </p:spPr>
        <p:txBody>
          <a:bodyPr anchor="ctr" bIns="45720" lIns="91440" numCol="1" rIns="91440" rtlCol="0" tIns="45720" vert="horz">
            <a:normAutofit/>
          </a:bodyPr>
          <a:lstStyle>
            <a:lvl1pPr indent="0" marL="0">
              <a:buNone/>
              <a:defRPr b="1" dirty="0" lang="en-US" sz="2400">
                <a:solidFill>
                  <a:schemeClr val="tx1"/>
                </a:solidFill>
                <a:latin typeface="+mj-lt"/>
              </a:defRPr>
            </a:lvl1pPr>
          </a:lstStyle>
          <a:p>
            <a:pPr algn="ctr" indent="-228600" lvl="0" marL="228600"/>
            <a:r>
              <a:rPr lang="en-US"/>
              <a:t>Edit Master text styles</a:t>
            </a:r>
          </a:p>
        </p:txBody>
      </p:sp>
      <p:sp>
        <p:nvSpPr>
          <p:cNvPr id="16" name="Content Placeholder 5">
            <a:extLst>
              <a:ext uri="{FF2B5EF4-FFF2-40B4-BE49-F238E27FC236}">
                <a16:creationId xmlns:a16="http://schemas.microsoft.com/office/drawing/2014/main" id="{12AF2780-75D3-4992-93BC-8EA50C648A8E}"/>
              </a:ext>
            </a:extLst>
          </p:cNvPr>
          <p:cNvSpPr>
            <a:spLocks noGrp="1"/>
          </p:cNvSpPr>
          <p:nvPr>
            <p:ph idx="4" sz="quarter"/>
          </p:nvPr>
        </p:nvSpPr>
        <p:spPr>
          <a:xfrm>
            <a:off x="8153394" y="2108201"/>
            <a:ext cx="3464721" cy="3684588"/>
          </a:xfrm>
        </p:spPr>
        <p:txBody>
          <a:bodyPr numCol="1">
            <a:normAutofit/>
          </a:bodyPr>
          <a:lstStyle>
            <a:lvl1pPr>
              <a:defRPr sz="1600"/>
            </a:lvl1pPr>
            <a:lvl2pPr>
              <a:defRPr sz="1400"/>
            </a:lvl2pPr>
            <a:lvl3pPr>
              <a:defRPr sz="1200"/>
            </a:lvl3pPr>
            <a:lvl4pPr>
              <a:defRPr sz="1100"/>
            </a:lvl4pPr>
            <a:lvl5pPr>
              <a:defRPr sz="11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9" name="Content Placeholder 3">
            <a:extLst>
              <a:ext uri="{FF2B5EF4-FFF2-40B4-BE49-F238E27FC236}">
                <a16:creationId xmlns:a16="http://schemas.microsoft.com/office/drawing/2014/main" id="{EAAE1C5B-7233-4F49-895F-7566CEB6D819}"/>
              </a:ext>
            </a:extLst>
          </p:cNvPr>
          <p:cNvSpPr>
            <a:spLocks noGrp="1"/>
          </p:cNvSpPr>
          <p:nvPr>
            <p:ph idx="2" sz="half"/>
          </p:nvPr>
        </p:nvSpPr>
        <p:spPr>
          <a:xfrm>
            <a:off x="573882" y="2108201"/>
            <a:ext cx="3464717" cy="3684588"/>
          </a:xfrm>
        </p:spPr>
        <p:txBody>
          <a:bodyPr numCol="1">
            <a:normAutofit/>
          </a:bodyPr>
          <a:lstStyle>
            <a:lvl1pPr>
              <a:defRPr sz="1600"/>
            </a:lvl1pPr>
            <a:lvl2pPr>
              <a:defRPr sz="1400"/>
            </a:lvl2pPr>
            <a:lvl3pPr>
              <a:defRPr sz="1200"/>
            </a:lvl3pPr>
            <a:lvl4pPr>
              <a:defRPr sz="1100"/>
            </a:lvl4pPr>
            <a:lvl5pPr>
              <a:defRPr sz="11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210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EDCBFD0-7AE5-4346-AD3A-01F956626091}"/>
              </a:ext>
            </a:extLst>
          </p:cNvPr>
          <p:cNvSpPr/>
          <p:nvPr userDrawn="1"/>
        </p:nvSpPr>
        <p:spPr>
          <a:xfrm>
            <a:off x="4430484" y="0"/>
            <a:ext cx="2873833" cy="5426414"/>
          </a:xfrm>
          <a:prstGeom prst="rect">
            <a:avLst/>
          </a:prstGeom>
          <a:noFill/>
          <a:ln w="889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2" name="Title 1">
            <a:extLst>
              <a:ext uri="{FF2B5EF4-FFF2-40B4-BE49-F238E27FC236}">
                <a16:creationId xmlns:a16="http://schemas.microsoft.com/office/drawing/2014/main" id="{A41F4A2F-9480-4E94-806C-5D65C71DFB9F}"/>
              </a:ext>
            </a:extLst>
          </p:cNvPr>
          <p:cNvSpPr>
            <a:spLocks noGrp="1"/>
          </p:cNvSpPr>
          <p:nvPr>
            <p:ph type="title"/>
          </p:nvPr>
        </p:nvSpPr>
        <p:spPr>
          <a:xfrm>
            <a:off x="595884" y="0"/>
            <a:ext cx="3834596" cy="1124404"/>
          </a:xfrm>
        </p:spPr>
        <p:txBody>
          <a:bodyPr numCol="1">
            <a:noAutofit/>
          </a:bodyPr>
          <a:lstStyle>
            <a:lvl1pPr>
              <a:defRPr sz="2800"/>
            </a:lvl1pPr>
          </a:lstStyle>
          <a:p>
            <a:r>
              <a:rPr lang="en-US"/>
              <a:t>Click to edit Master title style</a:t>
            </a:r>
          </a:p>
        </p:txBody>
      </p:sp>
      <p:sp>
        <p:nvSpPr>
          <p:cNvPr id="17" name="Rectangle 16">
            <a:extLst>
              <a:ext uri="{FF2B5EF4-FFF2-40B4-BE49-F238E27FC236}">
                <a16:creationId xmlns:a16="http://schemas.microsoft.com/office/drawing/2014/main" id="{CC3A4379-5E89-42FE-AA5C-BEA0CDFCDD6F}"/>
              </a:ext>
            </a:extLst>
          </p:cNvPr>
          <p:cNvSpPr/>
          <p:nvPr userDrawn="1"/>
        </p:nvSpPr>
        <p:spPr>
          <a:xfrm>
            <a:off x="4887684" y="1431586"/>
            <a:ext cx="2873833"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5" name="Footer Placeholder 4">
            <a:extLst>
              <a:ext uri="{FF2B5EF4-FFF2-40B4-BE49-F238E27FC236}">
                <a16:creationId xmlns:a16="http://schemas.microsoft.com/office/drawing/2014/main" id="{750DA028-023B-4883-9A48-70FD7A2E5226}"/>
              </a:ext>
            </a:extLst>
          </p:cNvPr>
          <p:cNvSpPr>
            <a:spLocks noGrp="1"/>
          </p:cNvSpPr>
          <p:nvPr>
            <p:ph idx="16" sz="quarter" type="ftr"/>
          </p:nvPr>
        </p:nvSpPr>
        <p:spPr/>
        <p:txBody>
          <a:bodyPr numCol="1"/>
          <a:lstStyle/>
          <a:p>
            <a:r>
              <a:rPr dirty="0" lang="en-US"/>
              <a:t>Add a Footer</a:t>
            </a:r>
          </a:p>
        </p:txBody>
      </p:sp>
      <p:sp>
        <p:nvSpPr>
          <p:cNvPr id="13" name="Rectangle 12">
            <a:extLst>
              <a:ext uri="{FF2B5EF4-FFF2-40B4-BE49-F238E27FC236}">
                <a16:creationId xmlns:a16="http://schemas.microsoft.com/office/drawing/2014/main" id="{7EA625CC-388D-4655-BFA6-2CC4FD9E889D}"/>
              </a:ext>
            </a:extLst>
          </p:cNvPr>
          <p:cNvSpPr/>
          <p:nvPr userDrawn="1"/>
        </p:nvSpPr>
        <p:spPr>
          <a:xfrm>
            <a:off x="4659081" y="447789"/>
            <a:ext cx="2873833" cy="59579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6" name="Slide Number Placeholder 5">
            <a:extLst>
              <a:ext uri="{FF2B5EF4-FFF2-40B4-BE49-F238E27FC236}">
                <a16:creationId xmlns:a16="http://schemas.microsoft.com/office/drawing/2014/main" id="{492AA6DE-6D7A-4135-8B9F-99A91527F21D}"/>
              </a:ext>
            </a:extLst>
          </p:cNvPr>
          <p:cNvSpPr>
            <a:spLocks noGrp="1"/>
          </p:cNvSpPr>
          <p:nvPr>
            <p:ph idx="17" sz="quarter" type="sldNum"/>
          </p:nvPr>
        </p:nvSpPr>
        <p:spPr/>
        <p:txBody>
          <a:bodyPr numCol="1"/>
          <a:lstStyle/>
          <a:p>
            <a:fld id="{8C2E478F-E849-4A8C-AF1F-CBCC78A7CBFA}" type="slidenum">
              <a:rPr lang="en-US" smtClean="0"/>
              <a:pPr/>
              <a:t>‹#›</a:t>
            </a:fld>
            <a:endParaRPr dirty="0" lang="en-US"/>
          </a:p>
        </p:txBody>
      </p:sp>
      <p:sp>
        <p:nvSpPr>
          <p:cNvPr id="16" name="Content Placeholder 2">
            <a:extLst>
              <a:ext uri="{FF2B5EF4-FFF2-40B4-BE49-F238E27FC236}">
                <a16:creationId xmlns:a16="http://schemas.microsoft.com/office/drawing/2014/main" id="{E20B4D13-5F10-4886-AF0F-09B6ABB5C3BF}"/>
              </a:ext>
            </a:extLst>
          </p:cNvPr>
          <p:cNvSpPr>
            <a:spLocks noGrp="1"/>
          </p:cNvSpPr>
          <p:nvPr>
            <p:ph idx="1" sz="half"/>
          </p:nvPr>
        </p:nvSpPr>
        <p:spPr>
          <a:xfrm>
            <a:off x="571500" y="1431586"/>
            <a:ext cx="3467099" cy="4361203"/>
          </a:xfrm>
        </p:spPr>
        <p:txBody>
          <a:bodyPr bIns="45720" lIns="91440" numCol="1" rIns="91440" rtlCol="0" tIns="45720" vert="horz">
            <a:normAutofit/>
          </a:bodyPr>
          <a:lstStyle>
            <a:lvl1pPr>
              <a:defRPr dirty="0" lang="en-US" sz="1600"/>
            </a:lvl1pPr>
            <a:lvl2pPr>
              <a:defRPr dirty="0" lang="en-US" sz="1400"/>
            </a:lvl2pPr>
            <a:lvl3pPr>
              <a:defRPr dirty="0" lang="en-US" sz="1200"/>
            </a:lvl3pPr>
            <a:lvl4pPr>
              <a:defRPr dirty="0" lang="en-US" sz="1100"/>
            </a:lvl4pPr>
            <a:lvl5pPr>
              <a:defRPr dirty="0" lang="en-US" sz="1100"/>
            </a:lvl5pPr>
          </a:lstStyle>
          <a:p>
            <a:pPr lvl="0">
              <a:lnSpc>
                <a:spcPct val="150000"/>
              </a:lnSpc>
            </a:pPr>
            <a:r>
              <a:rPr lang="en-US"/>
              <a:t>Edit Master text styles</a:t>
            </a:r>
          </a:p>
          <a:p>
            <a:pPr lvl="1">
              <a:lnSpc>
                <a:spcPct val="150000"/>
              </a:lnSpc>
            </a:pPr>
            <a:r>
              <a:rPr lang="en-US"/>
              <a:t>Second level</a:t>
            </a:r>
          </a:p>
          <a:p>
            <a:pPr lvl="2">
              <a:lnSpc>
                <a:spcPct val="150000"/>
              </a:lnSpc>
            </a:pPr>
            <a:r>
              <a:rPr lang="en-US"/>
              <a:t>Third level</a:t>
            </a:r>
          </a:p>
          <a:p>
            <a:pPr lvl="3">
              <a:lnSpc>
                <a:spcPct val="150000"/>
              </a:lnSpc>
            </a:pPr>
            <a:r>
              <a:rPr lang="en-US"/>
              <a:t>Fourth level</a:t>
            </a:r>
          </a:p>
          <a:p>
            <a:pPr lvl="4">
              <a:lnSpc>
                <a:spcPct val="150000"/>
              </a:lnSpc>
            </a:pPr>
            <a:r>
              <a:rPr lang="en-US"/>
              <a:t>Fifth level</a:t>
            </a:r>
            <a:endParaRPr dirty="0" lang="en-US"/>
          </a:p>
        </p:txBody>
      </p:sp>
      <p:sp>
        <p:nvSpPr>
          <p:cNvPr id="19" name="Content Placeholder 3">
            <a:extLst>
              <a:ext uri="{FF2B5EF4-FFF2-40B4-BE49-F238E27FC236}">
                <a16:creationId xmlns:a16="http://schemas.microsoft.com/office/drawing/2014/main" id="{EE7BCAD4-8DB6-482F-8DC0-F6D653F92219}"/>
              </a:ext>
            </a:extLst>
          </p:cNvPr>
          <p:cNvSpPr>
            <a:spLocks noGrp="1"/>
          </p:cNvSpPr>
          <p:nvPr>
            <p:ph idx="2" sz="half"/>
          </p:nvPr>
        </p:nvSpPr>
        <p:spPr>
          <a:xfrm>
            <a:off x="8153394" y="1431586"/>
            <a:ext cx="3467106" cy="4361203"/>
          </a:xfrm>
        </p:spPr>
        <p:txBody>
          <a:bodyPr bIns="45720" lIns="91440" numCol="1" rIns="91440" rtlCol="0" tIns="45720" vert="horz">
            <a:normAutofit/>
          </a:bodyPr>
          <a:lstStyle>
            <a:lvl1pPr>
              <a:defRPr dirty="0" lang="en-US" sz="1600"/>
            </a:lvl1pPr>
            <a:lvl2pPr>
              <a:defRPr dirty="0" lang="en-US" sz="1400"/>
            </a:lvl2pPr>
            <a:lvl3pPr>
              <a:defRPr dirty="0" lang="en-US" sz="1200"/>
            </a:lvl3pPr>
            <a:lvl4pPr>
              <a:defRPr dirty="0" lang="en-US" sz="1100"/>
            </a:lvl4pPr>
            <a:lvl5pPr>
              <a:defRPr dirty="0" lang="en-US" sz="1100"/>
            </a:lvl5pPr>
          </a:lstStyle>
          <a:p>
            <a:pPr lvl="0">
              <a:lnSpc>
                <a:spcPct val="150000"/>
              </a:lnSpc>
            </a:pPr>
            <a:r>
              <a:rPr lang="en-US"/>
              <a:t>Edit Master text styles</a:t>
            </a:r>
          </a:p>
          <a:p>
            <a:pPr lvl="1">
              <a:lnSpc>
                <a:spcPct val="150000"/>
              </a:lnSpc>
            </a:pPr>
            <a:r>
              <a:rPr lang="en-US"/>
              <a:t>Second level</a:t>
            </a:r>
          </a:p>
          <a:p>
            <a:pPr lvl="2">
              <a:lnSpc>
                <a:spcPct val="150000"/>
              </a:lnSpc>
            </a:pPr>
            <a:r>
              <a:rPr lang="en-US"/>
              <a:t>Third level</a:t>
            </a:r>
          </a:p>
          <a:p>
            <a:pPr lvl="3">
              <a:lnSpc>
                <a:spcPct val="150000"/>
              </a:lnSpc>
            </a:pPr>
            <a:r>
              <a:rPr lang="en-US"/>
              <a:t>Fourth level</a:t>
            </a:r>
          </a:p>
          <a:p>
            <a:pPr lvl="4">
              <a:lnSpc>
                <a:spcPct val="150000"/>
              </a:lnSpc>
            </a:pPr>
            <a:r>
              <a:rPr lang="en-US"/>
              <a:t>Fifth level</a:t>
            </a:r>
            <a:endParaRPr dirty="0" lang="en-US"/>
          </a:p>
        </p:txBody>
      </p:sp>
    </p:spTree>
    <p:extLst>
      <p:ext uri="{BB962C8B-B14F-4D97-AF65-F5344CB8AC3E}">
        <p14:creationId xmlns:p14="http://schemas.microsoft.com/office/powerpoint/2010/main" val="41309808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15BFBAA-B5F1-4F95-8C05-5E30A7076BD7}"/>
              </a:ext>
            </a:extLst>
          </p:cNvPr>
          <p:cNvSpPr/>
          <p:nvPr userDrawn="1"/>
        </p:nvSpPr>
        <p:spPr>
          <a:xfrm>
            <a:off x="1159727" y="1224451"/>
            <a:ext cx="4226024"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8" name="Footer Placeholder 7">
            <a:extLst>
              <a:ext uri="{FF2B5EF4-FFF2-40B4-BE49-F238E27FC236}">
                <a16:creationId xmlns:a16="http://schemas.microsoft.com/office/drawing/2014/main" id="{9B7F3105-8D8F-4FF3-9A7F-0F067BB810A1}"/>
              </a:ext>
            </a:extLst>
          </p:cNvPr>
          <p:cNvSpPr>
            <a:spLocks noGrp="1"/>
          </p:cNvSpPr>
          <p:nvPr>
            <p:ph idx="14" sz="quarter" type="ftr"/>
          </p:nvPr>
        </p:nvSpPr>
        <p:spPr/>
        <p:txBody>
          <a:bodyPr numCol="1"/>
          <a:lstStyle/>
          <a:p>
            <a:r>
              <a:rPr dirty="0" lang="en-US"/>
              <a:t>Add a Footer</a:t>
            </a:r>
          </a:p>
        </p:txBody>
      </p:sp>
      <p:sp>
        <p:nvSpPr>
          <p:cNvPr id="9" name="Slide Number Placeholder 8">
            <a:extLst>
              <a:ext uri="{FF2B5EF4-FFF2-40B4-BE49-F238E27FC236}">
                <a16:creationId xmlns:a16="http://schemas.microsoft.com/office/drawing/2014/main" id="{BD117255-8347-4647-9EA2-7ED06A73C1A2}"/>
              </a:ext>
            </a:extLst>
          </p:cNvPr>
          <p:cNvSpPr>
            <a:spLocks noGrp="1"/>
          </p:cNvSpPr>
          <p:nvPr>
            <p:ph idx="15" sz="quarter" type="sldNum"/>
          </p:nvPr>
        </p:nvSpPr>
        <p:spPr/>
        <p:txBody>
          <a:bodyPr numCol="1"/>
          <a:lstStyle/>
          <a:p>
            <a:fld id="{8C2E478F-E849-4A8C-AF1F-CBCC78A7CBFA}" type="slidenum">
              <a:rPr lang="en-US" smtClean="0"/>
              <a:pPr/>
              <a:t>‹#›</a:t>
            </a:fld>
            <a:endParaRPr dirty="0" lang="en-US"/>
          </a:p>
        </p:txBody>
      </p:sp>
      <p:sp>
        <p:nvSpPr>
          <p:cNvPr id="11" name="Content Placeholder 2">
            <a:extLst>
              <a:ext uri="{FF2B5EF4-FFF2-40B4-BE49-F238E27FC236}">
                <a16:creationId xmlns:a16="http://schemas.microsoft.com/office/drawing/2014/main" id="{9F3E8482-B43D-4B69-8645-6B735F91B920}"/>
              </a:ext>
            </a:extLst>
          </p:cNvPr>
          <p:cNvSpPr>
            <a:spLocks noGrp="1"/>
          </p:cNvSpPr>
          <p:nvPr>
            <p:ph idx="1"/>
          </p:nvPr>
        </p:nvSpPr>
        <p:spPr>
          <a:xfrm>
            <a:off x="6294478" y="587829"/>
            <a:ext cx="5326022" cy="5273221"/>
          </a:xfrm>
        </p:spPr>
        <p:txBody>
          <a:bodyPr numCol="1">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lang="en-US"/>
          </a:p>
        </p:txBody>
      </p:sp>
      <p:sp>
        <p:nvSpPr>
          <p:cNvPr id="15" name="Rectangle 14">
            <a:extLst>
              <a:ext uri="{FF2B5EF4-FFF2-40B4-BE49-F238E27FC236}">
                <a16:creationId xmlns:a16="http://schemas.microsoft.com/office/drawing/2014/main" id="{D9BC9CBF-CF7B-4E39-9FD1-961882EC596A}"/>
              </a:ext>
            </a:extLst>
          </p:cNvPr>
          <p:cNvSpPr/>
          <p:nvPr userDrawn="1"/>
        </p:nvSpPr>
        <p:spPr>
          <a:xfrm>
            <a:off x="657060" y="698704"/>
            <a:ext cx="4473025" cy="5701790"/>
          </a:xfrm>
          <a:prstGeom prst="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nvGrpSpPr>
          <p:cNvPr id="16" name="Group 15">
            <a:extLst>
              <a:ext uri="{FF2B5EF4-FFF2-40B4-BE49-F238E27FC236}">
                <a16:creationId xmlns:a16="http://schemas.microsoft.com/office/drawing/2014/main" id="{97A3D921-B9D5-42DC-9037-298968D94C95}"/>
              </a:ext>
            </a:extLst>
          </p:cNvPr>
          <p:cNvGrpSpPr/>
          <p:nvPr userDrawn="1"/>
        </p:nvGrpSpPr>
        <p:grpSpPr>
          <a:xfrm>
            <a:off x="657060" y="435124"/>
            <a:ext cx="5134751" cy="5965370"/>
            <a:chOff x="252031" y="391887"/>
            <a:chExt cx="7433283" cy="5965370"/>
          </a:xfrm>
        </p:grpSpPr>
        <p:sp>
          <p:nvSpPr>
            <p:cNvPr id="18" name="Rectangle 17">
              <a:extLst>
                <a:ext uri="{FF2B5EF4-FFF2-40B4-BE49-F238E27FC236}">
                  <a16:creationId xmlns:a16="http://schemas.microsoft.com/office/drawing/2014/main" id="{6A62F937-16D4-4A6C-B247-D0A62BC6560D}"/>
                </a:ext>
              </a:extLst>
            </p:cNvPr>
            <p:cNvSpPr/>
            <p:nvPr userDrawn="1"/>
          </p:nvSpPr>
          <p:spPr>
            <a:xfrm>
              <a:off x="609600" y="391887"/>
              <a:ext cx="7075714" cy="5878284"/>
            </a:xfrm>
            <a:prstGeom prst="rect">
              <a:avLst/>
            </a:prstGeom>
            <a:noFill/>
            <a:ln w="127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9" name="Rectangle 18">
              <a:extLst>
                <a:ext uri="{FF2B5EF4-FFF2-40B4-BE49-F238E27FC236}">
                  <a16:creationId xmlns:a16="http://schemas.microsoft.com/office/drawing/2014/main" id="{B9335681-5A6F-48BE-8160-2000D0F242FB}"/>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4" name="Text Placeholder 3">
            <a:extLst>
              <a:ext uri="{FF2B5EF4-FFF2-40B4-BE49-F238E27FC236}">
                <a16:creationId xmlns:a16="http://schemas.microsoft.com/office/drawing/2014/main" id="{F41E2B8D-1C12-403F-BE59-ECC565466CB0}"/>
              </a:ext>
            </a:extLst>
          </p:cNvPr>
          <p:cNvSpPr>
            <a:spLocks noGrp="1"/>
          </p:cNvSpPr>
          <p:nvPr>
            <p:ph idx="2" sz="half" type="body"/>
          </p:nvPr>
        </p:nvSpPr>
        <p:spPr>
          <a:xfrm>
            <a:off x="609601" y="2546851"/>
            <a:ext cx="4101084" cy="3396749"/>
          </a:xfrm>
        </p:spPr>
        <p:txBody>
          <a:bodyPr numCol="1"/>
          <a:lstStyle>
            <a:lvl1pPr indent="0" marL="0">
              <a:lnSpc>
                <a:spcPct val="150000"/>
              </a:lnSpc>
              <a:buNone/>
              <a:defRPr sz="1600">
                <a:solidFill>
                  <a:schemeClr val="tx1"/>
                </a:solidFill>
              </a:defRPr>
            </a:lvl1pPr>
            <a:lvl2pPr indent="0" marL="457200">
              <a:buNone/>
              <a:defRPr sz="1400"/>
            </a:lvl2pPr>
            <a:lvl3pPr indent="0" marL="914400">
              <a:buNone/>
              <a:defRPr sz="1200"/>
            </a:lvl3pPr>
            <a:lvl4pPr indent="0" marL="1371600">
              <a:buNone/>
              <a:defRPr sz="1000"/>
            </a:lvl4pPr>
            <a:lvl5pPr indent="0" marL="1828800">
              <a:buNone/>
              <a:defRPr sz="1000"/>
            </a:lvl5pPr>
            <a:lvl6pPr indent="0" marL="2286000">
              <a:buNone/>
              <a:defRPr sz="1000"/>
            </a:lvl6pPr>
            <a:lvl7pPr indent="0" marL="2743200">
              <a:buNone/>
              <a:defRPr sz="1000"/>
            </a:lvl7pPr>
            <a:lvl8pPr indent="0" marL="3200400">
              <a:buNone/>
              <a:defRPr sz="1000"/>
            </a:lvl8pPr>
            <a:lvl9pPr indent="0" marL="3657600">
              <a:buNone/>
              <a:defRPr sz="1000"/>
            </a:lvl9pPr>
          </a:lstStyle>
          <a:p>
            <a:pPr lvl="0"/>
            <a:r>
              <a:rPr lang="en-US"/>
              <a:t>Edit Master text styles</a:t>
            </a:r>
          </a:p>
        </p:txBody>
      </p:sp>
      <p:sp>
        <p:nvSpPr>
          <p:cNvPr id="2" name="Title 1">
            <a:extLst>
              <a:ext uri="{FF2B5EF4-FFF2-40B4-BE49-F238E27FC236}">
                <a16:creationId xmlns:a16="http://schemas.microsoft.com/office/drawing/2014/main" id="{9AF0F519-65FC-434F-8F2F-F778A20A82ED}"/>
              </a:ext>
            </a:extLst>
          </p:cNvPr>
          <p:cNvSpPr>
            <a:spLocks noGrp="1"/>
          </p:cNvSpPr>
          <p:nvPr>
            <p:ph type="title"/>
          </p:nvPr>
        </p:nvSpPr>
        <p:spPr>
          <a:xfrm>
            <a:off x="609601" y="1480457"/>
            <a:ext cx="4101084" cy="979308"/>
          </a:xfrm>
        </p:spPr>
        <p:txBody>
          <a:bodyPr anchor="b" numCol="1"/>
          <a:lstStyle>
            <a:lvl1pPr>
              <a:defRPr b="1" sz="3200">
                <a:solidFill>
                  <a:schemeClr val="tx1"/>
                </a:solidFill>
                <a:latin typeface="+mn-lt"/>
              </a:defRPr>
            </a:lvl1pPr>
          </a:lstStyle>
          <a:p>
            <a:r>
              <a:rPr lang="en-US"/>
              <a:t>Click to edit Master title style</a:t>
            </a:r>
            <a:endParaRPr dirty="0" lang="en-US"/>
          </a:p>
        </p:txBody>
      </p:sp>
      <p:sp>
        <p:nvSpPr>
          <p:cNvPr hidden="1" id="13" name="Rectangle 12">
            <a:extLst>
              <a:ext uri="{FF2B5EF4-FFF2-40B4-BE49-F238E27FC236}">
                <a16:creationId xmlns:a16="http://schemas.microsoft.com/office/drawing/2014/main" id="{116E8B30-475D-4275-8DC2-14C98F2F9B76}"/>
              </a:ext>
            </a:extLst>
          </p:cNvPr>
          <p:cNvSpPr/>
          <p:nvPr userDrawn="1"/>
        </p:nvSpPr>
        <p:spPr>
          <a:xfrm>
            <a:off x="1159727" y="1191137"/>
            <a:ext cx="4226024"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Tree>
    <p:extLst>
      <p:ext uri="{BB962C8B-B14F-4D97-AF65-F5344CB8AC3E}">
        <p14:creationId xmlns:p14="http://schemas.microsoft.com/office/powerpoint/2010/main" val="3348310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8" name="Slide Number Placeholder 5">
            <a:extLst>
              <a:ext uri="{FF2B5EF4-FFF2-40B4-BE49-F238E27FC236}">
                <a16:creationId xmlns:a16="http://schemas.microsoft.com/office/drawing/2014/main" id="{F6B8E8FD-E25A-4462-9917-754D6C619C75}"/>
              </a:ext>
            </a:extLst>
          </p:cNvPr>
          <p:cNvSpPr txBox="1">
            <a:spLocks/>
          </p:cNvSpPr>
          <p:nvPr userDrawn="1"/>
        </p:nvSpPr>
        <p:spPr>
          <a:xfrm>
            <a:off x="11549269" y="6468303"/>
            <a:ext cx="443948" cy="365125"/>
          </a:xfrm>
          <a:prstGeom prst="rect">
            <a:avLst/>
          </a:prstGeom>
        </p:spPr>
        <p:txBody>
          <a:bodyPr anchor="ctr" bIns="45720" lIns="91440" numCol="1" rIns="91440" rtlCol="0" tIns="45720" vert="horz"/>
          <a:lstStyle>
            <a:defPPr>
              <a:defRPr lang="en-US"/>
            </a:defPPr>
            <a:lvl1pPr algn="r" defTabSz="914400" eaLnBrk="1" hangingPunct="1" latinLnBrk="0" marL="0" rtl="0">
              <a:defRPr kern="1200" sz="1200">
                <a:solidFill>
                  <a:schemeClr val="bg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a:lstStyle>
          <a:p>
            <a:fld id="{8C2E478F-E849-4A8C-AF1F-CBCC78A7CBFA}" type="slidenum">
              <a:rPr lang="en-US" smtClean="0">
                <a:solidFill>
                  <a:srgbClr val="2F3342"/>
                </a:solidFill>
              </a:rPr>
              <a:pPr/>
              <a:t>‹#›</a:t>
            </a:fld>
            <a:endParaRPr dirty="0" lang="en-US">
              <a:solidFill>
                <a:srgbClr val="2F3342"/>
              </a:solidFill>
            </a:endParaRPr>
          </a:p>
        </p:txBody>
      </p:sp>
      <p:sp>
        <p:nvSpPr>
          <p:cNvPr id="6" name="Footer Placeholder 5">
            <a:extLst>
              <a:ext uri="{FF2B5EF4-FFF2-40B4-BE49-F238E27FC236}">
                <a16:creationId xmlns:a16="http://schemas.microsoft.com/office/drawing/2014/main" id="{11752D6C-9D51-45A1-A6B7-B21DC9A94A43}"/>
              </a:ext>
            </a:extLst>
          </p:cNvPr>
          <p:cNvSpPr>
            <a:spLocks noGrp="1"/>
          </p:cNvSpPr>
          <p:nvPr>
            <p:ph idx="10" sz="quarter" type="ftr"/>
          </p:nvPr>
        </p:nvSpPr>
        <p:spPr/>
        <p:txBody>
          <a:bodyPr numCol="1"/>
          <a:lstStyle/>
          <a:p>
            <a:r>
              <a:rPr dirty="0" lang="en-US"/>
              <a:t>Add a Footer</a:t>
            </a:r>
          </a:p>
        </p:txBody>
      </p:sp>
      <p:sp>
        <p:nvSpPr>
          <p:cNvPr descr="Open square accent block" id="11" name="Rectangle 10">
            <a:extLst>
              <a:ext uri="{FF2B5EF4-FFF2-40B4-BE49-F238E27FC236}">
                <a16:creationId xmlns:a16="http://schemas.microsoft.com/office/drawing/2014/main" id="{217FA8D4-1D05-4DF4-AA9D-364B6979733D}"/>
              </a:ext>
            </a:extLst>
          </p:cNvPr>
          <p:cNvSpPr/>
          <p:nvPr userDrawn="1"/>
        </p:nvSpPr>
        <p:spPr>
          <a:xfrm flipH="1">
            <a:off x="2685137" y="972457"/>
            <a:ext cx="9172647" cy="4843807"/>
          </a:xfrm>
          <a:prstGeom prst="rect">
            <a:avLst/>
          </a:prstGeom>
          <a:noFill/>
          <a:ln w="889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2" name="Rectangle 11">
            <a:extLst>
              <a:ext uri="{FF2B5EF4-FFF2-40B4-BE49-F238E27FC236}">
                <a16:creationId xmlns:a16="http://schemas.microsoft.com/office/drawing/2014/main" id="{779B1017-F981-4D2D-A14B-A857FC304F54}"/>
              </a:ext>
            </a:extLst>
          </p:cNvPr>
          <p:cNvSpPr/>
          <p:nvPr userDrawn="1"/>
        </p:nvSpPr>
        <p:spPr>
          <a:xfrm flipH="1">
            <a:off x="333834" y="1547133"/>
            <a:ext cx="11026363" cy="4702292"/>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0" name="Slide Number Placeholder 9">
            <a:extLst>
              <a:ext uri="{FF2B5EF4-FFF2-40B4-BE49-F238E27FC236}">
                <a16:creationId xmlns:a16="http://schemas.microsoft.com/office/drawing/2014/main" id="{9DD85E79-8DB4-4D93-979C-171105321B3E}"/>
              </a:ext>
            </a:extLst>
          </p:cNvPr>
          <p:cNvSpPr>
            <a:spLocks noGrp="1"/>
          </p:cNvSpPr>
          <p:nvPr>
            <p:ph idx="11" sz="quarter" type="sldNum"/>
          </p:nvPr>
        </p:nvSpPr>
        <p:spPr/>
        <p:txBody>
          <a:bodyPr numCol="1"/>
          <a:lstStyle/>
          <a:p>
            <a:fld id="{8C2E478F-E849-4A8C-AF1F-CBCC78A7CBFA}" type="slidenum">
              <a:rPr lang="en-US" smtClean="0"/>
              <a:pPr/>
              <a:t>‹#›</a:t>
            </a:fld>
            <a:endParaRPr dirty="0" lang="en-US"/>
          </a:p>
        </p:txBody>
      </p:sp>
      <p:sp>
        <p:nvSpPr>
          <p:cNvPr id="2" name="Rectangle 1">
            <a:extLst>
              <a:ext uri="{FF2B5EF4-FFF2-40B4-BE49-F238E27FC236}">
                <a16:creationId xmlns:a16="http://schemas.microsoft.com/office/drawing/2014/main" id="{774F1136-B1CD-4171-BB47-0281C1974B22}"/>
              </a:ext>
            </a:extLst>
          </p:cNvPr>
          <p:cNvSpPr/>
          <p:nvPr userDrawn="1"/>
        </p:nvSpPr>
        <p:spPr>
          <a:xfrm>
            <a:off x="471340" y="1189038"/>
            <a:ext cx="11149160" cy="48341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 name="Title 2">
            <a:extLst>
              <a:ext uri="{FF2B5EF4-FFF2-40B4-BE49-F238E27FC236}">
                <a16:creationId xmlns:a16="http://schemas.microsoft.com/office/drawing/2014/main" id="{389ADD4C-B26C-41B3-B492-DC9D032ACC44}"/>
              </a:ext>
            </a:extLst>
          </p:cNvPr>
          <p:cNvSpPr>
            <a:spLocks noGrp="1"/>
          </p:cNvSpPr>
          <p:nvPr>
            <p:ph type="title"/>
          </p:nvPr>
        </p:nvSpPr>
        <p:spPr/>
        <p:txBody>
          <a:bodyPr numCol="1"/>
          <a:lstStyle/>
          <a:p>
            <a:r>
              <a:rPr lang="en-US"/>
              <a:t>Click to edit Master title style</a:t>
            </a:r>
          </a:p>
        </p:txBody>
      </p:sp>
    </p:spTree>
    <p:extLst>
      <p:ext uri="{BB962C8B-B14F-4D97-AF65-F5344CB8AC3E}">
        <p14:creationId xmlns:p14="http://schemas.microsoft.com/office/powerpoint/2010/main" val="2334313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6504862A-62CA-4399-88B0-181961E0F691}"/>
              </a:ext>
            </a:extLst>
          </p:cNvPr>
          <p:cNvSpPr txBox="1">
            <a:spLocks/>
          </p:cNvSpPr>
          <p:nvPr userDrawn="1"/>
        </p:nvSpPr>
        <p:spPr>
          <a:xfrm>
            <a:off x="11549269" y="6468303"/>
            <a:ext cx="443948" cy="365125"/>
          </a:xfrm>
          <a:prstGeom prst="rect">
            <a:avLst/>
          </a:prstGeom>
        </p:spPr>
        <p:txBody>
          <a:bodyPr anchor="ctr" bIns="45720" lIns="91440" numCol="1" rIns="91440" rtlCol="0" tIns="45720" vert="horz"/>
          <a:lstStyle>
            <a:defPPr>
              <a:defRPr lang="en-US"/>
            </a:defPPr>
            <a:lvl1pPr algn="r" defTabSz="914400" eaLnBrk="1" hangingPunct="1" latinLnBrk="0" marL="0" rtl="0">
              <a:defRPr kern="1200" sz="1200">
                <a:solidFill>
                  <a:schemeClr val="bg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a:lstStyle>
          <a:p>
            <a:fld id="{8C2E478F-E849-4A8C-AF1F-CBCC78A7CBFA}" type="slidenum">
              <a:rPr lang="en-US" smtClean="0">
                <a:solidFill>
                  <a:srgbClr val="2F3342"/>
                </a:solidFill>
              </a:rPr>
              <a:pPr/>
              <a:t>‹#›</a:t>
            </a:fld>
            <a:endParaRPr dirty="0" lang="en-US">
              <a:solidFill>
                <a:srgbClr val="2F3342"/>
              </a:solidFill>
            </a:endParaRPr>
          </a:p>
        </p:txBody>
      </p:sp>
      <p:sp>
        <p:nvSpPr>
          <p:cNvPr id="7" name="Footer Placeholder 6">
            <a:extLst>
              <a:ext uri="{FF2B5EF4-FFF2-40B4-BE49-F238E27FC236}">
                <a16:creationId xmlns:a16="http://schemas.microsoft.com/office/drawing/2014/main" id="{A902D481-2888-4133-AD94-7700AA117DFE}"/>
              </a:ext>
            </a:extLst>
          </p:cNvPr>
          <p:cNvSpPr>
            <a:spLocks noGrp="1"/>
          </p:cNvSpPr>
          <p:nvPr>
            <p:ph idx="10" sz="quarter" type="ftr"/>
          </p:nvPr>
        </p:nvSpPr>
        <p:spPr/>
        <p:txBody>
          <a:bodyPr numCol="1"/>
          <a:lstStyle/>
          <a:p>
            <a:r>
              <a:rPr dirty="0" lang="en-US"/>
              <a:t>Add a Footer</a:t>
            </a:r>
          </a:p>
        </p:txBody>
      </p:sp>
      <p:sp>
        <p:nvSpPr>
          <p:cNvPr id="8" name="Slide Number Placeholder 7">
            <a:extLst>
              <a:ext uri="{FF2B5EF4-FFF2-40B4-BE49-F238E27FC236}">
                <a16:creationId xmlns:a16="http://schemas.microsoft.com/office/drawing/2014/main" id="{D2B113A8-E04C-44C2-962F-5FFA40FB7866}"/>
              </a:ext>
            </a:extLst>
          </p:cNvPr>
          <p:cNvSpPr>
            <a:spLocks noGrp="1"/>
          </p:cNvSpPr>
          <p:nvPr>
            <p:ph idx="11" sz="quarter" type="sldNum"/>
          </p:nvPr>
        </p:nvSpPr>
        <p:spPr/>
        <p:txBody>
          <a:bodyPr numCol="1"/>
          <a:lstStyle/>
          <a:p>
            <a:fld id="{8C2E478F-E849-4A8C-AF1F-CBCC78A7CBFA}" type="slidenum">
              <a:rPr lang="en-US" smtClean="0"/>
              <a:pPr/>
              <a:t>‹#›</a:t>
            </a:fld>
            <a:endParaRPr dirty="0" lang="en-US"/>
          </a:p>
        </p:txBody>
      </p:sp>
    </p:spTree>
    <p:extLst>
      <p:ext uri="{BB962C8B-B14F-4D97-AF65-F5344CB8AC3E}">
        <p14:creationId xmlns:p14="http://schemas.microsoft.com/office/powerpoint/2010/main" val="2858803602"/>
      </p:ext>
    </p:extLst>
  </p:cSld>
  <p:clrMapOvr>
    <a:masterClrMapping/>
  </p:clrMapOvr>
</p:sldLayout>
</file>

<file path=ppt/slideMasters/_rels/slideMaster1.xml.rels><?xml version="1.0" encoding="UTF-8" standalone="yes"?><Relationships xmlns="http://schemas.openxmlformats.org/package/2006/relationships"><Relationship Id="rId16" Target="../slideLayouts/slideLayout15.xml" Type="http://schemas.openxmlformats.org/officeDocument/2006/relationships/slideLayout"/><Relationship Id="rId15" Target="../slideLayouts/slideLayout14.xml" Type="http://schemas.openxmlformats.org/officeDocument/2006/relationships/slideLayout"/><Relationship Id="rId14" Target="../slideLayouts/slideLayout13.xml" Type="http://schemas.openxmlformats.org/officeDocument/2006/relationships/slideLayout"/><Relationship Id="rId13" Target="../slideLayouts/slideLayout12.xml" Type="http://schemas.openxmlformats.org/officeDocument/2006/relationships/slideLayout"/><Relationship Id="rId12" Target="../slideLayouts/slideLayout11.xml" Type="http://schemas.openxmlformats.org/officeDocument/2006/relationships/slideLayout"/><Relationship Id="rId11" Target="../slideLayouts/slideLayout10.xml" Type="http://schemas.openxmlformats.org/officeDocument/2006/relationships/slideLayout"/><Relationship Id="rId9" Target="../slideLayouts/slideLayout8.xml" Type="http://schemas.openxmlformats.org/officeDocument/2006/relationships/slideLayout"/><Relationship Id="rId10" Target="../slideLayouts/slideLayout9.xml" Type="http://schemas.openxmlformats.org/officeDocument/2006/relationships/slideLayout"/><Relationship Id="rId8" Target="../slideLayouts/slideLayout7.xml" Type="http://schemas.openxmlformats.org/officeDocument/2006/relationships/slideLayout"/><Relationship Id="rId7" Target="../slideLayouts/slideLayout6.xml" Type="http://schemas.openxmlformats.org/officeDocument/2006/relationships/slideLayout"/><Relationship Id="rId6" Target="../slideLayouts/slideLayout5.xml" Type="http://schemas.openxmlformats.org/officeDocument/2006/relationships/slideLayout"/><Relationship Id="rId5" Target="../slideLayouts/slideLayout4.xml" Type="http://schemas.openxmlformats.org/officeDocument/2006/relationships/slideLayout"/><Relationship Id="rId4" Target="../slideLayouts/slideLayout3.xml" Type="http://schemas.openxmlformats.org/officeDocument/2006/relationships/slideLayout"/><Relationship Id="rId3" Target="../slideLayouts/slideLayout2.xml" Type="http://schemas.openxmlformats.org/officeDocument/2006/relationships/slideLayout"/><Relationship Id="rId2" Target="../slideLayouts/slideLayout1.xml" Type="http://schemas.openxmlformats.org/officeDocument/2006/relationships/slideLayout"/><Relationship Id="rId1" Target="../theme/theme2.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Single Corner Snipped 7">
            <a:extLst>
              <a:ext uri="{FF2B5EF4-FFF2-40B4-BE49-F238E27FC236}">
                <a16:creationId xmlns:a16="http://schemas.microsoft.com/office/drawing/2014/main" id="{C39E4676-2097-45B1-B554-0DFE67952792}"/>
              </a:ext>
            </a:extLst>
          </p:cNvPr>
          <p:cNvSpPr/>
          <p:nvPr userDrawn="1"/>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2" name="Title Placeholder 1">
            <a:extLst>
              <a:ext uri="{FF2B5EF4-FFF2-40B4-BE49-F238E27FC236}">
                <a16:creationId xmlns:a16="http://schemas.microsoft.com/office/drawing/2014/main" id="{7F27C465-B000-4905-9328-DBAB7930A0CF}"/>
              </a:ext>
            </a:extLst>
          </p:cNvPr>
          <p:cNvSpPr>
            <a:spLocks noGrp="1"/>
          </p:cNvSpPr>
          <p:nvPr>
            <p:ph type="title"/>
          </p:nvPr>
        </p:nvSpPr>
        <p:spPr>
          <a:xfrm>
            <a:off x="595884" y="0"/>
            <a:ext cx="11000232" cy="1188720"/>
          </a:xfrm>
          <a:prstGeom prst="rect">
            <a:avLst/>
          </a:prstGeom>
        </p:spPr>
        <p:txBody>
          <a:bodyPr anchor="ctr" bIns="45720" lIns="91440" numCol="1" rIns="91440" rtlCol="0" tIns="45720" vert="horz">
            <a:normAutofit/>
          </a:bodyPr>
          <a:lstStyle/>
          <a:p>
            <a:r>
              <a:rPr lang="en-US"/>
              <a:t>Click to edit Master title style</a:t>
            </a:r>
            <a:endParaRPr dirty="0" lang="en-US"/>
          </a:p>
        </p:txBody>
      </p:sp>
      <p:sp>
        <p:nvSpPr>
          <p:cNvPr id="3" name="Text Placeholder 2">
            <a:extLst>
              <a:ext uri="{FF2B5EF4-FFF2-40B4-BE49-F238E27FC236}">
                <a16:creationId xmlns:a16="http://schemas.microsoft.com/office/drawing/2014/main" id="{FBBF3059-D5B9-418C-A60B-C3C8E261E486}"/>
              </a:ext>
            </a:extLst>
          </p:cNvPr>
          <p:cNvSpPr>
            <a:spLocks noGrp="1"/>
          </p:cNvSpPr>
          <p:nvPr>
            <p:ph idx="1" type="body"/>
          </p:nvPr>
        </p:nvSpPr>
        <p:spPr>
          <a:xfrm>
            <a:off x="595884" y="1188720"/>
            <a:ext cx="11024616" cy="4988243"/>
          </a:xfrm>
          <a:prstGeom prst="rect">
            <a:avLst/>
          </a:prstGeom>
        </p:spPr>
        <p:txBody>
          <a:bodyPr bIns="45720" lIns="91440" numCol="1" rIns="91440" rtlCol="0" tIns="45720" vert="horz">
            <a:normAutofit/>
          </a:bodyPr>
          <a:lstStyle/>
          <a:p>
            <a:pPr lvl="0"/>
            <a:r>
              <a:rPr dirty="0" lang="en-US"/>
              <a:t>Edit Master text styles</a:t>
            </a:r>
          </a:p>
          <a:p>
            <a:pPr lvl="1"/>
            <a:r>
              <a:rPr dirty="0" lang="en-US"/>
              <a:t>Second level</a:t>
            </a:r>
          </a:p>
          <a:p>
            <a:pPr lvl="2"/>
            <a:r>
              <a:rPr dirty="0" lang="en-US"/>
              <a:t>Third level</a:t>
            </a:r>
          </a:p>
          <a:p>
            <a:pPr lvl="3"/>
            <a:r>
              <a:rPr dirty="0" lang="en-US"/>
              <a:t>Fourth level</a:t>
            </a:r>
          </a:p>
          <a:p>
            <a:pPr lvl="4"/>
            <a:r>
              <a:rPr dirty="0" lang="en-US"/>
              <a:t>Fifth level</a:t>
            </a:r>
          </a:p>
        </p:txBody>
      </p:sp>
      <p:sp>
        <p:nvSpPr>
          <p:cNvPr id="5" name="Footer Placeholder 4">
            <a:extLst>
              <a:ext uri="{FF2B5EF4-FFF2-40B4-BE49-F238E27FC236}">
                <a16:creationId xmlns:a16="http://schemas.microsoft.com/office/drawing/2014/main" id="{E087F727-48BD-4EB4-B57F-5AC03BEB1A4D}"/>
              </a:ext>
            </a:extLst>
          </p:cNvPr>
          <p:cNvSpPr>
            <a:spLocks noGrp="1"/>
          </p:cNvSpPr>
          <p:nvPr>
            <p:ph idx="3" sz="quarter" type="ftr"/>
          </p:nvPr>
        </p:nvSpPr>
        <p:spPr>
          <a:xfrm>
            <a:off x="595884" y="6456328"/>
            <a:ext cx="4114800" cy="365125"/>
          </a:xfrm>
          <a:prstGeom prst="rect">
            <a:avLst/>
          </a:prstGeom>
        </p:spPr>
        <p:txBody>
          <a:bodyPr anchor="ctr" bIns="45720" lIns="91440" numCol="1" rIns="91440" rtlCol="0" tIns="45720" vert="horz"/>
          <a:lstStyle>
            <a:lvl1pPr algn="l">
              <a:defRPr sz="1200">
                <a:solidFill>
                  <a:schemeClr val="tx1">
                    <a:tint val="75000"/>
                  </a:schemeClr>
                </a:solidFill>
              </a:defRPr>
            </a:lvl1pPr>
          </a:lstStyle>
          <a:p>
            <a:r>
              <a:rPr dirty="0" lang="en-US"/>
              <a:t>Add a Footer</a:t>
            </a:r>
          </a:p>
        </p:txBody>
      </p:sp>
      <p:sp>
        <p:nvSpPr>
          <p:cNvPr id="11" name="Slide Number Placeholder 5">
            <a:extLst>
              <a:ext uri="{FF2B5EF4-FFF2-40B4-BE49-F238E27FC236}">
                <a16:creationId xmlns:a16="http://schemas.microsoft.com/office/drawing/2014/main" id="{49B3254E-B445-46A8-8E69-B2596E25AD38}"/>
              </a:ext>
            </a:extLst>
          </p:cNvPr>
          <p:cNvSpPr>
            <a:spLocks noGrp="1"/>
          </p:cNvSpPr>
          <p:nvPr>
            <p:ph idx="4"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a:t>
            </a:fld>
            <a:endParaRPr dirty="0" lang="en-US"/>
          </a:p>
        </p:txBody>
      </p:sp>
    </p:spTree>
    <p:extLst>
      <p:ext uri="{BB962C8B-B14F-4D97-AF65-F5344CB8AC3E}">
        <p14:creationId xmlns:p14="http://schemas.microsoft.com/office/powerpoint/2010/main" val="2465277891"/>
      </p:ext>
    </p:extLst>
  </p:cSld>
  <p:clrMap accent1="accent1" accent2="accent2" accent3="accent3" accent4="accent4" accent5="accent5" accent6="accent6" bg1="lt1" bg2="lt2" folHlink="folHlink" hlink="hlink" tx1="dk1" tx2="dk2"/>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Lst>
  <p:hf dt="0" hdr="0"/>
  <p:txStyles>
    <p:titleStyle>
      <a:lvl1pPr algn="ctr" defTabSz="914400" eaLnBrk="1" hangingPunct="1" latinLnBrk="0" rtl="0">
        <a:lnSpc>
          <a:spcPct val="90000"/>
        </a:lnSpc>
        <a:spcBef>
          <a:spcPct val="0"/>
        </a:spcBef>
        <a:buNone/>
        <a:defRPr b="1" baseline="0" cap="all" kern="1200" sz="3600">
          <a:solidFill>
            <a:schemeClr val="tx1"/>
          </a:solidFill>
          <a:latin typeface="+mj-lt"/>
          <a:ea typeface="+mj-ea"/>
          <a:cs typeface="+mj-cs"/>
        </a:defRPr>
      </a:lvl1pPr>
    </p:titleStyle>
    <p:bodyStyle>
      <a:lvl1pPr algn="l" defTabSz="914400" eaLnBrk="1" hangingPunct="1" indent="-228600" latinLnBrk="0" marL="228600" rtl="0">
        <a:lnSpc>
          <a:spcPct val="90000"/>
        </a:lnSpc>
        <a:spcBef>
          <a:spcPts val="1000"/>
        </a:spcBef>
        <a:buFont charset="0" panose="020B0604020202020204" pitchFamily="34" typeface="Arial"/>
        <a:buChar char="•"/>
        <a:defRPr kern="1200" sz="2800">
          <a:solidFill>
            <a:schemeClr val="tx1"/>
          </a:solidFill>
          <a:latin typeface="+mn-lt"/>
          <a:ea typeface="+mn-ea"/>
          <a:cs typeface="+mn-cs"/>
        </a:defRPr>
      </a:lvl1pPr>
      <a:lvl2pPr algn="l" defTabSz="914400" eaLnBrk="1" hangingPunct="1" indent="-228600" latinLnBrk="0" marL="685800" rtl="0">
        <a:lnSpc>
          <a:spcPct val="90000"/>
        </a:lnSpc>
        <a:spcBef>
          <a:spcPts val="500"/>
        </a:spcBef>
        <a:buFont charset="0" panose="020B0604020202020204" pitchFamily="34" typeface="Arial"/>
        <a:buChar char="•"/>
        <a:defRPr kern="1200" sz="2400">
          <a:solidFill>
            <a:schemeClr val="tx1"/>
          </a:solidFill>
          <a:latin typeface="+mn-lt"/>
          <a:ea typeface="+mn-ea"/>
          <a:cs typeface="+mn-cs"/>
        </a:defRPr>
      </a:lvl2pPr>
      <a:lvl3pPr algn="l" defTabSz="914400" eaLnBrk="1" hangingPunct="1" indent="-228600" latinLnBrk="0" marL="1143000" rtl="0">
        <a:lnSpc>
          <a:spcPct val="90000"/>
        </a:lnSpc>
        <a:spcBef>
          <a:spcPts val="500"/>
        </a:spcBef>
        <a:buFont charset="0" panose="020B0604020202020204" pitchFamily="34" typeface="Arial"/>
        <a:buChar char="•"/>
        <a:defRPr kern="1200" sz="2000">
          <a:solidFill>
            <a:schemeClr val="tx1"/>
          </a:solidFill>
          <a:latin typeface="+mn-lt"/>
          <a:ea typeface="+mn-ea"/>
          <a:cs typeface="+mn-cs"/>
        </a:defRPr>
      </a:lvl3pPr>
      <a:lvl4pPr algn="l" defTabSz="914400" eaLnBrk="1" hangingPunct="1" indent="-228600" latinLnBrk="0" marL="16002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4pPr>
      <a:lvl5pPr algn="l" defTabSz="914400" eaLnBrk="1" hangingPunct="1" indent="-228600" latinLnBrk="0" marL="20574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5pPr>
      <a:lvl6pPr algn="l" defTabSz="914400" eaLnBrk="1" hangingPunct="1" indent="-228600" latinLnBrk="0" marL="25146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6pPr>
      <a:lvl7pPr algn="l" defTabSz="914400" eaLnBrk="1" hangingPunct="1" indent="-228600" latinLnBrk="0" marL="29718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7pPr>
      <a:lvl8pPr algn="l" defTabSz="914400" eaLnBrk="1" hangingPunct="1" indent="-228600" latinLnBrk="0" marL="34290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8pPr>
      <a:lvl9pPr algn="l" defTabSz="914400" eaLnBrk="1" hangingPunct="1" indent="-228600" latinLnBrk="0" marL="38862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9pPr>
    </p:bodyStyle>
    <p:otherStyle>
      <a:defPPr>
        <a:defRPr lang="en-US"/>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otherStyle>
  </p:txStyles>
  <p:extLst>
    <p:ext uri="{27BBF7A9-308A-43DC-89C8-2F10F3537804}">
      <p15:sldGuideLst xmlns:p15="http://schemas.microsoft.com/office/powerpoint/2012/main">
        <p15:guide id="1" pos="384" userDrawn="1">
          <p15:clr>
            <a:srgbClr val="F26B43"/>
          </p15:clr>
        </p15:guide>
        <p15:guide id="2" pos="7320" userDrawn="1">
          <p15:clr>
            <a:srgbClr val="F26B43"/>
          </p15:clr>
        </p15:guide>
      </p15:sldGuideLst>
    </p:ext>
  </p:extLst>
</p:sldMaster>
</file>

<file path=ppt/slides/_rels/slide1.xml.rels><?xml version="1.0" encoding="UTF-8" standalone="yes"?><Relationships xmlns="http://schemas.openxmlformats.org/package/2006/relationships"><Relationship Id="rId3" Target="../media/image7.jpeg" Type="http://schemas.openxmlformats.org/officeDocument/2006/relationships/image"/><Relationship Id="rId2" Target="../notesSlides/notesSlide1.xml" Type="http://schemas.openxmlformats.org/officeDocument/2006/relationships/notesSlide"/><Relationship Id="rId1" Target="../slideLayouts/slideLayout1.xml" Type="http://schemas.openxmlformats.org/officeDocument/2006/relationships/slideLayout"/></Relationships>
</file>

<file path=ppt/slides/_rels/slide2.xml.rels><?xml version="1.0" encoding="UTF-8" standalone="yes"?><Relationships xmlns="http://schemas.openxmlformats.org/package/2006/relationships"><Relationship Id="rId6" Target="../media/image2.svg" Type="http://schemas.openxmlformats.org/officeDocument/2006/relationships/image"/><Relationship Id="rId5" Target="../media/image1.png" Type="http://schemas.openxmlformats.org/officeDocument/2006/relationships/image"/><Relationship Id="rId4" Target="../media/hdphoto1.wdp" Type="http://schemas.microsoft.com/office/2007/relationships/hdphoto"/><Relationship Id="rId3" Target="../media/image8.png" Type="http://schemas.openxmlformats.org/officeDocument/2006/relationships/image"/><Relationship Id="rId2" Target="../notesSlides/notesSlide2.xml" Type="http://schemas.openxmlformats.org/officeDocument/2006/relationships/notesSlide"/><Relationship Id="rId1" Target="../slideLayouts/slideLayout3.xml" Type="http://schemas.openxmlformats.org/officeDocument/2006/relationships/slideLayout"/></Relationships>
</file>

<file path=ppt/slides/_rels/slide3.xml.rels><?xml version="1.0" encoding="UTF-8" standalone="yes"?><Relationships xmlns="http://schemas.openxmlformats.org/package/2006/relationships"><Relationship Id="rId4" Target="../media/hdphoto2.wdp" Type="http://schemas.microsoft.com/office/2007/relationships/hdphoto"/><Relationship Id="rId3" Target="../media/image9.png" Type="http://schemas.openxmlformats.org/officeDocument/2006/relationships/image"/><Relationship Id="rId2" Target="../notesSlides/notesSlide3.xml" Type="http://schemas.openxmlformats.org/officeDocument/2006/relationships/notesSlide"/><Relationship Id="rId1" Target="../slideLayouts/slideLayout6.xml" Type="http://schemas.openxmlformats.org/officeDocument/2006/relationships/slideLayout"/></Relationships>
</file>

<file path=ppt/slides/_rels/slide4.xml.rels><?xml version="1.0" encoding="UTF-8" standalone="yes"?><Relationships xmlns="http://schemas.openxmlformats.org/package/2006/relationships"><Relationship Id="rId4" Target="../media/hdphoto3.wdp" Type="http://schemas.microsoft.com/office/2007/relationships/hdphoto"/><Relationship Id="rId3" Target="../media/image10.png" Type="http://schemas.openxmlformats.org/officeDocument/2006/relationships/image"/><Relationship Id="rId2" Target="../notesSlides/notesSlide4.xml" Type="http://schemas.openxmlformats.org/officeDocument/2006/relationships/notesSlide"/><Relationship Id="rId1" Target="../slideLayouts/slideLayout7.xml" Type="http://schemas.openxmlformats.org/officeDocument/2006/relationships/slideLayout"/></Relationships>
</file>

<file path=ppt/slides/_rels/slide5.xml.rels><?xml version="1.0" encoding="UTF-8" standalone="yes"?><Relationships xmlns="http://schemas.openxmlformats.org/package/2006/relationships"><Relationship Id="rId4" Target="../media/hdphoto3.wdp" Type="http://schemas.microsoft.com/office/2007/relationships/hdphoto"/><Relationship Id="rId3" Target="../media/image10.png" Type="http://schemas.openxmlformats.org/officeDocument/2006/relationships/image"/><Relationship Id="rId2" Target="../notesSlides/notesSlide5.xml" Type="http://schemas.openxmlformats.org/officeDocument/2006/relationships/notesSlide"/><Relationship Id="rId1" Target="../slideLayouts/slideLayout7.xml" Type="http://schemas.openxmlformats.org/officeDocument/2006/relationships/slideLayout"/></Relationships>
</file>

<file path=ppt/slides/_rels/slide6.xml.rels><?xml version="1.0" encoding="UTF-8" standalone="yes"?><Relationships xmlns="http://schemas.openxmlformats.org/package/2006/relationships"><Relationship Id="rId4" Target="../media/hdphoto3.wdp" Type="http://schemas.microsoft.com/office/2007/relationships/hdphoto"/><Relationship Id="rId3" Target="../media/image10.png" Type="http://schemas.openxmlformats.org/officeDocument/2006/relationships/image"/><Relationship Id="rId2" Target="../notesSlides/notesSlide6.xml" Type="http://schemas.openxmlformats.org/officeDocument/2006/relationships/notesSlide"/><Relationship Id="rId1" Target="../slideLayouts/slideLayout7.xml" Type="http://schemas.openxmlformats.org/officeDocument/2006/relationships/slideLayout"/></Relationships>
</file>

<file path=ppt/slides/_rels/slide7.xml.rels><?xml version="1.0" encoding="UTF-8" standalone="yes"?><Relationships xmlns="http://schemas.openxmlformats.org/package/2006/relationships"><Relationship Id="rId4" Target="../media/hdphoto2.wdp" Type="http://schemas.microsoft.com/office/2007/relationships/hdphoto"/><Relationship Id="rId3" Target="../media/image9.png" Type="http://schemas.openxmlformats.org/officeDocument/2006/relationships/image"/><Relationship Id="rId2" Target="../notesSlides/notesSlide7.xml" Type="http://schemas.openxmlformats.org/officeDocument/2006/relationships/notesSlide"/><Relationship Id="rId1" Target="../slideLayouts/slideLayout6.xml" Type="http://schemas.openxmlformats.org/officeDocument/2006/relationships/slideLayout"/></Relationships>
</file>

<file path=ppt/slides/_rels/slide8.xml.rels><?xml version="1.0" encoding="UTF-8" standalone="yes"?><Relationships xmlns="http://schemas.openxmlformats.org/package/2006/relationships"><Relationship Id="rId4" Target="../media/hdphoto3.wdp" Type="http://schemas.microsoft.com/office/2007/relationships/hdphoto"/><Relationship Id="rId3" Target="../media/image10.png" Type="http://schemas.openxmlformats.org/officeDocument/2006/relationships/image"/><Relationship Id="rId2" Target="../notesSlides/notesSlide8.xml" Type="http://schemas.openxmlformats.org/officeDocument/2006/relationships/notesSlide"/><Relationship Id="rId1" Target="../slideLayouts/slideLayout7.xml" Type="http://schemas.openxmlformats.org/officeDocument/2006/relationships/slideLayout"/></Relationships>
</file>

<file path=ppt/slides/_rels/slide9.xml.rels><?xml version="1.0" encoding="UTF-8" standalone="yes"?><Relationships xmlns="http://schemas.openxmlformats.org/package/2006/relationships"><Relationship Id="rId4" Target="../media/hdphoto3.wdp" Type="http://schemas.microsoft.com/office/2007/relationships/hdphoto"/><Relationship Id="rId3" Target="../media/image10.png" Type="http://schemas.openxmlformats.org/officeDocument/2006/relationships/image"/><Relationship Id="rId2" Target="../notesSlides/notesSlide9.xml" Type="http://schemas.openxmlformats.org/officeDocument/2006/relationships/notesSlide"/><Relationship Id="rId1" Target="../slideLayouts/slideLayout7.xml" Type="http://schemas.openxmlformats.org/officeDocument/2006/relationships/slideLayout"/></Relationships>
</file>

<file path=ppt/slides/_rels/slide10.xml.rels><?xml version="1.0" encoding="UTF-8" standalone="yes"?><Relationships xmlns="http://schemas.openxmlformats.org/package/2006/relationships"><Relationship Id="rId1" Target="../slideLayouts/slideLayout14.xml" Type="http://schemas.openxmlformats.org/officeDocument/2006/relationships/slideLayout"/></Relationships>
</file>

<file path=ppt/slides/_rels/slide11.xml.rels><?xml version="1.0" encoding="UTF-8" standalone="yes"?><Relationships xmlns="http://schemas.openxmlformats.org/package/2006/relationships"><Relationship Id="rId2" Target="../media/image7.jpeg" Type="http://schemas.openxmlformats.org/officeDocument/2006/relationships/image"/><Relationship Id="rId1" Target="../slideLayouts/slideLayout1.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2F3342"/>
        </a:solidFill>
        <a:effectLst/>
      </p:bgPr>
    </p:bg>
    <p:spTree>
      <p:nvGrpSpPr>
        <p:cNvPr id="1" name=""/>
        <p:cNvGrpSpPr/>
        <p:nvPr/>
      </p:nvGrpSpPr>
      <p:grpSpPr>
        <a:xfrm>
          <a:off x="0" y="0"/>
          <a:ext cx="0" cy="0"/>
          <a:chOff x="0" y="0"/>
          <a:chExt cx="0" cy="0"/>
        </a:xfrm>
      </p:grpSpPr>
      <p:pic>
        <p:nvPicPr>
          <p:cNvPr descr="Abstract Building" id="5" name="Picture Placeholder 4" title="Abstract Building">
            <a:extLst>
              <a:ext uri="{FF2B5EF4-FFF2-40B4-BE49-F238E27FC236}">
                <a16:creationId xmlns:a16="http://schemas.microsoft.com/office/drawing/2014/main" id="{1805319F-612A-49F0-B6DA-8A214D5DBD2A}"/>
              </a:ext>
            </a:extLst>
          </p:cNvPr>
          <p:cNvPicPr>
            <a:picLocks noChangeAspect="1" noGrp="1"/>
          </p:cNvPicPr>
          <p:nvPr>
            <p:ph idx="15" sz="quarter" type="pic"/>
          </p:nvPr>
        </p:nvPicPr>
        <p:blipFill>
          <a:blip r:embed="rId3">
            <a:extLst>
              <a:ext uri="{28A0092B-C50C-407E-A947-70E740481C1C}">
                <a14:useLocalDpi xmlns:a14="http://schemas.microsoft.com/office/drawing/2010/main" val="0"/>
              </a:ext>
            </a:extLst>
          </a:blip>
          <a:srcRect/>
          <a:stretch>
            <a:fillRect/>
          </a:stretch>
        </p:blipFill>
        <p:spPr/>
      </p:pic>
      <p:sp>
        <p:nvSpPr>
          <p:cNvPr id="35" name="Rectangle 34">
            <a:extLst>
              <a:ext uri="{FF2B5EF4-FFF2-40B4-BE49-F238E27FC236}">
                <a16:creationId xmlns:a16="http://schemas.microsoft.com/office/drawing/2014/main" id="{B6C8E487-ADDC-4F1B-A30A-BAABB4998F49}"/>
              </a:ext>
              <a:ext uri="{C183D7F6-B498-43B3-948B-1728B52AA6E4}">
                <adec:decorative xmlns:adec="http://schemas.microsoft.com/office/drawing/2017/decorative" val="1"/>
              </a:ext>
            </a:extLst>
          </p:cNvPr>
          <p:cNvSpPr/>
          <p:nvPr/>
        </p:nvSpPr>
        <p:spPr>
          <a:xfrm>
            <a:off x="-71016" y="0"/>
            <a:ext cx="12263015"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grpSp>
        <p:nvGrpSpPr>
          <p:cNvPr id="40" name="Group 39">
            <a:extLst>
              <a:ext uri="{FF2B5EF4-FFF2-40B4-BE49-F238E27FC236}">
                <a16:creationId xmlns:a16="http://schemas.microsoft.com/office/drawing/2014/main" id="{11BEC607-8474-408E-A7AC-48A065F31B63}"/>
              </a:ext>
              <a:ext uri="{C183D7F6-B498-43B3-948B-1728B52AA6E4}">
                <adec:decorative xmlns:adec="http://schemas.microsoft.com/office/drawing/2017/decorative" val="1"/>
              </a:ext>
            </a:extLst>
          </p:cNvPr>
          <p:cNvGrpSpPr/>
          <p:nvPr/>
        </p:nvGrpSpPr>
        <p:grpSpPr>
          <a:xfrm flipH="1">
            <a:off x="1146048" y="1374276"/>
            <a:ext cx="9692640" cy="3883523"/>
            <a:chOff x="252031" y="-22763"/>
            <a:chExt cx="8101927" cy="7269964"/>
          </a:xfrm>
        </p:grpSpPr>
        <p:sp>
          <p:nvSpPr>
            <p:cNvPr id="42" name="Rectangle 41">
              <a:extLst>
                <a:ext uri="{FF2B5EF4-FFF2-40B4-BE49-F238E27FC236}">
                  <a16:creationId xmlns:a16="http://schemas.microsoft.com/office/drawing/2014/main" id="{B601E3FC-2016-4085-9A4B-A172702EAAE1}"/>
                </a:ext>
              </a:extLst>
            </p:cNvPr>
            <p:cNvSpPr/>
            <p:nvPr userDrawn="1"/>
          </p:nvSpPr>
          <p:spPr>
            <a:xfrm>
              <a:off x="979714" y="1181211"/>
              <a:ext cx="6117771" cy="6065990"/>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41" name="Rectangle 40">
              <a:extLst>
                <a:ext uri="{FF2B5EF4-FFF2-40B4-BE49-F238E27FC236}">
                  <a16:creationId xmlns:a16="http://schemas.microsoft.com/office/drawing/2014/main" id="{2CBF662F-A198-4AD3-8EBC-0EC9A52B2994}"/>
                </a:ext>
              </a:extLst>
            </p:cNvPr>
            <p:cNvSpPr/>
            <p:nvPr userDrawn="1"/>
          </p:nvSpPr>
          <p:spPr>
            <a:xfrm>
              <a:off x="500743" y="-22763"/>
              <a:ext cx="7075714" cy="5878284"/>
            </a:xfrm>
            <a:prstGeom prst="rect">
              <a:avLst/>
            </a:prstGeom>
            <a:noFill/>
            <a:ln w="1270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43" name="Rectangle 42">
              <a:extLst>
                <a:ext uri="{FF2B5EF4-FFF2-40B4-BE49-F238E27FC236}">
                  <a16:creationId xmlns:a16="http://schemas.microsoft.com/office/drawing/2014/main" id="{142E86C5-8E5F-4620-A4FB-D1F926179D18}"/>
                </a:ext>
              </a:extLst>
            </p:cNvPr>
            <p:cNvSpPr/>
            <p:nvPr userDrawn="1"/>
          </p:nvSpPr>
          <p:spPr>
            <a:xfrm>
              <a:off x="252031" y="655467"/>
              <a:ext cx="8101927"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6" name="Title 5">
            <a:extLst>
              <a:ext uri="{FF2B5EF4-FFF2-40B4-BE49-F238E27FC236}">
                <a16:creationId xmlns:a16="http://schemas.microsoft.com/office/drawing/2014/main" id="{7E0E8055-17FA-43CE-9F03-E712F496B7CF}"/>
              </a:ext>
            </a:extLst>
          </p:cNvPr>
          <p:cNvSpPr>
            <a:spLocks noGrp="1"/>
          </p:cNvSpPr>
          <p:nvPr>
            <p:ph type="ctrTitle"/>
          </p:nvPr>
        </p:nvSpPr>
        <p:spPr>
          <a:xfrm>
            <a:off x="2796878" y="2109215"/>
            <a:ext cx="7318920" cy="2954033"/>
          </a:xfrm>
        </p:spPr>
        <p:txBody>
          <a:bodyPr numCol="1">
            <a:normAutofit/>
          </a:bodyPr>
          <a:lstStyle/>
          <a:p>
            <a:pPr algn="ctr" marL="0" marR="0">
              <a:lnSpc>
                <a:spcPct val="150000"/>
              </a:lnSpc>
              <a:spcBef>
                <a:spcPts val="0"/>
              </a:spcBef>
              <a:spcAft>
                <a:spcPts val="1000"/>
              </a:spcAft>
            </a:pPr>
            <a:r>
              <a:rPr dirty="0" lang="en-US" sz="3600">
                <a:solidFill>
                  <a:srgbClr val="04C043"/>
                </a:solidFill>
              </a:rPr>
              <a:t>Welcome to the presentation on</a:t>
            </a:r>
            <a:br>
              <a:rPr dirty="0" lang="en-US" sz="2200">
                <a:solidFill>
                  <a:srgbClr val="00B050"/>
                </a:solidFill>
                <a:effectLst/>
                <a:latin charset="0" panose="02020603050405020304" pitchFamily="18" typeface="Times New Roman"/>
                <a:ea charset="0" panose="020F0502020204030204" pitchFamily="34" typeface="Calibri"/>
                <a:cs charset="0" panose="02020603050405020304" pitchFamily="18" typeface="Times New Roman"/>
              </a:rPr>
            </a:br>
            <a:r>
              <a:rPr altLang="en-GB" b="1" dirty="0" lang="en-GB" sz="2200">
                <a:solidFill>
                  <a:srgbClr val="00B050"/>
                </a:solidFill>
                <a:effectLst/>
                <a:latin charset="0" panose="02020603050405020304" pitchFamily="18" typeface="Times New Roman"/>
                <a:ea charset="0" panose="020F0502020204030204" pitchFamily="34" typeface="Calibri"/>
                <a:cs charset="0" panose="02020603050405020304" pitchFamily="18" typeface="Times New Roman"/>
              </a:rPr>
              <a:t>Marketing Essentials</a:t>
            </a:r>
            <a:br>
              <a:rPr altLang="en-GB" b="1" dirty="0" lang="en-GB" sz="2200">
                <a:solidFill>
                  <a:srgbClr val="00B050"/>
                </a:solidFill>
                <a:effectLst/>
                <a:latin charset="0" panose="02020603050405020304" pitchFamily="18" typeface="Times New Roman"/>
                <a:ea charset="0" panose="020F0502020204030204" pitchFamily="34" typeface="Calibri"/>
                <a:cs charset="0" panose="02020603050405020304" pitchFamily="18" typeface="Times New Roman"/>
              </a:rPr>
            </a:br>
            <a:r>
              <a:rPr altLang="en-GB" b="1" dirty="0" lang="en-GB" sz="2200">
                <a:solidFill>
                  <a:srgbClr val="00B050"/>
                </a:solidFill>
                <a:effectLst/>
                <a:latin charset="0" panose="02020603050405020304" pitchFamily="18" typeface="Times New Roman"/>
                <a:ea charset="0" panose="020F0502020204030204" pitchFamily="34" typeface="Calibri"/>
                <a:cs charset="0" panose="02020603050405020304" pitchFamily="18" typeface="Times New Roman"/>
              </a:rPr>
              <a:t>Module Code: BMIH4005</a:t>
            </a:r>
            <a:br>
              <a:rPr dirty="0" lang="en-US" sz="2200">
                <a:solidFill>
                  <a:srgbClr val="00B050"/>
                </a:solidFill>
                <a:effectLst/>
                <a:latin charset="0" panose="02020603050405020304" pitchFamily="18" typeface="Times New Roman"/>
                <a:ea charset="0" panose="020F0502020204030204" pitchFamily="34" typeface="Calibri"/>
                <a:cs charset="0" panose="02020603050405020304" pitchFamily="18" typeface="Times New Roman"/>
              </a:rPr>
            </a:br>
            <a:endParaRPr dirty="0" lang="en-US">
              <a:solidFill>
                <a:srgbClr val="00B050"/>
              </a:solidFill>
            </a:endParaRPr>
          </a:p>
        </p:txBody>
      </p:sp>
    </p:spTree>
    <p:extLst>
      <p:ext uri="{BB962C8B-B14F-4D97-AF65-F5344CB8AC3E}">
        <p14:creationId xmlns:p14="http://schemas.microsoft.com/office/powerpoint/2010/main" val="2506210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Building" id="6" name="Picture Placeholder 5" title="Building">
            <a:extLst>
              <a:ext uri="{FF2B5EF4-FFF2-40B4-BE49-F238E27FC236}">
                <a16:creationId xmlns:a16="http://schemas.microsoft.com/office/drawing/2014/main" id="{E78EAF87-74CF-4D41-BA6F-23563CA27159}"/>
              </a:ext>
            </a:extLst>
          </p:cNvPr>
          <p:cNvPicPr>
            <a:picLocks noChangeAspect="1" noGrp="1"/>
          </p:cNvPicPr>
          <p:nvPr>
            <p:ph idx="15" sz="quarter" type="pic"/>
          </p:nvPr>
        </p:nvPicPr>
        <p:blipFill>
          <a:blip r:embed="rId3">
            <a:extLst>
              <a:ext uri="{BEBA8EAE-BF5A-486C-A8C5-ECC9F3942E4B}">
                <a14:imgProps xmlns:a14="http://schemas.microsoft.com/office/drawing/2010/main">
                  <a14:imgLayer r:embed="rId4">
                    <a14:imgEffect>
                      <a14:brightnessContrast bright="-13000"/>
                    </a14:imgEffect>
                  </a14:imgLayer>
                </a14:imgProps>
              </a:ext>
              <a:ext uri="{28A0092B-C50C-407E-A947-70E740481C1C}">
                <a14:useLocalDpi xmlns:a14="http://schemas.microsoft.com/office/drawing/2010/main" val="0"/>
              </a:ext>
            </a:extLst>
          </a:blip>
          <a:srcRect/>
          <a:stretch>
            <a:fillRect/>
          </a:stretch>
        </p:blipFill>
        <p:spPr/>
      </p:pic>
      <p:grpSp>
        <p:nvGrpSpPr>
          <p:cNvPr id="2" name="Group 1">
            <a:extLst>
              <a:ext uri="{FF2B5EF4-FFF2-40B4-BE49-F238E27FC236}">
                <a16:creationId xmlns:a16="http://schemas.microsoft.com/office/drawing/2014/main" id="{CCC577CF-CED3-44B1-AC3E-05C2556B41F4}"/>
              </a:ext>
              <a:ext uri="{C183D7F6-B498-43B3-948B-1728B52AA6E4}">
                <adec:decorative xmlns:adec="http://schemas.microsoft.com/office/drawing/2017/decorative" val="1"/>
              </a:ext>
            </a:extLst>
          </p:cNvPr>
          <p:cNvGrpSpPr/>
          <p:nvPr/>
        </p:nvGrpSpPr>
        <p:grpSpPr>
          <a:xfrm>
            <a:off x="883522" y="408327"/>
            <a:ext cx="5276606" cy="5768636"/>
            <a:chOff x="883522" y="408327"/>
            <a:chExt cx="5276606" cy="5768636"/>
          </a:xfrm>
        </p:grpSpPr>
        <p:sp>
          <p:nvSpPr>
            <p:cNvPr id="14" name="Rectangle 13">
              <a:extLst>
                <a:ext uri="{FF2B5EF4-FFF2-40B4-BE49-F238E27FC236}">
                  <a16:creationId xmlns:a16="http://schemas.microsoft.com/office/drawing/2014/main" id="{875940B9-0338-4FFA-9747-10812F028FB7}"/>
                </a:ext>
              </a:extLst>
            </p:cNvPr>
            <p:cNvSpPr/>
            <p:nvPr/>
          </p:nvSpPr>
          <p:spPr>
            <a:xfrm>
              <a:off x="1808217" y="1403690"/>
              <a:ext cx="4351911" cy="4773273"/>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pic>
          <p:nvPicPr>
            <p:cNvPr descr="Open square " id="13" name="Graphic 12">
              <a:extLst>
                <a:ext uri="{FF2B5EF4-FFF2-40B4-BE49-F238E27FC236}">
                  <a16:creationId xmlns:a16="http://schemas.microsoft.com/office/drawing/2014/main" id="{46669882-9FD4-41D7-A5A6-A4A2E44A2A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9938" y="1088572"/>
              <a:ext cx="4572000" cy="4572000"/>
            </a:xfrm>
            <a:prstGeom prst="rect">
              <a:avLst/>
            </a:prstGeom>
          </p:spPr>
        </p:pic>
        <p:sp>
          <p:nvSpPr>
            <p:cNvPr id="24" name="Rectangle 23">
              <a:extLst>
                <a:ext uri="{FF2B5EF4-FFF2-40B4-BE49-F238E27FC236}">
                  <a16:creationId xmlns:a16="http://schemas.microsoft.com/office/drawing/2014/main" id="{D4B52C7E-3049-4545-956A-6D8F73F234DB}"/>
                </a:ext>
              </a:extLst>
            </p:cNvPr>
            <p:cNvSpPr/>
            <p:nvPr/>
          </p:nvSpPr>
          <p:spPr>
            <a:xfrm>
              <a:off x="883522" y="408327"/>
              <a:ext cx="4351911" cy="47732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grpSp>
      <p:sp>
        <p:nvSpPr>
          <p:cNvPr id="26" name="Title 25">
            <a:extLst>
              <a:ext uri="{FF2B5EF4-FFF2-40B4-BE49-F238E27FC236}">
                <a16:creationId xmlns:a16="http://schemas.microsoft.com/office/drawing/2014/main" id="{DB4530C3-10EF-4FDE-A1B1-9DF09C2DF096}"/>
              </a:ext>
            </a:extLst>
          </p:cNvPr>
          <p:cNvSpPr>
            <a:spLocks noGrp="1"/>
          </p:cNvSpPr>
          <p:nvPr>
            <p:ph type="title"/>
          </p:nvPr>
        </p:nvSpPr>
        <p:spPr>
          <a:xfrm>
            <a:off x="526768" y="551784"/>
            <a:ext cx="4351911" cy="811934"/>
          </a:xfrm>
        </p:spPr>
        <p:txBody>
          <a:bodyPr numCol="1">
            <a:normAutofit/>
          </a:bodyPr>
          <a:lstStyle/>
          <a:p>
            <a:r>
              <a:rPr dirty="0" lang="en-US"/>
              <a:t>Contents</a:t>
            </a:r>
            <a:endParaRPr dirty="0" lang="en-US" sz="4400"/>
          </a:p>
        </p:txBody>
      </p:sp>
      <p:sp>
        <p:nvSpPr>
          <p:cNvPr id="12" name="Rectangle: Single Corner Snipped 11">
            <a:extLst>
              <a:ext uri="{FF2B5EF4-FFF2-40B4-BE49-F238E27FC236}">
                <a16:creationId xmlns:a16="http://schemas.microsoft.com/office/drawing/2014/main" id="{2DFF522F-AF68-4632-B55E-C71590EC9516}"/>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solidFill>
                <a:schemeClr val="bg1"/>
              </a:solidFill>
            </a:endParaRPr>
          </a:p>
        </p:txBody>
      </p:sp>
      <p:sp>
        <p:nvSpPr>
          <p:cNvPr id="22" name="Slide Number Placeholder 21">
            <a:extLst>
              <a:ext uri="{FF2B5EF4-FFF2-40B4-BE49-F238E27FC236}">
                <a16:creationId xmlns:a16="http://schemas.microsoft.com/office/drawing/2014/main" id="{8F6F6586-42C9-4B51-A82B-5FC75BEA6DC3}"/>
              </a:ext>
            </a:extLst>
          </p:cNvPr>
          <p:cNvSpPr>
            <a:spLocks noGrp="1"/>
          </p:cNvSpPr>
          <p:nvPr>
            <p:ph idx="17" sz="quarter" type="sldNum"/>
          </p:nvPr>
        </p:nvSpPr>
        <p:spPr/>
        <p:txBody>
          <a:bodyPr numCol="1"/>
          <a:lstStyle/>
          <a:p>
            <a:fld id="{8C2E478F-E849-4A8C-AF1F-CBCC78A7CBFA}" type="slidenum">
              <a:rPr lang="en-US" smtClean="0"/>
              <a:pPr/>
              <a:t>2</a:t>
            </a:fld>
            <a:endParaRPr dirty="0" lang="en-US"/>
          </a:p>
        </p:txBody>
      </p:sp>
      <p:sp>
        <p:nvSpPr>
          <p:cNvPr id="3" name="Text Placeholder 2"/>
          <p:cNvSpPr>
            <a:spLocks noGrp="1"/>
          </p:cNvSpPr>
          <p:nvPr>
            <p:ph idx="13" type="body"/>
          </p:nvPr>
        </p:nvSpPr>
        <p:spPr>
          <a:xfrm>
            <a:off x="170015" y="1377042"/>
            <a:ext cx="5065418" cy="3573745"/>
          </a:xfrm>
        </p:spPr>
        <p:txBody>
          <a:bodyPr numCol="1"/>
          <a:lstStyle/>
          <a:p>
            <a:pPr algn="l" indent="-342900" marL="342900">
              <a:buFont charset="0" panose="020B0604020202020204" pitchFamily="34" typeface="Arial"/>
              <a:buChar char="•"/>
            </a:pPr>
            <a:r>
              <a:rPr dirty="0" lang="en-US"/>
              <a:t>Introduction</a:t>
            </a:r>
          </a:p>
          <a:p>
            <a:pPr algn="l" indent="-342900" marL="342900">
              <a:buFont charset="0" panose="020B0604020202020204" pitchFamily="34" typeface="Arial"/>
              <a:buChar char="•"/>
            </a:pPr>
            <a:r>
              <a:rPr dirty="0" lang="en-US"/>
              <a:t>Marketing mix</a:t>
            </a:r>
          </a:p>
          <a:p>
            <a:pPr algn="l" indent="-342900" marL="342900">
              <a:buFont charset="0" panose="020B0604020202020204" pitchFamily="34" typeface="Arial"/>
              <a:buChar char="•"/>
            </a:pPr>
            <a:r>
              <a:rPr dirty="0" lang="en-US"/>
              <a:t>Customer value creation</a:t>
            </a:r>
          </a:p>
          <a:p>
            <a:pPr algn="l" indent="-342900" marL="342900">
              <a:buFont charset="0" panose="020B0604020202020204" pitchFamily="34" typeface="Arial"/>
              <a:buChar char="•"/>
            </a:pPr>
            <a:r>
              <a:rPr dirty="0" lang="en-US"/>
              <a:t>Effective use of digital marketing</a:t>
            </a:r>
          </a:p>
          <a:p>
            <a:pPr algn="l" indent="-342900" marL="342900">
              <a:buFont charset="0" panose="020B0604020202020204" pitchFamily="34" typeface="Arial"/>
              <a:buChar char="•"/>
            </a:pPr>
            <a:r>
              <a:rPr dirty="0" lang="en-US"/>
              <a:t>Micro environment analysis</a:t>
            </a:r>
          </a:p>
          <a:p>
            <a:pPr algn="l" indent="-342900" marL="342900">
              <a:buFont charset="0" panose="020B0604020202020204" pitchFamily="34" typeface="Arial"/>
              <a:buChar char="•"/>
            </a:pPr>
            <a:r>
              <a:rPr dirty="0" lang="en-US"/>
              <a:t>Macro environment analysis</a:t>
            </a:r>
          </a:p>
          <a:p>
            <a:pPr algn="l" indent="-342900" marL="342900">
              <a:buFont charset="0" panose="020B0604020202020204" pitchFamily="34" typeface="Arial"/>
              <a:buChar char="•"/>
            </a:pPr>
            <a:r>
              <a:rPr dirty="0" lang="en-US"/>
              <a:t>Conclusion</a:t>
            </a:r>
          </a:p>
          <a:p>
            <a:pPr algn="l" indent="-342900" marL="342900">
              <a:buFont charset="0" panose="020B0604020202020204" pitchFamily="34" typeface="Arial"/>
              <a:buChar char="•"/>
            </a:pPr>
            <a:r>
              <a:rPr dirty="0" lang="en-US"/>
              <a:t>References</a:t>
            </a:r>
          </a:p>
          <a:p>
            <a:endParaRPr dirty="0" lang="en-US"/>
          </a:p>
        </p:txBody>
      </p:sp>
    </p:spTree>
    <p:extLst>
      <p:ext uri="{BB962C8B-B14F-4D97-AF65-F5344CB8AC3E}">
        <p14:creationId xmlns:p14="http://schemas.microsoft.com/office/powerpoint/2010/main" val="2948305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two buildings" id="5" name="Picture Placeholder 4" title="two buildings">
            <a:extLst>
              <a:ext uri="{FF2B5EF4-FFF2-40B4-BE49-F238E27FC236}">
                <a16:creationId xmlns:a16="http://schemas.microsoft.com/office/drawing/2014/main" id="{59B4175B-2237-4E2B-8940-03CD8C850446}"/>
              </a:ext>
            </a:extLst>
          </p:cNvPr>
          <p:cNvPicPr>
            <a:picLocks noChangeAspect="1" noGrp="1"/>
          </p:cNvPicPr>
          <p:nvPr>
            <p:ph idx="1" type="pic"/>
          </p:nvPr>
        </p:nvPicPr>
        <p:blipFill>
          <a:blip r:embed="rId3">
            <a:extLst>
              <a:ext uri="{BEBA8EAE-BF5A-486C-A8C5-ECC9F3942E4B}">
                <a14:imgProps xmlns:a14="http://schemas.microsoft.com/office/drawing/2010/main">
                  <a14:imgLayer r:embed="rId4">
                    <a14:imgEffect>
                      <a14:brightnessContrast bright="-30000" contrast="45000"/>
                    </a14:imgEffect>
                  </a14:imgLayer>
                </a14:imgProps>
              </a:ext>
              <a:ext uri="{28A0092B-C50C-407E-A947-70E740481C1C}">
                <a14:useLocalDpi xmlns:a14="http://schemas.microsoft.com/office/drawing/2010/main" val="0"/>
              </a:ext>
            </a:extLst>
          </a:blip>
          <a:srcRect/>
          <a:stretch>
            <a:fillRect/>
          </a:stretch>
        </p:blipFill>
        <p:spPr/>
      </p:pic>
      <p:sp>
        <p:nvSpPr>
          <p:cNvPr id="12" name="Rectangle 11">
            <a:extLst>
              <a:ext uri="{FF2B5EF4-FFF2-40B4-BE49-F238E27FC236}">
                <a16:creationId xmlns:a16="http://schemas.microsoft.com/office/drawing/2014/main" id="{663F03C3-322B-449C-A477-EA1D99EDC624}"/>
              </a:ext>
              <a:ext uri="{C183D7F6-B498-43B3-948B-1728B52AA6E4}">
                <adec:decorative xmlns:adec="http://schemas.microsoft.com/office/drawing/2017/decorative" val="1"/>
              </a:ext>
            </a:extLst>
          </p:cNvPr>
          <p:cNvSpPr/>
          <p:nvPr/>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3" name="Rectangle 12">
            <a:extLst>
              <a:ext uri="{FF2B5EF4-FFF2-40B4-BE49-F238E27FC236}">
                <a16:creationId xmlns:a16="http://schemas.microsoft.com/office/drawing/2014/main" id="{AA0E0CBA-1F82-43A8-9DE3-F0F883DB2D26}"/>
              </a:ext>
              <a:ext uri="{C183D7F6-B498-43B3-948B-1728B52AA6E4}">
                <adec:decorative xmlns:adec="http://schemas.microsoft.com/office/drawing/2017/decorative" val="1"/>
              </a:ext>
            </a:extLst>
          </p:cNvPr>
          <p:cNvSpPr/>
          <p:nvPr/>
        </p:nvSpPr>
        <p:spPr>
          <a:xfrm>
            <a:off x="957943" y="655467"/>
            <a:ext cx="5769428"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1219199" y="1014265"/>
            <a:ext cx="5138057" cy="587876"/>
          </a:xfrm>
        </p:spPr>
        <p:txBody>
          <a:bodyPr numCol="1">
            <a:noAutofit/>
          </a:bodyPr>
          <a:lstStyle/>
          <a:p>
            <a:r>
              <a:rPr dirty="0" lang="en-US" sz="4400"/>
              <a:t>Introduction</a:t>
            </a:r>
          </a:p>
        </p:txBody>
      </p:sp>
      <p:sp>
        <p:nvSpPr>
          <p:cNvPr id="8" name="Text Placeholder 7">
            <a:extLst>
              <a:ext uri="{FF2B5EF4-FFF2-40B4-BE49-F238E27FC236}">
                <a16:creationId xmlns:a16="http://schemas.microsoft.com/office/drawing/2014/main" id="{E79DECD2-B85E-4CB3-BBFB-C64131454B65}"/>
              </a:ext>
            </a:extLst>
          </p:cNvPr>
          <p:cNvSpPr>
            <a:spLocks noGrp="1"/>
          </p:cNvSpPr>
          <p:nvPr>
            <p:ph idx="2" sz="half" type="body"/>
          </p:nvPr>
        </p:nvSpPr>
        <p:spPr>
          <a:xfrm>
            <a:off x="1219200" y="1898810"/>
            <a:ext cx="5138057" cy="4044790"/>
          </a:xfrm>
        </p:spPr>
        <p:txBody>
          <a:bodyPr numCol="1"/>
          <a:lstStyle/>
          <a:p>
            <a:pPr indent="-285750" marL="285750">
              <a:buFont charset="0" panose="020B0604020202020204" pitchFamily="34" typeface="Arial"/>
              <a:buChar char="•"/>
            </a:pPr>
            <a:r>
              <a:rPr altLang="en-GB" dirty="0" lang="en-GB"/>
              <a:t>Hotel management is a process of evaluating various aspects related to hotel</a:t>
            </a:r>
          </a:p>
          <a:p>
            <a:pPr indent="-285750" marL="285750">
              <a:buFont charset="0" panose="020B0604020202020204" pitchFamily="34" typeface="Arial"/>
              <a:buChar char="•"/>
            </a:pPr>
            <a:r>
              <a:rPr altLang="en-GB" dirty="0" lang="en-GB"/>
              <a:t>Eden Rocks, St </a:t>
            </a:r>
            <a:r>
              <a:rPr altLang="en-GB" dirty="0" err="1" lang="en-GB"/>
              <a:t>Barths</a:t>
            </a:r>
            <a:r>
              <a:rPr altLang="en-GB" dirty="0" lang="en-GB"/>
              <a:t> is a luxurious hotels under the </a:t>
            </a:r>
            <a:r>
              <a:rPr altLang="en-GB" dirty="0" err="1" lang="en-GB"/>
              <a:t>Relais</a:t>
            </a:r>
            <a:r>
              <a:rPr altLang="en-GB" dirty="0" lang="en-GB"/>
              <a:t> and Chateaux Group situated in Saint </a:t>
            </a:r>
            <a:r>
              <a:rPr altLang="en-GB" dirty="0" err="1" lang="en-GB"/>
              <a:t>Barthelemy</a:t>
            </a:r>
            <a:r>
              <a:rPr altLang="en-GB" dirty="0" lang="en-GB"/>
              <a:t> in the Caribbean (Eden Rock Villa Rental | Luxury Villas in St </a:t>
            </a:r>
            <a:r>
              <a:rPr altLang="en-GB" dirty="0" err="1" lang="en-GB"/>
              <a:t>Barths</a:t>
            </a:r>
            <a:r>
              <a:rPr altLang="en-GB" dirty="0" lang="en-GB"/>
              <a:t>, 2021)</a:t>
            </a:r>
          </a:p>
          <a:p>
            <a:pPr indent="-285750" marL="285750">
              <a:buFont charset="0" panose="020B0604020202020204" pitchFamily="34" typeface="Arial"/>
              <a:buChar char="•"/>
            </a:pPr>
            <a:r>
              <a:rPr altLang="en-GB" dirty="0" lang="en-GB"/>
              <a:t>The marketing plan will be showcasing the external opportunities and measurements of the hotel along with customer engagement</a:t>
            </a:r>
          </a:p>
          <a:p>
            <a:pPr indent="-285750" marL="285750">
              <a:buFont charset="0" panose="020B0604020202020204" pitchFamily="34" typeface="Arial"/>
              <a:buChar char="•"/>
            </a:pPr>
            <a:endParaRPr altLang="en-GB" dirty="0" lang="en-GB"/>
          </a:p>
          <a:p>
            <a:endParaRPr dirty="0" lang="en-US"/>
          </a:p>
        </p:txBody>
      </p:sp>
      <p:sp>
        <p:nvSpPr>
          <p:cNvPr id="11" name="Rectangle: Single Corner Snipped 10">
            <a:extLst>
              <a:ext uri="{FF2B5EF4-FFF2-40B4-BE49-F238E27FC236}">
                <a16:creationId xmlns:a16="http://schemas.microsoft.com/office/drawing/2014/main" id="{85DF53DB-409B-49FA-A52D-E30AD84AED76}"/>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solidFill>
                <a:schemeClr val="bg1"/>
              </a:solidFill>
            </a:endParaRPr>
          </a:p>
        </p:txBody>
      </p:sp>
      <p:sp>
        <p:nvSpPr>
          <p:cNvPr id="4" name="Slide Number Placeholder 3">
            <a:extLst>
              <a:ext uri="{FF2B5EF4-FFF2-40B4-BE49-F238E27FC236}">
                <a16:creationId xmlns:a16="http://schemas.microsoft.com/office/drawing/2014/main" id="{5564D90B-FC4E-4781-9E54-536CECF8BA47}"/>
              </a:ext>
            </a:extLst>
          </p:cNvPr>
          <p:cNvSpPr>
            <a:spLocks noGrp="1"/>
          </p:cNvSpPr>
          <p:nvPr>
            <p:ph idx="15" sz="quarter" type="sldNum"/>
          </p:nvPr>
        </p:nvSpPr>
        <p:spPr/>
        <p:txBody>
          <a:bodyPr numCol="1"/>
          <a:lstStyle/>
          <a:p>
            <a:fld id="{8C2E478F-E849-4A8C-AF1F-CBCC78A7CBFA}" type="slidenum">
              <a:rPr lang="en-US" smtClean="0"/>
              <a:pPr/>
              <a:t>3</a:t>
            </a:fld>
            <a:endParaRPr dirty="0" lang="en-US"/>
          </a:p>
        </p:txBody>
      </p:sp>
    </p:spTree>
    <p:extLst>
      <p:ext uri="{BB962C8B-B14F-4D97-AF65-F5344CB8AC3E}">
        <p14:creationId xmlns:p14="http://schemas.microsoft.com/office/powerpoint/2010/main" val="48532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City Scape" id="6" name="Picture Placeholder 5" title="City Scape">
            <a:extLst>
              <a:ext uri="{FF2B5EF4-FFF2-40B4-BE49-F238E27FC236}">
                <a16:creationId xmlns:a16="http://schemas.microsoft.com/office/drawing/2014/main" id="{5E06080F-9F80-49D4-9D28-F3FD457E4278}"/>
              </a:ext>
            </a:extLst>
          </p:cNvPr>
          <p:cNvPicPr>
            <a:picLocks noChangeAspect="1" noGrp="1"/>
          </p:cNvPicPr>
          <p:nvPr>
            <p:ph idx="15" sz="quarter" type="pic"/>
          </p:nvPr>
        </p:nvPicPr>
        <p:blipFill>
          <a:blip r:embed="rId3">
            <a:extLst>
              <a:ext uri="{BEBA8EAE-BF5A-486C-A8C5-ECC9F3942E4B}">
                <a14:imgProps xmlns:a14="http://schemas.microsoft.com/office/drawing/2010/main">
                  <a14:imgLayer r:embed="rId4">
                    <a14:imgEffect>
                      <a14:brightnessContrast bright="-25000" contrast="18000"/>
                    </a14:imgEffect>
                  </a14:imgLayer>
                </a14:imgProps>
              </a:ext>
              <a:ext uri="{28A0092B-C50C-407E-A947-70E740481C1C}">
                <a14:useLocalDpi xmlns:a14="http://schemas.microsoft.com/office/drawing/2010/main" val="0"/>
              </a:ext>
            </a:extLst>
          </a:blip>
          <a:srcRect/>
          <a:stretch>
            <a:fillRect/>
          </a:stretch>
        </p:blipFill>
        <p:spPr/>
      </p:pic>
      <p:grpSp>
        <p:nvGrpSpPr>
          <p:cNvPr id="31" name="Group 30">
            <a:extLst>
              <a:ext uri="{FF2B5EF4-FFF2-40B4-BE49-F238E27FC236}">
                <a16:creationId xmlns:a16="http://schemas.microsoft.com/office/drawing/2014/main" id="{CDA17D7C-7C63-439C-8B50-C9B0F0F9AAF7}"/>
              </a:ext>
              <a:ext uri="{C183D7F6-B498-43B3-948B-1728B52AA6E4}">
                <adec:decorative xmlns:adec="http://schemas.microsoft.com/office/drawing/2017/decorative" val="1"/>
              </a:ext>
            </a:extLst>
          </p:cNvPr>
          <p:cNvGrpSpPr/>
          <p:nvPr/>
        </p:nvGrpSpPr>
        <p:grpSpPr>
          <a:xfrm flipH="1">
            <a:off x="4115984" y="252563"/>
            <a:ext cx="7433283" cy="5995838"/>
            <a:chOff x="252031" y="391887"/>
            <a:chExt cx="7433283" cy="6215741"/>
          </a:xfrm>
        </p:grpSpPr>
        <p:sp>
          <p:nvSpPr>
            <p:cNvPr id="32" name="Rectangle 31">
              <a:extLst>
                <a:ext uri="{FF2B5EF4-FFF2-40B4-BE49-F238E27FC236}">
                  <a16:creationId xmlns:a16="http://schemas.microsoft.com/office/drawing/2014/main" id="{32FD79E9-DA87-4AE3-AB4F-454E8B1C7E28}"/>
                </a:ext>
              </a:extLst>
            </p:cNvPr>
            <p:cNvSpPr/>
            <p:nvPr userDrawn="1"/>
          </p:nvSpPr>
          <p:spPr>
            <a:xfrm>
              <a:off x="609600" y="391887"/>
              <a:ext cx="7075714" cy="5878284"/>
            </a:xfrm>
            <a:prstGeom prst="rect">
              <a:avLst/>
            </a:prstGeom>
            <a:noFill/>
            <a:ln w="127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3" name="Rectangle 32">
              <a:extLst>
                <a:ext uri="{FF2B5EF4-FFF2-40B4-BE49-F238E27FC236}">
                  <a16:creationId xmlns:a16="http://schemas.microsoft.com/office/drawing/2014/main" id="{C0DB13C1-B4FB-4D33-A199-5BB34983AB47}"/>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34" name="Rectangle 33">
              <a:extLst>
                <a:ext uri="{FF2B5EF4-FFF2-40B4-BE49-F238E27FC236}">
                  <a16:creationId xmlns:a16="http://schemas.microsoft.com/office/drawing/2014/main" id="{97CAE694-E5D7-45D8-80CE-4067B6610E53}"/>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5546626" y="873043"/>
            <a:ext cx="6117771" cy="573989"/>
          </a:xfrm>
        </p:spPr>
        <p:txBody>
          <a:bodyPr numCol="1"/>
          <a:lstStyle/>
          <a:p>
            <a:r>
              <a:rPr dirty="0" lang="en-US" sz="4400"/>
              <a:t>Marketing mix</a:t>
            </a:r>
          </a:p>
        </p:txBody>
      </p:sp>
      <p:sp>
        <p:nvSpPr>
          <p:cNvPr id="4" name="Content Placeholder 3">
            <a:extLst>
              <a:ext uri="{FF2B5EF4-FFF2-40B4-BE49-F238E27FC236}">
                <a16:creationId xmlns:a16="http://schemas.microsoft.com/office/drawing/2014/main" id="{2885A4AC-9AA0-4EFF-8162-609223BF5D70}"/>
              </a:ext>
            </a:extLst>
          </p:cNvPr>
          <p:cNvSpPr>
            <a:spLocks noGrp="1"/>
          </p:cNvSpPr>
          <p:nvPr>
            <p:ph idx="1"/>
          </p:nvPr>
        </p:nvSpPr>
        <p:spPr>
          <a:xfrm>
            <a:off x="5661756" y="1987600"/>
            <a:ext cx="6117771" cy="3676128"/>
          </a:xfrm>
        </p:spPr>
        <p:txBody>
          <a:bodyPr numCol="1">
            <a:normAutofit/>
          </a:bodyPr>
          <a:lstStyle/>
          <a:p>
            <a:r>
              <a:rPr b="1" dirty="0" lang="en-US"/>
              <a:t>Product/Service: </a:t>
            </a:r>
            <a:r>
              <a:rPr altLang="en-GB" dirty="0" lang="en-GB"/>
              <a:t>Fresh breakfast delivery, private parties, private yachts, tailor-made picnics, Eden spa, daily maid service, 24/7 concierge service, welcome amenities (Steve, 2021)</a:t>
            </a:r>
            <a:endParaRPr b="1" dirty="0" lang="en-US"/>
          </a:p>
          <a:p>
            <a:r>
              <a:rPr b="1" dirty="0" lang="en-US"/>
              <a:t>Place: </a:t>
            </a:r>
            <a:r>
              <a:rPr dirty="0" lang="en-US"/>
              <a:t>Through </a:t>
            </a:r>
            <a:r>
              <a:rPr altLang="en-GB" dirty="0" lang="en-GB"/>
              <a:t>website and social media pages</a:t>
            </a:r>
            <a:endParaRPr b="1" dirty="0" lang="en-US"/>
          </a:p>
          <a:p>
            <a:r>
              <a:rPr b="1" dirty="0" lang="en-US"/>
              <a:t>Price: </a:t>
            </a:r>
            <a:r>
              <a:rPr dirty="0" lang="en-US"/>
              <a:t>The </a:t>
            </a:r>
            <a:r>
              <a:rPr altLang="en-GB" dirty="0" lang="en-GB"/>
              <a:t>premium pricing strategy</a:t>
            </a:r>
            <a:endParaRPr b="1" dirty="0" lang="en-US"/>
          </a:p>
          <a:p>
            <a:r>
              <a:rPr b="1" dirty="0" lang="en-US"/>
              <a:t>Promotion: </a:t>
            </a:r>
            <a:r>
              <a:rPr altLang="en-GB" dirty="0" lang="en-GB"/>
              <a:t>Holiday packages, social media boosting , discounts, search engine optimisations.</a:t>
            </a:r>
            <a:endParaRPr b="1" dirty="0" lang="en-US"/>
          </a:p>
        </p:txBody>
      </p:sp>
      <p:sp>
        <p:nvSpPr>
          <p:cNvPr id="11" name="Rectangle: Single Corner Snipped 10">
            <a:extLst>
              <a:ext uri="{FF2B5EF4-FFF2-40B4-BE49-F238E27FC236}">
                <a16:creationId xmlns:a16="http://schemas.microsoft.com/office/drawing/2014/main" id="{851F9C8F-B284-4FE9-A76C-49BE3BEE3853}"/>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2" name="Slide Number Placeholder 5">
            <a:extLst>
              <a:ext uri="{FF2B5EF4-FFF2-40B4-BE49-F238E27FC236}">
                <a16:creationId xmlns:a16="http://schemas.microsoft.com/office/drawing/2014/main" id="{75EF0122-21C6-4139-B8D0-688B2553C487}"/>
              </a:ext>
            </a:extLst>
          </p:cNvPr>
          <p:cNvSpPr>
            <a:spLocks noGrp="1"/>
          </p:cNvSpPr>
          <p:nvPr>
            <p:ph idx="17"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4</a:t>
            </a:fld>
            <a:endParaRPr dirty="0" lang="en-US"/>
          </a:p>
        </p:txBody>
      </p:sp>
    </p:spTree>
    <p:extLst>
      <p:ext uri="{BB962C8B-B14F-4D97-AF65-F5344CB8AC3E}">
        <p14:creationId xmlns:p14="http://schemas.microsoft.com/office/powerpoint/2010/main" val="2597345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City Scape" id="6" name="Picture Placeholder 5" title="City Scape">
            <a:extLst>
              <a:ext uri="{FF2B5EF4-FFF2-40B4-BE49-F238E27FC236}">
                <a16:creationId xmlns:a16="http://schemas.microsoft.com/office/drawing/2014/main" id="{5E06080F-9F80-49D4-9D28-F3FD457E4278}"/>
              </a:ext>
            </a:extLst>
          </p:cNvPr>
          <p:cNvPicPr>
            <a:picLocks noChangeAspect="1" noGrp="1"/>
          </p:cNvPicPr>
          <p:nvPr>
            <p:ph idx="15" sz="quarter" type="pic"/>
          </p:nvPr>
        </p:nvPicPr>
        <p:blipFill>
          <a:blip r:embed="rId3">
            <a:extLst>
              <a:ext uri="{BEBA8EAE-BF5A-486C-A8C5-ECC9F3942E4B}">
                <a14:imgProps xmlns:a14="http://schemas.microsoft.com/office/drawing/2010/main">
                  <a14:imgLayer r:embed="rId4">
                    <a14:imgEffect>
                      <a14:brightnessContrast bright="-25000" contrast="18000"/>
                    </a14:imgEffect>
                  </a14:imgLayer>
                </a14:imgProps>
              </a:ext>
              <a:ext uri="{28A0092B-C50C-407E-A947-70E740481C1C}">
                <a14:useLocalDpi xmlns:a14="http://schemas.microsoft.com/office/drawing/2010/main" val="0"/>
              </a:ext>
            </a:extLst>
          </a:blip>
          <a:srcRect/>
          <a:stretch>
            <a:fillRect/>
          </a:stretch>
        </p:blipFill>
        <p:spPr/>
      </p:pic>
      <p:grpSp>
        <p:nvGrpSpPr>
          <p:cNvPr id="31" name="Group 30">
            <a:extLst>
              <a:ext uri="{FF2B5EF4-FFF2-40B4-BE49-F238E27FC236}">
                <a16:creationId xmlns:a16="http://schemas.microsoft.com/office/drawing/2014/main" id="{CDA17D7C-7C63-439C-8B50-C9B0F0F9AAF7}"/>
              </a:ext>
              <a:ext uri="{C183D7F6-B498-43B3-948B-1728B52AA6E4}">
                <adec:decorative xmlns:adec="http://schemas.microsoft.com/office/drawing/2017/decorative" val="1"/>
              </a:ext>
            </a:extLst>
          </p:cNvPr>
          <p:cNvGrpSpPr/>
          <p:nvPr/>
        </p:nvGrpSpPr>
        <p:grpSpPr>
          <a:xfrm flipH="1">
            <a:off x="4115984" y="252563"/>
            <a:ext cx="7433283" cy="5995838"/>
            <a:chOff x="252031" y="391887"/>
            <a:chExt cx="7433283" cy="6215741"/>
          </a:xfrm>
        </p:grpSpPr>
        <p:sp>
          <p:nvSpPr>
            <p:cNvPr id="32" name="Rectangle 31">
              <a:extLst>
                <a:ext uri="{FF2B5EF4-FFF2-40B4-BE49-F238E27FC236}">
                  <a16:creationId xmlns:a16="http://schemas.microsoft.com/office/drawing/2014/main" id="{32FD79E9-DA87-4AE3-AB4F-454E8B1C7E28}"/>
                </a:ext>
              </a:extLst>
            </p:cNvPr>
            <p:cNvSpPr/>
            <p:nvPr userDrawn="1"/>
          </p:nvSpPr>
          <p:spPr>
            <a:xfrm>
              <a:off x="609600" y="391887"/>
              <a:ext cx="7075714" cy="5878284"/>
            </a:xfrm>
            <a:prstGeom prst="rect">
              <a:avLst/>
            </a:prstGeom>
            <a:noFill/>
            <a:ln w="127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3" name="Rectangle 32">
              <a:extLst>
                <a:ext uri="{FF2B5EF4-FFF2-40B4-BE49-F238E27FC236}">
                  <a16:creationId xmlns:a16="http://schemas.microsoft.com/office/drawing/2014/main" id="{C0DB13C1-B4FB-4D33-A199-5BB34983AB47}"/>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34" name="Rectangle 33">
              <a:extLst>
                <a:ext uri="{FF2B5EF4-FFF2-40B4-BE49-F238E27FC236}">
                  <a16:creationId xmlns:a16="http://schemas.microsoft.com/office/drawing/2014/main" id="{97CAE694-E5D7-45D8-80CE-4067B6610E53}"/>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5546626" y="977418"/>
            <a:ext cx="6117771" cy="873044"/>
          </a:xfrm>
        </p:spPr>
        <p:txBody>
          <a:bodyPr numCol="1"/>
          <a:lstStyle/>
          <a:p>
            <a:r>
              <a:rPr dirty="0" lang="en-US" sz="4400"/>
              <a:t>Customer value and engagement creation</a:t>
            </a:r>
          </a:p>
        </p:txBody>
      </p:sp>
      <p:sp>
        <p:nvSpPr>
          <p:cNvPr id="4" name="Content Placeholder 3">
            <a:extLst>
              <a:ext uri="{FF2B5EF4-FFF2-40B4-BE49-F238E27FC236}">
                <a16:creationId xmlns:a16="http://schemas.microsoft.com/office/drawing/2014/main" id="{2885A4AC-9AA0-4EFF-8162-609223BF5D70}"/>
              </a:ext>
            </a:extLst>
          </p:cNvPr>
          <p:cNvSpPr>
            <a:spLocks noGrp="1"/>
          </p:cNvSpPr>
          <p:nvPr>
            <p:ph idx="1"/>
          </p:nvPr>
        </p:nvSpPr>
        <p:spPr>
          <a:xfrm>
            <a:off x="5661756" y="2524499"/>
            <a:ext cx="6117771" cy="2599089"/>
          </a:xfrm>
        </p:spPr>
        <p:txBody>
          <a:bodyPr numCol="1">
            <a:normAutofit/>
          </a:bodyPr>
          <a:lstStyle/>
          <a:p>
            <a:r>
              <a:rPr altLang="en-GB" dirty="0" lang="en-GB"/>
              <a:t>Creating value through luxurious and beautiful scenic villas, comfortable services, and cleanliness</a:t>
            </a:r>
          </a:p>
          <a:p>
            <a:r>
              <a:rPr altLang="en-GB" dirty="0" lang="en-GB"/>
              <a:t>Offering various offers and discounts to current visitors</a:t>
            </a:r>
          </a:p>
          <a:p>
            <a:r>
              <a:rPr altLang="en-GB" dirty="0" lang="en-GB"/>
              <a:t>Using different marketing channels, like- social media marketing, video marketing, email marketing (</a:t>
            </a:r>
            <a:r>
              <a:rPr altLang="en-GB" dirty="0" err="1" lang="en-GB"/>
              <a:t>Michman</a:t>
            </a:r>
            <a:r>
              <a:rPr altLang="en-GB" dirty="0" lang="en-GB"/>
              <a:t>, 2015).</a:t>
            </a:r>
            <a:endParaRPr dirty="0" lang="en-US"/>
          </a:p>
        </p:txBody>
      </p:sp>
      <p:sp>
        <p:nvSpPr>
          <p:cNvPr id="11" name="Rectangle: Single Corner Snipped 10">
            <a:extLst>
              <a:ext uri="{FF2B5EF4-FFF2-40B4-BE49-F238E27FC236}">
                <a16:creationId xmlns:a16="http://schemas.microsoft.com/office/drawing/2014/main" id="{851F9C8F-B284-4FE9-A76C-49BE3BEE3853}"/>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2" name="Slide Number Placeholder 5">
            <a:extLst>
              <a:ext uri="{FF2B5EF4-FFF2-40B4-BE49-F238E27FC236}">
                <a16:creationId xmlns:a16="http://schemas.microsoft.com/office/drawing/2014/main" id="{75EF0122-21C6-4139-B8D0-688B2553C487}"/>
              </a:ext>
            </a:extLst>
          </p:cNvPr>
          <p:cNvSpPr>
            <a:spLocks noGrp="1"/>
          </p:cNvSpPr>
          <p:nvPr>
            <p:ph idx="17"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5</a:t>
            </a:fld>
            <a:endParaRPr dirty="0" lang="en-US"/>
          </a:p>
        </p:txBody>
      </p:sp>
    </p:spTree>
    <p:extLst>
      <p:ext uri="{BB962C8B-B14F-4D97-AF65-F5344CB8AC3E}">
        <p14:creationId xmlns:p14="http://schemas.microsoft.com/office/powerpoint/2010/main" val="1844573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City Scape" id="6" name="Picture Placeholder 5" title="City Scape">
            <a:extLst>
              <a:ext uri="{FF2B5EF4-FFF2-40B4-BE49-F238E27FC236}">
                <a16:creationId xmlns:a16="http://schemas.microsoft.com/office/drawing/2014/main" id="{5E06080F-9F80-49D4-9D28-F3FD457E4278}"/>
              </a:ext>
            </a:extLst>
          </p:cNvPr>
          <p:cNvPicPr>
            <a:picLocks noChangeAspect="1" noGrp="1"/>
          </p:cNvPicPr>
          <p:nvPr>
            <p:ph idx="15" sz="quarter" type="pic"/>
          </p:nvPr>
        </p:nvPicPr>
        <p:blipFill>
          <a:blip r:embed="rId3">
            <a:extLst>
              <a:ext uri="{BEBA8EAE-BF5A-486C-A8C5-ECC9F3942E4B}">
                <a14:imgProps xmlns:a14="http://schemas.microsoft.com/office/drawing/2010/main">
                  <a14:imgLayer r:embed="rId4">
                    <a14:imgEffect>
                      <a14:brightnessContrast bright="-25000" contrast="18000"/>
                    </a14:imgEffect>
                  </a14:imgLayer>
                </a14:imgProps>
              </a:ext>
              <a:ext uri="{28A0092B-C50C-407E-A947-70E740481C1C}">
                <a14:useLocalDpi xmlns:a14="http://schemas.microsoft.com/office/drawing/2010/main" val="0"/>
              </a:ext>
            </a:extLst>
          </a:blip>
          <a:srcRect/>
          <a:stretch>
            <a:fillRect/>
          </a:stretch>
        </p:blipFill>
        <p:spPr/>
      </p:pic>
      <p:grpSp>
        <p:nvGrpSpPr>
          <p:cNvPr id="31" name="Group 30">
            <a:extLst>
              <a:ext uri="{FF2B5EF4-FFF2-40B4-BE49-F238E27FC236}">
                <a16:creationId xmlns:a16="http://schemas.microsoft.com/office/drawing/2014/main" id="{CDA17D7C-7C63-439C-8B50-C9B0F0F9AAF7}"/>
              </a:ext>
              <a:ext uri="{C183D7F6-B498-43B3-948B-1728B52AA6E4}">
                <adec:decorative xmlns:adec="http://schemas.microsoft.com/office/drawing/2017/decorative" val="1"/>
              </a:ext>
            </a:extLst>
          </p:cNvPr>
          <p:cNvGrpSpPr/>
          <p:nvPr/>
        </p:nvGrpSpPr>
        <p:grpSpPr>
          <a:xfrm flipH="1">
            <a:off x="4115984" y="252563"/>
            <a:ext cx="7433283" cy="5995838"/>
            <a:chOff x="252031" y="391887"/>
            <a:chExt cx="7433283" cy="6215741"/>
          </a:xfrm>
        </p:grpSpPr>
        <p:sp>
          <p:nvSpPr>
            <p:cNvPr id="32" name="Rectangle 31">
              <a:extLst>
                <a:ext uri="{FF2B5EF4-FFF2-40B4-BE49-F238E27FC236}">
                  <a16:creationId xmlns:a16="http://schemas.microsoft.com/office/drawing/2014/main" id="{32FD79E9-DA87-4AE3-AB4F-454E8B1C7E28}"/>
                </a:ext>
              </a:extLst>
            </p:cNvPr>
            <p:cNvSpPr/>
            <p:nvPr userDrawn="1"/>
          </p:nvSpPr>
          <p:spPr>
            <a:xfrm>
              <a:off x="609600" y="391887"/>
              <a:ext cx="7075714" cy="5878284"/>
            </a:xfrm>
            <a:prstGeom prst="rect">
              <a:avLst/>
            </a:prstGeom>
            <a:noFill/>
            <a:ln w="127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3" name="Rectangle 32">
              <a:extLst>
                <a:ext uri="{FF2B5EF4-FFF2-40B4-BE49-F238E27FC236}">
                  <a16:creationId xmlns:a16="http://schemas.microsoft.com/office/drawing/2014/main" id="{C0DB13C1-B4FB-4D33-A199-5BB34983AB47}"/>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34" name="Rectangle 33">
              <a:extLst>
                <a:ext uri="{FF2B5EF4-FFF2-40B4-BE49-F238E27FC236}">
                  <a16:creationId xmlns:a16="http://schemas.microsoft.com/office/drawing/2014/main" id="{97CAE694-E5D7-45D8-80CE-4067B6610E53}"/>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5546626" y="977418"/>
            <a:ext cx="6117771" cy="873044"/>
          </a:xfrm>
        </p:spPr>
        <p:txBody>
          <a:bodyPr numCol="1"/>
          <a:lstStyle/>
          <a:p>
            <a:r>
              <a:rPr dirty="0" lang="en-US" sz="4400"/>
              <a:t>Effective use of digital marketing</a:t>
            </a:r>
          </a:p>
        </p:txBody>
      </p:sp>
      <p:sp>
        <p:nvSpPr>
          <p:cNvPr id="4" name="Content Placeholder 3">
            <a:extLst>
              <a:ext uri="{FF2B5EF4-FFF2-40B4-BE49-F238E27FC236}">
                <a16:creationId xmlns:a16="http://schemas.microsoft.com/office/drawing/2014/main" id="{2885A4AC-9AA0-4EFF-8162-609223BF5D70}"/>
              </a:ext>
            </a:extLst>
          </p:cNvPr>
          <p:cNvSpPr>
            <a:spLocks noGrp="1"/>
          </p:cNvSpPr>
          <p:nvPr>
            <p:ph idx="1"/>
          </p:nvPr>
        </p:nvSpPr>
        <p:spPr>
          <a:xfrm>
            <a:off x="5752862" y="2473056"/>
            <a:ext cx="6117771" cy="3058883"/>
          </a:xfrm>
        </p:spPr>
        <p:txBody>
          <a:bodyPr numCol="1">
            <a:normAutofit/>
          </a:bodyPr>
          <a:lstStyle/>
          <a:p>
            <a:r>
              <a:rPr altLang="en-GB" dirty="0" lang="en-GB"/>
              <a:t>Sending offers and information through emails</a:t>
            </a:r>
          </a:p>
          <a:p>
            <a:r>
              <a:rPr altLang="en-GB" dirty="0" lang="en-GB"/>
              <a:t>Emphasising the growth in its website traffic and search engine optimisation (Morris, 2016)</a:t>
            </a:r>
          </a:p>
          <a:p>
            <a:r>
              <a:rPr altLang="en-GB" dirty="0" lang="en-GB"/>
              <a:t>Shooting videos</a:t>
            </a:r>
          </a:p>
          <a:p>
            <a:r>
              <a:rPr dirty="0" lang="en-US"/>
              <a:t>Boosting on social media</a:t>
            </a:r>
          </a:p>
          <a:p>
            <a:r>
              <a:rPr dirty="0" lang="en-US"/>
              <a:t>Creating cleanliness campaign</a:t>
            </a:r>
          </a:p>
          <a:p>
            <a:endParaRPr dirty="0" lang="en-US"/>
          </a:p>
        </p:txBody>
      </p:sp>
      <p:sp>
        <p:nvSpPr>
          <p:cNvPr id="11" name="Rectangle: Single Corner Snipped 10">
            <a:extLst>
              <a:ext uri="{FF2B5EF4-FFF2-40B4-BE49-F238E27FC236}">
                <a16:creationId xmlns:a16="http://schemas.microsoft.com/office/drawing/2014/main" id="{851F9C8F-B284-4FE9-A76C-49BE3BEE3853}"/>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2" name="Slide Number Placeholder 5">
            <a:extLst>
              <a:ext uri="{FF2B5EF4-FFF2-40B4-BE49-F238E27FC236}">
                <a16:creationId xmlns:a16="http://schemas.microsoft.com/office/drawing/2014/main" id="{75EF0122-21C6-4139-B8D0-688B2553C487}"/>
              </a:ext>
            </a:extLst>
          </p:cNvPr>
          <p:cNvSpPr>
            <a:spLocks noGrp="1"/>
          </p:cNvSpPr>
          <p:nvPr>
            <p:ph idx="17"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6</a:t>
            </a:fld>
            <a:endParaRPr dirty="0" lang="en-US"/>
          </a:p>
        </p:txBody>
      </p:sp>
    </p:spTree>
    <p:extLst>
      <p:ext uri="{BB962C8B-B14F-4D97-AF65-F5344CB8AC3E}">
        <p14:creationId xmlns:p14="http://schemas.microsoft.com/office/powerpoint/2010/main" val="3034231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two buildings" id="5" name="Picture Placeholder 4" title="two buildings">
            <a:extLst>
              <a:ext uri="{FF2B5EF4-FFF2-40B4-BE49-F238E27FC236}">
                <a16:creationId xmlns:a16="http://schemas.microsoft.com/office/drawing/2014/main" id="{59B4175B-2237-4E2B-8940-03CD8C850446}"/>
              </a:ext>
            </a:extLst>
          </p:cNvPr>
          <p:cNvPicPr>
            <a:picLocks noChangeAspect="1" noGrp="1"/>
          </p:cNvPicPr>
          <p:nvPr>
            <p:ph idx="1" type="pic"/>
          </p:nvPr>
        </p:nvPicPr>
        <p:blipFill>
          <a:blip r:embed="rId3">
            <a:extLst>
              <a:ext uri="{BEBA8EAE-BF5A-486C-A8C5-ECC9F3942E4B}">
                <a14:imgProps xmlns:a14="http://schemas.microsoft.com/office/drawing/2010/main">
                  <a14:imgLayer r:embed="rId4">
                    <a14:imgEffect>
                      <a14:brightnessContrast bright="-30000" contrast="45000"/>
                    </a14:imgEffect>
                  </a14:imgLayer>
                </a14:imgProps>
              </a:ext>
              <a:ext uri="{28A0092B-C50C-407E-A947-70E740481C1C}">
                <a14:useLocalDpi xmlns:a14="http://schemas.microsoft.com/office/drawing/2010/main" val="0"/>
              </a:ext>
            </a:extLst>
          </a:blip>
          <a:srcRect/>
          <a:stretch>
            <a:fillRect/>
          </a:stretch>
        </p:blipFill>
        <p:spPr/>
      </p:pic>
      <p:sp>
        <p:nvSpPr>
          <p:cNvPr id="12" name="Rectangle 11">
            <a:extLst>
              <a:ext uri="{FF2B5EF4-FFF2-40B4-BE49-F238E27FC236}">
                <a16:creationId xmlns:a16="http://schemas.microsoft.com/office/drawing/2014/main" id="{663F03C3-322B-449C-A477-EA1D99EDC624}"/>
              </a:ext>
              <a:ext uri="{C183D7F6-B498-43B3-948B-1728B52AA6E4}">
                <adec:decorative xmlns:adec="http://schemas.microsoft.com/office/drawing/2017/decorative" val="1"/>
              </a:ext>
            </a:extLst>
          </p:cNvPr>
          <p:cNvSpPr/>
          <p:nvPr/>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13" name="Rectangle 12">
            <a:extLst>
              <a:ext uri="{FF2B5EF4-FFF2-40B4-BE49-F238E27FC236}">
                <a16:creationId xmlns:a16="http://schemas.microsoft.com/office/drawing/2014/main" id="{AA0E0CBA-1F82-43A8-9DE3-F0F883DB2D26}"/>
              </a:ext>
              <a:ext uri="{C183D7F6-B498-43B3-948B-1728B52AA6E4}">
                <adec:decorative xmlns:adec="http://schemas.microsoft.com/office/drawing/2017/decorative" val="1"/>
              </a:ext>
            </a:extLst>
          </p:cNvPr>
          <p:cNvSpPr/>
          <p:nvPr/>
        </p:nvSpPr>
        <p:spPr>
          <a:xfrm>
            <a:off x="957943" y="655467"/>
            <a:ext cx="5769428"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979712" y="1102013"/>
            <a:ext cx="5138057" cy="587876"/>
          </a:xfrm>
        </p:spPr>
        <p:txBody>
          <a:bodyPr numCol="1">
            <a:noAutofit/>
          </a:bodyPr>
          <a:lstStyle/>
          <a:p>
            <a:r>
              <a:rPr dirty="0" lang="en-US" sz="4400"/>
              <a:t>Conclusion</a:t>
            </a:r>
          </a:p>
        </p:txBody>
      </p:sp>
      <p:sp>
        <p:nvSpPr>
          <p:cNvPr id="8" name="Text Placeholder 7">
            <a:extLst>
              <a:ext uri="{FF2B5EF4-FFF2-40B4-BE49-F238E27FC236}">
                <a16:creationId xmlns:a16="http://schemas.microsoft.com/office/drawing/2014/main" id="{E79DECD2-B85E-4CB3-BBFB-C64131454B65}"/>
              </a:ext>
            </a:extLst>
          </p:cNvPr>
          <p:cNvSpPr>
            <a:spLocks noGrp="1"/>
          </p:cNvSpPr>
          <p:nvPr>
            <p:ph idx="2" sz="half" type="body"/>
          </p:nvPr>
        </p:nvSpPr>
        <p:spPr>
          <a:xfrm>
            <a:off x="1219200" y="2345355"/>
            <a:ext cx="5138057" cy="3060833"/>
          </a:xfrm>
        </p:spPr>
        <p:txBody>
          <a:bodyPr numCol="1"/>
          <a:lstStyle/>
          <a:p>
            <a:pPr indent="-285750" marL="285750">
              <a:buFont charset="0" panose="020B0604020202020204" pitchFamily="34" typeface="Arial"/>
              <a:buChar char="•"/>
            </a:pPr>
            <a:r>
              <a:rPr altLang="en-GB" dirty="0" lang="en-GB"/>
              <a:t>The presentation showed the management and marketing analysis of Eden Rocks, St </a:t>
            </a:r>
            <a:r>
              <a:rPr altLang="en-GB" dirty="0" err="1" lang="en-GB"/>
              <a:t>Barths</a:t>
            </a:r>
            <a:endParaRPr altLang="en-GB" dirty="0" lang="en-GB"/>
          </a:p>
          <a:p>
            <a:pPr indent="-285750" marL="285750">
              <a:buFont charset="0" panose="020B0604020202020204" pitchFamily="34" typeface="Arial"/>
              <a:buChar char="•"/>
            </a:pPr>
            <a:r>
              <a:rPr altLang="en-GB" dirty="0" lang="en-GB"/>
              <a:t>It mentioned the customer values and engagement </a:t>
            </a:r>
            <a:endParaRPr dirty="0" lang="en-US"/>
          </a:p>
          <a:p>
            <a:pPr indent="-285750" marL="285750">
              <a:buFont charset="0" panose="020B0604020202020204" pitchFamily="34" typeface="Arial"/>
              <a:buChar char="•"/>
            </a:pPr>
            <a:r>
              <a:rPr altLang="en-GB" dirty="0" lang="en-GB"/>
              <a:t>It also depicted the macro and micro-economic factors of marketing </a:t>
            </a:r>
            <a:endParaRPr dirty="0" lang="en-US"/>
          </a:p>
        </p:txBody>
      </p:sp>
      <p:sp>
        <p:nvSpPr>
          <p:cNvPr id="11" name="Rectangle: Single Corner Snipped 10">
            <a:extLst>
              <a:ext uri="{FF2B5EF4-FFF2-40B4-BE49-F238E27FC236}">
                <a16:creationId xmlns:a16="http://schemas.microsoft.com/office/drawing/2014/main" id="{85DF53DB-409B-49FA-A52D-E30AD84AED76}"/>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solidFill>
                <a:schemeClr val="bg1"/>
              </a:solidFill>
            </a:endParaRPr>
          </a:p>
        </p:txBody>
      </p:sp>
      <p:sp>
        <p:nvSpPr>
          <p:cNvPr id="4" name="Slide Number Placeholder 3">
            <a:extLst>
              <a:ext uri="{FF2B5EF4-FFF2-40B4-BE49-F238E27FC236}">
                <a16:creationId xmlns:a16="http://schemas.microsoft.com/office/drawing/2014/main" id="{5564D90B-FC4E-4781-9E54-536CECF8BA47}"/>
              </a:ext>
            </a:extLst>
          </p:cNvPr>
          <p:cNvSpPr>
            <a:spLocks noGrp="1"/>
          </p:cNvSpPr>
          <p:nvPr>
            <p:ph idx="15" sz="quarter" type="sldNum"/>
          </p:nvPr>
        </p:nvSpPr>
        <p:spPr/>
        <p:txBody>
          <a:bodyPr numCol="1"/>
          <a:lstStyle/>
          <a:p>
            <a:fld id="{8C2E478F-E849-4A8C-AF1F-CBCC78A7CBFA}" type="slidenum">
              <a:rPr lang="en-US" smtClean="0"/>
              <a:pPr/>
              <a:t>9</a:t>
            </a:fld>
            <a:endParaRPr dirty="0" lang="en-US"/>
          </a:p>
        </p:txBody>
      </p:sp>
    </p:spTree>
    <p:extLst>
      <p:ext uri="{BB962C8B-B14F-4D97-AF65-F5344CB8AC3E}">
        <p14:creationId xmlns:p14="http://schemas.microsoft.com/office/powerpoint/2010/main" val="11271974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City Scape" id="6" name="Picture Placeholder 5" title="City Scape">
            <a:extLst>
              <a:ext uri="{FF2B5EF4-FFF2-40B4-BE49-F238E27FC236}">
                <a16:creationId xmlns:a16="http://schemas.microsoft.com/office/drawing/2014/main" id="{5E06080F-9F80-49D4-9D28-F3FD457E4278}"/>
              </a:ext>
            </a:extLst>
          </p:cNvPr>
          <p:cNvPicPr>
            <a:picLocks noChangeAspect="1" noGrp="1"/>
          </p:cNvPicPr>
          <p:nvPr>
            <p:ph idx="15" sz="quarter" type="pic"/>
          </p:nvPr>
        </p:nvPicPr>
        <p:blipFill>
          <a:blip r:embed="rId3">
            <a:extLst>
              <a:ext uri="{BEBA8EAE-BF5A-486C-A8C5-ECC9F3942E4B}">
                <a14:imgProps xmlns:a14="http://schemas.microsoft.com/office/drawing/2010/main">
                  <a14:imgLayer r:embed="rId4">
                    <a14:imgEffect>
                      <a14:brightnessContrast bright="-25000" contrast="18000"/>
                    </a14:imgEffect>
                  </a14:imgLayer>
                </a14:imgProps>
              </a:ext>
              <a:ext uri="{28A0092B-C50C-407E-A947-70E740481C1C}">
                <a14:useLocalDpi xmlns:a14="http://schemas.microsoft.com/office/drawing/2010/main" val="0"/>
              </a:ext>
            </a:extLst>
          </a:blip>
          <a:srcRect/>
          <a:stretch>
            <a:fillRect/>
          </a:stretch>
        </p:blipFill>
        <p:spPr/>
      </p:pic>
      <p:grpSp>
        <p:nvGrpSpPr>
          <p:cNvPr id="31" name="Group 30">
            <a:extLst>
              <a:ext uri="{FF2B5EF4-FFF2-40B4-BE49-F238E27FC236}">
                <a16:creationId xmlns:a16="http://schemas.microsoft.com/office/drawing/2014/main" id="{CDA17D7C-7C63-439C-8B50-C9B0F0F9AAF7}"/>
              </a:ext>
              <a:ext uri="{C183D7F6-B498-43B3-948B-1728B52AA6E4}">
                <adec:decorative xmlns:adec="http://schemas.microsoft.com/office/drawing/2017/decorative" val="1"/>
              </a:ext>
            </a:extLst>
          </p:cNvPr>
          <p:cNvGrpSpPr/>
          <p:nvPr/>
        </p:nvGrpSpPr>
        <p:grpSpPr>
          <a:xfrm flipH="1">
            <a:off x="4115984" y="252563"/>
            <a:ext cx="7433283" cy="5995838"/>
            <a:chOff x="252031" y="391887"/>
            <a:chExt cx="7433283" cy="6215741"/>
          </a:xfrm>
        </p:grpSpPr>
        <p:sp>
          <p:nvSpPr>
            <p:cNvPr id="32" name="Rectangle 31">
              <a:extLst>
                <a:ext uri="{FF2B5EF4-FFF2-40B4-BE49-F238E27FC236}">
                  <a16:creationId xmlns:a16="http://schemas.microsoft.com/office/drawing/2014/main" id="{32FD79E9-DA87-4AE3-AB4F-454E8B1C7E28}"/>
                </a:ext>
              </a:extLst>
            </p:cNvPr>
            <p:cNvSpPr/>
            <p:nvPr userDrawn="1"/>
          </p:nvSpPr>
          <p:spPr>
            <a:xfrm>
              <a:off x="609600" y="391887"/>
              <a:ext cx="7075714" cy="5878284"/>
            </a:xfrm>
            <a:prstGeom prst="rect">
              <a:avLst/>
            </a:prstGeom>
            <a:noFill/>
            <a:ln w="127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3" name="Rectangle 32">
              <a:extLst>
                <a:ext uri="{FF2B5EF4-FFF2-40B4-BE49-F238E27FC236}">
                  <a16:creationId xmlns:a16="http://schemas.microsoft.com/office/drawing/2014/main" id="{C0DB13C1-B4FB-4D33-A199-5BB34983AB47}"/>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34" name="Rectangle 33">
              <a:extLst>
                <a:ext uri="{FF2B5EF4-FFF2-40B4-BE49-F238E27FC236}">
                  <a16:creationId xmlns:a16="http://schemas.microsoft.com/office/drawing/2014/main" id="{97CAE694-E5D7-45D8-80CE-4067B6610E53}"/>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5546626" y="977418"/>
            <a:ext cx="6117771" cy="873044"/>
          </a:xfrm>
        </p:spPr>
        <p:txBody>
          <a:bodyPr numCol="1"/>
          <a:lstStyle/>
          <a:p>
            <a:r>
              <a:rPr dirty="0" lang="en-US" sz="4400"/>
              <a:t>Micro-environment analysis</a:t>
            </a:r>
          </a:p>
        </p:txBody>
      </p:sp>
      <p:sp>
        <p:nvSpPr>
          <p:cNvPr id="4" name="Content Placeholder 3">
            <a:extLst>
              <a:ext uri="{FF2B5EF4-FFF2-40B4-BE49-F238E27FC236}">
                <a16:creationId xmlns:a16="http://schemas.microsoft.com/office/drawing/2014/main" id="{2885A4AC-9AA0-4EFF-8162-609223BF5D70}"/>
              </a:ext>
            </a:extLst>
          </p:cNvPr>
          <p:cNvSpPr>
            <a:spLocks noGrp="1"/>
          </p:cNvSpPr>
          <p:nvPr>
            <p:ph idx="1"/>
          </p:nvPr>
        </p:nvSpPr>
        <p:spPr>
          <a:xfrm>
            <a:off x="5546626" y="2544988"/>
            <a:ext cx="6117771" cy="3058883"/>
          </a:xfrm>
        </p:spPr>
        <p:txBody>
          <a:bodyPr numCol="1">
            <a:normAutofit/>
          </a:bodyPr>
          <a:lstStyle/>
          <a:p>
            <a:r>
              <a:rPr altLang="en-GB" b="1" dirty="0" lang="en-GB"/>
              <a:t>Strengths:</a:t>
            </a:r>
            <a:r>
              <a:rPr altLang="en-GB" dirty="0" lang="en-GB"/>
              <a:t> Brand name, diversified services, efficient manpower, scenic beauty</a:t>
            </a:r>
          </a:p>
          <a:p>
            <a:r>
              <a:rPr altLang="en-GB" b="1" dirty="0" lang="en-GB"/>
              <a:t>Weaknesses:</a:t>
            </a:r>
            <a:r>
              <a:rPr altLang="en-GB" dirty="0" lang="en-GB"/>
              <a:t> Expensive services, less executed strategies</a:t>
            </a:r>
            <a:endParaRPr dirty="0" lang="en-US"/>
          </a:p>
          <a:p>
            <a:r>
              <a:rPr b="1" dirty="0" lang="en-US"/>
              <a:t>Opportunities:</a:t>
            </a:r>
            <a:r>
              <a:rPr dirty="0" lang="en-US"/>
              <a:t> More changes in service line, opening branches</a:t>
            </a:r>
          </a:p>
          <a:p>
            <a:r>
              <a:rPr b="1" dirty="0" lang="en-US"/>
              <a:t>Threats: </a:t>
            </a:r>
            <a:r>
              <a:rPr dirty="0" lang="en-US"/>
              <a:t>Growing competitors, hit of pandemic</a:t>
            </a:r>
            <a:r>
              <a:rPr altLang="en-GB" dirty="0" lang="en-GB"/>
              <a:t> (Smith and Jack, 2021)</a:t>
            </a:r>
            <a:endParaRPr dirty="0" lang="en-US"/>
          </a:p>
          <a:p>
            <a:endParaRPr dirty="0" lang="en-US"/>
          </a:p>
        </p:txBody>
      </p:sp>
      <p:sp>
        <p:nvSpPr>
          <p:cNvPr id="11" name="Rectangle: Single Corner Snipped 10">
            <a:extLst>
              <a:ext uri="{FF2B5EF4-FFF2-40B4-BE49-F238E27FC236}">
                <a16:creationId xmlns:a16="http://schemas.microsoft.com/office/drawing/2014/main" id="{851F9C8F-B284-4FE9-A76C-49BE3BEE3853}"/>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2" name="Slide Number Placeholder 5">
            <a:extLst>
              <a:ext uri="{FF2B5EF4-FFF2-40B4-BE49-F238E27FC236}">
                <a16:creationId xmlns:a16="http://schemas.microsoft.com/office/drawing/2014/main" id="{75EF0122-21C6-4139-B8D0-688B2553C487}"/>
              </a:ext>
            </a:extLst>
          </p:cNvPr>
          <p:cNvSpPr>
            <a:spLocks noGrp="1"/>
          </p:cNvSpPr>
          <p:nvPr>
            <p:ph idx="17"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7</a:t>
            </a:fld>
            <a:endParaRPr dirty="0" lang="en-US"/>
          </a:p>
        </p:txBody>
      </p:sp>
    </p:spTree>
    <p:extLst>
      <p:ext uri="{BB962C8B-B14F-4D97-AF65-F5344CB8AC3E}">
        <p14:creationId xmlns:p14="http://schemas.microsoft.com/office/powerpoint/2010/main" val="25940456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descr="City Scape" id="6" name="Picture Placeholder 5" title="City Scape">
            <a:extLst>
              <a:ext uri="{FF2B5EF4-FFF2-40B4-BE49-F238E27FC236}">
                <a16:creationId xmlns:a16="http://schemas.microsoft.com/office/drawing/2014/main" id="{5E06080F-9F80-49D4-9D28-F3FD457E4278}"/>
              </a:ext>
            </a:extLst>
          </p:cNvPr>
          <p:cNvPicPr>
            <a:picLocks noChangeAspect="1" noGrp="1"/>
          </p:cNvPicPr>
          <p:nvPr>
            <p:ph idx="15" sz="quarter" type="pic"/>
          </p:nvPr>
        </p:nvPicPr>
        <p:blipFill>
          <a:blip r:embed="rId3">
            <a:extLst>
              <a:ext uri="{BEBA8EAE-BF5A-486C-A8C5-ECC9F3942E4B}">
                <a14:imgProps xmlns:a14="http://schemas.microsoft.com/office/drawing/2010/main">
                  <a14:imgLayer r:embed="rId4">
                    <a14:imgEffect>
                      <a14:brightnessContrast bright="-25000" contrast="18000"/>
                    </a14:imgEffect>
                  </a14:imgLayer>
                </a14:imgProps>
              </a:ext>
              <a:ext uri="{28A0092B-C50C-407E-A947-70E740481C1C}">
                <a14:useLocalDpi xmlns:a14="http://schemas.microsoft.com/office/drawing/2010/main" val="0"/>
              </a:ext>
            </a:extLst>
          </a:blip>
          <a:srcRect/>
          <a:stretch>
            <a:fillRect/>
          </a:stretch>
        </p:blipFill>
        <p:spPr/>
      </p:pic>
      <p:grpSp>
        <p:nvGrpSpPr>
          <p:cNvPr id="31" name="Group 30">
            <a:extLst>
              <a:ext uri="{FF2B5EF4-FFF2-40B4-BE49-F238E27FC236}">
                <a16:creationId xmlns:a16="http://schemas.microsoft.com/office/drawing/2014/main" id="{CDA17D7C-7C63-439C-8B50-C9B0F0F9AAF7}"/>
              </a:ext>
              <a:ext uri="{C183D7F6-B498-43B3-948B-1728B52AA6E4}">
                <adec:decorative xmlns:adec="http://schemas.microsoft.com/office/drawing/2017/decorative" val="1"/>
              </a:ext>
            </a:extLst>
          </p:cNvPr>
          <p:cNvGrpSpPr/>
          <p:nvPr/>
        </p:nvGrpSpPr>
        <p:grpSpPr>
          <a:xfrm flipH="1">
            <a:off x="4115984" y="252563"/>
            <a:ext cx="7433283" cy="5995838"/>
            <a:chOff x="252031" y="391887"/>
            <a:chExt cx="7433283" cy="6215741"/>
          </a:xfrm>
        </p:grpSpPr>
        <p:sp>
          <p:nvSpPr>
            <p:cNvPr id="32" name="Rectangle 31">
              <a:extLst>
                <a:ext uri="{FF2B5EF4-FFF2-40B4-BE49-F238E27FC236}">
                  <a16:creationId xmlns:a16="http://schemas.microsoft.com/office/drawing/2014/main" id="{32FD79E9-DA87-4AE3-AB4F-454E8B1C7E28}"/>
                </a:ext>
              </a:extLst>
            </p:cNvPr>
            <p:cNvSpPr/>
            <p:nvPr userDrawn="1"/>
          </p:nvSpPr>
          <p:spPr>
            <a:xfrm>
              <a:off x="609600" y="391887"/>
              <a:ext cx="7075714" cy="5878284"/>
            </a:xfrm>
            <a:prstGeom prst="rect">
              <a:avLst/>
            </a:prstGeom>
            <a:noFill/>
            <a:ln w="127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3" name="Rectangle 32">
              <a:extLst>
                <a:ext uri="{FF2B5EF4-FFF2-40B4-BE49-F238E27FC236}">
                  <a16:creationId xmlns:a16="http://schemas.microsoft.com/office/drawing/2014/main" id="{C0DB13C1-B4FB-4D33-A199-5BB34983AB47}"/>
                </a:ext>
              </a:extLst>
            </p:cNvPr>
            <p:cNvSpPr/>
            <p:nvPr userDrawn="1"/>
          </p:nvSpPr>
          <p:spPr>
            <a:xfrm>
              <a:off x="979713" y="1181214"/>
              <a:ext cx="6117771" cy="5426414"/>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34" name="Rectangle 33">
              <a:extLst>
                <a:ext uri="{FF2B5EF4-FFF2-40B4-BE49-F238E27FC236}">
                  <a16:creationId xmlns:a16="http://schemas.microsoft.com/office/drawing/2014/main" id="{97CAE694-E5D7-45D8-80CE-4067B6610E53}"/>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7" name="Title 6">
            <a:extLst>
              <a:ext uri="{FF2B5EF4-FFF2-40B4-BE49-F238E27FC236}">
                <a16:creationId xmlns:a16="http://schemas.microsoft.com/office/drawing/2014/main" id="{D5445F47-6D74-450C-BC16-998D2021AD78}"/>
              </a:ext>
            </a:extLst>
          </p:cNvPr>
          <p:cNvSpPr>
            <a:spLocks noGrp="1"/>
          </p:cNvSpPr>
          <p:nvPr>
            <p:ph type="title"/>
          </p:nvPr>
        </p:nvSpPr>
        <p:spPr>
          <a:xfrm>
            <a:off x="5661756" y="803034"/>
            <a:ext cx="6117771" cy="873044"/>
          </a:xfrm>
        </p:spPr>
        <p:txBody>
          <a:bodyPr numCol="1"/>
          <a:lstStyle/>
          <a:p>
            <a:r>
              <a:rPr dirty="0" lang="en-US" sz="4400"/>
              <a:t>Macro-environment analysis</a:t>
            </a:r>
          </a:p>
        </p:txBody>
      </p:sp>
      <p:sp>
        <p:nvSpPr>
          <p:cNvPr id="4" name="Content Placeholder 3">
            <a:extLst>
              <a:ext uri="{FF2B5EF4-FFF2-40B4-BE49-F238E27FC236}">
                <a16:creationId xmlns:a16="http://schemas.microsoft.com/office/drawing/2014/main" id="{2885A4AC-9AA0-4EFF-8162-609223BF5D70}"/>
              </a:ext>
            </a:extLst>
          </p:cNvPr>
          <p:cNvSpPr>
            <a:spLocks noGrp="1"/>
          </p:cNvSpPr>
          <p:nvPr>
            <p:ph idx="1"/>
          </p:nvPr>
        </p:nvSpPr>
        <p:spPr>
          <a:xfrm>
            <a:off x="5444039" y="1994537"/>
            <a:ext cx="6117771" cy="3713536"/>
          </a:xfrm>
        </p:spPr>
        <p:txBody>
          <a:bodyPr numCol="1">
            <a:normAutofit fontScale="92500" lnSpcReduction="10000"/>
          </a:bodyPr>
          <a:lstStyle/>
          <a:p>
            <a:r>
              <a:rPr altLang="en-GB" b="1" dirty="0" lang="en-GB"/>
              <a:t>Political factors:</a:t>
            </a:r>
            <a:r>
              <a:rPr altLang="en-GB" dirty="0" lang="en-GB"/>
              <a:t> Strict policies of the government due to pandemic </a:t>
            </a:r>
            <a:endParaRPr dirty="0" lang="en-US"/>
          </a:p>
          <a:p>
            <a:r>
              <a:rPr b="1" dirty="0" lang="en-US"/>
              <a:t>Economic factors: </a:t>
            </a:r>
            <a:r>
              <a:rPr dirty="0" lang="en-US"/>
              <a:t>Decline in the living standard of people due to pandemic hit</a:t>
            </a:r>
          </a:p>
          <a:p>
            <a:r>
              <a:rPr b="1" dirty="0" lang="en-US"/>
              <a:t>Social factors: </a:t>
            </a:r>
            <a:r>
              <a:rPr altLang="en-GB" dirty="0" lang="en-GB"/>
              <a:t>Customers’ culture, religion, race</a:t>
            </a:r>
            <a:endParaRPr dirty="0" lang="en-US"/>
          </a:p>
          <a:p>
            <a:r>
              <a:rPr b="1" dirty="0" lang="en-US"/>
              <a:t>Technological factors:</a:t>
            </a:r>
            <a:r>
              <a:rPr altLang="en-GB" b="1" dirty="0" lang="en-GB"/>
              <a:t> </a:t>
            </a:r>
            <a:r>
              <a:rPr altLang="en-GB" dirty="0" lang="en-GB"/>
              <a:t>Online booking, updates, payment system, and digital marketing</a:t>
            </a:r>
            <a:endParaRPr dirty="0" lang="en-US"/>
          </a:p>
          <a:p>
            <a:r>
              <a:rPr b="1" dirty="0" lang="en-US"/>
              <a:t>Legal factors: </a:t>
            </a:r>
            <a:r>
              <a:rPr altLang="en-GB" dirty="0" lang="en-GB"/>
              <a:t>COVID-19 measures, customer safety policy, employee laws, food hygiene, environment law (Jones, 2021)</a:t>
            </a:r>
            <a:endParaRPr dirty="0" lang="en-US"/>
          </a:p>
          <a:p>
            <a:r>
              <a:rPr b="1" dirty="0" lang="en-US"/>
              <a:t>Environmental factors: </a:t>
            </a:r>
            <a:r>
              <a:rPr dirty="0" lang="en-US"/>
              <a:t>Cleanliness and environment-related activities</a:t>
            </a:r>
          </a:p>
        </p:txBody>
      </p:sp>
      <p:sp>
        <p:nvSpPr>
          <p:cNvPr id="11" name="Rectangle: Single Corner Snipped 10">
            <a:extLst>
              <a:ext uri="{FF2B5EF4-FFF2-40B4-BE49-F238E27FC236}">
                <a16:creationId xmlns:a16="http://schemas.microsoft.com/office/drawing/2014/main" id="{851F9C8F-B284-4FE9-A76C-49BE3BEE3853}"/>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12" name="Slide Number Placeholder 5">
            <a:extLst>
              <a:ext uri="{FF2B5EF4-FFF2-40B4-BE49-F238E27FC236}">
                <a16:creationId xmlns:a16="http://schemas.microsoft.com/office/drawing/2014/main" id="{75EF0122-21C6-4139-B8D0-688B2553C487}"/>
              </a:ext>
            </a:extLst>
          </p:cNvPr>
          <p:cNvSpPr>
            <a:spLocks noGrp="1"/>
          </p:cNvSpPr>
          <p:nvPr>
            <p:ph idx="17"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8</a:t>
            </a:fld>
            <a:endParaRPr dirty="0" lang="en-US"/>
          </a:p>
        </p:txBody>
      </p:sp>
    </p:spTree>
    <p:extLst>
      <p:ext uri="{BB962C8B-B14F-4D97-AF65-F5344CB8AC3E}">
        <p14:creationId xmlns:p14="http://schemas.microsoft.com/office/powerpoint/2010/main" val="407680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98DCA46-603B-4178-8707-30E192CE6B8D}"/>
              </a:ext>
            </a:extLst>
          </p:cNvPr>
          <p:cNvSpPr>
            <a:spLocks noGrp="1"/>
          </p:cNvSpPr>
          <p:nvPr>
            <p:ph type="title"/>
          </p:nvPr>
        </p:nvSpPr>
        <p:spPr/>
        <p:txBody>
          <a:bodyPr numCol="1">
            <a:normAutofit/>
          </a:bodyPr>
          <a:lstStyle/>
          <a:p>
            <a:r>
              <a:rPr dirty="0" lang="en-US" sz="4400"/>
              <a:t>References</a:t>
            </a:r>
          </a:p>
        </p:txBody>
      </p:sp>
      <p:sp>
        <p:nvSpPr>
          <p:cNvPr id="2" name="Slide Number Placeholder 1">
            <a:extLst>
              <a:ext uri="{FF2B5EF4-FFF2-40B4-BE49-F238E27FC236}">
                <a16:creationId xmlns:a16="http://schemas.microsoft.com/office/drawing/2014/main" id="{5D3D669A-A679-4B26-8E6C-F800D4276CE6}"/>
              </a:ext>
            </a:extLst>
          </p:cNvPr>
          <p:cNvSpPr>
            <a:spLocks noGrp="1"/>
          </p:cNvSpPr>
          <p:nvPr>
            <p:ph idx="11" sz="quarter" type="sldNum"/>
          </p:nvPr>
        </p:nvSpPr>
        <p:spPr/>
        <p:txBody>
          <a:bodyPr numCol="1"/>
          <a:lstStyle/>
          <a:p>
            <a:fld id="{8C2E478F-E849-4A8C-AF1F-CBCC78A7CBFA}" type="slidenum">
              <a:rPr lang="en-US" smtClean="0"/>
              <a:pPr/>
              <a:t>10</a:t>
            </a:fld>
            <a:endParaRPr dirty="0" lang="en-US"/>
          </a:p>
        </p:txBody>
      </p:sp>
      <p:sp>
        <p:nvSpPr>
          <p:cNvPr id="5" name="Content Placeholder 3">
            <a:extLst>
              <a:ext uri="{FF2B5EF4-FFF2-40B4-BE49-F238E27FC236}">
                <a16:creationId xmlns:a16="http://schemas.microsoft.com/office/drawing/2014/main" id="{2885A4AC-9AA0-4EFF-8162-609223BF5D70}"/>
              </a:ext>
            </a:extLst>
          </p:cNvPr>
          <p:cNvSpPr txBox="1">
            <a:spLocks/>
          </p:cNvSpPr>
          <p:nvPr/>
        </p:nvSpPr>
        <p:spPr>
          <a:xfrm>
            <a:off x="3162062" y="1960438"/>
            <a:ext cx="6117771" cy="3058883"/>
          </a:xfrm>
          <a:prstGeom prst="rect">
            <a:avLst/>
          </a:prstGeom>
        </p:spPr>
        <p:txBody>
          <a:bodyPr numCol="1">
            <a:normAutofit/>
          </a:bodyPr>
          <a:lstStyle>
            <a:lvl1pPr algn="l" defTabSz="914400" eaLnBrk="1" hangingPunct="1" indent="-228600" latinLnBrk="0" marL="228600" rtl="0">
              <a:lnSpc>
                <a:spcPct val="90000"/>
              </a:lnSpc>
              <a:spcBef>
                <a:spcPts val="1000"/>
              </a:spcBef>
              <a:buFont charset="0" panose="020B0604020202020204" pitchFamily="34" typeface="Arial"/>
              <a:buChar char="•"/>
              <a:defRPr kern="1200" sz="2800">
                <a:solidFill>
                  <a:schemeClr val="tx1"/>
                </a:solidFill>
                <a:latin typeface="+mn-lt"/>
                <a:ea typeface="+mn-ea"/>
                <a:cs typeface="+mn-cs"/>
              </a:defRPr>
            </a:lvl1pPr>
            <a:lvl2pPr algn="l" defTabSz="914400" eaLnBrk="1" hangingPunct="1" indent="-228600" latinLnBrk="0" marL="685800" rtl="0">
              <a:lnSpc>
                <a:spcPct val="90000"/>
              </a:lnSpc>
              <a:spcBef>
                <a:spcPts val="500"/>
              </a:spcBef>
              <a:buFont charset="0" panose="020B0604020202020204" pitchFamily="34" typeface="Arial"/>
              <a:buChar char="•"/>
              <a:defRPr kern="1200" sz="2400">
                <a:solidFill>
                  <a:schemeClr val="tx1"/>
                </a:solidFill>
                <a:latin typeface="+mn-lt"/>
                <a:ea typeface="+mn-ea"/>
                <a:cs typeface="+mn-cs"/>
              </a:defRPr>
            </a:lvl2pPr>
            <a:lvl3pPr algn="l" defTabSz="914400" eaLnBrk="1" hangingPunct="1" indent="-228600" latinLnBrk="0" marL="1143000" rtl="0">
              <a:lnSpc>
                <a:spcPct val="90000"/>
              </a:lnSpc>
              <a:spcBef>
                <a:spcPts val="500"/>
              </a:spcBef>
              <a:buFont charset="0" panose="020B0604020202020204" pitchFamily="34" typeface="Arial"/>
              <a:buChar char="•"/>
              <a:defRPr kern="1200" sz="2000">
                <a:solidFill>
                  <a:schemeClr val="tx1"/>
                </a:solidFill>
                <a:latin typeface="+mn-lt"/>
                <a:ea typeface="+mn-ea"/>
                <a:cs typeface="+mn-cs"/>
              </a:defRPr>
            </a:lvl3pPr>
            <a:lvl4pPr algn="l" defTabSz="914400" eaLnBrk="1" hangingPunct="1" indent="-228600" latinLnBrk="0" marL="16002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4pPr>
            <a:lvl5pPr algn="l" defTabSz="914400" eaLnBrk="1" hangingPunct="1" indent="-228600" latinLnBrk="0" marL="20574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5pPr>
            <a:lvl6pPr algn="l" defTabSz="914400" eaLnBrk="1" hangingPunct="1" indent="-228600" latinLnBrk="0" marL="25146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6pPr>
            <a:lvl7pPr algn="l" defTabSz="914400" eaLnBrk="1" hangingPunct="1" indent="-228600" latinLnBrk="0" marL="29718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7pPr>
            <a:lvl8pPr algn="l" defTabSz="914400" eaLnBrk="1" hangingPunct="1" indent="-228600" latinLnBrk="0" marL="34290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8pPr>
            <a:lvl9pPr algn="l" defTabSz="914400" eaLnBrk="1" hangingPunct="1" indent="-228600" latinLnBrk="0" marL="3886200" rtl="0">
              <a:lnSpc>
                <a:spcPct val="90000"/>
              </a:lnSpc>
              <a:spcBef>
                <a:spcPts val="500"/>
              </a:spcBef>
              <a:buFont charset="0" panose="020B0604020202020204" pitchFamily="34" typeface="Arial"/>
              <a:buChar char="•"/>
              <a:defRPr kern="1200" sz="1800">
                <a:solidFill>
                  <a:schemeClr val="tx1"/>
                </a:solidFill>
                <a:latin typeface="+mn-lt"/>
                <a:ea typeface="+mn-ea"/>
                <a:cs typeface="+mn-cs"/>
              </a:defRPr>
            </a:lvl9pPr>
          </a:lstStyle>
          <a:p>
            <a:endParaRPr dirty="0" lang="en-US" sz="1600"/>
          </a:p>
          <a:p>
            <a:endParaRPr dirty="0" lang="en-US"/>
          </a:p>
        </p:txBody>
      </p:sp>
      <p:sp>
        <p:nvSpPr>
          <p:cNvPr id="3" name="Rectangle 2"/>
          <p:cNvSpPr/>
          <p:nvPr/>
        </p:nvSpPr>
        <p:spPr>
          <a:xfrm>
            <a:off x="882316" y="1385046"/>
            <a:ext cx="10666952" cy="1477328"/>
          </a:xfrm>
          <a:prstGeom prst="rect">
            <a:avLst/>
          </a:prstGeom>
        </p:spPr>
        <p:txBody>
          <a:bodyPr numCol="1" wrap="square">
            <a:spAutoFit/>
          </a:bodyPr>
          <a:lstStyle/>
          <a:p>
            <a:endParaRPr dirty="0" lang="en-US"/>
          </a:p>
          <a:p>
            <a:endParaRPr dirty="0" lang="en-US"/>
          </a:p>
          <a:p>
            <a:endParaRPr dirty="0" lang="en-US"/>
          </a:p>
          <a:p>
            <a:endParaRPr dirty="0" lang="en-US"/>
          </a:p>
          <a:p>
            <a:endParaRPr dirty="0" lang="en-US"/>
          </a:p>
        </p:txBody>
      </p:sp>
      <p:sp>
        <p:nvSpPr>
          <p:cNvPr id="6" name="Rectangle 5"/>
          <p:cNvSpPr/>
          <p:nvPr/>
        </p:nvSpPr>
        <p:spPr>
          <a:xfrm>
            <a:off x="1595665" y="1504720"/>
            <a:ext cx="9240253" cy="3970318"/>
          </a:xfrm>
          <a:prstGeom prst="rect">
            <a:avLst/>
          </a:prstGeom>
        </p:spPr>
        <p:txBody>
          <a:bodyPr numCol="1" wrap="square">
            <a:spAutoFit/>
          </a:bodyPr>
          <a:lstStyle/>
          <a:p>
            <a:r>
              <a:rPr dirty="0" lang="en-US"/>
              <a:t>Edenrockvillarental.com. 2021. Eden Rock Villa Rental | Luxury Villas in St </a:t>
            </a:r>
            <a:r>
              <a:rPr dirty="0" err="1" lang="en-US"/>
              <a:t>Barths</a:t>
            </a:r>
            <a:r>
              <a:rPr dirty="0" lang="en-US"/>
              <a:t>. [online] Available at: &lt;https://www.edenrockvillarental.com/en/home/&gt; [Accessed 25 June 2021].</a:t>
            </a:r>
          </a:p>
          <a:p>
            <a:r>
              <a:rPr dirty="0" lang="en-US"/>
              <a:t>Jones, M., 2021. [online] Oetkercollection.com. Available at: &lt;https://www.oetkercollection.com/hotels/eden-rock-st-barths/the-hotel/&gt; [Accessed 25 June 2021].</a:t>
            </a:r>
          </a:p>
          <a:p>
            <a:r>
              <a:rPr dirty="0" err="1" lang="en-US"/>
              <a:t>Michman</a:t>
            </a:r>
            <a:r>
              <a:rPr dirty="0" lang="en-US"/>
              <a:t>, R., 2015. Marketing channels. 2nd ed. Columbus, Ohio: Grid.</a:t>
            </a:r>
          </a:p>
          <a:p>
            <a:r>
              <a:rPr dirty="0" lang="en-US"/>
              <a:t>Morris, N., 2016. Understanding Digital Marketing: Marketing Strategies for Engaging the Digital Generation. Journal of Direct, Data and Digital Marketing Practice, 10(4), pp.384-387.</a:t>
            </a:r>
          </a:p>
          <a:p>
            <a:r>
              <a:rPr dirty="0" lang="en-US"/>
              <a:t>Smith, K. and Jack, R., 2021. [online] Oetkercollection.com. Available at: &lt;https://www.oetkercollection.com/hotels/eden-rock-st-barths/eden-rock-villa-rental/&gt; [Accessed 25 June 2021].</a:t>
            </a:r>
          </a:p>
          <a:p>
            <a:r>
              <a:rPr dirty="0" lang="en-US"/>
              <a:t>Steve, S., 2021. [online] Oetkercollection.com. Available at: &lt;https://www.oetkercollection.com/hotels/eden-rock-st-barths/restaurant-bar/&gt; [Accessed 25 June 2021].</a:t>
            </a:r>
          </a:p>
        </p:txBody>
      </p:sp>
    </p:spTree>
    <p:extLst>
      <p:ext uri="{BB962C8B-B14F-4D97-AF65-F5344CB8AC3E}">
        <p14:creationId xmlns:p14="http://schemas.microsoft.com/office/powerpoint/2010/main" val="59582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F3342"/>
        </a:solidFill>
        <a:effectLst/>
      </p:bgPr>
    </p:bg>
    <p:spTree>
      <p:nvGrpSpPr>
        <p:cNvPr id="1" name=""/>
        <p:cNvGrpSpPr/>
        <p:nvPr/>
      </p:nvGrpSpPr>
      <p:grpSpPr>
        <a:xfrm>
          <a:off x="0" y="0"/>
          <a:ext cx="0" cy="0"/>
          <a:chOff x="0" y="0"/>
          <a:chExt cx="0" cy="0"/>
        </a:xfrm>
      </p:grpSpPr>
      <p:pic>
        <p:nvPicPr>
          <p:cNvPr descr="abstract image" id="5" name="Picture Placeholder 4" title="abstract image">
            <a:extLst>
              <a:ext uri="{FF2B5EF4-FFF2-40B4-BE49-F238E27FC236}">
                <a16:creationId xmlns:a16="http://schemas.microsoft.com/office/drawing/2014/main" id="{BCF9593D-B6BD-4208-A4FF-8CFFE503475A}"/>
              </a:ext>
            </a:extLst>
          </p:cNvPr>
          <p:cNvPicPr>
            <a:picLocks noChangeAspect="1" noGrp="1"/>
          </p:cNvPicPr>
          <p:nvPr>
            <p:ph idx="15" sz="quarter" type="pic"/>
          </p:nvPr>
        </p:nvPicPr>
        <p:blipFill>
          <a:blip r:embed="rId2">
            <a:extLst>
              <a:ext uri="{28A0092B-C50C-407E-A947-70E740481C1C}">
                <a14:useLocalDpi xmlns:a14="http://schemas.microsoft.com/office/drawing/2010/main" val="0"/>
              </a:ext>
            </a:extLst>
          </a:blip>
          <a:srcRect/>
          <a:stretch>
            <a:fillRect/>
          </a:stretch>
        </p:blipFill>
        <p:spPr/>
      </p:pic>
      <p:sp>
        <p:nvSpPr>
          <p:cNvPr id="16" name="Rectangle 15">
            <a:extLst>
              <a:ext uri="{FF2B5EF4-FFF2-40B4-BE49-F238E27FC236}">
                <a16:creationId xmlns:a16="http://schemas.microsoft.com/office/drawing/2014/main" id="{4273BD65-CFF3-40DD-939C-97A942BD80EE}"/>
              </a:ext>
              <a:ext uri="{C183D7F6-B498-43B3-948B-1728B52AA6E4}">
                <adec:decorative xmlns:adec="http://schemas.microsoft.com/office/drawing/2017/decorative" val="1"/>
              </a:ext>
            </a:extLst>
          </p:cNvPr>
          <p:cNvSpPr/>
          <p:nvPr/>
        </p:nvSpPr>
        <p:spPr>
          <a:xfrm>
            <a:off x="-71014" y="0"/>
            <a:ext cx="12263014" cy="6858000"/>
          </a:xfrm>
          <a:prstGeom prst="rect">
            <a:avLst/>
          </a:prstGeom>
          <a:solidFill>
            <a:schemeClr val="bg1">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grpSp>
        <p:nvGrpSpPr>
          <p:cNvPr id="40" name="Group 39">
            <a:extLst>
              <a:ext uri="{FF2B5EF4-FFF2-40B4-BE49-F238E27FC236}">
                <a16:creationId xmlns:a16="http://schemas.microsoft.com/office/drawing/2014/main" id="{11BEC607-8474-408E-A7AC-48A065F31B63}"/>
              </a:ext>
              <a:ext uri="{C183D7F6-B498-43B3-948B-1728B52AA6E4}">
                <adec:decorative xmlns:adec="http://schemas.microsoft.com/office/drawing/2017/decorative" val="1"/>
              </a:ext>
            </a:extLst>
          </p:cNvPr>
          <p:cNvGrpSpPr/>
          <p:nvPr/>
        </p:nvGrpSpPr>
        <p:grpSpPr>
          <a:xfrm flipH="1">
            <a:off x="2076202" y="1374276"/>
            <a:ext cx="7324426" cy="3883523"/>
            <a:chOff x="252031" y="-22763"/>
            <a:chExt cx="7324426" cy="7269964"/>
          </a:xfrm>
        </p:grpSpPr>
        <p:sp>
          <p:nvSpPr>
            <p:cNvPr id="42" name="Rectangle 41">
              <a:extLst>
                <a:ext uri="{FF2B5EF4-FFF2-40B4-BE49-F238E27FC236}">
                  <a16:creationId xmlns:a16="http://schemas.microsoft.com/office/drawing/2014/main" id="{B601E3FC-2016-4085-9A4B-A172702EAAE1}"/>
                </a:ext>
              </a:extLst>
            </p:cNvPr>
            <p:cNvSpPr/>
            <p:nvPr userDrawn="1"/>
          </p:nvSpPr>
          <p:spPr>
            <a:xfrm>
              <a:off x="979714" y="1181211"/>
              <a:ext cx="6117771" cy="6065990"/>
            </a:xfrm>
            <a:prstGeom prst="rect">
              <a:avLst/>
            </a:prstGeom>
            <a:gradFill>
              <a:gsLst>
                <a:gs pos="0">
                  <a:srgbClr val="038B30">
                    <a:alpha val="70000"/>
                  </a:srgbClr>
                </a:gs>
                <a:gs pos="100000">
                  <a:srgbClr val="C0F400">
                    <a:alpha val="70000"/>
                  </a:srgbClr>
                </a:gs>
                <a:gs pos="50000">
                  <a:srgbClr val="05EE55">
                    <a:alpha val="70000"/>
                  </a:srgbClr>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r>
                <a:rPr dirty="0" lang="en-US"/>
                <a:t>2</a:t>
              </a:r>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endParaRPr dirty="0" lang="en-US"/>
            </a:p>
            <a:p>
              <a:pPr algn="ctr"/>
              <a:r>
                <a:rPr dirty="0" lang="en-US"/>
                <a:t>+</a:t>
              </a:r>
            </a:p>
            <a:p>
              <a:pPr algn="ctr"/>
              <a:endParaRPr dirty="0" lang="en-US"/>
            </a:p>
          </p:txBody>
        </p:sp>
        <p:sp>
          <p:nvSpPr>
            <p:cNvPr id="41" name="Rectangle 40">
              <a:extLst>
                <a:ext uri="{FF2B5EF4-FFF2-40B4-BE49-F238E27FC236}">
                  <a16:creationId xmlns:a16="http://schemas.microsoft.com/office/drawing/2014/main" id="{2CBF662F-A198-4AD3-8EBC-0EC9A52B2994}"/>
                </a:ext>
              </a:extLst>
            </p:cNvPr>
            <p:cNvSpPr/>
            <p:nvPr userDrawn="1"/>
          </p:nvSpPr>
          <p:spPr>
            <a:xfrm>
              <a:off x="500743" y="-22763"/>
              <a:ext cx="7075714" cy="5878284"/>
            </a:xfrm>
            <a:prstGeom prst="rect">
              <a:avLst/>
            </a:prstGeom>
            <a:noFill/>
            <a:ln w="127000">
              <a:solidFill>
                <a:srgbClr val="2F3342"/>
              </a:solid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43" name="Rectangle 42">
              <a:extLst>
                <a:ext uri="{FF2B5EF4-FFF2-40B4-BE49-F238E27FC236}">
                  <a16:creationId xmlns:a16="http://schemas.microsoft.com/office/drawing/2014/main" id="{142E86C5-8E5F-4620-A4FB-D1F926179D18}"/>
                </a:ext>
              </a:extLst>
            </p:cNvPr>
            <p:cNvSpPr/>
            <p:nvPr userDrawn="1"/>
          </p:nvSpPr>
          <p:spPr>
            <a:xfrm>
              <a:off x="252031" y="655467"/>
              <a:ext cx="6475341" cy="570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grpSp>
      <p:sp>
        <p:nvSpPr>
          <p:cNvPr id="6" name="Title 5">
            <a:extLst>
              <a:ext uri="{FF2B5EF4-FFF2-40B4-BE49-F238E27FC236}">
                <a16:creationId xmlns:a16="http://schemas.microsoft.com/office/drawing/2014/main" id="{7E0E8055-17FA-43CE-9F03-E712F496B7CF}"/>
              </a:ext>
            </a:extLst>
          </p:cNvPr>
          <p:cNvSpPr>
            <a:spLocks noGrp="1"/>
          </p:cNvSpPr>
          <p:nvPr>
            <p:ph type="ctrTitle"/>
          </p:nvPr>
        </p:nvSpPr>
        <p:spPr>
          <a:xfrm>
            <a:off x="2858329" y="2505427"/>
            <a:ext cx="6609256" cy="1508126"/>
          </a:xfrm>
        </p:spPr>
        <p:txBody>
          <a:bodyPr anchor="ctr" numCol="1">
            <a:normAutofit/>
          </a:bodyPr>
          <a:lstStyle/>
          <a:p>
            <a:r>
              <a:rPr dirty="0" lang="en-US" sz="7200"/>
              <a:t>THANK YOU</a:t>
            </a:r>
          </a:p>
        </p:txBody>
      </p:sp>
      <p:sp>
        <p:nvSpPr>
          <p:cNvPr id="29" name="Rectangle: Single Corner Snipped 28">
            <a:extLst>
              <a:ext uri="{FF2B5EF4-FFF2-40B4-BE49-F238E27FC236}">
                <a16:creationId xmlns:a16="http://schemas.microsoft.com/office/drawing/2014/main" id="{E01195D9-1845-4282-BE5B-F6B840BE40E1}"/>
              </a:ext>
              <a:ext uri="{C183D7F6-B498-43B3-948B-1728B52AA6E4}">
                <adec:decorative xmlns:adec="http://schemas.microsoft.com/office/drawing/2017/decorative" val="1"/>
              </a:ext>
            </a:extLst>
          </p:cNvPr>
          <p:cNvSpPr/>
          <p:nvPr/>
        </p:nvSpPr>
        <p:spPr>
          <a:xfrm flipH="1">
            <a:off x="11549269" y="6356350"/>
            <a:ext cx="642731" cy="501650"/>
          </a:xfrm>
          <a:prstGeom prst="snip1Rect">
            <a:avLst/>
          </a:prstGeom>
          <a:solidFill>
            <a:srgbClr val="2F334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numCol="1" rtlCol="0"/>
          <a:lstStyle/>
          <a:p>
            <a:pPr algn="ctr"/>
            <a:endParaRPr dirty="0" lang="en-US"/>
          </a:p>
        </p:txBody>
      </p:sp>
      <p:sp>
        <p:nvSpPr>
          <p:cNvPr id="30" name="Slide Number Placeholder 5">
            <a:extLst>
              <a:ext uri="{FF2B5EF4-FFF2-40B4-BE49-F238E27FC236}">
                <a16:creationId xmlns:a16="http://schemas.microsoft.com/office/drawing/2014/main" id="{056A6478-CD2B-4077-910A-3D006C82EB9A}"/>
              </a:ext>
            </a:extLst>
          </p:cNvPr>
          <p:cNvSpPr>
            <a:spLocks noGrp="1"/>
          </p:cNvSpPr>
          <p:nvPr>
            <p:ph idx="2147483647" sz="quarter" type="sldNum"/>
          </p:nvPr>
        </p:nvSpPr>
        <p:spPr>
          <a:xfrm>
            <a:off x="11549268" y="6413649"/>
            <a:ext cx="642731" cy="407804"/>
          </a:xfrm>
          <a:prstGeom prst="rect">
            <a:avLst/>
          </a:prstGeom>
        </p:spPr>
        <p:txBody>
          <a:bodyPr anchor="ctr" bIns="45720" lIns="91440" numCol="1" rIns="91440" rtlCol="0" tIns="45720" vert="horz"/>
          <a:lstStyle>
            <a:lvl1pPr algn="ctr">
              <a:defRPr sz="1200">
                <a:solidFill>
                  <a:schemeClr val="bg1"/>
                </a:solidFill>
              </a:defRPr>
            </a:lvl1pPr>
          </a:lstStyle>
          <a:p>
            <a:fld id="{8C2E478F-E849-4A8C-AF1F-CBCC78A7CBFA}" type="slidenum">
              <a:rPr lang="en-US" smtClean="0"/>
              <a:pPr/>
              <a:t>11</a:t>
            </a:fld>
            <a:endParaRPr dirty="0" lang="en-US"/>
          </a:p>
        </p:txBody>
      </p:sp>
    </p:spTree>
    <p:extLst>
      <p:ext uri="{BB962C8B-B14F-4D97-AF65-F5344CB8AC3E}">
        <p14:creationId xmlns:p14="http://schemas.microsoft.com/office/powerpoint/2010/main" val="207078912"/>
      </p:ext>
    </p:extLst>
  </p:cSld>
  <p:clrMapOvr>
    <a:masterClrMapping/>
  </p:clrMapOvr>
</p:sld>
</file>

<file path=ppt/theme/theme1.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panose="020F0302020204030204"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panose="020F0502020204030204"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id="{62F939B6-93AF-4DB8-9C6B-D6C7DFDC589F}" name="Office Theme" vid="{4A3C46E8-61CC-4603-A589-7422A47A8E4A}"/>
    </a:ext>
  </a:extLst>
</a:theme>
</file>

<file path=ppt/theme/theme2.xml><?xml version="1.0" encoding="utf-8"?>
<a:theme xmlns:a="http://schemas.openxmlformats.org/drawingml/2006/main" name="Office Theme">
  <a:themeElements>
    <a:clrScheme name="Custom 8">
      <a:dk1>
        <a:sysClr lastClr="000000" val="windowText"/>
      </a:dk1>
      <a:lt1>
        <a:sysClr lastClr="FFFFFF" val="window"/>
      </a:lt1>
      <a:dk2>
        <a:srgbClr val="44546A"/>
      </a:dk2>
      <a:lt2>
        <a:srgbClr val="E7E6E6"/>
      </a:lt2>
      <a:accent1>
        <a:srgbClr val="C0F400"/>
      </a:accent1>
      <a:accent2>
        <a:srgbClr val="05D74D"/>
      </a:accent2>
      <a:accent3>
        <a:srgbClr val="2F3342"/>
      </a:accent3>
      <a:accent4>
        <a:srgbClr val="038B30"/>
      </a:accent4>
      <a:accent5>
        <a:srgbClr val="05EE55"/>
      </a:accent5>
      <a:accent6>
        <a:srgbClr val="70AD47"/>
      </a:accent6>
      <a:hlink>
        <a:srgbClr val="05D74D"/>
      </a:hlink>
      <a:folHlink>
        <a:srgbClr val="C0F400"/>
      </a:folHlink>
    </a:clrScheme>
    <a:fontScheme name="Custom 4">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id="{1300540C-5346-469F-AA5C-717C09787E7E}" name="TF56051434_Light modernist presentation_RVA_v3.potx" vid="{ADCE5FDD-C8BF-4BDC-86F8-B24C14EB90C7}"/>
    </a:ext>
  </a:extLst>
</a:theme>
</file>

<file path=ppt/theme/theme3.xml><?xml version="1.0" encoding="utf-8"?>
<a:theme xmlns:a="http://schemas.openxmlformats.org/drawingml/2006/main" name="Office Theme">
  <a:themeElements>
    <a:clrScheme name="Office">
      <a:dk1>
        <a:sysClr lastClr="000000" val="windowText"/>
      </a:dk1>
      <a:lt1>
        <a:sysClr lastClr="FFFFFF" val="window"/>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panose="020F0302020204030204"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panose="020F0502020204030204"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algn="ctr" cap="flat" cmpd="sng" w="6350">
          <a:solidFill>
            <a:schemeClr val="phClr"/>
          </a:solidFill>
          <a:prstDash val="solid"/>
          <a:miter lim="800000"/>
        </a:ln>
        <a:ln algn="ctr" cap="flat" cmpd="sng" w="12700">
          <a:solidFill>
            <a:schemeClr val="phClr"/>
          </a:solidFill>
          <a:prstDash val="solid"/>
          <a:miter lim="800000"/>
        </a:ln>
        <a:ln algn="ctr" cap="flat" cmpd="sng" w="19050">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id="{62F939B6-93AF-4DB8-9C6B-D6C7DFDC589F}" name="Office Theme" vid="{4A3C46E8-61CC-4603-A589-7422A47A8E4A}"/>
    </a:ext>
  </a:extLst>
</a:theme>
</file>

<file path=docProps/app.xml><?xml version="1.0" encoding="utf-8"?>
<Properties xmlns="http://schemas.openxmlformats.org/officeDocument/2006/extended-properties" xmlns:vt="http://schemas.openxmlformats.org/officeDocument/2006/docPropsVTypes">
  <Template>Light modernist presentation</Template>
  <Company/>
  <Words>1244</Words>
  <Paragraphs>971</Paragraphs>
  <Slides>11</Slides>
  <Notes>9</Notes>
  <TotalTime>0</TotalTime>
  <HiddenSlides>0</HiddenSlides>
  <MMClips>0</MMClips>
  <ScaleCrop>false</ScaleCrop>
  <HeadingPairs>
    <vt:vector baseType="variant" size="6">
      <vt:variant>
        <vt:lpstr>Fonts Used</vt:lpstr>
      </vt:variant>
      <vt:variant>
        <vt:i4>3</vt:i4>
      </vt:variant>
      <vt:variant>
        <vt:lpstr>Theme</vt:lpstr>
      </vt:variant>
      <vt:variant>
        <vt:i4>1</vt:i4>
      </vt:variant>
      <vt:variant>
        <vt:lpstr>Slide Titles</vt:lpstr>
      </vt:variant>
      <vt:variant>
        <vt:i4>11</vt:i4>
      </vt:variant>
    </vt:vector>
  </HeadingPairs>
  <TitlesOfParts>
    <vt:vector baseType="lpstr" size="15">
      <vt:lpstr>Arial</vt:lpstr>
      <vt:lpstr>Calibri</vt:lpstr>
      <vt:lpstr>Times New Roman</vt:lpstr>
      <vt:lpstr>Office Theme</vt:lpstr>
      <vt:lpstr>Welcome to the presentation on Marketing Essentials Module Code: BMIH4005</vt:lpstr>
      <vt:lpstr>Contents</vt:lpstr>
      <vt:lpstr>Introduction</vt:lpstr>
      <vt:lpstr>Marketing mix</vt:lpstr>
      <vt:lpstr>Customer value and engagement creation</vt:lpstr>
      <vt:lpstr>Effective use of digital marketing</vt:lpstr>
      <vt:lpstr>Micro-environment analysis</vt:lpstr>
      <vt:lpstr>Macro-environment analysis</vt:lpstr>
      <vt:lpstr>Conclusion</vt:lpstr>
      <vt:lpstr>References</vt:lpstr>
      <vt:lpstr>THANK YOU</vt:lpstr>
    </vt:vector>
  </TitlesOfParts>
  <LinksUpToDate>false</LinksUpToDate>
  <SharedDoc>false</SharedDoc>
  <HyperlinksChanged>false</HyperlinksChanged>
  <Application>Microsoft Office PowerPoint</Application>
  <AppVersion>16.0000</AppVersion>
  <PresentationFormat>Widescreen</PresentationFormat>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2021-06-25T16:52:50Z</dcterms:created>
  <dc:creator/>
  <cp:lastModifiedBy/>
  <dcterms:modified xsi:type="dcterms:W3CDTF">2021-06-26T06:27:46Z</dcterms:modified>
  <cp:revision>1</cp:revision>
  <dc:title/>
</cp:coreProperties>
</file>