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2.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3.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4.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5.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6.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7.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8.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9.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10.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11.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12.xml" ContentType="application/vnd.openxmlformats-officedocument.presentationml.notesSlide+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notesSlides/notesSlide13.xml" ContentType="application/vnd.openxmlformats-officedocument.presentationml.notesSlide+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notesSlides/notesSlide14.xml" ContentType="application/vnd.openxmlformats-officedocument.presentationml.notesSlide+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notesSlides/notesSlide17.xml" ContentType="application/vnd.openxmlformats-officedocument.presentationml.notesSlide+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5143" r:id="rId1"/>
  </p:sldMasterIdLst>
  <p:notesMasterIdLst>
    <p:notesMasterId r:id="rId48"/>
  </p:notesMasterIdLst>
  <p:sldIdLst>
    <p:sldId id="256" r:id="rId2"/>
    <p:sldId id="265" r:id="rId3"/>
    <p:sldId id="266" r:id="rId4"/>
    <p:sldId id="267" r:id="rId5"/>
    <p:sldId id="275" r:id="rId6"/>
    <p:sldId id="276" r:id="rId7"/>
    <p:sldId id="277" r:id="rId8"/>
    <p:sldId id="278" r:id="rId9"/>
    <p:sldId id="279" r:id="rId10"/>
    <p:sldId id="268" r:id="rId11"/>
    <p:sldId id="262" r:id="rId12"/>
    <p:sldId id="269" r:id="rId13"/>
    <p:sldId id="270" r:id="rId14"/>
    <p:sldId id="271" r:id="rId15"/>
    <p:sldId id="264" r:id="rId16"/>
    <p:sldId id="280" r:id="rId17"/>
    <p:sldId id="281" r:id="rId18"/>
    <p:sldId id="287" r:id="rId19"/>
    <p:sldId id="286" r:id="rId20"/>
    <p:sldId id="290" r:id="rId21"/>
    <p:sldId id="291" r:id="rId22"/>
    <p:sldId id="293" r:id="rId23"/>
    <p:sldId id="294" r:id="rId24"/>
    <p:sldId id="295" r:id="rId25"/>
    <p:sldId id="296" r:id="rId26"/>
    <p:sldId id="298" r:id="rId27"/>
    <p:sldId id="305" r:id="rId28"/>
    <p:sldId id="300" r:id="rId29"/>
    <p:sldId id="306" r:id="rId30"/>
    <p:sldId id="307" r:id="rId31"/>
    <p:sldId id="309" r:id="rId32"/>
    <p:sldId id="315" r:id="rId33"/>
    <p:sldId id="311" r:id="rId34"/>
    <p:sldId id="312" r:id="rId35"/>
    <p:sldId id="317" r:id="rId36"/>
    <p:sldId id="318" r:id="rId37"/>
    <p:sldId id="302" r:id="rId38"/>
    <p:sldId id="319" r:id="rId39"/>
    <p:sldId id="320" r:id="rId40"/>
    <p:sldId id="304" r:id="rId41"/>
    <p:sldId id="322" r:id="rId42"/>
    <p:sldId id="323" r:id="rId43"/>
    <p:sldId id="324" r:id="rId44"/>
    <p:sldId id="325" r:id="rId45"/>
    <p:sldId id="326" r:id="rId46"/>
    <p:sldId id="321" r:id="rId4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 styleId="{22838BEF-8BB2-4498-84A7-C5851F593DF1}" styleName="Medium Style 4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25400" cmpd="sng">
              <a:solidFill>
                <a:schemeClr val="accent5"/>
              </a:solidFill>
            </a:ln>
          </a:top>
        </a:tcBdr>
        <a:fill>
          <a:solidFill>
            <a:schemeClr val="accent5">
              <a:tint val="20000"/>
            </a:schemeClr>
          </a:solidFill>
        </a:fill>
      </a:tcStyle>
    </a:lastRow>
    <a:firstRow>
      <a:tcTxStyle b="on"/>
      <a:tcStyle>
        <a:tcBdr/>
        <a:fill>
          <a:solidFill>
            <a:schemeClr val="accent5">
              <a:tint val="20000"/>
            </a:schemeClr>
          </a:solidFill>
        </a:fill>
      </a:tcStyle>
    </a:firstRow>
  </a:tblStyle>
  <a:tblStyle styleId="{16D9F66E-5EB9-4882-86FB-DCBF35E3C3E4}" styleName="Medium Style 4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solidFill>
            <a:schemeClr val="accent6">
              <a:tint val="20000"/>
            </a:schemeClr>
          </a:solidFill>
        </a:fill>
      </a:tcStyle>
    </a:wholeTbl>
    <a:band1H>
      <a:tcStyle>
        <a:tcBdr/>
        <a:fill>
          <a:solidFill>
            <a:schemeClr val="accent6">
              <a:tint val="40000"/>
            </a:schemeClr>
          </a:solidFill>
        </a:fill>
      </a:tcStyle>
    </a:band1H>
    <a:band1V>
      <a:tcStyle>
        <a:tcBdr/>
        <a:fill>
          <a:solidFill>
            <a:schemeClr val="accent6">
              <a:tint val="40000"/>
            </a:schemeClr>
          </a:solidFill>
        </a:fill>
      </a:tcStyle>
    </a:band1V>
    <a:lastCol>
      <a:tcTxStyle b="on"/>
      <a:tcStyle>
        <a:tcBdr/>
      </a:tcStyle>
    </a:lastCol>
    <a:firstCol>
      <a:tcTxStyle b="on"/>
      <a:tcStyle>
        <a:tcBdr/>
      </a:tcStyle>
    </a:firstCol>
    <a:lastRow>
      <a:tcTxStyle b="on"/>
      <a:tcStyle>
        <a:tcBdr>
          <a:top>
            <a:ln w="25400" cmpd="sng">
              <a:solidFill>
                <a:schemeClr val="accent6"/>
              </a:solidFill>
            </a:ln>
          </a:top>
        </a:tcBdr>
        <a:fill>
          <a:solidFill>
            <a:schemeClr val="accent6">
              <a:tint val="20000"/>
            </a:schemeClr>
          </a:solidFill>
        </a:fill>
      </a:tcStyle>
    </a:lastRow>
    <a:firstRow>
      <a:tcTxStyle b="on"/>
      <a:tcStyle>
        <a:tcBdr/>
        <a:fill>
          <a:solidFill>
            <a:schemeClr val="accent6">
              <a:tint val="20000"/>
            </a:schemeClr>
          </a:solidFill>
        </a:fill>
      </a:tcStyle>
    </a:firstRow>
  </a:tblStyle>
  <a:tblStyle styleId="{0505E3EF-67EA-436B-97B2-0124C06EBD24}" styleName="Medium Style 4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25400" cmpd="sng">
              <a:solidFill>
                <a:schemeClr val="accent3"/>
              </a:solidFill>
            </a:ln>
          </a:top>
        </a:tcBdr>
        <a:fill>
          <a:solidFill>
            <a:schemeClr val="accent3">
              <a:tint val="20000"/>
            </a:schemeClr>
          </a:solidFill>
        </a:fill>
      </a:tcStyle>
    </a:lastRow>
    <a:firstRow>
      <a:tcTxStyle b="on"/>
      <a:tcStyle>
        <a:tcBdr/>
        <a:fill>
          <a:solidFill>
            <a:schemeClr val="accent3">
              <a:tint val="20000"/>
            </a:schemeClr>
          </a:solidFill>
        </a:fill>
      </a:tcStyle>
    </a:firstRow>
  </a:tblStyle>
  <a:tblStyle styleId="{8A107856-5554-42FB-B03E-39F5DBC370BA}" styleName="Medium Style 4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solidFill>
            <a:schemeClr val="accent2">
              <a:tint val="20000"/>
            </a:schemeClr>
          </a:solidFill>
        </a:fill>
      </a:tcStyle>
    </a:wholeTbl>
    <a:band1H>
      <a:tcStyle>
        <a:tcBdr/>
        <a:fill>
          <a:solidFill>
            <a:schemeClr val="accent2">
              <a:tint val="40000"/>
            </a:schemeClr>
          </a:solidFill>
        </a:fill>
      </a:tcStyle>
    </a:band1H>
    <a:band1V>
      <a:tcStyle>
        <a:tcBdr/>
        <a:fill>
          <a:solidFill>
            <a:schemeClr val="accent2">
              <a:tint val="40000"/>
            </a:schemeClr>
          </a:solidFill>
        </a:fill>
      </a:tcStyle>
    </a:band1V>
    <a:lastCol>
      <a:tcTxStyle b="on"/>
      <a:tcStyle>
        <a:tcBdr/>
      </a:tcStyle>
    </a:lastCol>
    <a:firstCol>
      <a:tcTxStyle b="on"/>
      <a:tcStyle>
        <a:tcBdr/>
      </a:tcStyle>
    </a:firstCol>
    <a:lastRow>
      <a:tcTxStyle b="on"/>
      <a:tcStyle>
        <a:tcBdr>
          <a:top>
            <a:ln w="25400" cmpd="sng">
              <a:solidFill>
                <a:schemeClr val="accent2"/>
              </a:solidFill>
            </a:ln>
          </a:top>
        </a:tcBdr>
        <a:fill>
          <a:solidFill>
            <a:schemeClr val="accent2">
              <a:tint val="20000"/>
            </a:schemeClr>
          </a:solidFill>
        </a:fill>
      </a:tcStyle>
    </a:lastRow>
    <a:firstRow>
      <a:tcTxStyle b="on"/>
      <a:tcStyle>
        <a:tcBdr/>
        <a:fill>
          <a:solidFill>
            <a:schemeClr val="accent2">
              <a:tint val="20000"/>
            </a:schemeClr>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D7AC3CCA-C797-4891-BE02-D94E43425B78}" styleName="Medium Style 4">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w="12700" cmpd="sng">
              <a:solidFill>
                <a:schemeClr val="dk1"/>
              </a:solid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tcStyle>
    </a:lastCol>
    <a:firstCol>
      <a:tcTxStyle b="on"/>
      <a:tcStyle>
        <a:tcBdr/>
      </a:tcStyle>
    </a:firstCol>
    <a:lastRow>
      <a:tcTxStyle b="on"/>
      <a:tcStyle>
        <a:tcBdr>
          <a:top>
            <a:ln w="25400" cmpd="sng">
              <a:solidFill>
                <a:schemeClr val="dk1"/>
              </a:solidFill>
            </a:ln>
          </a:top>
        </a:tcBdr>
        <a:fill>
          <a:solidFill>
            <a:schemeClr val="dk1">
              <a:tint val="20000"/>
            </a:schemeClr>
          </a:solidFill>
        </a:fill>
      </a:tcStyle>
    </a:lastRow>
    <a:firstRow>
      <a:tcTxStyle b="on"/>
      <a:tcStyle>
        <a:tcBdr/>
        <a:fill>
          <a:solidFill>
            <a:schemeClr val="dk1">
              <a:tint val="20000"/>
            </a:schemeClr>
          </a:solidFill>
        </a:fill>
      </a:tcStyle>
    </a:firstRow>
  </a:tblStyle>
  <a:tblStyle styleId="{E929F9F4-4A8F-4326-A1B4-22849713DDAB}" styleName="Dark Style 1 - Accent 4">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4"/>
          </a:solidFill>
        </a:fill>
      </a:tcStyle>
    </a:wholeTbl>
    <a:band1H>
      <a:tcStyle>
        <a:tcBdr/>
        <a:fill>
          <a:solidFill>
            <a:schemeClr val="accent4">
              <a:shade val="60000"/>
            </a:schemeClr>
          </a:solidFill>
        </a:fill>
      </a:tcStyle>
    </a:band1H>
    <a:band1V>
      <a:tcStyle>
        <a:tcBdr/>
        <a:fill>
          <a:solidFill>
            <a:schemeClr val="accent4">
              <a:shade val="60000"/>
            </a:schemeClr>
          </a:solidFill>
        </a:fill>
      </a:tcStyle>
    </a:band1V>
    <a:lastCol>
      <a:tcTxStyle b="on"/>
      <a:tcStyle>
        <a:tcBdr>
          <a:left>
            <a:ln w="25400" cmpd="sng">
              <a:solidFill>
                <a:schemeClr val="lt1"/>
              </a:solidFill>
            </a:ln>
          </a:left>
        </a:tcBdr>
        <a:fill>
          <a:solidFill>
            <a:schemeClr val="accent4">
              <a:shade val="60000"/>
            </a:schemeClr>
          </a:solidFill>
        </a:fill>
      </a:tcStyle>
    </a:lastCol>
    <a:firstCol>
      <a:tcTxStyle b="on"/>
      <a:tcStyle>
        <a:tcBdr>
          <a:right>
            <a:ln w="25400" cmpd="sng">
              <a:solidFill>
                <a:schemeClr val="lt1"/>
              </a:solidFill>
            </a:ln>
          </a:right>
        </a:tcBdr>
        <a:fill>
          <a:solidFill>
            <a:schemeClr val="accent4">
              <a:shade val="60000"/>
            </a:schemeClr>
          </a:solidFill>
        </a:fill>
      </a:tcStyle>
    </a:firstCol>
    <a:lastRow>
      <a:tcTxStyle b="on"/>
      <a:tcStyle>
        <a:tcBdr>
          <a:top>
            <a:ln w="25400" cmpd="sng">
              <a:solidFill>
                <a:schemeClr val="lt1"/>
              </a:solidFill>
            </a:ln>
          </a:top>
        </a:tcBdr>
        <a:fill>
          <a:solidFill>
            <a:schemeClr val="accent4">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9770"/>
    <p:restoredTop sz="94650"/>
  </p:normalViewPr>
  <p:slideViewPr>
    <p:cSldViewPr snapToGrid="0">
      <p:cViewPr varScale="1">
        <p:scale>
          <a:sx n="84" d="100"/>
          <a:sy n="84" d="100"/>
        </p:scale>
        <p:origin x="200" y="960"/>
      </p:cViewPr>
      <p:guideLst/>
    </p:cSldViewPr>
  </p:slideViewPr>
  <p:notesTextViewPr>
    <p:cViewPr>
      <p:scale>
        <a:sx n="1" d="1"/>
        <a:sy n="1" d="1"/>
      </p:scale>
      <p:origin x="0" y="0"/>
    </p:cViewPr>
  </p:notesTextViewPr>
  <p:sorterViewPr>
    <p:cViewPr>
      <p:scale>
        <a:sx n="80" d="100"/>
        <a:sy n="80" d="100"/>
      </p:scale>
      <p:origin x="0" y="0"/>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theme" Target="theme/theme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B31A342-CDC0-4720-89CE-8D75FE3ADABE}" type="doc">
      <dgm:prSet loTypeId="urn:microsoft.com/office/officeart/2005/8/layout/hierarchy1" loCatId="hierarchy" qsTypeId="urn:microsoft.com/office/officeart/2005/8/quickstyle/simple4" qsCatId="simple" csTypeId="urn:microsoft.com/office/officeart/2005/8/colors/colorful2" csCatId="colorful" phldr="1"/>
      <dgm:spPr/>
      <dgm:t>
        <a:bodyPr/>
        <a:lstStyle/>
        <a:p>
          <a:endParaRPr lang="en-US"/>
        </a:p>
      </dgm:t>
    </dgm:pt>
    <dgm:pt modelId="{2D831EA6-84BE-4D2B-A5E0-16E3A9373A09}">
      <dgm:prSet custT="1"/>
      <dgm:spPr/>
      <dgm:t>
        <a:bodyPr/>
        <a:lstStyle/>
        <a:p>
          <a:r>
            <a:rPr lang="en-GB" sz="2000" b="0" i="0" dirty="0">
              <a:latin typeface="Palatino Linotype" panose="02040502050505030304" pitchFamily="18" charset="0"/>
            </a:rPr>
            <a:t>Motivated with voice lesson outcomes</a:t>
          </a:r>
          <a:r>
            <a:rPr lang="en-GB" sz="1800" b="0" i="0" dirty="0">
              <a:latin typeface="Palatino Linotype" panose="02040502050505030304" pitchFamily="18" charset="0"/>
            </a:rPr>
            <a:t>.</a:t>
          </a:r>
          <a:endParaRPr lang="en-US" sz="1800" b="0" dirty="0">
            <a:latin typeface="Palatino Linotype" panose="02040502050505030304" pitchFamily="18" charset="0"/>
          </a:endParaRPr>
        </a:p>
      </dgm:t>
    </dgm:pt>
    <dgm:pt modelId="{C1438CA7-55C6-4953-B2E1-56DB33BFDF1F}" type="parTrans" cxnId="{06635A76-DF05-4D11-8AF2-9BF32297F858}">
      <dgm:prSet/>
      <dgm:spPr/>
      <dgm:t>
        <a:bodyPr/>
        <a:lstStyle/>
        <a:p>
          <a:endParaRPr lang="en-US"/>
        </a:p>
      </dgm:t>
    </dgm:pt>
    <dgm:pt modelId="{AD4BAE7E-A13A-4D2C-9DDA-73B85B97921D}" type="sibTrans" cxnId="{06635A76-DF05-4D11-8AF2-9BF32297F858}">
      <dgm:prSet/>
      <dgm:spPr/>
      <dgm:t>
        <a:bodyPr/>
        <a:lstStyle/>
        <a:p>
          <a:endParaRPr lang="en-US"/>
        </a:p>
      </dgm:t>
    </dgm:pt>
    <dgm:pt modelId="{3EF36D97-6155-1546-8CCB-145C9A9BE165}">
      <dgm:prSet custT="1"/>
      <dgm:spPr/>
      <dgm:t>
        <a:bodyPr/>
        <a:lstStyle/>
        <a:p>
          <a:r>
            <a:rPr lang="en-US" sz="2000" b="0" dirty="0">
              <a:latin typeface="Palatino Linotype" panose="02040502050505030304" pitchFamily="18" charset="0"/>
            </a:rPr>
            <a:t>Dissatisfied with the SPS outcomes.</a:t>
          </a:r>
        </a:p>
      </dgm:t>
    </dgm:pt>
    <dgm:pt modelId="{7547569F-E310-3943-A155-BDB9BD148B75}" type="parTrans" cxnId="{17B3B346-DF8F-AF4B-98AC-8FFF0FF65F05}">
      <dgm:prSet/>
      <dgm:spPr/>
      <dgm:t>
        <a:bodyPr/>
        <a:lstStyle/>
        <a:p>
          <a:endParaRPr lang="en-US"/>
        </a:p>
      </dgm:t>
    </dgm:pt>
    <dgm:pt modelId="{77234A29-CE21-8D44-AB5B-4708A10EB5B5}" type="sibTrans" cxnId="{17B3B346-DF8F-AF4B-98AC-8FFF0FF65F05}">
      <dgm:prSet/>
      <dgm:spPr/>
      <dgm:t>
        <a:bodyPr/>
        <a:lstStyle/>
        <a:p>
          <a:endParaRPr lang="en-US"/>
        </a:p>
      </dgm:t>
    </dgm:pt>
    <dgm:pt modelId="{1127D518-28DC-BB4C-89E3-60C9898E4864}" type="pres">
      <dgm:prSet presAssocID="{7B31A342-CDC0-4720-89CE-8D75FE3ADABE}" presName="hierChild1" presStyleCnt="0">
        <dgm:presLayoutVars>
          <dgm:chPref val="1"/>
          <dgm:dir/>
          <dgm:animOne val="branch"/>
          <dgm:animLvl val="lvl"/>
          <dgm:resizeHandles/>
        </dgm:presLayoutVars>
      </dgm:prSet>
      <dgm:spPr/>
    </dgm:pt>
    <dgm:pt modelId="{31FA3728-733F-0249-B070-22DFCB4BABE4}" type="pres">
      <dgm:prSet presAssocID="{2D831EA6-84BE-4D2B-A5E0-16E3A9373A09}" presName="hierRoot1" presStyleCnt="0"/>
      <dgm:spPr/>
    </dgm:pt>
    <dgm:pt modelId="{5B54B490-B61A-764E-A90C-5AD5667C7EC7}" type="pres">
      <dgm:prSet presAssocID="{2D831EA6-84BE-4D2B-A5E0-16E3A9373A09}" presName="composite" presStyleCnt="0"/>
      <dgm:spPr/>
    </dgm:pt>
    <dgm:pt modelId="{60CDC3C4-6912-154F-8F32-6806706B4D08}" type="pres">
      <dgm:prSet presAssocID="{2D831EA6-84BE-4D2B-A5E0-16E3A9373A09}" presName="background" presStyleLbl="node0" presStyleIdx="0" presStyleCnt="2"/>
      <dgm:spPr/>
    </dgm:pt>
    <dgm:pt modelId="{01FD2420-AF31-9F43-A9DE-0C1F77E25E4A}" type="pres">
      <dgm:prSet presAssocID="{2D831EA6-84BE-4D2B-A5E0-16E3A9373A09}" presName="text" presStyleLbl="fgAcc0" presStyleIdx="0" presStyleCnt="2" custScaleX="105553" custScaleY="103754">
        <dgm:presLayoutVars>
          <dgm:chPref val="3"/>
        </dgm:presLayoutVars>
      </dgm:prSet>
      <dgm:spPr/>
    </dgm:pt>
    <dgm:pt modelId="{CFD34392-E106-D943-9BF6-82F404CACC5B}" type="pres">
      <dgm:prSet presAssocID="{2D831EA6-84BE-4D2B-A5E0-16E3A9373A09}" presName="hierChild2" presStyleCnt="0"/>
      <dgm:spPr/>
    </dgm:pt>
    <dgm:pt modelId="{31B0C758-2D22-5844-A20D-C627810C67EC}" type="pres">
      <dgm:prSet presAssocID="{3EF36D97-6155-1546-8CCB-145C9A9BE165}" presName="hierRoot1" presStyleCnt="0"/>
      <dgm:spPr/>
    </dgm:pt>
    <dgm:pt modelId="{DE86204C-5C66-5444-A6B1-8560111481EA}" type="pres">
      <dgm:prSet presAssocID="{3EF36D97-6155-1546-8CCB-145C9A9BE165}" presName="composite" presStyleCnt="0"/>
      <dgm:spPr/>
    </dgm:pt>
    <dgm:pt modelId="{321F8DBE-AC5B-B04C-98A4-CE6C62A64838}" type="pres">
      <dgm:prSet presAssocID="{3EF36D97-6155-1546-8CCB-145C9A9BE165}" presName="background" presStyleLbl="node0" presStyleIdx="1" presStyleCnt="2"/>
      <dgm:spPr/>
    </dgm:pt>
    <dgm:pt modelId="{3EF2BBAC-94F6-4540-B855-E9A7CA147BCE}" type="pres">
      <dgm:prSet presAssocID="{3EF36D97-6155-1546-8CCB-145C9A9BE165}" presName="text" presStyleLbl="fgAcc0" presStyleIdx="1" presStyleCnt="2" custScaleX="111447" custScaleY="95730">
        <dgm:presLayoutVars>
          <dgm:chPref val="3"/>
        </dgm:presLayoutVars>
      </dgm:prSet>
      <dgm:spPr/>
    </dgm:pt>
    <dgm:pt modelId="{4B7B648D-CD46-8146-B58B-7D2F3EE46446}" type="pres">
      <dgm:prSet presAssocID="{3EF36D97-6155-1546-8CCB-145C9A9BE165}" presName="hierChild2" presStyleCnt="0"/>
      <dgm:spPr/>
    </dgm:pt>
  </dgm:ptLst>
  <dgm:cxnLst>
    <dgm:cxn modelId="{981ECA07-BB7B-5F4A-B996-9D996C5F0468}" type="presOf" srcId="{2D831EA6-84BE-4D2B-A5E0-16E3A9373A09}" destId="{01FD2420-AF31-9F43-A9DE-0C1F77E25E4A}" srcOrd="0" destOrd="0" presId="urn:microsoft.com/office/officeart/2005/8/layout/hierarchy1"/>
    <dgm:cxn modelId="{17B3B346-DF8F-AF4B-98AC-8FFF0FF65F05}" srcId="{7B31A342-CDC0-4720-89CE-8D75FE3ADABE}" destId="{3EF36D97-6155-1546-8CCB-145C9A9BE165}" srcOrd="1" destOrd="0" parTransId="{7547569F-E310-3943-A155-BDB9BD148B75}" sibTransId="{77234A29-CE21-8D44-AB5B-4708A10EB5B5}"/>
    <dgm:cxn modelId="{06635A76-DF05-4D11-8AF2-9BF32297F858}" srcId="{7B31A342-CDC0-4720-89CE-8D75FE3ADABE}" destId="{2D831EA6-84BE-4D2B-A5E0-16E3A9373A09}" srcOrd="0" destOrd="0" parTransId="{C1438CA7-55C6-4953-B2E1-56DB33BFDF1F}" sibTransId="{AD4BAE7E-A13A-4D2C-9DDA-73B85B97921D}"/>
    <dgm:cxn modelId="{539FDE9E-57C7-2549-9123-F9B25DC47E3F}" type="presOf" srcId="{7B31A342-CDC0-4720-89CE-8D75FE3ADABE}" destId="{1127D518-28DC-BB4C-89E3-60C9898E4864}" srcOrd="0" destOrd="0" presId="urn:microsoft.com/office/officeart/2005/8/layout/hierarchy1"/>
    <dgm:cxn modelId="{489F6AA5-8431-AE48-BD06-00CEFA5A65D2}" type="presOf" srcId="{3EF36D97-6155-1546-8CCB-145C9A9BE165}" destId="{3EF2BBAC-94F6-4540-B855-E9A7CA147BCE}" srcOrd="0" destOrd="0" presId="urn:microsoft.com/office/officeart/2005/8/layout/hierarchy1"/>
    <dgm:cxn modelId="{42A10DD5-6F17-864C-8545-19D39986A9FC}" type="presParOf" srcId="{1127D518-28DC-BB4C-89E3-60C9898E4864}" destId="{31FA3728-733F-0249-B070-22DFCB4BABE4}" srcOrd="0" destOrd="0" presId="urn:microsoft.com/office/officeart/2005/8/layout/hierarchy1"/>
    <dgm:cxn modelId="{443AA106-55AA-D444-BC6E-98F85B80C1AA}" type="presParOf" srcId="{31FA3728-733F-0249-B070-22DFCB4BABE4}" destId="{5B54B490-B61A-764E-A90C-5AD5667C7EC7}" srcOrd="0" destOrd="0" presId="urn:microsoft.com/office/officeart/2005/8/layout/hierarchy1"/>
    <dgm:cxn modelId="{1F2624B8-6608-8643-93E0-395A992C870B}" type="presParOf" srcId="{5B54B490-B61A-764E-A90C-5AD5667C7EC7}" destId="{60CDC3C4-6912-154F-8F32-6806706B4D08}" srcOrd="0" destOrd="0" presId="urn:microsoft.com/office/officeart/2005/8/layout/hierarchy1"/>
    <dgm:cxn modelId="{419E2634-F538-0B4C-ABD4-2BB8136E4BEA}" type="presParOf" srcId="{5B54B490-B61A-764E-A90C-5AD5667C7EC7}" destId="{01FD2420-AF31-9F43-A9DE-0C1F77E25E4A}" srcOrd="1" destOrd="0" presId="urn:microsoft.com/office/officeart/2005/8/layout/hierarchy1"/>
    <dgm:cxn modelId="{947C74D0-2081-9D47-B662-BCC49576F9C3}" type="presParOf" srcId="{31FA3728-733F-0249-B070-22DFCB4BABE4}" destId="{CFD34392-E106-D943-9BF6-82F404CACC5B}" srcOrd="1" destOrd="0" presId="urn:microsoft.com/office/officeart/2005/8/layout/hierarchy1"/>
    <dgm:cxn modelId="{EF14F847-C9B6-0341-86BE-5266D23ACD21}" type="presParOf" srcId="{1127D518-28DC-BB4C-89E3-60C9898E4864}" destId="{31B0C758-2D22-5844-A20D-C627810C67EC}" srcOrd="1" destOrd="0" presId="urn:microsoft.com/office/officeart/2005/8/layout/hierarchy1"/>
    <dgm:cxn modelId="{7B75C243-3069-E444-9C34-646920D6BBBD}" type="presParOf" srcId="{31B0C758-2D22-5844-A20D-C627810C67EC}" destId="{DE86204C-5C66-5444-A6B1-8560111481EA}" srcOrd="0" destOrd="0" presId="urn:microsoft.com/office/officeart/2005/8/layout/hierarchy1"/>
    <dgm:cxn modelId="{7120BD5F-D1C3-104A-BCB0-1DBF24B1C871}" type="presParOf" srcId="{DE86204C-5C66-5444-A6B1-8560111481EA}" destId="{321F8DBE-AC5B-B04C-98A4-CE6C62A64838}" srcOrd="0" destOrd="0" presId="urn:microsoft.com/office/officeart/2005/8/layout/hierarchy1"/>
    <dgm:cxn modelId="{B1F7F3FE-0CDE-B249-86F4-10CD2D746EE5}" type="presParOf" srcId="{DE86204C-5C66-5444-A6B1-8560111481EA}" destId="{3EF2BBAC-94F6-4540-B855-E9A7CA147BCE}" srcOrd="1" destOrd="0" presId="urn:microsoft.com/office/officeart/2005/8/layout/hierarchy1"/>
    <dgm:cxn modelId="{D20EF907-6CBF-7A4A-965B-CD5C39F7B110}" type="presParOf" srcId="{31B0C758-2D22-5844-A20D-C627810C67EC}" destId="{4B7B648D-CD46-8146-B58B-7D2F3EE46446}" srcOrd="1" destOrd="0" presId="urn:microsoft.com/office/officeart/2005/8/layout/hierarchy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B31A342-CDC0-4720-89CE-8D75FE3ADABE}" type="doc">
      <dgm:prSet loTypeId="urn:microsoft.com/office/officeart/2005/8/layout/hierarchy1" loCatId="hierarchy" qsTypeId="urn:microsoft.com/office/officeart/2005/8/quickstyle/simple5" qsCatId="simple" csTypeId="urn:microsoft.com/office/officeart/2005/8/colors/accent3_2" csCatId="accent3" phldr="1"/>
      <dgm:spPr/>
      <dgm:t>
        <a:bodyPr/>
        <a:lstStyle/>
        <a:p>
          <a:endParaRPr lang="en-US"/>
        </a:p>
      </dgm:t>
    </dgm:pt>
    <dgm:pt modelId="{2D831EA6-84BE-4D2B-A5E0-16E3A9373A09}">
      <dgm:prSet custT="1"/>
      <dgm:spPr/>
      <dgm:t>
        <a:bodyPr/>
        <a:lstStyle/>
        <a:p>
          <a:r>
            <a:rPr lang="en-US" sz="2800" b="0" i="0" dirty="0">
              <a:latin typeface="Palatino Linotype" panose="02040502050505030304" pitchFamily="18" charset="0"/>
            </a:rPr>
            <a:t>Lack of consistency and motivation in their SPS.</a:t>
          </a:r>
          <a:endParaRPr lang="en-US" sz="2800" b="0" dirty="0">
            <a:latin typeface="Palatino Linotype" panose="02040502050505030304" pitchFamily="18" charset="0"/>
          </a:endParaRPr>
        </a:p>
      </dgm:t>
    </dgm:pt>
    <dgm:pt modelId="{C1438CA7-55C6-4953-B2E1-56DB33BFDF1F}" type="parTrans" cxnId="{06635A76-DF05-4D11-8AF2-9BF32297F858}">
      <dgm:prSet/>
      <dgm:spPr/>
      <dgm:t>
        <a:bodyPr/>
        <a:lstStyle/>
        <a:p>
          <a:endParaRPr lang="en-US"/>
        </a:p>
      </dgm:t>
    </dgm:pt>
    <dgm:pt modelId="{AD4BAE7E-A13A-4D2C-9DDA-73B85B97921D}" type="sibTrans" cxnId="{06635A76-DF05-4D11-8AF2-9BF32297F858}">
      <dgm:prSet/>
      <dgm:spPr/>
      <dgm:t>
        <a:bodyPr/>
        <a:lstStyle/>
        <a:p>
          <a:endParaRPr lang="en-US"/>
        </a:p>
      </dgm:t>
    </dgm:pt>
    <dgm:pt modelId="{03DFD490-D1B9-494B-89D1-BD1A68C1BFA5}" type="pres">
      <dgm:prSet presAssocID="{7B31A342-CDC0-4720-89CE-8D75FE3ADABE}" presName="hierChild1" presStyleCnt="0">
        <dgm:presLayoutVars>
          <dgm:chPref val="1"/>
          <dgm:dir/>
          <dgm:animOne val="branch"/>
          <dgm:animLvl val="lvl"/>
          <dgm:resizeHandles/>
        </dgm:presLayoutVars>
      </dgm:prSet>
      <dgm:spPr/>
    </dgm:pt>
    <dgm:pt modelId="{DD0610DE-6CE9-8C46-8D8B-8DCEF5CCECDF}" type="pres">
      <dgm:prSet presAssocID="{2D831EA6-84BE-4D2B-A5E0-16E3A9373A09}" presName="hierRoot1" presStyleCnt="0"/>
      <dgm:spPr/>
    </dgm:pt>
    <dgm:pt modelId="{D204FDF1-94D1-B64E-AD52-736AED42ED9F}" type="pres">
      <dgm:prSet presAssocID="{2D831EA6-84BE-4D2B-A5E0-16E3A9373A09}" presName="composite" presStyleCnt="0"/>
      <dgm:spPr/>
    </dgm:pt>
    <dgm:pt modelId="{68F21F7C-0A80-5045-8C2F-FD32F6585834}" type="pres">
      <dgm:prSet presAssocID="{2D831EA6-84BE-4D2B-A5E0-16E3A9373A09}" presName="background" presStyleLbl="node0" presStyleIdx="0" presStyleCnt="1"/>
      <dgm:spPr/>
    </dgm:pt>
    <dgm:pt modelId="{61087281-F2A1-A549-91F5-26AB30315F80}" type="pres">
      <dgm:prSet presAssocID="{2D831EA6-84BE-4D2B-A5E0-16E3A9373A09}" presName="text" presStyleLbl="fgAcc0" presStyleIdx="0" presStyleCnt="1">
        <dgm:presLayoutVars>
          <dgm:chPref val="3"/>
        </dgm:presLayoutVars>
      </dgm:prSet>
      <dgm:spPr/>
    </dgm:pt>
    <dgm:pt modelId="{A78137E3-9C9A-2A48-93E3-88D51E46888B}" type="pres">
      <dgm:prSet presAssocID="{2D831EA6-84BE-4D2B-A5E0-16E3A9373A09}" presName="hierChild2" presStyleCnt="0"/>
      <dgm:spPr/>
    </dgm:pt>
  </dgm:ptLst>
  <dgm:cxnLst>
    <dgm:cxn modelId="{06635A76-DF05-4D11-8AF2-9BF32297F858}" srcId="{7B31A342-CDC0-4720-89CE-8D75FE3ADABE}" destId="{2D831EA6-84BE-4D2B-A5E0-16E3A9373A09}" srcOrd="0" destOrd="0" parTransId="{C1438CA7-55C6-4953-B2E1-56DB33BFDF1F}" sibTransId="{AD4BAE7E-A13A-4D2C-9DDA-73B85B97921D}"/>
    <dgm:cxn modelId="{2C4AB2D3-0224-3547-9DAF-29EF0F1962CD}" type="presOf" srcId="{2D831EA6-84BE-4D2B-A5E0-16E3A9373A09}" destId="{61087281-F2A1-A549-91F5-26AB30315F80}" srcOrd="0" destOrd="0" presId="urn:microsoft.com/office/officeart/2005/8/layout/hierarchy1"/>
    <dgm:cxn modelId="{76F92EFA-5DFF-FD46-869B-F4607C7A87C4}" type="presOf" srcId="{7B31A342-CDC0-4720-89CE-8D75FE3ADABE}" destId="{03DFD490-D1B9-494B-89D1-BD1A68C1BFA5}" srcOrd="0" destOrd="0" presId="urn:microsoft.com/office/officeart/2005/8/layout/hierarchy1"/>
    <dgm:cxn modelId="{5DAC5CA7-7B7B-2F4B-8A9E-3A2BA6BDFC8C}" type="presParOf" srcId="{03DFD490-D1B9-494B-89D1-BD1A68C1BFA5}" destId="{DD0610DE-6CE9-8C46-8D8B-8DCEF5CCECDF}" srcOrd="0" destOrd="0" presId="urn:microsoft.com/office/officeart/2005/8/layout/hierarchy1"/>
    <dgm:cxn modelId="{48CB2D9D-02D7-0945-9D90-86D1AC5C2EDA}" type="presParOf" srcId="{DD0610DE-6CE9-8C46-8D8B-8DCEF5CCECDF}" destId="{D204FDF1-94D1-B64E-AD52-736AED42ED9F}" srcOrd="0" destOrd="0" presId="urn:microsoft.com/office/officeart/2005/8/layout/hierarchy1"/>
    <dgm:cxn modelId="{A09F0653-6461-E34A-AF18-9257BA67309B}" type="presParOf" srcId="{D204FDF1-94D1-B64E-AD52-736AED42ED9F}" destId="{68F21F7C-0A80-5045-8C2F-FD32F6585834}" srcOrd="0" destOrd="0" presId="urn:microsoft.com/office/officeart/2005/8/layout/hierarchy1"/>
    <dgm:cxn modelId="{08829DC3-588F-5F49-A1B3-BBA1170179E4}" type="presParOf" srcId="{D204FDF1-94D1-B64E-AD52-736AED42ED9F}" destId="{61087281-F2A1-A549-91F5-26AB30315F80}" srcOrd="1" destOrd="0" presId="urn:microsoft.com/office/officeart/2005/8/layout/hierarchy1"/>
    <dgm:cxn modelId="{C14B1D4B-D8CB-1047-93A7-A821B776EC27}" type="presParOf" srcId="{DD0610DE-6CE9-8C46-8D8B-8DCEF5CCECDF}" destId="{A78137E3-9C9A-2A48-93E3-88D51E46888B}" srcOrd="1" destOrd="0" presId="urn:microsoft.com/office/officeart/2005/8/layout/hierarchy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9B2305E-DA41-430F-855F-A16301A504B5}"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EA952F22-E11E-40C1-AB09-0CC9BFFF7876}">
      <dgm:prSet custT="1"/>
      <dgm:spPr/>
      <dgm:t>
        <a:bodyPr/>
        <a:lstStyle/>
        <a:p>
          <a:r>
            <a:rPr lang="en-US" sz="2400" i="1" dirty="0">
              <a:latin typeface="Palatino Linotype" panose="02040502050505030304" pitchFamily="18" charset="0"/>
            </a:rPr>
            <a:t>Reflection</a:t>
          </a:r>
          <a:r>
            <a:rPr lang="en-US" sz="2400" dirty="0">
              <a:latin typeface="Palatino Linotype" panose="02040502050505030304" pitchFamily="18" charset="0"/>
            </a:rPr>
            <a:t> is examining a subject from various perspectives so that nothing significant is missed.</a:t>
          </a:r>
        </a:p>
      </dgm:t>
    </dgm:pt>
    <dgm:pt modelId="{6F9F475D-6B7A-4D21-AB18-0CE6F08893E9}" type="parTrans" cxnId="{64DE5927-E95E-4E6C-928C-728B68A1BC60}">
      <dgm:prSet/>
      <dgm:spPr/>
      <dgm:t>
        <a:bodyPr/>
        <a:lstStyle/>
        <a:p>
          <a:endParaRPr lang="en-US"/>
        </a:p>
      </dgm:t>
    </dgm:pt>
    <dgm:pt modelId="{BE6CBCD6-919D-4A7F-ABB1-D8B83878B802}" type="sibTrans" cxnId="{64DE5927-E95E-4E6C-928C-728B68A1BC60}">
      <dgm:prSet/>
      <dgm:spPr/>
      <dgm:t>
        <a:bodyPr/>
        <a:lstStyle/>
        <a:p>
          <a:endParaRPr lang="en-US"/>
        </a:p>
      </dgm:t>
    </dgm:pt>
    <dgm:pt modelId="{60B0BBA2-B5D9-4656-9668-DA6FB9627BE6}">
      <dgm:prSet custT="1"/>
      <dgm:spPr/>
      <dgm:t>
        <a:bodyPr/>
        <a:lstStyle/>
        <a:p>
          <a:r>
            <a:rPr lang="en-US" sz="2400" i="1" dirty="0">
              <a:latin typeface="Palatino Linotype" panose="02040502050505030304" pitchFamily="18" charset="0"/>
            </a:rPr>
            <a:t>Reflective Practice </a:t>
          </a:r>
          <a:r>
            <a:rPr lang="en-US" sz="2400" dirty="0">
              <a:latin typeface="Palatino Linotype" panose="02040502050505030304" pitchFamily="18" charset="0"/>
            </a:rPr>
            <a:t>is incorporating reflection into professional and educational environment.</a:t>
          </a:r>
        </a:p>
      </dgm:t>
    </dgm:pt>
    <dgm:pt modelId="{69A5139F-CFEE-4728-BB7E-6D384722CBD8}" type="parTrans" cxnId="{98C34164-B0DB-44F1-BFB2-1717E73EF70C}">
      <dgm:prSet/>
      <dgm:spPr/>
      <dgm:t>
        <a:bodyPr/>
        <a:lstStyle/>
        <a:p>
          <a:endParaRPr lang="en-US"/>
        </a:p>
      </dgm:t>
    </dgm:pt>
    <dgm:pt modelId="{01FB454E-7758-40B5-8517-02A4F3DB46DA}" type="sibTrans" cxnId="{98C34164-B0DB-44F1-BFB2-1717E73EF70C}">
      <dgm:prSet/>
      <dgm:spPr/>
      <dgm:t>
        <a:bodyPr/>
        <a:lstStyle/>
        <a:p>
          <a:endParaRPr lang="en-US"/>
        </a:p>
      </dgm:t>
    </dgm:pt>
    <dgm:pt modelId="{A0ECAB5E-CA18-A142-89DB-E6B565B1E2DC}" type="pres">
      <dgm:prSet presAssocID="{C9B2305E-DA41-430F-855F-A16301A504B5}" presName="linear" presStyleCnt="0">
        <dgm:presLayoutVars>
          <dgm:animLvl val="lvl"/>
          <dgm:resizeHandles val="exact"/>
        </dgm:presLayoutVars>
      </dgm:prSet>
      <dgm:spPr/>
    </dgm:pt>
    <dgm:pt modelId="{EAE358D4-8729-C34E-9713-A6A05FE7805A}" type="pres">
      <dgm:prSet presAssocID="{EA952F22-E11E-40C1-AB09-0CC9BFFF7876}" presName="parentText" presStyleLbl="node1" presStyleIdx="0" presStyleCnt="2">
        <dgm:presLayoutVars>
          <dgm:chMax val="0"/>
          <dgm:bulletEnabled val="1"/>
        </dgm:presLayoutVars>
      </dgm:prSet>
      <dgm:spPr/>
    </dgm:pt>
    <dgm:pt modelId="{E8F54B8B-3690-CA46-B506-553EEFFDEDB6}" type="pres">
      <dgm:prSet presAssocID="{BE6CBCD6-919D-4A7F-ABB1-D8B83878B802}" presName="spacer" presStyleCnt="0"/>
      <dgm:spPr/>
    </dgm:pt>
    <dgm:pt modelId="{BB6F5621-F955-694A-AE7D-14107B69A51B}" type="pres">
      <dgm:prSet presAssocID="{60B0BBA2-B5D9-4656-9668-DA6FB9627BE6}" presName="parentText" presStyleLbl="node1" presStyleIdx="1" presStyleCnt="2">
        <dgm:presLayoutVars>
          <dgm:chMax val="0"/>
          <dgm:bulletEnabled val="1"/>
        </dgm:presLayoutVars>
      </dgm:prSet>
      <dgm:spPr/>
    </dgm:pt>
  </dgm:ptLst>
  <dgm:cxnLst>
    <dgm:cxn modelId="{AAAC500A-1A8C-F547-AEC9-00AEB5BA7F61}" type="presOf" srcId="{60B0BBA2-B5D9-4656-9668-DA6FB9627BE6}" destId="{BB6F5621-F955-694A-AE7D-14107B69A51B}" srcOrd="0" destOrd="0" presId="urn:microsoft.com/office/officeart/2005/8/layout/vList2"/>
    <dgm:cxn modelId="{64DE5927-E95E-4E6C-928C-728B68A1BC60}" srcId="{C9B2305E-DA41-430F-855F-A16301A504B5}" destId="{EA952F22-E11E-40C1-AB09-0CC9BFFF7876}" srcOrd="0" destOrd="0" parTransId="{6F9F475D-6B7A-4D21-AB18-0CE6F08893E9}" sibTransId="{BE6CBCD6-919D-4A7F-ABB1-D8B83878B802}"/>
    <dgm:cxn modelId="{2E121963-B799-8048-9DB2-ED6313F589A1}" type="presOf" srcId="{EA952F22-E11E-40C1-AB09-0CC9BFFF7876}" destId="{EAE358D4-8729-C34E-9713-A6A05FE7805A}" srcOrd="0" destOrd="0" presId="urn:microsoft.com/office/officeart/2005/8/layout/vList2"/>
    <dgm:cxn modelId="{98C34164-B0DB-44F1-BFB2-1717E73EF70C}" srcId="{C9B2305E-DA41-430F-855F-A16301A504B5}" destId="{60B0BBA2-B5D9-4656-9668-DA6FB9627BE6}" srcOrd="1" destOrd="0" parTransId="{69A5139F-CFEE-4728-BB7E-6D384722CBD8}" sibTransId="{01FB454E-7758-40B5-8517-02A4F3DB46DA}"/>
    <dgm:cxn modelId="{2A94F782-D99E-7E44-AC68-6C527D88C0A2}" type="presOf" srcId="{C9B2305E-DA41-430F-855F-A16301A504B5}" destId="{A0ECAB5E-CA18-A142-89DB-E6B565B1E2DC}" srcOrd="0" destOrd="0" presId="urn:microsoft.com/office/officeart/2005/8/layout/vList2"/>
    <dgm:cxn modelId="{63F7980A-DDBD-F74D-93DD-CA6ED6740708}" type="presParOf" srcId="{A0ECAB5E-CA18-A142-89DB-E6B565B1E2DC}" destId="{EAE358D4-8729-C34E-9713-A6A05FE7805A}" srcOrd="0" destOrd="0" presId="urn:microsoft.com/office/officeart/2005/8/layout/vList2"/>
    <dgm:cxn modelId="{5FD019B9-FAFF-4A49-87C2-57B872858B78}" type="presParOf" srcId="{A0ECAB5E-CA18-A142-89DB-E6B565B1E2DC}" destId="{E8F54B8B-3690-CA46-B506-553EEFFDEDB6}" srcOrd="1" destOrd="0" presId="urn:microsoft.com/office/officeart/2005/8/layout/vList2"/>
    <dgm:cxn modelId="{E35486D8-049B-2246-8164-8CBC6CE24456}" type="presParOf" srcId="{A0ECAB5E-CA18-A142-89DB-E6B565B1E2DC}" destId="{BB6F5621-F955-694A-AE7D-14107B69A51B}" srcOrd="2"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B31A342-CDC0-4720-89CE-8D75FE3ADABE}" type="doc">
      <dgm:prSet loTypeId="urn:microsoft.com/office/officeart/2005/8/layout/vList2" loCatId="list" qsTypeId="urn:microsoft.com/office/officeart/2005/8/quickstyle/simple5" qsCatId="simple" csTypeId="urn:microsoft.com/office/officeart/2005/8/colors/colorful5" csCatId="colorful" phldr="1"/>
      <dgm:spPr/>
      <dgm:t>
        <a:bodyPr/>
        <a:lstStyle/>
        <a:p>
          <a:endParaRPr lang="en-US"/>
        </a:p>
      </dgm:t>
    </dgm:pt>
    <dgm:pt modelId="{2D831EA6-84BE-4D2B-A5E0-16E3A9373A09}">
      <dgm:prSet custT="1"/>
      <dgm:spPr/>
      <dgm:t>
        <a:bodyPr/>
        <a:lstStyle/>
        <a:p>
          <a:r>
            <a:rPr lang="en-US" sz="2000" b="0" dirty="0">
              <a:latin typeface="Palatino Linotype" panose="02040502050505030304" pitchFamily="18" charset="0"/>
            </a:rPr>
            <a:t>“A regimen of effortful activities designed to optimize improvement” that </a:t>
          </a:r>
          <a:r>
            <a:rPr lang="en-US" sz="2000" dirty="0">
              <a:latin typeface="Palatino Linotype" panose="02040502050505030304" pitchFamily="18" charset="0"/>
            </a:rPr>
            <a:t>take place in between teacher-led sessions. </a:t>
          </a:r>
          <a:endParaRPr lang="en-US" sz="2000" b="0" dirty="0">
            <a:latin typeface="Palatino Linotype" panose="02040502050505030304" pitchFamily="18" charset="0"/>
          </a:endParaRPr>
        </a:p>
      </dgm:t>
    </dgm:pt>
    <dgm:pt modelId="{C1438CA7-55C6-4953-B2E1-56DB33BFDF1F}" type="parTrans" cxnId="{06635A76-DF05-4D11-8AF2-9BF32297F858}">
      <dgm:prSet/>
      <dgm:spPr/>
      <dgm:t>
        <a:bodyPr/>
        <a:lstStyle/>
        <a:p>
          <a:endParaRPr lang="en-US"/>
        </a:p>
      </dgm:t>
    </dgm:pt>
    <dgm:pt modelId="{AD4BAE7E-A13A-4D2C-9DDA-73B85B97921D}" type="sibTrans" cxnId="{06635A76-DF05-4D11-8AF2-9BF32297F858}">
      <dgm:prSet/>
      <dgm:spPr/>
      <dgm:t>
        <a:bodyPr/>
        <a:lstStyle/>
        <a:p>
          <a:endParaRPr lang="en-US"/>
        </a:p>
      </dgm:t>
    </dgm:pt>
    <dgm:pt modelId="{3EF36D97-6155-1546-8CCB-145C9A9BE165}">
      <dgm:prSet custT="1"/>
      <dgm:spPr/>
      <dgm:t>
        <a:bodyPr/>
        <a:lstStyle/>
        <a:p>
          <a:r>
            <a:rPr lang="en-US" sz="2000" dirty="0">
              <a:latin typeface="Palatino Linotype" panose="02040502050505030304" pitchFamily="18" charset="0"/>
            </a:rPr>
            <a:t>Monitored practice, individualized feedback, space for assessment and problem-solving to facilitate behavior change, and efficient learning.	</a:t>
          </a:r>
        </a:p>
      </dgm:t>
    </dgm:pt>
    <dgm:pt modelId="{7547569F-E310-3943-A155-BDB9BD148B75}" type="parTrans" cxnId="{17B3B346-DF8F-AF4B-98AC-8FFF0FF65F05}">
      <dgm:prSet/>
      <dgm:spPr/>
      <dgm:t>
        <a:bodyPr/>
        <a:lstStyle/>
        <a:p>
          <a:endParaRPr lang="en-US"/>
        </a:p>
      </dgm:t>
    </dgm:pt>
    <dgm:pt modelId="{77234A29-CE21-8D44-AB5B-4708A10EB5B5}" type="sibTrans" cxnId="{17B3B346-DF8F-AF4B-98AC-8FFF0FF65F05}">
      <dgm:prSet/>
      <dgm:spPr/>
      <dgm:t>
        <a:bodyPr/>
        <a:lstStyle/>
        <a:p>
          <a:endParaRPr lang="en-US"/>
        </a:p>
      </dgm:t>
    </dgm:pt>
    <dgm:pt modelId="{2A581E20-DE57-9A41-8D36-1865E67EE3FA}" type="pres">
      <dgm:prSet presAssocID="{7B31A342-CDC0-4720-89CE-8D75FE3ADABE}" presName="linear" presStyleCnt="0">
        <dgm:presLayoutVars>
          <dgm:animLvl val="lvl"/>
          <dgm:resizeHandles val="exact"/>
        </dgm:presLayoutVars>
      </dgm:prSet>
      <dgm:spPr/>
    </dgm:pt>
    <dgm:pt modelId="{1486FFF3-D3D7-9D44-85F8-830AE4F23923}" type="pres">
      <dgm:prSet presAssocID="{2D831EA6-84BE-4D2B-A5E0-16E3A9373A09}" presName="parentText" presStyleLbl="node1" presStyleIdx="0" presStyleCnt="2" custLinFactY="-25522" custLinFactNeighborY="-100000">
        <dgm:presLayoutVars>
          <dgm:chMax val="0"/>
          <dgm:bulletEnabled val="1"/>
        </dgm:presLayoutVars>
      </dgm:prSet>
      <dgm:spPr/>
    </dgm:pt>
    <dgm:pt modelId="{DC92F2CF-4248-A347-9877-0512EE37D115}" type="pres">
      <dgm:prSet presAssocID="{AD4BAE7E-A13A-4D2C-9DDA-73B85B97921D}" presName="spacer" presStyleCnt="0"/>
      <dgm:spPr/>
    </dgm:pt>
    <dgm:pt modelId="{78D27E26-2068-8346-B3FE-0859E6DFC055}" type="pres">
      <dgm:prSet presAssocID="{3EF36D97-6155-1546-8CCB-145C9A9BE165}" presName="parentText" presStyleLbl="node1" presStyleIdx="1" presStyleCnt="2" custLinFactNeighborX="77" custLinFactNeighborY="-13724">
        <dgm:presLayoutVars>
          <dgm:chMax val="0"/>
          <dgm:bulletEnabled val="1"/>
        </dgm:presLayoutVars>
      </dgm:prSet>
      <dgm:spPr/>
    </dgm:pt>
  </dgm:ptLst>
  <dgm:cxnLst>
    <dgm:cxn modelId="{31365542-ADAA-1E49-B6B4-F6E19069A339}" type="presOf" srcId="{7B31A342-CDC0-4720-89CE-8D75FE3ADABE}" destId="{2A581E20-DE57-9A41-8D36-1865E67EE3FA}" srcOrd="0" destOrd="0" presId="urn:microsoft.com/office/officeart/2005/8/layout/vList2"/>
    <dgm:cxn modelId="{17B3B346-DF8F-AF4B-98AC-8FFF0FF65F05}" srcId="{7B31A342-CDC0-4720-89CE-8D75FE3ADABE}" destId="{3EF36D97-6155-1546-8CCB-145C9A9BE165}" srcOrd="1" destOrd="0" parTransId="{7547569F-E310-3943-A155-BDB9BD148B75}" sibTransId="{77234A29-CE21-8D44-AB5B-4708A10EB5B5}"/>
    <dgm:cxn modelId="{06635A76-DF05-4D11-8AF2-9BF32297F858}" srcId="{7B31A342-CDC0-4720-89CE-8D75FE3ADABE}" destId="{2D831EA6-84BE-4D2B-A5E0-16E3A9373A09}" srcOrd="0" destOrd="0" parTransId="{C1438CA7-55C6-4953-B2E1-56DB33BFDF1F}" sibTransId="{AD4BAE7E-A13A-4D2C-9DDA-73B85B97921D}"/>
    <dgm:cxn modelId="{6A375EB2-6CCE-D14C-AF32-DAC2A5407E7A}" type="presOf" srcId="{2D831EA6-84BE-4D2B-A5E0-16E3A9373A09}" destId="{1486FFF3-D3D7-9D44-85F8-830AE4F23923}" srcOrd="0" destOrd="0" presId="urn:microsoft.com/office/officeart/2005/8/layout/vList2"/>
    <dgm:cxn modelId="{1984E3E1-3CC8-884E-8CE9-A29EC2500DD5}" type="presOf" srcId="{3EF36D97-6155-1546-8CCB-145C9A9BE165}" destId="{78D27E26-2068-8346-B3FE-0859E6DFC055}" srcOrd="0" destOrd="0" presId="urn:microsoft.com/office/officeart/2005/8/layout/vList2"/>
    <dgm:cxn modelId="{B12DF635-06F8-0E4C-81BC-124D47D4C45F}" type="presParOf" srcId="{2A581E20-DE57-9A41-8D36-1865E67EE3FA}" destId="{1486FFF3-D3D7-9D44-85F8-830AE4F23923}" srcOrd="0" destOrd="0" presId="urn:microsoft.com/office/officeart/2005/8/layout/vList2"/>
    <dgm:cxn modelId="{E44EE5DF-1076-6A41-94FA-37280828F388}" type="presParOf" srcId="{2A581E20-DE57-9A41-8D36-1865E67EE3FA}" destId="{DC92F2CF-4248-A347-9877-0512EE37D115}" srcOrd="1" destOrd="0" presId="urn:microsoft.com/office/officeart/2005/8/layout/vList2"/>
    <dgm:cxn modelId="{A8EF7AE3-2CE3-C14C-AF9E-F7C3FB7A72DB}" type="presParOf" srcId="{2A581E20-DE57-9A41-8D36-1865E67EE3FA}" destId="{78D27E26-2068-8346-B3FE-0859E6DFC055}" srcOrd="2" destOrd="0" presId="urn:microsoft.com/office/officeart/2005/8/layout/vList2"/>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7B31A342-CDC0-4720-89CE-8D75FE3ADABE}" type="doc">
      <dgm:prSet loTypeId="urn:microsoft.com/office/officeart/2005/8/layout/vList2" loCatId="list" qsTypeId="urn:microsoft.com/office/officeart/2005/8/quickstyle/simple5" qsCatId="simple" csTypeId="urn:microsoft.com/office/officeart/2005/8/colors/colorful5" csCatId="colorful" phldr="1"/>
      <dgm:spPr/>
      <dgm:t>
        <a:bodyPr/>
        <a:lstStyle/>
        <a:p>
          <a:endParaRPr lang="en-US"/>
        </a:p>
      </dgm:t>
    </dgm:pt>
    <dgm:pt modelId="{2D831EA6-84BE-4D2B-A5E0-16E3A9373A09}">
      <dgm:prSet custT="1"/>
      <dgm:spPr/>
      <dgm:t>
        <a:bodyPr/>
        <a:lstStyle/>
        <a:p>
          <a:r>
            <a:rPr lang="en-US" sz="2000" dirty="0">
              <a:latin typeface="Palatino Linotype" panose="02040502050505030304" pitchFamily="18" charset="0"/>
            </a:rPr>
            <a:t>Encompasses “perception, cognition, and behavior”.</a:t>
          </a:r>
          <a:endParaRPr lang="en-US" sz="2000" b="0" dirty="0">
            <a:latin typeface="Palatino Linotype" panose="02040502050505030304" pitchFamily="18" charset="0"/>
          </a:endParaRPr>
        </a:p>
      </dgm:t>
    </dgm:pt>
    <dgm:pt modelId="{AD4BAE7E-A13A-4D2C-9DDA-73B85B97921D}" type="sibTrans" cxnId="{06635A76-DF05-4D11-8AF2-9BF32297F858}">
      <dgm:prSet/>
      <dgm:spPr/>
      <dgm:t>
        <a:bodyPr/>
        <a:lstStyle/>
        <a:p>
          <a:endParaRPr lang="en-US"/>
        </a:p>
      </dgm:t>
    </dgm:pt>
    <dgm:pt modelId="{C1438CA7-55C6-4953-B2E1-56DB33BFDF1F}" type="parTrans" cxnId="{06635A76-DF05-4D11-8AF2-9BF32297F858}">
      <dgm:prSet/>
      <dgm:spPr/>
      <dgm:t>
        <a:bodyPr/>
        <a:lstStyle/>
        <a:p>
          <a:endParaRPr lang="en-US"/>
        </a:p>
      </dgm:t>
    </dgm:pt>
    <dgm:pt modelId="{FC5A9525-A270-7B4F-B07A-48A73854866F}">
      <dgm:prSet custT="1"/>
      <dgm:spPr/>
      <dgm:t>
        <a:bodyPr/>
        <a:lstStyle/>
        <a:p>
          <a:r>
            <a:rPr lang="en-US" sz="2000" b="0" dirty="0">
              <a:latin typeface="Palatino Linotype" panose="02040502050505030304" pitchFamily="18" charset="0"/>
            </a:rPr>
            <a:t>Learning happens by reflecting on experiences. Without reflection, students run the risk of repeating the same errors.</a:t>
          </a:r>
        </a:p>
      </dgm:t>
    </dgm:pt>
    <dgm:pt modelId="{5F93CF2E-C293-0E49-8E64-3C3049B3FB7B}" type="parTrans" cxnId="{9369B3F0-5E57-2441-B147-DD1B8AC6C7D1}">
      <dgm:prSet/>
      <dgm:spPr/>
      <dgm:t>
        <a:bodyPr/>
        <a:lstStyle/>
        <a:p>
          <a:endParaRPr lang="en-US"/>
        </a:p>
      </dgm:t>
    </dgm:pt>
    <dgm:pt modelId="{A552EF23-ACCB-F04D-9C21-B72F12B4E54B}" type="sibTrans" cxnId="{9369B3F0-5E57-2441-B147-DD1B8AC6C7D1}">
      <dgm:prSet/>
      <dgm:spPr/>
      <dgm:t>
        <a:bodyPr/>
        <a:lstStyle/>
        <a:p>
          <a:endParaRPr lang="en-US"/>
        </a:p>
      </dgm:t>
    </dgm:pt>
    <dgm:pt modelId="{EBE75C1E-B463-9B45-91E5-40CD21D6707B}">
      <dgm:prSet custT="1"/>
      <dgm:spPr/>
      <dgm:t>
        <a:bodyPr/>
        <a:lstStyle/>
        <a:p>
          <a:r>
            <a:rPr lang="en-US" sz="2000" dirty="0">
              <a:latin typeface="Palatino Linotype" panose="02040502050505030304" pitchFamily="18" charset="0"/>
            </a:rPr>
            <a:t>The student is an active participant in all learning processes. </a:t>
          </a:r>
          <a:endParaRPr lang="en-US" sz="2000" dirty="0"/>
        </a:p>
      </dgm:t>
    </dgm:pt>
    <dgm:pt modelId="{8345697F-9500-CB4F-AA4B-472605592D47}" type="sibTrans" cxnId="{0CB84A86-139E-6A4E-B0A8-3759CA3A1511}">
      <dgm:prSet/>
      <dgm:spPr/>
      <dgm:t>
        <a:bodyPr/>
        <a:lstStyle/>
        <a:p>
          <a:endParaRPr lang="en-US"/>
        </a:p>
      </dgm:t>
    </dgm:pt>
    <dgm:pt modelId="{224C4F68-65EF-CE4A-9F72-EAC76F5F6ACC}" type="parTrans" cxnId="{0CB84A86-139E-6A4E-B0A8-3759CA3A1511}">
      <dgm:prSet/>
      <dgm:spPr/>
      <dgm:t>
        <a:bodyPr/>
        <a:lstStyle/>
        <a:p>
          <a:endParaRPr lang="en-US"/>
        </a:p>
      </dgm:t>
    </dgm:pt>
    <dgm:pt modelId="{0D1DA463-35B0-F348-A0AA-2258CA920139}">
      <dgm:prSet custT="1"/>
      <dgm:spPr/>
      <dgm:t>
        <a:bodyPr/>
        <a:lstStyle/>
        <a:p>
          <a:r>
            <a:rPr lang="en-US" sz="2200" b="0" i="0" dirty="0">
              <a:latin typeface="Palatino Linotype" panose="02040502050505030304" pitchFamily="18" charset="0"/>
            </a:rPr>
            <a:t>The teacher is a “mediator of experience”</a:t>
          </a:r>
          <a:endParaRPr lang="en-US" sz="2200" dirty="0"/>
        </a:p>
      </dgm:t>
    </dgm:pt>
    <dgm:pt modelId="{1F94FA6B-14DF-4842-BB86-DA7872F41C93}" type="parTrans" cxnId="{A7D83544-DB99-0243-A34C-99E5D403E518}">
      <dgm:prSet/>
      <dgm:spPr/>
      <dgm:t>
        <a:bodyPr/>
        <a:lstStyle/>
        <a:p>
          <a:endParaRPr lang="en-US"/>
        </a:p>
      </dgm:t>
    </dgm:pt>
    <dgm:pt modelId="{0BDBA383-CE1E-E642-A733-D936300F74E8}" type="sibTrans" cxnId="{A7D83544-DB99-0243-A34C-99E5D403E518}">
      <dgm:prSet/>
      <dgm:spPr/>
      <dgm:t>
        <a:bodyPr/>
        <a:lstStyle/>
        <a:p>
          <a:endParaRPr lang="en-US"/>
        </a:p>
      </dgm:t>
    </dgm:pt>
    <dgm:pt modelId="{2A581E20-DE57-9A41-8D36-1865E67EE3FA}" type="pres">
      <dgm:prSet presAssocID="{7B31A342-CDC0-4720-89CE-8D75FE3ADABE}" presName="linear" presStyleCnt="0">
        <dgm:presLayoutVars>
          <dgm:animLvl val="lvl"/>
          <dgm:resizeHandles val="exact"/>
        </dgm:presLayoutVars>
      </dgm:prSet>
      <dgm:spPr/>
    </dgm:pt>
    <dgm:pt modelId="{4FDA6037-E4F5-2E48-8E26-E96E712DBAA2}" type="pres">
      <dgm:prSet presAssocID="{FC5A9525-A270-7B4F-B07A-48A73854866F}" presName="parentText" presStyleLbl="node1" presStyleIdx="0" presStyleCnt="4">
        <dgm:presLayoutVars>
          <dgm:chMax val="0"/>
          <dgm:bulletEnabled val="1"/>
        </dgm:presLayoutVars>
      </dgm:prSet>
      <dgm:spPr/>
    </dgm:pt>
    <dgm:pt modelId="{13971416-8B96-CA4A-A833-3BAE586A55CF}" type="pres">
      <dgm:prSet presAssocID="{A552EF23-ACCB-F04D-9C21-B72F12B4E54B}" presName="spacer" presStyleCnt="0"/>
      <dgm:spPr/>
    </dgm:pt>
    <dgm:pt modelId="{1486FFF3-D3D7-9D44-85F8-830AE4F23923}" type="pres">
      <dgm:prSet presAssocID="{2D831EA6-84BE-4D2B-A5E0-16E3A9373A09}" presName="parentText" presStyleLbl="node1" presStyleIdx="1" presStyleCnt="4" custScaleY="159015" custLinFactNeighborX="3927" custLinFactNeighborY="-13325">
        <dgm:presLayoutVars>
          <dgm:chMax val="0"/>
          <dgm:bulletEnabled val="1"/>
        </dgm:presLayoutVars>
      </dgm:prSet>
      <dgm:spPr/>
    </dgm:pt>
    <dgm:pt modelId="{DC92F2CF-4248-A347-9877-0512EE37D115}" type="pres">
      <dgm:prSet presAssocID="{AD4BAE7E-A13A-4D2C-9DDA-73B85B97921D}" presName="spacer" presStyleCnt="0"/>
      <dgm:spPr/>
    </dgm:pt>
    <dgm:pt modelId="{9B45D031-4162-D74A-9D2F-52024FFDAADA}" type="pres">
      <dgm:prSet presAssocID="{EBE75C1E-B463-9B45-91E5-40CD21D6707B}" presName="parentText" presStyleLbl="node1" presStyleIdx="2" presStyleCnt="4" custLinFactNeighborX="-1135" custLinFactNeighborY="19449">
        <dgm:presLayoutVars>
          <dgm:chMax val="0"/>
          <dgm:bulletEnabled val="1"/>
        </dgm:presLayoutVars>
      </dgm:prSet>
      <dgm:spPr/>
    </dgm:pt>
    <dgm:pt modelId="{72492739-FD21-104F-A565-231291A01341}" type="pres">
      <dgm:prSet presAssocID="{8345697F-9500-CB4F-AA4B-472605592D47}" presName="spacer" presStyleCnt="0"/>
      <dgm:spPr/>
    </dgm:pt>
    <dgm:pt modelId="{F3FF3F66-B6BD-2042-BB60-20D249CFEDAD}" type="pres">
      <dgm:prSet presAssocID="{0D1DA463-35B0-F348-A0AA-2258CA920139}" presName="parentText" presStyleLbl="node1" presStyleIdx="3" presStyleCnt="4">
        <dgm:presLayoutVars>
          <dgm:chMax val="0"/>
          <dgm:bulletEnabled val="1"/>
        </dgm:presLayoutVars>
      </dgm:prSet>
      <dgm:spPr/>
    </dgm:pt>
  </dgm:ptLst>
  <dgm:cxnLst>
    <dgm:cxn modelId="{31365542-ADAA-1E49-B6B4-F6E19069A339}" type="presOf" srcId="{7B31A342-CDC0-4720-89CE-8D75FE3ADABE}" destId="{2A581E20-DE57-9A41-8D36-1865E67EE3FA}" srcOrd="0" destOrd="0" presId="urn:microsoft.com/office/officeart/2005/8/layout/vList2"/>
    <dgm:cxn modelId="{A7D83544-DB99-0243-A34C-99E5D403E518}" srcId="{7B31A342-CDC0-4720-89CE-8D75FE3ADABE}" destId="{0D1DA463-35B0-F348-A0AA-2258CA920139}" srcOrd="3" destOrd="0" parTransId="{1F94FA6B-14DF-4842-BB86-DA7872F41C93}" sibTransId="{0BDBA383-CE1E-E642-A733-D936300F74E8}"/>
    <dgm:cxn modelId="{1B97826E-F734-FF48-BE12-1C6C0C62D15B}" type="presOf" srcId="{0D1DA463-35B0-F348-A0AA-2258CA920139}" destId="{F3FF3F66-B6BD-2042-BB60-20D249CFEDAD}" srcOrd="0" destOrd="0" presId="urn:microsoft.com/office/officeart/2005/8/layout/vList2"/>
    <dgm:cxn modelId="{DB0DAD71-68D4-BD4D-B7F9-B51FB6AFC86D}" type="presOf" srcId="{2D831EA6-84BE-4D2B-A5E0-16E3A9373A09}" destId="{1486FFF3-D3D7-9D44-85F8-830AE4F23923}" srcOrd="0" destOrd="0" presId="urn:microsoft.com/office/officeart/2005/8/layout/vList2"/>
    <dgm:cxn modelId="{06635A76-DF05-4D11-8AF2-9BF32297F858}" srcId="{7B31A342-CDC0-4720-89CE-8D75FE3ADABE}" destId="{2D831EA6-84BE-4D2B-A5E0-16E3A9373A09}" srcOrd="1" destOrd="0" parTransId="{C1438CA7-55C6-4953-B2E1-56DB33BFDF1F}" sibTransId="{AD4BAE7E-A13A-4D2C-9DDA-73B85B97921D}"/>
    <dgm:cxn modelId="{0CB84A86-139E-6A4E-B0A8-3759CA3A1511}" srcId="{7B31A342-CDC0-4720-89CE-8D75FE3ADABE}" destId="{EBE75C1E-B463-9B45-91E5-40CD21D6707B}" srcOrd="2" destOrd="0" parTransId="{224C4F68-65EF-CE4A-9F72-EAC76F5F6ACC}" sibTransId="{8345697F-9500-CB4F-AA4B-472605592D47}"/>
    <dgm:cxn modelId="{75F60F89-E3E6-8844-9FE7-0F5B1BAF40D3}" type="presOf" srcId="{FC5A9525-A270-7B4F-B07A-48A73854866F}" destId="{4FDA6037-E4F5-2E48-8E26-E96E712DBAA2}" srcOrd="0" destOrd="0" presId="urn:microsoft.com/office/officeart/2005/8/layout/vList2"/>
    <dgm:cxn modelId="{F3C4D6CF-AFD9-5B47-88D6-D69677118E61}" type="presOf" srcId="{EBE75C1E-B463-9B45-91E5-40CD21D6707B}" destId="{9B45D031-4162-D74A-9D2F-52024FFDAADA}" srcOrd="0" destOrd="0" presId="urn:microsoft.com/office/officeart/2005/8/layout/vList2"/>
    <dgm:cxn modelId="{9369B3F0-5E57-2441-B147-DD1B8AC6C7D1}" srcId="{7B31A342-CDC0-4720-89CE-8D75FE3ADABE}" destId="{FC5A9525-A270-7B4F-B07A-48A73854866F}" srcOrd="0" destOrd="0" parTransId="{5F93CF2E-C293-0E49-8E64-3C3049B3FB7B}" sibTransId="{A552EF23-ACCB-F04D-9C21-B72F12B4E54B}"/>
    <dgm:cxn modelId="{74D1056F-E939-3F41-A4CF-92D7CC5C535E}" type="presParOf" srcId="{2A581E20-DE57-9A41-8D36-1865E67EE3FA}" destId="{4FDA6037-E4F5-2E48-8E26-E96E712DBAA2}" srcOrd="0" destOrd="0" presId="urn:microsoft.com/office/officeart/2005/8/layout/vList2"/>
    <dgm:cxn modelId="{85C94AD1-CF35-2E4E-95A3-35BF73FB12A2}" type="presParOf" srcId="{2A581E20-DE57-9A41-8D36-1865E67EE3FA}" destId="{13971416-8B96-CA4A-A833-3BAE586A55CF}" srcOrd="1" destOrd="0" presId="urn:microsoft.com/office/officeart/2005/8/layout/vList2"/>
    <dgm:cxn modelId="{B55BFB8F-F7B8-F745-8936-479F0E39D506}" type="presParOf" srcId="{2A581E20-DE57-9A41-8D36-1865E67EE3FA}" destId="{1486FFF3-D3D7-9D44-85F8-830AE4F23923}" srcOrd="2" destOrd="0" presId="urn:microsoft.com/office/officeart/2005/8/layout/vList2"/>
    <dgm:cxn modelId="{EECFE73B-0CA6-3947-8C79-20A608456CD3}" type="presParOf" srcId="{2A581E20-DE57-9A41-8D36-1865E67EE3FA}" destId="{DC92F2CF-4248-A347-9877-0512EE37D115}" srcOrd="3" destOrd="0" presId="urn:microsoft.com/office/officeart/2005/8/layout/vList2"/>
    <dgm:cxn modelId="{DBF00FC3-9C80-BB4B-9A4D-1A2A806ED217}" type="presParOf" srcId="{2A581E20-DE57-9A41-8D36-1865E67EE3FA}" destId="{9B45D031-4162-D74A-9D2F-52024FFDAADA}" srcOrd="4" destOrd="0" presId="urn:microsoft.com/office/officeart/2005/8/layout/vList2"/>
    <dgm:cxn modelId="{E9E486ED-5C1E-C54C-BCCA-58889776727A}" type="presParOf" srcId="{2A581E20-DE57-9A41-8D36-1865E67EE3FA}" destId="{72492739-FD21-104F-A565-231291A01341}" srcOrd="5" destOrd="0" presId="urn:microsoft.com/office/officeart/2005/8/layout/vList2"/>
    <dgm:cxn modelId="{2B86CBEC-C290-B747-8289-A0098B174398}" type="presParOf" srcId="{2A581E20-DE57-9A41-8D36-1865E67EE3FA}" destId="{F3FF3F66-B6BD-2042-BB60-20D249CFEDAD}" srcOrd="6" destOrd="0" presId="urn:microsoft.com/office/officeart/2005/8/layout/vList2"/>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7B31A342-CDC0-4720-89CE-8D75FE3ADABE}" type="doc">
      <dgm:prSet loTypeId="urn:microsoft.com/office/officeart/2005/8/layout/vList2" loCatId="list" qsTypeId="urn:microsoft.com/office/officeart/2005/8/quickstyle/simple5" qsCatId="simple" csTypeId="urn:microsoft.com/office/officeart/2005/8/colors/colorful5" csCatId="colorful" phldr="1"/>
      <dgm:spPr/>
      <dgm:t>
        <a:bodyPr/>
        <a:lstStyle/>
        <a:p>
          <a:endParaRPr lang="en-US"/>
        </a:p>
      </dgm:t>
    </dgm:pt>
    <dgm:pt modelId="{2D831EA6-84BE-4D2B-A5E0-16E3A9373A09}">
      <dgm:prSet custT="1"/>
      <dgm:spPr/>
      <dgm:t>
        <a:bodyPr/>
        <a:lstStyle/>
        <a:p>
          <a:r>
            <a:rPr lang="en-US" sz="2200" b="0" i="0" dirty="0">
              <a:latin typeface="Palatino Linotype" panose="02040502050505030304" pitchFamily="18" charset="0"/>
            </a:rPr>
            <a:t>The student is placed in the center of their learning process identifying what they need for educational success. </a:t>
          </a:r>
        </a:p>
      </dgm:t>
    </dgm:pt>
    <dgm:pt modelId="{C1438CA7-55C6-4953-B2E1-56DB33BFDF1F}" type="parTrans" cxnId="{06635A76-DF05-4D11-8AF2-9BF32297F858}">
      <dgm:prSet/>
      <dgm:spPr/>
      <dgm:t>
        <a:bodyPr/>
        <a:lstStyle/>
        <a:p>
          <a:endParaRPr lang="en-US"/>
        </a:p>
      </dgm:t>
    </dgm:pt>
    <dgm:pt modelId="{AD4BAE7E-A13A-4D2C-9DDA-73B85B97921D}" type="sibTrans" cxnId="{06635A76-DF05-4D11-8AF2-9BF32297F858}">
      <dgm:prSet/>
      <dgm:spPr/>
      <dgm:t>
        <a:bodyPr/>
        <a:lstStyle/>
        <a:p>
          <a:endParaRPr lang="en-US"/>
        </a:p>
      </dgm:t>
    </dgm:pt>
    <dgm:pt modelId="{A964FD38-491B-9141-A6AA-2B98D853224F}">
      <dgm:prSet custT="1"/>
      <dgm:spPr/>
      <dgm:t>
        <a:bodyPr/>
        <a:lstStyle/>
        <a:p>
          <a:r>
            <a:rPr lang="en-US" sz="2200" b="0" i="0" dirty="0">
              <a:latin typeface="Palatino Linotype" panose="02040502050505030304" pitchFamily="18" charset="0"/>
            </a:rPr>
            <a:t>The teacher is a “facilitator” that acknowledges the students’ “needs and goals” giving them “choice and control”. </a:t>
          </a:r>
          <a:endParaRPr lang="en-US" sz="2200" dirty="0"/>
        </a:p>
      </dgm:t>
    </dgm:pt>
    <dgm:pt modelId="{3ED23866-8026-9349-8683-1F4C82C3FB00}" type="parTrans" cxnId="{D3433041-8D93-0346-98D8-4F58AA2E106D}">
      <dgm:prSet/>
      <dgm:spPr/>
      <dgm:t>
        <a:bodyPr/>
        <a:lstStyle/>
        <a:p>
          <a:endParaRPr lang="en-US"/>
        </a:p>
      </dgm:t>
    </dgm:pt>
    <dgm:pt modelId="{BEBAF7E3-4834-0B42-AF9F-59D5BAF21C5C}" type="sibTrans" cxnId="{D3433041-8D93-0346-98D8-4F58AA2E106D}">
      <dgm:prSet/>
      <dgm:spPr/>
      <dgm:t>
        <a:bodyPr/>
        <a:lstStyle/>
        <a:p>
          <a:endParaRPr lang="en-US"/>
        </a:p>
      </dgm:t>
    </dgm:pt>
    <dgm:pt modelId="{2A581E20-DE57-9A41-8D36-1865E67EE3FA}" type="pres">
      <dgm:prSet presAssocID="{7B31A342-CDC0-4720-89CE-8D75FE3ADABE}" presName="linear" presStyleCnt="0">
        <dgm:presLayoutVars>
          <dgm:animLvl val="lvl"/>
          <dgm:resizeHandles val="exact"/>
        </dgm:presLayoutVars>
      </dgm:prSet>
      <dgm:spPr/>
    </dgm:pt>
    <dgm:pt modelId="{1486FFF3-D3D7-9D44-85F8-830AE4F23923}" type="pres">
      <dgm:prSet presAssocID="{2D831EA6-84BE-4D2B-A5E0-16E3A9373A09}" presName="parentText" presStyleLbl="node1" presStyleIdx="0" presStyleCnt="2" custScaleY="112662" custLinFactY="-25522" custLinFactNeighborY="-100000">
        <dgm:presLayoutVars>
          <dgm:chMax val="0"/>
          <dgm:bulletEnabled val="1"/>
        </dgm:presLayoutVars>
      </dgm:prSet>
      <dgm:spPr/>
    </dgm:pt>
    <dgm:pt modelId="{DC92F2CF-4248-A347-9877-0512EE37D115}" type="pres">
      <dgm:prSet presAssocID="{AD4BAE7E-A13A-4D2C-9DDA-73B85B97921D}" presName="spacer" presStyleCnt="0"/>
      <dgm:spPr/>
    </dgm:pt>
    <dgm:pt modelId="{23688D5C-C3C4-DB4B-90B7-23B7F3F1008C}" type="pres">
      <dgm:prSet presAssocID="{A964FD38-491B-9141-A6AA-2B98D853224F}" presName="parentText" presStyleLbl="node1" presStyleIdx="1" presStyleCnt="2">
        <dgm:presLayoutVars>
          <dgm:chMax val="0"/>
          <dgm:bulletEnabled val="1"/>
        </dgm:presLayoutVars>
      </dgm:prSet>
      <dgm:spPr/>
    </dgm:pt>
  </dgm:ptLst>
  <dgm:cxnLst>
    <dgm:cxn modelId="{D3433041-8D93-0346-98D8-4F58AA2E106D}" srcId="{7B31A342-CDC0-4720-89CE-8D75FE3ADABE}" destId="{A964FD38-491B-9141-A6AA-2B98D853224F}" srcOrd="1" destOrd="0" parTransId="{3ED23866-8026-9349-8683-1F4C82C3FB00}" sibTransId="{BEBAF7E3-4834-0B42-AF9F-59D5BAF21C5C}"/>
    <dgm:cxn modelId="{31365542-ADAA-1E49-B6B4-F6E19069A339}" type="presOf" srcId="{7B31A342-CDC0-4720-89CE-8D75FE3ADABE}" destId="{2A581E20-DE57-9A41-8D36-1865E67EE3FA}" srcOrd="0" destOrd="0" presId="urn:microsoft.com/office/officeart/2005/8/layout/vList2"/>
    <dgm:cxn modelId="{36FC2259-6B6E-2849-BA72-612B2A783DDD}" type="presOf" srcId="{A964FD38-491B-9141-A6AA-2B98D853224F}" destId="{23688D5C-C3C4-DB4B-90B7-23B7F3F1008C}" srcOrd="0" destOrd="0" presId="urn:microsoft.com/office/officeart/2005/8/layout/vList2"/>
    <dgm:cxn modelId="{06635A76-DF05-4D11-8AF2-9BF32297F858}" srcId="{7B31A342-CDC0-4720-89CE-8D75FE3ADABE}" destId="{2D831EA6-84BE-4D2B-A5E0-16E3A9373A09}" srcOrd="0" destOrd="0" parTransId="{C1438CA7-55C6-4953-B2E1-56DB33BFDF1F}" sibTransId="{AD4BAE7E-A13A-4D2C-9DDA-73B85B97921D}"/>
    <dgm:cxn modelId="{6A375EB2-6CCE-D14C-AF32-DAC2A5407E7A}" type="presOf" srcId="{2D831EA6-84BE-4D2B-A5E0-16E3A9373A09}" destId="{1486FFF3-D3D7-9D44-85F8-830AE4F23923}" srcOrd="0" destOrd="0" presId="urn:microsoft.com/office/officeart/2005/8/layout/vList2"/>
    <dgm:cxn modelId="{B12DF635-06F8-0E4C-81BC-124D47D4C45F}" type="presParOf" srcId="{2A581E20-DE57-9A41-8D36-1865E67EE3FA}" destId="{1486FFF3-D3D7-9D44-85F8-830AE4F23923}" srcOrd="0" destOrd="0" presId="urn:microsoft.com/office/officeart/2005/8/layout/vList2"/>
    <dgm:cxn modelId="{E44EE5DF-1076-6A41-94FA-37280828F388}" type="presParOf" srcId="{2A581E20-DE57-9A41-8D36-1865E67EE3FA}" destId="{DC92F2CF-4248-A347-9877-0512EE37D115}" srcOrd="1" destOrd="0" presId="urn:microsoft.com/office/officeart/2005/8/layout/vList2"/>
    <dgm:cxn modelId="{2B1A3BBD-67C6-6846-8C83-BD6AA1659625}" type="presParOf" srcId="{2A581E20-DE57-9A41-8D36-1865E67EE3FA}" destId="{23688D5C-C3C4-DB4B-90B7-23B7F3F1008C}" srcOrd="2" destOrd="0" presId="urn:microsoft.com/office/officeart/2005/8/layout/vList2"/>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7B31A342-CDC0-4720-89CE-8D75FE3ADABE}" type="doc">
      <dgm:prSet loTypeId="urn:microsoft.com/office/officeart/2005/8/layout/hierarchy1" loCatId="hierarchy" qsTypeId="urn:microsoft.com/office/officeart/2005/8/quickstyle/simple1" qsCatId="simple" csTypeId="urn:microsoft.com/office/officeart/2005/8/colors/accent6_2" csCatId="accent6" phldr="1"/>
      <dgm:spPr/>
      <dgm:t>
        <a:bodyPr/>
        <a:lstStyle/>
        <a:p>
          <a:endParaRPr lang="en-US"/>
        </a:p>
      </dgm:t>
    </dgm:pt>
    <dgm:pt modelId="{2D831EA6-84BE-4D2B-A5E0-16E3A9373A09}">
      <dgm:prSet custT="1"/>
      <dgm:spPr/>
      <dgm:t>
        <a:bodyPr/>
        <a:lstStyle/>
        <a:p>
          <a:r>
            <a:rPr lang="en-US" sz="2400" b="0" i="0" dirty="0">
              <a:latin typeface="Palatino Linotype" panose="02040502050505030304" pitchFamily="18" charset="0"/>
            </a:rPr>
            <a:t>To incorporate the PARE/PASE framework as a </a:t>
          </a:r>
          <a:r>
            <a:rPr lang="en-US" sz="2400" b="0" i="1" dirty="0">
              <a:latin typeface="Palatino Linotype" panose="02040502050505030304" pitchFamily="18" charset="0"/>
            </a:rPr>
            <a:t>DP</a:t>
          </a:r>
          <a:r>
            <a:rPr lang="en-US" sz="2400" b="0" i="0" dirty="0">
              <a:latin typeface="Palatino Linotype" panose="02040502050505030304" pitchFamily="18" charset="0"/>
            </a:rPr>
            <a:t> activity within a </a:t>
          </a:r>
          <a:r>
            <a:rPr lang="en-US" sz="2400" b="0" i="1" dirty="0">
              <a:latin typeface="Palatino Linotype" panose="02040502050505030304" pitchFamily="18" charset="0"/>
            </a:rPr>
            <a:t>SCL</a:t>
          </a:r>
          <a:r>
            <a:rPr lang="en-US" sz="2400" b="0" i="0" dirty="0">
              <a:latin typeface="Palatino Linotype" panose="02040502050505030304" pitchFamily="18" charset="0"/>
            </a:rPr>
            <a:t> environment where the student learns through their experience e</a:t>
          </a:r>
          <a:r>
            <a:rPr lang="en-US" sz="2400" dirty="0">
              <a:latin typeface="Palatino Linotype" panose="02040502050505030304" pitchFamily="18" charset="0"/>
            </a:rPr>
            <a:t>ncouraging improvement and change in SPS.</a:t>
          </a:r>
        </a:p>
      </dgm:t>
    </dgm:pt>
    <dgm:pt modelId="{C1438CA7-55C6-4953-B2E1-56DB33BFDF1F}" type="parTrans" cxnId="{06635A76-DF05-4D11-8AF2-9BF32297F858}">
      <dgm:prSet/>
      <dgm:spPr/>
      <dgm:t>
        <a:bodyPr/>
        <a:lstStyle/>
        <a:p>
          <a:endParaRPr lang="en-US"/>
        </a:p>
      </dgm:t>
    </dgm:pt>
    <dgm:pt modelId="{AD4BAE7E-A13A-4D2C-9DDA-73B85B97921D}" type="sibTrans" cxnId="{06635A76-DF05-4D11-8AF2-9BF32297F858}">
      <dgm:prSet/>
      <dgm:spPr/>
      <dgm:t>
        <a:bodyPr/>
        <a:lstStyle/>
        <a:p>
          <a:endParaRPr lang="en-US"/>
        </a:p>
      </dgm:t>
    </dgm:pt>
    <dgm:pt modelId="{03744ECD-B9B8-8D4A-B6AD-C45D3A75D54C}" type="pres">
      <dgm:prSet presAssocID="{7B31A342-CDC0-4720-89CE-8D75FE3ADABE}" presName="hierChild1" presStyleCnt="0">
        <dgm:presLayoutVars>
          <dgm:chPref val="1"/>
          <dgm:dir/>
          <dgm:animOne val="branch"/>
          <dgm:animLvl val="lvl"/>
          <dgm:resizeHandles/>
        </dgm:presLayoutVars>
      </dgm:prSet>
      <dgm:spPr/>
    </dgm:pt>
    <dgm:pt modelId="{371D07AA-A5AC-1644-85B8-F5AAF26CE8BD}" type="pres">
      <dgm:prSet presAssocID="{2D831EA6-84BE-4D2B-A5E0-16E3A9373A09}" presName="hierRoot1" presStyleCnt="0"/>
      <dgm:spPr/>
    </dgm:pt>
    <dgm:pt modelId="{8F184A0D-B256-674F-9DE7-EA031F7DCC90}" type="pres">
      <dgm:prSet presAssocID="{2D831EA6-84BE-4D2B-A5E0-16E3A9373A09}" presName="composite" presStyleCnt="0"/>
      <dgm:spPr/>
    </dgm:pt>
    <dgm:pt modelId="{FC96B94D-3DF3-CC45-92F1-73AAACD2263E}" type="pres">
      <dgm:prSet presAssocID="{2D831EA6-84BE-4D2B-A5E0-16E3A9373A09}" presName="background" presStyleLbl="node0" presStyleIdx="0" presStyleCnt="1"/>
      <dgm:spPr/>
    </dgm:pt>
    <dgm:pt modelId="{ED6DF631-D381-4941-A987-98B912DAFABF}" type="pres">
      <dgm:prSet presAssocID="{2D831EA6-84BE-4D2B-A5E0-16E3A9373A09}" presName="text" presStyleLbl="fgAcc0" presStyleIdx="0" presStyleCnt="1">
        <dgm:presLayoutVars>
          <dgm:chPref val="3"/>
        </dgm:presLayoutVars>
      </dgm:prSet>
      <dgm:spPr/>
    </dgm:pt>
    <dgm:pt modelId="{0A042FC9-CF2C-764B-BB3D-B34F15FBCA70}" type="pres">
      <dgm:prSet presAssocID="{2D831EA6-84BE-4D2B-A5E0-16E3A9373A09}" presName="hierChild2" presStyleCnt="0"/>
      <dgm:spPr/>
    </dgm:pt>
  </dgm:ptLst>
  <dgm:cxnLst>
    <dgm:cxn modelId="{06635A76-DF05-4D11-8AF2-9BF32297F858}" srcId="{7B31A342-CDC0-4720-89CE-8D75FE3ADABE}" destId="{2D831EA6-84BE-4D2B-A5E0-16E3A9373A09}" srcOrd="0" destOrd="0" parTransId="{C1438CA7-55C6-4953-B2E1-56DB33BFDF1F}" sibTransId="{AD4BAE7E-A13A-4D2C-9DDA-73B85B97921D}"/>
    <dgm:cxn modelId="{047D50A4-066F-2749-A29A-56CEEC31E5F0}" type="presOf" srcId="{2D831EA6-84BE-4D2B-A5E0-16E3A9373A09}" destId="{ED6DF631-D381-4941-A987-98B912DAFABF}" srcOrd="0" destOrd="0" presId="urn:microsoft.com/office/officeart/2005/8/layout/hierarchy1"/>
    <dgm:cxn modelId="{0CFC8CE1-87C7-F741-80A3-E51D678B7811}" type="presOf" srcId="{7B31A342-CDC0-4720-89CE-8D75FE3ADABE}" destId="{03744ECD-B9B8-8D4A-B6AD-C45D3A75D54C}" srcOrd="0" destOrd="0" presId="urn:microsoft.com/office/officeart/2005/8/layout/hierarchy1"/>
    <dgm:cxn modelId="{02560CC1-8546-0241-8DF9-09DD86376CA1}" type="presParOf" srcId="{03744ECD-B9B8-8D4A-B6AD-C45D3A75D54C}" destId="{371D07AA-A5AC-1644-85B8-F5AAF26CE8BD}" srcOrd="0" destOrd="0" presId="urn:microsoft.com/office/officeart/2005/8/layout/hierarchy1"/>
    <dgm:cxn modelId="{592BE588-CB01-B946-85F7-769E28542026}" type="presParOf" srcId="{371D07AA-A5AC-1644-85B8-F5AAF26CE8BD}" destId="{8F184A0D-B256-674F-9DE7-EA031F7DCC90}" srcOrd="0" destOrd="0" presId="urn:microsoft.com/office/officeart/2005/8/layout/hierarchy1"/>
    <dgm:cxn modelId="{671F6B66-7E9C-6144-8F2E-D572EC08B89F}" type="presParOf" srcId="{8F184A0D-B256-674F-9DE7-EA031F7DCC90}" destId="{FC96B94D-3DF3-CC45-92F1-73AAACD2263E}" srcOrd="0" destOrd="0" presId="urn:microsoft.com/office/officeart/2005/8/layout/hierarchy1"/>
    <dgm:cxn modelId="{B4B48512-2614-2E4A-94AA-1EBD85F95A0A}" type="presParOf" srcId="{8F184A0D-B256-674F-9DE7-EA031F7DCC90}" destId="{ED6DF631-D381-4941-A987-98B912DAFABF}" srcOrd="1" destOrd="0" presId="urn:microsoft.com/office/officeart/2005/8/layout/hierarchy1"/>
    <dgm:cxn modelId="{D9CF1E1B-D849-524D-8D66-5D99C3FD280B}" type="presParOf" srcId="{371D07AA-A5AC-1644-85B8-F5AAF26CE8BD}" destId="{0A042FC9-CF2C-764B-BB3D-B34F15FBCA70}" srcOrd="1" destOrd="0" presId="urn:microsoft.com/office/officeart/2005/8/layout/hierarchy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7B31A342-CDC0-4720-89CE-8D75FE3ADABE}" type="doc">
      <dgm:prSet loTypeId="urn:microsoft.com/office/officeart/2008/layout/LinedList" loCatId="list" qsTypeId="urn:microsoft.com/office/officeart/2005/8/quickstyle/simple1" qsCatId="simple" csTypeId="urn:microsoft.com/office/officeart/2005/8/colors/accent0_3" csCatId="mainScheme" phldr="1"/>
      <dgm:spPr/>
      <dgm:t>
        <a:bodyPr/>
        <a:lstStyle/>
        <a:p>
          <a:endParaRPr lang="en-US"/>
        </a:p>
      </dgm:t>
    </dgm:pt>
    <dgm:pt modelId="{2D831EA6-84BE-4D2B-A5E0-16E3A9373A09}">
      <dgm:prSet/>
      <dgm:spPr/>
      <dgm:t>
        <a:bodyPr/>
        <a:lstStyle/>
        <a:p>
          <a:r>
            <a:rPr lang="en-US" b="0" dirty="0">
              <a:latin typeface="Palatino Linotype" panose="02040502050505030304" pitchFamily="18" charset="0"/>
            </a:rPr>
            <a:t>Classically trained soprano, graduated last year with a vocal performance degree.</a:t>
          </a:r>
        </a:p>
      </dgm:t>
    </dgm:pt>
    <dgm:pt modelId="{AD4BAE7E-A13A-4D2C-9DDA-73B85B97921D}" type="sibTrans" cxnId="{06635A76-DF05-4D11-8AF2-9BF32297F858}">
      <dgm:prSet/>
      <dgm:spPr/>
      <dgm:t>
        <a:bodyPr/>
        <a:lstStyle/>
        <a:p>
          <a:endParaRPr lang="en-US"/>
        </a:p>
      </dgm:t>
    </dgm:pt>
    <dgm:pt modelId="{C1438CA7-55C6-4953-B2E1-56DB33BFDF1F}" type="parTrans" cxnId="{06635A76-DF05-4D11-8AF2-9BF32297F858}">
      <dgm:prSet/>
      <dgm:spPr/>
      <dgm:t>
        <a:bodyPr/>
        <a:lstStyle/>
        <a:p>
          <a:endParaRPr lang="en-US"/>
        </a:p>
      </dgm:t>
    </dgm:pt>
    <dgm:pt modelId="{EBE75C1E-B463-9B45-91E5-40CD21D6707B}">
      <dgm:prSet/>
      <dgm:spPr/>
      <dgm:t>
        <a:bodyPr/>
        <a:lstStyle/>
        <a:p>
          <a:r>
            <a:rPr lang="en-US" b="0" dirty="0">
              <a:latin typeface="Palatino Linotype" panose="02040502050505030304" pitchFamily="18" charset="0"/>
            </a:rPr>
            <a:t>Works a non-musical job that causes her stress due to the instability of the schedule. </a:t>
          </a:r>
        </a:p>
      </dgm:t>
    </dgm:pt>
    <dgm:pt modelId="{8345697F-9500-CB4F-AA4B-472605592D47}" type="sibTrans" cxnId="{0CB84A86-139E-6A4E-B0A8-3759CA3A1511}">
      <dgm:prSet/>
      <dgm:spPr/>
      <dgm:t>
        <a:bodyPr/>
        <a:lstStyle/>
        <a:p>
          <a:endParaRPr lang="en-US"/>
        </a:p>
      </dgm:t>
    </dgm:pt>
    <dgm:pt modelId="{224C4F68-65EF-CE4A-9F72-EAC76F5F6ACC}" type="parTrans" cxnId="{0CB84A86-139E-6A4E-B0A8-3759CA3A1511}">
      <dgm:prSet/>
      <dgm:spPr/>
      <dgm:t>
        <a:bodyPr/>
        <a:lstStyle/>
        <a:p>
          <a:endParaRPr lang="en-US"/>
        </a:p>
      </dgm:t>
    </dgm:pt>
    <dgm:pt modelId="{F5E5449D-1263-2E4C-95D6-1396E4256BFF}">
      <dgm:prSet/>
      <dgm:spPr/>
      <dgm:t>
        <a:bodyPr/>
        <a:lstStyle/>
        <a:p>
          <a:r>
            <a:rPr lang="en-US" b="0" dirty="0">
              <a:latin typeface="Palatino Linotype" panose="02040502050505030304" pitchFamily="18" charset="0"/>
            </a:rPr>
            <a:t>SPS is her time her to explore and familiarize herself with her instrument.</a:t>
          </a:r>
        </a:p>
      </dgm:t>
    </dgm:pt>
    <dgm:pt modelId="{9A0DCD7C-FABB-DF41-871C-DB523935670D}" type="parTrans" cxnId="{7574685C-0D73-3345-8949-E0BB4F4A9632}">
      <dgm:prSet/>
      <dgm:spPr/>
      <dgm:t>
        <a:bodyPr/>
        <a:lstStyle/>
        <a:p>
          <a:endParaRPr lang="en-US"/>
        </a:p>
      </dgm:t>
    </dgm:pt>
    <dgm:pt modelId="{DA1A258F-7E63-7349-9C90-00C17E95C3E3}" type="sibTrans" cxnId="{7574685C-0D73-3345-8949-E0BB4F4A9632}">
      <dgm:prSet/>
      <dgm:spPr/>
      <dgm:t>
        <a:bodyPr/>
        <a:lstStyle/>
        <a:p>
          <a:endParaRPr lang="en-US"/>
        </a:p>
      </dgm:t>
    </dgm:pt>
    <dgm:pt modelId="{32AB6B82-DFDE-0147-9BE4-4C49191FA6F9}" type="pres">
      <dgm:prSet presAssocID="{7B31A342-CDC0-4720-89CE-8D75FE3ADABE}" presName="vert0" presStyleCnt="0">
        <dgm:presLayoutVars>
          <dgm:dir/>
          <dgm:animOne val="branch"/>
          <dgm:animLvl val="lvl"/>
        </dgm:presLayoutVars>
      </dgm:prSet>
      <dgm:spPr/>
    </dgm:pt>
    <dgm:pt modelId="{689D194C-CF75-0C40-9430-D0CA587F8814}" type="pres">
      <dgm:prSet presAssocID="{2D831EA6-84BE-4D2B-A5E0-16E3A9373A09}" presName="thickLine" presStyleLbl="alignNode1" presStyleIdx="0" presStyleCnt="3"/>
      <dgm:spPr/>
    </dgm:pt>
    <dgm:pt modelId="{B6A45DA8-EFAF-D346-AF17-285AC0739683}" type="pres">
      <dgm:prSet presAssocID="{2D831EA6-84BE-4D2B-A5E0-16E3A9373A09}" presName="horz1" presStyleCnt="0"/>
      <dgm:spPr/>
    </dgm:pt>
    <dgm:pt modelId="{7142885B-45B9-2C42-82D6-E94C2769E9F0}" type="pres">
      <dgm:prSet presAssocID="{2D831EA6-84BE-4D2B-A5E0-16E3A9373A09}" presName="tx1" presStyleLbl="revTx" presStyleIdx="0" presStyleCnt="3"/>
      <dgm:spPr/>
    </dgm:pt>
    <dgm:pt modelId="{3BBCB071-4FC6-8C4D-B051-83C45F40E767}" type="pres">
      <dgm:prSet presAssocID="{2D831EA6-84BE-4D2B-A5E0-16E3A9373A09}" presName="vert1" presStyleCnt="0"/>
      <dgm:spPr/>
    </dgm:pt>
    <dgm:pt modelId="{5D471418-6912-7947-8C85-4B1CAC09591C}" type="pres">
      <dgm:prSet presAssocID="{EBE75C1E-B463-9B45-91E5-40CD21D6707B}" presName="thickLine" presStyleLbl="alignNode1" presStyleIdx="1" presStyleCnt="3"/>
      <dgm:spPr/>
    </dgm:pt>
    <dgm:pt modelId="{B15CBB95-E7FD-A647-9147-268E1D6C225D}" type="pres">
      <dgm:prSet presAssocID="{EBE75C1E-B463-9B45-91E5-40CD21D6707B}" presName="horz1" presStyleCnt="0"/>
      <dgm:spPr/>
    </dgm:pt>
    <dgm:pt modelId="{69CC4D51-5F23-FD48-AE70-B84EB7D217D2}" type="pres">
      <dgm:prSet presAssocID="{EBE75C1E-B463-9B45-91E5-40CD21D6707B}" presName="tx1" presStyleLbl="revTx" presStyleIdx="1" presStyleCnt="3"/>
      <dgm:spPr/>
    </dgm:pt>
    <dgm:pt modelId="{B5E50C08-A8B7-2848-A1CF-C4F0E4229D37}" type="pres">
      <dgm:prSet presAssocID="{EBE75C1E-B463-9B45-91E5-40CD21D6707B}" presName="vert1" presStyleCnt="0"/>
      <dgm:spPr/>
    </dgm:pt>
    <dgm:pt modelId="{053B449D-D254-9A49-BDB6-80EDB2E23C6E}" type="pres">
      <dgm:prSet presAssocID="{F5E5449D-1263-2E4C-95D6-1396E4256BFF}" presName="thickLine" presStyleLbl="alignNode1" presStyleIdx="2" presStyleCnt="3"/>
      <dgm:spPr/>
    </dgm:pt>
    <dgm:pt modelId="{849A9681-3DEE-AC48-B943-59768580FFFA}" type="pres">
      <dgm:prSet presAssocID="{F5E5449D-1263-2E4C-95D6-1396E4256BFF}" presName="horz1" presStyleCnt="0"/>
      <dgm:spPr/>
    </dgm:pt>
    <dgm:pt modelId="{A18211C1-1D6E-C942-946E-8587E9E8BC4C}" type="pres">
      <dgm:prSet presAssocID="{F5E5449D-1263-2E4C-95D6-1396E4256BFF}" presName="tx1" presStyleLbl="revTx" presStyleIdx="2" presStyleCnt="3"/>
      <dgm:spPr/>
    </dgm:pt>
    <dgm:pt modelId="{590F3FCF-83F5-8042-ACC7-7CB1A1153A53}" type="pres">
      <dgm:prSet presAssocID="{F5E5449D-1263-2E4C-95D6-1396E4256BFF}" presName="vert1" presStyleCnt="0"/>
      <dgm:spPr/>
    </dgm:pt>
  </dgm:ptLst>
  <dgm:cxnLst>
    <dgm:cxn modelId="{DDC6992F-017F-2A43-A9B7-B85AC5EF7829}" type="presOf" srcId="{7B31A342-CDC0-4720-89CE-8D75FE3ADABE}" destId="{32AB6B82-DFDE-0147-9BE4-4C49191FA6F9}" srcOrd="0" destOrd="0" presId="urn:microsoft.com/office/officeart/2008/layout/LinedList"/>
    <dgm:cxn modelId="{82129840-8A56-1349-A6CF-FA81AAE129AF}" type="presOf" srcId="{F5E5449D-1263-2E4C-95D6-1396E4256BFF}" destId="{A18211C1-1D6E-C942-946E-8587E9E8BC4C}" srcOrd="0" destOrd="0" presId="urn:microsoft.com/office/officeart/2008/layout/LinedList"/>
    <dgm:cxn modelId="{7574685C-0D73-3345-8949-E0BB4F4A9632}" srcId="{7B31A342-CDC0-4720-89CE-8D75FE3ADABE}" destId="{F5E5449D-1263-2E4C-95D6-1396E4256BFF}" srcOrd="2" destOrd="0" parTransId="{9A0DCD7C-FABB-DF41-871C-DB523935670D}" sibTransId="{DA1A258F-7E63-7349-9C90-00C17E95C3E3}"/>
    <dgm:cxn modelId="{06635A76-DF05-4D11-8AF2-9BF32297F858}" srcId="{7B31A342-CDC0-4720-89CE-8D75FE3ADABE}" destId="{2D831EA6-84BE-4D2B-A5E0-16E3A9373A09}" srcOrd="0" destOrd="0" parTransId="{C1438CA7-55C6-4953-B2E1-56DB33BFDF1F}" sibTransId="{AD4BAE7E-A13A-4D2C-9DDA-73B85B97921D}"/>
    <dgm:cxn modelId="{0CB84A86-139E-6A4E-B0A8-3759CA3A1511}" srcId="{7B31A342-CDC0-4720-89CE-8D75FE3ADABE}" destId="{EBE75C1E-B463-9B45-91E5-40CD21D6707B}" srcOrd="1" destOrd="0" parTransId="{224C4F68-65EF-CE4A-9F72-EAC76F5F6ACC}" sibTransId="{8345697F-9500-CB4F-AA4B-472605592D47}"/>
    <dgm:cxn modelId="{82270E9B-2D0F-1645-A2E2-E7C999705880}" type="presOf" srcId="{EBE75C1E-B463-9B45-91E5-40CD21D6707B}" destId="{69CC4D51-5F23-FD48-AE70-B84EB7D217D2}" srcOrd="0" destOrd="0" presId="urn:microsoft.com/office/officeart/2008/layout/LinedList"/>
    <dgm:cxn modelId="{59831EBF-A950-3241-981C-469A72B0A6D9}" type="presOf" srcId="{2D831EA6-84BE-4D2B-A5E0-16E3A9373A09}" destId="{7142885B-45B9-2C42-82D6-E94C2769E9F0}" srcOrd="0" destOrd="0" presId="urn:microsoft.com/office/officeart/2008/layout/LinedList"/>
    <dgm:cxn modelId="{70FED599-4135-F045-921A-950472751AF9}" type="presParOf" srcId="{32AB6B82-DFDE-0147-9BE4-4C49191FA6F9}" destId="{689D194C-CF75-0C40-9430-D0CA587F8814}" srcOrd="0" destOrd="0" presId="urn:microsoft.com/office/officeart/2008/layout/LinedList"/>
    <dgm:cxn modelId="{2AAC7833-44D3-D947-8D5A-66873BFF9170}" type="presParOf" srcId="{32AB6B82-DFDE-0147-9BE4-4C49191FA6F9}" destId="{B6A45DA8-EFAF-D346-AF17-285AC0739683}" srcOrd="1" destOrd="0" presId="urn:microsoft.com/office/officeart/2008/layout/LinedList"/>
    <dgm:cxn modelId="{F2C9A391-EB3F-E54C-AB09-D86443A9B4FD}" type="presParOf" srcId="{B6A45DA8-EFAF-D346-AF17-285AC0739683}" destId="{7142885B-45B9-2C42-82D6-E94C2769E9F0}" srcOrd="0" destOrd="0" presId="urn:microsoft.com/office/officeart/2008/layout/LinedList"/>
    <dgm:cxn modelId="{2E678147-F816-8E4D-92E9-7A6E59D6B4DB}" type="presParOf" srcId="{B6A45DA8-EFAF-D346-AF17-285AC0739683}" destId="{3BBCB071-4FC6-8C4D-B051-83C45F40E767}" srcOrd="1" destOrd="0" presId="urn:microsoft.com/office/officeart/2008/layout/LinedList"/>
    <dgm:cxn modelId="{410675AB-A2A3-1043-A56B-EEC0D7EDF554}" type="presParOf" srcId="{32AB6B82-DFDE-0147-9BE4-4C49191FA6F9}" destId="{5D471418-6912-7947-8C85-4B1CAC09591C}" srcOrd="2" destOrd="0" presId="urn:microsoft.com/office/officeart/2008/layout/LinedList"/>
    <dgm:cxn modelId="{AAA3D620-423C-B249-8D71-D16244D35EAA}" type="presParOf" srcId="{32AB6B82-DFDE-0147-9BE4-4C49191FA6F9}" destId="{B15CBB95-E7FD-A647-9147-268E1D6C225D}" srcOrd="3" destOrd="0" presId="urn:microsoft.com/office/officeart/2008/layout/LinedList"/>
    <dgm:cxn modelId="{0B97F689-1114-624F-AE03-72529D3DB04B}" type="presParOf" srcId="{B15CBB95-E7FD-A647-9147-268E1D6C225D}" destId="{69CC4D51-5F23-FD48-AE70-B84EB7D217D2}" srcOrd="0" destOrd="0" presId="urn:microsoft.com/office/officeart/2008/layout/LinedList"/>
    <dgm:cxn modelId="{5395A49D-375F-0043-8F11-CEB88481BD61}" type="presParOf" srcId="{B15CBB95-E7FD-A647-9147-268E1D6C225D}" destId="{B5E50C08-A8B7-2848-A1CF-C4F0E4229D37}" srcOrd="1" destOrd="0" presId="urn:microsoft.com/office/officeart/2008/layout/LinedList"/>
    <dgm:cxn modelId="{64B89C7B-1091-794E-978D-D5180F858139}" type="presParOf" srcId="{32AB6B82-DFDE-0147-9BE4-4C49191FA6F9}" destId="{053B449D-D254-9A49-BDB6-80EDB2E23C6E}" srcOrd="4" destOrd="0" presId="urn:microsoft.com/office/officeart/2008/layout/LinedList"/>
    <dgm:cxn modelId="{464533F8-055B-EC41-9038-E8C5853A951F}" type="presParOf" srcId="{32AB6B82-DFDE-0147-9BE4-4C49191FA6F9}" destId="{849A9681-3DEE-AC48-B943-59768580FFFA}" srcOrd="5" destOrd="0" presId="urn:microsoft.com/office/officeart/2008/layout/LinedList"/>
    <dgm:cxn modelId="{DF4BB294-AD67-B148-87C4-00B71E4E8086}" type="presParOf" srcId="{849A9681-3DEE-AC48-B943-59768580FFFA}" destId="{A18211C1-1D6E-C942-946E-8587E9E8BC4C}" srcOrd="0" destOrd="0" presId="urn:microsoft.com/office/officeart/2008/layout/LinedList"/>
    <dgm:cxn modelId="{5ED063ED-7D0D-BE44-AD81-03B1731E963C}" type="presParOf" srcId="{849A9681-3DEE-AC48-B943-59768580FFFA}" destId="{590F3FCF-83F5-8042-ACC7-7CB1A1153A53}" srcOrd="1" destOrd="0" presId="urn:microsoft.com/office/officeart/2008/layout/Lined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7B31A342-CDC0-4720-89CE-8D75FE3ADABE}" type="doc">
      <dgm:prSet loTypeId="urn:microsoft.com/office/officeart/2008/layout/LinedList" loCatId="list" qsTypeId="urn:microsoft.com/office/officeart/2005/8/quickstyle/simple2" qsCatId="simple" csTypeId="urn:microsoft.com/office/officeart/2005/8/colors/accent1_2" csCatId="accent1" phldr="1"/>
      <dgm:spPr/>
      <dgm:t>
        <a:bodyPr/>
        <a:lstStyle/>
        <a:p>
          <a:endParaRPr lang="en-US"/>
        </a:p>
      </dgm:t>
    </dgm:pt>
    <dgm:pt modelId="{2D831EA6-84BE-4D2B-A5E0-16E3A9373A09}">
      <dgm:prSet custT="1"/>
      <dgm:spPr/>
      <dgm:t>
        <a:bodyPr/>
        <a:lstStyle/>
        <a:p>
          <a:r>
            <a:rPr lang="en-US" sz="2000" b="0" dirty="0">
              <a:latin typeface="Palatino Linotype" panose="02040502050505030304" pitchFamily="18" charset="0"/>
            </a:rPr>
            <a:t>Limited time to practice.</a:t>
          </a:r>
        </a:p>
      </dgm:t>
    </dgm:pt>
    <dgm:pt modelId="{AD4BAE7E-A13A-4D2C-9DDA-73B85B97921D}" type="sibTrans" cxnId="{06635A76-DF05-4D11-8AF2-9BF32297F858}">
      <dgm:prSet/>
      <dgm:spPr/>
      <dgm:t>
        <a:bodyPr/>
        <a:lstStyle/>
        <a:p>
          <a:endParaRPr lang="en-US"/>
        </a:p>
      </dgm:t>
    </dgm:pt>
    <dgm:pt modelId="{C1438CA7-55C6-4953-B2E1-56DB33BFDF1F}" type="parTrans" cxnId="{06635A76-DF05-4D11-8AF2-9BF32297F858}">
      <dgm:prSet/>
      <dgm:spPr/>
      <dgm:t>
        <a:bodyPr/>
        <a:lstStyle/>
        <a:p>
          <a:endParaRPr lang="en-US"/>
        </a:p>
      </dgm:t>
    </dgm:pt>
    <dgm:pt modelId="{2E9A1885-67D2-3846-A194-2F182BD01015}">
      <dgm:prSet custT="1"/>
      <dgm:spPr/>
      <dgm:t>
        <a:bodyPr/>
        <a:lstStyle/>
        <a:p>
          <a:r>
            <a:rPr lang="en-US" sz="2000" b="0" dirty="0">
              <a:latin typeface="Palatino Linotype" panose="02040502050505030304" pitchFamily="18" charset="0"/>
            </a:rPr>
            <a:t>Establishing goals and objectives.</a:t>
          </a:r>
        </a:p>
      </dgm:t>
    </dgm:pt>
    <dgm:pt modelId="{514AB57C-A2F0-C14C-8E3B-826FFDF8EEFE}" type="parTrans" cxnId="{ADD080A4-F06E-AE48-8663-7BE5ACC4F082}">
      <dgm:prSet/>
      <dgm:spPr/>
      <dgm:t>
        <a:bodyPr/>
        <a:lstStyle/>
        <a:p>
          <a:endParaRPr lang="en-US"/>
        </a:p>
      </dgm:t>
    </dgm:pt>
    <dgm:pt modelId="{D8A0CE4F-87B2-C448-AF66-A825B68E8697}" type="sibTrans" cxnId="{ADD080A4-F06E-AE48-8663-7BE5ACC4F082}">
      <dgm:prSet/>
      <dgm:spPr/>
      <dgm:t>
        <a:bodyPr/>
        <a:lstStyle/>
        <a:p>
          <a:endParaRPr lang="en-US"/>
        </a:p>
      </dgm:t>
    </dgm:pt>
    <dgm:pt modelId="{30FCDF30-2623-A344-A1FC-064E8A0E426B}">
      <dgm:prSet custT="1"/>
      <dgm:spPr/>
      <dgm:t>
        <a:bodyPr/>
        <a:lstStyle/>
        <a:p>
          <a:r>
            <a:rPr lang="en-US" sz="2000" b="0" dirty="0">
              <a:latin typeface="Palatino Linotype" panose="02040502050505030304" pitchFamily="18" charset="0"/>
            </a:rPr>
            <a:t>Frustration with focusing primarily on outcomes without comprehending how they are achieved.</a:t>
          </a:r>
          <a:endParaRPr lang="en-US" sz="2000" dirty="0"/>
        </a:p>
      </dgm:t>
    </dgm:pt>
    <dgm:pt modelId="{6C4568B7-D540-F04B-A3D3-56AD7878D581}" type="parTrans" cxnId="{1415BEDB-99F7-BA4A-A957-92BE80D0872C}">
      <dgm:prSet/>
      <dgm:spPr/>
      <dgm:t>
        <a:bodyPr/>
        <a:lstStyle/>
        <a:p>
          <a:endParaRPr lang="en-US"/>
        </a:p>
      </dgm:t>
    </dgm:pt>
    <dgm:pt modelId="{65D9963C-33B6-B445-B47E-18284840DE30}" type="sibTrans" cxnId="{1415BEDB-99F7-BA4A-A957-92BE80D0872C}">
      <dgm:prSet/>
      <dgm:spPr/>
      <dgm:t>
        <a:bodyPr/>
        <a:lstStyle/>
        <a:p>
          <a:endParaRPr lang="en-US"/>
        </a:p>
      </dgm:t>
    </dgm:pt>
    <dgm:pt modelId="{D5E12612-0E26-4B47-904C-A7B2016CBA0B}">
      <dgm:prSet custT="1"/>
      <dgm:spPr/>
      <dgm:t>
        <a:bodyPr/>
        <a:lstStyle/>
        <a:p>
          <a:r>
            <a:rPr lang="en-US" sz="2000" b="0" dirty="0">
              <a:latin typeface="Palatino Linotype" panose="02040502050505030304" pitchFamily="18" charset="0"/>
            </a:rPr>
            <a:t>Lack of consistency and  motivation</a:t>
          </a:r>
          <a:endParaRPr lang="en-US" sz="2000" dirty="0"/>
        </a:p>
      </dgm:t>
    </dgm:pt>
    <dgm:pt modelId="{1BC3AC23-55B0-8247-ADAD-A3CBA909BC58}" type="parTrans" cxnId="{D8E4EEA3-EC07-5149-B756-8024A8014013}">
      <dgm:prSet/>
      <dgm:spPr/>
      <dgm:t>
        <a:bodyPr/>
        <a:lstStyle/>
        <a:p>
          <a:endParaRPr lang="en-US"/>
        </a:p>
      </dgm:t>
    </dgm:pt>
    <dgm:pt modelId="{75B508BC-89C7-F748-8C76-F58058244046}" type="sibTrans" cxnId="{D8E4EEA3-EC07-5149-B756-8024A8014013}">
      <dgm:prSet/>
      <dgm:spPr/>
      <dgm:t>
        <a:bodyPr/>
        <a:lstStyle/>
        <a:p>
          <a:endParaRPr lang="en-US"/>
        </a:p>
      </dgm:t>
    </dgm:pt>
    <dgm:pt modelId="{A6166666-149A-F144-87F3-0D86AE7D0694}" type="pres">
      <dgm:prSet presAssocID="{7B31A342-CDC0-4720-89CE-8D75FE3ADABE}" presName="vert0" presStyleCnt="0">
        <dgm:presLayoutVars>
          <dgm:dir/>
          <dgm:animOne val="branch"/>
          <dgm:animLvl val="lvl"/>
        </dgm:presLayoutVars>
      </dgm:prSet>
      <dgm:spPr/>
    </dgm:pt>
    <dgm:pt modelId="{7F824B2B-5239-0042-914E-2EE7FF282291}" type="pres">
      <dgm:prSet presAssocID="{2D831EA6-84BE-4D2B-A5E0-16E3A9373A09}" presName="thickLine" presStyleLbl="alignNode1" presStyleIdx="0" presStyleCnt="4"/>
      <dgm:spPr/>
    </dgm:pt>
    <dgm:pt modelId="{C806B691-E41F-0942-A07C-DE2AFF041F27}" type="pres">
      <dgm:prSet presAssocID="{2D831EA6-84BE-4D2B-A5E0-16E3A9373A09}" presName="horz1" presStyleCnt="0"/>
      <dgm:spPr/>
    </dgm:pt>
    <dgm:pt modelId="{C2B31D9C-801C-804C-AB9A-737C0B03292F}" type="pres">
      <dgm:prSet presAssocID="{2D831EA6-84BE-4D2B-A5E0-16E3A9373A09}" presName="tx1" presStyleLbl="revTx" presStyleIdx="0" presStyleCnt="4"/>
      <dgm:spPr/>
    </dgm:pt>
    <dgm:pt modelId="{6DC70BC8-AAE0-A947-B706-50279079A6D0}" type="pres">
      <dgm:prSet presAssocID="{2D831EA6-84BE-4D2B-A5E0-16E3A9373A09}" presName="vert1" presStyleCnt="0"/>
      <dgm:spPr/>
    </dgm:pt>
    <dgm:pt modelId="{AF7D9E79-EC32-0743-A9BC-91DA07D901C1}" type="pres">
      <dgm:prSet presAssocID="{2E9A1885-67D2-3846-A194-2F182BD01015}" presName="thickLine" presStyleLbl="alignNode1" presStyleIdx="1" presStyleCnt="4"/>
      <dgm:spPr/>
    </dgm:pt>
    <dgm:pt modelId="{151B7128-6DB1-8745-83CC-7FF4B03E26B6}" type="pres">
      <dgm:prSet presAssocID="{2E9A1885-67D2-3846-A194-2F182BD01015}" presName="horz1" presStyleCnt="0"/>
      <dgm:spPr/>
    </dgm:pt>
    <dgm:pt modelId="{3C29EFBC-0CAE-A44B-8FDC-E338E9A1A45C}" type="pres">
      <dgm:prSet presAssocID="{2E9A1885-67D2-3846-A194-2F182BD01015}" presName="tx1" presStyleLbl="revTx" presStyleIdx="1" presStyleCnt="4"/>
      <dgm:spPr/>
    </dgm:pt>
    <dgm:pt modelId="{D0C958C6-3680-CF4E-ADF5-F37072A609D4}" type="pres">
      <dgm:prSet presAssocID="{2E9A1885-67D2-3846-A194-2F182BD01015}" presName="vert1" presStyleCnt="0"/>
      <dgm:spPr/>
    </dgm:pt>
    <dgm:pt modelId="{F12F65DE-5854-CF41-9A63-D105FB1303F3}" type="pres">
      <dgm:prSet presAssocID="{30FCDF30-2623-A344-A1FC-064E8A0E426B}" presName="thickLine" presStyleLbl="alignNode1" presStyleIdx="2" presStyleCnt="4"/>
      <dgm:spPr/>
    </dgm:pt>
    <dgm:pt modelId="{F43FAC6F-1882-D042-BCA7-FF3D780C5435}" type="pres">
      <dgm:prSet presAssocID="{30FCDF30-2623-A344-A1FC-064E8A0E426B}" presName="horz1" presStyleCnt="0"/>
      <dgm:spPr/>
    </dgm:pt>
    <dgm:pt modelId="{761AFB0A-985C-3849-9316-34092C25F01D}" type="pres">
      <dgm:prSet presAssocID="{30FCDF30-2623-A344-A1FC-064E8A0E426B}" presName="tx1" presStyleLbl="revTx" presStyleIdx="2" presStyleCnt="4"/>
      <dgm:spPr/>
    </dgm:pt>
    <dgm:pt modelId="{B9D7BB2C-B763-9045-AE6C-814EE8D2D20A}" type="pres">
      <dgm:prSet presAssocID="{30FCDF30-2623-A344-A1FC-064E8A0E426B}" presName="vert1" presStyleCnt="0"/>
      <dgm:spPr/>
    </dgm:pt>
    <dgm:pt modelId="{0E6241FD-6921-F640-A4E0-A46536FD0429}" type="pres">
      <dgm:prSet presAssocID="{D5E12612-0E26-4B47-904C-A7B2016CBA0B}" presName="thickLine" presStyleLbl="alignNode1" presStyleIdx="3" presStyleCnt="4"/>
      <dgm:spPr/>
    </dgm:pt>
    <dgm:pt modelId="{18AAE58F-49E2-AB42-8D9B-BD002164DF9E}" type="pres">
      <dgm:prSet presAssocID="{D5E12612-0E26-4B47-904C-A7B2016CBA0B}" presName="horz1" presStyleCnt="0"/>
      <dgm:spPr/>
    </dgm:pt>
    <dgm:pt modelId="{81F28CBE-FF29-F041-ACB5-7D4E30A90845}" type="pres">
      <dgm:prSet presAssocID="{D5E12612-0E26-4B47-904C-A7B2016CBA0B}" presName="tx1" presStyleLbl="revTx" presStyleIdx="3" presStyleCnt="4"/>
      <dgm:spPr/>
    </dgm:pt>
    <dgm:pt modelId="{0958B97D-17B0-BF43-AECC-2C6F682D6EDB}" type="pres">
      <dgm:prSet presAssocID="{D5E12612-0E26-4B47-904C-A7B2016CBA0B}" presName="vert1" presStyleCnt="0"/>
      <dgm:spPr/>
    </dgm:pt>
  </dgm:ptLst>
  <dgm:cxnLst>
    <dgm:cxn modelId="{C541F717-8328-9649-8127-57D59F1E09F5}" type="presOf" srcId="{2D831EA6-84BE-4D2B-A5E0-16E3A9373A09}" destId="{C2B31D9C-801C-804C-AB9A-737C0B03292F}" srcOrd="0" destOrd="0" presId="urn:microsoft.com/office/officeart/2008/layout/LinedList"/>
    <dgm:cxn modelId="{F4A87866-F86D-FE47-9B49-A4DD47C4F476}" type="presOf" srcId="{2E9A1885-67D2-3846-A194-2F182BD01015}" destId="{3C29EFBC-0CAE-A44B-8FDC-E338E9A1A45C}" srcOrd="0" destOrd="0" presId="urn:microsoft.com/office/officeart/2008/layout/LinedList"/>
    <dgm:cxn modelId="{06635A76-DF05-4D11-8AF2-9BF32297F858}" srcId="{7B31A342-CDC0-4720-89CE-8D75FE3ADABE}" destId="{2D831EA6-84BE-4D2B-A5E0-16E3A9373A09}" srcOrd="0" destOrd="0" parTransId="{C1438CA7-55C6-4953-B2E1-56DB33BFDF1F}" sibTransId="{AD4BAE7E-A13A-4D2C-9DDA-73B85B97921D}"/>
    <dgm:cxn modelId="{44CDA788-1C54-2048-9364-96529DB0CE97}" type="presOf" srcId="{7B31A342-CDC0-4720-89CE-8D75FE3ADABE}" destId="{A6166666-149A-F144-87F3-0D86AE7D0694}" srcOrd="0" destOrd="0" presId="urn:microsoft.com/office/officeart/2008/layout/LinedList"/>
    <dgm:cxn modelId="{7EA05C95-5C49-C24E-90F1-F719D9836B76}" type="presOf" srcId="{D5E12612-0E26-4B47-904C-A7B2016CBA0B}" destId="{81F28CBE-FF29-F041-ACB5-7D4E30A90845}" srcOrd="0" destOrd="0" presId="urn:microsoft.com/office/officeart/2008/layout/LinedList"/>
    <dgm:cxn modelId="{D8E4EEA3-EC07-5149-B756-8024A8014013}" srcId="{7B31A342-CDC0-4720-89CE-8D75FE3ADABE}" destId="{D5E12612-0E26-4B47-904C-A7B2016CBA0B}" srcOrd="3" destOrd="0" parTransId="{1BC3AC23-55B0-8247-ADAD-A3CBA909BC58}" sibTransId="{75B508BC-89C7-F748-8C76-F58058244046}"/>
    <dgm:cxn modelId="{ADD080A4-F06E-AE48-8663-7BE5ACC4F082}" srcId="{7B31A342-CDC0-4720-89CE-8D75FE3ADABE}" destId="{2E9A1885-67D2-3846-A194-2F182BD01015}" srcOrd="1" destOrd="0" parTransId="{514AB57C-A2F0-C14C-8E3B-826FFDF8EEFE}" sibTransId="{D8A0CE4F-87B2-C448-AF66-A825B68E8697}"/>
    <dgm:cxn modelId="{A619AFAA-CB0A-344E-94C7-552613FFF319}" type="presOf" srcId="{30FCDF30-2623-A344-A1FC-064E8A0E426B}" destId="{761AFB0A-985C-3849-9316-34092C25F01D}" srcOrd="0" destOrd="0" presId="urn:microsoft.com/office/officeart/2008/layout/LinedList"/>
    <dgm:cxn modelId="{1415BEDB-99F7-BA4A-A957-92BE80D0872C}" srcId="{7B31A342-CDC0-4720-89CE-8D75FE3ADABE}" destId="{30FCDF30-2623-A344-A1FC-064E8A0E426B}" srcOrd="2" destOrd="0" parTransId="{6C4568B7-D540-F04B-A3D3-56AD7878D581}" sibTransId="{65D9963C-33B6-B445-B47E-18284840DE30}"/>
    <dgm:cxn modelId="{7C3E98D2-A5AA-054E-AB51-0D7424FB35D4}" type="presParOf" srcId="{A6166666-149A-F144-87F3-0D86AE7D0694}" destId="{7F824B2B-5239-0042-914E-2EE7FF282291}" srcOrd="0" destOrd="0" presId="urn:microsoft.com/office/officeart/2008/layout/LinedList"/>
    <dgm:cxn modelId="{DA3F95A2-096E-4445-9FA4-AD07454AF035}" type="presParOf" srcId="{A6166666-149A-F144-87F3-0D86AE7D0694}" destId="{C806B691-E41F-0942-A07C-DE2AFF041F27}" srcOrd="1" destOrd="0" presId="urn:microsoft.com/office/officeart/2008/layout/LinedList"/>
    <dgm:cxn modelId="{EA2D22EE-FC19-7049-A687-2C7B39936F47}" type="presParOf" srcId="{C806B691-E41F-0942-A07C-DE2AFF041F27}" destId="{C2B31D9C-801C-804C-AB9A-737C0B03292F}" srcOrd="0" destOrd="0" presId="urn:microsoft.com/office/officeart/2008/layout/LinedList"/>
    <dgm:cxn modelId="{C4781CF6-E92F-EA47-8018-0360DCA3F81B}" type="presParOf" srcId="{C806B691-E41F-0942-A07C-DE2AFF041F27}" destId="{6DC70BC8-AAE0-A947-B706-50279079A6D0}" srcOrd="1" destOrd="0" presId="urn:microsoft.com/office/officeart/2008/layout/LinedList"/>
    <dgm:cxn modelId="{BCF23792-5ADA-E44F-87A7-1D0823D3B3A4}" type="presParOf" srcId="{A6166666-149A-F144-87F3-0D86AE7D0694}" destId="{AF7D9E79-EC32-0743-A9BC-91DA07D901C1}" srcOrd="2" destOrd="0" presId="urn:microsoft.com/office/officeart/2008/layout/LinedList"/>
    <dgm:cxn modelId="{BAB33591-6C88-D84E-A9C9-40BA2FB56B1A}" type="presParOf" srcId="{A6166666-149A-F144-87F3-0D86AE7D0694}" destId="{151B7128-6DB1-8745-83CC-7FF4B03E26B6}" srcOrd="3" destOrd="0" presId="urn:microsoft.com/office/officeart/2008/layout/LinedList"/>
    <dgm:cxn modelId="{21DBB9A0-E673-BD45-B8CA-18412626EA94}" type="presParOf" srcId="{151B7128-6DB1-8745-83CC-7FF4B03E26B6}" destId="{3C29EFBC-0CAE-A44B-8FDC-E338E9A1A45C}" srcOrd="0" destOrd="0" presId="urn:microsoft.com/office/officeart/2008/layout/LinedList"/>
    <dgm:cxn modelId="{EB3066F6-78AD-7C43-B695-C66485714D19}" type="presParOf" srcId="{151B7128-6DB1-8745-83CC-7FF4B03E26B6}" destId="{D0C958C6-3680-CF4E-ADF5-F37072A609D4}" srcOrd="1" destOrd="0" presId="urn:microsoft.com/office/officeart/2008/layout/LinedList"/>
    <dgm:cxn modelId="{9B356CAA-C923-864F-AED5-67E900F5CF1C}" type="presParOf" srcId="{A6166666-149A-F144-87F3-0D86AE7D0694}" destId="{F12F65DE-5854-CF41-9A63-D105FB1303F3}" srcOrd="4" destOrd="0" presId="urn:microsoft.com/office/officeart/2008/layout/LinedList"/>
    <dgm:cxn modelId="{E2393149-8B8C-3F49-8B7C-7B1AB2218594}" type="presParOf" srcId="{A6166666-149A-F144-87F3-0D86AE7D0694}" destId="{F43FAC6F-1882-D042-BCA7-FF3D780C5435}" srcOrd="5" destOrd="0" presId="urn:microsoft.com/office/officeart/2008/layout/LinedList"/>
    <dgm:cxn modelId="{77360C84-9637-1F47-A24A-1D9B7409E08D}" type="presParOf" srcId="{F43FAC6F-1882-D042-BCA7-FF3D780C5435}" destId="{761AFB0A-985C-3849-9316-34092C25F01D}" srcOrd="0" destOrd="0" presId="urn:microsoft.com/office/officeart/2008/layout/LinedList"/>
    <dgm:cxn modelId="{E4802CD5-B996-6C44-A4B2-C94E0872C13A}" type="presParOf" srcId="{F43FAC6F-1882-D042-BCA7-FF3D780C5435}" destId="{B9D7BB2C-B763-9045-AE6C-814EE8D2D20A}" srcOrd="1" destOrd="0" presId="urn:microsoft.com/office/officeart/2008/layout/LinedList"/>
    <dgm:cxn modelId="{2741326D-2D2D-874A-A9C8-C85C37BFB947}" type="presParOf" srcId="{A6166666-149A-F144-87F3-0D86AE7D0694}" destId="{0E6241FD-6921-F640-A4E0-A46536FD0429}" srcOrd="6" destOrd="0" presId="urn:microsoft.com/office/officeart/2008/layout/LinedList"/>
    <dgm:cxn modelId="{3E59801A-03D6-B541-92BB-1406416F5ABD}" type="presParOf" srcId="{A6166666-149A-F144-87F3-0D86AE7D0694}" destId="{18AAE58F-49E2-AB42-8D9B-BD002164DF9E}" srcOrd="7" destOrd="0" presId="urn:microsoft.com/office/officeart/2008/layout/LinedList"/>
    <dgm:cxn modelId="{E42F6434-DAD0-3649-ABF9-6D69FB782205}" type="presParOf" srcId="{18AAE58F-49E2-AB42-8D9B-BD002164DF9E}" destId="{81F28CBE-FF29-F041-ACB5-7D4E30A90845}" srcOrd="0" destOrd="0" presId="urn:microsoft.com/office/officeart/2008/layout/LinedList"/>
    <dgm:cxn modelId="{25D224B9-B6B1-8241-815A-24637CDE28EC}" type="presParOf" srcId="{18AAE58F-49E2-AB42-8D9B-BD002164DF9E}" destId="{0958B97D-17B0-BF43-AECC-2C6F682D6EDB}" srcOrd="1" destOrd="0" presId="urn:microsoft.com/office/officeart/2008/layout/Lined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7B31A342-CDC0-4720-89CE-8D75FE3ADABE}" type="doc">
      <dgm:prSet loTypeId="urn:microsoft.com/office/officeart/2008/layout/LinedList" loCatId="list" qsTypeId="urn:microsoft.com/office/officeart/2005/8/quickstyle/simple4" qsCatId="simple" csTypeId="urn:microsoft.com/office/officeart/2005/8/colors/colorful1" csCatId="colorful" phldr="1"/>
      <dgm:spPr/>
      <dgm:t>
        <a:bodyPr/>
        <a:lstStyle/>
        <a:p>
          <a:endParaRPr lang="en-US"/>
        </a:p>
      </dgm:t>
    </dgm:pt>
    <dgm:pt modelId="{EBE75C1E-B463-9B45-91E5-40CD21D6707B}">
      <dgm:prSet custT="1"/>
      <dgm:spPr/>
      <dgm:t>
        <a:bodyPr/>
        <a:lstStyle/>
        <a:p>
          <a:r>
            <a:rPr lang="en-US" sz="1800" b="0" dirty="0">
              <a:latin typeface="Palatino Linotype" panose="02040502050505030304" pitchFamily="18" charset="0"/>
            </a:rPr>
            <a:t>Found the descriptions of her </a:t>
          </a:r>
          <a:r>
            <a:rPr lang="en-US" sz="1800" b="1" i="1" dirty="0">
              <a:latin typeface="Palatino Linotype" panose="02040502050505030304" pitchFamily="18" charset="0"/>
            </a:rPr>
            <a:t>A </a:t>
          </a:r>
          <a:r>
            <a:rPr lang="en-US" sz="1800" b="0" dirty="0">
              <a:latin typeface="Palatino Linotype" panose="02040502050505030304" pitchFamily="18" charset="0"/>
            </a:rPr>
            <a:t>“a bit crazy” and laughed about them. (e.g., “pirate arm” or “dead face”). </a:t>
          </a:r>
        </a:p>
      </dgm:t>
    </dgm:pt>
    <dgm:pt modelId="{8345697F-9500-CB4F-AA4B-472605592D47}" type="sibTrans" cxnId="{0CB84A86-139E-6A4E-B0A8-3759CA3A1511}">
      <dgm:prSet/>
      <dgm:spPr/>
      <dgm:t>
        <a:bodyPr/>
        <a:lstStyle/>
        <a:p>
          <a:endParaRPr lang="en-US"/>
        </a:p>
      </dgm:t>
    </dgm:pt>
    <dgm:pt modelId="{224C4F68-65EF-CE4A-9F72-EAC76F5F6ACC}" type="parTrans" cxnId="{0CB84A86-139E-6A4E-B0A8-3759CA3A1511}">
      <dgm:prSet/>
      <dgm:spPr/>
      <dgm:t>
        <a:bodyPr/>
        <a:lstStyle/>
        <a:p>
          <a:endParaRPr lang="en-US"/>
        </a:p>
      </dgm:t>
    </dgm:pt>
    <dgm:pt modelId="{C9D43323-D408-7A43-BE5B-4F1B2806B04D}">
      <dgm:prSet custT="1"/>
      <dgm:spPr/>
      <dgm:t>
        <a:bodyPr/>
        <a:lstStyle/>
        <a:p>
          <a:r>
            <a:rPr lang="en-US" sz="1800" b="0" dirty="0">
              <a:latin typeface="Palatino Linotype" panose="02040502050505030304" pitchFamily="18" charset="0"/>
            </a:rPr>
            <a:t>Easiest</a:t>
          </a:r>
          <a:r>
            <a:rPr lang="en-US" sz="1800" b="0" baseline="0" dirty="0">
              <a:latin typeface="Palatino Linotype" panose="02040502050505030304" pitchFamily="18" charset="0"/>
            </a:rPr>
            <a:t>: </a:t>
          </a:r>
          <a:r>
            <a:rPr lang="en-US" sz="1800" b="1" i="1" baseline="0" dirty="0">
              <a:latin typeface="Palatino Linotype" panose="02040502050505030304" pitchFamily="18" charset="0"/>
            </a:rPr>
            <a:t>R/S</a:t>
          </a:r>
          <a:r>
            <a:rPr lang="en-US" sz="1800" b="0" baseline="0" dirty="0">
              <a:latin typeface="Palatino Linotype" panose="02040502050505030304" pitchFamily="18" charset="0"/>
            </a:rPr>
            <a:t> and </a:t>
          </a:r>
          <a:r>
            <a:rPr lang="en-US" sz="1800" b="1" i="1" baseline="0" dirty="0">
              <a:latin typeface="Palatino Linotype" panose="02040502050505030304" pitchFamily="18" charset="0"/>
            </a:rPr>
            <a:t>E</a:t>
          </a:r>
          <a:r>
            <a:rPr lang="en-US" sz="1800" b="1" baseline="0" dirty="0">
              <a:latin typeface="Palatino Linotype" panose="02040502050505030304" pitchFamily="18" charset="0"/>
            </a:rPr>
            <a:t> </a:t>
          </a:r>
          <a:r>
            <a:rPr lang="en-US" sz="1800" b="0" baseline="0" dirty="0">
              <a:latin typeface="Palatino Linotype" panose="02040502050505030304" pitchFamily="18" charset="0"/>
            </a:rPr>
            <a:t>which corresponds with her tendency to focus on results.</a:t>
          </a:r>
        </a:p>
      </dgm:t>
    </dgm:pt>
    <dgm:pt modelId="{58D3C68C-AEEE-E04C-9C2A-A782A71D8CED}" type="parTrans" cxnId="{0B49CF97-154A-D945-A2ED-28050D585F85}">
      <dgm:prSet/>
      <dgm:spPr/>
      <dgm:t>
        <a:bodyPr/>
        <a:lstStyle/>
        <a:p>
          <a:endParaRPr lang="en-US"/>
        </a:p>
      </dgm:t>
    </dgm:pt>
    <dgm:pt modelId="{65BE8F17-E648-E74A-BF17-485F1024DC0D}" type="sibTrans" cxnId="{0B49CF97-154A-D945-A2ED-28050D585F85}">
      <dgm:prSet/>
      <dgm:spPr/>
      <dgm:t>
        <a:bodyPr/>
        <a:lstStyle/>
        <a:p>
          <a:endParaRPr lang="en-US"/>
        </a:p>
      </dgm:t>
    </dgm:pt>
    <dgm:pt modelId="{3C9C6321-602F-874F-820F-9250727C172A}">
      <dgm:prSet custT="1"/>
      <dgm:spPr/>
      <dgm:t>
        <a:bodyPr/>
        <a:lstStyle/>
        <a:p>
          <a:r>
            <a:rPr lang="en-US" sz="1800" b="0" dirty="0">
              <a:latin typeface="Palatino Linotype" panose="02040502050505030304" pitchFamily="18" charset="0"/>
            </a:rPr>
            <a:t>These resulted on her laughing while drawing a happy face on her </a:t>
          </a:r>
          <a:r>
            <a:rPr lang="en-US" sz="1800" b="1" i="1" dirty="0">
              <a:latin typeface="Palatino Linotype" panose="02040502050505030304" pitchFamily="18" charset="0"/>
            </a:rPr>
            <a:t>R/S</a:t>
          </a:r>
          <a:r>
            <a:rPr lang="en-US" sz="1800" b="0" dirty="0">
              <a:latin typeface="Palatino Linotype" panose="02040502050505030304" pitchFamily="18" charset="0"/>
            </a:rPr>
            <a:t> and writing </a:t>
          </a:r>
          <a:r>
            <a:rPr lang="en-US" sz="1800" b="0" i="0" dirty="0">
              <a:latin typeface="Palatino Linotype" panose="02040502050505030304" pitchFamily="18" charset="0"/>
            </a:rPr>
            <a:t>“goal achieved” on her </a:t>
          </a:r>
          <a:r>
            <a:rPr lang="en-US" sz="1800" b="1" i="1" dirty="0">
              <a:latin typeface="Palatino Linotype" panose="02040502050505030304" pitchFamily="18" charset="0"/>
            </a:rPr>
            <a:t>E</a:t>
          </a:r>
          <a:r>
            <a:rPr lang="en-US" sz="1800" b="0" i="0" dirty="0">
              <a:latin typeface="Palatino Linotype" panose="02040502050505030304" pitchFamily="18" charset="0"/>
            </a:rPr>
            <a:t>.</a:t>
          </a:r>
          <a:endParaRPr lang="en-US" sz="1800" dirty="0"/>
        </a:p>
      </dgm:t>
    </dgm:pt>
    <dgm:pt modelId="{717733E5-D54E-F34E-B2D7-59BB0981AD20}" type="parTrans" cxnId="{9225F29B-2B0D-FF4C-8F38-9E91667A71A2}">
      <dgm:prSet/>
      <dgm:spPr/>
      <dgm:t>
        <a:bodyPr/>
        <a:lstStyle/>
        <a:p>
          <a:endParaRPr lang="en-US"/>
        </a:p>
      </dgm:t>
    </dgm:pt>
    <dgm:pt modelId="{6C475454-F3D4-A546-90EE-0A313030458F}" type="sibTrans" cxnId="{9225F29B-2B0D-FF4C-8F38-9E91667A71A2}">
      <dgm:prSet/>
      <dgm:spPr/>
      <dgm:t>
        <a:bodyPr/>
        <a:lstStyle/>
        <a:p>
          <a:endParaRPr lang="en-US"/>
        </a:p>
      </dgm:t>
    </dgm:pt>
    <dgm:pt modelId="{C2195C25-620B-4E44-80CF-61BDBAE2ABCA}">
      <dgm:prSet custT="1"/>
      <dgm:spPr/>
      <dgm:t>
        <a:bodyPr/>
        <a:lstStyle/>
        <a:p>
          <a:r>
            <a:rPr lang="en-US" sz="1800" b="0" dirty="0">
              <a:latin typeface="Palatino Linotype" panose="02040502050505030304" pitchFamily="18" charset="0"/>
            </a:rPr>
            <a:t>Hardest : identifying the difference between </a:t>
          </a:r>
          <a:r>
            <a:rPr lang="en-US" sz="1800" b="1" i="1" dirty="0">
              <a:latin typeface="Palatino Linotype" panose="02040502050505030304" pitchFamily="18" charset="0"/>
            </a:rPr>
            <a:t>P</a:t>
          </a:r>
          <a:r>
            <a:rPr lang="en-US" sz="1800" b="0" dirty="0">
              <a:latin typeface="Palatino Linotype" panose="02040502050505030304" pitchFamily="18" charset="0"/>
            </a:rPr>
            <a:t> and </a:t>
          </a:r>
          <a:r>
            <a:rPr lang="en-US" sz="1800" b="1" i="1" dirty="0">
              <a:latin typeface="Palatino Linotype" panose="02040502050505030304" pitchFamily="18" charset="0"/>
            </a:rPr>
            <a:t>A. </a:t>
          </a:r>
        </a:p>
        <a:p>
          <a:r>
            <a:rPr lang="en-US" sz="1800" b="0" i="0" dirty="0">
              <a:latin typeface="Palatino Linotype" panose="02040502050505030304" pitchFamily="18" charset="0"/>
            </a:rPr>
            <a:t>Same information different meaning. </a:t>
          </a:r>
          <a:endParaRPr lang="en-US" sz="1800" b="0" dirty="0">
            <a:latin typeface="Palatino Linotype" panose="02040502050505030304" pitchFamily="18" charset="0"/>
          </a:endParaRPr>
        </a:p>
      </dgm:t>
    </dgm:pt>
    <dgm:pt modelId="{5810F73F-1A42-2549-9DD9-23850CF87C34}" type="parTrans" cxnId="{43DF41C5-BA02-7A4A-AA53-002A9B966604}">
      <dgm:prSet/>
      <dgm:spPr/>
      <dgm:t>
        <a:bodyPr/>
        <a:lstStyle/>
        <a:p>
          <a:endParaRPr lang="en-US"/>
        </a:p>
      </dgm:t>
    </dgm:pt>
    <dgm:pt modelId="{31849B13-27E4-5849-AC6F-6FB668EDCCEE}" type="sibTrans" cxnId="{43DF41C5-BA02-7A4A-AA53-002A9B966604}">
      <dgm:prSet/>
      <dgm:spPr/>
      <dgm:t>
        <a:bodyPr/>
        <a:lstStyle/>
        <a:p>
          <a:endParaRPr lang="en-US"/>
        </a:p>
      </dgm:t>
    </dgm:pt>
    <dgm:pt modelId="{730DFBF3-295A-A645-9462-D404E6325F69}">
      <dgm:prSet custT="1"/>
      <dgm:spPr/>
      <dgm:t>
        <a:bodyPr/>
        <a:lstStyle/>
        <a:p>
          <a:r>
            <a:rPr lang="en-US" sz="1800" b="1" i="1" dirty="0">
              <a:latin typeface="Palatino Linotype" panose="02040502050505030304" pitchFamily="18" charset="0"/>
            </a:rPr>
            <a:t>P</a:t>
          </a:r>
          <a:r>
            <a:rPr lang="en-US" sz="1800" b="0" dirty="0">
              <a:latin typeface="Palatino Linotype" panose="02040502050505030304" pitchFamily="18" charset="0"/>
            </a:rPr>
            <a:t> was the reminder; </a:t>
          </a:r>
          <a:r>
            <a:rPr lang="en-US" sz="1800" b="1" i="1" dirty="0">
              <a:latin typeface="Palatino Linotype" panose="02040502050505030304" pitchFamily="18" charset="0"/>
            </a:rPr>
            <a:t>A</a:t>
          </a:r>
          <a:r>
            <a:rPr lang="en-US" sz="1800" b="0" dirty="0">
              <a:latin typeface="Palatino Linotype" panose="02040502050505030304" pitchFamily="18" charset="0"/>
            </a:rPr>
            <a:t> was the execution.</a:t>
          </a:r>
        </a:p>
      </dgm:t>
    </dgm:pt>
    <dgm:pt modelId="{EA42B474-CA4E-CE4F-8261-79716A5F85C6}" type="parTrans" cxnId="{0380999E-08DB-5A44-A8F7-F2639C5C97FF}">
      <dgm:prSet/>
      <dgm:spPr/>
      <dgm:t>
        <a:bodyPr/>
        <a:lstStyle/>
        <a:p>
          <a:endParaRPr lang="en-US"/>
        </a:p>
      </dgm:t>
    </dgm:pt>
    <dgm:pt modelId="{56368914-CE59-A246-87B6-1B5CF1DC5D8A}" type="sibTrans" cxnId="{0380999E-08DB-5A44-A8F7-F2639C5C97FF}">
      <dgm:prSet/>
      <dgm:spPr/>
      <dgm:t>
        <a:bodyPr/>
        <a:lstStyle/>
        <a:p>
          <a:endParaRPr lang="en-US"/>
        </a:p>
      </dgm:t>
    </dgm:pt>
    <dgm:pt modelId="{C0892EEF-B442-DB48-8DCF-240358B92AB1}" type="pres">
      <dgm:prSet presAssocID="{7B31A342-CDC0-4720-89CE-8D75FE3ADABE}" presName="vert0" presStyleCnt="0">
        <dgm:presLayoutVars>
          <dgm:dir/>
          <dgm:animOne val="branch"/>
          <dgm:animLvl val="lvl"/>
        </dgm:presLayoutVars>
      </dgm:prSet>
      <dgm:spPr/>
    </dgm:pt>
    <dgm:pt modelId="{4E347680-1F8E-AB47-9D31-85DDE33A9A3E}" type="pres">
      <dgm:prSet presAssocID="{C9D43323-D408-7A43-BE5B-4F1B2806B04D}" presName="thickLine" presStyleLbl="alignNode1" presStyleIdx="0" presStyleCnt="5"/>
      <dgm:spPr/>
    </dgm:pt>
    <dgm:pt modelId="{23C0703E-CDFA-DA47-9445-B0D573E8669E}" type="pres">
      <dgm:prSet presAssocID="{C9D43323-D408-7A43-BE5B-4F1B2806B04D}" presName="horz1" presStyleCnt="0"/>
      <dgm:spPr/>
    </dgm:pt>
    <dgm:pt modelId="{62126094-69FC-884C-A134-61F4F718E324}" type="pres">
      <dgm:prSet presAssocID="{C9D43323-D408-7A43-BE5B-4F1B2806B04D}" presName="tx1" presStyleLbl="revTx" presStyleIdx="0" presStyleCnt="5"/>
      <dgm:spPr/>
    </dgm:pt>
    <dgm:pt modelId="{EAFA9F4B-29FF-E84E-8363-0A8DB450CB65}" type="pres">
      <dgm:prSet presAssocID="{C9D43323-D408-7A43-BE5B-4F1B2806B04D}" presName="vert1" presStyleCnt="0"/>
      <dgm:spPr/>
    </dgm:pt>
    <dgm:pt modelId="{AFF85B98-D072-3E4A-9AA0-B7A4C066B151}" type="pres">
      <dgm:prSet presAssocID="{C2195C25-620B-4E44-80CF-61BDBAE2ABCA}" presName="thickLine" presStyleLbl="alignNode1" presStyleIdx="1" presStyleCnt="5"/>
      <dgm:spPr/>
    </dgm:pt>
    <dgm:pt modelId="{225B609B-8FC4-2140-9688-D7A02AF058C8}" type="pres">
      <dgm:prSet presAssocID="{C2195C25-620B-4E44-80CF-61BDBAE2ABCA}" presName="horz1" presStyleCnt="0"/>
      <dgm:spPr/>
    </dgm:pt>
    <dgm:pt modelId="{D80EE98F-5BBB-164A-936D-3290B89CB0D3}" type="pres">
      <dgm:prSet presAssocID="{C2195C25-620B-4E44-80CF-61BDBAE2ABCA}" presName="tx1" presStyleLbl="revTx" presStyleIdx="1" presStyleCnt="5"/>
      <dgm:spPr/>
    </dgm:pt>
    <dgm:pt modelId="{C044551E-E6CC-6045-8BFD-F32A4D9D3422}" type="pres">
      <dgm:prSet presAssocID="{C2195C25-620B-4E44-80CF-61BDBAE2ABCA}" presName="vert1" presStyleCnt="0"/>
      <dgm:spPr/>
    </dgm:pt>
    <dgm:pt modelId="{616F08AB-7F41-8143-93A2-5D8EDBD6F069}" type="pres">
      <dgm:prSet presAssocID="{730DFBF3-295A-A645-9462-D404E6325F69}" presName="thickLine" presStyleLbl="alignNode1" presStyleIdx="2" presStyleCnt="5"/>
      <dgm:spPr/>
    </dgm:pt>
    <dgm:pt modelId="{D6FA3818-52E9-504E-8EDC-E2D2FB3C70CF}" type="pres">
      <dgm:prSet presAssocID="{730DFBF3-295A-A645-9462-D404E6325F69}" presName="horz1" presStyleCnt="0"/>
      <dgm:spPr/>
    </dgm:pt>
    <dgm:pt modelId="{F66B3BDA-2141-BC48-A9A7-60684B81BABF}" type="pres">
      <dgm:prSet presAssocID="{730DFBF3-295A-A645-9462-D404E6325F69}" presName="tx1" presStyleLbl="revTx" presStyleIdx="2" presStyleCnt="5"/>
      <dgm:spPr/>
    </dgm:pt>
    <dgm:pt modelId="{FFCBECA0-AFF2-0B42-BB92-FA661B36F577}" type="pres">
      <dgm:prSet presAssocID="{730DFBF3-295A-A645-9462-D404E6325F69}" presName="vert1" presStyleCnt="0"/>
      <dgm:spPr/>
    </dgm:pt>
    <dgm:pt modelId="{4784F3AD-78F0-C941-9186-CFF3323A25DD}" type="pres">
      <dgm:prSet presAssocID="{EBE75C1E-B463-9B45-91E5-40CD21D6707B}" presName="thickLine" presStyleLbl="alignNode1" presStyleIdx="3" presStyleCnt="5"/>
      <dgm:spPr/>
    </dgm:pt>
    <dgm:pt modelId="{82B96BBA-2C50-2544-A4C7-283360AEB54A}" type="pres">
      <dgm:prSet presAssocID="{EBE75C1E-B463-9B45-91E5-40CD21D6707B}" presName="horz1" presStyleCnt="0"/>
      <dgm:spPr/>
    </dgm:pt>
    <dgm:pt modelId="{849DB2D7-3D61-6145-98EC-0E2226FA54A4}" type="pres">
      <dgm:prSet presAssocID="{EBE75C1E-B463-9B45-91E5-40CD21D6707B}" presName="tx1" presStyleLbl="revTx" presStyleIdx="3" presStyleCnt="5"/>
      <dgm:spPr/>
    </dgm:pt>
    <dgm:pt modelId="{17F9306B-F84A-934A-A887-953B3923827D}" type="pres">
      <dgm:prSet presAssocID="{EBE75C1E-B463-9B45-91E5-40CD21D6707B}" presName="vert1" presStyleCnt="0"/>
      <dgm:spPr/>
    </dgm:pt>
    <dgm:pt modelId="{D73390B1-E3DB-3744-998C-4D0C00AEA60E}" type="pres">
      <dgm:prSet presAssocID="{3C9C6321-602F-874F-820F-9250727C172A}" presName="thickLine" presStyleLbl="alignNode1" presStyleIdx="4" presStyleCnt="5"/>
      <dgm:spPr/>
    </dgm:pt>
    <dgm:pt modelId="{2EA66022-42A7-974A-BF9F-D8D231550D03}" type="pres">
      <dgm:prSet presAssocID="{3C9C6321-602F-874F-820F-9250727C172A}" presName="horz1" presStyleCnt="0"/>
      <dgm:spPr/>
    </dgm:pt>
    <dgm:pt modelId="{9345C9F2-BDA7-9E44-84F0-DF7DDD376672}" type="pres">
      <dgm:prSet presAssocID="{3C9C6321-602F-874F-820F-9250727C172A}" presName="tx1" presStyleLbl="revTx" presStyleIdx="4" presStyleCnt="5"/>
      <dgm:spPr/>
    </dgm:pt>
    <dgm:pt modelId="{9E209A95-75C8-D241-8ECF-9ED82641CEEB}" type="pres">
      <dgm:prSet presAssocID="{3C9C6321-602F-874F-820F-9250727C172A}" presName="vert1" presStyleCnt="0"/>
      <dgm:spPr/>
    </dgm:pt>
  </dgm:ptLst>
  <dgm:cxnLst>
    <dgm:cxn modelId="{D2B9D80C-2BE0-6A45-962B-D2A545B48C54}" type="presOf" srcId="{C9D43323-D408-7A43-BE5B-4F1B2806B04D}" destId="{62126094-69FC-884C-A134-61F4F718E324}" srcOrd="0" destOrd="0" presId="urn:microsoft.com/office/officeart/2008/layout/LinedList"/>
    <dgm:cxn modelId="{DB4BA282-9790-304F-BF16-B42007C547E6}" type="presOf" srcId="{730DFBF3-295A-A645-9462-D404E6325F69}" destId="{F66B3BDA-2141-BC48-A9A7-60684B81BABF}" srcOrd="0" destOrd="0" presId="urn:microsoft.com/office/officeart/2008/layout/LinedList"/>
    <dgm:cxn modelId="{0CB84A86-139E-6A4E-B0A8-3759CA3A1511}" srcId="{7B31A342-CDC0-4720-89CE-8D75FE3ADABE}" destId="{EBE75C1E-B463-9B45-91E5-40CD21D6707B}" srcOrd="3" destOrd="0" parTransId="{224C4F68-65EF-CE4A-9F72-EAC76F5F6ACC}" sibTransId="{8345697F-9500-CB4F-AA4B-472605592D47}"/>
    <dgm:cxn modelId="{2834DE86-EF11-1945-92E1-6FF3E7E674BA}" type="presOf" srcId="{3C9C6321-602F-874F-820F-9250727C172A}" destId="{9345C9F2-BDA7-9E44-84F0-DF7DDD376672}" srcOrd="0" destOrd="0" presId="urn:microsoft.com/office/officeart/2008/layout/LinedList"/>
    <dgm:cxn modelId="{0B49CF97-154A-D945-A2ED-28050D585F85}" srcId="{7B31A342-CDC0-4720-89CE-8D75FE3ADABE}" destId="{C9D43323-D408-7A43-BE5B-4F1B2806B04D}" srcOrd="0" destOrd="0" parTransId="{58D3C68C-AEEE-E04C-9C2A-A782A71D8CED}" sibTransId="{65BE8F17-E648-E74A-BF17-485F1024DC0D}"/>
    <dgm:cxn modelId="{9225F29B-2B0D-FF4C-8F38-9E91667A71A2}" srcId="{7B31A342-CDC0-4720-89CE-8D75FE3ADABE}" destId="{3C9C6321-602F-874F-820F-9250727C172A}" srcOrd="4" destOrd="0" parTransId="{717733E5-D54E-F34E-B2D7-59BB0981AD20}" sibTransId="{6C475454-F3D4-A546-90EE-0A313030458F}"/>
    <dgm:cxn modelId="{0380999E-08DB-5A44-A8F7-F2639C5C97FF}" srcId="{7B31A342-CDC0-4720-89CE-8D75FE3ADABE}" destId="{730DFBF3-295A-A645-9462-D404E6325F69}" srcOrd="2" destOrd="0" parTransId="{EA42B474-CA4E-CE4F-8261-79716A5F85C6}" sibTransId="{56368914-CE59-A246-87B6-1B5CF1DC5D8A}"/>
    <dgm:cxn modelId="{4DB1E2B5-245E-C94C-A479-23DB296C1DD0}" type="presOf" srcId="{EBE75C1E-B463-9B45-91E5-40CD21D6707B}" destId="{849DB2D7-3D61-6145-98EC-0E2226FA54A4}" srcOrd="0" destOrd="0" presId="urn:microsoft.com/office/officeart/2008/layout/LinedList"/>
    <dgm:cxn modelId="{31B0F3BD-5826-D747-9D20-B98F7F8EED70}" type="presOf" srcId="{C2195C25-620B-4E44-80CF-61BDBAE2ABCA}" destId="{D80EE98F-5BBB-164A-936D-3290B89CB0D3}" srcOrd="0" destOrd="0" presId="urn:microsoft.com/office/officeart/2008/layout/LinedList"/>
    <dgm:cxn modelId="{43DF41C5-BA02-7A4A-AA53-002A9B966604}" srcId="{7B31A342-CDC0-4720-89CE-8D75FE3ADABE}" destId="{C2195C25-620B-4E44-80CF-61BDBAE2ABCA}" srcOrd="1" destOrd="0" parTransId="{5810F73F-1A42-2549-9DD9-23850CF87C34}" sibTransId="{31849B13-27E4-5849-AC6F-6FB668EDCCEE}"/>
    <dgm:cxn modelId="{E4B26CD3-93AC-B246-BBAB-59CD16FB1AB5}" type="presOf" srcId="{7B31A342-CDC0-4720-89CE-8D75FE3ADABE}" destId="{C0892EEF-B442-DB48-8DCF-240358B92AB1}" srcOrd="0" destOrd="0" presId="urn:microsoft.com/office/officeart/2008/layout/LinedList"/>
    <dgm:cxn modelId="{20FDB2F9-AE10-E64C-9401-3B379D4AC1E2}" type="presParOf" srcId="{C0892EEF-B442-DB48-8DCF-240358B92AB1}" destId="{4E347680-1F8E-AB47-9D31-85DDE33A9A3E}" srcOrd="0" destOrd="0" presId="urn:microsoft.com/office/officeart/2008/layout/LinedList"/>
    <dgm:cxn modelId="{B3ECE33B-98CE-D34D-B4E8-D62807B09FEF}" type="presParOf" srcId="{C0892EEF-B442-DB48-8DCF-240358B92AB1}" destId="{23C0703E-CDFA-DA47-9445-B0D573E8669E}" srcOrd="1" destOrd="0" presId="urn:microsoft.com/office/officeart/2008/layout/LinedList"/>
    <dgm:cxn modelId="{A3BFC10B-4D81-3C43-BFED-1BDA203CE3B2}" type="presParOf" srcId="{23C0703E-CDFA-DA47-9445-B0D573E8669E}" destId="{62126094-69FC-884C-A134-61F4F718E324}" srcOrd="0" destOrd="0" presId="urn:microsoft.com/office/officeart/2008/layout/LinedList"/>
    <dgm:cxn modelId="{08C6BAFB-5A29-CC48-91B5-B0BE5CEB8C8D}" type="presParOf" srcId="{23C0703E-CDFA-DA47-9445-B0D573E8669E}" destId="{EAFA9F4B-29FF-E84E-8363-0A8DB450CB65}" srcOrd="1" destOrd="0" presId="urn:microsoft.com/office/officeart/2008/layout/LinedList"/>
    <dgm:cxn modelId="{BDCE5C8E-BDC9-D34B-8D99-A8E035BDB0E2}" type="presParOf" srcId="{C0892EEF-B442-DB48-8DCF-240358B92AB1}" destId="{AFF85B98-D072-3E4A-9AA0-B7A4C066B151}" srcOrd="2" destOrd="0" presId="urn:microsoft.com/office/officeart/2008/layout/LinedList"/>
    <dgm:cxn modelId="{3DE3E78D-824E-CB4C-8860-88F7C08D0A47}" type="presParOf" srcId="{C0892EEF-B442-DB48-8DCF-240358B92AB1}" destId="{225B609B-8FC4-2140-9688-D7A02AF058C8}" srcOrd="3" destOrd="0" presId="urn:microsoft.com/office/officeart/2008/layout/LinedList"/>
    <dgm:cxn modelId="{F5BE3EC4-85DD-4746-A8E9-4D4FFB5857D9}" type="presParOf" srcId="{225B609B-8FC4-2140-9688-D7A02AF058C8}" destId="{D80EE98F-5BBB-164A-936D-3290B89CB0D3}" srcOrd="0" destOrd="0" presId="urn:microsoft.com/office/officeart/2008/layout/LinedList"/>
    <dgm:cxn modelId="{D87F2396-EAB7-8A46-B64E-51A32733F352}" type="presParOf" srcId="{225B609B-8FC4-2140-9688-D7A02AF058C8}" destId="{C044551E-E6CC-6045-8BFD-F32A4D9D3422}" srcOrd="1" destOrd="0" presId="urn:microsoft.com/office/officeart/2008/layout/LinedList"/>
    <dgm:cxn modelId="{233CE934-0E21-794D-86FA-FDE72F14CD80}" type="presParOf" srcId="{C0892EEF-B442-DB48-8DCF-240358B92AB1}" destId="{616F08AB-7F41-8143-93A2-5D8EDBD6F069}" srcOrd="4" destOrd="0" presId="urn:microsoft.com/office/officeart/2008/layout/LinedList"/>
    <dgm:cxn modelId="{71E88A84-5233-A34E-B2C0-C621FE1D8B12}" type="presParOf" srcId="{C0892EEF-B442-DB48-8DCF-240358B92AB1}" destId="{D6FA3818-52E9-504E-8EDC-E2D2FB3C70CF}" srcOrd="5" destOrd="0" presId="urn:microsoft.com/office/officeart/2008/layout/LinedList"/>
    <dgm:cxn modelId="{7FD8FC87-D947-1545-9A07-2AF3236B0C37}" type="presParOf" srcId="{D6FA3818-52E9-504E-8EDC-E2D2FB3C70CF}" destId="{F66B3BDA-2141-BC48-A9A7-60684B81BABF}" srcOrd="0" destOrd="0" presId="urn:microsoft.com/office/officeart/2008/layout/LinedList"/>
    <dgm:cxn modelId="{70D4DA59-44A9-3C4A-BB39-C41221877D56}" type="presParOf" srcId="{D6FA3818-52E9-504E-8EDC-E2D2FB3C70CF}" destId="{FFCBECA0-AFF2-0B42-BB92-FA661B36F577}" srcOrd="1" destOrd="0" presId="urn:microsoft.com/office/officeart/2008/layout/LinedList"/>
    <dgm:cxn modelId="{0FD1F53C-BC92-544F-8837-AA51519E2ECB}" type="presParOf" srcId="{C0892EEF-B442-DB48-8DCF-240358B92AB1}" destId="{4784F3AD-78F0-C941-9186-CFF3323A25DD}" srcOrd="6" destOrd="0" presId="urn:microsoft.com/office/officeart/2008/layout/LinedList"/>
    <dgm:cxn modelId="{1C99F95C-7009-EB4F-99E6-E115F08091A8}" type="presParOf" srcId="{C0892EEF-B442-DB48-8DCF-240358B92AB1}" destId="{82B96BBA-2C50-2544-A4C7-283360AEB54A}" srcOrd="7" destOrd="0" presId="urn:microsoft.com/office/officeart/2008/layout/LinedList"/>
    <dgm:cxn modelId="{5077EDA0-727B-A846-AEDA-0DD109E53F85}" type="presParOf" srcId="{82B96BBA-2C50-2544-A4C7-283360AEB54A}" destId="{849DB2D7-3D61-6145-98EC-0E2226FA54A4}" srcOrd="0" destOrd="0" presId="urn:microsoft.com/office/officeart/2008/layout/LinedList"/>
    <dgm:cxn modelId="{B11C1B5E-1F96-9946-B6E3-135472DB74EB}" type="presParOf" srcId="{82B96BBA-2C50-2544-A4C7-283360AEB54A}" destId="{17F9306B-F84A-934A-A887-953B3923827D}" srcOrd="1" destOrd="0" presId="urn:microsoft.com/office/officeart/2008/layout/LinedList"/>
    <dgm:cxn modelId="{AD8CF91F-C3C7-A44F-969F-C7C3CD00A698}" type="presParOf" srcId="{C0892EEF-B442-DB48-8DCF-240358B92AB1}" destId="{D73390B1-E3DB-3744-998C-4D0C00AEA60E}" srcOrd="8" destOrd="0" presId="urn:microsoft.com/office/officeart/2008/layout/LinedList"/>
    <dgm:cxn modelId="{F75047D4-F31E-1142-84F9-C11B48B3DB3D}" type="presParOf" srcId="{C0892EEF-B442-DB48-8DCF-240358B92AB1}" destId="{2EA66022-42A7-974A-BF9F-D8D231550D03}" srcOrd="9" destOrd="0" presId="urn:microsoft.com/office/officeart/2008/layout/LinedList"/>
    <dgm:cxn modelId="{D1212088-5A40-C441-AEDD-1C0EFDEBA32D}" type="presParOf" srcId="{2EA66022-42A7-974A-BF9F-D8D231550D03}" destId="{9345C9F2-BDA7-9E44-84F0-DF7DDD376672}" srcOrd="0" destOrd="0" presId="urn:microsoft.com/office/officeart/2008/layout/LinedList"/>
    <dgm:cxn modelId="{27F20544-D369-D246-8D45-2D7FF7A4C1FD}" type="presParOf" srcId="{2EA66022-42A7-974A-BF9F-D8D231550D03}" destId="{9E209A95-75C8-D241-8ECF-9ED82641CEEB}" srcOrd="1" destOrd="0" presId="urn:microsoft.com/office/officeart/2008/layout/Lined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7B31A342-CDC0-4720-89CE-8D75FE3ADABE}" type="doc">
      <dgm:prSet loTypeId="urn:microsoft.com/office/officeart/2005/8/layout/vList2" loCatId="list" qsTypeId="urn:microsoft.com/office/officeart/2005/8/quickstyle/simple4" qsCatId="simple" csTypeId="urn:microsoft.com/office/officeart/2005/8/colors/colorful1" csCatId="colorful" phldr="1"/>
      <dgm:spPr/>
      <dgm:t>
        <a:bodyPr/>
        <a:lstStyle/>
        <a:p>
          <a:endParaRPr lang="en-US"/>
        </a:p>
      </dgm:t>
    </dgm:pt>
    <dgm:pt modelId="{2D831EA6-84BE-4D2B-A5E0-16E3A9373A09}">
      <dgm:prSet/>
      <dgm:spPr/>
      <dgm:t>
        <a:bodyPr/>
        <a:lstStyle/>
        <a:p>
          <a:r>
            <a:rPr lang="en-US" b="0" dirty="0">
              <a:latin typeface="Palatino Linotype" panose="02040502050505030304" pitchFamily="18" charset="0"/>
            </a:rPr>
            <a:t>Seemed more relaxed, smiled, and </a:t>
          </a:r>
          <a:r>
            <a:rPr lang="en-US" dirty="0">
              <a:latin typeface="Palatino Linotype" panose="02040502050505030304" pitchFamily="18" charset="0"/>
            </a:rPr>
            <a:t>was able to identify the source of her SPS frustration.</a:t>
          </a:r>
          <a:endParaRPr lang="en-US" b="0" dirty="0">
            <a:latin typeface="Palatino Linotype" panose="02040502050505030304" pitchFamily="18" charset="0"/>
          </a:endParaRPr>
        </a:p>
      </dgm:t>
    </dgm:pt>
    <dgm:pt modelId="{AD4BAE7E-A13A-4D2C-9DDA-73B85B97921D}" type="sibTrans" cxnId="{06635A76-DF05-4D11-8AF2-9BF32297F858}">
      <dgm:prSet/>
      <dgm:spPr/>
      <dgm:t>
        <a:bodyPr/>
        <a:lstStyle/>
        <a:p>
          <a:endParaRPr lang="en-US"/>
        </a:p>
      </dgm:t>
    </dgm:pt>
    <dgm:pt modelId="{C1438CA7-55C6-4953-B2E1-56DB33BFDF1F}" type="parTrans" cxnId="{06635A76-DF05-4D11-8AF2-9BF32297F858}">
      <dgm:prSet/>
      <dgm:spPr/>
      <dgm:t>
        <a:bodyPr/>
        <a:lstStyle/>
        <a:p>
          <a:endParaRPr lang="en-US"/>
        </a:p>
      </dgm:t>
    </dgm:pt>
    <dgm:pt modelId="{2E9A1885-67D2-3846-A194-2F182BD01015}">
      <dgm:prSet/>
      <dgm:spPr/>
      <dgm:t>
        <a:bodyPr/>
        <a:lstStyle/>
        <a:p>
          <a:r>
            <a:rPr lang="en-US" b="0" dirty="0">
              <a:latin typeface="Palatino Linotype" panose="02040502050505030304" pitchFamily="18" charset="0"/>
            </a:rPr>
            <a:t>Difficulty to convey what she had done after fifteen minutes of changing strategies.</a:t>
          </a:r>
        </a:p>
      </dgm:t>
    </dgm:pt>
    <dgm:pt modelId="{514AB57C-A2F0-C14C-8E3B-826FFDF8EEFE}" type="parTrans" cxnId="{ADD080A4-F06E-AE48-8663-7BE5ACC4F082}">
      <dgm:prSet/>
      <dgm:spPr/>
      <dgm:t>
        <a:bodyPr/>
        <a:lstStyle/>
        <a:p>
          <a:endParaRPr lang="en-US"/>
        </a:p>
      </dgm:t>
    </dgm:pt>
    <dgm:pt modelId="{D8A0CE4F-87B2-C448-AF66-A825B68E8697}" type="sibTrans" cxnId="{ADD080A4-F06E-AE48-8663-7BE5ACC4F082}">
      <dgm:prSet/>
      <dgm:spPr/>
      <dgm:t>
        <a:bodyPr/>
        <a:lstStyle/>
        <a:p>
          <a:endParaRPr lang="en-US"/>
        </a:p>
      </dgm:t>
    </dgm:pt>
    <dgm:pt modelId="{95B37275-306F-8F4C-AB6D-A8CF1256B603}">
      <dgm:prSet/>
      <dgm:spPr/>
      <dgm:t>
        <a:bodyPr/>
        <a:lstStyle/>
        <a:p>
          <a:r>
            <a:rPr lang="en-US" dirty="0">
              <a:latin typeface="Palatino Linotype" panose="02040502050505030304" pitchFamily="18" charset="0"/>
            </a:rPr>
            <a:t>The framework enables reflection and writing to prevent the loss of process details. </a:t>
          </a:r>
        </a:p>
      </dgm:t>
    </dgm:pt>
    <dgm:pt modelId="{3B5221E3-6620-CF44-BBEF-9870BD816456}" type="parTrans" cxnId="{B351EAC4-AC58-C247-B3D9-8DB985F239CD}">
      <dgm:prSet/>
      <dgm:spPr/>
      <dgm:t>
        <a:bodyPr/>
        <a:lstStyle/>
        <a:p>
          <a:endParaRPr lang="en-US"/>
        </a:p>
      </dgm:t>
    </dgm:pt>
    <dgm:pt modelId="{01012DE7-6803-D349-A90F-5AEA5416E3BC}" type="sibTrans" cxnId="{B351EAC4-AC58-C247-B3D9-8DB985F239CD}">
      <dgm:prSet/>
      <dgm:spPr/>
      <dgm:t>
        <a:bodyPr/>
        <a:lstStyle/>
        <a:p>
          <a:endParaRPr lang="en-US"/>
        </a:p>
      </dgm:t>
    </dgm:pt>
    <dgm:pt modelId="{9A445E92-21DE-1847-B1C5-3AEBC25130E7}" type="pres">
      <dgm:prSet presAssocID="{7B31A342-CDC0-4720-89CE-8D75FE3ADABE}" presName="linear" presStyleCnt="0">
        <dgm:presLayoutVars>
          <dgm:animLvl val="lvl"/>
          <dgm:resizeHandles val="exact"/>
        </dgm:presLayoutVars>
      </dgm:prSet>
      <dgm:spPr/>
    </dgm:pt>
    <dgm:pt modelId="{11EB7B6E-3CA1-C448-A283-6B78EA0C1FD3}" type="pres">
      <dgm:prSet presAssocID="{2D831EA6-84BE-4D2B-A5E0-16E3A9373A09}" presName="parentText" presStyleLbl="node1" presStyleIdx="0" presStyleCnt="3">
        <dgm:presLayoutVars>
          <dgm:chMax val="0"/>
          <dgm:bulletEnabled val="1"/>
        </dgm:presLayoutVars>
      </dgm:prSet>
      <dgm:spPr/>
    </dgm:pt>
    <dgm:pt modelId="{7C978404-1326-0944-B1CB-13924B47C752}" type="pres">
      <dgm:prSet presAssocID="{AD4BAE7E-A13A-4D2C-9DDA-73B85B97921D}" presName="spacer" presStyleCnt="0"/>
      <dgm:spPr/>
    </dgm:pt>
    <dgm:pt modelId="{D6F75638-D66A-C342-9D2A-EF86DD6E264D}" type="pres">
      <dgm:prSet presAssocID="{2E9A1885-67D2-3846-A194-2F182BD01015}" presName="parentText" presStyleLbl="node1" presStyleIdx="1" presStyleCnt="3">
        <dgm:presLayoutVars>
          <dgm:chMax val="0"/>
          <dgm:bulletEnabled val="1"/>
        </dgm:presLayoutVars>
      </dgm:prSet>
      <dgm:spPr/>
    </dgm:pt>
    <dgm:pt modelId="{37C21244-F041-4A4A-8CB7-D736EF2BEE3B}" type="pres">
      <dgm:prSet presAssocID="{D8A0CE4F-87B2-C448-AF66-A825B68E8697}" presName="spacer" presStyleCnt="0"/>
      <dgm:spPr/>
    </dgm:pt>
    <dgm:pt modelId="{12092C5C-F2FF-D044-9BC5-49636F8BB37D}" type="pres">
      <dgm:prSet presAssocID="{95B37275-306F-8F4C-AB6D-A8CF1256B603}" presName="parentText" presStyleLbl="node1" presStyleIdx="2" presStyleCnt="3">
        <dgm:presLayoutVars>
          <dgm:chMax val="0"/>
          <dgm:bulletEnabled val="1"/>
        </dgm:presLayoutVars>
      </dgm:prSet>
      <dgm:spPr/>
    </dgm:pt>
  </dgm:ptLst>
  <dgm:cxnLst>
    <dgm:cxn modelId="{5063531A-4EFC-6C44-94F8-5AFF9C5FC3D1}" type="presOf" srcId="{2E9A1885-67D2-3846-A194-2F182BD01015}" destId="{D6F75638-D66A-C342-9D2A-EF86DD6E264D}" srcOrd="0" destOrd="0" presId="urn:microsoft.com/office/officeart/2005/8/layout/vList2"/>
    <dgm:cxn modelId="{583BA329-BFB6-104F-88CB-6117A0547A72}" type="presOf" srcId="{2D831EA6-84BE-4D2B-A5E0-16E3A9373A09}" destId="{11EB7B6E-3CA1-C448-A283-6B78EA0C1FD3}" srcOrd="0" destOrd="0" presId="urn:microsoft.com/office/officeart/2005/8/layout/vList2"/>
    <dgm:cxn modelId="{B2A29039-70AD-804E-A78E-A1BC3466E9C1}" type="presOf" srcId="{95B37275-306F-8F4C-AB6D-A8CF1256B603}" destId="{12092C5C-F2FF-D044-9BC5-49636F8BB37D}" srcOrd="0" destOrd="0" presId="urn:microsoft.com/office/officeart/2005/8/layout/vList2"/>
    <dgm:cxn modelId="{06635A76-DF05-4D11-8AF2-9BF32297F858}" srcId="{7B31A342-CDC0-4720-89CE-8D75FE3ADABE}" destId="{2D831EA6-84BE-4D2B-A5E0-16E3A9373A09}" srcOrd="0" destOrd="0" parTransId="{C1438CA7-55C6-4953-B2E1-56DB33BFDF1F}" sibTransId="{AD4BAE7E-A13A-4D2C-9DDA-73B85B97921D}"/>
    <dgm:cxn modelId="{ADD080A4-F06E-AE48-8663-7BE5ACC4F082}" srcId="{7B31A342-CDC0-4720-89CE-8D75FE3ADABE}" destId="{2E9A1885-67D2-3846-A194-2F182BD01015}" srcOrd="1" destOrd="0" parTransId="{514AB57C-A2F0-C14C-8E3B-826FFDF8EEFE}" sibTransId="{D8A0CE4F-87B2-C448-AF66-A825B68E8697}"/>
    <dgm:cxn modelId="{B351EAC4-AC58-C247-B3D9-8DB985F239CD}" srcId="{7B31A342-CDC0-4720-89CE-8D75FE3ADABE}" destId="{95B37275-306F-8F4C-AB6D-A8CF1256B603}" srcOrd="2" destOrd="0" parTransId="{3B5221E3-6620-CF44-BBEF-9870BD816456}" sibTransId="{01012DE7-6803-D349-A90F-5AEA5416E3BC}"/>
    <dgm:cxn modelId="{8DC76AC6-4F01-904A-A1EF-0BA751B8C500}" type="presOf" srcId="{7B31A342-CDC0-4720-89CE-8D75FE3ADABE}" destId="{9A445E92-21DE-1847-B1C5-3AEBC25130E7}" srcOrd="0" destOrd="0" presId="urn:microsoft.com/office/officeart/2005/8/layout/vList2"/>
    <dgm:cxn modelId="{55D83235-4D4C-7848-AD00-A1A83FD95AC3}" type="presParOf" srcId="{9A445E92-21DE-1847-B1C5-3AEBC25130E7}" destId="{11EB7B6E-3CA1-C448-A283-6B78EA0C1FD3}" srcOrd="0" destOrd="0" presId="urn:microsoft.com/office/officeart/2005/8/layout/vList2"/>
    <dgm:cxn modelId="{122D82F7-FDDD-7A44-A5C6-FBBF09830BA2}" type="presParOf" srcId="{9A445E92-21DE-1847-B1C5-3AEBC25130E7}" destId="{7C978404-1326-0944-B1CB-13924B47C752}" srcOrd="1" destOrd="0" presId="urn:microsoft.com/office/officeart/2005/8/layout/vList2"/>
    <dgm:cxn modelId="{4B9636F1-A723-614A-BCDA-1BDAD24A38F6}" type="presParOf" srcId="{9A445E92-21DE-1847-B1C5-3AEBC25130E7}" destId="{D6F75638-D66A-C342-9D2A-EF86DD6E264D}" srcOrd="2" destOrd="0" presId="urn:microsoft.com/office/officeart/2005/8/layout/vList2"/>
    <dgm:cxn modelId="{E640E9FD-DB97-F846-8D76-ADA9A5E14B7D}" type="presParOf" srcId="{9A445E92-21DE-1847-B1C5-3AEBC25130E7}" destId="{37C21244-F041-4A4A-8CB7-D736EF2BEE3B}" srcOrd="3" destOrd="0" presId="urn:microsoft.com/office/officeart/2005/8/layout/vList2"/>
    <dgm:cxn modelId="{FA79C4A9-FDEF-6741-938F-1CE4414F8E68}" type="presParOf" srcId="{9A445E92-21DE-1847-B1C5-3AEBC25130E7}" destId="{12092C5C-F2FF-D044-9BC5-49636F8BB37D}" srcOrd="4" destOrd="0" presId="urn:microsoft.com/office/officeart/2005/8/layout/vList2"/>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7B31A342-CDC0-4720-89CE-8D75FE3ADABE}" type="doc">
      <dgm:prSet loTypeId="urn:microsoft.com/office/officeart/2005/8/layout/vList2" loCatId="list" qsTypeId="urn:microsoft.com/office/officeart/2005/8/quickstyle/simple4" qsCatId="simple" csTypeId="urn:microsoft.com/office/officeart/2005/8/colors/accent4_2" csCatId="accent4" phldr="1"/>
      <dgm:spPr/>
      <dgm:t>
        <a:bodyPr/>
        <a:lstStyle/>
        <a:p>
          <a:endParaRPr lang="en-US"/>
        </a:p>
      </dgm:t>
    </dgm:pt>
    <dgm:pt modelId="{2D831EA6-84BE-4D2B-A5E0-16E3A9373A09}">
      <dgm:prSet/>
      <dgm:spPr/>
      <dgm:t>
        <a:bodyPr/>
        <a:lstStyle/>
        <a:p>
          <a:r>
            <a:rPr lang="en-US" b="0" dirty="0">
              <a:latin typeface="Palatino Linotype" panose="02040502050505030304" pitchFamily="18" charset="0"/>
            </a:rPr>
            <a:t>Mezzo-soprano, full-time voice student.</a:t>
          </a:r>
        </a:p>
      </dgm:t>
    </dgm:pt>
    <dgm:pt modelId="{AD4BAE7E-A13A-4D2C-9DDA-73B85B97921D}" type="sibTrans" cxnId="{06635A76-DF05-4D11-8AF2-9BF32297F858}">
      <dgm:prSet/>
      <dgm:spPr/>
      <dgm:t>
        <a:bodyPr/>
        <a:lstStyle/>
        <a:p>
          <a:endParaRPr lang="en-US"/>
        </a:p>
      </dgm:t>
    </dgm:pt>
    <dgm:pt modelId="{C1438CA7-55C6-4953-B2E1-56DB33BFDF1F}" type="parTrans" cxnId="{06635A76-DF05-4D11-8AF2-9BF32297F858}">
      <dgm:prSet/>
      <dgm:spPr/>
      <dgm:t>
        <a:bodyPr/>
        <a:lstStyle/>
        <a:p>
          <a:endParaRPr lang="en-US"/>
        </a:p>
      </dgm:t>
    </dgm:pt>
    <dgm:pt modelId="{EBE75C1E-B463-9B45-91E5-40CD21D6707B}">
      <dgm:prSet/>
      <dgm:spPr/>
      <dgm:t>
        <a:bodyPr/>
        <a:lstStyle/>
        <a:p>
          <a:r>
            <a:rPr lang="en-US" b="0" dirty="0">
              <a:latin typeface="Palatino Linotype" panose="02040502050505030304" pitchFamily="18" charset="0"/>
            </a:rPr>
            <a:t>SPS allows her to develop habits, muscle memory and awareness of her singing processes. </a:t>
          </a:r>
        </a:p>
      </dgm:t>
    </dgm:pt>
    <dgm:pt modelId="{8345697F-9500-CB4F-AA4B-472605592D47}" type="sibTrans" cxnId="{0CB84A86-139E-6A4E-B0A8-3759CA3A1511}">
      <dgm:prSet/>
      <dgm:spPr/>
      <dgm:t>
        <a:bodyPr/>
        <a:lstStyle/>
        <a:p>
          <a:endParaRPr lang="en-US"/>
        </a:p>
      </dgm:t>
    </dgm:pt>
    <dgm:pt modelId="{224C4F68-65EF-CE4A-9F72-EAC76F5F6ACC}" type="parTrans" cxnId="{0CB84A86-139E-6A4E-B0A8-3759CA3A1511}">
      <dgm:prSet/>
      <dgm:spPr/>
      <dgm:t>
        <a:bodyPr/>
        <a:lstStyle/>
        <a:p>
          <a:endParaRPr lang="en-US"/>
        </a:p>
      </dgm:t>
    </dgm:pt>
    <dgm:pt modelId="{C9D43323-D408-7A43-BE5B-4F1B2806B04D}">
      <dgm:prSet/>
      <dgm:spPr/>
      <dgm:t>
        <a:bodyPr/>
        <a:lstStyle/>
        <a:p>
          <a:r>
            <a:rPr lang="en-US" b="0" dirty="0">
              <a:latin typeface="Palatino Linotype" panose="02040502050505030304" pitchFamily="18" charset="0"/>
            </a:rPr>
            <a:t>Works as a teacher and rehearses several nights a week.</a:t>
          </a:r>
        </a:p>
      </dgm:t>
    </dgm:pt>
    <dgm:pt modelId="{58D3C68C-AEEE-E04C-9C2A-A782A71D8CED}" type="parTrans" cxnId="{0B49CF97-154A-D945-A2ED-28050D585F85}">
      <dgm:prSet/>
      <dgm:spPr/>
      <dgm:t>
        <a:bodyPr/>
        <a:lstStyle/>
        <a:p>
          <a:endParaRPr lang="en-US"/>
        </a:p>
      </dgm:t>
    </dgm:pt>
    <dgm:pt modelId="{65BE8F17-E648-E74A-BF17-485F1024DC0D}" type="sibTrans" cxnId="{0B49CF97-154A-D945-A2ED-28050D585F85}">
      <dgm:prSet/>
      <dgm:spPr/>
      <dgm:t>
        <a:bodyPr/>
        <a:lstStyle/>
        <a:p>
          <a:endParaRPr lang="en-US"/>
        </a:p>
      </dgm:t>
    </dgm:pt>
    <dgm:pt modelId="{F5E5449D-1263-2E4C-95D6-1396E4256BFF}">
      <dgm:prSet/>
      <dgm:spPr/>
      <dgm:t>
        <a:bodyPr/>
        <a:lstStyle/>
        <a:p>
          <a:r>
            <a:rPr lang="en-US" b="0" dirty="0">
              <a:latin typeface="Palatino Linotype" panose="02040502050505030304" pitchFamily="18" charset="0"/>
            </a:rPr>
            <a:t>She attempts to practice three to  
four times per week.</a:t>
          </a:r>
        </a:p>
      </dgm:t>
    </dgm:pt>
    <dgm:pt modelId="{9A0DCD7C-FABB-DF41-871C-DB523935670D}" type="parTrans" cxnId="{7574685C-0D73-3345-8949-E0BB4F4A9632}">
      <dgm:prSet/>
      <dgm:spPr/>
      <dgm:t>
        <a:bodyPr/>
        <a:lstStyle/>
        <a:p>
          <a:endParaRPr lang="en-US"/>
        </a:p>
      </dgm:t>
    </dgm:pt>
    <dgm:pt modelId="{DA1A258F-7E63-7349-9C90-00C17E95C3E3}" type="sibTrans" cxnId="{7574685C-0D73-3345-8949-E0BB4F4A9632}">
      <dgm:prSet/>
      <dgm:spPr/>
      <dgm:t>
        <a:bodyPr/>
        <a:lstStyle/>
        <a:p>
          <a:endParaRPr lang="en-US"/>
        </a:p>
      </dgm:t>
    </dgm:pt>
    <dgm:pt modelId="{CA93290A-0EB3-654F-92F3-5EFA29BC6170}" type="pres">
      <dgm:prSet presAssocID="{7B31A342-CDC0-4720-89CE-8D75FE3ADABE}" presName="linear" presStyleCnt="0">
        <dgm:presLayoutVars>
          <dgm:animLvl val="lvl"/>
          <dgm:resizeHandles val="exact"/>
        </dgm:presLayoutVars>
      </dgm:prSet>
      <dgm:spPr/>
    </dgm:pt>
    <dgm:pt modelId="{BBFF88DE-E69A-074E-AAF9-503218A67981}" type="pres">
      <dgm:prSet presAssocID="{2D831EA6-84BE-4D2B-A5E0-16E3A9373A09}" presName="parentText" presStyleLbl="node1" presStyleIdx="0" presStyleCnt="4">
        <dgm:presLayoutVars>
          <dgm:chMax val="0"/>
          <dgm:bulletEnabled val="1"/>
        </dgm:presLayoutVars>
      </dgm:prSet>
      <dgm:spPr/>
    </dgm:pt>
    <dgm:pt modelId="{A1C1967D-0303-8A47-8A72-8540A20F2FDE}" type="pres">
      <dgm:prSet presAssocID="{AD4BAE7E-A13A-4D2C-9DDA-73B85B97921D}" presName="spacer" presStyleCnt="0"/>
      <dgm:spPr/>
    </dgm:pt>
    <dgm:pt modelId="{6BFB5266-907F-BF41-ABCF-F6398197E586}" type="pres">
      <dgm:prSet presAssocID="{C9D43323-D408-7A43-BE5B-4F1B2806B04D}" presName="parentText" presStyleLbl="node1" presStyleIdx="1" presStyleCnt="4">
        <dgm:presLayoutVars>
          <dgm:chMax val="0"/>
          <dgm:bulletEnabled val="1"/>
        </dgm:presLayoutVars>
      </dgm:prSet>
      <dgm:spPr/>
    </dgm:pt>
    <dgm:pt modelId="{42835502-088F-A448-B801-04DB0AEF330E}" type="pres">
      <dgm:prSet presAssocID="{65BE8F17-E648-E74A-BF17-485F1024DC0D}" presName="spacer" presStyleCnt="0"/>
      <dgm:spPr/>
    </dgm:pt>
    <dgm:pt modelId="{FD24DB3B-24BD-0446-9ADE-4F41223AED18}" type="pres">
      <dgm:prSet presAssocID="{EBE75C1E-B463-9B45-91E5-40CD21D6707B}" presName="parentText" presStyleLbl="node1" presStyleIdx="2" presStyleCnt="4">
        <dgm:presLayoutVars>
          <dgm:chMax val="0"/>
          <dgm:bulletEnabled val="1"/>
        </dgm:presLayoutVars>
      </dgm:prSet>
      <dgm:spPr/>
    </dgm:pt>
    <dgm:pt modelId="{C7A49974-29E1-4040-8E2A-B7E2FFD24FB3}" type="pres">
      <dgm:prSet presAssocID="{8345697F-9500-CB4F-AA4B-472605592D47}" presName="spacer" presStyleCnt="0"/>
      <dgm:spPr/>
    </dgm:pt>
    <dgm:pt modelId="{7B58A934-1CA1-8B40-96D3-E26A4412FEAF}" type="pres">
      <dgm:prSet presAssocID="{F5E5449D-1263-2E4C-95D6-1396E4256BFF}" presName="parentText" presStyleLbl="node1" presStyleIdx="3" presStyleCnt="4">
        <dgm:presLayoutVars>
          <dgm:chMax val="0"/>
          <dgm:bulletEnabled val="1"/>
        </dgm:presLayoutVars>
      </dgm:prSet>
      <dgm:spPr/>
    </dgm:pt>
  </dgm:ptLst>
  <dgm:cxnLst>
    <dgm:cxn modelId="{CF66C543-C9A0-3643-9176-3FB5F345A6C1}" type="presOf" srcId="{C9D43323-D408-7A43-BE5B-4F1B2806B04D}" destId="{6BFB5266-907F-BF41-ABCF-F6398197E586}" srcOrd="0" destOrd="0" presId="urn:microsoft.com/office/officeart/2005/8/layout/vList2"/>
    <dgm:cxn modelId="{7574685C-0D73-3345-8949-E0BB4F4A9632}" srcId="{7B31A342-CDC0-4720-89CE-8D75FE3ADABE}" destId="{F5E5449D-1263-2E4C-95D6-1396E4256BFF}" srcOrd="3" destOrd="0" parTransId="{9A0DCD7C-FABB-DF41-871C-DB523935670D}" sibTransId="{DA1A258F-7E63-7349-9C90-00C17E95C3E3}"/>
    <dgm:cxn modelId="{367ED162-13DE-464B-87D3-8FD8828BC779}" type="presOf" srcId="{7B31A342-CDC0-4720-89CE-8D75FE3ADABE}" destId="{CA93290A-0EB3-654F-92F3-5EFA29BC6170}" srcOrd="0" destOrd="0" presId="urn:microsoft.com/office/officeart/2005/8/layout/vList2"/>
    <dgm:cxn modelId="{06635A76-DF05-4D11-8AF2-9BF32297F858}" srcId="{7B31A342-CDC0-4720-89CE-8D75FE3ADABE}" destId="{2D831EA6-84BE-4D2B-A5E0-16E3A9373A09}" srcOrd="0" destOrd="0" parTransId="{C1438CA7-55C6-4953-B2E1-56DB33BFDF1F}" sibTransId="{AD4BAE7E-A13A-4D2C-9DDA-73B85B97921D}"/>
    <dgm:cxn modelId="{D381D681-C7F9-904D-B983-399515B9C4F8}" type="presOf" srcId="{2D831EA6-84BE-4D2B-A5E0-16E3A9373A09}" destId="{BBFF88DE-E69A-074E-AAF9-503218A67981}" srcOrd="0" destOrd="0" presId="urn:microsoft.com/office/officeart/2005/8/layout/vList2"/>
    <dgm:cxn modelId="{898E2183-0BB3-A84B-9035-11C6CF837894}" type="presOf" srcId="{F5E5449D-1263-2E4C-95D6-1396E4256BFF}" destId="{7B58A934-1CA1-8B40-96D3-E26A4412FEAF}" srcOrd="0" destOrd="0" presId="urn:microsoft.com/office/officeart/2005/8/layout/vList2"/>
    <dgm:cxn modelId="{0CB84A86-139E-6A4E-B0A8-3759CA3A1511}" srcId="{7B31A342-CDC0-4720-89CE-8D75FE3ADABE}" destId="{EBE75C1E-B463-9B45-91E5-40CD21D6707B}" srcOrd="2" destOrd="0" parTransId="{224C4F68-65EF-CE4A-9F72-EAC76F5F6ACC}" sibTransId="{8345697F-9500-CB4F-AA4B-472605592D47}"/>
    <dgm:cxn modelId="{0B49CF97-154A-D945-A2ED-28050D585F85}" srcId="{7B31A342-CDC0-4720-89CE-8D75FE3ADABE}" destId="{C9D43323-D408-7A43-BE5B-4F1B2806B04D}" srcOrd="1" destOrd="0" parTransId="{58D3C68C-AEEE-E04C-9C2A-A782A71D8CED}" sibTransId="{65BE8F17-E648-E74A-BF17-485F1024DC0D}"/>
    <dgm:cxn modelId="{654AA9AF-BDA9-0B4A-A931-41E0575AE2A5}" type="presOf" srcId="{EBE75C1E-B463-9B45-91E5-40CD21D6707B}" destId="{FD24DB3B-24BD-0446-9ADE-4F41223AED18}" srcOrd="0" destOrd="0" presId="urn:microsoft.com/office/officeart/2005/8/layout/vList2"/>
    <dgm:cxn modelId="{BBB0B005-398A-BA47-8489-5A688A532A40}" type="presParOf" srcId="{CA93290A-0EB3-654F-92F3-5EFA29BC6170}" destId="{BBFF88DE-E69A-074E-AAF9-503218A67981}" srcOrd="0" destOrd="0" presId="urn:microsoft.com/office/officeart/2005/8/layout/vList2"/>
    <dgm:cxn modelId="{F5631709-5129-084D-BEF9-2946162408F3}" type="presParOf" srcId="{CA93290A-0EB3-654F-92F3-5EFA29BC6170}" destId="{A1C1967D-0303-8A47-8A72-8540A20F2FDE}" srcOrd="1" destOrd="0" presId="urn:microsoft.com/office/officeart/2005/8/layout/vList2"/>
    <dgm:cxn modelId="{FB8F17EB-8137-B04F-AB32-AEE1F71D9878}" type="presParOf" srcId="{CA93290A-0EB3-654F-92F3-5EFA29BC6170}" destId="{6BFB5266-907F-BF41-ABCF-F6398197E586}" srcOrd="2" destOrd="0" presId="urn:microsoft.com/office/officeart/2005/8/layout/vList2"/>
    <dgm:cxn modelId="{0FB10B89-9F09-DA4D-83A7-E5555AA673C9}" type="presParOf" srcId="{CA93290A-0EB3-654F-92F3-5EFA29BC6170}" destId="{42835502-088F-A448-B801-04DB0AEF330E}" srcOrd="3" destOrd="0" presId="urn:microsoft.com/office/officeart/2005/8/layout/vList2"/>
    <dgm:cxn modelId="{32D1685D-1C89-8E49-B773-BC48D712068A}" type="presParOf" srcId="{CA93290A-0EB3-654F-92F3-5EFA29BC6170}" destId="{FD24DB3B-24BD-0446-9ADE-4F41223AED18}" srcOrd="4" destOrd="0" presId="urn:microsoft.com/office/officeart/2005/8/layout/vList2"/>
    <dgm:cxn modelId="{167AB948-BF8D-0B44-B8B6-502BC99B8AC0}" type="presParOf" srcId="{CA93290A-0EB3-654F-92F3-5EFA29BC6170}" destId="{C7A49974-29E1-4040-8E2A-B7E2FFD24FB3}" srcOrd="5" destOrd="0" presId="urn:microsoft.com/office/officeart/2005/8/layout/vList2"/>
    <dgm:cxn modelId="{D1E0D3B2-0F21-8D46-A5E2-49A0441D7C28}" type="presParOf" srcId="{CA93290A-0EB3-654F-92F3-5EFA29BC6170}" destId="{7B58A934-1CA1-8B40-96D3-E26A4412FEAF}" srcOrd="6" destOrd="0" presId="urn:microsoft.com/office/officeart/2005/8/layout/vList2"/>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7B31A342-CDC0-4720-89CE-8D75FE3ADABE}" type="doc">
      <dgm:prSet loTypeId="urn:microsoft.com/office/officeart/2008/layout/LinedList" loCatId="list" qsTypeId="urn:microsoft.com/office/officeart/2005/8/quickstyle/simple2" qsCatId="simple" csTypeId="urn:microsoft.com/office/officeart/2005/8/colors/accent3_2" csCatId="accent3" phldr="1"/>
      <dgm:spPr/>
      <dgm:t>
        <a:bodyPr/>
        <a:lstStyle/>
        <a:p>
          <a:endParaRPr lang="en-US"/>
        </a:p>
      </dgm:t>
    </dgm:pt>
    <dgm:pt modelId="{2D831EA6-84BE-4D2B-A5E0-16E3A9373A09}">
      <dgm:prSet/>
      <dgm:spPr/>
      <dgm:t>
        <a:bodyPr/>
        <a:lstStyle/>
        <a:p>
          <a:r>
            <a:rPr lang="en-US" b="0" dirty="0">
              <a:latin typeface="Palatino Linotype" panose="02040502050505030304" pitchFamily="18" charset="0"/>
            </a:rPr>
            <a:t>Cannot achieve the same results as in her lessons.   </a:t>
          </a:r>
        </a:p>
      </dgm:t>
    </dgm:pt>
    <dgm:pt modelId="{AD4BAE7E-A13A-4D2C-9DDA-73B85B97921D}" type="sibTrans" cxnId="{06635A76-DF05-4D11-8AF2-9BF32297F858}">
      <dgm:prSet/>
      <dgm:spPr/>
      <dgm:t>
        <a:bodyPr/>
        <a:lstStyle/>
        <a:p>
          <a:endParaRPr lang="en-US"/>
        </a:p>
      </dgm:t>
    </dgm:pt>
    <dgm:pt modelId="{C1438CA7-55C6-4953-B2E1-56DB33BFDF1F}" type="parTrans" cxnId="{06635A76-DF05-4D11-8AF2-9BF32297F858}">
      <dgm:prSet/>
      <dgm:spPr/>
      <dgm:t>
        <a:bodyPr/>
        <a:lstStyle/>
        <a:p>
          <a:endParaRPr lang="en-US"/>
        </a:p>
      </dgm:t>
    </dgm:pt>
    <dgm:pt modelId="{E8850E03-4E7F-AC46-8979-91367BB44945}">
      <dgm:prSet/>
      <dgm:spPr/>
      <dgm:t>
        <a:bodyPr/>
        <a:lstStyle/>
        <a:p>
          <a:r>
            <a:rPr lang="en-US" b="0" dirty="0">
              <a:latin typeface="Palatino Linotype" panose="02040502050505030304" pitchFamily="18" charset="0"/>
            </a:rPr>
            <a:t>She procrastinates because she does not comprehend how to achieve her objectives.</a:t>
          </a:r>
          <a:endParaRPr lang="en-US" dirty="0"/>
        </a:p>
      </dgm:t>
    </dgm:pt>
    <dgm:pt modelId="{764C9DD4-E28D-9F49-9912-32236F0B33AD}" type="parTrans" cxnId="{A5302BD8-E427-1243-94DC-1EDB1F825DE3}">
      <dgm:prSet/>
      <dgm:spPr/>
      <dgm:t>
        <a:bodyPr/>
        <a:lstStyle/>
        <a:p>
          <a:endParaRPr lang="en-US"/>
        </a:p>
      </dgm:t>
    </dgm:pt>
    <dgm:pt modelId="{D9F3A0C7-1DB6-C14E-8FDE-EFE5886C0279}" type="sibTrans" cxnId="{A5302BD8-E427-1243-94DC-1EDB1F825DE3}">
      <dgm:prSet/>
      <dgm:spPr/>
      <dgm:t>
        <a:bodyPr/>
        <a:lstStyle/>
        <a:p>
          <a:endParaRPr lang="en-US"/>
        </a:p>
      </dgm:t>
    </dgm:pt>
    <dgm:pt modelId="{4E99156C-7D91-EE43-B0F6-89377E302697}">
      <dgm:prSet/>
      <dgm:spPr/>
      <dgm:t>
        <a:bodyPr/>
        <a:lstStyle/>
        <a:p>
          <a:r>
            <a:rPr lang="en-US" dirty="0">
              <a:latin typeface="Palatino Linotype" panose="02040502050505030304" pitchFamily="18" charset="0"/>
            </a:rPr>
            <a:t>Her satisfaction of SPS is contingent to achieving similar results between </a:t>
          </a:r>
          <a:r>
            <a:rPr lang="en-US" i="1" dirty="0">
              <a:latin typeface="Palatino Linotype" panose="02040502050505030304" pitchFamily="18" charset="0"/>
            </a:rPr>
            <a:t>in-lesson</a:t>
          </a:r>
          <a:r>
            <a:rPr lang="en-US" dirty="0">
              <a:latin typeface="Palatino Linotype" panose="02040502050505030304" pitchFamily="18" charset="0"/>
            </a:rPr>
            <a:t> and SPS. </a:t>
          </a:r>
        </a:p>
      </dgm:t>
    </dgm:pt>
    <dgm:pt modelId="{A00B8380-9F6C-004E-AC0B-F3442F64060A}" type="parTrans" cxnId="{04680764-11AE-8D41-B327-A0D6839DF686}">
      <dgm:prSet/>
      <dgm:spPr/>
      <dgm:t>
        <a:bodyPr/>
        <a:lstStyle/>
        <a:p>
          <a:endParaRPr lang="en-US"/>
        </a:p>
      </dgm:t>
    </dgm:pt>
    <dgm:pt modelId="{45F55B80-1E6B-7042-9E27-FF1C569A9B68}" type="sibTrans" cxnId="{04680764-11AE-8D41-B327-A0D6839DF686}">
      <dgm:prSet/>
      <dgm:spPr/>
      <dgm:t>
        <a:bodyPr/>
        <a:lstStyle/>
        <a:p>
          <a:endParaRPr lang="en-US"/>
        </a:p>
      </dgm:t>
    </dgm:pt>
    <dgm:pt modelId="{BCAC0678-D033-A447-B511-21407D12C81F}">
      <dgm:prSet/>
      <dgm:spPr/>
      <dgm:t>
        <a:bodyPr/>
        <a:lstStyle/>
        <a:p>
          <a:r>
            <a:rPr lang="en-US" dirty="0">
              <a:latin typeface="Palatino Linotype" panose="02040502050505030304" pitchFamily="18" charset="0"/>
            </a:rPr>
            <a:t>Lack</a:t>
          </a:r>
          <a:r>
            <a:rPr lang="en-US" baseline="0" dirty="0">
              <a:latin typeface="Palatino Linotype" panose="02040502050505030304" pitchFamily="18" charset="0"/>
            </a:rPr>
            <a:t> of consistency</a:t>
          </a:r>
          <a:endParaRPr lang="en-US" dirty="0">
            <a:latin typeface="Palatino Linotype" panose="02040502050505030304" pitchFamily="18" charset="0"/>
          </a:endParaRPr>
        </a:p>
      </dgm:t>
    </dgm:pt>
    <dgm:pt modelId="{02CA6EE6-824D-214E-9A31-099DDB260545}" type="parTrans" cxnId="{66A39252-CC8B-F044-B42B-2CCE7CD90437}">
      <dgm:prSet/>
      <dgm:spPr/>
      <dgm:t>
        <a:bodyPr/>
        <a:lstStyle/>
        <a:p>
          <a:endParaRPr lang="en-US"/>
        </a:p>
      </dgm:t>
    </dgm:pt>
    <dgm:pt modelId="{01914289-20A7-984A-91BA-06C18669E0C3}" type="sibTrans" cxnId="{66A39252-CC8B-F044-B42B-2CCE7CD90437}">
      <dgm:prSet/>
      <dgm:spPr/>
      <dgm:t>
        <a:bodyPr/>
        <a:lstStyle/>
        <a:p>
          <a:endParaRPr lang="en-US"/>
        </a:p>
      </dgm:t>
    </dgm:pt>
    <dgm:pt modelId="{FEA8E478-6DAE-9A4C-A8AA-58EFABD41B7E}" type="pres">
      <dgm:prSet presAssocID="{7B31A342-CDC0-4720-89CE-8D75FE3ADABE}" presName="vert0" presStyleCnt="0">
        <dgm:presLayoutVars>
          <dgm:dir/>
          <dgm:animOne val="branch"/>
          <dgm:animLvl val="lvl"/>
        </dgm:presLayoutVars>
      </dgm:prSet>
      <dgm:spPr/>
    </dgm:pt>
    <dgm:pt modelId="{2CB643CA-6375-0844-AEF8-5358577538C0}" type="pres">
      <dgm:prSet presAssocID="{4E99156C-7D91-EE43-B0F6-89377E302697}" presName="thickLine" presStyleLbl="alignNode1" presStyleIdx="0" presStyleCnt="4"/>
      <dgm:spPr/>
    </dgm:pt>
    <dgm:pt modelId="{053A8ED4-CAAE-8E4E-9199-2567F46095BF}" type="pres">
      <dgm:prSet presAssocID="{4E99156C-7D91-EE43-B0F6-89377E302697}" presName="horz1" presStyleCnt="0"/>
      <dgm:spPr/>
    </dgm:pt>
    <dgm:pt modelId="{6723920C-38F2-EB43-8F6C-7D3E90B14414}" type="pres">
      <dgm:prSet presAssocID="{4E99156C-7D91-EE43-B0F6-89377E302697}" presName="tx1" presStyleLbl="revTx" presStyleIdx="0" presStyleCnt="4"/>
      <dgm:spPr/>
    </dgm:pt>
    <dgm:pt modelId="{04B975BB-F0DE-994A-B568-E5BDB915F53D}" type="pres">
      <dgm:prSet presAssocID="{4E99156C-7D91-EE43-B0F6-89377E302697}" presName="vert1" presStyleCnt="0"/>
      <dgm:spPr/>
    </dgm:pt>
    <dgm:pt modelId="{C86FF38F-DE82-F145-A588-815710DD4ECF}" type="pres">
      <dgm:prSet presAssocID="{2D831EA6-84BE-4D2B-A5E0-16E3A9373A09}" presName="thickLine" presStyleLbl="alignNode1" presStyleIdx="1" presStyleCnt="4"/>
      <dgm:spPr/>
    </dgm:pt>
    <dgm:pt modelId="{1320AB0A-4D30-4744-B6B3-78C3A0142BDD}" type="pres">
      <dgm:prSet presAssocID="{2D831EA6-84BE-4D2B-A5E0-16E3A9373A09}" presName="horz1" presStyleCnt="0"/>
      <dgm:spPr/>
    </dgm:pt>
    <dgm:pt modelId="{3FC8FE0A-7348-BB44-B624-D499E2654570}" type="pres">
      <dgm:prSet presAssocID="{2D831EA6-84BE-4D2B-A5E0-16E3A9373A09}" presName="tx1" presStyleLbl="revTx" presStyleIdx="1" presStyleCnt="4"/>
      <dgm:spPr/>
    </dgm:pt>
    <dgm:pt modelId="{D40C72D9-7C47-924F-B6B7-2CEC959126F1}" type="pres">
      <dgm:prSet presAssocID="{2D831EA6-84BE-4D2B-A5E0-16E3A9373A09}" presName="vert1" presStyleCnt="0"/>
      <dgm:spPr/>
    </dgm:pt>
    <dgm:pt modelId="{9F331063-24D8-0445-8AA4-964A62E58DE8}" type="pres">
      <dgm:prSet presAssocID="{BCAC0678-D033-A447-B511-21407D12C81F}" presName="thickLine" presStyleLbl="alignNode1" presStyleIdx="2" presStyleCnt="4"/>
      <dgm:spPr/>
    </dgm:pt>
    <dgm:pt modelId="{8DF34030-C987-BA4A-BFC1-3922DB9DB242}" type="pres">
      <dgm:prSet presAssocID="{BCAC0678-D033-A447-B511-21407D12C81F}" presName="horz1" presStyleCnt="0"/>
      <dgm:spPr/>
    </dgm:pt>
    <dgm:pt modelId="{D7C96100-E37D-E64D-B79D-538EC33BB9AF}" type="pres">
      <dgm:prSet presAssocID="{BCAC0678-D033-A447-B511-21407D12C81F}" presName="tx1" presStyleLbl="revTx" presStyleIdx="2" presStyleCnt="4"/>
      <dgm:spPr/>
    </dgm:pt>
    <dgm:pt modelId="{2FB65C6D-4215-EF43-A1FD-6BC374F5D025}" type="pres">
      <dgm:prSet presAssocID="{BCAC0678-D033-A447-B511-21407D12C81F}" presName="vert1" presStyleCnt="0"/>
      <dgm:spPr/>
    </dgm:pt>
    <dgm:pt modelId="{D20337E2-1C0F-9044-B843-A84E2B21948E}" type="pres">
      <dgm:prSet presAssocID="{E8850E03-4E7F-AC46-8979-91367BB44945}" presName="thickLine" presStyleLbl="alignNode1" presStyleIdx="3" presStyleCnt="4"/>
      <dgm:spPr/>
    </dgm:pt>
    <dgm:pt modelId="{4EF9B86A-5C5A-8143-90BC-9918DE203799}" type="pres">
      <dgm:prSet presAssocID="{E8850E03-4E7F-AC46-8979-91367BB44945}" presName="horz1" presStyleCnt="0"/>
      <dgm:spPr/>
    </dgm:pt>
    <dgm:pt modelId="{96C61CEF-CE9A-7D43-842A-1DEEE709E094}" type="pres">
      <dgm:prSet presAssocID="{E8850E03-4E7F-AC46-8979-91367BB44945}" presName="tx1" presStyleLbl="revTx" presStyleIdx="3" presStyleCnt="4"/>
      <dgm:spPr/>
    </dgm:pt>
    <dgm:pt modelId="{AEBE4EEF-7925-D645-BCB8-469031C67BC9}" type="pres">
      <dgm:prSet presAssocID="{E8850E03-4E7F-AC46-8979-91367BB44945}" presName="vert1" presStyleCnt="0"/>
      <dgm:spPr/>
    </dgm:pt>
  </dgm:ptLst>
  <dgm:cxnLst>
    <dgm:cxn modelId="{45AA1725-55E1-A34B-84CD-F35D8DF58180}" type="presOf" srcId="{BCAC0678-D033-A447-B511-21407D12C81F}" destId="{D7C96100-E37D-E64D-B79D-538EC33BB9AF}" srcOrd="0" destOrd="0" presId="urn:microsoft.com/office/officeart/2008/layout/LinedList"/>
    <dgm:cxn modelId="{66A39252-CC8B-F044-B42B-2CCE7CD90437}" srcId="{7B31A342-CDC0-4720-89CE-8D75FE3ADABE}" destId="{BCAC0678-D033-A447-B511-21407D12C81F}" srcOrd="2" destOrd="0" parTransId="{02CA6EE6-824D-214E-9A31-099DDB260545}" sibTransId="{01914289-20A7-984A-91BA-06C18669E0C3}"/>
    <dgm:cxn modelId="{6A77EA5E-3393-7040-B98B-C7E9A03F822A}" type="presOf" srcId="{7B31A342-CDC0-4720-89CE-8D75FE3ADABE}" destId="{FEA8E478-6DAE-9A4C-A8AA-58EFABD41B7E}" srcOrd="0" destOrd="0" presId="urn:microsoft.com/office/officeart/2008/layout/LinedList"/>
    <dgm:cxn modelId="{B80A2962-ADCC-CA4E-AA14-445285BC1949}" type="presOf" srcId="{E8850E03-4E7F-AC46-8979-91367BB44945}" destId="{96C61CEF-CE9A-7D43-842A-1DEEE709E094}" srcOrd="0" destOrd="0" presId="urn:microsoft.com/office/officeart/2008/layout/LinedList"/>
    <dgm:cxn modelId="{04680764-11AE-8D41-B327-A0D6839DF686}" srcId="{7B31A342-CDC0-4720-89CE-8D75FE3ADABE}" destId="{4E99156C-7D91-EE43-B0F6-89377E302697}" srcOrd="0" destOrd="0" parTransId="{A00B8380-9F6C-004E-AC0B-F3442F64060A}" sibTransId="{45F55B80-1E6B-7042-9E27-FF1C569A9B68}"/>
    <dgm:cxn modelId="{5F3A3174-EF87-AE4F-A302-308D24E1BC6F}" type="presOf" srcId="{2D831EA6-84BE-4D2B-A5E0-16E3A9373A09}" destId="{3FC8FE0A-7348-BB44-B624-D499E2654570}" srcOrd="0" destOrd="0" presId="urn:microsoft.com/office/officeart/2008/layout/LinedList"/>
    <dgm:cxn modelId="{06635A76-DF05-4D11-8AF2-9BF32297F858}" srcId="{7B31A342-CDC0-4720-89CE-8D75FE3ADABE}" destId="{2D831EA6-84BE-4D2B-A5E0-16E3A9373A09}" srcOrd="1" destOrd="0" parTransId="{C1438CA7-55C6-4953-B2E1-56DB33BFDF1F}" sibTransId="{AD4BAE7E-A13A-4D2C-9DDA-73B85B97921D}"/>
    <dgm:cxn modelId="{E54C6FAF-DA24-B24E-8B8B-5BE244A1AA1C}" type="presOf" srcId="{4E99156C-7D91-EE43-B0F6-89377E302697}" destId="{6723920C-38F2-EB43-8F6C-7D3E90B14414}" srcOrd="0" destOrd="0" presId="urn:microsoft.com/office/officeart/2008/layout/LinedList"/>
    <dgm:cxn modelId="{A5302BD8-E427-1243-94DC-1EDB1F825DE3}" srcId="{7B31A342-CDC0-4720-89CE-8D75FE3ADABE}" destId="{E8850E03-4E7F-AC46-8979-91367BB44945}" srcOrd="3" destOrd="0" parTransId="{764C9DD4-E28D-9F49-9912-32236F0B33AD}" sibTransId="{D9F3A0C7-1DB6-C14E-8FDE-EFE5886C0279}"/>
    <dgm:cxn modelId="{11855F74-B564-984B-9E11-AA3FB1E7A5CA}" type="presParOf" srcId="{FEA8E478-6DAE-9A4C-A8AA-58EFABD41B7E}" destId="{2CB643CA-6375-0844-AEF8-5358577538C0}" srcOrd="0" destOrd="0" presId="urn:microsoft.com/office/officeart/2008/layout/LinedList"/>
    <dgm:cxn modelId="{2A5199C5-977A-FC48-B332-529106843950}" type="presParOf" srcId="{FEA8E478-6DAE-9A4C-A8AA-58EFABD41B7E}" destId="{053A8ED4-CAAE-8E4E-9199-2567F46095BF}" srcOrd="1" destOrd="0" presId="urn:microsoft.com/office/officeart/2008/layout/LinedList"/>
    <dgm:cxn modelId="{494CE392-BCDD-D34E-B65E-FFD9F6E091BE}" type="presParOf" srcId="{053A8ED4-CAAE-8E4E-9199-2567F46095BF}" destId="{6723920C-38F2-EB43-8F6C-7D3E90B14414}" srcOrd="0" destOrd="0" presId="urn:microsoft.com/office/officeart/2008/layout/LinedList"/>
    <dgm:cxn modelId="{A3CF4610-B662-924C-9F8E-CD2ADBB62F13}" type="presParOf" srcId="{053A8ED4-CAAE-8E4E-9199-2567F46095BF}" destId="{04B975BB-F0DE-994A-B568-E5BDB915F53D}" srcOrd="1" destOrd="0" presId="urn:microsoft.com/office/officeart/2008/layout/LinedList"/>
    <dgm:cxn modelId="{3969F437-6ECA-224A-9867-A1FD47CD0760}" type="presParOf" srcId="{FEA8E478-6DAE-9A4C-A8AA-58EFABD41B7E}" destId="{C86FF38F-DE82-F145-A588-815710DD4ECF}" srcOrd="2" destOrd="0" presId="urn:microsoft.com/office/officeart/2008/layout/LinedList"/>
    <dgm:cxn modelId="{184C2062-ED8A-5446-8737-E51429187931}" type="presParOf" srcId="{FEA8E478-6DAE-9A4C-A8AA-58EFABD41B7E}" destId="{1320AB0A-4D30-4744-B6B3-78C3A0142BDD}" srcOrd="3" destOrd="0" presId="urn:microsoft.com/office/officeart/2008/layout/LinedList"/>
    <dgm:cxn modelId="{4A6C7054-63E5-AC45-A9BC-3BA49C926500}" type="presParOf" srcId="{1320AB0A-4D30-4744-B6B3-78C3A0142BDD}" destId="{3FC8FE0A-7348-BB44-B624-D499E2654570}" srcOrd="0" destOrd="0" presId="urn:microsoft.com/office/officeart/2008/layout/LinedList"/>
    <dgm:cxn modelId="{0E245F5D-7287-3A4D-A6C6-C727C0E9DA95}" type="presParOf" srcId="{1320AB0A-4D30-4744-B6B3-78C3A0142BDD}" destId="{D40C72D9-7C47-924F-B6B7-2CEC959126F1}" srcOrd="1" destOrd="0" presId="urn:microsoft.com/office/officeart/2008/layout/LinedList"/>
    <dgm:cxn modelId="{14A906AE-1B73-3741-940E-08C4618DEA23}" type="presParOf" srcId="{FEA8E478-6DAE-9A4C-A8AA-58EFABD41B7E}" destId="{9F331063-24D8-0445-8AA4-964A62E58DE8}" srcOrd="4" destOrd="0" presId="urn:microsoft.com/office/officeart/2008/layout/LinedList"/>
    <dgm:cxn modelId="{10C3A98B-C7D8-6641-8F6D-5D6D00CBD6CB}" type="presParOf" srcId="{FEA8E478-6DAE-9A4C-A8AA-58EFABD41B7E}" destId="{8DF34030-C987-BA4A-BFC1-3922DB9DB242}" srcOrd="5" destOrd="0" presId="urn:microsoft.com/office/officeart/2008/layout/LinedList"/>
    <dgm:cxn modelId="{A33C0CAE-A1EA-834B-ACEA-BBCDA9331898}" type="presParOf" srcId="{8DF34030-C987-BA4A-BFC1-3922DB9DB242}" destId="{D7C96100-E37D-E64D-B79D-538EC33BB9AF}" srcOrd="0" destOrd="0" presId="urn:microsoft.com/office/officeart/2008/layout/LinedList"/>
    <dgm:cxn modelId="{0476E795-73E3-4241-AE70-F58C9912DA04}" type="presParOf" srcId="{8DF34030-C987-BA4A-BFC1-3922DB9DB242}" destId="{2FB65C6D-4215-EF43-A1FD-6BC374F5D025}" srcOrd="1" destOrd="0" presId="urn:microsoft.com/office/officeart/2008/layout/LinedList"/>
    <dgm:cxn modelId="{239AF163-4D75-9349-BB98-C24E88B279DB}" type="presParOf" srcId="{FEA8E478-6DAE-9A4C-A8AA-58EFABD41B7E}" destId="{D20337E2-1C0F-9044-B843-A84E2B21948E}" srcOrd="6" destOrd="0" presId="urn:microsoft.com/office/officeart/2008/layout/LinedList"/>
    <dgm:cxn modelId="{A90D636C-3ED9-6E4A-819E-7F6A16E60D4B}" type="presParOf" srcId="{FEA8E478-6DAE-9A4C-A8AA-58EFABD41B7E}" destId="{4EF9B86A-5C5A-8143-90BC-9918DE203799}" srcOrd="7" destOrd="0" presId="urn:microsoft.com/office/officeart/2008/layout/LinedList"/>
    <dgm:cxn modelId="{3B55B655-FEE6-6F49-91FE-9D22D2E95607}" type="presParOf" srcId="{4EF9B86A-5C5A-8143-90BC-9918DE203799}" destId="{96C61CEF-CE9A-7D43-842A-1DEEE709E094}" srcOrd="0" destOrd="0" presId="urn:microsoft.com/office/officeart/2008/layout/LinedList"/>
    <dgm:cxn modelId="{99400446-7057-EF4F-A162-8C100BF93E69}" type="presParOf" srcId="{4EF9B86A-5C5A-8143-90BC-9918DE203799}" destId="{AEBE4EEF-7925-D645-BCB8-469031C67BC9}" srcOrd="1" destOrd="0" presId="urn:microsoft.com/office/officeart/2008/layout/Lined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7B31A342-CDC0-4720-89CE-8D75FE3ADABE}" type="doc">
      <dgm:prSet loTypeId="urn:microsoft.com/office/officeart/2008/layout/LinedList" loCatId="list" qsTypeId="urn:microsoft.com/office/officeart/2005/8/quickstyle/simple4" qsCatId="simple" csTypeId="urn:microsoft.com/office/officeart/2005/8/colors/colorful1" csCatId="colorful" phldr="1"/>
      <dgm:spPr/>
      <dgm:t>
        <a:bodyPr/>
        <a:lstStyle/>
        <a:p>
          <a:endParaRPr lang="en-US"/>
        </a:p>
      </dgm:t>
    </dgm:pt>
    <dgm:pt modelId="{DD4D9073-6B20-3A45-9ED2-A27928DE77E9}">
      <dgm:prSet custT="1"/>
      <dgm:spPr/>
      <dgm:t>
        <a:bodyPr/>
        <a:lstStyle/>
        <a:p>
          <a:r>
            <a:rPr lang="en-US" sz="2200" dirty="0">
              <a:latin typeface="Palatino Linotype" panose="02040502050505030304" pitchFamily="18" charset="0"/>
            </a:rPr>
            <a:t>When asked about an </a:t>
          </a:r>
          <a:r>
            <a:rPr lang="en-US" sz="2200" b="1" i="1" dirty="0">
              <a:latin typeface="Palatino Linotype" panose="02040502050505030304" pitchFamily="18" charset="0"/>
            </a:rPr>
            <a:t>R/S</a:t>
          </a:r>
          <a:r>
            <a:rPr lang="en-US" sz="2200" dirty="0">
              <a:latin typeface="Palatino Linotype" panose="02040502050505030304" pitchFamily="18" charset="0"/>
            </a:rPr>
            <a:t> she usually replied:</a:t>
          </a:r>
        </a:p>
        <a:p>
          <a:r>
            <a:rPr lang="en-US" sz="2200" dirty="0">
              <a:latin typeface="Palatino Linotype" panose="02040502050505030304" pitchFamily="18" charset="0"/>
            </a:rPr>
            <a:t> "I really liked it”</a:t>
          </a:r>
        </a:p>
      </dgm:t>
    </dgm:pt>
    <dgm:pt modelId="{421A3EDB-373D-2540-AD41-8B8FA05262AA}" type="parTrans" cxnId="{938F2DB7-921B-3D48-80E6-023DD796D771}">
      <dgm:prSet/>
      <dgm:spPr/>
      <dgm:t>
        <a:bodyPr/>
        <a:lstStyle/>
        <a:p>
          <a:endParaRPr lang="en-US"/>
        </a:p>
      </dgm:t>
    </dgm:pt>
    <dgm:pt modelId="{DA5840DD-31C2-3241-83AA-424C6C0138B9}" type="sibTrans" cxnId="{938F2DB7-921B-3D48-80E6-023DD796D771}">
      <dgm:prSet/>
      <dgm:spPr/>
      <dgm:t>
        <a:bodyPr/>
        <a:lstStyle/>
        <a:p>
          <a:endParaRPr lang="en-US"/>
        </a:p>
      </dgm:t>
    </dgm:pt>
    <dgm:pt modelId="{DF198E92-F750-774C-A2EC-243AFF07A3C4}">
      <dgm:prSet custT="1"/>
      <dgm:spPr/>
      <dgm:t>
        <a:bodyPr/>
        <a:lstStyle/>
        <a:p>
          <a:r>
            <a:rPr lang="en-US" sz="2200" dirty="0">
              <a:latin typeface="Palatino Linotype" panose="02040502050505030304" pitchFamily="18" charset="0"/>
            </a:rPr>
            <a:t>T/R encouraged her to do more of what she enjoys as "motivation engenders interest in learning”.</a:t>
          </a:r>
        </a:p>
      </dgm:t>
    </dgm:pt>
    <dgm:pt modelId="{585D2C42-BF09-DB4E-97A0-7B69877D98E2}" type="parTrans" cxnId="{77218CE8-AE5D-DB49-A208-67BBE867343E}">
      <dgm:prSet/>
      <dgm:spPr/>
      <dgm:t>
        <a:bodyPr/>
        <a:lstStyle/>
        <a:p>
          <a:endParaRPr lang="en-US"/>
        </a:p>
      </dgm:t>
    </dgm:pt>
    <dgm:pt modelId="{82D0BF22-EBC8-1048-AB8B-DE47F212C85D}" type="sibTrans" cxnId="{77218CE8-AE5D-DB49-A208-67BBE867343E}">
      <dgm:prSet/>
      <dgm:spPr/>
      <dgm:t>
        <a:bodyPr/>
        <a:lstStyle/>
        <a:p>
          <a:endParaRPr lang="en-US"/>
        </a:p>
      </dgm:t>
    </dgm:pt>
    <dgm:pt modelId="{4804D705-9BE8-0D4B-9C2B-C1D5C08582D8}">
      <dgm:prSet custT="1"/>
      <dgm:spPr/>
      <dgm:t>
        <a:bodyPr/>
        <a:lstStyle/>
        <a:p>
          <a:r>
            <a:rPr lang="en-US" sz="2200" dirty="0">
              <a:latin typeface="Palatino Linotype" panose="02040502050505030304" pitchFamily="18" charset="0"/>
            </a:rPr>
            <a:t>T/R identified an exercise she stated liking during her pre-study SPS (tongue trills) and told her to choose how she wanted to do it.</a:t>
          </a:r>
        </a:p>
      </dgm:t>
    </dgm:pt>
    <dgm:pt modelId="{4A1BB6E7-537A-E647-AB44-685D807FA8D8}" type="parTrans" cxnId="{497CC0B8-B859-2447-B2D0-7B0E6EDE817F}">
      <dgm:prSet/>
      <dgm:spPr/>
      <dgm:t>
        <a:bodyPr/>
        <a:lstStyle/>
        <a:p>
          <a:endParaRPr lang="en-US"/>
        </a:p>
      </dgm:t>
    </dgm:pt>
    <dgm:pt modelId="{25CB08E1-437B-EE44-853D-8C567064B568}" type="sibTrans" cxnId="{497CC0B8-B859-2447-B2D0-7B0E6EDE817F}">
      <dgm:prSet/>
      <dgm:spPr/>
      <dgm:t>
        <a:bodyPr/>
        <a:lstStyle/>
        <a:p>
          <a:endParaRPr lang="en-US"/>
        </a:p>
      </dgm:t>
    </dgm:pt>
    <dgm:pt modelId="{C0892EEF-B442-DB48-8DCF-240358B92AB1}" type="pres">
      <dgm:prSet presAssocID="{7B31A342-CDC0-4720-89CE-8D75FE3ADABE}" presName="vert0" presStyleCnt="0">
        <dgm:presLayoutVars>
          <dgm:dir/>
          <dgm:animOne val="branch"/>
          <dgm:animLvl val="lvl"/>
        </dgm:presLayoutVars>
      </dgm:prSet>
      <dgm:spPr/>
    </dgm:pt>
    <dgm:pt modelId="{F7A24E58-C4D5-E740-BC0C-2E886DB32774}" type="pres">
      <dgm:prSet presAssocID="{DD4D9073-6B20-3A45-9ED2-A27928DE77E9}" presName="thickLine" presStyleLbl="alignNode1" presStyleIdx="0" presStyleCnt="3"/>
      <dgm:spPr/>
    </dgm:pt>
    <dgm:pt modelId="{E4342B60-7DD3-1C46-B5AD-84DB5FEA5729}" type="pres">
      <dgm:prSet presAssocID="{DD4D9073-6B20-3A45-9ED2-A27928DE77E9}" presName="horz1" presStyleCnt="0"/>
      <dgm:spPr/>
    </dgm:pt>
    <dgm:pt modelId="{D496844C-8C2E-7A40-82DB-2453CBE56C9F}" type="pres">
      <dgm:prSet presAssocID="{DD4D9073-6B20-3A45-9ED2-A27928DE77E9}" presName="tx1" presStyleLbl="revTx" presStyleIdx="0" presStyleCnt="3" custScaleY="194891" custLinFactNeighborX="94" custLinFactNeighborY="61289"/>
      <dgm:spPr/>
    </dgm:pt>
    <dgm:pt modelId="{CD10D50A-608D-E147-9458-1071F2CF2FA4}" type="pres">
      <dgm:prSet presAssocID="{DD4D9073-6B20-3A45-9ED2-A27928DE77E9}" presName="vert1" presStyleCnt="0"/>
      <dgm:spPr/>
    </dgm:pt>
    <dgm:pt modelId="{1CD62CEA-0DBC-CF4D-B435-0608A5F0C5D8}" type="pres">
      <dgm:prSet presAssocID="{DF198E92-F750-774C-A2EC-243AFF07A3C4}" presName="thickLine" presStyleLbl="alignNode1" presStyleIdx="1" presStyleCnt="3"/>
      <dgm:spPr/>
    </dgm:pt>
    <dgm:pt modelId="{B50CE512-4599-764B-9FFB-CAC1F29A1C94}" type="pres">
      <dgm:prSet presAssocID="{DF198E92-F750-774C-A2EC-243AFF07A3C4}" presName="horz1" presStyleCnt="0"/>
      <dgm:spPr/>
    </dgm:pt>
    <dgm:pt modelId="{6954820D-68D7-1542-970F-B75A1D09B4AC}" type="pres">
      <dgm:prSet presAssocID="{DF198E92-F750-774C-A2EC-243AFF07A3C4}" presName="tx1" presStyleLbl="revTx" presStyleIdx="1" presStyleCnt="3" custScaleY="185958"/>
      <dgm:spPr/>
    </dgm:pt>
    <dgm:pt modelId="{48537B4D-2385-CD4D-9E0D-B199B4CF1D8B}" type="pres">
      <dgm:prSet presAssocID="{DF198E92-F750-774C-A2EC-243AFF07A3C4}" presName="vert1" presStyleCnt="0"/>
      <dgm:spPr/>
    </dgm:pt>
    <dgm:pt modelId="{5F72B86B-A7E5-8248-8A6F-FBBBB026A71C}" type="pres">
      <dgm:prSet presAssocID="{4804D705-9BE8-0D4B-9C2B-C1D5C08582D8}" presName="thickLine" presStyleLbl="alignNode1" presStyleIdx="2" presStyleCnt="3" custLinFactNeighborX="-1413" custLinFactNeighborY="-42379"/>
      <dgm:spPr/>
    </dgm:pt>
    <dgm:pt modelId="{A8034ABD-33C7-DA45-97C6-1F04C3F4DD54}" type="pres">
      <dgm:prSet presAssocID="{4804D705-9BE8-0D4B-9C2B-C1D5C08582D8}" presName="horz1" presStyleCnt="0"/>
      <dgm:spPr/>
    </dgm:pt>
    <dgm:pt modelId="{279B1F7D-5ACE-194C-B230-9D27E00360EF}" type="pres">
      <dgm:prSet presAssocID="{4804D705-9BE8-0D4B-9C2B-C1D5C08582D8}" presName="tx1" presStyleLbl="revTx" presStyleIdx="2" presStyleCnt="3" custLinFactNeighborX="-355" custLinFactNeighborY="-42379"/>
      <dgm:spPr/>
    </dgm:pt>
    <dgm:pt modelId="{8865385E-2121-D24C-8619-DB9096D934C3}" type="pres">
      <dgm:prSet presAssocID="{4804D705-9BE8-0D4B-9C2B-C1D5C08582D8}" presName="vert1" presStyleCnt="0"/>
      <dgm:spPr/>
    </dgm:pt>
  </dgm:ptLst>
  <dgm:cxnLst>
    <dgm:cxn modelId="{E26F3F17-9BB6-4042-9E3B-1EDC4AE041E9}" type="presOf" srcId="{DF198E92-F750-774C-A2EC-243AFF07A3C4}" destId="{6954820D-68D7-1542-970F-B75A1D09B4AC}" srcOrd="0" destOrd="0" presId="urn:microsoft.com/office/officeart/2008/layout/LinedList"/>
    <dgm:cxn modelId="{8065F1B5-BB6D-7E4F-ACCA-72A2ABBA0BF6}" type="presOf" srcId="{DD4D9073-6B20-3A45-9ED2-A27928DE77E9}" destId="{D496844C-8C2E-7A40-82DB-2453CBE56C9F}" srcOrd="0" destOrd="0" presId="urn:microsoft.com/office/officeart/2008/layout/LinedList"/>
    <dgm:cxn modelId="{938F2DB7-921B-3D48-80E6-023DD796D771}" srcId="{7B31A342-CDC0-4720-89CE-8D75FE3ADABE}" destId="{DD4D9073-6B20-3A45-9ED2-A27928DE77E9}" srcOrd="0" destOrd="0" parTransId="{421A3EDB-373D-2540-AD41-8B8FA05262AA}" sibTransId="{DA5840DD-31C2-3241-83AA-424C6C0138B9}"/>
    <dgm:cxn modelId="{497CC0B8-B859-2447-B2D0-7B0E6EDE817F}" srcId="{7B31A342-CDC0-4720-89CE-8D75FE3ADABE}" destId="{4804D705-9BE8-0D4B-9C2B-C1D5C08582D8}" srcOrd="2" destOrd="0" parTransId="{4A1BB6E7-537A-E647-AB44-685D807FA8D8}" sibTransId="{25CB08E1-437B-EE44-853D-8C567064B568}"/>
    <dgm:cxn modelId="{E4B26CD3-93AC-B246-BBAB-59CD16FB1AB5}" type="presOf" srcId="{7B31A342-CDC0-4720-89CE-8D75FE3ADABE}" destId="{C0892EEF-B442-DB48-8DCF-240358B92AB1}" srcOrd="0" destOrd="0" presId="urn:microsoft.com/office/officeart/2008/layout/LinedList"/>
    <dgm:cxn modelId="{F8F143DE-3925-A94C-90F1-53BB15ABB25A}" type="presOf" srcId="{4804D705-9BE8-0D4B-9C2B-C1D5C08582D8}" destId="{279B1F7D-5ACE-194C-B230-9D27E00360EF}" srcOrd="0" destOrd="0" presId="urn:microsoft.com/office/officeart/2008/layout/LinedList"/>
    <dgm:cxn modelId="{77218CE8-AE5D-DB49-A208-67BBE867343E}" srcId="{7B31A342-CDC0-4720-89CE-8D75FE3ADABE}" destId="{DF198E92-F750-774C-A2EC-243AFF07A3C4}" srcOrd="1" destOrd="0" parTransId="{585D2C42-BF09-DB4E-97A0-7B69877D98E2}" sibTransId="{82D0BF22-EBC8-1048-AB8B-DE47F212C85D}"/>
    <dgm:cxn modelId="{77DD9D2D-F46D-584D-94F0-B76A01889D3B}" type="presParOf" srcId="{C0892EEF-B442-DB48-8DCF-240358B92AB1}" destId="{F7A24E58-C4D5-E740-BC0C-2E886DB32774}" srcOrd="0" destOrd="0" presId="urn:microsoft.com/office/officeart/2008/layout/LinedList"/>
    <dgm:cxn modelId="{8E1473EC-1D52-CB4F-A3DC-A24C98A1D17C}" type="presParOf" srcId="{C0892EEF-B442-DB48-8DCF-240358B92AB1}" destId="{E4342B60-7DD3-1C46-B5AD-84DB5FEA5729}" srcOrd="1" destOrd="0" presId="urn:microsoft.com/office/officeart/2008/layout/LinedList"/>
    <dgm:cxn modelId="{DDCBA53A-F0F2-7C41-B77B-55D044F4A065}" type="presParOf" srcId="{E4342B60-7DD3-1C46-B5AD-84DB5FEA5729}" destId="{D496844C-8C2E-7A40-82DB-2453CBE56C9F}" srcOrd="0" destOrd="0" presId="urn:microsoft.com/office/officeart/2008/layout/LinedList"/>
    <dgm:cxn modelId="{44919F89-90FB-134A-A7FF-D604B66FF3D4}" type="presParOf" srcId="{E4342B60-7DD3-1C46-B5AD-84DB5FEA5729}" destId="{CD10D50A-608D-E147-9458-1071F2CF2FA4}" srcOrd="1" destOrd="0" presId="urn:microsoft.com/office/officeart/2008/layout/LinedList"/>
    <dgm:cxn modelId="{C7B1E70B-84E8-034D-9D2A-7FCE8317D64A}" type="presParOf" srcId="{C0892EEF-B442-DB48-8DCF-240358B92AB1}" destId="{1CD62CEA-0DBC-CF4D-B435-0608A5F0C5D8}" srcOrd="2" destOrd="0" presId="urn:microsoft.com/office/officeart/2008/layout/LinedList"/>
    <dgm:cxn modelId="{3328F508-812E-B24D-AE7F-2DB9BABC06A8}" type="presParOf" srcId="{C0892EEF-B442-DB48-8DCF-240358B92AB1}" destId="{B50CE512-4599-764B-9FFB-CAC1F29A1C94}" srcOrd="3" destOrd="0" presId="urn:microsoft.com/office/officeart/2008/layout/LinedList"/>
    <dgm:cxn modelId="{24E82181-3F6D-6B40-B144-2062E4F1B70D}" type="presParOf" srcId="{B50CE512-4599-764B-9FFB-CAC1F29A1C94}" destId="{6954820D-68D7-1542-970F-B75A1D09B4AC}" srcOrd="0" destOrd="0" presId="urn:microsoft.com/office/officeart/2008/layout/LinedList"/>
    <dgm:cxn modelId="{50E0D583-EC93-9547-9C6E-6F924CA236D4}" type="presParOf" srcId="{B50CE512-4599-764B-9FFB-CAC1F29A1C94}" destId="{48537B4D-2385-CD4D-9E0D-B199B4CF1D8B}" srcOrd="1" destOrd="0" presId="urn:microsoft.com/office/officeart/2008/layout/LinedList"/>
    <dgm:cxn modelId="{8BFDD393-05B1-BD4C-A9ED-74BCA771BC3C}" type="presParOf" srcId="{C0892EEF-B442-DB48-8DCF-240358B92AB1}" destId="{5F72B86B-A7E5-8248-8A6F-FBBBB026A71C}" srcOrd="4" destOrd="0" presId="urn:microsoft.com/office/officeart/2008/layout/LinedList"/>
    <dgm:cxn modelId="{B729F7E9-CEA1-5D42-B03D-D7BB9F8998FA}" type="presParOf" srcId="{C0892EEF-B442-DB48-8DCF-240358B92AB1}" destId="{A8034ABD-33C7-DA45-97C6-1F04C3F4DD54}" srcOrd="5" destOrd="0" presId="urn:microsoft.com/office/officeart/2008/layout/LinedList"/>
    <dgm:cxn modelId="{0D317D10-0822-3B45-B398-FD655F159052}" type="presParOf" srcId="{A8034ABD-33C7-DA45-97C6-1F04C3F4DD54}" destId="{279B1F7D-5ACE-194C-B230-9D27E00360EF}" srcOrd="0" destOrd="0" presId="urn:microsoft.com/office/officeart/2008/layout/LinedList"/>
    <dgm:cxn modelId="{3188F712-8F66-9842-99BB-406B2EC8D0F9}" type="presParOf" srcId="{A8034ABD-33C7-DA45-97C6-1F04C3F4DD54}" destId="{8865385E-2121-D24C-8619-DB9096D934C3}"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7B31A342-CDC0-4720-89CE-8D75FE3ADABE}" type="doc">
      <dgm:prSet loTypeId="urn:microsoft.com/office/officeart/2008/layout/LinedList" loCatId="list" qsTypeId="urn:microsoft.com/office/officeart/2005/8/quickstyle/simple4" qsCatId="simple" csTypeId="urn:microsoft.com/office/officeart/2005/8/colors/colorful1" csCatId="colorful" phldr="1"/>
      <dgm:spPr/>
      <dgm:t>
        <a:bodyPr/>
        <a:lstStyle/>
        <a:p>
          <a:endParaRPr lang="en-US"/>
        </a:p>
      </dgm:t>
    </dgm:pt>
    <dgm:pt modelId="{85A4DA71-419B-F046-AED0-FD6CB8E07E55}">
      <dgm:prSet custT="1"/>
      <dgm:spPr/>
      <dgm:t>
        <a:bodyPr/>
        <a:lstStyle/>
        <a:p>
          <a:r>
            <a:rPr lang="en-US" sz="1800" dirty="0">
              <a:latin typeface="Palatino Linotype" panose="02040502050505030304" pitchFamily="18" charset="0"/>
            </a:rPr>
            <a:t>Motivation fosters self-awareness and success, and she felt her progress when adopting a deliberate approach. </a:t>
          </a:r>
        </a:p>
      </dgm:t>
    </dgm:pt>
    <dgm:pt modelId="{E8D1C83B-83E3-B548-9942-49788F7800D8}" type="parTrans" cxnId="{FB9F9AAA-D3E3-8A40-A627-A2203013B5C5}">
      <dgm:prSet/>
      <dgm:spPr/>
      <dgm:t>
        <a:bodyPr/>
        <a:lstStyle/>
        <a:p>
          <a:endParaRPr lang="en-US"/>
        </a:p>
      </dgm:t>
    </dgm:pt>
    <dgm:pt modelId="{9D03C1FF-4771-1F41-9BCD-363629161CD5}" type="sibTrans" cxnId="{FB9F9AAA-D3E3-8A40-A627-A2203013B5C5}">
      <dgm:prSet/>
      <dgm:spPr/>
      <dgm:t>
        <a:bodyPr/>
        <a:lstStyle/>
        <a:p>
          <a:endParaRPr lang="en-US"/>
        </a:p>
      </dgm:t>
    </dgm:pt>
    <dgm:pt modelId="{A37E2738-01F9-5145-94FB-5E797C343E0B}">
      <dgm:prSet custT="1"/>
      <dgm:spPr/>
      <dgm:t>
        <a:bodyPr/>
        <a:lstStyle/>
        <a:p>
          <a:r>
            <a:rPr lang="en-US" sz="1800" dirty="0">
              <a:latin typeface="Palatino Linotype" panose="02040502050505030304" pitchFamily="18" charset="0"/>
            </a:rPr>
            <a:t>She reflected she needed to be deliberate on her </a:t>
          </a:r>
          <a:r>
            <a:rPr lang="en-US" sz="1800" b="1" i="1" dirty="0">
              <a:latin typeface="Palatino Linotype" panose="02040502050505030304" pitchFamily="18" charset="0"/>
            </a:rPr>
            <a:t>P</a:t>
          </a:r>
          <a:r>
            <a:rPr lang="en-US" sz="1800" dirty="0">
              <a:latin typeface="Palatino Linotype" panose="02040502050505030304" pitchFamily="18" charset="0"/>
            </a:rPr>
            <a:t> , to execute her </a:t>
          </a:r>
          <a:r>
            <a:rPr lang="en-US" sz="1800" b="1" i="1" dirty="0">
              <a:latin typeface="Palatino Linotype" panose="02040502050505030304" pitchFamily="18" charset="0"/>
            </a:rPr>
            <a:t>A</a:t>
          </a:r>
          <a:r>
            <a:rPr lang="en-US" sz="1800" dirty="0">
              <a:latin typeface="Palatino Linotype" panose="02040502050505030304" pitchFamily="18" charset="0"/>
            </a:rPr>
            <a:t> (looking at the mirror and moving while singing)</a:t>
          </a:r>
        </a:p>
      </dgm:t>
    </dgm:pt>
    <dgm:pt modelId="{5D507975-8DEF-F84E-84F4-413B8F46B452}" type="parTrans" cxnId="{46A6083D-E4DD-B442-94A8-66A40E3579F7}">
      <dgm:prSet/>
      <dgm:spPr/>
      <dgm:t>
        <a:bodyPr/>
        <a:lstStyle/>
        <a:p>
          <a:endParaRPr lang="en-US"/>
        </a:p>
      </dgm:t>
    </dgm:pt>
    <dgm:pt modelId="{5B97D7E7-76F0-B14F-9069-198CCB32E86E}" type="sibTrans" cxnId="{46A6083D-E4DD-B442-94A8-66A40E3579F7}">
      <dgm:prSet/>
      <dgm:spPr/>
      <dgm:t>
        <a:bodyPr/>
        <a:lstStyle/>
        <a:p>
          <a:endParaRPr lang="en-US"/>
        </a:p>
      </dgm:t>
    </dgm:pt>
    <dgm:pt modelId="{13494C28-30F2-4C45-8066-6DB0BAD4FB40}">
      <dgm:prSet custT="1"/>
      <dgm:spPr/>
      <dgm:t>
        <a:bodyPr/>
        <a:lstStyle/>
        <a:p>
          <a:endParaRPr lang="en-US" sz="1800" dirty="0">
            <a:latin typeface="Palatino Linotype" panose="02040502050505030304" pitchFamily="18" charset="0"/>
          </a:endParaRPr>
        </a:p>
      </dgm:t>
    </dgm:pt>
    <dgm:pt modelId="{94B17296-AEB8-1140-BBD6-87855F3ABBD4}" type="parTrans" cxnId="{DCF6D836-6732-B64E-B9AA-5D12EE9247E1}">
      <dgm:prSet/>
      <dgm:spPr/>
      <dgm:t>
        <a:bodyPr/>
        <a:lstStyle/>
        <a:p>
          <a:endParaRPr lang="en-US"/>
        </a:p>
      </dgm:t>
    </dgm:pt>
    <dgm:pt modelId="{8B108B40-44FD-7242-9E3D-E29D21B64858}" type="sibTrans" cxnId="{DCF6D836-6732-B64E-B9AA-5D12EE9247E1}">
      <dgm:prSet/>
      <dgm:spPr/>
      <dgm:t>
        <a:bodyPr/>
        <a:lstStyle/>
        <a:p>
          <a:endParaRPr lang="en-US"/>
        </a:p>
      </dgm:t>
    </dgm:pt>
    <dgm:pt modelId="{E54B1C4E-453F-634A-BD22-8F23FCBB459F}">
      <dgm:prSet custT="1"/>
      <dgm:spPr/>
      <dgm:t>
        <a:bodyPr/>
        <a:lstStyle/>
        <a:p>
          <a:endParaRPr lang="en-US" sz="1800" dirty="0">
            <a:latin typeface="Palatino Linotype" panose="02040502050505030304" pitchFamily="18" charset="0"/>
          </a:endParaRPr>
        </a:p>
      </dgm:t>
    </dgm:pt>
    <dgm:pt modelId="{5B0335CC-56C1-4241-A884-8CA33A70C0DF}" type="parTrans" cxnId="{31D75BFC-DFC5-3444-92F8-DF22202A6799}">
      <dgm:prSet/>
      <dgm:spPr/>
      <dgm:t>
        <a:bodyPr/>
        <a:lstStyle/>
        <a:p>
          <a:endParaRPr lang="en-US"/>
        </a:p>
      </dgm:t>
    </dgm:pt>
    <dgm:pt modelId="{6184D470-AF00-8748-A2D0-B37BF68689B3}" type="sibTrans" cxnId="{31D75BFC-DFC5-3444-92F8-DF22202A6799}">
      <dgm:prSet/>
      <dgm:spPr/>
      <dgm:t>
        <a:bodyPr/>
        <a:lstStyle/>
        <a:p>
          <a:endParaRPr lang="en-US"/>
        </a:p>
      </dgm:t>
    </dgm:pt>
    <dgm:pt modelId="{07C4D7CE-2499-CC47-92F3-7F33BEC80997}">
      <dgm:prSet custT="1"/>
      <dgm:spPr/>
      <dgm:t>
        <a:bodyPr/>
        <a:lstStyle/>
        <a:p>
          <a:r>
            <a:rPr lang="en-US" sz="1800" dirty="0">
              <a:latin typeface="Palatino Linotype" panose="02040502050505030304" pitchFamily="18" charset="0"/>
            </a:rPr>
            <a:t>Reflecting on her </a:t>
          </a:r>
          <a:r>
            <a:rPr lang="en-US" sz="1800" b="1" i="1" dirty="0">
              <a:latin typeface="Palatino Linotype" panose="02040502050505030304" pitchFamily="18" charset="0"/>
            </a:rPr>
            <a:t>R/S</a:t>
          </a:r>
          <a:r>
            <a:rPr lang="en-US" sz="1800" dirty="0">
              <a:latin typeface="Palatino Linotype" panose="02040502050505030304" pitchFamily="18" charset="0"/>
            </a:rPr>
            <a:t> and </a:t>
          </a:r>
          <a:r>
            <a:rPr lang="en-US" sz="1800" b="1" i="1" dirty="0">
              <a:latin typeface="Palatino Linotype" panose="02040502050505030304" pitchFamily="18" charset="0"/>
            </a:rPr>
            <a:t>E</a:t>
          </a:r>
          <a:r>
            <a:rPr lang="en-US" sz="1800" dirty="0">
              <a:latin typeface="Palatino Linotype" panose="02040502050505030304" pitchFamily="18" charset="0"/>
            </a:rPr>
            <a:t> she said, “I felt like I knew what I was doing and that motivated me to continue.”</a:t>
          </a:r>
        </a:p>
      </dgm:t>
    </dgm:pt>
    <dgm:pt modelId="{E26EA87F-6351-6740-B696-BD3027746CB3}" type="parTrans" cxnId="{D2A99F1D-EFC5-C34E-954E-BCBD39369118}">
      <dgm:prSet/>
      <dgm:spPr/>
      <dgm:t>
        <a:bodyPr/>
        <a:lstStyle/>
        <a:p>
          <a:endParaRPr lang="en-US"/>
        </a:p>
      </dgm:t>
    </dgm:pt>
    <dgm:pt modelId="{A0873B36-5013-2348-88A7-9400B750A3C3}" type="sibTrans" cxnId="{D2A99F1D-EFC5-C34E-954E-BCBD39369118}">
      <dgm:prSet/>
      <dgm:spPr/>
      <dgm:t>
        <a:bodyPr/>
        <a:lstStyle/>
        <a:p>
          <a:endParaRPr lang="en-US"/>
        </a:p>
      </dgm:t>
    </dgm:pt>
    <dgm:pt modelId="{C0892EEF-B442-DB48-8DCF-240358B92AB1}" type="pres">
      <dgm:prSet presAssocID="{7B31A342-CDC0-4720-89CE-8D75FE3ADABE}" presName="vert0" presStyleCnt="0">
        <dgm:presLayoutVars>
          <dgm:dir/>
          <dgm:animOne val="branch"/>
          <dgm:animLvl val="lvl"/>
        </dgm:presLayoutVars>
      </dgm:prSet>
      <dgm:spPr/>
    </dgm:pt>
    <dgm:pt modelId="{D94B6A26-884E-4F44-A0AF-D1DCBFE1E01D}" type="pres">
      <dgm:prSet presAssocID="{A37E2738-01F9-5145-94FB-5E797C343E0B}" presName="thickLine" presStyleLbl="alignNode1" presStyleIdx="0" presStyleCnt="5"/>
      <dgm:spPr/>
    </dgm:pt>
    <dgm:pt modelId="{5FD1F604-E194-2342-85DD-073566479A1B}" type="pres">
      <dgm:prSet presAssocID="{A37E2738-01F9-5145-94FB-5E797C343E0B}" presName="horz1" presStyleCnt="0"/>
      <dgm:spPr/>
    </dgm:pt>
    <dgm:pt modelId="{C05B9399-914E-5143-9367-6F5323DACC9D}" type="pres">
      <dgm:prSet presAssocID="{A37E2738-01F9-5145-94FB-5E797C343E0B}" presName="tx1" presStyleLbl="revTx" presStyleIdx="0" presStyleCnt="5"/>
      <dgm:spPr/>
    </dgm:pt>
    <dgm:pt modelId="{3EBECD2D-66F9-0A4F-B58C-CDC0D5AA743F}" type="pres">
      <dgm:prSet presAssocID="{A37E2738-01F9-5145-94FB-5E797C343E0B}" presName="vert1" presStyleCnt="0"/>
      <dgm:spPr/>
    </dgm:pt>
    <dgm:pt modelId="{F7D4C05A-7C11-594F-9785-9CAF3340341B}" type="pres">
      <dgm:prSet presAssocID="{07C4D7CE-2499-CC47-92F3-7F33BEC80997}" presName="thickLine" presStyleLbl="alignNode1" presStyleIdx="1" presStyleCnt="5"/>
      <dgm:spPr/>
    </dgm:pt>
    <dgm:pt modelId="{42EB7B14-B1B3-D846-9F79-A659ECA895B0}" type="pres">
      <dgm:prSet presAssocID="{07C4D7CE-2499-CC47-92F3-7F33BEC80997}" presName="horz1" presStyleCnt="0"/>
      <dgm:spPr/>
    </dgm:pt>
    <dgm:pt modelId="{8B28AC67-088B-DB40-A391-B333A2901E1A}" type="pres">
      <dgm:prSet presAssocID="{07C4D7CE-2499-CC47-92F3-7F33BEC80997}" presName="tx1" presStyleLbl="revTx" presStyleIdx="1" presStyleCnt="5"/>
      <dgm:spPr/>
    </dgm:pt>
    <dgm:pt modelId="{92B27C1A-7BA2-DB43-9311-5B1784BEA0B8}" type="pres">
      <dgm:prSet presAssocID="{07C4D7CE-2499-CC47-92F3-7F33BEC80997}" presName="vert1" presStyleCnt="0"/>
      <dgm:spPr/>
    </dgm:pt>
    <dgm:pt modelId="{0AFBF112-4D54-B341-AC7D-3674D6B602A8}" type="pres">
      <dgm:prSet presAssocID="{85A4DA71-419B-F046-AED0-FD6CB8E07E55}" presName="thickLine" presStyleLbl="alignNode1" presStyleIdx="2" presStyleCnt="5"/>
      <dgm:spPr/>
    </dgm:pt>
    <dgm:pt modelId="{3B31E1E6-3600-D744-8C72-D04735846FD5}" type="pres">
      <dgm:prSet presAssocID="{85A4DA71-419B-F046-AED0-FD6CB8E07E55}" presName="horz1" presStyleCnt="0"/>
      <dgm:spPr/>
    </dgm:pt>
    <dgm:pt modelId="{7D6D4B56-F4BB-FB4A-8108-EFB6754AF41E}" type="pres">
      <dgm:prSet presAssocID="{85A4DA71-419B-F046-AED0-FD6CB8E07E55}" presName="tx1" presStyleLbl="revTx" presStyleIdx="2" presStyleCnt="5"/>
      <dgm:spPr/>
    </dgm:pt>
    <dgm:pt modelId="{E36D91DD-F672-4D42-B15F-EED98878349A}" type="pres">
      <dgm:prSet presAssocID="{85A4DA71-419B-F046-AED0-FD6CB8E07E55}" presName="vert1" presStyleCnt="0"/>
      <dgm:spPr/>
    </dgm:pt>
    <dgm:pt modelId="{81BACD84-16E9-6840-8BFF-8469CBA96D58}" type="pres">
      <dgm:prSet presAssocID="{13494C28-30F2-4C45-8066-6DB0BAD4FB40}" presName="thickLine" presStyleLbl="alignNode1" presStyleIdx="3" presStyleCnt="5"/>
      <dgm:spPr/>
    </dgm:pt>
    <dgm:pt modelId="{339AE122-B7C5-274B-A58B-0589E0D058A8}" type="pres">
      <dgm:prSet presAssocID="{13494C28-30F2-4C45-8066-6DB0BAD4FB40}" presName="horz1" presStyleCnt="0"/>
      <dgm:spPr/>
    </dgm:pt>
    <dgm:pt modelId="{01667DCF-2CBD-784F-9771-1A76D9F74D41}" type="pres">
      <dgm:prSet presAssocID="{13494C28-30F2-4C45-8066-6DB0BAD4FB40}" presName="tx1" presStyleLbl="revTx" presStyleIdx="3" presStyleCnt="5"/>
      <dgm:spPr/>
    </dgm:pt>
    <dgm:pt modelId="{8D99105D-17E2-224B-BDE2-48B0BC8E3583}" type="pres">
      <dgm:prSet presAssocID="{13494C28-30F2-4C45-8066-6DB0BAD4FB40}" presName="vert1" presStyleCnt="0"/>
      <dgm:spPr/>
    </dgm:pt>
    <dgm:pt modelId="{3B5CBE3E-14A0-5746-8A18-98F53938D9AB}" type="pres">
      <dgm:prSet presAssocID="{E54B1C4E-453F-634A-BD22-8F23FCBB459F}" presName="thickLine" presStyleLbl="alignNode1" presStyleIdx="4" presStyleCnt="5"/>
      <dgm:spPr/>
    </dgm:pt>
    <dgm:pt modelId="{BF8BF721-F10E-BB4A-9020-113AF60A4BCF}" type="pres">
      <dgm:prSet presAssocID="{E54B1C4E-453F-634A-BD22-8F23FCBB459F}" presName="horz1" presStyleCnt="0"/>
      <dgm:spPr/>
    </dgm:pt>
    <dgm:pt modelId="{454DD095-36FB-2548-B17E-A813D8EB7054}" type="pres">
      <dgm:prSet presAssocID="{E54B1C4E-453F-634A-BD22-8F23FCBB459F}" presName="tx1" presStyleLbl="revTx" presStyleIdx="4" presStyleCnt="5"/>
      <dgm:spPr/>
    </dgm:pt>
    <dgm:pt modelId="{21883DB4-5A8F-E34A-8955-85C89BE4CA44}" type="pres">
      <dgm:prSet presAssocID="{E54B1C4E-453F-634A-BD22-8F23FCBB459F}" presName="vert1" presStyleCnt="0"/>
      <dgm:spPr/>
    </dgm:pt>
  </dgm:ptLst>
  <dgm:cxnLst>
    <dgm:cxn modelId="{D2A99F1D-EFC5-C34E-954E-BCBD39369118}" srcId="{7B31A342-CDC0-4720-89CE-8D75FE3ADABE}" destId="{07C4D7CE-2499-CC47-92F3-7F33BEC80997}" srcOrd="1" destOrd="0" parTransId="{E26EA87F-6351-6740-B696-BD3027746CB3}" sibTransId="{A0873B36-5013-2348-88A7-9400B750A3C3}"/>
    <dgm:cxn modelId="{6CC68820-AEA8-7744-BA23-42F11E2D282A}" type="presOf" srcId="{E54B1C4E-453F-634A-BD22-8F23FCBB459F}" destId="{454DD095-36FB-2548-B17E-A813D8EB7054}" srcOrd="0" destOrd="0" presId="urn:microsoft.com/office/officeart/2008/layout/LinedList"/>
    <dgm:cxn modelId="{F0211123-785D-BB4A-AC41-0DED54B9E025}" type="presOf" srcId="{85A4DA71-419B-F046-AED0-FD6CB8E07E55}" destId="{7D6D4B56-F4BB-FB4A-8108-EFB6754AF41E}" srcOrd="0" destOrd="0" presId="urn:microsoft.com/office/officeart/2008/layout/LinedList"/>
    <dgm:cxn modelId="{D9764330-6FA7-B04E-8B14-52AC71441F4C}" type="presOf" srcId="{07C4D7CE-2499-CC47-92F3-7F33BEC80997}" destId="{8B28AC67-088B-DB40-A391-B333A2901E1A}" srcOrd="0" destOrd="0" presId="urn:microsoft.com/office/officeart/2008/layout/LinedList"/>
    <dgm:cxn modelId="{DCF6D836-6732-B64E-B9AA-5D12EE9247E1}" srcId="{7B31A342-CDC0-4720-89CE-8D75FE3ADABE}" destId="{13494C28-30F2-4C45-8066-6DB0BAD4FB40}" srcOrd="3" destOrd="0" parTransId="{94B17296-AEB8-1140-BBD6-87855F3ABBD4}" sibTransId="{8B108B40-44FD-7242-9E3D-E29D21B64858}"/>
    <dgm:cxn modelId="{46A6083D-E4DD-B442-94A8-66A40E3579F7}" srcId="{7B31A342-CDC0-4720-89CE-8D75FE3ADABE}" destId="{A37E2738-01F9-5145-94FB-5E797C343E0B}" srcOrd="0" destOrd="0" parTransId="{5D507975-8DEF-F84E-84F4-413B8F46B452}" sibTransId="{5B97D7E7-76F0-B14F-9069-198CCB32E86E}"/>
    <dgm:cxn modelId="{CE674D52-64E8-A646-8263-51A5BBD3E513}" type="presOf" srcId="{A37E2738-01F9-5145-94FB-5E797C343E0B}" destId="{C05B9399-914E-5143-9367-6F5323DACC9D}" srcOrd="0" destOrd="0" presId="urn:microsoft.com/office/officeart/2008/layout/LinedList"/>
    <dgm:cxn modelId="{C2DAE38D-059D-744B-BA0F-4BF7DBE8D46E}" type="presOf" srcId="{13494C28-30F2-4C45-8066-6DB0BAD4FB40}" destId="{01667DCF-2CBD-784F-9771-1A76D9F74D41}" srcOrd="0" destOrd="0" presId="urn:microsoft.com/office/officeart/2008/layout/LinedList"/>
    <dgm:cxn modelId="{FB9F9AAA-D3E3-8A40-A627-A2203013B5C5}" srcId="{7B31A342-CDC0-4720-89CE-8D75FE3ADABE}" destId="{85A4DA71-419B-F046-AED0-FD6CB8E07E55}" srcOrd="2" destOrd="0" parTransId="{E8D1C83B-83E3-B548-9942-49788F7800D8}" sibTransId="{9D03C1FF-4771-1F41-9BCD-363629161CD5}"/>
    <dgm:cxn modelId="{E4B26CD3-93AC-B246-BBAB-59CD16FB1AB5}" type="presOf" srcId="{7B31A342-CDC0-4720-89CE-8D75FE3ADABE}" destId="{C0892EEF-B442-DB48-8DCF-240358B92AB1}" srcOrd="0" destOrd="0" presId="urn:microsoft.com/office/officeart/2008/layout/LinedList"/>
    <dgm:cxn modelId="{31D75BFC-DFC5-3444-92F8-DF22202A6799}" srcId="{7B31A342-CDC0-4720-89CE-8D75FE3ADABE}" destId="{E54B1C4E-453F-634A-BD22-8F23FCBB459F}" srcOrd="4" destOrd="0" parTransId="{5B0335CC-56C1-4241-A884-8CA33A70C0DF}" sibTransId="{6184D470-AF00-8748-A2D0-B37BF68689B3}"/>
    <dgm:cxn modelId="{D31AD11C-C55E-7742-9F7C-72F0E3950B14}" type="presParOf" srcId="{C0892EEF-B442-DB48-8DCF-240358B92AB1}" destId="{D94B6A26-884E-4F44-A0AF-D1DCBFE1E01D}" srcOrd="0" destOrd="0" presId="urn:microsoft.com/office/officeart/2008/layout/LinedList"/>
    <dgm:cxn modelId="{0FC0389F-9128-E441-9D07-416B8ED928FC}" type="presParOf" srcId="{C0892EEF-B442-DB48-8DCF-240358B92AB1}" destId="{5FD1F604-E194-2342-85DD-073566479A1B}" srcOrd="1" destOrd="0" presId="urn:microsoft.com/office/officeart/2008/layout/LinedList"/>
    <dgm:cxn modelId="{313AEF11-D9B0-494F-B686-4998AE1676AD}" type="presParOf" srcId="{5FD1F604-E194-2342-85DD-073566479A1B}" destId="{C05B9399-914E-5143-9367-6F5323DACC9D}" srcOrd="0" destOrd="0" presId="urn:microsoft.com/office/officeart/2008/layout/LinedList"/>
    <dgm:cxn modelId="{A51860B6-5CB4-E742-A558-9DC2BEF16E98}" type="presParOf" srcId="{5FD1F604-E194-2342-85DD-073566479A1B}" destId="{3EBECD2D-66F9-0A4F-B58C-CDC0D5AA743F}" srcOrd="1" destOrd="0" presId="urn:microsoft.com/office/officeart/2008/layout/LinedList"/>
    <dgm:cxn modelId="{9E05F733-EFAE-724F-B4AB-EC417C3BE67E}" type="presParOf" srcId="{C0892EEF-B442-DB48-8DCF-240358B92AB1}" destId="{F7D4C05A-7C11-594F-9785-9CAF3340341B}" srcOrd="2" destOrd="0" presId="urn:microsoft.com/office/officeart/2008/layout/LinedList"/>
    <dgm:cxn modelId="{5CE32564-CF8D-E344-8001-289F2528E1C5}" type="presParOf" srcId="{C0892EEF-B442-DB48-8DCF-240358B92AB1}" destId="{42EB7B14-B1B3-D846-9F79-A659ECA895B0}" srcOrd="3" destOrd="0" presId="urn:microsoft.com/office/officeart/2008/layout/LinedList"/>
    <dgm:cxn modelId="{E8CFCCEC-A451-404D-939B-D9C194262EE5}" type="presParOf" srcId="{42EB7B14-B1B3-D846-9F79-A659ECA895B0}" destId="{8B28AC67-088B-DB40-A391-B333A2901E1A}" srcOrd="0" destOrd="0" presId="urn:microsoft.com/office/officeart/2008/layout/LinedList"/>
    <dgm:cxn modelId="{CC206E0C-98FA-5348-985D-09CE9873EA71}" type="presParOf" srcId="{42EB7B14-B1B3-D846-9F79-A659ECA895B0}" destId="{92B27C1A-7BA2-DB43-9311-5B1784BEA0B8}" srcOrd="1" destOrd="0" presId="urn:microsoft.com/office/officeart/2008/layout/LinedList"/>
    <dgm:cxn modelId="{94CA87E6-FEE3-2445-8704-4541A2A9885E}" type="presParOf" srcId="{C0892EEF-B442-DB48-8DCF-240358B92AB1}" destId="{0AFBF112-4D54-B341-AC7D-3674D6B602A8}" srcOrd="4" destOrd="0" presId="urn:microsoft.com/office/officeart/2008/layout/LinedList"/>
    <dgm:cxn modelId="{3E32B80D-5BA9-8746-9F37-93591FBFACAE}" type="presParOf" srcId="{C0892EEF-B442-DB48-8DCF-240358B92AB1}" destId="{3B31E1E6-3600-D744-8C72-D04735846FD5}" srcOrd="5" destOrd="0" presId="urn:microsoft.com/office/officeart/2008/layout/LinedList"/>
    <dgm:cxn modelId="{91427956-9303-3A45-831A-B95B9E10581D}" type="presParOf" srcId="{3B31E1E6-3600-D744-8C72-D04735846FD5}" destId="{7D6D4B56-F4BB-FB4A-8108-EFB6754AF41E}" srcOrd="0" destOrd="0" presId="urn:microsoft.com/office/officeart/2008/layout/LinedList"/>
    <dgm:cxn modelId="{5D04BB8D-1461-0045-AC5C-D639A64F7125}" type="presParOf" srcId="{3B31E1E6-3600-D744-8C72-D04735846FD5}" destId="{E36D91DD-F672-4D42-B15F-EED98878349A}" srcOrd="1" destOrd="0" presId="urn:microsoft.com/office/officeart/2008/layout/LinedList"/>
    <dgm:cxn modelId="{88D269B1-40FF-D54F-8FCE-35F0DAE0AE88}" type="presParOf" srcId="{C0892EEF-B442-DB48-8DCF-240358B92AB1}" destId="{81BACD84-16E9-6840-8BFF-8469CBA96D58}" srcOrd="6" destOrd="0" presId="urn:microsoft.com/office/officeart/2008/layout/LinedList"/>
    <dgm:cxn modelId="{6EA8EEB3-76C7-284C-A399-6154540B62A5}" type="presParOf" srcId="{C0892EEF-B442-DB48-8DCF-240358B92AB1}" destId="{339AE122-B7C5-274B-A58B-0589E0D058A8}" srcOrd="7" destOrd="0" presId="urn:microsoft.com/office/officeart/2008/layout/LinedList"/>
    <dgm:cxn modelId="{1E48D6D3-0CED-2547-A06A-D792EA8AE34F}" type="presParOf" srcId="{339AE122-B7C5-274B-A58B-0589E0D058A8}" destId="{01667DCF-2CBD-784F-9771-1A76D9F74D41}" srcOrd="0" destOrd="0" presId="urn:microsoft.com/office/officeart/2008/layout/LinedList"/>
    <dgm:cxn modelId="{31EA70F9-3434-1847-B57B-B44DBD413FFE}" type="presParOf" srcId="{339AE122-B7C5-274B-A58B-0589E0D058A8}" destId="{8D99105D-17E2-224B-BDE2-48B0BC8E3583}" srcOrd="1" destOrd="0" presId="urn:microsoft.com/office/officeart/2008/layout/LinedList"/>
    <dgm:cxn modelId="{9402BE97-FF27-2340-A46C-1F3BAF490902}" type="presParOf" srcId="{C0892EEF-B442-DB48-8DCF-240358B92AB1}" destId="{3B5CBE3E-14A0-5746-8A18-98F53938D9AB}" srcOrd="8" destOrd="0" presId="urn:microsoft.com/office/officeart/2008/layout/LinedList"/>
    <dgm:cxn modelId="{B0411B37-9B05-6A4E-821C-CC90D65CB223}" type="presParOf" srcId="{C0892EEF-B442-DB48-8DCF-240358B92AB1}" destId="{BF8BF721-F10E-BB4A-9020-113AF60A4BCF}" srcOrd="9" destOrd="0" presId="urn:microsoft.com/office/officeart/2008/layout/LinedList"/>
    <dgm:cxn modelId="{C623C7FC-BCA8-214D-BE2B-9ABBEA106ED5}" type="presParOf" srcId="{BF8BF721-F10E-BB4A-9020-113AF60A4BCF}" destId="{454DD095-36FB-2548-B17E-A813D8EB7054}" srcOrd="0" destOrd="0" presId="urn:microsoft.com/office/officeart/2008/layout/LinedList"/>
    <dgm:cxn modelId="{87C79936-EB90-A84C-A715-0A671D46E5C2}" type="presParOf" srcId="{BF8BF721-F10E-BB4A-9020-113AF60A4BCF}" destId="{21883DB4-5A8F-E34A-8955-85C89BE4CA44}"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7B31A342-CDC0-4720-89CE-8D75FE3ADABE}" type="doc">
      <dgm:prSet loTypeId="urn:microsoft.com/office/officeart/2005/8/layout/vList2" loCatId="list" qsTypeId="urn:microsoft.com/office/officeart/2005/8/quickstyle/simple3" qsCatId="simple" csTypeId="urn:microsoft.com/office/officeart/2005/8/colors/colorful1" csCatId="colorful" phldr="1"/>
      <dgm:spPr/>
      <dgm:t>
        <a:bodyPr/>
        <a:lstStyle/>
        <a:p>
          <a:endParaRPr lang="en-US"/>
        </a:p>
      </dgm:t>
    </dgm:pt>
    <dgm:pt modelId="{C9D43323-D408-7A43-BE5B-4F1B2806B04D}">
      <dgm:prSet/>
      <dgm:spPr/>
      <dgm:t>
        <a:bodyPr/>
        <a:lstStyle/>
        <a:p>
          <a:r>
            <a:rPr lang="en-US" b="0" dirty="0">
              <a:latin typeface="Palatino Linotype" panose="02040502050505030304" pitchFamily="18" charset="0"/>
            </a:rPr>
            <a:t>Appeared enthusiastic when revealing that the more she used the template, the more she wrote in it. </a:t>
          </a:r>
        </a:p>
      </dgm:t>
    </dgm:pt>
    <dgm:pt modelId="{58D3C68C-AEEE-E04C-9C2A-A782A71D8CED}" type="parTrans" cxnId="{0B49CF97-154A-D945-A2ED-28050D585F85}">
      <dgm:prSet/>
      <dgm:spPr/>
      <dgm:t>
        <a:bodyPr/>
        <a:lstStyle/>
        <a:p>
          <a:endParaRPr lang="en-US"/>
        </a:p>
      </dgm:t>
    </dgm:pt>
    <dgm:pt modelId="{65BE8F17-E648-E74A-BF17-485F1024DC0D}" type="sibTrans" cxnId="{0B49CF97-154A-D945-A2ED-28050D585F85}">
      <dgm:prSet/>
      <dgm:spPr/>
      <dgm:t>
        <a:bodyPr/>
        <a:lstStyle/>
        <a:p>
          <a:endParaRPr lang="en-US"/>
        </a:p>
      </dgm:t>
    </dgm:pt>
    <dgm:pt modelId="{5FCEB0D9-CD9F-384F-9214-5B7EEDBB198D}">
      <dgm:prSet/>
      <dgm:spPr/>
      <dgm:t>
        <a:bodyPr/>
        <a:lstStyle/>
        <a:p>
          <a:r>
            <a:rPr lang="en-US" dirty="0">
              <a:latin typeface="Palatino Linotype" panose="02040502050505030304" pitchFamily="18" charset="0"/>
            </a:rPr>
            <a:t>By stopping and reflecting on what she enjoys she found motivation allowing her to find clarity in her singing processes and feel her progress and continue exploring.</a:t>
          </a:r>
          <a:endParaRPr lang="en-US" dirty="0"/>
        </a:p>
      </dgm:t>
    </dgm:pt>
    <dgm:pt modelId="{40A4A773-C9A1-9445-BE60-F253959FEA0A}" type="parTrans" cxnId="{60E865B6-FA04-0F4F-AE61-FA25A528AC50}">
      <dgm:prSet/>
      <dgm:spPr/>
      <dgm:t>
        <a:bodyPr/>
        <a:lstStyle/>
        <a:p>
          <a:endParaRPr lang="en-US"/>
        </a:p>
      </dgm:t>
    </dgm:pt>
    <dgm:pt modelId="{B5962202-0969-D147-9B06-D5816F8EE24A}" type="sibTrans" cxnId="{60E865B6-FA04-0F4F-AE61-FA25A528AC50}">
      <dgm:prSet/>
      <dgm:spPr/>
      <dgm:t>
        <a:bodyPr/>
        <a:lstStyle/>
        <a:p>
          <a:endParaRPr lang="en-US"/>
        </a:p>
      </dgm:t>
    </dgm:pt>
    <dgm:pt modelId="{234CB1FF-55E7-E24A-83C5-A6A8955547C8}">
      <dgm:prSet/>
      <dgm:spPr/>
      <dgm:t>
        <a:bodyPr/>
        <a:lstStyle/>
        <a:p>
          <a:r>
            <a:rPr lang="en-US" b="0" dirty="0">
              <a:latin typeface="Palatino Linotype" panose="02040502050505030304" pitchFamily="18" charset="0"/>
            </a:rPr>
            <a:t>The template has become her </a:t>
          </a:r>
          <a:r>
            <a:rPr lang="en-US" b="0" i="1" dirty="0">
              <a:latin typeface="Palatino Linotype" panose="02040502050505030304" pitchFamily="18" charset="0"/>
            </a:rPr>
            <a:t>in-lesson</a:t>
          </a:r>
          <a:r>
            <a:rPr lang="en-US" b="0" dirty="0">
              <a:latin typeface="Palatino Linotype" panose="02040502050505030304" pitchFamily="18" charset="0"/>
            </a:rPr>
            <a:t> and SPS connection, supporting her SPS experience</a:t>
          </a:r>
          <a:endParaRPr lang="en-US" dirty="0"/>
        </a:p>
      </dgm:t>
    </dgm:pt>
    <dgm:pt modelId="{DBE6D455-5637-4548-90C5-C266233869A3}" type="parTrans" cxnId="{4F063DDF-5D4E-A940-BBE5-7A202105A5C4}">
      <dgm:prSet/>
      <dgm:spPr/>
      <dgm:t>
        <a:bodyPr/>
        <a:lstStyle/>
        <a:p>
          <a:endParaRPr lang="en-US"/>
        </a:p>
      </dgm:t>
    </dgm:pt>
    <dgm:pt modelId="{3EADA8F8-8E46-6740-8D33-648A8F789C78}" type="sibTrans" cxnId="{4F063DDF-5D4E-A940-BBE5-7A202105A5C4}">
      <dgm:prSet/>
      <dgm:spPr/>
      <dgm:t>
        <a:bodyPr/>
        <a:lstStyle/>
        <a:p>
          <a:endParaRPr lang="en-US"/>
        </a:p>
      </dgm:t>
    </dgm:pt>
    <dgm:pt modelId="{9A445E92-21DE-1847-B1C5-3AEBC25130E7}" type="pres">
      <dgm:prSet presAssocID="{7B31A342-CDC0-4720-89CE-8D75FE3ADABE}" presName="linear" presStyleCnt="0">
        <dgm:presLayoutVars>
          <dgm:animLvl val="lvl"/>
          <dgm:resizeHandles val="exact"/>
        </dgm:presLayoutVars>
      </dgm:prSet>
      <dgm:spPr/>
    </dgm:pt>
    <dgm:pt modelId="{93DF6C7D-6AA4-EB4C-B600-1DA2B8FF41E8}" type="pres">
      <dgm:prSet presAssocID="{5FCEB0D9-CD9F-384F-9214-5B7EEDBB198D}" presName="parentText" presStyleLbl="node1" presStyleIdx="0" presStyleCnt="3">
        <dgm:presLayoutVars>
          <dgm:chMax val="0"/>
          <dgm:bulletEnabled val="1"/>
        </dgm:presLayoutVars>
      </dgm:prSet>
      <dgm:spPr/>
    </dgm:pt>
    <dgm:pt modelId="{120810A8-4C67-5349-A12F-39D395C37A39}" type="pres">
      <dgm:prSet presAssocID="{B5962202-0969-D147-9B06-D5816F8EE24A}" presName="spacer" presStyleCnt="0"/>
      <dgm:spPr/>
    </dgm:pt>
    <dgm:pt modelId="{B0A0097E-FF27-4648-8148-1AE108C3CBB2}" type="pres">
      <dgm:prSet presAssocID="{C9D43323-D408-7A43-BE5B-4F1B2806B04D}" presName="parentText" presStyleLbl="node1" presStyleIdx="1" presStyleCnt="3">
        <dgm:presLayoutVars>
          <dgm:chMax val="0"/>
          <dgm:bulletEnabled val="1"/>
        </dgm:presLayoutVars>
      </dgm:prSet>
      <dgm:spPr/>
    </dgm:pt>
    <dgm:pt modelId="{7EE690E0-E415-B44F-86C2-CC150271AD98}" type="pres">
      <dgm:prSet presAssocID="{65BE8F17-E648-E74A-BF17-485F1024DC0D}" presName="spacer" presStyleCnt="0"/>
      <dgm:spPr/>
    </dgm:pt>
    <dgm:pt modelId="{1DFF8130-49B0-A44E-BDCB-999F301B91C8}" type="pres">
      <dgm:prSet presAssocID="{234CB1FF-55E7-E24A-83C5-A6A8955547C8}" presName="parentText" presStyleLbl="node1" presStyleIdx="2" presStyleCnt="3">
        <dgm:presLayoutVars>
          <dgm:chMax val="0"/>
          <dgm:bulletEnabled val="1"/>
        </dgm:presLayoutVars>
      </dgm:prSet>
      <dgm:spPr/>
    </dgm:pt>
  </dgm:ptLst>
  <dgm:cxnLst>
    <dgm:cxn modelId="{F365F943-00EE-6947-AC3A-D97D4C9DF731}" type="presOf" srcId="{5FCEB0D9-CD9F-384F-9214-5B7EEDBB198D}" destId="{93DF6C7D-6AA4-EB4C-B600-1DA2B8FF41E8}" srcOrd="0" destOrd="0" presId="urn:microsoft.com/office/officeart/2005/8/layout/vList2"/>
    <dgm:cxn modelId="{0B49CF97-154A-D945-A2ED-28050D585F85}" srcId="{7B31A342-CDC0-4720-89CE-8D75FE3ADABE}" destId="{C9D43323-D408-7A43-BE5B-4F1B2806B04D}" srcOrd="1" destOrd="0" parTransId="{58D3C68C-AEEE-E04C-9C2A-A782A71D8CED}" sibTransId="{65BE8F17-E648-E74A-BF17-485F1024DC0D}"/>
    <dgm:cxn modelId="{60E865B6-FA04-0F4F-AE61-FA25A528AC50}" srcId="{7B31A342-CDC0-4720-89CE-8D75FE3ADABE}" destId="{5FCEB0D9-CD9F-384F-9214-5B7EEDBB198D}" srcOrd="0" destOrd="0" parTransId="{40A4A773-C9A1-9445-BE60-F253959FEA0A}" sibTransId="{B5962202-0969-D147-9B06-D5816F8EE24A}"/>
    <dgm:cxn modelId="{8DC76AC6-4F01-904A-A1EF-0BA751B8C500}" type="presOf" srcId="{7B31A342-CDC0-4720-89CE-8D75FE3ADABE}" destId="{9A445E92-21DE-1847-B1C5-3AEBC25130E7}" srcOrd="0" destOrd="0" presId="urn:microsoft.com/office/officeart/2005/8/layout/vList2"/>
    <dgm:cxn modelId="{4ABF08CC-B27E-AF47-A2DD-068136B44955}" type="presOf" srcId="{234CB1FF-55E7-E24A-83C5-A6A8955547C8}" destId="{1DFF8130-49B0-A44E-BDCB-999F301B91C8}" srcOrd="0" destOrd="0" presId="urn:microsoft.com/office/officeart/2005/8/layout/vList2"/>
    <dgm:cxn modelId="{4F063DDF-5D4E-A940-BBE5-7A202105A5C4}" srcId="{7B31A342-CDC0-4720-89CE-8D75FE3ADABE}" destId="{234CB1FF-55E7-E24A-83C5-A6A8955547C8}" srcOrd="2" destOrd="0" parTransId="{DBE6D455-5637-4548-90C5-C266233869A3}" sibTransId="{3EADA8F8-8E46-6740-8D33-648A8F789C78}"/>
    <dgm:cxn modelId="{F6A31BED-7B82-A241-98D2-BE82D8C1357F}" type="presOf" srcId="{C9D43323-D408-7A43-BE5B-4F1B2806B04D}" destId="{B0A0097E-FF27-4648-8148-1AE108C3CBB2}" srcOrd="0" destOrd="0" presId="urn:microsoft.com/office/officeart/2005/8/layout/vList2"/>
    <dgm:cxn modelId="{5CAD9E14-4BB8-AD40-8F2E-08B15FB8D958}" type="presParOf" srcId="{9A445E92-21DE-1847-B1C5-3AEBC25130E7}" destId="{93DF6C7D-6AA4-EB4C-B600-1DA2B8FF41E8}" srcOrd="0" destOrd="0" presId="urn:microsoft.com/office/officeart/2005/8/layout/vList2"/>
    <dgm:cxn modelId="{0707C2B4-8F23-F04E-882D-A98FAF321139}" type="presParOf" srcId="{9A445E92-21DE-1847-B1C5-3AEBC25130E7}" destId="{120810A8-4C67-5349-A12F-39D395C37A39}" srcOrd="1" destOrd="0" presId="urn:microsoft.com/office/officeart/2005/8/layout/vList2"/>
    <dgm:cxn modelId="{2DD53531-26C1-5441-AEED-1068AE36C6F8}" type="presParOf" srcId="{9A445E92-21DE-1847-B1C5-3AEBC25130E7}" destId="{B0A0097E-FF27-4648-8148-1AE108C3CBB2}" srcOrd="2" destOrd="0" presId="urn:microsoft.com/office/officeart/2005/8/layout/vList2"/>
    <dgm:cxn modelId="{19ADE32A-B221-B348-8542-6D6DB2B150B0}" type="presParOf" srcId="{9A445E92-21DE-1847-B1C5-3AEBC25130E7}" destId="{7EE690E0-E415-B44F-86C2-CC150271AD98}" srcOrd="3" destOrd="0" presId="urn:microsoft.com/office/officeart/2005/8/layout/vList2"/>
    <dgm:cxn modelId="{4938A277-CBDB-704D-AEDE-867D932E251E}" type="presParOf" srcId="{9A445E92-21DE-1847-B1C5-3AEBC25130E7}" destId="{1DFF8130-49B0-A44E-BDCB-999F301B91C8}" srcOrd="4"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7B31A342-CDC0-4720-89CE-8D75FE3ADABE}" type="doc">
      <dgm:prSet loTypeId="urn:microsoft.com/office/officeart/2008/layout/LinedList" loCatId="list" qsTypeId="urn:microsoft.com/office/officeart/2005/8/quickstyle/simple1" qsCatId="simple" csTypeId="urn:microsoft.com/office/officeart/2005/8/colors/accent0_3" csCatId="mainScheme" phldr="1"/>
      <dgm:spPr/>
      <dgm:t>
        <a:bodyPr/>
        <a:lstStyle/>
        <a:p>
          <a:endParaRPr lang="en-US"/>
        </a:p>
      </dgm:t>
    </dgm:pt>
    <dgm:pt modelId="{2D831EA6-84BE-4D2B-A5E0-16E3A9373A09}">
      <dgm:prSet/>
      <dgm:spPr/>
      <dgm:t>
        <a:bodyPr/>
        <a:lstStyle/>
        <a:p>
          <a:r>
            <a:rPr lang="en-US" b="0" dirty="0">
              <a:latin typeface="Palatino Linotype" panose="02040502050505030304" pitchFamily="18" charset="0"/>
            </a:rPr>
            <a:t>Tenor, full-time undergraduate voice student.</a:t>
          </a:r>
        </a:p>
      </dgm:t>
    </dgm:pt>
    <dgm:pt modelId="{AD4BAE7E-A13A-4D2C-9DDA-73B85B97921D}" type="sibTrans" cxnId="{06635A76-DF05-4D11-8AF2-9BF32297F858}">
      <dgm:prSet/>
      <dgm:spPr/>
      <dgm:t>
        <a:bodyPr/>
        <a:lstStyle/>
        <a:p>
          <a:endParaRPr lang="en-US"/>
        </a:p>
      </dgm:t>
    </dgm:pt>
    <dgm:pt modelId="{C1438CA7-55C6-4953-B2E1-56DB33BFDF1F}" type="parTrans" cxnId="{06635A76-DF05-4D11-8AF2-9BF32297F858}">
      <dgm:prSet/>
      <dgm:spPr/>
      <dgm:t>
        <a:bodyPr/>
        <a:lstStyle/>
        <a:p>
          <a:endParaRPr lang="en-US"/>
        </a:p>
      </dgm:t>
    </dgm:pt>
    <dgm:pt modelId="{EBE75C1E-B463-9B45-91E5-40CD21D6707B}">
      <dgm:prSet/>
      <dgm:spPr/>
      <dgm:t>
        <a:bodyPr/>
        <a:lstStyle/>
        <a:p>
          <a:r>
            <a:rPr lang="en-US" b="0" dirty="0">
              <a:latin typeface="Palatino Linotype" panose="02040502050505030304" pitchFamily="18" charset="0"/>
            </a:rPr>
            <a:t>Does not enjoy his SPS because he focuses more on his flaws than his accomplishments.</a:t>
          </a:r>
        </a:p>
      </dgm:t>
    </dgm:pt>
    <dgm:pt modelId="{8345697F-9500-CB4F-AA4B-472605592D47}" type="sibTrans" cxnId="{0CB84A86-139E-6A4E-B0A8-3759CA3A1511}">
      <dgm:prSet/>
      <dgm:spPr/>
      <dgm:t>
        <a:bodyPr/>
        <a:lstStyle/>
        <a:p>
          <a:endParaRPr lang="en-US"/>
        </a:p>
      </dgm:t>
    </dgm:pt>
    <dgm:pt modelId="{224C4F68-65EF-CE4A-9F72-EAC76F5F6ACC}" type="parTrans" cxnId="{0CB84A86-139E-6A4E-B0A8-3759CA3A1511}">
      <dgm:prSet/>
      <dgm:spPr/>
      <dgm:t>
        <a:bodyPr/>
        <a:lstStyle/>
        <a:p>
          <a:endParaRPr lang="en-US"/>
        </a:p>
      </dgm:t>
    </dgm:pt>
    <dgm:pt modelId="{C9D43323-D408-7A43-BE5B-4F1B2806B04D}">
      <dgm:prSet/>
      <dgm:spPr/>
      <dgm:t>
        <a:bodyPr/>
        <a:lstStyle/>
        <a:p>
          <a:r>
            <a:rPr lang="en-US" b="0" dirty="0">
              <a:latin typeface="Palatino Linotype" panose="02040502050505030304" pitchFamily="18" charset="0"/>
            </a:rPr>
            <a:t>Has been studying music and voice since high school and belongs to several choral ensembles on and off school.</a:t>
          </a:r>
        </a:p>
      </dgm:t>
    </dgm:pt>
    <dgm:pt modelId="{58D3C68C-AEEE-E04C-9C2A-A782A71D8CED}" type="parTrans" cxnId="{0B49CF97-154A-D945-A2ED-28050D585F85}">
      <dgm:prSet/>
      <dgm:spPr/>
      <dgm:t>
        <a:bodyPr/>
        <a:lstStyle/>
        <a:p>
          <a:endParaRPr lang="en-US"/>
        </a:p>
      </dgm:t>
    </dgm:pt>
    <dgm:pt modelId="{65BE8F17-E648-E74A-BF17-485F1024DC0D}" type="sibTrans" cxnId="{0B49CF97-154A-D945-A2ED-28050D585F85}">
      <dgm:prSet/>
      <dgm:spPr/>
      <dgm:t>
        <a:bodyPr/>
        <a:lstStyle/>
        <a:p>
          <a:endParaRPr lang="en-US"/>
        </a:p>
      </dgm:t>
    </dgm:pt>
    <dgm:pt modelId="{F5E5449D-1263-2E4C-95D6-1396E4256BFF}">
      <dgm:prSet/>
      <dgm:spPr/>
      <dgm:t>
        <a:bodyPr/>
        <a:lstStyle/>
        <a:p>
          <a:r>
            <a:rPr lang="en-US" b="0" dirty="0">
              <a:latin typeface="Palatino Linotype" panose="02040502050505030304" pitchFamily="18" charset="0"/>
            </a:rPr>
            <a:t>He practices two to three times a week and sees his rehearsals as a way of practice.</a:t>
          </a:r>
        </a:p>
      </dgm:t>
    </dgm:pt>
    <dgm:pt modelId="{9A0DCD7C-FABB-DF41-871C-DB523935670D}" type="parTrans" cxnId="{7574685C-0D73-3345-8949-E0BB4F4A9632}">
      <dgm:prSet/>
      <dgm:spPr/>
      <dgm:t>
        <a:bodyPr/>
        <a:lstStyle/>
        <a:p>
          <a:endParaRPr lang="en-US"/>
        </a:p>
      </dgm:t>
    </dgm:pt>
    <dgm:pt modelId="{DA1A258F-7E63-7349-9C90-00C17E95C3E3}" type="sibTrans" cxnId="{7574685C-0D73-3345-8949-E0BB4F4A9632}">
      <dgm:prSet/>
      <dgm:spPr/>
      <dgm:t>
        <a:bodyPr/>
        <a:lstStyle/>
        <a:p>
          <a:endParaRPr lang="en-US"/>
        </a:p>
      </dgm:t>
    </dgm:pt>
    <dgm:pt modelId="{32AB6B82-DFDE-0147-9BE4-4C49191FA6F9}" type="pres">
      <dgm:prSet presAssocID="{7B31A342-CDC0-4720-89CE-8D75FE3ADABE}" presName="vert0" presStyleCnt="0">
        <dgm:presLayoutVars>
          <dgm:dir/>
          <dgm:animOne val="branch"/>
          <dgm:animLvl val="lvl"/>
        </dgm:presLayoutVars>
      </dgm:prSet>
      <dgm:spPr/>
    </dgm:pt>
    <dgm:pt modelId="{689D194C-CF75-0C40-9430-D0CA587F8814}" type="pres">
      <dgm:prSet presAssocID="{2D831EA6-84BE-4D2B-A5E0-16E3A9373A09}" presName="thickLine" presStyleLbl="alignNode1" presStyleIdx="0" presStyleCnt="4"/>
      <dgm:spPr/>
    </dgm:pt>
    <dgm:pt modelId="{B6A45DA8-EFAF-D346-AF17-285AC0739683}" type="pres">
      <dgm:prSet presAssocID="{2D831EA6-84BE-4D2B-A5E0-16E3A9373A09}" presName="horz1" presStyleCnt="0"/>
      <dgm:spPr/>
    </dgm:pt>
    <dgm:pt modelId="{7142885B-45B9-2C42-82D6-E94C2769E9F0}" type="pres">
      <dgm:prSet presAssocID="{2D831EA6-84BE-4D2B-A5E0-16E3A9373A09}" presName="tx1" presStyleLbl="revTx" presStyleIdx="0" presStyleCnt="4"/>
      <dgm:spPr/>
    </dgm:pt>
    <dgm:pt modelId="{3BBCB071-4FC6-8C4D-B051-83C45F40E767}" type="pres">
      <dgm:prSet presAssocID="{2D831EA6-84BE-4D2B-A5E0-16E3A9373A09}" presName="vert1" presStyleCnt="0"/>
      <dgm:spPr/>
    </dgm:pt>
    <dgm:pt modelId="{54B94B6B-9FA6-5F49-8F95-D825B490A71D}" type="pres">
      <dgm:prSet presAssocID="{C9D43323-D408-7A43-BE5B-4F1B2806B04D}" presName="thickLine" presStyleLbl="alignNode1" presStyleIdx="1" presStyleCnt="4"/>
      <dgm:spPr/>
    </dgm:pt>
    <dgm:pt modelId="{EA44CD16-C62C-644B-A958-ED56B9B77AF1}" type="pres">
      <dgm:prSet presAssocID="{C9D43323-D408-7A43-BE5B-4F1B2806B04D}" presName="horz1" presStyleCnt="0"/>
      <dgm:spPr/>
    </dgm:pt>
    <dgm:pt modelId="{4BEA8F44-25E5-9647-8365-D52CBB469556}" type="pres">
      <dgm:prSet presAssocID="{C9D43323-D408-7A43-BE5B-4F1B2806B04D}" presName="tx1" presStyleLbl="revTx" presStyleIdx="1" presStyleCnt="4"/>
      <dgm:spPr/>
    </dgm:pt>
    <dgm:pt modelId="{2792F350-8ADF-4447-8AD2-044768E6B73E}" type="pres">
      <dgm:prSet presAssocID="{C9D43323-D408-7A43-BE5B-4F1B2806B04D}" presName="vert1" presStyleCnt="0"/>
      <dgm:spPr/>
    </dgm:pt>
    <dgm:pt modelId="{5D471418-6912-7947-8C85-4B1CAC09591C}" type="pres">
      <dgm:prSet presAssocID="{EBE75C1E-B463-9B45-91E5-40CD21D6707B}" presName="thickLine" presStyleLbl="alignNode1" presStyleIdx="2" presStyleCnt="4"/>
      <dgm:spPr/>
    </dgm:pt>
    <dgm:pt modelId="{B15CBB95-E7FD-A647-9147-268E1D6C225D}" type="pres">
      <dgm:prSet presAssocID="{EBE75C1E-B463-9B45-91E5-40CD21D6707B}" presName="horz1" presStyleCnt="0"/>
      <dgm:spPr/>
    </dgm:pt>
    <dgm:pt modelId="{69CC4D51-5F23-FD48-AE70-B84EB7D217D2}" type="pres">
      <dgm:prSet presAssocID="{EBE75C1E-B463-9B45-91E5-40CD21D6707B}" presName="tx1" presStyleLbl="revTx" presStyleIdx="2" presStyleCnt="4"/>
      <dgm:spPr/>
    </dgm:pt>
    <dgm:pt modelId="{B5E50C08-A8B7-2848-A1CF-C4F0E4229D37}" type="pres">
      <dgm:prSet presAssocID="{EBE75C1E-B463-9B45-91E5-40CD21D6707B}" presName="vert1" presStyleCnt="0"/>
      <dgm:spPr/>
    </dgm:pt>
    <dgm:pt modelId="{053B449D-D254-9A49-BDB6-80EDB2E23C6E}" type="pres">
      <dgm:prSet presAssocID="{F5E5449D-1263-2E4C-95D6-1396E4256BFF}" presName="thickLine" presStyleLbl="alignNode1" presStyleIdx="3" presStyleCnt="4"/>
      <dgm:spPr/>
    </dgm:pt>
    <dgm:pt modelId="{849A9681-3DEE-AC48-B943-59768580FFFA}" type="pres">
      <dgm:prSet presAssocID="{F5E5449D-1263-2E4C-95D6-1396E4256BFF}" presName="horz1" presStyleCnt="0"/>
      <dgm:spPr/>
    </dgm:pt>
    <dgm:pt modelId="{A18211C1-1D6E-C942-946E-8587E9E8BC4C}" type="pres">
      <dgm:prSet presAssocID="{F5E5449D-1263-2E4C-95D6-1396E4256BFF}" presName="tx1" presStyleLbl="revTx" presStyleIdx="3" presStyleCnt="4"/>
      <dgm:spPr/>
    </dgm:pt>
    <dgm:pt modelId="{590F3FCF-83F5-8042-ACC7-7CB1A1153A53}" type="pres">
      <dgm:prSet presAssocID="{F5E5449D-1263-2E4C-95D6-1396E4256BFF}" presName="vert1" presStyleCnt="0"/>
      <dgm:spPr/>
    </dgm:pt>
  </dgm:ptLst>
  <dgm:cxnLst>
    <dgm:cxn modelId="{55079D23-795C-D84F-8EF5-BC4151405B98}" type="presOf" srcId="{C9D43323-D408-7A43-BE5B-4F1B2806B04D}" destId="{4BEA8F44-25E5-9647-8365-D52CBB469556}" srcOrd="0" destOrd="0" presId="urn:microsoft.com/office/officeart/2008/layout/LinedList"/>
    <dgm:cxn modelId="{DDC6992F-017F-2A43-A9B7-B85AC5EF7829}" type="presOf" srcId="{7B31A342-CDC0-4720-89CE-8D75FE3ADABE}" destId="{32AB6B82-DFDE-0147-9BE4-4C49191FA6F9}" srcOrd="0" destOrd="0" presId="urn:microsoft.com/office/officeart/2008/layout/LinedList"/>
    <dgm:cxn modelId="{82129840-8A56-1349-A6CF-FA81AAE129AF}" type="presOf" srcId="{F5E5449D-1263-2E4C-95D6-1396E4256BFF}" destId="{A18211C1-1D6E-C942-946E-8587E9E8BC4C}" srcOrd="0" destOrd="0" presId="urn:microsoft.com/office/officeart/2008/layout/LinedList"/>
    <dgm:cxn modelId="{7574685C-0D73-3345-8949-E0BB4F4A9632}" srcId="{7B31A342-CDC0-4720-89CE-8D75FE3ADABE}" destId="{F5E5449D-1263-2E4C-95D6-1396E4256BFF}" srcOrd="3" destOrd="0" parTransId="{9A0DCD7C-FABB-DF41-871C-DB523935670D}" sibTransId="{DA1A258F-7E63-7349-9C90-00C17E95C3E3}"/>
    <dgm:cxn modelId="{06635A76-DF05-4D11-8AF2-9BF32297F858}" srcId="{7B31A342-CDC0-4720-89CE-8D75FE3ADABE}" destId="{2D831EA6-84BE-4D2B-A5E0-16E3A9373A09}" srcOrd="0" destOrd="0" parTransId="{C1438CA7-55C6-4953-B2E1-56DB33BFDF1F}" sibTransId="{AD4BAE7E-A13A-4D2C-9DDA-73B85B97921D}"/>
    <dgm:cxn modelId="{0CB84A86-139E-6A4E-B0A8-3759CA3A1511}" srcId="{7B31A342-CDC0-4720-89CE-8D75FE3ADABE}" destId="{EBE75C1E-B463-9B45-91E5-40CD21D6707B}" srcOrd="2" destOrd="0" parTransId="{224C4F68-65EF-CE4A-9F72-EAC76F5F6ACC}" sibTransId="{8345697F-9500-CB4F-AA4B-472605592D47}"/>
    <dgm:cxn modelId="{0B49CF97-154A-D945-A2ED-28050D585F85}" srcId="{7B31A342-CDC0-4720-89CE-8D75FE3ADABE}" destId="{C9D43323-D408-7A43-BE5B-4F1B2806B04D}" srcOrd="1" destOrd="0" parTransId="{58D3C68C-AEEE-E04C-9C2A-A782A71D8CED}" sibTransId="{65BE8F17-E648-E74A-BF17-485F1024DC0D}"/>
    <dgm:cxn modelId="{82270E9B-2D0F-1645-A2E2-E7C999705880}" type="presOf" srcId="{EBE75C1E-B463-9B45-91E5-40CD21D6707B}" destId="{69CC4D51-5F23-FD48-AE70-B84EB7D217D2}" srcOrd="0" destOrd="0" presId="urn:microsoft.com/office/officeart/2008/layout/LinedList"/>
    <dgm:cxn modelId="{59831EBF-A950-3241-981C-469A72B0A6D9}" type="presOf" srcId="{2D831EA6-84BE-4D2B-A5E0-16E3A9373A09}" destId="{7142885B-45B9-2C42-82D6-E94C2769E9F0}" srcOrd="0" destOrd="0" presId="urn:microsoft.com/office/officeart/2008/layout/LinedList"/>
    <dgm:cxn modelId="{70FED599-4135-F045-921A-950472751AF9}" type="presParOf" srcId="{32AB6B82-DFDE-0147-9BE4-4C49191FA6F9}" destId="{689D194C-CF75-0C40-9430-D0CA587F8814}" srcOrd="0" destOrd="0" presId="urn:microsoft.com/office/officeart/2008/layout/LinedList"/>
    <dgm:cxn modelId="{2AAC7833-44D3-D947-8D5A-66873BFF9170}" type="presParOf" srcId="{32AB6B82-DFDE-0147-9BE4-4C49191FA6F9}" destId="{B6A45DA8-EFAF-D346-AF17-285AC0739683}" srcOrd="1" destOrd="0" presId="urn:microsoft.com/office/officeart/2008/layout/LinedList"/>
    <dgm:cxn modelId="{F2C9A391-EB3F-E54C-AB09-D86443A9B4FD}" type="presParOf" srcId="{B6A45DA8-EFAF-D346-AF17-285AC0739683}" destId="{7142885B-45B9-2C42-82D6-E94C2769E9F0}" srcOrd="0" destOrd="0" presId="urn:microsoft.com/office/officeart/2008/layout/LinedList"/>
    <dgm:cxn modelId="{2E678147-F816-8E4D-92E9-7A6E59D6B4DB}" type="presParOf" srcId="{B6A45DA8-EFAF-D346-AF17-285AC0739683}" destId="{3BBCB071-4FC6-8C4D-B051-83C45F40E767}" srcOrd="1" destOrd="0" presId="urn:microsoft.com/office/officeart/2008/layout/LinedList"/>
    <dgm:cxn modelId="{0B40B0C2-D595-5145-927D-0781DD34B835}" type="presParOf" srcId="{32AB6B82-DFDE-0147-9BE4-4C49191FA6F9}" destId="{54B94B6B-9FA6-5F49-8F95-D825B490A71D}" srcOrd="2" destOrd="0" presId="urn:microsoft.com/office/officeart/2008/layout/LinedList"/>
    <dgm:cxn modelId="{B17D2892-51AB-684D-8A29-8705E57915A0}" type="presParOf" srcId="{32AB6B82-DFDE-0147-9BE4-4C49191FA6F9}" destId="{EA44CD16-C62C-644B-A958-ED56B9B77AF1}" srcOrd="3" destOrd="0" presId="urn:microsoft.com/office/officeart/2008/layout/LinedList"/>
    <dgm:cxn modelId="{35B080E2-BF69-A440-A37C-E1E53D610E5D}" type="presParOf" srcId="{EA44CD16-C62C-644B-A958-ED56B9B77AF1}" destId="{4BEA8F44-25E5-9647-8365-D52CBB469556}" srcOrd="0" destOrd="0" presId="urn:microsoft.com/office/officeart/2008/layout/LinedList"/>
    <dgm:cxn modelId="{CBE1E6FE-462E-CE4D-807D-61D8510192CF}" type="presParOf" srcId="{EA44CD16-C62C-644B-A958-ED56B9B77AF1}" destId="{2792F350-8ADF-4447-8AD2-044768E6B73E}" srcOrd="1" destOrd="0" presId="urn:microsoft.com/office/officeart/2008/layout/LinedList"/>
    <dgm:cxn modelId="{410675AB-A2A3-1043-A56B-EEC0D7EDF554}" type="presParOf" srcId="{32AB6B82-DFDE-0147-9BE4-4C49191FA6F9}" destId="{5D471418-6912-7947-8C85-4B1CAC09591C}" srcOrd="4" destOrd="0" presId="urn:microsoft.com/office/officeart/2008/layout/LinedList"/>
    <dgm:cxn modelId="{AAA3D620-423C-B249-8D71-D16244D35EAA}" type="presParOf" srcId="{32AB6B82-DFDE-0147-9BE4-4C49191FA6F9}" destId="{B15CBB95-E7FD-A647-9147-268E1D6C225D}" srcOrd="5" destOrd="0" presId="urn:microsoft.com/office/officeart/2008/layout/LinedList"/>
    <dgm:cxn modelId="{0B97F689-1114-624F-AE03-72529D3DB04B}" type="presParOf" srcId="{B15CBB95-E7FD-A647-9147-268E1D6C225D}" destId="{69CC4D51-5F23-FD48-AE70-B84EB7D217D2}" srcOrd="0" destOrd="0" presId="urn:microsoft.com/office/officeart/2008/layout/LinedList"/>
    <dgm:cxn modelId="{5395A49D-375F-0043-8F11-CEB88481BD61}" type="presParOf" srcId="{B15CBB95-E7FD-A647-9147-268E1D6C225D}" destId="{B5E50C08-A8B7-2848-A1CF-C4F0E4229D37}" srcOrd="1" destOrd="0" presId="urn:microsoft.com/office/officeart/2008/layout/LinedList"/>
    <dgm:cxn modelId="{64B89C7B-1091-794E-978D-D5180F858139}" type="presParOf" srcId="{32AB6B82-DFDE-0147-9BE4-4C49191FA6F9}" destId="{053B449D-D254-9A49-BDB6-80EDB2E23C6E}" srcOrd="6" destOrd="0" presId="urn:microsoft.com/office/officeart/2008/layout/LinedList"/>
    <dgm:cxn modelId="{464533F8-055B-EC41-9038-E8C5853A951F}" type="presParOf" srcId="{32AB6B82-DFDE-0147-9BE4-4C49191FA6F9}" destId="{849A9681-3DEE-AC48-B943-59768580FFFA}" srcOrd="7" destOrd="0" presId="urn:microsoft.com/office/officeart/2008/layout/LinedList"/>
    <dgm:cxn modelId="{DF4BB294-AD67-B148-87C4-00B71E4E8086}" type="presParOf" srcId="{849A9681-3DEE-AC48-B943-59768580FFFA}" destId="{A18211C1-1D6E-C942-946E-8587E9E8BC4C}" srcOrd="0" destOrd="0" presId="urn:microsoft.com/office/officeart/2008/layout/LinedList"/>
    <dgm:cxn modelId="{5ED063ED-7D0D-BE44-AD81-03B1731E963C}" type="presParOf" srcId="{849A9681-3DEE-AC48-B943-59768580FFFA}" destId="{590F3FCF-83F5-8042-ACC7-7CB1A1153A53}"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7B31A342-CDC0-4720-89CE-8D75FE3ADABE}" type="doc">
      <dgm:prSet loTypeId="urn:microsoft.com/office/officeart/2008/layout/LinedList" loCatId="list" qsTypeId="urn:microsoft.com/office/officeart/2005/8/quickstyle/simple2" qsCatId="simple" csTypeId="urn:microsoft.com/office/officeart/2005/8/colors/accent6_2" csCatId="accent6" phldr="1"/>
      <dgm:spPr/>
      <dgm:t>
        <a:bodyPr/>
        <a:lstStyle/>
        <a:p>
          <a:endParaRPr lang="en-US"/>
        </a:p>
      </dgm:t>
    </dgm:pt>
    <dgm:pt modelId="{2D831EA6-84BE-4D2B-A5E0-16E3A9373A09}">
      <dgm:prSet custT="1"/>
      <dgm:spPr/>
      <dgm:t>
        <a:bodyPr/>
        <a:lstStyle/>
        <a:p>
          <a:r>
            <a:rPr lang="en-US" sz="2000" dirty="0">
              <a:latin typeface="Palatino Linotype" panose="02040502050505030304" pitchFamily="18" charset="0"/>
            </a:rPr>
            <a:t>Not knowing how to accomplish his desired outcomes despite knowing what he must do.</a:t>
          </a:r>
          <a:endParaRPr lang="en-US" sz="2000" b="0" dirty="0">
            <a:latin typeface="Palatino Linotype" panose="02040502050505030304" pitchFamily="18" charset="0"/>
          </a:endParaRPr>
        </a:p>
      </dgm:t>
    </dgm:pt>
    <dgm:pt modelId="{AD4BAE7E-A13A-4D2C-9DDA-73B85B97921D}" type="sibTrans" cxnId="{06635A76-DF05-4D11-8AF2-9BF32297F858}">
      <dgm:prSet/>
      <dgm:spPr/>
      <dgm:t>
        <a:bodyPr/>
        <a:lstStyle/>
        <a:p>
          <a:endParaRPr lang="en-US"/>
        </a:p>
      </dgm:t>
    </dgm:pt>
    <dgm:pt modelId="{C1438CA7-55C6-4953-B2E1-56DB33BFDF1F}" type="parTrans" cxnId="{06635A76-DF05-4D11-8AF2-9BF32297F858}">
      <dgm:prSet/>
      <dgm:spPr/>
      <dgm:t>
        <a:bodyPr/>
        <a:lstStyle/>
        <a:p>
          <a:endParaRPr lang="en-US"/>
        </a:p>
      </dgm:t>
    </dgm:pt>
    <dgm:pt modelId="{4E99156C-7D91-EE43-B0F6-89377E302697}">
      <dgm:prSet custT="1"/>
      <dgm:spPr/>
      <dgm:t>
        <a:bodyPr/>
        <a:lstStyle/>
        <a:p>
          <a:r>
            <a:rPr lang="en-US" sz="2000" dirty="0">
              <a:latin typeface="Palatino Linotype" panose="02040502050505030304" pitchFamily="18" charset="0"/>
            </a:rPr>
            <a:t>His SPS satisfaction is contingent on whether he "feels progress”. </a:t>
          </a:r>
        </a:p>
      </dgm:t>
    </dgm:pt>
    <dgm:pt modelId="{A00B8380-9F6C-004E-AC0B-F3442F64060A}" type="parTrans" cxnId="{04680764-11AE-8D41-B327-A0D6839DF686}">
      <dgm:prSet/>
      <dgm:spPr/>
      <dgm:t>
        <a:bodyPr/>
        <a:lstStyle/>
        <a:p>
          <a:endParaRPr lang="en-US"/>
        </a:p>
      </dgm:t>
    </dgm:pt>
    <dgm:pt modelId="{45F55B80-1E6B-7042-9E27-FF1C569A9B68}" type="sibTrans" cxnId="{04680764-11AE-8D41-B327-A0D6839DF686}">
      <dgm:prSet/>
      <dgm:spPr/>
      <dgm:t>
        <a:bodyPr/>
        <a:lstStyle/>
        <a:p>
          <a:endParaRPr lang="en-US"/>
        </a:p>
      </dgm:t>
    </dgm:pt>
    <dgm:pt modelId="{BA46B009-4C50-1544-98C6-7456ACC56871}">
      <dgm:prSet custT="1"/>
      <dgm:spPr/>
      <dgm:t>
        <a:bodyPr/>
        <a:lstStyle/>
        <a:p>
          <a:endParaRPr lang="en-US" sz="2000" dirty="0">
            <a:latin typeface="Palatino Linotype" panose="02040502050505030304" pitchFamily="18" charset="0"/>
          </a:endParaRPr>
        </a:p>
        <a:p>
          <a:r>
            <a:rPr lang="en-US" sz="2000" dirty="0">
              <a:latin typeface="Palatino Linotype" panose="02040502050505030304" pitchFamily="18" charset="0"/>
            </a:rPr>
            <a:t>Singing with a great deal of repetition, looking frustrated with the outcome and sounding vocally exhausted. </a:t>
          </a:r>
        </a:p>
      </dgm:t>
    </dgm:pt>
    <dgm:pt modelId="{0F3C34C4-2466-484C-BACB-89CF5758D11D}" type="parTrans" cxnId="{08CB980D-6544-2B45-9681-B50D543B2473}">
      <dgm:prSet/>
      <dgm:spPr/>
      <dgm:t>
        <a:bodyPr/>
        <a:lstStyle/>
        <a:p>
          <a:endParaRPr lang="en-US"/>
        </a:p>
      </dgm:t>
    </dgm:pt>
    <dgm:pt modelId="{19A3D1A1-F1D4-454B-A02B-C35C2763F060}" type="sibTrans" cxnId="{08CB980D-6544-2B45-9681-B50D543B2473}">
      <dgm:prSet/>
      <dgm:spPr/>
      <dgm:t>
        <a:bodyPr/>
        <a:lstStyle/>
        <a:p>
          <a:endParaRPr lang="en-US"/>
        </a:p>
      </dgm:t>
    </dgm:pt>
    <dgm:pt modelId="{68033F62-DED8-BA4A-B6D2-04F31CF1FE0C}">
      <dgm:prSet custT="1"/>
      <dgm:spPr/>
      <dgm:t>
        <a:bodyPr/>
        <a:lstStyle/>
        <a:p>
          <a:endParaRPr lang="en-US" sz="2000" dirty="0">
            <a:latin typeface="Palatino Linotype" panose="02040502050505030304" pitchFamily="18" charset="0"/>
          </a:endParaRPr>
        </a:p>
      </dgm:t>
    </dgm:pt>
    <dgm:pt modelId="{959EC36B-1FEC-1348-8DE0-6A96FA36B564}" type="parTrans" cxnId="{72FE008E-F237-C84A-A54B-9A9F70148129}">
      <dgm:prSet/>
      <dgm:spPr/>
      <dgm:t>
        <a:bodyPr/>
        <a:lstStyle/>
        <a:p>
          <a:endParaRPr lang="en-US"/>
        </a:p>
      </dgm:t>
    </dgm:pt>
    <dgm:pt modelId="{AABDBDAE-8A54-8340-8A9D-EF96EF3F6C56}" type="sibTrans" cxnId="{72FE008E-F237-C84A-A54B-9A9F70148129}">
      <dgm:prSet/>
      <dgm:spPr/>
      <dgm:t>
        <a:bodyPr/>
        <a:lstStyle/>
        <a:p>
          <a:endParaRPr lang="en-US"/>
        </a:p>
      </dgm:t>
    </dgm:pt>
    <dgm:pt modelId="{2899D8AF-D3C4-B944-BF4F-B19EECAC1D39}">
      <dgm:prSet custT="1"/>
      <dgm:spPr/>
      <dgm:t>
        <a:bodyPr/>
        <a:lstStyle/>
        <a:p>
          <a:r>
            <a:rPr lang="en-US" sz="2000">
              <a:latin typeface="Palatino Linotype" panose="02040502050505030304" pitchFamily="18" charset="0"/>
            </a:rPr>
            <a:t>Lack of structure and organization.</a:t>
          </a:r>
          <a:endParaRPr lang="en-US" sz="2000" dirty="0">
            <a:latin typeface="Palatino Linotype" panose="02040502050505030304" pitchFamily="18" charset="0"/>
          </a:endParaRPr>
        </a:p>
      </dgm:t>
    </dgm:pt>
    <dgm:pt modelId="{B05A35AA-1160-6149-9BE9-AAE6CC539EA8}" type="parTrans" cxnId="{FBED3412-AC1C-8D46-8ED4-39DD63EF3489}">
      <dgm:prSet/>
      <dgm:spPr/>
      <dgm:t>
        <a:bodyPr/>
        <a:lstStyle/>
        <a:p>
          <a:endParaRPr lang="en-US"/>
        </a:p>
      </dgm:t>
    </dgm:pt>
    <dgm:pt modelId="{119E8B32-1B1F-0648-8EBA-2FAC3FA54BF8}" type="sibTrans" cxnId="{FBED3412-AC1C-8D46-8ED4-39DD63EF3489}">
      <dgm:prSet/>
      <dgm:spPr/>
      <dgm:t>
        <a:bodyPr/>
        <a:lstStyle/>
        <a:p>
          <a:endParaRPr lang="en-US"/>
        </a:p>
      </dgm:t>
    </dgm:pt>
    <dgm:pt modelId="{8E7B17D5-E32B-8848-AF19-8E09E83F0DFC}">
      <dgm:prSet custT="1"/>
      <dgm:spPr/>
      <dgm:t>
        <a:bodyPr/>
        <a:lstStyle/>
        <a:p>
          <a:endParaRPr lang="en-US" sz="2000" dirty="0">
            <a:latin typeface="Palatino Linotype" panose="02040502050505030304" pitchFamily="18" charset="0"/>
          </a:endParaRPr>
        </a:p>
      </dgm:t>
    </dgm:pt>
    <dgm:pt modelId="{2B02DB30-F162-6E41-8F9C-8917CD1349B6}" type="parTrans" cxnId="{25A05706-86DF-9047-B572-A15778FABD63}">
      <dgm:prSet/>
      <dgm:spPr/>
      <dgm:t>
        <a:bodyPr/>
        <a:lstStyle/>
        <a:p>
          <a:endParaRPr lang="en-US"/>
        </a:p>
      </dgm:t>
    </dgm:pt>
    <dgm:pt modelId="{5CD8E29F-E38E-CD46-A6A6-1B27139522D1}" type="sibTrans" cxnId="{25A05706-86DF-9047-B572-A15778FABD63}">
      <dgm:prSet/>
      <dgm:spPr/>
      <dgm:t>
        <a:bodyPr/>
        <a:lstStyle/>
        <a:p>
          <a:endParaRPr lang="en-US"/>
        </a:p>
      </dgm:t>
    </dgm:pt>
    <dgm:pt modelId="{49FD1373-C2DE-4949-A0D4-8C77D3D45568}" type="pres">
      <dgm:prSet presAssocID="{7B31A342-CDC0-4720-89CE-8D75FE3ADABE}" presName="vert0" presStyleCnt="0">
        <dgm:presLayoutVars>
          <dgm:dir/>
          <dgm:animOne val="branch"/>
          <dgm:animLvl val="lvl"/>
        </dgm:presLayoutVars>
      </dgm:prSet>
      <dgm:spPr/>
    </dgm:pt>
    <dgm:pt modelId="{335B318C-B7F7-D645-9785-E963FB6AD78E}" type="pres">
      <dgm:prSet presAssocID="{2D831EA6-84BE-4D2B-A5E0-16E3A9373A09}" presName="thickLine" presStyleLbl="alignNode1" presStyleIdx="0" presStyleCnt="6"/>
      <dgm:spPr/>
    </dgm:pt>
    <dgm:pt modelId="{6DBCC90D-89B4-DC43-A766-F2C4E9C2DA20}" type="pres">
      <dgm:prSet presAssocID="{2D831EA6-84BE-4D2B-A5E0-16E3A9373A09}" presName="horz1" presStyleCnt="0"/>
      <dgm:spPr/>
    </dgm:pt>
    <dgm:pt modelId="{ADC109CA-5575-6D4B-BEF7-4F48C64F8837}" type="pres">
      <dgm:prSet presAssocID="{2D831EA6-84BE-4D2B-A5E0-16E3A9373A09}" presName="tx1" presStyleLbl="revTx" presStyleIdx="0" presStyleCnt="6"/>
      <dgm:spPr/>
    </dgm:pt>
    <dgm:pt modelId="{444E9436-33C8-5648-B5F8-D1109C147B65}" type="pres">
      <dgm:prSet presAssocID="{2D831EA6-84BE-4D2B-A5E0-16E3A9373A09}" presName="vert1" presStyleCnt="0"/>
      <dgm:spPr/>
    </dgm:pt>
    <dgm:pt modelId="{84660FB3-5446-CD44-983B-FD778CBC9AB1}" type="pres">
      <dgm:prSet presAssocID="{2899D8AF-D3C4-B944-BF4F-B19EECAC1D39}" presName="thickLine" presStyleLbl="alignNode1" presStyleIdx="1" presStyleCnt="6"/>
      <dgm:spPr/>
    </dgm:pt>
    <dgm:pt modelId="{406C3457-7AC1-C249-B7C4-9674C9C6ECDC}" type="pres">
      <dgm:prSet presAssocID="{2899D8AF-D3C4-B944-BF4F-B19EECAC1D39}" presName="horz1" presStyleCnt="0"/>
      <dgm:spPr/>
    </dgm:pt>
    <dgm:pt modelId="{3752A8A0-E11C-1F40-B69E-CBDE05B3B481}" type="pres">
      <dgm:prSet presAssocID="{2899D8AF-D3C4-B944-BF4F-B19EECAC1D39}" presName="tx1" presStyleLbl="revTx" presStyleIdx="1" presStyleCnt="6"/>
      <dgm:spPr/>
    </dgm:pt>
    <dgm:pt modelId="{F41ECE20-4389-3243-9FAF-A1BF8D152E6B}" type="pres">
      <dgm:prSet presAssocID="{2899D8AF-D3C4-B944-BF4F-B19EECAC1D39}" presName="vert1" presStyleCnt="0"/>
      <dgm:spPr/>
    </dgm:pt>
    <dgm:pt modelId="{B9018B0A-6C6A-0244-B998-007D1E3346E3}" type="pres">
      <dgm:prSet presAssocID="{4E99156C-7D91-EE43-B0F6-89377E302697}" presName="thickLine" presStyleLbl="alignNode1" presStyleIdx="2" presStyleCnt="6"/>
      <dgm:spPr/>
    </dgm:pt>
    <dgm:pt modelId="{DB9A9009-8639-5441-8348-9C09FD68FCB6}" type="pres">
      <dgm:prSet presAssocID="{4E99156C-7D91-EE43-B0F6-89377E302697}" presName="horz1" presStyleCnt="0"/>
      <dgm:spPr/>
    </dgm:pt>
    <dgm:pt modelId="{F47E2254-9696-E043-BB20-0EEFAE76A29C}" type="pres">
      <dgm:prSet presAssocID="{4E99156C-7D91-EE43-B0F6-89377E302697}" presName="tx1" presStyleLbl="revTx" presStyleIdx="2" presStyleCnt="6"/>
      <dgm:spPr/>
    </dgm:pt>
    <dgm:pt modelId="{42E369A6-FE6F-9243-AE7B-BDEAE10E6E59}" type="pres">
      <dgm:prSet presAssocID="{4E99156C-7D91-EE43-B0F6-89377E302697}" presName="vert1" presStyleCnt="0"/>
      <dgm:spPr/>
    </dgm:pt>
    <dgm:pt modelId="{00F16D34-B5BA-1F48-A903-2FF52CF58AC3}" type="pres">
      <dgm:prSet presAssocID="{BA46B009-4C50-1544-98C6-7456ACC56871}" presName="thickLine" presStyleLbl="alignNode1" presStyleIdx="3" presStyleCnt="6"/>
      <dgm:spPr/>
    </dgm:pt>
    <dgm:pt modelId="{F2036B5B-C105-F848-BD68-0E3F494AD6C3}" type="pres">
      <dgm:prSet presAssocID="{BA46B009-4C50-1544-98C6-7456ACC56871}" presName="horz1" presStyleCnt="0"/>
      <dgm:spPr/>
    </dgm:pt>
    <dgm:pt modelId="{83B080A5-87B7-814E-B6CE-EA0C8D95F963}" type="pres">
      <dgm:prSet presAssocID="{BA46B009-4C50-1544-98C6-7456ACC56871}" presName="tx1" presStyleLbl="revTx" presStyleIdx="3" presStyleCnt="6"/>
      <dgm:spPr/>
    </dgm:pt>
    <dgm:pt modelId="{EFA5C83F-9B54-9F4E-AED5-9C130B979DFB}" type="pres">
      <dgm:prSet presAssocID="{BA46B009-4C50-1544-98C6-7456ACC56871}" presName="vert1" presStyleCnt="0"/>
      <dgm:spPr/>
    </dgm:pt>
    <dgm:pt modelId="{4205D885-7AF5-9441-92DB-FDF075A81C86}" type="pres">
      <dgm:prSet presAssocID="{8E7B17D5-E32B-8848-AF19-8E09E83F0DFC}" presName="thickLine" presStyleLbl="alignNode1" presStyleIdx="4" presStyleCnt="6"/>
      <dgm:spPr/>
    </dgm:pt>
    <dgm:pt modelId="{191192E6-8C9E-454F-8B66-B2C2C89EBA61}" type="pres">
      <dgm:prSet presAssocID="{8E7B17D5-E32B-8848-AF19-8E09E83F0DFC}" presName="horz1" presStyleCnt="0"/>
      <dgm:spPr/>
    </dgm:pt>
    <dgm:pt modelId="{D4EC6F5B-4B22-634A-8711-100FF43640D1}" type="pres">
      <dgm:prSet presAssocID="{8E7B17D5-E32B-8848-AF19-8E09E83F0DFC}" presName="tx1" presStyleLbl="revTx" presStyleIdx="4" presStyleCnt="6"/>
      <dgm:spPr/>
    </dgm:pt>
    <dgm:pt modelId="{CD8CFBA8-186B-014D-A15D-1A14D8355F21}" type="pres">
      <dgm:prSet presAssocID="{8E7B17D5-E32B-8848-AF19-8E09E83F0DFC}" presName="vert1" presStyleCnt="0"/>
      <dgm:spPr/>
    </dgm:pt>
    <dgm:pt modelId="{455BB961-1A53-0A4F-8575-7EAE944E72C4}" type="pres">
      <dgm:prSet presAssocID="{68033F62-DED8-BA4A-B6D2-04F31CF1FE0C}" presName="thickLine" presStyleLbl="alignNode1" presStyleIdx="5" presStyleCnt="6"/>
      <dgm:spPr/>
    </dgm:pt>
    <dgm:pt modelId="{D8BFC84A-55A4-B547-90B5-2A641D228F82}" type="pres">
      <dgm:prSet presAssocID="{68033F62-DED8-BA4A-B6D2-04F31CF1FE0C}" presName="horz1" presStyleCnt="0"/>
      <dgm:spPr/>
    </dgm:pt>
    <dgm:pt modelId="{2C85F146-B5D4-F041-9B3A-CA79847FBF8E}" type="pres">
      <dgm:prSet presAssocID="{68033F62-DED8-BA4A-B6D2-04F31CF1FE0C}" presName="tx1" presStyleLbl="revTx" presStyleIdx="5" presStyleCnt="6"/>
      <dgm:spPr/>
    </dgm:pt>
    <dgm:pt modelId="{5DA4DA16-50F9-6A48-ABB8-902952F82590}" type="pres">
      <dgm:prSet presAssocID="{68033F62-DED8-BA4A-B6D2-04F31CF1FE0C}" presName="vert1" presStyleCnt="0"/>
      <dgm:spPr/>
    </dgm:pt>
  </dgm:ptLst>
  <dgm:cxnLst>
    <dgm:cxn modelId="{25A05706-86DF-9047-B572-A15778FABD63}" srcId="{7B31A342-CDC0-4720-89CE-8D75FE3ADABE}" destId="{8E7B17D5-E32B-8848-AF19-8E09E83F0DFC}" srcOrd="4" destOrd="0" parTransId="{2B02DB30-F162-6E41-8F9C-8917CD1349B6}" sibTransId="{5CD8E29F-E38E-CD46-A6A6-1B27139522D1}"/>
    <dgm:cxn modelId="{08CB980D-6544-2B45-9681-B50D543B2473}" srcId="{7B31A342-CDC0-4720-89CE-8D75FE3ADABE}" destId="{BA46B009-4C50-1544-98C6-7456ACC56871}" srcOrd="3" destOrd="0" parTransId="{0F3C34C4-2466-484C-BACB-89CF5758D11D}" sibTransId="{19A3D1A1-F1D4-454B-A02B-C35C2763F060}"/>
    <dgm:cxn modelId="{FBED3412-AC1C-8D46-8ED4-39DD63EF3489}" srcId="{7B31A342-CDC0-4720-89CE-8D75FE3ADABE}" destId="{2899D8AF-D3C4-B944-BF4F-B19EECAC1D39}" srcOrd="1" destOrd="0" parTransId="{B05A35AA-1160-6149-9BE9-AAE6CC539EA8}" sibTransId="{119E8B32-1B1F-0648-8EBA-2FAC3FA54BF8}"/>
    <dgm:cxn modelId="{5929AD17-F453-D44D-980D-85418B155D9F}" type="presOf" srcId="{4E99156C-7D91-EE43-B0F6-89377E302697}" destId="{F47E2254-9696-E043-BB20-0EEFAE76A29C}" srcOrd="0" destOrd="0" presId="urn:microsoft.com/office/officeart/2008/layout/LinedList"/>
    <dgm:cxn modelId="{F1197B60-225E-2741-AE00-903A0B3D6E6C}" type="presOf" srcId="{2D831EA6-84BE-4D2B-A5E0-16E3A9373A09}" destId="{ADC109CA-5575-6D4B-BEF7-4F48C64F8837}" srcOrd="0" destOrd="0" presId="urn:microsoft.com/office/officeart/2008/layout/LinedList"/>
    <dgm:cxn modelId="{88E71363-5679-F541-B7C6-1B080E5128C5}" type="presOf" srcId="{68033F62-DED8-BA4A-B6D2-04F31CF1FE0C}" destId="{2C85F146-B5D4-F041-9B3A-CA79847FBF8E}" srcOrd="0" destOrd="0" presId="urn:microsoft.com/office/officeart/2008/layout/LinedList"/>
    <dgm:cxn modelId="{04680764-11AE-8D41-B327-A0D6839DF686}" srcId="{7B31A342-CDC0-4720-89CE-8D75FE3ADABE}" destId="{4E99156C-7D91-EE43-B0F6-89377E302697}" srcOrd="2" destOrd="0" parTransId="{A00B8380-9F6C-004E-AC0B-F3442F64060A}" sibTransId="{45F55B80-1E6B-7042-9E27-FF1C569A9B68}"/>
    <dgm:cxn modelId="{06635A76-DF05-4D11-8AF2-9BF32297F858}" srcId="{7B31A342-CDC0-4720-89CE-8D75FE3ADABE}" destId="{2D831EA6-84BE-4D2B-A5E0-16E3A9373A09}" srcOrd="0" destOrd="0" parTransId="{C1438CA7-55C6-4953-B2E1-56DB33BFDF1F}" sibTransId="{AD4BAE7E-A13A-4D2C-9DDA-73B85B97921D}"/>
    <dgm:cxn modelId="{03456C80-64EB-734E-8DB6-0857CADF4570}" type="presOf" srcId="{8E7B17D5-E32B-8848-AF19-8E09E83F0DFC}" destId="{D4EC6F5B-4B22-634A-8711-100FF43640D1}" srcOrd="0" destOrd="0" presId="urn:microsoft.com/office/officeart/2008/layout/LinedList"/>
    <dgm:cxn modelId="{72FE008E-F237-C84A-A54B-9A9F70148129}" srcId="{7B31A342-CDC0-4720-89CE-8D75FE3ADABE}" destId="{68033F62-DED8-BA4A-B6D2-04F31CF1FE0C}" srcOrd="5" destOrd="0" parTransId="{959EC36B-1FEC-1348-8DE0-6A96FA36B564}" sibTransId="{AABDBDAE-8A54-8340-8A9D-EF96EF3F6C56}"/>
    <dgm:cxn modelId="{0238BD92-FFE6-BE4F-BB88-D40BB0F88AF8}" type="presOf" srcId="{7B31A342-CDC0-4720-89CE-8D75FE3ADABE}" destId="{49FD1373-C2DE-4949-A0D4-8C77D3D45568}" srcOrd="0" destOrd="0" presId="urn:microsoft.com/office/officeart/2008/layout/LinedList"/>
    <dgm:cxn modelId="{61EEFFBE-223E-064F-8C88-9168BBCC81C5}" type="presOf" srcId="{BA46B009-4C50-1544-98C6-7456ACC56871}" destId="{83B080A5-87B7-814E-B6CE-EA0C8D95F963}" srcOrd="0" destOrd="0" presId="urn:microsoft.com/office/officeart/2008/layout/LinedList"/>
    <dgm:cxn modelId="{D887B9E0-2B7E-ED45-BC11-999F1ECBEB0C}" type="presOf" srcId="{2899D8AF-D3C4-B944-BF4F-B19EECAC1D39}" destId="{3752A8A0-E11C-1F40-B69E-CBDE05B3B481}" srcOrd="0" destOrd="0" presId="urn:microsoft.com/office/officeart/2008/layout/LinedList"/>
    <dgm:cxn modelId="{32633CA4-4286-A64D-91D8-C5417BE9A888}" type="presParOf" srcId="{49FD1373-C2DE-4949-A0D4-8C77D3D45568}" destId="{335B318C-B7F7-D645-9785-E963FB6AD78E}" srcOrd="0" destOrd="0" presId="urn:microsoft.com/office/officeart/2008/layout/LinedList"/>
    <dgm:cxn modelId="{2F3025B8-A5F8-2841-8D8B-FF33E5871F94}" type="presParOf" srcId="{49FD1373-C2DE-4949-A0D4-8C77D3D45568}" destId="{6DBCC90D-89B4-DC43-A766-F2C4E9C2DA20}" srcOrd="1" destOrd="0" presId="urn:microsoft.com/office/officeart/2008/layout/LinedList"/>
    <dgm:cxn modelId="{C0E75AE1-EAA0-0C42-B263-AFBCE316E4DF}" type="presParOf" srcId="{6DBCC90D-89B4-DC43-A766-F2C4E9C2DA20}" destId="{ADC109CA-5575-6D4B-BEF7-4F48C64F8837}" srcOrd="0" destOrd="0" presId="urn:microsoft.com/office/officeart/2008/layout/LinedList"/>
    <dgm:cxn modelId="{D6EB1CE1-FA5A-944E-BB13-5BAF6BBAF2CD}" type="presParOf" srcId="{6DBCC90D-89B4-DC43-A766-F2C4E9C2DA20}" destId="{444E9436-33C8-5648-B5F8-D1109C147B65}" srcOrd="1" destOrd="0" presId="urn:microsoft.com/office/officeart/2008/layout/LinedList"/>
    <dgm:cxn modelId="{A051D289-7DD6-914F-B32D-5DD4BF9B4595}" type="presParOf" srcId="{49FD1373-C2DE-4949-A0D4-8C77D3D45568}" destId="{84660FB3-5446-CD44-983B-FD778CBC9AB1}" srcOrd="2" destOrd="0" presId="urn:microsoft.com/office/officeart/2008/layout/LinedList"/>
    <dgm:cxn modelId="{0927F955-5AF3-CD45-A839-A3AC9903576D}" type="presParOf" srcId="{49FD1373-C2DE-4949-A0D4-8C77D3D45568}" destId="{406C3457-7AC1-C249-B7C4-9674C9C6ECDC}" srcOrd="3" destOrd="0" presId="urn:microsoft.com/office/officeart/2008/layout/LinedList"/>
    <dgm:cxn modelId="{F8F38C2C-79B9-0E4C-B5C4-00DA5982E7B9}" type="presParOf" srcId="{406C3457-7AC1-C249-B7C4-9674C9C6ECDC}" destId="{3752A8A0-E11C-1F40-B69E-CBDE05B3B481}" srcOrd="0" destOrd="0" presId="urn:microsoft.com/office/officeart/2008/layout/LinedList"/>
    <dgm:cxn modelId="{92CC936C-2FA8-814A-8E41-D5493DB6FD5A}" type="presParOf" srcId="{406C3457-7AC1-C249-B7C4-9674C9C6ECDC}" destId="{F41ECE20-4389-3243-9FAF-A1BF8D152E6B}" srcOrd="1" destOrd="0" presId="urn:microsoft.com/office/officeart/2008/layout/LinedList"/>
    <dgm:cxn modelId="{D3B2DBB6-07EF-EB42-AFA9-368BA0493AB0}" type="presParOf" srcId="{49FD1373-C2DE-4949-A0D4-8C77D3D45568}" destId="{B9018B0A-6C6A-0244-B998-007D1E3346E3}" srcOrd="4" destOrd="0" presId="urn:microsoft.com/office/officeart/2008/layout/LinedList"/>
    <dgm:cxn modelId="{4FC7DA92-6A2E-3341-84AC-6B98AFD08BDC}" type="presParOf" srcId="{49FD1373-C2DE-4949-A0D4-8C77D3D45568}" destId="{DB9A9009-8639-5441-8348-9C09FD68FCB6}" srcOrd="5" destOrd="0" presId="urn:microsoft.com/office/officeart/2008/layout/LinedList"/>
    <dgm:cxn modelId="{FA2B1F84-CCF0-524F-8C16-35BF06A30E00}" type="presParOf" srcId="{DB9A9009-8639-5441-8348-9C09FD68FCB6}" destId="{F47E2254-9696-E043-BB20-0EEFAE76A29C}" srcOrd="0" destOrd="0" presId="urn:microsoft.com/office/officeart/2008/layout/LinedList"/>
    <dgm:cxn modelId="{85E35481-4295-ED43-A7BC-1B6AB03E9106}" type="presParOf" srcId="{DB9A9009-8639-5441-8348-9C09FD68FCB6}" destId="{42E369A6-FE6F-9243-AE7B-BDEAE10E6E59}" srcOrd="1" destOrd="0" presId="urn:microsoft.com/office/officeart/2008/layout/LinedList"/>
    <dgm:cxn modelId="{B3F11729-51CF-9C4A-9DC0-80D5F8398761}" type="presParOf" srcId="{49FD1373-C2DE-4949-A0D4-8C77D3D45568}" destId="{00F16D34-B5BA-1F48-A903-2FF52CF58AC3}" srcOrd="6" destOrd="0" presId="urn:microsoft.com/office/officeart/2008/layout/LinedList"/>
    <dgm:cxn modelId="{DB195623-BA0D-4F49-A881-EF756B520793}" type="presParOf" srcId="{49FD1373-C2DE-4949-A0D4-8C77D3D45568}" destId="{F2036B5B-C105-F848-BD68-0E3F494AD6C3}" srcOrd="7" destOrd="0" presId="urn:microsoft.com/office/officeart/2008/layout/LinedList"/>
    <dgm:cxn modelId="{5264146F-6550-4547-991F-39A27E1DA5DA}" type="presParOf" srcId="{F2036B5B-C105-F848-BD68-0E3F494AD6C3}" destId="{83B080A5-87B7-814E-B6CE-EA0C8D95F963}" srcOrd="0" destOrd="0" presId="urn:microsoft.com/office/officeart/2008/layout/LinedList"/>
    <dgm:cxn modelId="{7165C32B-F8D5-3B43-A07A-2566FE0DE7B8}" type="presParOf" srcId="{F2036B5B-C105-F848-BD68-0E3F494AD6C3}" destId="{EFA5C83F-9B54-9F4E-AED5-9C130B979DFB}" srcOrd="1" destOrd="0" presId="urn:microsoft.com/office/officeart/2008/layout/LinedList"/>
    <dgm:cxn modelId="{3C5F4260-3AC7-614C-B5A8-EA9C977FB358}" type="presParOf" srcId="{49FD1373-C2DE-4949-A0D4-8C77D3D45568}" destId="{4205D885-7AF5-9441-92DB-FDF075A81C86}" srcOrd="8" destOrd="0" presId="urn:microsoft.com/office/officeart/2008/layout/LinedList"/>
    <dgm:cxn modelId="{7AFA226B-0D95-9849-BB43-B10D2B987395}" type="presParOf" srcId="{49FD1373-C2DE-4949-A0D4-8C77D3D45568}" destId="{191192E6-8C9E-454F-8B66-B2C2C89EBA61}" srcOrd="9" destOrd="0" presId="urn:microsoft.com/office/officeart/2008/layout/LinedList"/>
    <dgm:cxn modelId="{0438015C-D3C3-E646-BA1D-BD787659AC33}" type="presParOf" srcId="{191192E6-8C9E-454F-8B66-B2C2C89EBA61}" destId="{D4EC6F5B-4B22-634A-8711-100FF43640D1}" srcOrd="0" destOrd="0" presId="urn:microsoft.com/office/officeart/2008/layout/LinedList"/>
    <dgm:cxn modelId="{8D48B2C3-7973-9A45-9760-60A8EE767054}" type="presParOf" srcId="{191192E6-8C9E-454F-8B66-B2C2C89EBA61}" destId="{CD8CFBA8-186B-014D-A15D-1A14D8355F21}" srcOrd="1" destOrd="0" presId="urn:microsoft.com/office/officeart/2008/layout/LinedList"/>
    <dgm:cxn modelId="{C147BB55-ACA1-E243-89EB-46F1259E975D}" type="presParOf" srcId="{49FD1373-C2DE-4949-A0D4-8C77D3D45568}" destId="{455BB961-1A53-0A4F-8575-7EAE944E72C4}" srcOrd="10" destOrd="0" presId="urn:microsoft.com/office/officeart/2008/layout/LinedList"/>
    <dgm:cxn modelId="{DC807BD4-9D0B-014A-B549-165775345966}" type="presParOf" srcId="{49FD1373-C2DE-4949-A0D4-8C77D3D45568}" destId="{D8BFC84A-55A4-B547-90B5-2A641D228F82}" srcOrd="11" destOrd="0" presId="urn:microsoft.com/office/officeart/2008/layout/LinedList"/>
    <dgm:cxn modelId="{5E4CD9B6-E651-3B4A-8A69-B9C6B26FFA08}" type="presParOf" srcId="{D8BFC84A-55A4-B547-90B5-2A641D228F82}" destId="{2C85F146-B5D4-F041-9B3A-CA79847FBF8E}" srcOrd="0" destOrd="0" presId="urn:microsoft.com/office/officeart/2008/layout/LinedList"/>
    <dgm:cxn modelId="{535CC9E1-1F00-754B-8C48-013250E23176}" type="presParOf" srcId="{D8BFC84A-55A4-B547-90B5-2A641D228F82}" destId="{5DA4DA16-50F9-6A48-ABB8-902952F82590}" srcOrd="1" destOrd="0" presId="urn:microsoft.com/office/officeart/2008/layout/Lined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7B31A342-CDC0-4720-89CE-8D75FE3ADABE}" type="doc">
      <dgm:prSet loTypeId="urn:microsoft.com/office/officeart/2008/layout/LinedList" loCatId="list" qsTypeId="urn:microsoft.com/office/officeart/2005/8/quickstyle/simple4" qsCatId="simple" csTypeId="urn:microsoft.com/office/officeart/2005/8/colors/colorful1" csCatId="colorful" phldr="1"/>
      <dgm:spPr/>
      <dgm:t>
        <a:bodyPr/>
        <a:lstStyle/>
        <a:p>
          <a:endParaRPr lang="en-US"/>
        </a:p>
      </dgm:t>
    </dgm:pt>
    <dgm:pt modelId="{51A96116-2DBC-E140-9AC6-500988A86A09}">
      <dgm:prSet custT="1"/>
      <dgm:spPr/>
      <dgm:t>
        <a:bodyPr/>
        <a:lstStyle/>
        <a:p>
          <a:r>
            <a:rPr lang="en-US" sz="2000" b="0" dirty="0">
              <a:latin typeface="Palatino Linotype" panose="02040502050505030304" pitchFamily="18" charset="0"/>
            </a:rPr>
            <a:t>Because “I have to write it down; I have to think about it.” </a:t>
          </a:r>
        </a:p>
      </dgm:t>
    </dgm:pt>
    <dgm:pt modelId="{B722EE07-60A9-7F4C-9761-F21F5A75D64A}" type="parTrans" cxnId="{7DAFD794-B0C2-084B-8B77-BB56FB9B5CDE}">
      <dgm:prSet/>
      <dgm:spPr/>
      <dgm:t>
        <a:bodyPr/>
        <a:lstStyle/>
        <a:p>
          <a:endParaRPr lang="en-US"/>
        </a:p>
      </dgm:t>
    </dgm:pt>
    <dgm:pt modelId="{92D835BD-ED3A-5F47-8BF1-A86637A900CF}" type="sibTrans" cxnId="{7DAFD794-B0C2-084B-8B77-BB56FB9B5CDE}">
      <dgm:prSet/>
      <dgm:spPr/>
      <dgm:t>
        <a:bodyPr/>
        <a:lstStyle/>
        <a:p>
          <a:endParaRPr lang="en-US"/>
        </a:p>
      </dgm:t>
    </dgm:pt>
    <dgm:pt modelId="{A957180E-7EE4-934D-8EB9-A34337970C80}">
      <dgm:prSet custT="1"/>
      <dgm:spPr/>
      <dgm:t>
        <a:bodyPr/>
        <a:lstStyle/>
        <a:p>
          <a:r>
            <a:rPr lang="en-US" sz="2000" b="0" dirty="0">
              <a:latin typeface="Palatino Linotype" panose="02040502050505030304" pitchFamily="18" charset="0"/>
            </a:rPr>
            <a:t>Writing as a thinking learning activity seems to be supporting his learning and development of critical analysis (Jasper, 2005; Oatley and  </a:t>
          </a:r>
          <a:r>
            <a:rPr lang="en-US" sz="2000" b="0" dirty="0" err="1">
              <a:latin typeface="Palatino Linotype" panose="02040502050505030304" pitchFamily="18" charset="0"/>
            </a:rPr>
            <a:t>Djikic</a:t>
          </a:r>
          <a:r>
            <a:rPr lang="en-US" sz="2000" b="0" dirty="0">
              <a:latin typeface="Palatino Linotype" panose="02040502050505030304" pitchFamily="18" charset="0"/>
            </a:rPr>
            <a:t>, 2008).
</a:t>
          </a:r>
        </a:p>
      </dgm:t>
    </dgm:pt>
    <dgm:pt modelId="{E33E12E9-B8D0-3F43-A0F0-8F827A858C2F}" type="parTrans" cxnId="{1D821ABE-D2EC-8740-8CE2-A582B9E2D5BB}">
      <dgm:prSet/>
      <dgm:spPr/>
      <dgm:t>
        <a:bodyPr/>
        <a:lstStyle/>
        <a:p>
          <a:endParaRPr lang="en-US"/>
        </a:p>
      </dgm:t>
    </dgm:pt>
    <dgm:pt modelId="{E1A4429C-FDE3-E048-AE65-98607AA75F04}" type="sibTrans" cxnId="{1D821ABE-D2EC-8740-8CE2-A582B9E2D5BB}">
      <dgm:prSet/>
      <dgm:spPr/>
      <dgm:t>
        <a:bodyPr/>
        <a:lstStyle/>
        <a:p>
          <a:endParaRPr lang="en-US"/>
        </a:p>
      </dgm:t>
    </dgm:pt>
    <dgm:pt modelId="{82540B8E-E7D3-5346-92D7-D97CC5C831B8}">
      <dgm:prSet custT="1"/>
      <dgm:spPr/>
      <dgm:t>
        <a:bodyPr/>
        <a:lstStyle/>
        <a:p>
          <a:endParaRPr lang="en-US" sz="2000" b="0" dirty="0">
            <a:latin typeface="Palatino Linotype" panose="02040502050505030304" pitchFamily="18" charset="0"/>
          </a:endParaRPr>
        </a:p>
      </dgm:t>
    </dgm:pt>
    <dgm:pt modelId="{88421510-8667-624B-8989-F0477504AF76}" type="parTrans" cxnId="{4899DA2F-9BDD-C745-9355-8FF63D24AEAA}">
      <dgm:prSet/>
      <dgm:spPr/>
    </dgm:pt>
    <dgm:pt modelId="{01AC9F93-F9B5-5846-95DC-FC714DB9F592}" type="sibTrans" cxnId="{4899DA2F-9BDD-C745-9355-8FF63D24AEAA}">
      <dgm:prSet/>
      <dgm:spPr/>
    </dgm:pt>
    <dgm:pt modelId="{C0892EEF-B442-DB48-8DCF-240358B92AB1}" type="pres">
      <dgm:prSet presAssocID="{7B31A342-CDC0-4720-89CE-8D75FE3ADABE}" presName="vert0" presStyleCnt="0">
        <dgm:presLayoutVars>
          <dgm:dir/>
          <dgm:animOne val="branch"/>
          <dgm:animLvl val="lvl"/>
        </dgm:presLayoutVars>
      </dgm:prSet>
      <dgm:spPr/>
    </dgm:pt>
    <dgm:pt modelId="{6C08BA20-D413-9848-9A0B-CCD4A11209ED}" type="pres">
      <dgm:prSet presAssocID="{82540B8E-E7D3-5346-92D7-D97CC5C831B8}" presName="thickLine" presStyleLbl="alignNode1" presStyleIdx="0" presStyleCnt="3"/>
      <dgm:spPr/>
    </dgm:pt>
    <dgm:pt modelId="{E95FBB5E-8BB6-CE47-A35B-839B5960ABC6}" type="pres">
      <dgm:prSet presAssocID="{82540B8E-E7D3-5346-92D7-D97CC5C831B8}" presName="horz1" presStyleCnt="0"/>
      <dgm:spPr/>
    </dgm:pt>
    <dgm:pt modelId="{9BA7260E-CBF5-9B40-ACFD-92BF9D36FD07}" type="pres">
      <dgm:prSet presAssocID="{82540B8E-E7D3-5346-92D7-D97CC5C831B8}" presName="tx1" presStyleLbl="revTx" presStyleIdx="0" presStyleCnt="3"/>
      <dgm:spPr/>
    </dgm:pt>
    <dgm:pt modelId="{E72758C6-F4B7-6B40-8BE0-2297BA65CE6C}" type="pres">
      <dgm:prSet presAssocID="{82540B8E-E7D3-5346-92D7-D97CC5C831B8}" presName="vert1" presStyleCnt="0"/>
      <dgm:spPr/>
    </dgm:pt>
    <dgm:pt modelId="{DB24FE36-29E9-C04F-AA9F-F9D9ADBBE2C9}" type="pres">
      <dgm:prSet presAssocID="{51A96116-2DBC-E140-9AC6-500988A86A09}" presName="thickLine" presStyleLbl="alignNode1" presStyleIdx="1" presStyleCnt="3"/>
      <dgm:spPr/>
    </dgm:pt>
    <dgm:pt modelId="{0F70F3CE-121E-5A48-8341-758FD83532D9}" type="pres">
      <dgm:prSet presAssocID="{51A96116-2DBC-E140-9AC6-500988A86A09}" presName="horz1" presStyleCnt="0"/>
      <dgm:spPr/>
    </dgm:pt>
    <dgm:pt modelId="{3EC02758-8DC4-324D-B1D5-8F40B8EAC95F}" type="pres">
      <dgm:prSet presAssocID="{51A96116-2DBC-E140-9AC6-500988A86A09}" presName="tx1" presStyleLbl="revTx" presStyleIdx="1" presStyleCnt="3"/>
      <dgm:spPr/>
    </dgm:pt>
    <dgm:pt modelId="{E5C55839-1513-D749-B754-CDACCB36299C}" type="pres">
      <dgm:prSet presAssocID="{51A96116-2DBC-E140-9AC6-500988A86A09}" presName="vert1" presStyleCnt="0"/>
      <dgm:spPr/>
    </dgm:pt>
    <dgm:pt modelId="{D071BAAA-27A9-1F49-8ECA-7E433F4D4BE1}" type="pres">
      <dgm:prSet presAssocID="{A957180E-7EE4-934D-8EB9-A34337970C80}" presName="thickLine" presStyleLbl="alignNode1" presStyleIdx="2" presStyleCnt="3"/>
      <dgm:spPr/>
    </dgm:pt>
    <dgm:pt modelId="{8DC8DC37-C013-674E-ACD0-C29552F5E76F}" type="pres">
      <dgm:prSet presAssocID="{A957180E-7EE4-934D-8EB9-A34337970C80}" presName="horz1" presStyleCnt="0"/>
      <dgm:spPr/>
    </dgm:pt>
    <dgm:pt modelId="{2D7468B4-14DD-7847-BD7E-54C0427AF79E}" type="pres">
      <dgm:prSet presAssocID="{A957180E-7EE4-934D-8EB9-A34337970C80}" presName="tx1" presStyleLbl="revTx" presStyleIdx="2" presStyleCnt="3" custScaleY="169414"/>
      <dgm:spPr/>
    </dgm:pt>
    <dgm:pt modelId="{1E47C3F5-DE69-5D45-9F35-0BA746334F2F}" type="pres">
      <dgm:prSet presAssocID="{A957180E-7EE4-934D-8EB9-A34337970C80}" presName="vert1" presStyleCnt="0"/>
      <dgm:spPr/>
    </dgm:pt>
  </dgm:ptLst>
  <dgm:cxnLst>
    <dgm:cxn modelId="{4899DA2F-9BDD-C745-9355-8FF63D24AEAA}" srcId="{7B31A342-CDC0-4720-89CE-8D75FE3ADABE}" destId="{82540B8E-E7D3-5346-92D7-D97CC5C831B8}" srcOrd="0" destOrd="0" parTransId="{88421510-8667-624B-8989-F0477504AF76}" sibTransId="{01AC9F93-F9B5-5846-95DC-FC714DB9F592}"/>
    <dgm:cxn modelId="{6B4C3E5E-6A89-F54D-955E-13A170F992DF}" type="presOf" srcId="{A957180E-7EE4-934D-8EB9-A34337970C80}" destId="{2D7468B4-14DD-7847-BD7E-54C0427AF79E}" srcOrd="0" destOrd="0" presId="urn:microsoft.com/office/officeart/2008/layout/LinedList"/>
    <dgm:cxn modelId="{7DAFD794-B0C2-084B-8B77-BB56FB9B5CDE}" srcId="{7B31A342-CDC0-4720-89CE-8D75FE3ADABE}" destId="{51A96116-2DBC-E140-9AC6-500988A86A09}" srcOrd="1" destOrd="0" parTransId="{B722EE07-60A9-7F4C-9761-F21F5A75D64A}" sibTransId="{92D835BD-ED3A-5F47-8BF1-A86637A900CF}"/>
    <dgm:cxn modelId="{FD2037A7-FE54-A543-880C-7C0CEE546255}" type="presOf" srcId="{51A96116-2DBC-E140-9AC6-500988A86A09}" destId="{3EC02758-8DC4-324D-B1D5-8F40B8EAC95F}" srcOrd="0" destOrd="0" presId="urn:microsoft.com/office/officeart/2008/layout/LinedList"/>
    <dgm:cxn modelId="{1D821ABE-D2EC-8740-8CE2-A582B9E2D5BB}" srcId="{7B31A342-CDC0-4720-89CE-8D75FE3ADABE}" destId="{A957180E-7EE4-934D-8EB9-A34337970C80}" srcOrd="2" destOrd="0" parTransId="{E33E12E9-B8D0-3F43-A0F0-8F827A858C2F}" sibTransId="{E1A4429C-FDE3-E048-AE65-98607AA75F04}"/>
    <dgm:cxn modelId="{033303D3-0E57-5C4A-AD8F-4906E84112BB}" type="presOf" srcId="{82540B8E-E7D3-5346-92D7-D97CC5C831B8}" destId="{9BA7260E-CBF5-9B40-ACFD-92BF9D36FD07}" srcOrd="0" destOrd="0" presId="urn:microsoft.com/office/officeart/2008/layout/LinedList"/>
    <dgm:cxn modelId="{E4B26CD3-93AC-B246-BBAB-59CD16FB1AB5}" type="presOf" srcId="{7B31A342-CDC0-4720-89CE-8D75FE3ADABE}" destId="{C0892EEF-B442-DB48-8DCF-240358B92AB1}" srcOrd="0" destOrd="0" presId="urn:microsoft.com/office/officeart/2008/layout/LinedList"/>
    <dgm:cxn modelId="{421359F5-2FDF-4A44-9968-7E5BE3B1BB48}" type="presParOf" srcId="{C0892EEF-B442-DB48-8DCF-240358B92AB1}" destId="{6C08BA20-D413-9848-9A0B-CCD4A11209ED}" srcOrd="0" destOrd="0" presId="urn:microsoft.com/office/officeart/2008/layout/LinedList"/>
    <dgm:cxn modelId="{B9A8FB77-1310-CF46-9132-270C0F344846}" type="presParOf" srcId="{C0892EEF-B442-DB48-8DCF-240358B92AB1}" destId="{E95FBB5E-8BB6-CE47-A35B-839B5960ABC6}" srcOrd="1" destOrd="0" presId="urn:microsoft.com/office/officeart/2008/layout/LinedList"/>
    <dgm:cxn modelId="{215F06A2-080C-FA40-A504-EA1597EC323C}" type="presParOf" srcId="{E95FBB5E-8BB6-CE47-A35B-839B5960ABC6}" destId="{9BA7260E-CBF5-9B40-ACFD-92BF9D36FD07}" srcOrd="0" destOrd="0" presId="urn:microsoft.com/office/officeart/2008/layout/LinedList"/>
    <dgm:cxn modelId="{F4FB47A8-77E5-A841-B7BF-C40668F5EF80}" type="presParOf" srcId="{E95FBB5E-8BB6-CE47-A35B-839B5960ABC6}" destId="{E72758C6-F4B7-6B40-8BE0-2297BA65CE6C}" srcOrd="1" destOrd="0" presId="urn:microsoft.com/office/officeart/2008/layout/LinedList"/>
    <dgm:cxn modelId="{889D8CA3-C624-6343-AD54-BC39DE6D71DA}" type="presParOf" srcId="{C0892EEF-B442-DB48-8DCF-240358B92AB1}" destId="{DB24FE36-29E9-C04F-AA9F-F9D9ADBBE2C9}" srcOrd="2" destOrd="0" presId="urn:microsoft.com/office/officeart/2008/layout/LinedList"/>
    <dgm:cxn modelId="{254950B0-63F9-0641-BE19-617E96FE6CBC}" type="presParOf" srcId="{C0892EEF-B442-DB48-8DCF-240358B92AB1}" destId="{0F70F3CE-121E-5A48-8341-758FD83532D9}" srcOrd="3" destOrd="0" presId="urn:microsoft.com/office/officeart/2008/layout/LinedList"/>
    <dgm:cxn modelId="{B20457AF-206B-6F45-B2E5-534012524164}" type="presParOf" srcId="{0F70F3CE-121E-5A48-8341-758FD83532D9}" destId="{3EC02758-8DC4-324D-B1D5-8F40B8EAC95F}" srcOrd="0" destOrd="0" presId="urn:microsoft.com/office/officeart/2008/layout/LinedList"/>
    <dgm:cxn modelId="{CD199019-1129-3A45-8D1A-9427365ADE61}" type="presParOf" srcId="{0F70F3CE-121E-5A48-8341-758FD83532D9}" destId="{E5C55839-1513-D749-B754-CDACCB36299C}" srcOrd="1" destOrd="0" presId="urn:microsoft.com/office/officeart/2008/layout/LinedList"/>
    <dgm:cxn modelId="{24AFF275-C8D9-6142-A7B2-79FE9E924562}" type="presParOf" srcId="{C0892EEF-B442-DB48-8DCF-240358B92AB1}" destId="{D071BAAA-27A9-1F49-8ECA-7E433F4D4BE1}" srcOrd="4" destOrd="0" presId="urn:microsoft.com/office/officeart/2008/layout/LinedList"/>
    <dgm:cxn modelId="{0F4D6133-2C48-8A4B-A843-44D8119819AB}" type="presParOf" srcId="{C0892EEF-B442-DB48-8DCF-240358B92AB1}" destId="{8DC8DC37-C013-674E-ACD0-C29552F5E76F}" srcOrd="5" destOrd="0" presId="urn:microsoft.com/office/officeart/2008/layout/LinedList"/>
    <dgm:cxn modelId="{C3E78125-CA5D-2446-AD27-6A4AA18B39F2}" type="presParOf" srcId="{8DC8DC37-C013-674E-ACD0-C29552F5E76F}" destId="{2D7468B4-14DD-7847-BD7E-54C0427AF79E}" srcOrd="0" destOrd="0" presId="urn:microsoft.com/office/officeart/2008/layout/LinedList"/>
    <dgm:cxn modelId="{986B63C0-EF08-3B49-B89E-891645AEEF56}" type="presParOf" srcId="{8DC8DC37-C013-674E-ACD0-C29552F5E76F}" destId="{1E47C3F5-DE69-5D45-9F35-0BA746334F2F}"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7B31A342-CDC0-4720-89CE-8D75FE3ADABE}" type="doc">
      <dgm:prSet loTypeId="urn:microsoft.com/office/officeart/2008/layout/LinedList" loCatId="list" qsTypeId="urn:microsoft.com/office/officeart/2005/8/quickstyle/simple2" qsCatId="simple" csTypeId="urn:microsoft.com/office/officeart/2005/8/colors/accent3_2" csCatId="accent3" phldr="1"/>
      <dgm:spPr/>
      <dgm:t>
        <a:bodyPr/>
        <a:lstStyle/>
        <a:p>
          <a:endParaRPr lang="en-US"/>
        </a:p>
      </dgm:t>
    </dgm:pt>
    <dgm:pt modelId="{AA0F293A-26CB-1A4C-8AC2-2ED66B3CCB0F}">
      <dgm:prSet/>
      <dgm:spPr/>
      <dgm:t>
        <a:bodyPr/>
        <a:lstStyle/>
        <a:p>
          <a:r>
            <a:rPr lang="en-US" b="0" dirty="0">
              <a:latin typeface="Palatino Linotype" panose="02040502050505030304" pitchFamily="18" charset="0"/>
            </a:rPr>
            <a:t>Through reflection, he recognized that he has the resources to achieve his goals, allowing him to focus on his achievements.</a:t>
          </a:r>
        </a:p>
      </dgm:t>
    </dgm:pt>
    <dgm:pt modelId="{A765C74B-A836-6B4A-9F3A-403EE9A33E8B}" type="parTrans" cxnId="{4CD928EA-9BFD-004B-89A5-EAAD3A8ED6A7}">
      <dgm:prSet/>
      <dgm:spPr/>
      <dgm:t>
        <a:bodyPr/>
        <a:lstStyle/>
        <a:p>
          <a:endParaRPr lang="en-US"/>
        </a:p>
      </dgm:t>
    </dgm:pt>
    <dgm:pt modelId="{DA6FF06A-3323-8A4D-B9AD-2620D761D4B8}" type="sibTrans" cxnId="{4CD928EA-9BFD-004B-89A5-EAAD3A8ED6A7}">
      <dgm:prSet/>
      <dgm:spPr/>
      <dgm:t>
        <a:bodyPr/>
        <a:lstStyle/>
        <a:p>
          <a:endParaRPr lang="en-US"/>
        </a:p>
      </dgm:t>
    </dgm:pt>
    <dgm:pt modelId="{7E1154D2-70F6-6C4D-98A7-0CF4E55DCA0B}">
      <dgm:prSet/>
      <dgm:spPr/>
      <dgm:t>
        <a:bodyPr/>
        <a:lstStyle/>
        <a:p>
          <a:r>
            <a:rPr lang="en-US" b="0" dirty="0">
              <a:latin typeface="Palatino Linotype" panose="02040502050505030304" pitchFamily="18" charset="0"/>
            </a:rPr>
            <a:t>Concluded: "I have sung a lot in a short period” demonstrating voice usage awareness.  </a:t>
          </a:r>
        </a:p>
      </dgm:t>
    </dgm:pt>
    <dgm:pt modelId="{E9BF1088-36C3-8F42-B4FA-F40833D99D5D}" type="parTrans" cxnId="{2F7F4E66-66E3-D54E-98F3-8FF7E526D478}">
      <dgm:prSet/>
      <dgm:spPr/>
      <dgm:t>
        <a:bodyPr/>
        <a:lstStyle/>
        <a:p>
          <a:endParaRPr lang="en-US"/>
        </a:p>
      </dgm:t>
    </dgm:pt>
    <dgm:pt modelId="{A8F1993E-1C1D-A849-8B5E-0EF5ED3EAC7E}" type="sibTrans" cxnId="{2F7F4E66-66E3-D54E-98F3-8FF7E526D478}">
      <dgm:prSet/>
      <dgm:spPr/>
      <dgm:t>
        <a:bodyPr/>
        <a:lstStyle/>
        <a:p>
          <a:endParaRPr lang="en-US"/>
        </a:p>
      </dgm:t>
    </dgm:pt>
    <dgm:pt modelId="{238EA1FE-65B1-0C4A-8F59-2EFAD715AE26}">
      <dgm:prSet/>
      <dgm:spPr/>
      <dgm:t>
        <a:bodyPr/>
        <a:lstStyle/>
        <a:p>
          <a:r>
            <a:rPr lang="en-US" dirty="0">
              <a:latin typeface="Palatino Linotype" panose="02040502050505030304" pitchFamily="18" charset="0"/>
            </a:rPr>
            <a:t>The template served as a guiding tool, allowing for a more structured SPS.</a:t>
          </a:r>
        </a:p>
      </dgm:t>
    </dgm:pt>
    <dgm:pt modelId="{7E2157C5-CF06-D84D-89D8-8FBF656AF3FA}" type="parTrans" cxnId="{E76151BA-000F-5A44-9376-340C811C79E5}">
      <dgm:prSet/>
      <dgm:spPr/>
      <dgm:t>
        <a:bodyPr/>
        <a:lstStyle/>
        <a:p>
          <a:endParaRPr lang="en-US"/>
        </a:p>
      </dgm:t>
    </dgm:pt>
    <dgm:pt modelId="{56E6A69A-BDFE-BF44-A994-EF8BE8A2CE51}" type="sibTrans" cxnId="{E76151BA-000F-5A44-9376-340C811C79E5}">
      <dgm:prSet/>
      <dgm:spPr/>
      <dgm:t>
        <a:bodyPr/>
        <a:lstStyle/>
        <a:p>
          <a:endParaRPr lang="en-US"/>
        </a:p>
      </dgm:t>
    </dgm:pt>
    <dgm:pt modelId="{D881AF58-DBDC-AB43-8CF1-8E3C7422311F}" type="pres">
      <dgm:prSet presAssocID="{7B31A342-CDC0-4720-89CE-8D75FE3ADABE}" presName="vert0" presStyleCnt="0">
        <dgm:presLayoutVars>
          <dgm:dir/>
          <dgm:animOne val="branch"/>
          <dgm:animLvl val="lvl"/>
        </dgm:presLayoutVars>
      </dgm:prSet>
      <dgm:spPr/>
    </dgm:pt>
    <dgm:pt modelId="{DEAB8F9B-D8FD-CD40-B445-7DAA9DD8FF5B}" type="pres">
      <dgm:prSet presAssocID="{238EA1FE-65B1-0C4A-8F59-2EFAD715AE26}" presName="thickLine" presStyleLbl="alignNode1" presStyleIdx="0" presStyleCnt="3"/>
      <dgm:spPr/>
    </dgm:pt>
    <dgm:pt modelId="{2F175396-46C5-6E42-B6DC-ECC82007DCB5}" type="pres">
      <dgm:prSet presAssocID="{238EA1FE-65B1-0C4A-8F59-2EFAD715AE26}" presName="horz1" presStyleCnt="0"/>
      <dgm:spPr/>
    </dgm:pt>
    <dgm:pt modelId="{9CC26F5C-2DDB-9B4C-9815-036DD2D8FC04}" type="pres">
      <dgm:prSet presAssocID="{238EA1FE-65B1-0C4A-8F59-2EFAD715AE26}" presName="tx1" presStyleLbl="revTx" presStyleIdx="0" presStyleCnt="3"/>
      <dgm:spPr/>
    </dgm:pt>
    <dgm:pt modelId="{5E0C7C6B-6CBA-4643-87FE-3753C1104D80}" type="pres">
      <dgm:prSet presAssocID="{238EA1FE-65B1-0C4A-8F59-2EFAD715AE26}" presName="vert1" presStyleCnt="0"/>
      <dgm:spPr/>
    </dgm:pt>
    <dgm:pt modelId="{2249854B-677C-964E-BD11-108946524A99}" type="pres">
      <dgm:prSet presAssocID="{AA0F293A-26CB-1A4C-8AC2-2ED66B3CCB0F}" presName="thickLine" presStyleLbl="alignNode1" presStyleIdx="1" presStyleCnt="3"/>
      <dgm:spPr/>
    </dgm:pt>
    <dgm:pt modelId="{73FB7CB8-1851-1940-908C-FF09CE80340A}" type="pres">
      <dgm:prSet presAssocID="{AA0F293A-26CB-1A4C-8AC2-2ED66B3CCB0F}" presName="horz1" presStyleCnt="0"/>
      <dgm:spPr/>
    </dgm:pt>
    <dgm:pt modelId="{6C0F4A96-BBD7-DB4E-95C7-C8C5ECF1F451}" type="pres">
      <dgm:prSet presAssocID="{AA0F293A-26CB-1A4C-8AC2-2ED66B3CCB0F}" presName="tx1" presStyleLbl="revTx" presStyleIdx="1" presStyleCnt="3"/>
      <dgm:spPr/>
    </dgm:pt>
    <dgm:pt modelId="{54F13B7C-B8A1-AD43-9CC1-5A732BA94A56}" type="pres">
      <dgm:prSet presAssocID="{AA0F293A-26CB-1A4C-8AC2-2ED66B3CCB0F}" presName="vert1" presStyleCnt="0"/>
      <dgm:spPr/>
    </dgm:pt>
    <dgm:pt modelId="{915E314C-A88F-2141-89C8-6DFAEAD912A7}" type="pres">
      <dgm:prSet presAssocID="{7E1154D2-70F6-6C4D-98A7-0CF4E55DCA0B}" presName="thickLine" presStyleLbl="alignNode1" presStyleIdx="2" presStyleCnt="3"/>
      <dgm:spPr/>
    </dgm:pt>
    <dgm:pt modelId="{B3D9409D-04E8-AC4B-A6DA-420A48C40FB1}" type="pres">
      <dgm:prSet presAssocID="{7E1154D2-70F6-6C4D-98A7-0CF4E55DCA0B}" presName="horz1" presStyleCnt="0"/>
      <dgm:spPr/>
    </dgm:pt>
    <dgm:pt modelId="{729740E3-C9EE-1D40-9CCA-7821302FB931}" type="pres">
      <dgm:prSet presAssocID="{7E1154D2-70F6-6C4D-98A7-0CF4E55DCA0B}" presName="tx1" presStyleLbl="revTx" presStyleIdx="2" presStyleCnt="3"/>
      <dgm:spPr/>
    </dgm:pt>
    <dgm:pt modelId="{D7827435-07FE-FE4D-AA88-DC7E074FFF2A}" type="pres">
      <dgm:prSet presAssocID="{7E1154D2-70F6-6C4D-98A7-0CF4E55DCA0B}" presName="vert1" presStyleCnt="0"/>
      <dgm:spPr/>
    </dgm:pt>
  </dgm:ptLst>
  <dgm:cxnLst>
    <dgm:cxn modelId="{15490F11-B9E2-B545-8E87-085F5F0D8EA9}" type="presOf" srcId="{7B31A342-CDC0-4720-89CE-8D75FE3ADABE}" destId="{D881AF58-DBDC-AB43-8CF1-8E3C7422311F}" srcOrd="0" destOrd="0" presId="urn:microsoft.com/office/officeart/2008/layout/LinedList"/>
    <dgm:cxn modelId="{1B738B3C-710F-5347-A303-F0E4C39EDDAA}" type="presOf" srcId="{7E1154D2-70F6-6C4D-98A7-0CF4E55DCA0B}" destId="{729740E3-C9EE-1D40-9CCA-7821302FB931}" srcOrd="0" destOrd="0" presId="urn:microsoft.com/office/officeart/2008/layout/LinedList"/>
    <dgm:cxn modelId="{2F7F4E66-66E3-D54E-98F3-8FF7E526D478}" srcId="{7B31A342-CDC0-4720-89CE-8D75FE3ADABE}" destId="{7E1154D2-70F6-6C4D-98A7-0CF4E55DCA0B}" srcOrd="2" destOrd="0" parTransId="{E9BF1088-36C3-8F42-B4FA-F40833D99D5D}" sibTransId="{A8F1993E-1C1D-A849-8B5E-0EF5ED3EAC7E}"/>
    <dgm:cxn modelId="{CFFAAEB5-6643-A547-99DD-8AC26EBA5CBF}" type="presOf" srcId="{AA0F293A-26CB-1A4C-8AC2-2ED66B3CCB0F}" destId="{6C0F4A96-BBD7-DB4E-95C7-C8C5ECF1F451}" srcOrd="0" destOrd="0" presId="urn:microsoft.com/office/officeart/2008/layout/LinedList"/>
    <dgm:cxn modelId="{E76151BA-000F-5A44-9376-340C811C79E5}" srcId="{7B31A342-CDC0-4720-89CE-8D75FE3ADABE}" destId="{238EA1FE-65B1-0C4A-8F59-2EFAD715AE26}" srcOrd="0" destOrd="0" parTransId="{7E2157C5-CF06-D84D-89D8-8FBF656AF3FA}" sibTransId="{56E6A69A-BDFE-BF44-A994-EF8BE8A2CE51}"/>
    <dgm:cxn modelId="{3E3E11E3-3821-CA42-BC72-8DF1984B7721}" type="presOf" srcId="{238EA1FE-65B1-0C4A-8F59-2EFAD715AE26}" destId="{9CC26F5C-2DDB-9B4C-9815-036DD2D8FC04}" srcOrd="0" destOrd="0" presId="urn:microsoft.com/office/officeart/2008/layout/LinedList"/>
    <dgm:cxn modelId="{4CD928EA-9BFD-004B-89A5-EAAD3A8ED6A7}" srcId="{7B31A342-CDC0-4720-89CE-8D75FE3ADABE}" destId="{AA0F293A-26CB-1A4C-8AC2-2ED66B3CCB0F}" srcOrd="1" destOrd="0" parTransId="{A765C74B-A836-6B4A-9F3A-403EE9A33E8B}" sibTransId="{DA6FF06A-3323-8A4D-B9AD-2620D761D4B8}"/>
    <dgm:cxn modelId="{9C9C97A6-BF59-2D4D-A34A-3E6DB07A6850}" type="presParOf" srcId="{D881AF58-DBDC-AB43-8CF1-8E3C7422311F}" destId="{DEAB8F9B-D8FD-CD40-B445-7DAA9DD8FF5B}" srcOrd="0" destOrd="0" presId="urn:microsoft.com/office/officeart/2008/layout/LinedList"/>
    <dgm:cxn modelId="{3EE39E47-A343-8B49-AFD3-7855B973A696}" type="presParOf" srcId="{D881AF58-DBDC-AB43-8CF1-8E3C7422311F}" destId="{2F175396-46C5-6E42-B6DC-ECC82007DCB5}" srcOrd="1" destOrd="0" presId="urn:microsoft.com/office/officeart/2008/layout/LinedList"/>
    <dgm:cxn modelId="{918CE269-6114-1345-A812-9D3216E7FBBD}" type="presParOf" srcId="{2F175396-46C5-6E42-B6DC-ECC82007DCB5}" destId="{9CC26F5C-2DDB-9B4C-9815-036DD2D8FC04}" srcOrd="0" destOrd="0" presId="urn:microsoft.com/office/officeart/2008/layout/LinedList"/>
    <dgm:cxn modelId="{029E8926-9662-6A40-9810-0D4DD4942973}" type="presParOf" srcId="{2F175396-46C5-6E42-B6DC-ECC82007DCB5}" destId="{5E0C7C6B-6CBA-4643-87FE-3753C1104D80}" srcOrd="1" destOrd="0" presId="urn:microsoft.com/office/officeart/2008/layout/LinedList"/>
    <dgm:cxn modelId="{32C78780-8213-294F-9E45-DC871CB151E7}" type="presParOf" srcId="{D881AF58-DBDC-AB43-8CF1-8E3C7422311F}" destId="{2249854B-677C-964E-BD11-108946524A99}" srcOrd="2" destOrd="0" presId="urn:microsoft.com/office/officeart/2008/layout/LinedList"/>
    <dgm:cxn modelId="{5D3F48B0-072A-0443-8A81-8D986A213584}" type="presParOf" srcId="{D881AF58-DBDC-AB43-8CF1-8E3C7422311F}" destId="{73FB7CB8-1851-1940-908C-FF09CE80340A}" srcOrd="3" destOrd="0" presId="urn:microsoft.com/office/officeart/2008/layout/LinedList"/>
    <dgm:cxn modelId="{A5693CEA-9A1A-AB46-A365-AFAB502FAE11}" type="presParOf" srcId="{73FB7CB8-1851-1940-908C-FF09CE80340A}" destId="{6C0F4A96-BBD7-DB4E-95C7-C8C5ECF1F451}" srcOrd="0" destOrd="0" presId="urn:microsoft.com/office/officeart/2008/layout/LinedList"/>
    <dgm:cxn modelId="{27C33A52-D6E4-2C40-8B4F-97174D6FAEB9}" type="presParOf" srcId="{73FB7CB8-1851-1940-908C-FF09CE80340A}" destId="{54F13B7C-B8A1-AD43-9CC1-5A732BA94A56}" srcOrd="1" destOrd="0" presId="urn:microsoft.com/office/officeart/2008/layout/LinedList"/>
    <dgm:cxn modelId="{D08AD543-7455-094F-8383-EBCA97D72859}" type="presParOf" srcId="{D881AF58-DBDC-AB43-8CF1-8E3C7422311F}" destId="{915E314C-A88F-2141-89C8-6DFAEAD912A7}" srcOrd="4" destOrd="0" presId="urn:microsoft.com/office/officeart/2008/layout/LinedList"/>
    <dgm:cxn modelId="{1132E555-6EC2-294A-9799-15EF75A2A678}" type="presParOf" srcId="{D881AF58-DBDC-AB43-8CF1-8E3C7422311F}" destId="{B3D9409D-04E8-AC4B-A6DA-420A48C40FB1}" srcOrd="5" destOrd="0" presId="urn:microsoft.com/office/officeart/2008/layout/LinedList"/>
    <dgm:cxn modelId="{32993B4F-9DE4-514E-8E59-AF04F419F89A}" type="presParOf" srcId="{B3D9409D-04E8-AC4B-A6DA-420A48C40FB1}" destId="{729740E3-C9EE-1D40-9CCA-7821302FB931}" srcOrd="0" destOrd="0" presId="urn:microsoft.com/office/officeart/2008/layout/LinedList"/>
    <dgm:cxn modelId="{3FC2EB43-EF0E-0A42-838C-FED1B2D26E9A}" type="presParOf" srcId="{B3D9409D-04E8-AC4B-A6DA-420A48C40FB1}" destId="{D7827435-07FE-FE4D-AA88-DC7E074FFF2A}" srcOrd="1" destOrd="0" presId="urn:microsoft.com/office/officeart/2008/layout/Lined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0CDC3C4-6912-154F-8F32-6806706B4D08}">
      <dsp:nvSpPr>
        <dsp:cNvPr id="0" name=""/>
        <dsp:cNvSpPr/>
      </dsp:nvSpPr>
      <dsp:spPr>
        <a:xfrm>
          <a:off x="42" y="1210984"/>
          <a:ext cx="3206415" cy="2001372"/>
        </a:xfrm>
        <a:prstGeom prst="roundRect">
          <a:avLst>
            <a:gd name="adj" fmla="val 10000"/>
          </a:avLst>
        </a:prstGeom>
        <a:gradFill rotWithShape="0">
          <a:gsLst>
            <a:gs pos="0">
              <a:schemeClr val="accent1">
                <a:hueOff val="0"/>
                <a:satOff val="0"/>
                <a:lumOff val="0"/>
                <a:alphaOff val="0"/>
                <a:tint val="98000"/>
                <a:satMod val="110000"/>
                <a:lumMod val="104000"/>
              </a:schemeClr>
            </a:gs>
            <a:gs pos="69000">
              <a:schemeClr val="accent1">
                <a:hueOff val="0"/>
                <a:satOff val="0"/>
                <a:lumOff val="0"/>
                <a:alphaOff val="0"/>
                <a:shade val="88000"/>
                <a:satMod val="130000"/>
                <a:lumMod val="92000"/>
              </a:schemeClr>
            </a:gs>
            <a:gs pos="100000">
              <a:schemeClr val="accent1">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01FD2420-AF31-9F43-A9DE-0C1F77E25E4A}">
      <dsp:nvSpPr>
        <dsp:cNvPr id="0" name=""/>
        <dsp:cNvSpPr/>
      </dsp:nvSpPr>
      <dsp:spPr>
        <a:xfrm>
          <a:off x="337568" y="1531634"/>
          <a:ext cx="3206415" cy="2001372"/>
        </a:xfrm>
        <a:prstGeom prst="roundRect">
          <a:avLst>
            <a:gd name="adj" fmla="val 10000"/>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0" i="0" kern="1200" dirty="0">
              <a:latin typeface="Palatino Linotype" panose="02040502050505030304" pitchFamily="18" charset="0"/>
            </a:rPr>
            <a:t>Motivated with voice lesson outcomes</a:t>
          </a:r>
          <a:r>
            <a:rPr lang="en-GB" sz="1800" b="0" i="0" kern="1200" dirty="0">
              <a:latin typeface="Palatino Linotype" panose="02040502050505030304" pitchFamily="18" charset="0"/>
            </a:rPr>
            <a:t>.</a:t>
          </a:r>
          <a:endParaRPr lang="en-US" sz="1800" b="0" kern="1200" dirty="0">
            <a:latin typeface="Palatino Linotype" panose="02040502050505030304" pitchFamily="18" charset="0"/>
          </a:endParaRPr>
        </a:p>
      </dsp:txBody>
      <dsp:txXfrm>
        <a:off x="396186" y="1590252"/>
        <a:ext cx="3089179" cy="1884136"/>
      </dsp:txXfrm>
    </dsp:sp>
    <dsp:sp modelId="{321F8DBE-AC5B-B04C-98A4-CE6C62A64838}">
      <dsp:nvSpPr>
        <dsp:cNvPr id="0" name=""/>
        <dsp:cNvSpPr/>
      </dsp:nvSpPr>
      <dsp:spPr>
        <a:xfrm>
          <a:off x="3881509" y="1210984"/>
          <a:ext cx="3385459" cy="1846592"/>
        </a:xfrm>
        <a:prstGeom prst="roundRect">
          <a:avLst>
            <a:gd name="adj" fmla="val 10000"/>
          </a:avLst>
        </a:prstGeom>
        <a:gradFill rotWithShape="0">
          <a:gsLst>
            <a:gs pos="0">
              <a:schemeClr val="accent1">
                <a:hueOff val="0"/>
                <a:satOff val="0"/>
                <a:lumOff val="0"/>
                <a:alphaOff val="0"/>
                <a:tint val="98000"/>
                <a:satMod val="110000"/>
                <a:lumMod val="104000"/>
              </a:schemeClr>
            </a:gs>
            <a:gs pos="69000">
              <a:schemeClr val="accent1">
                <a:hueOff val="0"/>
                <a:satOff val="0"/>
                <a:lumOff val="0"/>
                <a:alphaOff val="0"/>
                <a:shade val="88000"/>
                <a:satMod val="130000"/>
                <a:lumMod val="92000"/>
              </a:schemeClr>
            </a:gs>
            <a:gs pos="100000">
              <a:schemeClr val="accent1">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3EF2BBAC-94F6-4540-B855-E9A7CA147BCE}">
      <dsp:nvSpPr>
        <dsp:cNvPr id="0" name=""/>
        <dsp:cNvSpPr/>
      </dsp:nvSpPr>
      <dsp:spPr>
        <a:xfrm>
          <a:off x="4219035" y="1531634"/>
          <a:ext cx="3385459" cy="1846592"/>
        </a:xfrm>
        <a:prstGeom prst="roundRect">
          <a:avLst>
            <a:gd name="adj" fmla="val 10000"/>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b="0" kern="1200" dirty="0">
              <a:latin typeface="Palatino Linotype" panose="02040502050505030304" pitchFamily="18" charset="0"/>
            </a:rPr>
            <a:t>Dissatisfied with the SPS outcomes.</a:t>
          </a:r>
        </a:p>
      </dsp:txBody>
      <dsp:txXfrm>
        <a:off x="4273120" y="1585719"/>
        <a:ext cx="3277289" cy="173842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8F21F7C-0A80-5045-8C2F-FD32F6585834}">
      <dsp:nvSpPr>
        <dsp:cNvPr id="0" name=""/>
        <dsp:cNvSpPr/>
      </dsp:nvSpPr>
      <dsp:spPr>
        <a:xfrm>
          <a:off x="0" y="321643"/>
          <a:ext cx="5476581" cy="3477629"/>
        </a:xfrm>
        <a:prstGeom prst="roundRect">
          <a:avLst>
            <a:gd name="adj" fmla="val 10000"/>
          </a:avLst>
        </a:prstGeom>
        <a:gradFill rotWithShape="0">
          <a:gsLst>
            <a:gs pos="0">
              <a:schemeClr val="accent3">
                <a:hueOff val="0"/>
                <a:satOff val="0"/>
                <a:lumOff val="0"/>
                <a:alphaOff val="0"/>
                <a:tint val="98000"/>
                <a:satMod val="110000"/>
                <a:lumMod val="104000"/>
              </a:schemeClr>
            </a:gs>
            <a:gs pos="69000">
              <a:schemeClr val="accent3">
                <a:hueOff val="0"/>
                <a:satOff val="0"/>
                <a:lumOff val="0"/>
                <a:alphaOff val="0"/>
                <a:shade val="88000"/>
                <a:satMod val="130000"/>
                <a:lumMod val="92000"/>
              </a:schemeClr>
            </a:gs>
            <a:gs pos="100000">
              <a:schemeClr val="accent3">
                <a:hueOff val="0"/>
                <a:satOff val="0"/>
                <a:lumOff val="0"/>
                <a:alphaOff val="0"/>
                <a:shade val="78000"/>
                <a:satMod val="130000"/>
                <a:lumMod val="92000"/>
              </a:schemeClr>
            </a:gs>
          </a:gsLst>
          <a:lin ang="5400000" scaled="0"/>
        </a:gradFill>
        <a:ln>
          <a:noFill/>
        </a:ln>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dsp:spPr>
      <dsp:style>
        <a:lnRef idx="0">
          <a:scrgbClr r="0" g="0" b="0"/>
        </a:lnRef>
        <a:fillRef idx="3">
          <a:scrgbClr r="0" g="0" b="0"/>
        </a:fillRef>
        <a:effectRef idx="3">
          <a:scrgbClr r="0" g="0" b="0"/>
        </a:effectRef>
        <a:fontRef idx="minor">
          <a:schemeClr val="lt1"/>
        </a:fontRef>
      </dsp:style>
    </dsp:sp>
    <dsp:sp modelId="{61087281-F2A1-A549-91F5-26AB30315F80}">
      <dsp:nvSpPr>
        <dsp:cNvPr id="0" name=""/>
        <dsp:cNvSpPr/>
      </dsp:nvSpPr>
      <dsp:spPr>
        <a:xfrm>
          <a:off x="608509" y="899727"/>
          <a:ext cx="5476581" cy="3477629"/>
        </a:xfrm>
        <a:prstGeom prst="roundRect">
          <a:avLst>
            <a:gd name="adj" fmla="val 10000"/>
          </a:avLst>
        </a:prstGeom>
        <a:solidFill>
          <a:schemeClr val="lt1">
            <a:alpha val="90000"/>
            <a:hueOff val="0"/>
            <a:satOff val="0"/>
            <a:lumOff val="0"/>
            <a:alphaOff val="0"/>
          </a:schemeClr>
        </a:solidFill>
        <a:ln w="9525" cap="flat" cmpd="sng" algn="ctr">
          <a:solidFill>
            <a:schemeClr val="accent3">
              <a:hueOff val="0"/>
              <a:satOff val="0"/>
              <a:lumOff val="0"/>
              <a:alphaOff val="0"/>
            </a:schemeClr>
          </a:solidFill>
          <a:prstDash val="solid"/>
        </a:ln>
        <a:effectLst/>
      </dsp:spPr>
      <dsp:style>
        <a:lnRef idx="1">
          <a:scrgbClr r="0" g="0" b="0"/>
        </a:lnRef>
        <a:fillRef idx="1">
          <a:scrgbClr r="0" g="0" b="0"/>
        </a:fillRef>
        <a:effectRef idx="2">
          <a:scrgbClr r="0" g="0" b="0"/>
        </a:effectRef>
        <a:fontRef idx="minor"/>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b="0" i="0" kern="1200" dirty="0">
              <a:latin typeface="Palatino Linotype" panose="02040502050505030304" pitchFamily="18" charset="0"/>
            </a:rPr>
            <a:t>Lack of consistency and motivation in their SPS.</a:t>
          </a:r>
          <a:endParaRPr lang="en-US" sz="2800" b="0" kern="1200" dirty="0">
            <a:latin typeface="Palatino Linotype" panose="02040502050505030304" pitchFamily="18" charset="0"/>
          </a:endParaRPr>
        </a:p>
      </dsp:txBody>
      <dsp:txXfrm>
        <a:off x="710365" y="1001583"/>
        <a:ext cx="5272869" cy="327391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AE358D4-8729-C34E-9713-A6A05FE7805A}">
      <dsp:nvSpPr>
        <dsp:cNvPr id="0" name=""/>
        <dsp:cNvSpPr/>
      </dsp:nvSpPr>
      <dsp:spPr>
        <a:xfrm>
          <a:off x="0" y="1354959"/>
          <a:ext cx="6738082" cy="1444949"/>
        </a:xfrm>
        <a:prstGeom prst="round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i="1" kern="1200" dirty="0">
              <a:latin typeface="Palatino Linotype" panose="02040502050505030304" pitchFamily="18" charset="0"/>
            </a:rPr>
            <a:t>Reflection</a:t>
          </a:r>
          <a:r>
            <a:rPr lang="en-US" sz="2400" kern="1200" dirty="0">
              <a:latin typeface="Palatino Linotype" panose="02040502050505030304" pitchFamily="18" charset="0"/>
            </a:rPr>
            <a:t> is examining a subject from various perspectives so that nothing significant is missed.</a:t>
          </a:r>
        </a:p>
      </dsp:txBody>
      <dsp:txXfrm>
        <a:off x="70537" y="1425496"/>
        <a:ext cx="6597008" cy="1303875"/>
      </dsp:txXfrm>
    </dsp:sp>
    <dsp:sp modelId="{BB6F5621-F955-694A-AE7D-14107B69A51B}">
      <dsp:nvSpPr>
        <dsp:cNvPr id="0" name=""/>
        <dsp:cNvSpPr/>
      </dsp:nvSpPr>
      <dsp:spPr>
        <a:xfrm>
          <a:off x="0" y="2987109"/>
          <a:ext cx="6738082" cy="1444949"/>
        </a:xfrm>
        <a:prstGeom prst="roundRect">
          <a:avLst/>
        </a:prstGeom>
        <a:solidFill>
          <a:schemeClr val="accent5">
            <a:hueOff val="-1684631"/>
            <a:satOff val="-7944"/>
            <a:lumOff val="196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i="1" kern="1200" dirty="0">
              <a:latin typeface="Palatino Linotype" panose="02040502050505030304" pitchFamily="18" charset="0"/>
            </a:rPr>
            <a:t>Reflective Practice </a:t>
          </a:r>
          <a:r>
            <a:rPr lang="en-US" sz="2400" kern="1200" dirty="0">
              <a:latin typeface="Palatino Linotype" panose="02040502050505030304" pitchFamily="18" charset="0"/>
            </a:rPr>
            <a:t>is incorporating reflection into professional and educational environment.</a:t>
          </a:r>
        </a:p>
      </dsp:txBody>
      <dsp:txXfrm>
        <a:off x="70537" y="3057646"/>
        <a:ext cx="6597008" cy="130387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486FFF3-D3D7-9D44-85F8-830AE4F23923}">
      <dsp:nvSpPr>
        <dsp:cNvPr id="0" name=""/>
        <dsp:cNvSpPr/>
      </dsp:nvSpPr>
      <dsp:spPr>
        <a:xfrm>
          <a:off x="0" y="722116"/>
          <a:ext cx="7210274" cy="1216800"/>
        </a:xfrm>
        <a:prstGeom prst="roundRect">
          <a:avLst/>
        </a:prstGeom>
        <a:gradFill rotWithShape="0">
          <a:gsLst>
            <a:gs pos="0">
              <a:schemeClr val="accent5">
                <a:hueOff val="0"/>
                <a:satOff val="0"/>
                <a:lumOff val="0"/>
                <a:alphaOff val="0"/>
                <a:tint val="98000"/>
                <a:satMod val="110000"/>
                <a:lumMod val="104000"/>
              </a:schemeClr>
            </a:gs>
            <a:gs pos="69000">
              <a:schemeClr val="accent5">
                <a:hueOff val="0"/>
                <a:satOff val="0"/>
                <a:lumOff val="0"/>
                <a:alphaOff val="0"/>
                <a:shade val="88000"/>
                <a:satMod val="130000"/>
                <a:lumMod val="92000"/>
              </a:schemeClr>
            </a:gs>
            <a:gs pos="100000">
              <a:schemeClr val="accent5">
                <a:hueOff val="0"/>
                <a:satOff val="0"/>
                <a:lumOff val="0"/>
                <a:alphaOff val="0"/>
                <a:shade val="78000"/>
                <a:satMod val="130000"/>
                <a:lumMod val="92000"/>
              </a:schemeClr>
            </a:gs>
          </a:gsLst>
          <a:lin ang="5400000" scaled="0"/>
        </a:gradFill>
        <a:ln>
          <a:noFill/>
        </a:ln>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b="0" kern="1200" dirty="0">
              <a:latin typeface="Palatino Linotype" panose="02040502050505030304" pitchFamily="18" charset="0"/>
            </a:rPr>
            <a:t>“A regimen of effortful activities designed to optimize improvement” that </a:t>
          </a:r>
          <a:r>
            <a:rPr lang="en-US" sz="2000" kern="1200" dirty="0">
              <a:latin typeface="Palatino Linotype" panose="02040502050505030304" pitchFamily="18" charset="0"/>
            </a:rPr>
            <a:t>take place in between teacher-led sessions. </a:t>
          </a:r>
          <a:endParaRPr lang="en-US" sz="2000" b="0" kern="1200" dirty="0">
            <a:latin typeface="Palatino Linotype" panose="02040502050505030304" pitchFamily="18" charset="0"/>
          </a:endParaRPr>
        </a:p>
      </dsp:txBody>
      <dsp:txXfrm>
        <a:off x="59399" y="781515"/>
        <a:ext cx="7091476" cy="1098002"/>
      </dsp:txXfrm>
    </dsp:sp>
    <dsp:sp modelId="{78D27E26-2068-8346-B3FE-0859E6DFC055}">
      <dsp:nvSpPr>
        <dsp:cNvPr id="0" name=""/>
        <dsp:cNvSpPr/>
      </dsp:nvSpPr>
      <dsp:spPr>
        <a:xfrm>
          <a:off x="0" y="2598176"/>
          <a:ext cx="7210274" cy="1216800"/>
        </a:xfrm>
        <a:prstGeom prst="roundRect">
          <a:avLst/>
        </a:prstGeom>
        <a:gradFill rotWithShape="0">
          <a:gsLst>
            <a:gs pos="0">
              <a:schemeClr val="accent5">
                <a:hueOff val="-1684631"/>
                <a:satOff val="-7944"/>
                <a:lumOff val="1960"/>
                <a:alphaOff val="0"/>
                <a:tint val="98000"/>
                <a:satMod val="110000"/>
                <a:lumMod val="104000"/>
              </a:schemeClr>
            </a:gs>
            <a:gs pos="69000">
              <a:schemeClr val="accent5">
                <a:hueOff val="-1684631"/>
                <a:satOff val="-7944"/>
                <a:lumOff val="1960"/>
                <a:alphaOff val="0"/>
                <a:shade val="88000"/>
                <a:satMod val="130000"/>
                <a:lumMod val="92000"/>
              </a:schemeClr>
            </a:gs>
            <a:gs pos="100000">
              <a:schemeClr val="accent5">
                <a:hueOff val="-1684631"/>
                <a:satOff val="-7944"/>
                <a:lumOff val="1960"/>
                <a:alphaOff val="0"/>
                <a:shade val="78000"/>
                <a:satMod val="130000"/>
                <a:lumMod val="92000"/>
              </a:schemeClr>
            </a:gs>
          </a:gsLst>
          <a:lin ang="5400000" scaled="0"/>
        </a:gradFill>
        <a:ln>
          <a:noFill/>
        </a:ln>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latin typeface="Palatino Linotype" panose="02040502050505030304" pitchFamily="18" charset="0"/>
            </a:rPr>
            <a:t>Monitored practice, individualized feedback, space for assessment and problem-solving to facilitate behavior change, and efficient learning.	</a:t>
          </a:r>
        </a:p>
      </dsp:txBody>
      <dsp:txXfrm>
        <a:off x="59399" y="2657575"/>
        <a:ext cx="7091476" cy="109800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DA6037-E4F5-2E48-8E26-E96E712DBAA2}">
      <dsp:nvSpPr>
        <dsp:cNvPr id="0" name=""/>
        <dsp:cNvSpPr/>
      </dsp:nvSpPr>
      <dsp:spPr>
        <a:xfrm>
          <a:off x="0" y="24226"/>
          <a:ext cx="7350182" cy="992160"/>
        </a:xfrm>
        <a:prstGeom prst="roundRect">
          <a:avLst/>
        </a:prstGeom>
        <a:gradFill rotWithShape="0">
          <a:gsLst>
            <a:gs pos="0">
              <a:schemeClr val="accent5">
                <a:hueOff val="0"/>
                <a:satOff val="0"/>
                <a:lumOff val="0"/>
                <a:alphaOff val="0"/>
                <a:tint val="98000"/>
                <a:satMod val="110000"/>
                <a:lumMod val="104000"/>
              </a:schemeClr>
            </a:gs>
            <a:gs pos="69000">
              <a:schemeClr val="accent5">
                <a:hueOff val="0"/>
                <a:satOff val="0"/>
                <a:lumOff val="0"/>
                <a:alphaOff val="0"/>
                <a:shade val="88000"/>
                <a:satMod val="130000"/>
                <a:lumMod val="92000"/>
              </a:schemeClr>
            </a:gs>
            <a:gs pos="100000">
              <a:schemeClr val="accent5">
                <a:hueOff val="0"/>
                <a:satOff val="0"/>
                <a:lumOff val="0"/>
                <a:alphaOff val="0"/>
                <a:shade val="78000"/>
                <a:satMod val="130000"/>
                <a:lumMod val="92000"/>
              </a:schemeClr>
            </a:gs>
          </a:gsLst>
          <a:lin ang="5400000" scaled="0"/>
        </a:gradFill>
        <a:ln>
          <a:noFill/>
        </a:ln>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b="0" kern="1200" dirty="0">
              <a:latin typeface="Palatino Linotype" panose="02040502050505030304" pitchFamily="18" charset="0"/>
            </a:rPr>
            <a:t>Learning happens by reflecting on experiences. Without reflection, students run the risk of repeating the same errors.</a:t>
          </a:r>
        </a:p>
      </dsp:txBody>
      <dsp:txXfrm>
        <a:off x="48433" y="72659"/>
        <a:ext cx="7253316" cy="895294"/>
      </dsp:txXfrm>
    </dsp:sp>
    <dsp:sp modelId="{1486FFF3-D3D7-9D44-85F8-830AE4F23923}">
      <dsp:nvSpPr>
        <dsp:cNvPr id="0" name=""/>
        <dsp:cNvSpPr/>
      </dsp:nvSpPr>
      <dsp:spPr>
        <a:xfrm>
          <a:off x="0" y="1148687"/>
          <a:ext cx="7350182" cy="1577683"/>
        </a:xfrm>
        <a:prstGeom prst="roundRect">
          <a:avLst/>
        </a:prstGeom>
        <a:gradFill rotWithShape="0">
          <a:gsLst>
            <a:gs pos="0">
              <a:schemeClr val="accent5">
                <a:hueOff val="-561544"/>
                <a:satOff val="-2648"/>
                <a:lumOff val="653"/>
                <a:alphaOff val="0"/>
                <a:tint val="98000"/>
                <a:satMod val="110000"/>
                <a:lumMod val="104000"/>
              </a:schemeClr>
            </a:gs>
            <a:gs pos="69000">
              <a:schemeClr val="accent5">
                <a:hueOff val="-561544"/>
                <a:satOff val="-2648"/>
                <a:lumOff val="653"/>
                <a:alphaOff val="0"/>
                <a:shade val="88000"/>
                <a:satMod val="130000"/>
                <a:lumMod val="92000"/>
              </a:schemeClr>
            </a:gs>
            <a:gs pos="100000">
              <a:schemeClr val="accent5">
                <a:hueOff val="-561544"/>
                <a:satOff val="-2648"/>
                <a:lumOff val="653"/>
                <a:alphaOff val="0"/>
                <a:shade val="78000"/>
                <a:satMod val="130000"/>
                <a:lumMod val="92000"/>
              </a:schemeClr>
            </a:gs>
          </a:gsLst>
          <a:lin ang="5400000" scaled="0"/>
        </a:gradFill>
        <a:ln>
          <a:noFill/>
        </a:ln>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latin typeface="Palatino Linotype" panose="02040502050505030304" pitchFamily="18" charset="0"/>
            </a:rPr>
            <a:t>Encompasses “perception, cognition, and behavior”.</a:t>
          </a:r>
          <a:endParaRPr lang="en-US" sz="2000" b="0" kern="1200" dirty="0">
            <a:latin typeface="Palatino Linotype" panose="02040502050505030304" pitchFamily="18" charset="0"/>
          </a:endParaRPr>
        </a:p>
      </dsp:txBody>
      <dsp:txXfrm>
        <a:off x="77016" y="1225703"/>
        <a:ext cx="7196150" cy="1423651"/>
      </dsp:txXfrm>
    </dsp:sp>
    <dsp:sp modelId="{9B45D031-4162-D74A-9D2F-52024FFDAADA}">
      <dsp:nvSpPr>
        <dsp:cNvPr id="0" name=""/>
        <dsp:cNvSpPr/>
      </dsp:nvSpPr>
      <dsp:spPr>
        <a:xfrm>
          <a:off x="0" y="2929036"/>
          <a:ext cx="7350182" cy="992160"/>
        </a:xfrm>
        <a:prstGeom prst="roundRect">
          <a:avLst/>
        </a:prstGeom>
        <a:gradFill rotWithShape="0">
          <a:gsLst>
            <a:gs pos="0">
              <a:schemeClr val="accent5">
                <a:hueOff val="-1123087"/>
                <a:satOff val="-5296"/>
                <a:lumOff val="1307"/>
                <a:alphaOff val="0"/>
                <a:tint val="98000"/>
                <a:satMod val="110000"/>
                <a:lumMod val="104000"/>
              </a:schemeClr>
            </a:gs>
            <a:gs pos="69000">
              <a:schemeClr val="accent5">
                <a:hueOff val="-1123087"/>
                <a:satOff val="-5296"/>
                <a:lumOff val="1307"/>
                <a:alphaOff val="0"/>
                <a:shade val="88000"/>
                <a:satMod val="130000"/>
                <a:lumMod val="92000"/>
              </a:schemeClr>
            </a:gs>
            <a:gs pos="100000">
              <a:schemeClr val="accent5">
                <a:hueOff val="-1123087"/>
                <a:satOff val="-5296"/>
                <a:lumOff val="1307"/>
                <a:alphaOff val="0"/>
                <a:shade val="78000"/>
                <a:satMod val="130000"/>
                <a:lumMod val="92000"/>
              </a:schemeClr>
            </a:gs>
          </a:gsLst>
          <a:lin ang="5400000" scaled="0"/>
        </a:gradFill>
        <a:ln>
          <a:noFill/>
        </a:ln>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latin typeface="Palatino Linotype" panose="02040502050505030304" pitchFamily="18" charset="0"/>
            </a:rPr>
            <a:t>The student is an active participant in all learning processes. </a:t>
          </a:r>
          <a:endParaRPr lang="en-US" sz="2000" kern="1200" dirty="0"/>
        </a:p>
      </dsp:txBody>
      <dsp:txXfrm>
        <a:off x="48433" y="2977469"/>
        <a:ext cx="7253316" cy="895294"/>
      </dsp:txXfrm>
    </dsp:sp>
    <dsp:sp modelId="{F3FF3F66-B6BD-2042-BB60-20D249CFEDAD}">
      <dsp:nvSpPr>
        <dsp:cNvPr id="0" name=""/>
        <dsp:cNvSpPr/>
      </dsp:nvSpPr>
      <dsp:spPr>
        <a:xfrm>
          <a:off x="0" y="4044149"/>
          <a:ext cx="7350182" cy="992160"/>
        </a:xfrm>
        <a:prstGeom prst="roundRect">
          <a:avLst/>
        </a:prstGeom>
        <a:gradFill rotWithShape="0">
          <a:gsLst>
            <a:gs pos="0">
              <a:schemeClr val="accent5">
                <a:hueOff val="-1684631"/>
                <a:satOff val="-7944"/>
                <a:lumOff val="1960"/>
                <a:alphaOff val="0"/>
                <a:tint val="98000"/>
                <a:satMod val="110000"/>
                <a:lumMod val="104000"/>
              </a:schemeClr>
            </a:gs>
            <a:gs pos="69000">
              <a:schemeClr val="accent5">
                <a:hueOff val="-1684631"/>
                <a:satOff val="-7944"/>
                <a:lumOff val="1960"/>
                <a:alphaOff val="0"/>
                <a:shade val="88000"/>
                <a:satMod val="130000"/>
                <a:lumMod val="92000"/>
              </a:schemeClr>
            </a:gs>
            <a:gs pos="100000">
              <a:schemeClr val="accent5">
                <a:hueOff val="-1684631"/>
                <a:satOff val="-7944"/>
                <a:lumOff val="1960"/>
                <a:alphaOff val="0"/>
                <a:shade val="78000"/>
                <a:satMod val="130000"/>
                <a:lumMod val="92000"/>
              </a:schemeClr>
            </a:gs>
          </a:gsLst>
          <a:lin ang="5400000" scaled="0"/>
        </a:gradFill>
        <a:ln>
          <a:noFill/>
        </a:ln>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dsp:spPr>
      <dsp:style>
        <a:lnRef idx="0">
          <a:scrgbClr r="0" g="0" b="0"/>
        </a:lnRef>
        <a:fillRef idx="3">
          <a:scrgbClr r="0" g="0" b="0"/>
        </a:fillRef>
        <a:effectRef idx="3">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b="0" i="0" kern="1200" dirty="0">
              <a:latin typeface="Palatino Linotype" panose="02040502050505030304" pitchFamily="18" charset="0"/>
            </a:rPr>
            <a:t>The teacher is a “mediator of experience”</a:t>
          </a:r>
          <a:endParaRPr lang="en-US" sz="2200" kern="1200" dirty="0"/>
        </a:p>
      </dsp:txBody>
      <dsp:txXfrm>
        <a:off x="48433" y="4092582"/>
        <a:ext cx="7253316" cy="89529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486FFF3-D3D7-9D44-85F8-830AE4F23923}">
      <dsp:nvSpPr>
        <dsp:cNvPr id="0" name=""/>
        <dsp:cNvSpPr/>
      </dsp:nvSpPr>
      <dsp:spPr>
        <a:xfrm>
          <a:off x="0" y="836642"/>
          <a:ext cx="7350182" cy="1499390"/>
        </a:xfrm>
        <a:prstGeom prst="roundRect">
          <a:avLst/>
        </a:prstGeom>
        <a:gradFill rotWithShape="0">
          <a:gsLst>
            <a:gs pos="0">
              <a:schemeClr val="accent5">
                <a:hueOff val="0"/>
                <a:satOff val="0"/>
                <a:lumOff val="0"/>
                <a:alphaOff val="0"/>
                <a:tint val="98000"/>
                <a:satMod val="110000"/>
                <a:lumMod val="104000"/>
              </a:schemeClr>
            </a:gs>
            <a:gs pos="69000">
              <a:schemeClr val="accent5">
                <a:hueOff val="0"/>
                <a:satOff val="0"/>
                <a:lumOff val="0"/>
                <a:alphaOff val="0"/>
                <a:shade val="88000"/>
                <a:satMod val="130000"/>
                <a:lumMod val="92000"/>
              </a:schemeClr>
            </a:gs>
            <a:gs pos="100000">
              <a:schemeClr val="accent5">
                <a:hueOff val="0"/>
                <a:satOff val="0"/>
                <a:lumOff val="0"/>
                <a:alphaOff val="0"/>
                <a:shade val="78000"/>
                <a:satMod val="130000"/>
                <a:lumMod val="92000"/>
              </a:schemeClr>
            </a:gs>
          </a:gsLst>
          <a:lin ang="5400000" scaled="0"/>
        </a:gradFill>
        <a:ln>
          <a:noFill/>
        </a:ln>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dsp:spPr>
      <dsp:style>
        <a:lnRef idx="0">
          <a:scrgbClr r="0" g="0" b="0"/>
        </a:lnRef>
        <a:fillRef idx="3">
          <a:scrgbClr r="0" g="0" b="0"/>
        </a:fillRef>
        <a:effectRef idx="3">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b="0" i="0" kern="1200" dirty="0">
              <a:latin typeface="Palatino Linotype" panose="02040502050505030304" pitchFamily="18" charset="0"/>
            </a:rPr>
            <a:t>The student is placed in the center of their learning process identifying what they need for educational success. </a:t>
          </a:r>
        </a:p>
      </dsp:txBody>
      <dsp:txXfrm>
        <a:off x="73194" y="909836"/>
        <a:ext cx="7203794" cy="1353002"/>
      </dsp:txXfrm>
    </dsp:sp>
    <dsp:sp modelId="{23688D5C-C3C4-DB4B-90B7-23B7F3F1008C}">
      <dsp:nvSpPr>
        <dsp:cNvPr id="0" name=""/>
        <dsp:cNvSpPr/>
      </dsp:nvSpPr>
      <dsp:spPr>
        <a:xfrm>
          <a:off x="0" y="3050099"/>
          <a:ext cx="7350182" cy="1330875"/>
        </a:xfrm>
        <a:prstGeom prst="roundRect">
          <a:avLst/>
        </a:prstGeom>
        <a:gradFill rotWithShape="0">
          <a:gsLst>
            <a:gs pos="0">
              <a:schemeClr val="accent5">
                <a:hueOff val="-1684631"/>
                <a:satOff val="-7944"/>
                <a:lumOff val="1960"/>
                <a:alphaOff val="0"/>
                <a:tint val="98000"/>
                <a:satMod val="110000"/>
                <a:lumMod val="104000"/>
              </a:schemeClr>
            </a:gs>
            <a:gs pos="69000">
              <a:schemeClr val="accent5">
                <a:hueOff val="-1684631"/>
                <a:satOff val="-7944"/>
                <a:lumOff val="1960"/>
                <a:alphaOff val="0"/>
                <a:shade val="88000"/>
                <a:satMod val="130000"/>
                <a:lumMod val="92000"/>
              </a:schemeClr>
            </a:gs>
            <a:gs pos="100000">
              <a:schemeClr val="accent5">
                <a:hueOff val="-1684631"/>
                <a:satOff val="-7944"/>
                <a:lumOff val="1960"/>
                <a:alphaOff val="0"/>
                <a:shade val="78000"/>
                <a:satMod val="130000"/>
                <a:lumMod val="92000"/>
              </a:schemeClr>
            </a:gs>
          </a:gsLst>
          <a:lin ang="5400000" scaled="0"/>
        </a:gradFill>
        <a:ln>
          <a:noFill/>
        </a:ln>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dsp:spPr>
      <dsp:style>
        <a:lnRef idx="0">
          <a:scrgbClr r="0" g="0" b="0"/>
        </a:lnRef>
        <a:fillRef idx="3">
          <a:scrgbClr r="0" g="0" b="0"/>
        </a:fillRef>
        <a:effectRef idx="3">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b="0" i="0" kern="1200" dirty="0">
              <a:latin typeface="Palatino Linotype" panose="02040502050505030304" pitchFamily="18" charset="0"/>
            </a:rPr>
            <a:t>The teacher is a “facilitator” that acknowledges the students’ “needs and goals” giving them “choice and control”. </a:t>
          </a:r>
          <a:endParaRPr lang="en-US" sz="2200" kern="1200" dirty="0"/>
        </a:p>
      </dsp:txBody>
      <dsp:txXfrm>
        <a:off x="64968" y="3115067"/>
        <a:ext cx="7220246" cy="1200939"/>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C96B94D-3DF3-CC45-92F1-73AAACD2263E}">
      <dsp:nvSpPr>
        <dsp:cNvPr id="0" name=""/>
        <dsp:cNvSpPr/>
      </dsp:nvSpPr>
      <dsp:spPr>
        <a:xfrm>
          <a:off x="0" y="321643"/>
          <a:ext cx="5476581" cy="3477629"/>
        </a:xfrm>
        <a:prstGeom prst="roundRect">
          <a:avLst>
            <a:gd name="adj" fmla="val 10000"/>
          </a:avLst>
        </a:prstGeom>
        <a:solidFill>
          <a:schemeClr val="accent6">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D6DF631-D381-4941-A987-98B912DAFABF}">
      <dsp:nvSpPr>
        <dsp:cNvPr id="0" name=""/>
        <dsp:cNvSpPr/>
      </dsp:nvSpPr>
      <dsp:spPr>
        <a:xfrm>
          <a:off x="608509" y="899727"/>
          <a:ext cx="5476581" cy="3477629"/>
        </a:xfrm>
        <a:prstGeom prst="roundRect">
          <a:avLst>
            <a:gd name="adj" fmla="val 10000"/>
          </a:avLst>
        </a:prstGeom>
        <a:solidFill>
          <a:schemeClr val="lt1">
            <a:alpha val="90000"/>
            <a:hueOff val="0"/>
            <a:satOff val="0"/>
            <a:lumOff val="0"/>
            <a:alphaOff val="0"/>
          </a:schemeClr>
        </a:solidFill>
        <a:ln w="15875" cap="flat"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0" i="0" kern="1200" dirty="0">
              <a:latin typeface="Palatino Linotype" panose="02040502050505030304" pitchFamily="18" charset="0"/>
            </a:rPr>
            <a:t>To incorporate the PARE/PASE framework as a </a:t>
          </a:r>
          <a:r>
            <a:rPr lang="en-US" sz="2400" b="0" i="1" kern="1200" dirty="0">
              <a:latin typeface="Palatino Linotype" panose="02040502050505030304" pitchFamily="18" charset="0"/>
            </a:rPr>
            <a:t>DP</a:t>
          </a:r>
          <a:r>
            <a:rPr lang="en-US" sz="2400" b="0" i="0" kern="1200" dirty="0">
              <a:latin typeface="Palatino Linotype" panose="02040502050505030304" pitchFamily="18" charset="0"/>
            </a:rPr>
            <a:t> activity within a </a:t>
          </a:r>
          <a:r>
            <a:rPr lang="en-US" sz="2400" b="0" i="1" kern="1200" dirty="0">
              <a:latin typeface="Palatino Linotype" panose="02040502050505030304" pitchFamily="18" charset="0"/>
            </a:rPr>
            <a:t>SCL</a:t>
          </a:r>
          <a:r>
            <a:rPr lang="en-US" sz="2400" b="0" i="0" kern="1200" dirty="0">
              <a:latin typeface="Palatino Linotype" panose="02040502050505030304" pitchFamily="18" charset="0"/>
            </a:rPr>
            <a:t> environment where the student learns through their experience e</a:t>
          </a:r>
          <a:r>
            <a:rPr lang="en-US" sz="2400" kern="1200" dirty="0">
              <a:latin typeface="Palatino Linotype" panose="02040502050505030304" pitchFamily="18" charset="0"/>
            </a:rPr>
            <a:t>ncouraging improvement and change in SPS.</a:t>
          </a:r>
        </a:p>
      </dsp:txBody>
      <dsp:txXfrm>
        <a:off x="710365" y="1001583"/>
        <a:ext cx="5272869" cy="3273917"/>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89D194C-CF75-0C40-9430-D0CA587F8814}">
      <dsp:nvSpPr>
        <dsp:cNvPr id="0" name=""/>
        <dsp:cNvSpPr/>
      </dsp:nvSpPr>
      <dsp:spPr>
        <a:xfrm>
          <a:off x="0" y="2294"/>
          <a:ext cx="6085090" cy="0"/>
        </a:xfrm>
        <a:prstGeom prst="line">
          <a:avLst/>
        </a:prstGeom>
        <a:solidFill>
          <a:schemeClr val="dk2">
            <a:hueOff val="0"/>
            <a:satOff val="0"/>
            <a:lumOff val="0"/>
            <a:alphaOff val="0"/>
          </a:schemeClr>
        </a:solidFill>
        <a:ln w="15875"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142885B-45B9-2C42-82D6-E94C2769E9F0}">
      <dsp:nvSpPr>
        <dsp:cNvPr id="0" name=""/>
        <dsp:cNvSpPr/>
      </dsp:nvSpPr>
      <dsp:spPr>
        <a:xfrm>
          <a:off x="0" y="2294"/>
          <a:ext cx="6085090" cy="15648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b="0" kern="1200" dirty="0">
              <a:latin typeface="Palatino Linotype" panose="02040502050505030304" pitchFamily="18" charset="0"/>
            </a:rPr>
            <a:t>Classically trained soprano, graduated last year with a vocal performance degree.</a:t>
          </a:r>
        </a:p>
      </dsp:txBody>
      <dsp:txXfrm>
        <a:off x="0" y="2294"/>
        <a:ext cx="6085090" cy="1564803"/>
      </dsp:txXfrm>
    </dsp:sp>
    <dsp:sp modelId="{5D471418-6912-7947-8C85-4B1CAC09591C}">
      <dsp:nvSpPr>
        <dsp:cNvPr id="0" name=""/>
        <dsp:cNvSpPr/>
      </dsp:nvSpPr>
      <dsp:spPr>
        <a:xfrm>
          <a:off x="0" y="1567098"/>
          <a:ext cx="6085090" cy="0"/>
        </a:xfrm>
        <a:prstGeom prst="line">
          <a:avLst/>
        </a:prstGeom>
        <a:solidFill>
          <a:schemeClr val="dk2">
            <a:hueOff val="0"/>
            <a:satOff val="0"/>
            <a:lumOff val="0"/>
            <a:alphaOff val="0"/>
          </a:schemeClr>
        </a:solidFill>
        <a:ln w="15875"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9CC4D51-5F23-FD48-AE70-B84EB7D217D2}">
      <dsp:nvSpPr>
        <dsp:cNvPr id="0" name=""/>
        <dsp:cNvSpPr/>
      </dsp:nvSpPr>
      <dsp:spPr>
        <a:xfrm>
          <a:off x="0" y="1567098"/>
          <a:ext cx="6085090" cy="15648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b="0" kern="1200" dirty="0">
              <a:latin typeface="Palatino Linotype" panose="02040502050505030304" pitchFamily="18" charset="0"/>
            </a:rPr>
            <a:t>Works a non-musical job that causes her stress due to the instability of the schedule. </a:t>
          </a:r>
        </a:p>
      </dsp:txBody>
      <dsp:txXfrm>
        <a:off x="0" y="1567098"/>
        <a:ext cx="6085090" cy="1564803"/>
      </dsp:txXfrm>
    </dsp:sp>
    <dsp:sp modelId="{053B449D-D254-9A49-BDB6-80EDB2E23C6E}">
      <dsp:nvSpPr>
        <dsp:cNvPr id="0" name=""/>
        <dsp:cNvSpPr/>
      </dsp:nvSpPr>
      <dsp:spPr>
        <a:xfrm>
          <a:off x="0" y="3131901"/>
          <a:ext cx="6085090" cy="0"/>
        </a:xfrm>
        <a:prstGeom prst="line">
          <a:avLst/>
        </a:prstGeom>
        <a:solidFill>
          <a:schemeClr val="dk2">
            <a:hueOff val="0"/>
            <a:satOff val="0"/>
            <a:lumOff val="0"/>
            <a:alphaOff val="0"/>
          </a:schemeClr>
        </a:solidFill>
        <a:ln w="15875"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18211C1-1D6E-C942-946E-8587E9E8BC4C}">
      <dsp:nvSpPr>
        <dsp:cNvPr id="0" name=""/>
        <dsp:cNvSpPr/>
      </dsp:nvSpPr>
      <dsp:spPr>
        <a:xfrm>
          <a:off x="0" y="3131901"/>
          <a:ext cx="6085090" cy="15648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b="0" kern="1200" dirty="0">
              <a:latin typeface="Palatino Linotype" panose="02040502050505030304" pitchFamily="18" charset="0"/>
            </a:rPr>
            <a:t>SPS is her time her to explore and familiarize herself with her instrument.</a:t>
          </a:r>
        </a:p>
      </dsp:txBody>
      <dsp:txXfrm>
        <a:off x="0" y="3131901"/>
        <a:ext cx="6085090" cy="1564803"/>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F824B2B-5239-0042-914E-2EE7FF282291}">
      <dsp:nvSpPr>
        <dsp:cNvPr id="0" name=""/>
        <dsp:cNvSpPr/>
      </dsp:nvSpPr>
      <dsp:spPr>
        <a:xfrm>
          <a:off x="0" y="0"/>
          <a:ext cx="6085090"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C2B31D9C-801C-804C-AB9A-737C0B03292F}">
      <dsp:nvSpPr>
        <dsp:cNvPr id="0" name=""/>
        <dsp:cNvSpPr/>
      </dsp:nvSpPr>
      <dsp:spPr>
        <a:xfrm>
          <a:off x="0" y="0"/>
          <a:ext cx="6085090" cy="11747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b="0" kern="1200" dirty="0">
              <a:latin typeface="Palatino Linotype" panose="02040502050505030304" pitchFamily="18" charset="0"/>
            </a:rPr>
            <a:t>Limited time to practice.</a:t>
          </a:r>
        </a:p>
      </dsp:txBody>
      <dsp:txXfrm>
        <a:off x="0" y="0"/>
        <a:ext cx="6085090" cy="1174750"/>
      </dsp:txXfrm>
    </dsp:sp>
    <dsp:sp modelId="{AF7D9E79-EC32-0743-A9BC-91DA07D901C1}">
      <dsp:nvSpPr>
        <dsp:cNvPr id="0" name=""/>
        <dsp:cNvSpPr/>
      </dsp:nvSpPr>
      <dsp:spPr>
        <a:xfrm>
          <a:off x="0" y="1174750"/>
          <a:ext cx="6085090"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3C29EFBC-0CAE-A44B-8FDC-E338E9A1A45C}">
      <dsp:nvSpPr>
        <dsp:cNvPr id="0" name=""/>
        <dsp:cNvSpPr/>
      </dsp:nvSpPr>
      <dsp:spPr>
        <a:xfrm>
          <a:off x="0" y="1174750"/>
          <a:ext cx="6085090" cy="11747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b="0" kern="1200" dirty="0">
              <a:latin typeface="Palatino Linotype" panose="02040502050505030304" pitchFamily="18" charset="0"/>
            </a:rPr>
            <a:t>Establishing goals and objectives.</a:t>
          </a:r>
        </a:p>
      </dsp:txBody>
      <dsp:txXfrm>
        <a:off x="0" y="1174750"/>
        <a:ext cx="6085090" cy="1174750"/>
      </dsp:txXfrm>
    </dsp:sp>
    <dsp:sp modelId="{F12F65DE-5854-CF41-9A63-D105FB1303F3}">
      <dsp:nvSpPr>
        <dsp:cNvPr id="0" name=""/>
        <dsp:cNvSpPr/>
      </dsp:nvSpPr>
      <dsp:spPr>
        <a:xfrm>
          <a:off x="0" y="2349500"/>
          <a:ext cx="6085090"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761AFB0A-985C-3849-9316-34092C25F01D}">
      <dsp:nvSpPr>
        <dsp:cNvPr id="0" name=""/>
        <dsp:cNvSpPr/>
      </dsp:nvSpPr>
      <dsp:spPr>
        <a:xfrm>
          <a:off x="0" y="2349500"/>
          <a:ext cx="6085090" cy="11747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b="0" kern="1200" dirty="0">
              <a:latin typeface="Palatino Linotype" panose="02040502050505030304" pitchFamily="18" charset="0"/>
            </a:rPr>
            <a:t>Frustration with focusing primarily on outcomes without comprehending how they are achieved.</a:t>
          </a:r>
          <a:endParaRPr lang="en-US" sz="2000" kern="1200" dirty="0"/>
        </a:p>
      </dsp:txBody>
      <dsp:txXfrm>
        <a:off x="0" y="2349500"/>
        <a:ext cx="6085090" cy="1174750"/>
      </dsp:txXfrm>
    </dsp:sp>
    <dsp:sp modelId="{0E6241FD-6921-F640-A4E0-A46536FD0429}">
      <dsp:nvSpPr>
        <dsp:cNvPr id="0" name=""/>
        <dsp:cNvSpPr/>
      </dsp:nvSpPr>
      <dsp:spPr>
        <a:xfrm>
          <a:off x="0" y="3524250"/>
          <a:ext cx="6085090"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81F28CBE-FF29-F041-ACB5-7D4E30A90845}">
      <dsp:nvSpPr>
        <dsp:cNvPr id="0" name=""/>
        <dsp:cNvSpPr/>
      </dsp:nvSpPr>
      <dsp:spPr>
        <a:xfrm>
          <a:off x="0" y="3524250"/>
          <a:ext cx="6085090" cy="11747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b="0" kern="1200" dirty="0">
              <a:latin typeface="Palatino Linotype" panose="02040502050505030304" pitchFamily="18" charset="0"/>
            </a:rPr>
            <a:t>Lack of consistency and  motivation</a:t>
          </a:r>
          <a:endParaRPr lang="en-US" sz="2000" kern="1200" dirty="0"/>
        </a:p>
      </dsp:txBody>
      <dsp:txXfrm>
        <a:off x="0" y="3524250"/>
        <a:ext cx="6085090" cy="1174750"/>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E347680-1F8E-AB47-9D31-85DDE33A9A3E}">
      <dsp:nvSpPr>
        <dsp:cNvPr id="0" name=""/>
        <dsp:cNvSpPr/>
      </dsp:nvSpPr>
      <dsp:spPr>
        <a:xfrm>
          <a:off x="0" y="634"/>
          <a:ext cx="6600996" cy="0"/>
        </a:xfrm>
        <a:prstGeom prst="line">
          <a:avLst/>
        </a:prstGeom>
        <a:gradFill rotWithShape="0">
          <a:gsLst>
            <a:gs pos="0">
              <a:schemeClr val="accent2">
                <a:hueOff val="0"/>
                <a:satOff val="0"/>
                <a:lumOff val="0"/>
                <a:alphaOff val="0"/>
                <a:tint val="98000"/>
                <a:satMod val="110000"/>
                <a:lumMod val="104000"/>
              </a:schemeClr>
            </a:gs>
            <a:gs pos="69000">
              <a:schemeClr val="accent2">
                <a:hueOff val="0"/>
                <a:satOff val="0"/>
                <a:lumOff val="0"/>
                <a:alphaOff val="0"/>
                <a:shade val="88000"/>
                <a:satMod val="130000"/>
                <a:lumMod val="92000"/>
              </a:schemeClr>
            </a:gs>
            <a:gs pos="100000">
              <a:schemeClr val="accent2">
                <a:hueOff val="0"/>
                <a:satOff val="0"/>
                <a:lumOff val="0"/>
                <a:alphaOff val="0"/>
                <a:shade val="78000"/>
                <a:satMod val="130000"/>
                <a:lumMod val="92000"/>
              </a:schemeClr>
            </a:gs>
          </a:gsLst>
          <a:lin ang="5400000" scaled="0"/>
        </a:gradFill>
        <a:ln w="9525" cap="flat" cmpd="sng" algn="ctr">
          <a:solidFill>
            <a:schemeClr val="accent2">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62126094-69FC-884C-A134-61F4F718E324}">
      <dsp:nvSpPr>
        <dsp:cNvPr id="0" name=""/>
        <dsp:cNvSpPr/>
      </dsp:nvSpPr>
      <dsp:spPr>
        <a:xfrm>
          <a:off x="0" y="634"/>
          <a:ext cx="6600996" cy="10392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b="0" kern="1200" dirty="0">
              <a:latin typeface="Palatino Linotype" panose="02040502050505030304" pitchFamily="18" charset="0"/>
            </a:rPr>
            <a:t>Easiest</a:t>
          </a:r>
          <a:r>
            <a:rPr lang="en-US" sz="1800" b="0" kern="1200" baseline="0" dirty="0">
              <a:latin typeface="Palatino Linotype" panose="02040502050505030304" pitchFamily="18" charset="0"/>
            </a:rPr>
            <a:t>: </a:t>
          </a:r>
          <a:r>
            <a:rPr lang="en-US" sz="1800" b="1" i="1" kern="1200" baseline="0" dirty="0">
              <a:latin typeface="Palatino Linotype" panose="02040502050505030304" pitchFamily="18" charset="0"/>
            </a:rPr>
            <a:t>R/S</a:t>
          </a:r>
          <a:r>
            <a:rPr lang="en-US" sz="1800" b="0" kern="1200" baseline="0" dirty="0">
              <a:latin typeface="Palatino Linotype" panose="02040502050505030304" pitchFamily="18" charset="0"/>
            </a:rPr>
            <a:t> and </a:t>
          </a:r>
          <a:r>
            <a:rPr lang="en-US" sz="1800" b="1" i="1" kern="1200" baseline="0" dirty="0">
              <a:latin typeface="Palatino Linotype" panose="02040502050505030304" pitchFamily="18" charset="0"/>
            </a:rPr>
            <a:t>E</a:t>
          </a:r>
          <a:r>
            <a:rPr lang="en-US" sz="1800" b="1" kern="1200" baseline="0" dirty="0">
              <a:latin typeface="Palatino Linotype" panose="02040502050505030304" pitchFamily="18" charset="0"/>
            </a:rPr>
            <a:t> </a:t>
          </a:r>
          <a:r>
            <a:rPr lang="en-US" sz="1800" b="0" kern="1200" baseline="0" dirty="0">
              <a:latin typeface="Palatino Linotype" panose="02040502050505030304" pitchFamily="18" charset="0"/>
            </a:rPr>
            <a:t>which corresponds with her tendency to focus on results.</a:t>
          </a:r>
        </a:p>
      </dsp:txBody>
      <dsp:txXfrm>
        <a:off x="0" y="634"/>
        <a:ext cx="6600996" cy="1039202"/>
      </dsp:txXfrm>
    </dsp:sp>
    <dsp:sp modelId="{AFF85B98-D072-3E4A-9AA0-B7A4C066B151}">
      <dsp:nvSpPr>
        <dsp:cNvPr id="0" name=""/>
        <dsp:cNvSpPr/>
      </dsp:nvSpPr>
      <dsp:spPr>
        <a:xfrm>
          <a:off x="0" y="1039836"/>
          <a:ext cx="6600996" cy="0"/>
        </a:xfrm>
        <a:prstGeom prst="line">
          <a:avLst/>
        </a:prstGeom>
        <a:gradFill rotWithShape="0">
          <a:gsLst>
            <a:gs pos="0">
              <a:schemeClr val="accent3">
                <a:hueOff val="0"/>
                <a:satOff val="0"/>
                <a:lumOff val="0"/>
                <a:alphaOff val="0"/>
                <a:tint val="98000"/>
                <a:satMod val="110000"/>
                <a:lumMod val="104000"/>
              </a:schemeClr>
            </a:gs>
            <a:gs pos="69000">
              <a:schemeClr val="accent3">
                <a:hueOff val="0"/>
                <a:satOff val="0"/>
                <a:lumOff val="0"/>
                <a:alphaOff val="0"/>
                <a:shade val="88000"/>
                <a:satMod val="130000"/>
                <a:lumMod val="92000"/>
              </a:schemeClr>
            </a:gs>
            <a:gs pos="100000">
              <a:schemeClr val="accent3">
                <a:hueOff val="0"/>
                <a:satOff val="0"/>
                <a:lumOff val="0"/>
                <a:alphaOff val="0"/>
                <a:shade val="78000"/>
                <a:satMod val="130000"/>
                <a:lumMod val="92000"/>
              </a:schemeClr>
            </a:gs>
          </a:gsLst>
          <a:lin ang="5400000" scaled="0"/>
        </a:gradFill>
        <a:ln w="9525" cap="flat" cmpd="sng" algn="ctr">
          <a:solidFill>
            <a:schemeClr val="accent3">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D80EE98F-5BBB-164A-936D-3290B89CB0D3}">
      <dsp:nvSpPr>
        <dsp:cNvPr id="0" name=""/>
        <dsp:cNvSpPr/>
      </dsp:nvSpPr>
      <dsp:spPr>
        <a:xfrm>
          <a:off x="0" y="1039836"/>
          <a:ext cx="6600996" cy="10392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b="0" kern="1200" dirty="0">
              <a:latin typeface="Palatino Linotype" panose="02040502050505030304" pitchFamily="18" charset="0"/>
            </a:rPr>
            <a:t>Hardest : identifying the difference between </a:t>
          </a:r>
          <a:r>
            <a:rPr lang="en-US" sz="1800" b="1" i="1" kern="1200" dirty="0">
              <a:latin typeface="Palatino Linotype" panose="02040502050505030304" pitchFamily="18" charset="0"/>
            </a:rPr>
            <a:t>P</a:t>
          </a:r>
          <a:r>
            <a:rPr lang="en-US" sz="1800" b="0" kern="1200" dirty="0">
              <a:latin typeface="Palatino Linotype" panose="02040502050505030304" pitchFamily="18" charset="0"/>
            </a:rPr>
            <a:t> and </a:t>
          </a:r>
          <a:r>
            <a:rPr lang="en-US" sz="1800" b="1" i="1" kern="1200" dirty="0">
              <a:latin typeface="Palatino Linotype" panose="02040502050505030304" pitchFamily="18" charset="0"/>
            </a:rPr>
            <a:t>A. </a:t>
          </a:r>
        </a:p>
        <a:p>
          <a:pPr marL="0" lvl="0" indent="0" algn="l" defTabSz="800100">
            <a:lnSpc>
              <a:spcPct val="90000"/>
            </a:lnSpc>
            <a:spcBef>
              <a:spcPct val="0"/>
            </a:spcBef>
            <a:spcAft>
              <a:spcPct val="35000"/>
            </a:spcAft>
            <a:buNone/>
          </a:pPr>
          <a:r>
            <a:rPr lang="en-US" sz="1800" b="0" i="0" kern="1200" dirty="0">
              <a:latin typeface="Palatino Linotype" panose="02040502050505030304" pitchFamily="18" charset="0"/>
            </a:rPr>
            <a:t>Same information different meaning. </a:t>
          </a:r>
          <a:endParaRPr lang="en-US" sz="1800" b="0" kern="1200" dirty="0">
            <a:latin typeface="Palatino Linotype" panose="02040502050505030304" pitchFamily="18" charset="0"/>
          </a:endParaRPr>
        </a:p>
      </dsp:txBody>
      <dsp:txXfrm>
        <a:off x="0" y="1039836"/>
        <a:ext cx="6600996" cy="1039202"/>
      </dsp:txXfrm>
    </dsp:sp>
    <dsp:sp modelId="{616F08AB-7F41-8143-93A2-5D8EDBD6F069}">
      <dsp:nvSpPr>
        <dsp:cNvPr id="0" name=""/>
        <dsp:cNvSpPr/>
      </dsp:nvSpPr>
      <dsp:spPr>
        <a:xfrm>
          <a:off x="0" y="2079038"/>
          <a:ext cx="6600996" cy="0"/>
        </a:xfrm>
        <a:prstGeom prst="line">
          <a:avLst/>
        </a:prstGeom>
        <a:gradFill rotWithShape="0">
          <a:gsLst>
            <a:gs pos="0">
              <a:schemeClr val="accent4">
                <a:hueOff val="0"/>
                <a:satOff val="0"/>
                <a:lumOff val="0"/>
                <a:alphaOff val="0"/>
                <a:tint val="98000"/>
                <a:satMod val="110000"/>
                <a:lumMod val="104000"/>
              </a:schemeClr>
            </a:gs>
            <a:gs pos="69000">
              <a:schemeClr val="accent4">
                <a:hueOff val="0"/>
                <a:satOff val="0"/>
                <a:lumOff val="0"/>
                <a:alphaOff val="0"/>
                <a:shade val="88000"/>
                <a:satMod val="130000"/>
                <a:lumMod val="92000"/>
              </a:schemeClr>
            </a:gs>
            <a:gs pos="100000">
              <a:schemeClr val="accent4">
                <a:hueOff val="0"/>
                <a:satOff val="0"/>
                <a:lumOff val="0"/>
                <a:alphaOff val="0"/>
                <a:shade val="78000"/>
                <a:satMod val="130000"/>
                <a:lumMod val="92000"/>
              </a:schemeClr>
            </a:gs>
          </a:gsLst>
          <a:lin ang="5400000" scaled="0"/>
        </a:gradFill>
        <a:ln w="9525" cap="flat" cmpd="sng" algn="ctr">
          <a:solidFill>
            <a:schemeClr val="accent4">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F66B3BDA-2141-BC48-A9A7-60684B81BABF}">
      <dsp:nvSpPr>
        <dsp:cNvPr id="0" name=""/>
        <dsp:cNvSpPr/>
      </dsp:nvSpPr>
      <dsp:spPr>
        <a:xfrm>
          <a:off x="0" y="2079038"/>
          <a:ext cx="6600996" cy="10392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b="1" i="1" kern="1200" dirty="0">
              <a:latin typeface="Palatino Linotype" panose="02040502050505030304" pitchFamily="18" charset="0"/>
            </a:rPr>
            <a:t>P</a:t>
          </a:r>
          <a:r>
            <a:rPr lang="en-US" sz="1800" b="0" kern="1200" dirty="0">
              <a:latin typeface="Palatino Linotype" panose="02040502050505030304" pitchFamily="18" charset="0"/>
            </a:rPr>
            <a:t> was the reminder; </a:t>
          </a:r>
          <a:r>
            <a:rPr lang="en-US" sz="1800" b="1" i="1" kern="1200" dirty="0">
              <a:latin typeface="Palatino Linotype" panose="02040502050505030304" pitchFamily="18" charset="0"/>
            </a:rPr>
            <a:t>A</a:t>
          </a:r>
          <a:r>
            <a:rPr lang="en-US" sz="1800" b="0" kern="1200" dirty="0">
              <a:latin typeface="Palatino Linotype" panose="02040502050505030304" pitchFamily="18" charset="0"/>
            </a:rPr>
            <a:t> was the execution.</a:t>
          </a:r>
        </a:p>
      </dsp:txBody>
      <dsp:txXfrm>
        <a:off x="0" y="2079038"/>
        <a:ext cx="6600996" cy="1039202"/>
      </dsp:txXfrm>
    </dsp:sp>
    <dsp:sp modelId="{4784F3AD-78F0-C941-9186-CFF3323A25DD}">
      <dsp:nvSpPr>
        <dsp:cNvPr id="0" name=""/>
        <dsp:cNvSpPr/>
      </dsp:nvSpPr>
      <dsp:spPr>
        <a:xfrm>
          <a:off x="0" y="3118240"/>
          <a:ext cx="6600996" cy="0"/>
        </a:xfrm>
        <a:prstGeom prst="line">
          <a:avLst/>
        </a:prstGeom>
        <a:gradFill rotWithShape="0">
          <a:gsLst>
            <a:gs pos="0">
              <a:schemeClr val="accent5">
                <a:hueOff val="0"/>
                <a:satOff val="0"/>
                <a:lumOff val="0"/>
                <a:alphaOff val="0"/>
                <a:tint val="98000"/>
                <a:satMod val="110000"/>
                <a:lumMod val="104000"/>
              </a:schemeClr>
            </a:gs>
            <a:gs pos="69000">
              <a:schemeClr val="accent5">
                <a:hueOff val="0"/>
                <a:satOff val="0"/>
                <a:lumOff val="0"/>
                <a:alphaOff val="0"/>
                <a:shade val="88000"/>
                <a:satMod val="130000"/>
                <a:lumMod val="92000"/>
              </a:schemeClr>
            </a:gs>
            <a:gs pos="100000">
              <a:schemeClr val="accent5">
                <a:hueOff val="0"/>
                <a:satOff val="0"/>
                <a:lumOff val="0"/>
                <a:alphaOff val="0"/>
                <a:shade val="78000"/>
                <a:satMod val="130000"/>
                <a:lumMod val="92000"/>
              </a:schemeClr>
            </a:gs>
          </a:gsLst>
          <a:lin ang="5400000" scaled="0"/>
        </a:gradFill>
        <a:ln w="9525" cap="flat" cmpd="sng" algn="ctr">
          <a:solidFill>
            <a:schemeClr val="accent5">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849DB2D7-3D61-6145-98EC-0E2226FA54A4}">
      <dsp:nvSpPr>
        <dsp:cNvPr id="0" name=""/>
        <dsp:cNvSpPr/>
      </dsp:nvSpPr>
      <dsp:spPr>
        <a:xfrm>
          <a:off x="0" y="3118240"/>
          <a:ext cx="6600996" cy="10392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b="0" kern="1200" dirty="0">
              <a:latin typeface="Palatino Linotype" panose="02040502050505030304" pitchFamily="18" charset="0"/>
            </a:rPr>
            <a:t>Found the descriptions of her </a:t>
          </a:r>
          <a:r>
            <a:rPr lang="en-US" sz="1800" b="1" i="1" kern="1200" dirty="0">
              <a:latin typeface="Palatino Linotype" panose="02040502050505030304" pitchFamily="18" charset="0"/>
            </a:rPr>
            <a:t>A </a:t>
          </a:r>
          <a:r>
            <a:rPr lang="en-US" sz="1800" b="0" kern="1200" dirty="0">
              <a:latin typeface="Palatino Linotype" panose="02040502050505030304" pitchFamily="18" charset="0"/>
            </a:rPr>
            <a:t>“a bit crazy” and laughed about them. (e.g., “pirate arm” or “dead face”). </a:t>
          </a:r>
        </a:p>
      </dsp:txBody>
      <dsp:txXfrm>
        <a:off x="0" y="3118240"/>
        <a:ext cx="6600996" cy="1039202"/>
      </dsp:txXfrm>
    </dsp:sp>
    <dsp:sp modelId="{D73390B1-E3DB-3744-998C-4D0C00AEA60E}">
      <dsp:nvSpPr>
        <dsp:cNvPr id="0" name=""/>
        <dsp:cNvSpPr/>
      </dsp:nvSpPr>
      <dsp:spPr>
        <a:xfrm>
          <a:off x="0" y="4157442"/>
          <a:ext cx="6600996" cy="0"/>
        </a:xfrm>
        <a:prstGeom prst="line">
          <a:avLst/>
        </a:prstGeom>
        <a:gradFill rotWithShape="0">
          <a:gsLst>
            <a:gs pos="0">
              <a:schemeClr val="accent6">
                <a:hueOff val="0"/>
                <a:satOff val="0"/>
                <a:lumOff val="0"/>
                <a:alphaOff val="0"/>
                <a:tint val="98000"/>
                <a:satMod val="110000"/>
                <a:lumMod val="104000"/>
              </a:schemeClr>
            </a:gs>
            <a:gs pos="69000">
              <a:schemeClr val="accent6">
                <a:hueOff val="0"/>
                <a:satOff val="0"/>
                <a:lumOff val="0"/>
                <a:alphaOff val="0"/>
                <a:shade val="88000"/>
                <a:satMod val="130000"/>
                <a:lumMod val="92000"/>
              </a:schemeClr>
            </a:gs>
            <a:gs pos="100000">
              <a:schemeClr val="accent6">
                <a:hueOff val="0"/>
                <a:satOff val="0"/>
                <a:lumOff val="0"/>
                <a:alphaOff val="0"/>
                <a:shade val="78000"/>
                <a:satMod val="130000"/>
                <a:lumMod val="92000"/>
              </a:schemeClr>
            </a:gs>
          </a:gsLst>
          <a:lin ang="5400000" scaled="0"/>
        </a:gradFill>
        <a:ln w="9525" cap="flat" cmpd="sng" algn="ctr">
          <a:solidFill>
            <a:schemeClr val="accent6">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9345C9F2-BDA7-9E44-84F0-DF7DDD376672}">
      <dsp:nvSpPr>
        <dsp:cNvPr id="0" name=""/>
        <dsp:cNvSpPr/>
      </dsp:nvSpPr>
      <dsp:spPr>
        <a:xfrm>
          <a:off x="0" y="4157442"/>
          <a:ext cx="6600996" cy="10392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b="0" kern="1200" dirty="0">
              <a:latin typeface="Palatino Linotype" panose="02040502050505030304" pitchFamily="18" charset="0"/>
            </a:rPr>
            <a:t>These resulted on her laughing while drawing a happy face on her </a:t>
          </a:r>
          <a:r>
            <a:rPr lang="en-US" sz="1800" b="1" i="1" kern="1200" dirty="0">
              <a:latin typeface="Palatino Linotype" panose="02040502050505030304" pitchFamily="18" charset="0"/>
            </a:rPr>
            <a:t>R/S</a:t>
          </a:r>
          <a:r>
            <a:rPr lang="en-US" sz="1800" b="0" kern="1200" dirty="0">
              <a:latin typeface="Palatino Linotype" panose="02040502050505030304" pitchFamily="18" charset="0"/>
            </a:rPr>
            <a:t> and writing </a:t>
          </a:r>
          <a:r>
            <a:rPr lang="en-US" sz="1800" b="0" i="0" kern="1200" dirty="0">
              <a:latin typeface="Palatino Linotype" panose="02040502050505030304" pitchFamily="18" charset="0"/>
            </a:rPr>
            <a:t>“goal achieved” on her </a:t>
          </a:r>
          <a:r>
            <a:rPr lang="en-US" sz="1800" b="1" i="1" kern="1200" dirty="0">
              <a:latin typeface="Palatino Linotype" panose="02040502050505030304" pitchFamily="18" charset="0"/>
            </a:rPr>
            <a:t>E</a:t>
          </a:r>
          <a:r>
            <a:rPr lang="en-US" sz="1800" b="0" i="0" kern="1200" dirty="0">
              <a:latin typeface="Palatino Linotype" panose="02040502050505030304" pitchFamily="18" charset="0"/>
            </a:rPr>
            <a:t>.</a:t>
          </a:r>
          <a:endParaRPr lang="en-US" sz="1800" kern="1200" dirty="0"/>
        </a:p>
      </dsp:txBody>
      <dsp:txXfrm>
        <a:off x="0" y="4157442"/>
        <a:ext cx="6600996" cy="1039202"/>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1EB7B6E-3CA1-C448-A283-6B78EA0C1FD3}">
      <dsp:nvSpPr>
        <dsp:cNvPr id="0" name=""/>
        <dsp:cNvSpPr/>
      </dsp:nvSpPr>
      <dsp:spPr>
        <a:xfrm>
          <a:off x="0" y="90139"/>
          <a:ext cx="6085090" cy="1460160"/>
        </a:xfrm>
        <a:prstGeom prst="roundRect">
          <a:avLst/>
        </a:prstGeom>
        <a:gradFill rotWithShape="0">
          <a:gsLst>
            <a:gs pos="0">
              <a:schemeClr val="accent2">
                <a:hueOff val="0"/>
                <a:satOff val="0"/>
                <a:lumOff val="0"/>
                <a:alphaOff val="0"/>
                <a:tint val="98000"/>
                <a:satMod val="110000"/>
                <a:lumMod val="104000"/>
              </a:schemeClr>
            </a:gs>
            <a:gs pos="69000">
              <a:schemeClr val="accent2">
                <a:hueOff val="0"/>
                <a:satOff val="0"/>
                <a:lumOff val="0"/>
                <a:alphaOff val="0"/>
                <a:shade val="88000"/>
                <a:satMod val="130000"/>
                <a:lumMod val="92000"/>
              </a:schemeClr>
            </a:gs>
            <a:gs pos="100000">
              <a:schemeClr val="accent2">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b="0" kern="1200" dirty="0">
              <a:latin typeface="Palatino Linotype" panose="02040502050505030304" pitchFamily="18" charset="0"/>
            </a:rPr>
            <a:t>Seemed more relaxed, smiled, and </a:t>
          </a:r>
          <a:r>
            <a:rPr lang="en-US" sz="2400" kern="1200" dirty="0">
              <a:latin typeface="Palatino Linotype" panose="02040502050505030304" pitchFamily="18" charset="0"/>
            </a:rPr>
            <a:t>was able to identify the source of her SPS frustration.</a:t>
          </a:r>
          <a:endParaRPr lang="en-US" sz="2400" b="0" kern="1200" dirty="0">
            <a:latin typeface="Palatino Linotype" panose="02040502050505030304" pitchFamily="18" charset="0"/>
          </a:endParaRPr>
        </a:p>
      </dsp:txBody>
      <dsp:txXfrm>
        <a:off x="71279" y="161418"/>
        <a:ext cx="5942532" cy="1317602"/>
      </dsp:txXfrm>
    </dsp:sp>
    <dsp:sp modelId="{D6F75638-D66A-C342-9D2A-EF86DD6E264D}">
      <dsp:nvSpPr>
        <dsp:cNvPr id="0" name=""/>
        <dsp:cNvSpPr/>
      </dsp:nvSpPr>
      <dsp:spPr>
        <a:xfrm>
          <a:off x="0" y="1619419"/>
          <a:ext cx="6085090" cy="1460160"/>
        </a:xfrm>
        <a:prstGeom prst="roundRect">
          <a:avLst/>
        </a:prstGeom>
        <a:gradFill rotWithShape="0">
          <a:gsLst>
            <a:gs pos="0">
              <a:schemeClr val="accent3">
                <a:hueOff val="0"/>
                <a:satOff val="0"/>
                <a:lumOff val="0"/>
                <a:alphaOff val="0"/>
                <a:tint val="98000"/>
                <a:satMod val="110000"/>
                <a:lumMod val="104000"/>
              </a:schemeClr>
            </a:gs>
            <a:gs pos="69000">
              <a:schemeClr val="accent3">
                <a:hueOff val="0"/>
                <a:satOff val="0"/>
                <a:lumOff val="0"/>
                <a:alphaOff val="0"/>
                <a:shade val="88000"/>
                <a:satMod val="130000"/>
                <a:lumMod val="92000"/>
              </a:schemeClr>
            </a:gs>
            <a:gs pos="100000">
              <a:schemeClr val="accent3">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b="0" kern="1200" dirty="0">
              <a:latin typeface="Palatino Linotype" panose="02040502050505030304" pitchFamily="18" charset="0"/>
            </a:rPr>
            <a:t>Difficulty to convey what she had done after fifteen minutes of changing strategies.</a:t>
          </a:r>
        </a:p>
      </dsp:txBody>
      <dsp:txXfrm>
        <a:off x="71279" y="1690698"/>
        <a:ext cx="5942532" cy="1317602"/>
      </dsp:txXfrm>
    </dsp:sp>
    <dsp:sp modelId="{12092C5C-F2FF-D044-9BC5-49636F8BB37D}">
      <dsp:nvSpPr>
        <dsp:cNvPr id="0" name=""/>
        <dsp:cNvSpPr/>
      </dsp:nvSpPr>
      <dsp:spPr>
        <a:xfrm>
          <a:off x="0" y="3148700"/>
          <a:ext cx="6085090" cy="1460160"/>
        </a:xfrm>
        <a:prstGeom prst="roundRect">
          <a:avLst/>
        </a:prstGeom>
        <a:gradFill rotWithShape="0">
          <a:gsLst>
            <a:gs pos="0">
              <a:schemeClr val="accent4">
                <a:hueOff val="0"/>
                <a:satOff val="0"/>
                <a:lumOff val="0"/>
                <a:alphaOff val="0"/>
                <a:tint val="98000"/>
                <a:satMod val="110000"/>
                <a:lumMod val="104000"/>
              </a:schemeClr>
            </a:gs>
            <a:gs pos="69000">
              <a:schemeClr val="accent4">
                <a:hueOff val="0"/>
                <a:satOff val="0"/>
                <a:lumOff val="0"/>
                <a:alphaOff val="0"/>
                <a:shade val="88000"/>
                <a:satMod val="130000"/>
                <a:lumMod val="92000"/>
              </a:schemeClr>
            </a:gs>
            <a:gs pos="100000">
              <a:schemeClr val="accent4">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Palatino Linotype" panose="02040502050505030304" pitchFamily="18" charset="0"/>
            </a:rPr>
            <a:t>The framework enables reflection and writing to prevent the loss of process details. </a:t>
          </a:r>
        </a:p>
      </dsp:txBody>
      <dsp:txXfrm>
        <a:off x="71279" y="3219979"/>
        <a:ext cx="5942532" cy="1317602"/>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FF88DE-E69A-074E-AAF9-503218A67981}">
      <dsp:nvSpPr>
        <dsp:cNvPr id="0" name=""/>
        <dsp:cNvSpPr/>
      </dsp:nvSpPr>
      <dsp:spPr>
        <a:xfrm>
          <a:off x="0" y="188469"/>
          <a:ext cx="6085090" cy="1035155"/>
        </a:xfrm>
        <a:prstGeom prst="roundRect">
          <a:avLst/>
        </a:prstGeom>
        <a:gradFill rotWithShape="0">
          <a:gsLst>
            <a:gs pos="0">
              <a:schemeClr val="accent4">
                <a:hueOff val="0"/>
                <a:satOff val="0"/>
                <a:lumOff val="0"/>
                <a:alphaOff val="0"/>
                <a:tint val="98000"/>
                <a:satMod val="110000"/>
                <a:lumMod val="104000"/>
              </a:schemeClr>
            </a:gs>
            <a:gs pos="69000">
              <a:schemeClr val="accent4">
                <a:hueOff val="0"/>
                <a:satOff val="0"/>
                <a:lumOff val="0"/>
                <a:alphaOff val="0"/>
                <a:shade val="88000"/>
                <a:satMod val="130000"/>
                <a:lumMod val="92000"/>
              </a:schemeClr>
            </a:gs>
            <a:gs pos="100000">
              <a:schemeClr val="accent4">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b="0" kern="1200" dirty="0">
              <a:latin typeface="Palatino Linotype" panose="02040502050505030304" pitchFamily="18" charset="0"/>
            </a:rPr>
            <a:t>Mezzo-soprano, full-time voice student.</a:t>
          </a:r>
        </a:p>
      </dsp:txBody>
      <dsp:txXfrm>
        <a:off x="50532" y="239001"/>
        <a:ext cx="5984026" cy="934091"/>
      </dsp:txXfrm>
    </dsp:sp>
    <dsp:sp modelId="{6BFB5266-907F-BF41-ABCF-F6398197E586}">
      <dsp:nvSpPr>
        <dsp:cNvPr id="0" name=""/>
        <dsp:cNvSpPr/>
      </dsp:nvSpPr>
      <dsp:spPr>
        <a:xfrm>
          <a:off x="0" y="1284104"/>
          <a:ext cx="6085090" cy="1035155"/>
        </a:xfrm>
        <a:prstGeom prst="roundRect">
          <a:avLst/>
        </a:prstGeom>
        <a:gradFill rotWithShape="0">
          <a:gsLst>
            <a:gs pos="0">
              <a:schemeClr val="accent4">
                <a:hueOff val="0"/>
                <a:satOff val="0"/>
                <a:lumOff val="0"/>
                <a:alphaOff val="0"/>
                <a:tint val="98000"/>
                <a:satMod val="110000"/>
                <a:lumMod val="104000"/>
              </a:schemeClr>
            </a:gs>
            <a:gs pos="69000">
              <a:schemeClr val="accent4">
                <a:hueOff val="0"/>
                <a:satOff val="0"/>
                <a:lumOff val="0"/>
                <a:alphaOff val="0"/>
                <a:shade val="88000"/>
                <a:satMod val="130000"/>
                <a:lumMod val="92000"/>
              </a:schemeClr>
            </a:gs>
            <a:gs pos="100000">
              <a:schemeClr val="accent4">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b="0" kern="1200" dirty="0">
              <a:latin typeface="Palatino Linotype" panose="02040502050505030304" pitchFamily="18" charset="0"/>
            </a:rPr>
            <a:t>Works as a teacher and rehearses several nights a week.</a:t>
          </a:r>
        </a:p>
      </dsp:txBody>
      <dsp:txXfrm>
        <a:off x="50532" y="1334636"/>
        <a:ext cx="5984026" cy="934091"/>
      </dsp:txXfrm>
    </dsp:sp>
    <dsp:sp modelId="{FD24DB3B-24BD-0446-9ADE-4F41223AED18}">
      <dsp:nvSpPr>
        <dsp:cNvPr id="0" name=""/>
        <dsp:cNvSpPr/>
      </dsp:nvSpPr>
      <dsp:spPr>
        <a:xfrm>
          <a:off x="0" y="2379740"/>
          <a:ext cx="6085090" cy="1035155"/>
        </a:xfrm>
        <a:prstGeom prst="roundRect">
          <a:avLst/>
        </a:prstGeom>
        <a:gradFill rotWithShape="0">
          <a:gsLst>
            <a:gs pos="0">
              <a:schemeClr val="accent4">
                <a:hueOff val="0"/>
                <a:satOff val="0"/>
                <a:lumOff val="0"/>
                <a:alphaOff val="0"/>
                <a:tint val="98000"/>
                <a:satMod val="110000"/>
                <a:lumMod val="104000"/>
              </a:schemeClr>
            </a:gs>
            <a:gs pos="69000">
              <a:schemeClr val="accent4">
                <a:hueOff val="0"/>
                <a:satOff val="0"/>
                <a:lumOff val="0"/>
                <a:alphaOff val="0"/>
                <a:shade val="88000"/>
                <a:satMod val="130000"/>
                <a:lumMod val="92000"/>
              </a:schemeClr>
            </a:gs>
            <a:gs pos="100000">
              <a:schemeClr val="accent4">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b="0" kern="1200" dirty="0">
              <a:latin typeface="Palatino Linotype" panose="02040502050505030304" pitchFamily="18" charset="0"/>
            </a:rPr>
            <a:t>SPS allows her to develop habits, muscle memory and awareness of her singing processes. </a:t>
          </a:r>
        </a:p>
      </dsp:txBody>
      <dsp:txXfrm>
        <a:off x="50532" y="2430272"/>
        <a:ext cx="5984026" cy="934091"/>
      </dsp:txXfrm>
    </dsp:sp>
    <dsp:sp modelId="{7B58A934-1CA1-8B40-96D3-E26A4412FEAF}">
      <dsp:nvSpPr>
        <dsp:cNvPr id="0" name=""/>
        <dsp:cNvSpPr/>
      </dsp:nvSpPr>
      <dsp:spPr>
        <a:xfrm>
          <a:off x="0" y="3475375"/>
          <a:ext cx="6085090" cy="1035155"/>
        </a:xfrm>
        <a:prstGeom prst="roundRect">
          <a:avLst/>
        </a:prstGeom>
        <a:gradFill rotWithShape="0">
          <a:gsLst>
            <a:gs pos="0">
              <a:schemeClr val="accent4">
                <a:hueOff val="0"/>
                <a:satOff val="0"/>
                <a:lumOff val="0"/>
                <a:alphaOff val="0"/>
                <a:tint val="98000"/>
                <a:satMod val="110000"/>
                <a:lumMod val="104000"/>
              </a:schemeClr>
            </a:gs>
            <a:gs pos="69000">
              <a:schemeClr val="accent4">
                <a:hueOff val="0"/>
                <a:satOff val="0"/>
                <a:lumOff val="0"/>
                <a:alphaOff val="0"/>
                <a:shade val="88000"/>
                <a:satMod val="130000"/>
                <a:lumMod val="92000"/>
              </a:schemeClr>
            </a:gs>
            <a:gs pos="100000">
              <a:schemeClr val="accent4">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b="0" kern="1200" dirty="0">
              <a:latin typeface="Palatino Linotype" panose="02040502050505030304" pitchFamily="18" charset="0"/>
            </a:rPr>
            <a:t>She attempts to practice three to  
four times per week.</a:t>
          </a:r>
        </a:p>
      </dsp:txBody>
      <dsp:txXfrm>
        <a:off x="50532" y="3525907"/>
        <a:ext cx="5984026" cy="934091"/>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CB643CA-6375-0844-AEF8-5358577538C0}">
      <dsp:nvSpPr>
        <dsp:cNvPr id="0" name=""/>
        <dsp:cNvSpPr/>
      </dsp:nvSpPr>
      <dsp:spPr>
        <a:xfrm>
          <a:off x="0" y="0"/>
          <a:ext cx="6085090" cy="0"/>
        </a:xfrm>
        <a:prstGeom prst="line">
          <a:avLst/>
        </a:prstGeom>
        <a:solidFill>
          <a:schemeClr val="accent3">
            <a:hueOff val="0"/>
            <a:satOff val="0"/>
            <a:lumOff val="0"/>
            <a:alphaOff val="0"/>
          </a:schemeClr>
        </a:solidFill>
        <a:ln w="15875" cap="flat" cmpd="sng" algn="ctr">
          <a:solidFill>
            <a:schemeClr val="accent3">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6723920C-38F2-EB43-8F6C-7D3E90B14414}">
      <dsp:nvSpPr>
        <dsp:cNvPr id="0" name=""/>
        <dsp:cNvSpPr/>
      </dsp:nvSpPr>
      <dsp:spPr>
        <a:xfrm>
          <a:off x="0" y="0"/>
          <a:ext cx="6085090" cy="11747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dirty="0">
              <a:latin typeface="Palatino Linotype" panose="02040502050505030304" pitchFamily="18" charset="0"/>
            </a:rPr>
            <a:t>Her satisfaction of SPS is contingent to achieving similar results between </a:t>
          </a:r>
          <a:r>
            <a:rPr lang="en-US" sz="2100" i="1" kern="1200" dirty="0">
              <a:latin typeface="Palatino Linotype" panose="02040502050505030304" pitchFamily="18" charset="0"/>
            </a:rPr>
            <a:t>in-lesson</a:t>
          </a:r>
          <a:r>
            <a:rPr lang="en-US" sz="2100" kern="1200" dirty="0">
              <a:latin typeface="Palatino Linotype" panose="02040502050505030304" pitchFamily="18" charset="0"/>
            </a:rPr>
            <a:t> and SPS. </a:t>
          </a:r>
        </a:p>
      </dsp:txBody>
      <dsp:txXfrm>
        <a:off x="0" y="0"/>
        <a:ext cx="6085090" cy="1174750"/>
      </dsp:txXfrm>
    </dsp:sp>
    <dsp:sp modelId="{C86FF38F-DE82-F145-A588-815710DD4ECF}">
      <dsp:nvSpPr>
        <dsp:cNvPr id="0" name=""/>
        <dsp:cNvSpPr/>
      </dsp:nvSpPr>
      <dsp:spPr>
        <a:xfrm>
          <a:off x="0" y="1174750"/>
          <a:ext cx="6085090" cy="0"/>
        </a:xfrm>
        <a:prstGeom prst="line">
          <a:avLst/>
        </a:prstGeom>
        <a:solidFill>
          <a:schemeClr val="accent3">
            <a:hueOff val="0"/>
            <a:satOff val="0"/>
            <a:lumOff val="0"/>
            <a:alphaOff val="0"/>
          </a:schemeClr>
        </a:solidFill>
        <a:ln w="15875" cap="flat" cmpd="sng" algn="ctr">
          <a:solidFill>
            <a:schemeClr val="accent3">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3FC8FE0A-7348-BB44-B624-D499E2654570}">
      <dsp:nvSpPr>
        <dsp:cNvPr id="0" name=""/>
        <dsp:cNvSpPr/>
      </dsp:nvSpPr>
      <dsp:spPr>
        <a:xfrm>
          <a:off x="0" y="1174750"/>
          <a:ext cx="6085090" cy="11747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b="0" kern="1200" dirty="0">
              <a:latin typeface="Palatino Linotype" panose="02040502050505030304" pitchFamily="18" charset="0"/>
            </a:rPr>
            <a:t>Cannot achieve the same results as in her lessons.   </a:t>
          </a:r>
        </a:p>
      </dsp:txBody>
      <dsp:txXfrm>
        <a:off x="0" y="1174750"/>
        <a:ext cx="6085090" cy="1174750"/>
      </dsp:txXfrm>
    </dsp:sp>
    <dsp:sp modelId="{9F331063-24D8-0445-8AA4-964A62E58DE8}">
      <dsp:nvSpPr>
        <dsp:cNvPr id="0" name=""/>
        <dsp:cNvSpPr/>
      </dsp:nvSpPr>
      <dsp:spPr>
        <a:xfrm>
          <a:off x="0" y="2349500"/>
          <a:ext cx="6085090" cy="0"/>
        </a:xfrm>
        <a:prstGeom prst="line">
          <a:avLst/>
        </a:prstGeom>
        <a:solidFill>
          <a:schemeClr val="accent3">
            <a:hueOff val="0"/>
            <a:satOff val="0"/>
            <a:lumOff val="0"/>
            <a:alphaOff val="0"/>
          </a:schemeClr>
        </a:solidFill>
        <a:ln w="15875" cap="flat" cmpd="sng" algn="ctr">
          <a:solidFill>
            <a:schemeClr val="accent3">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D7C96100-E37D-E64D-B79D-538EC33BB9AF}">
      <dsp:nvSpPr>
        <dsp:cNvPr id="0" name=""/>
        <dsp:cNvSpPr/>
      </dsp:nvSpPr>
      <dsp:spPr>
        <a:xfrm>
          <a:off x="0" y="2349500"/>
          <a:ext cx="6085090" cy="11747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dirty="0">
              <a:latin typeface="Palatino Linotype" panose="02040502050505030304" pitchFamily="18" charset="0"/>
            </a:rPr>
            <a:t>Lack</a:t>
          </a:r>
          <a:r>
            <a:rPr lang="en-US" sz="2100" kern="1200" baseline="0" dirty="0">
              <a:latin typeface="Palatino Linotype" panose="02040502050505030304" pitchFamily="18" charset="0"/>
            </a:rPr>
            <a:t> of consistency</a:t>
          </a:r>
          <a:endParaRPr lang="en-US" sz="2100" kern="1200" dirty="0">
            <a:latin typeface="Palatino Linotype" panose="02040502050505030304" pitchFamily="18" charset="0"/>
          </a:endParaRPr>
        </a:p>
      </dsp:txBody>
      <dsp:txXfrm>
        <a:off x="0" y="2349500"/>
        <a:ext cx="6085090" cy="1174750"/>
      </dsp:txXfrm>
    </dsp:sp>
    <dsp:sp modelId="{D20337E2-1C0F-9044-B843-A84E2B21948E}">
      <dsp:nvSpPr>
        <dsp:cNvPr id="0" name=""/>
        <dsp:cNvSpPr/>
      </dsp:nvSpPr>
      <dsp:spPr>
        <a:xfrm>
          <a:off x="0" y="3524250"/>
          <a:ext cx="6085090" cy="0"/>
        </a:xfrm>
        <a:prstGeom prst="line">
          <a:avLst/>
        </a:prstGeom>
        <a:solidFill>
          <a:schemeClr val="accent3">
            <a:hueOff val="0"/>
            <a:satOff val="0"/>
            <a:lumOff val="0"/>
            <a:alphaOff val="0"/>
          </a:schemeClr>
        </a:solidFill>
        <a:ln w="15875" cap="flat" cmpd="sng" algn="ctr">
          <a:solidFill>
            <a:schemeClr val="accent3">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96C61CEF-CE9A-7D43-842A-1DEEE709E094}">
      <dsp:nvSpPr>
        <dsp:cNvPr id="0" name=""/>
        <dsp:cNvSpPr/>
      </dsp:nvSpPr>
      <dsp:spPr>
        <a:xfrm>
          <a:off x="0" y="3524250"/>
          <a:ext cx="6085090" cy="11747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b="0" kern="1200" dirty="0">
              <a:latin typeface="Palatino Linotype" panose="02040502050505030304" pitchFamily="18" charset="0"/>
            </a:rPr>
            <a:t>She procrastinates because she does not comprehend how to achieve her objectives.</a:t>
          </a:r>
          <a:endParaRPr lang="en-US" sz="2100" kern="1200" dirty="0"/>
        </a:p>
      </dsp:txBody>
      <dsp:txXfrm>
        <a:off x="0" y="3524250"/>
        <a:ext cx="6085090" cy="1174750"/>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7A24E58-C4D5-E740-BC0C-2E886DB32774}">
      <dsp:nvSpPr>
        <dsp:cNvPr id="0" name=""/>
        <dsp:cNvSpPr/>
      </dsp:nvSpPr>
      <dsp:spPr>
        <a:xfrm>
          <a:off x="0" y="2177"/>
          <a:ext cx="6600996" cy="0"/>
        </a:xfrm>
        <a:prstGeom prst="line">
          <a:avLst/>
        </a:prstGeom>
        <a:gradFill rotWithShape="0">
          <a:gsLst>
            <a:gs pos="0">
              <a:schemeClr val="accent2">
                <a:hueOff val="0"/>
                <a:satOff val="0"/>
                <a:lumOff val="0"/>
                <a:alphaOff val="0"/>
                <a:tint val="98000"/>
                <a:satMod val="110000"/>
                <a:lumMod val="104000"/>
              </a:schemeClr>
            </a:gs>
            <a:gs pos="69000">
              <a:schemeClr val="accent2">
                <a:hueOff val="0"/>
                <a:satOff val="0"/>
                <a:lumOff val="0"/>
                <a:alphaOff val="0"/>
                <a:shade val="88000"/>
                <a:satMod val="130000"/>
                <a:lumMod val="92000"/>
              </a:schemeClr>
            </a:gs>
            <a:gs pos="100000">
              <a:schemeClr val="accent2">
                <a:hueOff val="0"/>
                <a:satOff val="0"/>
                <a:lumOff val="0"/>
                <a:alphaOff val="0"/>
                <a:shade val="78000"/>
                <a:satMod val="130000"/>
                <a:lumMod val="92000"/>
              </a:schemeClr>
            </a:gs>
          </a:gsLst>
          <a:lin ang="5400000" scaled="0"/>
        </a:gradFill>
        <a:ln w="9525" cap="flat" cmpd="sng" algn="ctr">
          <a:solidFill>
            <a:schemeClr val="accent2">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D496844C-8C2E-7A40-82DB-2453CBE56C9F}">
      <dsp:nvSpPr>
        <dsp:cNvPr id="0" name=""/>
        <dsp:cNvSpPr/>
      </dsp:nvSpPr>
      <dsp:spPr>
        <a:xfrm>
          <a:off x="6198" y="573569"/>
          <a:ext cx="6594550" cy="18169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dirty="0">
              <a:latin typeface="Palatino Linotype" panose="02040502050505030304" pitchFamily="18" charset="0"/>
            </a:rPr>
            <a:t>When asked about an </a:t>
          </a:r>
          <a:r>
            <a:rPr lang="en-US" sz="2200" b="1" i="1" kern="1200" dirty="0">
              <a:latin typeface="Palatino Linotype" panose="02040502050505030304" pitchFamily="18" charset="0"/>
            </a:rPr>
            <a:t>R/S</a:t>
          </a:r>
          <a:r>
            <a:rPr lang="en-US" sz="2200" kern="1200" dirty="0">
              <a:latin typeface="Palatino Linotype" panose="02040502050505030304" pitchFamily="18" charset="0"/>
            </a:rPr>
            <a:t> she usually replied:</a:t>
          </a:r>
        </a:p>
        <a:p>
          <a:pPr marL="0" lvl="0" indent="0" algn="l" defTabSz="977900">
            <a:lnSpc>
              <a:spcPct val="90000"/>
            </a:lnSpc>
            <a:spcBef>
              <a:spcPct val="0"/>
            </a:spcBef>
            <a:spcAft>
              <a:spcPct val="35000"/>
            </a:spcAft>
            <a:buNone/>
          </a:pPr>
          <a:r>
            <a:rPr lang="en-US" sz="2200" kern="1200" dirty="0">
              <a:latin typeface="Palatino Linotype" panose="02040502050505030304" pitchFamily="18" charset="0"/>
            </a:rPr>
            <a:t> "I really liked it”</a:t>
          </a:r>
        </a:p>
      </dsp:txBody>
      <dsp:txXfrm>
        <a:off x="6198" y="573569"/>
        <a:ext cx="6594550" cy="1816953"/>
      </dsp:txXfrm>
    </dsp:sp>
    <dsp:sp modelId="{1CD62CEA-0DBC-CF4D-B435-0608A5F0C5D8}">
      <dsp:nvSpPr>
        <dsp:cNvPr id="0" name=""/>
        <dsp:cNvSpPr/>
      </dsp:nvSpPr>
      <dsp:spPr>
        <a:xfrm>
          <a:off x="0" y="1819130"/>
          <a:ext cx="6600996" cy="0"/>
        </a:xfrm>
        <a:prstGeom prst="line">
          <a:avLst/>
        </a:prstGeom>
        <a:gradFill rotWithShape="0">
          <a:gsLst>
            <a:gs pos="0">
              <a:schemeClr val="accent3">
                <a:hueOff val="0"/>
                <a:satOff val="0"/>
                <a:lumOff val="0"/>
                <a:alphaOff val="0"/>
                <a:tint val="98000"/>
                <a:satMod val="110000"/>
                <a:lumMod val="104000"/>
              </a:schemeClr>
            </a:gs>
            <a:gs pos="69000">
              <a:schemeClr val="accent3">
                <a:hueOff val="0"/>
                <a:satOff val="0"/>
                <a:lumOff val="0"/>
                <a:alphaOff val="0"/>
                <a:shade val="88000"/>
                <a:satMod val="130000"/>
                <a:lumMod val="92000"/>
              </a:schemeClr>
            </a:gs>
            <a:gs pos="100000">
              <a:schemeClr val="accent3">
                <a:hueOff val="0"/>
                <a:satOff val="0"/>
                <a:lumOff val="0"/>
                <a:alphaOff val="0"/>
                <a:shade val="78000"/>
                <a:satMod val="130000"/>
                <a:lumMod val="92000"/>
              </a:schemeClr>
            </a:gs>
          </a:gsLst>
          <a:lin ang="5400000" scaled="0"/>
        </a:gradFill>
        <a:ln w="9525" cap="flat" cmpd="sng" algn="ctr">
          <a:solidFill>
            <a:schemeClr val="accent3">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6954820D-68D7-1542-970F-B75A1D09B4AC}">
      <dsp:nvSpPr>
        <dsp:cNvPr id="0" name=""/>
        <dsp:cNvSpPr/>
      </dsp:nvSpPr>
      <dsp:spPr>
        <a:xfrm>
          <a:off x="0" y="1819130"/>
          <a:ext cx="6594550" cy="17336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dirty="0">
              <a:latin typeface="Palatino Linotype" panose="02040502050505030304" pitchFamily="18" charset="0"/>
            </a:rPr>
            <a:t>T/R encouraged her to do more of what she enjoys as "motivation engenders interest in learning”.</a:t>
          </a:r>
        </a:p>
      </dsp:txBody>
      <dsp:txXfrm>
        <a:off x="0" y="1819130"/>
        <a:ext cx="6594550" cy="1733671"/>
      </dsp:txXfrm>
    </dsp:sp>
    <dsp:sp modelId="{5F72B86B-A7E5-8248-8A6F-FBBBB026A71C}">
      <dsp:nvSpPr>
        <dsp:cNvPr id="0" name=""/>
        <dsp:cNvSpPr/>
      </dsp:nvSpPr>
      <dsp:spPr>
        <a:xfrm>
          <a:off x="0" y="3157705"/>
          <a:ext cx="6600996" cy="0"/>
        </a:xfrm>
        <a:prstGeom prst="line">
          <a:avLst/>
        </a:prstGeom>
        <a:gradFill rotWithShape="0">
          <a:gsLst>
            <a:gs pos="0">
              <a:schemeClr val="accent4">
                <a:hueOff val="0"/>
                <a:satOff val="0"/>
                <a:lumOff val="0"/>
                <a:alphaOff val="0"/>
                <a:tint val="98000"/>
                <a:satMod val="110000"/>
                <a:lumMod val="104000"/>
              </a:schemeClr>
            </a:gs>
            <a:gs pos="69000">
              <a:schemeClr val="accent4">
                <a:hueOff val="0"/>
                <a:satOff val="0"/>
                <a:lumOff val="0"/>
                <a:alphaOff val="0"/>
                <a:shade val="88000"/>
                <a:satMod val="130000"/>
                <a:lumMod val="92000"/>
              </a:schemeClr>
            </a:gs>
            <a:gs pos="100000">
              <a:schemeClr val="accent4">
                <a:hueOff val="0"/>
                <a:satOff val="0"/>
                <a:lumOff val="0"/>
                <a:alphaOff val="0"/>
                <a:shade val="78000"/>
                <a:satMod val="130000"/>
                <a:lumMod val="92000"/>
              </a:schemeClr>
            </a:gs>
          </a:gsLst>
          <a:lin ang="5400000" scaled="0"/>
        </a:gradFill>
        <a:ln w="9525" cap="flat" cmpd="sng" algn="ctr">
          <a:solidFill>
            <a:schemeClr val="accent4">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279B1F7D-5ACE-194C-B230-9D27E00360EF}">
      <dsp:nvSpPr>
        <dsp:cNvPr id="0" name=""/>
        <dsp:cNvSpPr/>
      </dsp:nvSpPr>
      <dsp:spPr>
        <a:xfrm>
          <a:off x="0" y="3157705"/>
          <a:ext cx="6600996" cy="9322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dirty="0">
              <a:latin typeface="Palatino Linotype" panose="02040502050505030304" pitchFamily="18" charset="0"/>
            </a:rPr>
            <a:t>T/R identified an exercise she stated liking during her pre-study SPS (tongue trills) and told her to choose how she wanted to do it.</a:t>
          </a:r>
        </a:p>
      </dsp:txBody>
      <dsp:txXfrm>
        <a:off x="0" y="3157705"/>
        <a:ext cx="6600996" cy="932291"/>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94B6A26-884E-4F44-A0AF-D1DCBFE1E01D}">
      <dsp:nvSpPr>
        <dsp:cNvPr id="0" name=""/>
        <dsp:cNvSpPr/>
      </dsp:nvSpPr>
      <dsp:spPr>
        <a:xfrm>
          <a:off x="0" y="667"/>
          <a:ext cx="7758111" cy="0"/>
        </a:xfrm>
        <a:prstGeom prst="line">
          <a:avLst/>
        </a:prstGeom>
        <a:gradFill rotWithShape="0">
          <a:gsLst>
            <a:gs pos="0">
              <a:schemeClr val="accent2">
                <a:hueOff val="0"/>
                <a:satOff val="0"/>
                <a:lumOff val="0"/>
                <a:alphaOff val="0"/>
                <a:tint val="98000"/>
                <a:satMod val="110000"/>
                <a:lumMod val="104000"/>
              </a:schemeClr>
            </a:gs>
            <a:gs pos="69000">
              <a:schemeClr val="accent2">
                <a:hueOff val="0"/>
                <a:satOff val="0"/>
                <a:lumOff val="0"/>
                <a:alphaOff val="0"/>
                <a:shade val="88000"/>
                <a:satMod val="130000"/>
                <a:lumMod val="92000"/>
              </a:schemeClr>
            </a:gs>
            <a:gs pos="100000">
              <a:schemeClr val="accent2">
                <a:hueOff val="0"/>
                <a:satOff val="0"/>
                <a:lumOff val="0"/>
                <a:alphaOff val="0"/>
                <a:shade val="78000"/>
                <a:satMod val="130000"/>
                <a:lumMod val="92000"/>
              </a:schemeClr>
            </a:gs>
          </a:gsLst>
          <a:lin ang="5400000" scaled="0"/>
        </a:gradFill>
        <a:ln w="9525" cap="flat" cmpd="sng" algn="ctr">
          <a:solidFill>
            <a:schemeClr val="accent2">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C05B9399-914E-5143-9367-6F5323DACC9D}">
      <dsp:nvSpPr>
        <dsp:cNvPr id="0" name=""/>
        <dsp:cNvSpPr/>
      </dsp:nvSpPr>
      <dsp:spPr>
        <a:xfrm>
          <a:off x="0" y="667"/>
          <a:ext cx="7758111" cy="10931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dirty="0">
              <a:latin typeface="Palatino Linotype" panose="02040502050505030304" pitchFamily="18" charset="0"/>
            </a:rPr>
            <a:t>She reflected she needed to be deliberate on her </a:t>
          </a:r>
          <a:r>
            <a:rPr lang="en-US" sz="1800" b="1" i="1" kern="1200" dirty="0">
              <a:latin typeface="Palatino Linotype" panose="02040502050505030304" pitchFamily="18" charset="0"/>
            </a:rPr>
            <a:t>P</a:t>
          </a:r>
          <a:r>
            <a:rPr lang="en-US" sz="1800" kern="1200" dirty="0">
              <a:latin typeface="Palatino Linotype" panose="02040502050505030304" pitchFamily="18" charset="0"/>
            </a:rPr>
            <a:t> , to execute her </a:t>
          </a:r>
          <a:r>
            <a:rPr lang="en-US" sz="1800" b="1" i="1" kern="1200" dirty="0">
              <a:latin typeface="Palatino Linotype" panose="02040502050505030304" pitchFamily="18" charset="0"/>
            </a:rPr>
            <a:t>A</a:t>
          </a:r>
          <a:r>
            <a:rPr lang="en-US" sz="1800" kern="1200" dirty="0">
              <a:latin typeface="Palatino Linotype" panose="02040502050505030304" pitchFamily="18" charset="0"/>
            </a:rPr>
            <a:t> (looking at the mirror and moving while singing)</a:t>
          </a:r>
        </a:p>
      </dsp:txBody>
      <dsp:txXfrm>
        <a:off x="0" y="667"/>
        <a:ext cx="7758111" cy="1093124"/>
      </dsp:txXfrm>
    </dsp:sp>
    <dsp:sp modelId="{F7D4C05A-7C11-594F-9785-9CAF3340341B}">
      <dsp:nvSpPr>
        <dsp:cNvPr id="0" name=""/>
        <dsp:cNvSpPr/>
      </dsp:nvSpPr>
      <dsp:spPr>
        <a:xfrm>
          <a:off x="0" y="1093791"/>
          <a:ext cx="7758111" cy="0"/>
        </a:xfrm>
        <a:prstGeom prst="line">
          <a:avLst/>
        </a:prstGeom>
        <a:gradFill rotWithShape="0">
          <a:gsLst>
            <a:gs pos="0">
              <a:schemeClr val="accent3">
                <a:hueOff val="0"/>
                <a:satOff val="0"/>
                <a:lumOff val="0"/>
                <a:alphaOff val="0"/>
                <a:tint val="98000"/>
                <a:satMod val="110000"/>
                <a:lumMod val="104000"/>
              </a:schemeClr>
            </a:gs>
            <a:gs pos="69000">
              <a:schemeClr val="accent3">
                <a:hueOff val="0"/>
                <a:satOff val="0"/>
                <a:lumOff val="0"/>
                <a:alphaOff val="0"/>
                <a:shade val="88000"/>
                <a:satMod val="130000"/>
                <a:lumMod val="92000"/>
              </a:schemeClr>
            </a:gs>
            <a:gs pos="100000">
              <a:schemeClr val="accent3">
                <a:hueOff val="0"/>
                <a:satOff val="0"/>
                <a:lumOff val="0"/>
                <a:alphaOff val="0"/>
                <a:shade val="78000"/>
                <a:satMod val="130000"/>
                <a:lumMod val="92000"/>
              </a:schemeClr>
            </a:gs>
          </a:gsLst>
          <a:lin ang="5400000" scaled="0"/>
        </a:gradFill>
        <a:ln w="9525" cap="flat" cmpd="sng" algn="ctr">
          <a:solidFill>
            <a:schemeClr val="accent3">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8B28AC67-088B-DB40-A391-B333A2901E1A}">
      <dsp:nvSpPr>
        <dsp:cNvPr id="0" name=""/>
        <dsp:cNvSpPr/>
      </dsp:nvSpPr>
      <dsp:spPr>
        <a:xfrm>
          <a:off x="0" y="1093791"/>
          <a:ext cx="7758111" cy="10931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dirty="0">
              <a:latin typeface="Palatino Linotype" panose="02040502050505030304" pitchFamily="18" charset="0"/>
            </a:rPr>
            <a:t>Reflecting on her </a:t>
          </a:r>
          <a:r>
            <a:rPr lang="en-US" sz="1800" b="1" i="1" kern="1200" dirty="0">
              <a:latin typeface="Palatino Linotype" panose="02040502050505030304" pitchFamily="18" charset="0"/>
            </a:rPr>
            <a:t>R/S</a:t>
          </a:r>
          <a:r>
            <a:rPr lang="en-US" sz="1800" kern="1200" dirty="0">
              <a:latin typeface="Palatino Linotype" panose="02040502050505030304" pitchFamily="18" charset="0"/>
            </a:rPr>
            <a:t> and </a:t>
          </a:r>
          <a:r>
            <a:rPr lang="en-US" sz="1800" b="1" i="1" kern="1200" dirty="0">
              <a:latin typeface="Palatino Linotype" panose="02040502050505030304" pitchFamily="18" charset="0"/>
            </a:rPr>
            <a:t>E</a:t>
          </a:r>
          <a:r>
            <a:rPr lang="en-US" sz="1800" kern="1200" dirty="0">
              <a:latin typeface="Palatino Linotype" panose="02040502050505030304" pitchFamily="18" charset="0"/>
            </a:rPr>
            <a:t> she said, “I felt like I knew what I was doing and that motivated me to continue.”</a:t>
          </a:r>
        </a:p>
      </dsp:txBody>
      <dsp:txXfrm>
        <a:off x="0" y="1093791"/>
        <a:ext cx="7758111" cy="1093124"/>
      </dsp:txXfrm>
    </dsp:sp>
    <dsp:sp modelId="{0AFBF112-4D54-B341-AC7D-3674D6B602A8}">
      <dsp:nvSpPr>
        <dsp:cNvPr id="0" name=""/>
        <dsp:cNvSpPr/>
      </dsp:nvSpPr>
      <dsp:spPr>
        <a:xfrm>
          <a:off x="0" y="2186916"/>
          <a:ext cx="7758111" cy="0"/>
        </a:xfrm>
        <a:prstGeom prst="line">
          <a:avLst/>
        </a:prstGeom>
        <a:gradFill rotWithShape="0">
          <a:gsLst>
            <a:gs pos="0">
              <a:schemeClr val="accent4">
                <a:hueOff val="0"/>
                <a:satOff val="0"/>
                <a:lumOff val="0"/>
                <a:alphaOff val="0"/>
                <a:tint val="98000"/>
                <a:satMod val="110000"/>
                <a:lumMod val="104000"/>
              </a:schemeClr>
            </a:gs>
            <a:gs pos="69000">
              <a:schemeClr val="accent4">
                <a:hueOff val="0"/>
                <a:satOff val="0"/>
                <a:lumOff val="0"/>
                <a:alphaOff val="0"/>
                <a:shade val="88000"/>
                <a:satMod val="130000"/>
                <a:lumMod val="92000"/>
              </a:schemeClr>
            </a:gs>
            <a:gs pos="100000">
              <a:schemeClr val="accent4">
                <a:hueOff val="0"/>
                <a:satOff val="0"/>
                <a:lumOff val="0"/>
                <a:alphaOff val="0"/>
                <a:shade val="78000"/>
                <a:satMod val="130000"/>
                <a:lumMod val="92000"/>
              </a:schemeClr>
            </a:gs>
          </a:gsLst>
          <a:lin ang="5400000" scaled="0"/>
        </a:gradFill>
        <a:ln w="9525" cap="flat" cmpd="sng" algn="ctr">
          <a:solidFill>
            <a:schemeClr val="accent4">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7D6D4B56-F4BB-FB4A-8108-EFB6754AF41E}">
      <dsp:nvSpPr>
        <dsp:cNvPr id="0" name=""/>
        <dsp:cNvSpPr/>
      </dsp:nvSpPr>
      <dsp:spPr>
        <a:xfrm>
          <a:off x="0" y="2186916"/>
          <a:ext cx="7758111" cy="10931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dirty="0">
              <a:latin typeface="Palatino Linotype" panose="02040502050505030304" pitchFamily="18" charset="0"/>
            </a:rPr>
            <a:t>Motivation fosters self-awareness and success, and she felt her progress when adopting a deliberate approach. </a:t>
          </a:r>
        </a:p>
      </dsp:txBody>
      <dsp:txXfrm>
        <a:off x="0" y="2186916"/>
        <a:ext cx="7758111" cy="1093124"/>
      </dsp:txXfrm>
    </dsp:sp>
    <dsp:sp modelId="{81BACD84-16E9-6840-8BFF-8469CBA96D58}">
      <dsp:nvSpPr>
        <dsp:cNvPr id="0" name=""/>
        <dsp:cNvSpPr/>
      </dsp:nvSpPr>
      <dsp:spPr>
        <a:xfrm>
          <a:off x="0" y="3280040"/>
          <a:ext cx="7758111" cy="0"/>
        </a:xfrm>
        <a:prstGeom prst="line">
          <a:avLst/>
        </a:prstGeom>
        <a:gradFill rotWithShape="0">
          <a:gsLst>
            <a:gs pos="0">
              <a:schemeClr val="accent5">
                <a:hueOff val="0"/>
                <a:satOff val="0"/>
                <a:lumOff val="0"/>
                <a:alphaOff val="0"/>
                <a:tint val="98000"/>
                <a:satMod val="110000"/>
                <a:lumMod val="104000"/>
              </a:schemeClr>
            </a:gs>
            <a:gs pos="69000">
              <a:schemeClr val="accent5">
                <a:hueOff val="0"/>
                <a:satOff val="0"/>
                <a:lumOff val="0"/>
                <a:alphaOff val="0"/>
                <a:shade val="88000"/>
                <a:satMod val="130000"/>
                <a:lumMod val="92000"/>
              </a:schemeClr>
            </a:gs>
            <a:gs pos="100000">
              <a:schemeClr val="accent5">
                <a:hueOff val="0"/>
                <a:satOff val="0"/>
                <a:lumOff val="0"/>
                <a:alphaOff val="0"/>
                <a:shade val="78000"/>
                <a:satMod val="130000"/>
                <a:lumMod val="92000"/>
              </a:schemeClr>
            </a:gs>
          </a:gsLst>
          <a:lin ang="5400000" scaled="0"/>
        </a:gradFill>
        <a:ln w="9525" cap="flat" cmpd="sng" algn="ctr">
          <a:solidFill>
            <a:schemeClr val="accent5">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01667DCF-2CBD-784F-9771-1A76D9F74D41}">
      <dsp:nvSpPr>
        <dsp:cNvPr id="0" name=""/>
        <dsp:cNvSpPr/>
      </dsp:nvSpPr>
      <dsp:spPr>
        <a:xfrm>
          <a:off x="0" y="3280040"/>
          <a:ext cx="7758111" cy="10931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endParaRPr lang="en-US" sz="1800" kern="1200" dirty="0">
            <a:latin typeface="Palatino Linotype" panose="02040502050505030304" pitchFamily="18" charset="0"/>
          </a:endParaRPr>
        </a:p>
      </dsp:txBody>
      <dsp:txXfrm>
        <a:off x="0" y="3280040"/>
        <a:ext cx="7758111" cy="1093124"/>
      </dsp:txXfrm>
    </dsp:sp>
    <dsp:sp modelId="{3B5CBE3E-14A0-5746-8A18-98F53938D9AB}">
      <dsp:nvSpPr>
        <dsp:cNvPr id="0" name=""/>
        <dsp:cNvSpPr/>
      </dsp:nvSpPr>
      <dsp:spPr>
        <a:xfrm>
          <a:off x="0" y="4373165"/>
          <a:ext cx="7758111" cy="0"/>
        </a:xfrm>
        <a:prstGeom prst="line">
          <a:avLst/>
        </a:prstGeom>
        <a:gradFill rotWithShape="0">
          <a:gsLst>
            <a:gs pos="0">
              <a:schemeClr val="accent6">
                <a:hueOff val="0"/>
                <a:satOff val="0"/>
                <a:lumOff val="0"/>
                <a:alphaOff val="0"/>
                <a:tint val="98000"/>
                <a:satMod val="110000"/>
                <a:lumMod val="104000"/>
              </a:schemeClr>
            </a:gs>
            <a:gs pos="69000">
              <a:schemeClr val="accent6">
                <a:hueOff val="0"/>
                <a:satOff val="0"/>
                <a:lumOff val="0"/>
                <a:alphaOff val="0"/>
                <a:shade val="88000"/>
                <a:satMod val="130000"/>
                <a:lumMod val="92000"/>
              </a:schemeClr>
            </a:gs>
            <a:gs pos="100000">
              <a:schemeClr val="accent6">
                <a:hueOff val="0"/>
                <a:satOff val="0"/>
                <a:lumOff val="0"/>
                <a:alphaOff val="0"/>
                <a:shade val="78000"/>
                <a:satMod val="130000"/>
                <a:lumMod val="92000"/>
              </a:schemeClr>
            </a:gs>
          </a:gsLst>
          <a:lin ang="5400000" scaled="0"/>
        </a:gradFill>
        <a:ln w="9525" cap="flat" cmpd="sng" algn="ctr">
          <a:solidFill>
            <a:schemeClr val="accent6">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454DD095-36FB-2548-B17E-A813D8EB7054}">
      <dsp:nvSpPr>
        <dsp:cNvPr id="0" name=""/>
        <dsp:cNvSpPr/>
      </dsp:nvSpPr>
      <dsp:spPr>
        <a:xfrm>
          <a:off x="0" y="4373165"/>
          <a:ext cx="7758111" cy="10931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endParaRPr lang="en-US" sz="1800" kern="1200" dirty="0">
            <a:latin typeface="Palatino Linotype" panose="02040502050505030304" pitchFamily="18" charset="0"/>
          </a:endParaRPr>
        </a:p>
      </dsp:txBody>
      <dsp:txXfrm>
        <a:off x="0" y="4373165"/>
        <a:ext cx="7758111" cy="1093124"/>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3DF6C7D-6AA4-EB4C-B600-1DA2B8FF41E8}">
      <dsp:nvSpPr>
        <dsp:cNvPr id="0" name=""/>
        <dsp:cNvSpPr/>
      </dsp:nvSpPr>
      <dsp:spPr>
        <a:xfrm>
          <a:off x="0" y="94009"/>
          <a:ext cx="6085090" cy="1467180"/>
        </a:xfrm>
        <a:prstGeom prst="roundRect">
          <a:avLst/>
        </a:prstGeom>
        <a:gradFill rotWithShape="0">
          <a:gsLst>
            <a:gs pos="0">
              <a:schemeClr val="accent2">
                <a:hueOff val="0"/>
                <a:satOff val="0"/>
                <a:lumOff val="0"/>
                <a:alphaOff val="0"/>
                <a:tint val="54000"/>
                <a:alpha val="100000"/>
                <a:satMod val="105000"/>
                <a:lumMod val="110000"/>
              </a:schemeClr>
            </a:gs>
            <a:gs pos="100000">
              <a:schemeClr val="accent2">
                <a:hueOff val="0"/>
                <a:satOff val="0"/>
                <a:lumOff val="0"/>
                <a:alphaOff val="0"/>
                <a:tint val="78000"/>
                <a:alpha val="92000"/>
                <a:satMod val="109000"/>
                <a:lumMod val="10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dirty="0">
              <a:latin typeface="Palatino Linotype" panose="02040502050505030304" pitchFamily="18" charset="0"/>
            </a:rPr>
            <a:t>By stopping and reflecting on what she enjoys she found motivation allowing her to find clarity in her singing processes and feel her progress and continue exploring.</a:t>
          </a:r>
          <a:endParaRPr lang="en-US" sz="1900" kern="1200" dirty="0"/>
        </a:p>
      </dsp:txBody>
      <dsp:txXfrm>
        <a:off x="71622" y="165631"/>
        <a:ext cx="5941846" cy="1323936"/>
      </dsp:txXfrm>
    </dsp:sp>
    <dsp:sp modelId="{B0A0097E-FF27-4648-8148-1AE108C3CBB2}">
      <dsp:nvSpPr>
        <dsp:cNvPr id="0" name=""/>
        <dsp:cNvSpPr/>
      </dsp:nvSpPr>
      <dsp:spPr>
        <a:xfrm>
          <a:off x="0" y="1615910"/>
          <a:ext cx="6085090" cy="1467180"/>
        </a:xfrm>
        <a:prstGeom prst="roundRect">
          <a:avLst/>
        </a:prstGeom>
        <a:gradFill rotWithShape="0">
          <a:gsLst>
            <a:gs pos="0">
              <a:schemeClr val="accent3">
                <a:hueOff val="0"/>
                <a:satOff val="0"/>
                <a:lumOff val="0"/>
                <a:alphaOff val="0"/>
                <a:tint val="54000"/>
                <a:alpha val="100000"/>
                <a:satMod val="105000"/>
                <a:lumMod val="110000"/>
              </a:schemeClr>
            </a:gs>
            <a:gs pos="100000">
              <a:schemeClr val="accent3">
                <a:hueOff val="0"/>
                <a:satOff val="0"/>
                <a:lumOff val="0"/>
                <a:alphaOff val="0"/>
                <a:tint val="78000"/>
                <a:alpha val="92000"/>
                <a:satMod val="109000"/>
                <a:lumMod val="10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b="0" kern="1200" dirty="0">
              <a:latin typeface="Palatino Linotype" panose="02040502050505030304" pitchFamily="18" charset="0"/>
            </a:rPr>
            <a:t>Appeared enthusiastic when revealing that the more she used the template, the more she wrote in it. </a:t>
          </a:r>
        </a:p>
      </dsp:txBody>
      <dsp:txXfrm>
        <a:off x="71622" y="1687532"/>
        <a:ext cx="5941846" cy="1323936"/>
      </dsp:txXfrm>
    </dsp:sp>
    <dsp:sp modelId="{1DFF8130-49B0-A44E-BDCB-999F301B91C8}">
      <dsp:nvSpPr>
        <dsp:cNvPr id="0" name=""/>
        <dsp:cNvSpPr/>
      </dsp:nvSpPr>
      <dsp:spPr>
        <a:xfrm>
          <a:off x="0" y="3137809"/>
          <a:ext cx="6085090" cy="1467180"/>
        </a:xfrm>
        <a:prstGeom prst="roundRect">
          <a:avLst/>
        </a:prstGeom>
        <a:gradFill rotWithShape="0">
          <a:gsLst>
            <a:gs pos="0">
              <a:schemeClr val="accent4">
                <a:hueOff val="0"/>
                <a:satOff val="0"/>
                <a:lumOff val="0"/>
                <a:alphaOff val="0"/>
                <a:tint val="54000"/>
                <a:alpha val="100000"/>
                <a:satMod val="105000"/>
                <a:lumMod val="110000"/>
              </a:schemeClr>
            </a:gs>
            <a:gs pos="100000">
              <a:schemeClr val="accent4">
                <a:hueOff val="0"/>
                <a:satOff val="0"/>
                <a:lumOff val="0"/>
                <a:alphaOff val="0"/>
                <a:tint val="78000"/>
                <a:alpha val="92000"/>
                <a:satMod val="109000"/>
                <a:lumMod val="10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b="0" kern="1200" dirty="0">
              <a:latin typeface="Palatino Linotype" panose="02040502050505030304" pitchFamily="18" charset="0"/>
            </a:rPr>
            <a:t>The template has become her </a:t>
          </a:r>
          <a:r>
            <a:rPr lang="en-US" sz="1900" b="0" i="1" kern="1200" dirty="0">
              <a:latin typeface="Palatino Linotype" panose="02040502050505030304" pitchFamily="18" charset="0"/>
            </a:rPr>
            <a:t>in-lesson</a:t>
          </a:r>
          <a:r>
            <a:rPr lang="en-US" sz="1900" b="0" kern="1200" dirty="0">
              <a:latin typeface="Palatino Linotype" panose="02040502050505030304" pitchFamily="18" charset="0"/>
            </a:rPr>
            <a:t> and SPS connection, supporting her SPS experience</a:t>
          </a:r>
          <a:endParaRPr lang="en-US" sz="1900" kern="1200" dirty="0"/>
        </a:p>
      </dsp:txBody>
      <dsp:txXfrm>
        <a:off x="71622" y="3209431"/>
        <a:ext cx="5941846" cy="1323936"/>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89D194C-CF75-0C40-9430-D0CA587F8814}">
      <dsp:nvSpPr>
        <dsp:cNvPr id="0" name=""/>
        <dsp:cNvSpPr/>
      </dsp:nvSpPr>
      <dsp:spPr>
        <a:xfrm>
          <a:off x="0" y="0"/>
          <a:ext cx="6085090" cy="0"/>
        </a:xfrm>
        <a:prstGeom prst="line">
          <a:avLst/>
        </a:prstGeom>
        <a:solidFill>
          <a:schemeClr val="dk2">
            <a:hueOff val="0"/>
            <a:satOff val="0"/>
            <a:lumOff val="0"/>
            <a:alphaOff val="0"/>
          </a:schemeClr>
        </a:solidFill>
        <a:ln w="15875"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142885B-45B9-2C42-82D6-E94C2769E9F0}">
      <dsp:nvSpPr>
        <dsp:cNvPr id="0" name=""/>
        <dsp:cNvSpPr/>
      </dsp:nvSpPr>
      <dsp:spPr>
        <a:xfrm>
          <a:off x="0" y="0"/>
          <a:ext cx="6085090" cy="11747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b="0" kern="1200" dirty="0">
              <a:latin typeface="Palatino Linotype" panose="02040502050505030304" pitchFamily="18" charset="0"/>
            </a:rPr>
            <a:t>Tenor, full-time undergraduate voice student.</a:t>
          </a:r>
        </a:p>
      </dsp:txBody>
      <dsp:txXfrm>
        <a:off x="0" y="0"/>
        <a:ext cx="6085090" cy="1174750"/>
      </dsp:txXfrm>
    </dsp:sp>
    <dsp:sp modelId="{54B94B6B-9FA6-5F49-8F95-D825B490A71D}">
      <dsp:nvSpPr>
        <dsp:cNvPr id="0" name=""/>
        <dsp:cNvSpPr/>
      </dsp:nvSpPr>
      <dsp:spPr>
        <a:xfrm>
          <a:off x="0" y="1174750"/>
          <a:ext cx="6085090" cy="0"/>
        </a:xfrm>
        <a:prstGeom prst="line">
          <a:avLst/>
        </a:prstGeom>
        <a:solidFill>
          <a:schemeClr val="dk2">
            <a:hueOff val="0"/>
            <a:satOff val="0"/>
            <a:lumOff val="0"/>
            <a:alphaOff val="0"/>
          </a:schemeClr>
        </a:solidFill>
        <a:ln w="15875"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BEA8F44-25E5-9647-8365-D52CBB469556}">
      <dsp:nvSpPr>
        <dsp:cNvPr id="0" name=""/>
        <dsp:cNvSpPr/>
      </dsp:nvSpPr>
      <dsp:spPr>
        <a:xfrm>
          <a:off x="0" y="1174750"/>
          <a:ext cx="6085090" cy="11747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b="0" kern="1200" dirty="0">
              <a:latin typeface="Palatino Linotype" panose="02040502050505030304" pitchFamily="18" charset="0"/>
            </a:rPr>
            <a:t>Has been studying music and voice since high school and belongs to several choral ensembles on and off school.</a:t>
          </a:r>
        </a:p>
      </dsp:txBody>
      <dsp:txXfrm>
        <a:off x="0" y="1174750"/>
        <a:ext cx="6085090" cy="1174750"/>
      </dsp:txXfrm>
    </dsp:sp>
    <dsp:sp modelId="{5D471418-6912-7947-8C85-4B1CAC09591C}">
      <dsp:nvSpPr>
        <dsp:cNvPr id="0" name=""/>
        <dsp:cNvSpPr/>
      </dsp:nvSpPr>
      <dsp:spPr>
        <a:xfrm>
          <a:off x="0" y="2349500"/>
          <a:ext cx="6085090" cy="0"/>
        </a:xfrm>
        <a:prstGeom prst="line">
          <a:avLst/>
        </a:prstGeom>
        <a:solidFill>
          <a:schemeClr val="dk2">
            <a:hueOff val="0"/>
            <a:satOff val="0"/>
            <a:lumOff val="0"/>
            <a:alphaOff val="0"/>
          </a:schemeClr>
        </a:solidFill>
        <a:ln w="15875"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9CC4D51-5F23-FD48-AE70-B84EB7D217D2}">
      <dsp:nvSpPr>
        <dsp:cNvPr id="0" name=""/>
        <dsp:cNvSpPr/>
      </dsp:nvSpPr>
      <dsp:spPr>
        <a:xfrm>
          <a:off x="0" y="2349500"/>
          <a:ext cx="6085090" cy="11747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b="0" kern="1200" dirty="0">
              <a:latin typeface="Palatino Linotype" panose="02040502050505030304" pitchFamily="18" charset="0"/>
            </a:rPr>
            <a:t>Does not enjoy his SPS because he focuses more on his flaws than his accomplishments.</a:t>
          </a:r>
        </a:p>
      </dsp:txBody>
      <dsp:txXfrm>
        <a:off x="0" y="2349500"/>
        <a:ext cx="6085090" cy="1174750"/>
      </dsp:txXfrm>
    </dsp:sp>
    <dsp:sp modelId="{053B449D-D254-9A49-BDB6-80EDB2E23C6E}">
      <dsp:nvSpPr>
        <dsp:cNvPr id="0" name=""/>
        <dsp:cNvSpPr/>
      </dsp:nvSpPr>
      <dsp:spPr>
        <a:xfrm>
          <a:off x="0" y="3524250"/>
          <a:ext cx="6085090" cy="0"/>
        </a:xfrm>
        <a:prstGeom prst="line">
          <a:avLst/>
        </a:prstGeom>
        <a:solidFill>
          <a:schemeClr val="dk2">
            <a:hueOff val="0"/>
            <a:satOff val="0"/>
            <a:lumOff val="0"/>
            <a:alphaOff val="0"/>
          </a:schemeClr>
        </a:solidFill>
        <a:ln w="15875"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18211C1-1D6E-C942-946E-8587E9E8BC4C}">
      <dsp:nvSpPr>
        <dsp:cNvPr id="0" name=""/>
        <dsp:cNvSpPr/>
      </dsp:nvSpPr>
      <dsp:spPr>
        <a:xfrm>
          <a:off x="0" y="3524250"/>
          <a:ext cx="6085090" cy="11747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b="0" kern="1200" dirty="0">
              <a:latin typeface="Palatino Linotype" panose="02040502050505030304" pitchFamily="18" charset="0"/>
            </a:rPr>
            <a:t>He practices two to three times a week and sees his rehearsals as a way of practice.</a:t>
          </a:r>
        </a:p>
      </dsp:txBody>
      <dsp:txXfrm>
        <a:off x="0" y="3524250"/>
        <a:ext cx="6085090" cy="1174750"/>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5B318C-B7F7-D645-9785-E963FB6AD78E}">
      <dsp:nvSpPr>
        <dsp:cNvPr id="0" name=""/>
        <dsp:cNvSpPr/>
      </dsp:nvSpPr>
      <dsp:spPr>
        <a:xfrm>
          <a:off x="0" y="2521"/>
          <a:ext cx="6529873" cy="0"/>
        </a:xfrm>
        <a:prstGeom prst="line">
          <a:avLst/>
        </a:prstGeom>
        <a:solidFill>
          <a:schemeClr val="accent6">
            <a:hueOff val="0"/>
            <a:satOff val="0"/>
            <a:lumOff val="0"/>
            <a:alphaOff val="0"/>
          </a:schemeClr>
        </a:solidFill>
        <a:ln w="15875" cap="flat" cmpd="sng" algn="ctr">
          <a:solidFill>
            <a:schemeClr val="accent6">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ADC109CA-5575-6D4B-BEF7-4F48C64F8837}">
      <dsp:nvSpPr>
        <dsp:cNvPr id="0" name=""/>
        <dsp:cNvSpPr/>
      </dsp:nvSpPr>
      <dsp:spPr>
        <a:xfrm>
          <a:off x="0" y="2521"/>
          <a:ext cx="6529873" cy="8596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dirty="0">
              <a:latin typeface="Palatino Linotype" panose="02040502050505030304" pitchFamily="18" charset="0"/>
            </a:rPr>
            <a:t>Not knowing how to accomplish his desired outcomes despite knowing what he must do.</a:t>
          </a:r>
          <a:endParaRPr lang="en-US" sz="2000" b="0" kern="1200" dirty="0">
            <a:latin typeface="Palatino Linotype" panose="02040502050505030304" pitchFamily="18" charset="0"/>
          </a:endParaRPr>
        </a:p>
      </dsp:txBody>
      <dsp:txXfrm>
        <a:off x="0" y="2521"/>
        <a:ext cx="6529873" cy="859695"/>
      </dsp:txXfrm>
    </dsp:sp>
    <dsp:sp modelId="{84660FB3-5446-CD44-983B-FD778CBC9AB1}">
      <dsp:nvSpPr>
        <dsp:cNvPr id="0" name=""/>
        <dsp:cNvSpPr/>
      </dsp:nvSpPr>
      <dsp:spPr>
        <a:xfrm>
          <a:off x="0" y="862216"/>
          <a:ext cx="6529873" cy="0"/>
        </a:xfrm>
        <a:prstGeom prst="line">
          <a:avLst/>
        </a:prstGeom>
        <a:solidFill>
          <a:schemeClr val="accent6">
            <a:hueOff val="0"/>
            <a:satOff val="0"/>
            <a:lumOff val="0"/>
            <a:alphaOff val="0"/>
          </a:schemeClr>
        </a:solidFill>
        <a:ln w="15875" cap="flat" cmpd="sng" algn="ctr">
          <a:solidFill>
            <a:schemeClr val="accent6">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3752A8A0-E11C-1F40-B69E-CBDE05B3B481}">
      <dsp:nvSpPr>
        <dsp:cNvPr id="0" name=""/>
        <dsp:cNvSpPr/>
      </dsp:nvSpPr>
      <dsp:spPr>
        <a:xfrm>
          <a:off x="0" y="862216"/>
          <a:ext cx="6529873" cy="8596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a:latin typeface="Palatino Linotype" panose="02040502050505030304" pitchFamily="18" charset="0"/>
            </a:rPr>
            <a:t>Lack of structure and organization.</a:t>
          </a:r>
          <a:endParaRPr lang="en-US" sz="2000" kern="1200" dirty="0">
            <a:latin typeface="Palatino Linotype" panose="02040502050505030304" pitchFamily="18" charset="0"/>
          </a:endParaRPr>
        </a:p>
      </dsp:txBody>
      <dsp:txXfrm>
        <a:off x="0" y="862216"/>
        <a:ext cx="6529873" cy="859695"/>
      </dsp:txXfrm>
    </dsp:sp>
    <dsp:sp modelId="{B9018B0A-6C6A-0244-B998-007D1E3346E3}">
      <dsp:nvSpPr>
        <dsp:cNvPr id="0" name=""/>
        <dsp:cNvSpPr/>
      </dsp:nvSpPr>
      <dsp:spPr>
        <a:xfrm>
          <a:off x="0" y="1721911"/>
          <a:ext cx="6529873" cy="0"/>
        </a:xfrm>
        <a:prstGeom prst="line">
          <a:avLst/>
        </a:prstGeom>
        <a:solidFill>
          <a:schemeClr val="accent6">
            <a:hueOff val="0"/>
            <a:satOff val="0"/>
            <a:lumOff val="0"/>
            <a:alphaOff val="0"/>
          </a:schemeClr>
        </a:solidFill>
        <a:ln w="15875" cap="flat" cmpd="sng" algn="ctr">
          <a:solidFill>
            <a:schemeClr val="accent6">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F47E2254-9696-E043-BB20-0EEFAE76A29C}">
      <dsp:nvSpPr>
        <dsp:cNvPr id="0" name=""/>
        <dsp:cNvSpPr/>
      </dsp:nvSpPr>
      <dsp:spPr>
        <a:xfrm>
          <a:off x="0" y="1721911"/>
          <a:ext cx="6529873" cy="8596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dirty="0">
              <a:latin typeface="Palatino Linotype" panose="02040502050505030304" pitchFamily="18" charset="0"/>
            </a:rPr>
            <a:t>His SPS satisfaction is contingent on whether he "feels progress”. </a:t>
          </a:r>
        </a:p>
      </dsp:txBody>
      <dsp:txXfrm>
        <a:off x="0" y="1721911"/>
        <a:ext cx="6529873" cy="859695"/>
      </dsp:txXfrm>
    </dsp:sp>
    <dsp:sp modelId="{00F16D34-B5BA-1F48-A903-2FF52CF58AC3}">
      <dsp:nvSpPr>
        <dsp:cNvPr id="0" name=""/>
        <dsp:cNvSpPr/>
      </dsp:nvSpPr>
      <dsp:spPr>
        <a:xfrm>
          <a:off x="0" y="2581606"/>
          <a:ext cx="6529873" cy="0"/>
        </a:xfrm>
        <a:prstGeom prst="line">
          <a:avLst/>
        </a:prstGeom>
        <a:solidFill>
          <a:schemeClr val="accent6">
            <a:hueOff val="0"/>
            <a:satOff val="0"/>
            <a:lumOff val="0"/>
            <a:alphaOff val="0"/>
          </a:schemeClr>
        </a:solidFill>
        <a:ln w="15875" cap="flat" cmpd="sng" algn="ctr">
          <a:solidFill>
            <a:schemeClr val="accent6">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83B080A5-87B7-814E-B6CE-EA0C8D95F963}">
      <dsp:nvSpPr>
        <dsp:cNvPr id="0" name=""/>
        <dsp:cNvSpPr/>
      </dsp:nvSpPr>
      <dsp:spPr>
        <a:xfrm>
          <a:off x="0" y="2581607"/>
          <a:ext cx="6529873" cy="8596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endParaRPr lang="en-US" sz="2000" kern="1200" dirty="0">
            <a:latin typeface="Palatino Linotype" panose="02040502050505030304" pitchFamily="18" charset="0"/>
          </a:endParaRPr>
        </a:p>
        <a:p>
          <a:pPr marL="0" lvl="0" indent="0" algn="l" defTabSz="889000">
            <a:lnSpc>
              <a:spcPct val="90000"/>
            </a:lnSpc>
            <a:spcBef>
              <a:spcPct val="0"/>
            </a:spcBef>
            <a:spcAft>
              <a:spcPct val="35000"/>
            </a:spcAft>
            <a:buNone/>
          </a:pPr>
          <a:r>
            <a:rPr lang="en-US" sz="2000" kern="1200" dirty="0">
              <a:latin typeface="Palatino Linotype" panose="02040502050505030304" pitchFamily="18" charset="0"/>
            </a:rPr>
            <a:t>Singing with a great deal of repetition, looking frustrated with the outcome and sounding vocally exhausted. </a:t>
          </a:r>
        </a:p>
      </dsp:txBody>
      <dsp:txXfrm>
        <a:off x="0" y="2581607"/>
        <a:ext cx="6529873" cy="859695"/>
      </dsp:txXfrm>
    </dsp:sp>
    <dsp:sp modelId="{4205D885-7AF5-9441-92DB-FDF075A81C86}">
      <dsp:nvSpPr>
        <dsp:cNvPr id="0" name=""/>
        <dsp:cNvSpPr/>
      </dsp:nvSpPr>
      <dsp:spPr>
        <a:xfrm>
          <a:off x="0" y="3441302"/>
          <a:ext cx="6529873" cy="0"/>
        </a:xfrm>
        <a:prstGeom prst="line">
          <a:avLst/>
        </a:prstGeom>
        <a:solidFill>
          <a:schemeClr val="accent6">
            <a:hueOff val="0"/>
            <a:satOff val="0"/>
            <a:lumOff val="0"/>
            <a:alphaOff val="0"/>
          </a:schemeClr>
        </a:solidFill>
        <a:ln w="15875" cap="flat" cmpd="sng" algn="ctr">
          <a:solidFill>
            <a:schemeClr val="accent6">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D4EC6F5B-4B22-634A-8711-100FF43640D1}">
      <dsp:nvSpPr>
        <dsp:cNvPr id="0" name=""/>
        <dsp:cNvSpPr/>
      </dsp:nvSpPr>
      <dsp:spPr>
        <a:xfrm>
          <a:off x="0" y="3441302"/>
          <a:ext cx="6529873" cy="8596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endParaRPr lang="en-US" sz="2000" kern="1200" dirty="0">
            <a:latin typeface="Palatino Linotype" panose="02040502050505030304" pitchFamily="18" charset="0"/>
          </a:endParaRPr>
        </a:p>
      </dsp:txBody>
      <dsp:txXfrm>
        <a:off x="0" y="3441302"/>
        <a:ext cx="6529873" cy="859695"/>
      </dsp:txXfrm>
    </dsp:sp>
    <dsp:sp modelId="{455BB961-1A53-0A4F-8575-7EAE944E72C4}">
      <dsp:nvSpPr>
        <dsp:cNvPr id="0" name=""/>
        <dsp:cNvSpPr/>
      </dsp:nvSpPr>
      <dsp:spPr>
        <a:xfrm>
          <a:off x="0" y="4300997"/>
          <a:ext cx="6529873" cy="0"/>
        </a:xfrm>
        <a:prstGeom prst="line">
          <a:avLst/>
        </a:prstGeom>
        <a:solidFill>
          <a:schemeClr val="accent6">
            <a:hueOff val="0"/>
            <a:satOff val="0"/>
            <a:lumOff val="0"/>
            <a:alphaOff val="0"/>
          </a:schemeClr>
        </a:solidFill>
        <a:ln w="15875" cap="flat" cmpd="sng" algn="ctr">
          <a:solidFill>
            <a:schemeClr val="accent6">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2C85F146-B5D4-F041-9B3A-CA79847FBF8E}">
      <dsp:nvSpPr>
        <dsp:cNvPr id="0" name=""/>
        <dsp:cNvSpPr/>
      </dsp:nvSpPr>
      <dsp:spPr>
        <a:xfrm>
          <a:off x="0" y="4300997"/>
          <a:ext cx="6529873" cy="8596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endParaRPr lang="en-US" sz="2000" kern="1200" dirty="0">
            <a:latin typeface="Palatino Linotype" panose="02040502050505030304" pitchFamily="18" charset="0"/>
          </a:endParaRPr>
        </a:p>
      </dsp:txBody>
      <dsp:txXfrm>
        <a:off x="0" y="4300997"/>
        <a:ext cx="6529873" cy="859695"/>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08BA20-D413-9848-9A0B-CCD4A11209ED}">
      <dsp:nvSpPr>
        <dsp:cNvPr id="0" name=""/>
        <dsp:cNvSpPr/>
      </dsp:nvSpPr>
      <dsp:spPr>
        <a:xfrm>
          <a:off x="0" y="1671"/>
          <a:ext cx="6600996" cy="0"/>
        </a:xfrm>
        <a:prstGeom prst="line">
          <a:avLst/>
        </a:prstGeom>
        <a:gradFill rotWithShape="0">
          <a:gsLst>
            <a:gs pos="0">
              <a:schemeClr val="accent2">
                <a:hueOff val="0"/>
                <a:satOff val="0"/>
                <a:lumOff val="0"/>
                <a:alphaOff val="0"/>
                <a:tint val="98000"/>
                <a:satMod val="110000"/>
                <a:lumMod val="104000"/>
              </a:schemeClr>
            </a:gs>
            <a:gs pos="69000">
              <a:schemeClr val="accent2">
                <a:hueOff val="0"/>
                <a:satOff val="0"/>
                <a:lumOff val="0"/>
                <a:alphaOff val="0"/>
                <a:shade val="88000"/>
                <a:satMod val="130000"/>
                <a:lumMod val="92000"/>
              </a:schemeClr>
            </a:gs>
            <a:gs pos="100000">
              <a:schemeClr val="accent2">
                <a:hueOff val="0"/>
                <a:satOff val="0"/>
                <a:lumOff val="0"/>
                <a:alphaOff val="0"/>
                <a:shade val="78000"/>
                <a:satMod val="130000"/>
                <a:lumMod val="92000"/>
              </a:schemeClr>
            </a:gs>
          </a:gsLst>
          <a:lin ang="5400000" scaled="0"/>
        </a:gradFill>
        <a:ln w="9525" cap="flat" cmpd="sng" algn="ctr">
          <a:solidFill>
            <a:schemeClr val="accent2">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9BA7260E-CBF5-9B40-ACFD-92BF9D36FD07}">
      <dsp:nvSpPr>
        <dsp:cNvPr id="0" name=""/>
        <dsp:cNvSpPr/>
      </dsp:nvSpPr>
      <dsp:spPr>
        <a:xfrm>
          <a:off x="0" y="1671"/>
          <a:ext cx="6600996" cy="12805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endParaRPr lang="en-US" sz="2000" b="0" kern="1200" dirty="0">
            <a:latin typeface="Palatino Linotype" panose="02040502050505030304" pitchFamily="18" charset="0"/>
          </a:endParaRPr>
        </a:p>
      </dsp:txBody>
      <dsp:txXfrm>
        <a:off x="0" y="1671"/>
        <a:ext cx="6600996" cy="1280510"/>
      </dsp:txXfrm>
    </dsp:sp>
    <dsp:sp modelId="{DB24FE36-29E9-C04F-AA9F-F9D9ADBBE2C9}">
      <dsp:nvSpPr>
        <dsp:cNvPr id="0" name=""/>
        <dsp:cNvSpPr/>
      </dsp:nvSpPr>
      <dsp:spPr>
        <a:xfrm>
          <a:off x="0" y="1282182"/>
          <a:ext cx="6600996" cy="0"/>
        </a:xfrm>
        <a:prstGeom prst="line">
          <a:avLst/>
        </a:prstGeom>
        <a:gradFill rotWithShape="0">
          <a:gsLst>
            <a:gs pos="0">
              <a:schemeClr val="accent3">
                <a:hueOff val="0"/>
                <a:satOff val="0"/>
                <a:lumOff val="0"/>
                <a:alphaOff val="0"/>
                <a:tint val="98000"/>
                <a:satMod val="110000"/>
                <a:lumMod val="104000"/>
              </a:schemeClr>
            </a:gs>
            <a:gs pos="69000">
              <a:schemeClr val="accent3">
                <a:hueOff val="0"/>
                <a:satOff val="0"/>
                <a:lumOff val="0"/>
                <a:alphaOff val="0"/>
                <a:shade val="88000"/>
                <a:satMod val="130000"/>
                <a:lumMod val="92000"/>
              </a:schemeClr>
            </a:gs>
            <a:gs pos="100000">
              <a:schemeClr val="accent3">
                <a:hueOff val="0"/>
                <a:satOff val="0"/>
                <a:lumOff val="0"/>
                <a:alphaOff val="0"/>
                <a:shade val="78000"/>
                <a:satMod val="130000"/>
                <a:lumMod val="92000"/>
              </a:schemeClr>
            </a:gs>
          </a:gsLst>
          <a:lin ang="5400000" scaled="0"/>
        </a:gradFill>
        <a:ln w="9525" cap="flat" cmpd="sng" algn="ctr">
          <a:solidFill>
            <a:schemeClr val="accent3">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3EC02758-8DC4-324D-B1D5-8F40B8EAC95F}">
      <dsp:nvSpPr>
        <dsp:cNvPr id="0" name=""/>
        <dsp:cNvSpPr/>
      </dsp:nvSpPr>
      <dsp:spPr>
        <a:xfrm>
          <a:off x="0" y="1282182"/>
          <a:ext cx="6600996" cy="12805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b="0" kern="1200" dirty="0">
              <a:latin typeface="Palatino Linotype" panose="02040502050505030304" pitchFamily="18" charset="0"/>
            </a:rPr>
            <a:t>Because “I have to write it down; I have to think about it.” </a:t>
          </a:r>
        </a:p>
      </dsp:txBody>
      <dsp:txXfrm>
        <a:off x="0" y="1282182"/>
        <a:ext cx="6600996" cy="1280510"/>
      </dsp:txXfrm>
    </dsp:sp>
    <dsp:sp modelId="{D071BAAA-27A9-1F49-8ECA-7E433F4D4BE1}">
      <dsp:nvSpPr>
        <dsp:cNvPr id="0" name=""/>
        <dsp:cNvSpPr/>
      </dsp:nvSpPr>
      <dsp:spPr>
        <a:xfrm>
          <a:off x="0" y="2562692"/>
          <a:ext cx="6600996" cy="0"/>
        </a:xfrm>
        <a:prstGeom prst="line">
          <a:avLst/>
        </a:prstGeom>
        <a:gradFill rotWithShape="0">
          <a:gsLst>
            <a:gs pos="0">
              <a:schemeClr val="accent4">
                <a:hueOff val="0"/>
                <a:satOff val="0"/>
                <a:lumOff val="0"/>
                <a:alphaOff val="0"/>
                <a:tint val="98000"/>
                <a:satMod val="110000"/>
                <a:lumMod val="104000"/>
              </a:schemeClr>
            </a:gs>
            <a:gs pos="69000">
              <a:schemeClr val="accent4">
                <a:hueOff val="0"/>
                <a:satOff val="0"/>
                <a:lumOff val="0"/>
                <a:alphaOff val="0"/>
                <a:shade val="88000"/>
                <a:satMod val="130000"/>
                <a:lumMod val="92000"/>
              </a:schemeClr>
            </a:gs>
            <a:gs pos="100000">
              <a:schemeClr val="accent4">
                <a:hueOff val="0"/>
                <a:satOff val="0"/>
                <a:lumOff val="0"/>
                <a:alphaOff val="0"/>
                <a:shade val="78000"/>
                <a:satMod val="130000"/>
                <a:lumMod val="92000"/>
              </a:schemeClr>
            </a:gs>
          </a:gsLst>
          <a:lin ang="5400000" scaled="0"/>
        </a:gradFill>
        <a:ln w="9525" cap="flat" cmpd="sng" algn="ctr">
          <a:solidFill>
            <a:schemeClr val="accent4">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2D7468B4-14DD-7847-BD7E-54C0427AF79E}">
      <dsp:nvSpPr>
        <dsp:cNvPr id="0" name=""/>
        <dsp:cNvSpPr/>
      </dsp:nvSpPr>
      <dsp:spPr>
        <a:xfrm>
          <a:off x="0" y="2562692"/>
          <a:ext cx="6594550" cy="21693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b="0" kern="1200" dirty="0">
              <a:latin typeface="Palatino Linotype" panose="02040502050505030304" pitchFamily="18" charset="0"/>
            </a:rPr>
            <a:t>Writing as a thinking learning activity seems to be supporting his learning and development of critical analysis (Jasper, 2005; Oatley and  </a:t>
          </a:r>
          <a:r>
            <a:rPr lang="en-US" sz="2000" b="0" kern="1200" dirty="0" err="1">
              <a:latin typeface="Palatino Linotype" panose="02040502050505030304" pitchFamily="18" charset="0"/>
            </a:rPr>
            <a:t>Djikic</a:t>
          </a:r>
          <a:r>
            <a:rPr lang="en-US" sz="2000" b="0" kern="1200" dirty="0">
              <a:latin typeface="Palatino Linotype" panose="02040502050505030304" pitchFamily="18" charset="0"/>
            </a:rPr>
            <a:t>, 2008).
</a:t>
          </a:r>
        </a:p>
      </dsp:txBody>
      <dsp:txXfrm>
        <a:off x="0" y="2562692"/>
        <a:ext cx="6594550" cy="2169364"/>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AB8F9B-D8FD-CD40-B445-7DAA9DD8FF5B}">
      <dsp:nvSpPr>
        <dsp:cNvPr id="0" name=""/>
        <dsp:cNvSpPr/>
      </dsp:nvSpPr>
      <dsp:spPr>
        <a:xfrm>
          <a:off x="0" y="2294"/>
          <a:ext cx="6085090" cy="0"/>
        </a:xfrm>
        <a:prstGeom prst="line">
          <a:avLst/>
        </a:prstGeom>
        <a:solidFill>
          <a:schemeClr val="accent3">
            <a:hueOff val="0"/>
            <a:satOff val="0"/>
            <a:lumOff val="0"/>
            <a:alphaOff val="0"/>
          </a:schemeClr>
        </a:solidFill>
        <a:ln w="15875" cap="flat" cmpd="sng" algn="ctr">
          <a:solidFill>
            <a:schemeClr val="accent3">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9CC26F5C-2DDB-9B4C-9815-036DD2D8FC04}">
      <dsp:nvSpPr>
        <dsp:cNvPr id="0" name=""/>
        <dsp:cNvSpPr/>
      </dsp:nvSpPr>
      <dsp:spPr>
        <a:xfrm>
          <a:off x="0" y="2294"/>
          <a:ext cx="6085090" cy="15648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latin typeface="Palatino Linotype" panose="02040502050505030304" pitchFamily="18" charset="0"/>
            </a:rPr>
            <a:t>The template served as a guiding tool, allowing for a more structured SPS.</a:t>
          </a:r>
        </a:p>
      </dsp:txBody>
      <dsp:txXfrm>
        <a:off x="0" y="2294"/>
        <a:ext cx="6085090" cy="1564803"/>
      </dsp:txXfrm>
    </dsp:sp>
    <dsp:sp modelId="{2249854B-677C-964E-BD11-108946524A99}">
      <dsp:nvSpPr>
        <dsp:cNvPr id="0" name=""/>
        <dsp:cNvSpPr/>
      </dsp:nvSpPr>
      <dsp:spPr>
        <a:xfrm>
          <a:off x="0" y="1567098"/>
          <a:ext cx="6085090" cy="0"/>
        </a:xfrm>
        <a:prstGeom prst="line">
          <a:avLst/>
        </a:prstGeom>
        <a:solidFill>
          <a:schemeClr val="accent3">
            <a:hueOff val="0"/>
            <a:satOff val="0"/>
            <a:lumOff val="0"/>
            <a:alphaOff val="0"/>
          </a:schemeClr>
        </a:solidFill>
        <a:ln w="15875" cap="flat" cmpd="sng" algn="ctr">
          <a:solidFill>
            <a:schemeClr val="accent3">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6C0F4A96-BBD7-DB4E-95C7-C8C5ECF1F451}">
      <dsp:nvSpPr>
        <dsp:cNvPr id="0" name=""/>
        <dsp:cNvSpPr/>
      </dsp:nvSpPr>
      <dsp:spPr>
        <a:xfrm>
          <a:off x="0" y="1567098"/>
          <a:ext cx="6085090" cy="15648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b="0" kern="1200" dirty="0">
              <a:latin typeface="Palatino Linotype" panose="02040502050505030304" pitchFamily="18" charset="0"/>
            </a:rPr>
            <a:t>Through reflection, he recognized that he has the resources to achieve his goals, allowing him to focus on his achievements.</a:t>
          </a:r>
        </a:p>
      </dsp:txBody>
      <dsp:txXfrm>
        <a:off x="0" y="1567098"/>
        <a:ext cx="6085090" cy="1564803"/>
      </dsp:txXfrm>
    </dsp:sp>
    <dsp:sp modelId="{915E314C-A88F-2141-89C8-6DFAEAD912A7}">
      <dsp:nvSpPr>
        <dsp:cNvPr id="0" name=""/>
        <dsp:cNvSpPr/>
      </dsp:nvSpPr>
      <dsp:spPr>
        <a:xfrm>
          <a:off x="0" y="3131901"/>
          <a:ext cx="6085090" cy="0"/>
        </a:xfrm>
        <a:prstGeom prst="line">
          <a:avLst/>
        </a:prstGeom>
        <a:solidFill>
          <a:schemeClr val="accent3">
            <a:hueOff val="0"/>
            <a:satOff val="0"/>
            <a:lumOff val="0"/>
            <a:alphaOff val="0"/>
          </a:schemeClr>
        </a:solidFill>
        <a:ln w="15875" cap="flat" cmpd="sng" algn="ctr">
          <a:solidFill>
            <a:schemeClr val="accent3">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729740E3-C9EE-1D40-9CCA-7821302FB931}">
      <dsp:nvSpPr>
        <dsp:cNvPr id="0" name=""/>
        <dsp:cNvSpPr/>
      </dsp:nvSpPr>
      <dsp:spPr>
        <a:xfrm>
          <a:off x="0" y="3131901"/>
          <a:ext cx="6085090" cy="15648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b="0" kern="1200" dirty="0">
              <a:latin typeface="Palatino Linotype" panose="02040502050505030304" pitchFamily="18" charset="0"/>
            </a:rPr>
            <a:t>Concluded: "I have sung a lot in a short period” demonstrating voice usage awareness.  </a:t>
          </a:r>
        </a:p>
      </dsp:txBody>
      <dsp:txXfrm>
        <a:off x="0" y="3131901"/>
        <a:ext cx="6085090" cy="1564803"/>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0.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0.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782C799-5878-9D47-BD60-E9F0CE7AC5EF}" type="datetimeFigureOut">
              <a:rPr lang="en-US" smtClean="0"/>
              <a:t>7/12/23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0451CE5-C769-3147-B642-A1B608299595}" type="slidenum">
              <a:rPr lang="en-US" smtClean="0"/>
              <a:t>‹#›</a:t>
            </a:fld>
            <a:endParaRPr lang="en-US"/>
          </a:p>
        </p:txBody>
      </p:sp>
    </p:spTree>
    <p:extLst>
      <p:ext uri="{BB962C8B-B14F-4D97-AF65-F5344CB8AC3E}">
        <p14:creationId xmlns:p14="http://schemas.microsoft.com/office/powerpoint/2010/main" val="349508235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0451CE5-C769-3147-B642-A1B608299595}" type="slidenum">
              <a:rPr lang="en-US" smtClean="0"/>
              <a:t>7</a:t>
            </a:fld>
            <a:endParaRPr lang="en-US"/>
          </a:p>
        </p:txBody>
      </p:sp>
    </p:spTree>
    <p:extLst>
      <p:ext uri="{BB962C8B-B14F-4D97-AF65-F5344CB8AC3E}">
        <p14:creationId xmlns:p14="http://schemas.microsoft.com/office/powerpoint/2010/main" val="27587818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0451CE5-C769-3147-B642-A1B608299595}" type="slidenum">
              <a:rPr lang="en-US" smtClean="0"/>
              <a:t>8</a:t>
            </a:fld>
            <a:endParaRPr lang="en-US"/>
          </a:p>
        </p:txBody>
      </p:sp>
    </p:spTree>
    <p:extLst>
      <p:ext uri="{BB962C8B-B14F-4D97-AF65-F5344CB8AC3E}">
        <p14:creationId xmlns:p14="http://schemas.microsoft.com/office/powerpoint/2010/main" val="252674784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0451CE5-C769-3147-B642-A1B608299595}" type="slidenum">
              <a:rPr lang="en-US" smtClean="0"/>
              <a:t>9</a:t>
            </a:fld>
            <a:endParaRPr lang="en-US"/>
          </a:p>
        </p:txBody>
      </p:sp>
    </p:spTree>
    <p:extLst>
      <p:ext uri="{BB962C8B-B14F-4D97-AF65-F5344CB8AC3E}">
        <p14:creationId xmlns:p14="http://schemas.microsoft.com/office/powerpoint/2010/main" val="166254595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0451CE5-C769-3147-B642-A1B608299595}" type="slidenum">
              <a:rPr lang="en-US" smtClean="0"/>
              <a:t>19</a:t>
            </a:fld>
            <a:endParaRPr lang="en-US"/>
          </a:p>
        </p:txBody>
      </p:sp>
    </p:spTree>
    <p:extLst>
      <p:ext uri="{BB962C8B-B14F-4D97-AF65-F5344CB8AC3E}">
        <p14:creationId xmlns:p14="http://schemas.microsoft.com/office/powerpoint/2010/main" val="318635736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0451CE5-C769-3147-B642-A1B608299595}" type="slidenum">
              <a:rPr lang="en-US" smtClean="0"/>
              <a:t>20</a:t>
            </a:fld>
            <a:endParaRPr lang="en-US"/>
          </a:p>
        </p:txBody>
      </p:sp>
    </p:spTree>
    <p:extLst>
      <p:ext uri="{BB962C8B-B14F-4D97-AF65-F5344CB8AC3E}">
        <p14:creationId xmlns:p14="http://schemas.microsoft.com/office/powerpoint/2010/main" val="27122286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0451CE5-C769-3147-B642-A1B608299595}" type="slidenum">
              <a:rPr lang="en-US" smtClean="0"/>
              <a:t>21</a:t>
            </a:fld>
            <a:endParaRPr lang="en-US"/>
          </a:p>
        </p:txBody>
      </p:sp>
    </p:spTree>
    <p:extLst>
      <p:ext uri="{BB962C8B-B14F-4D97-AF65-F5344CB8AC3E}">
        <p14:creationId xmlns:p14="http://schemas.microsoft.com/office/powerpoint/2010/main" val="274504458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0451CE5-C769-3147-B642-A1B608299595}" type="slidenum">
              <a:rPr lang="en-US" smtClean="0"/>
              <a:t>23</a:t>
            </a:fld>
            <a:endParaRPr lang="en-US"/>
          </a:p>
        </p:txBody>
      </p:sp>
    </p:spTree>
    <p:extLst>
      <p:ext uri="{BB962C8B-B14F-4D97-AF65-F5344CB8AC3E}">
        <p14:creationId xmlns:p14="http://schemas.microsoft.com/office/powerpoint/2010/main" val="23819618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0451CE5-C769-3147-B642-A1B608299595}" type="slidenum">
              <a:rPr lang="en-US" smtClean="0"/>
              <a:t>24</a:t>
            </a:fld>
            <a:endParaRPr lang="en-US"/>
          </a:p>
        </p:txBody>
      </p:sp>
    </p:spTree>
    <p:extLst>
      <p:ext uri="{BB962C8B-B14F-4D97-AF65-F5344CB8AC3E}">
        <p14:creationId xmlns:p14="http://schemas.microsoft.com/office/powerpoint/2010/main" val="352891925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0451CE5-C769-3147-B642-A1B608299595}" type="slidenum">
              <a:rPr lang="en-US" smtClean="0"/>
              <a:t>25</a:t>
            </a:fld>
            <a:endParaRPr lang="en-US"/>
          </a:p>
        </p:txBody>
      </p:sp>
    </p:spTree>
    <p:extLst>
      <p:ext uri="{BB962C8B-B14F-4D97-AF65-F5344CB8AC3E}">
        <p14:creationId xmlns:p14="http://schemas.microsoft.com/office/powerpoint/2010/main" val="399650958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0451CE5-C769-3147-B642-A1B608299595}" type="slidenum">
              <a:rPr lang="en-US" smtClean="0"/>
              <a:t>26</a:t>
            </a:fld>
            <a:endParaRPr lang="en-US"/>
          </a:p>
        </p:txBody>
      </p:sp>
    </p:spTree>
    <p:extLst>
      <p:ext uri="{BB962C8B-B14F-4D97-AF65-F5344CB8AC3E}">
        <p14:creationId xmlns:p14="http://schemas.microsoft.com/office/powerpoint/2010/main" val="228213908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0451CE5-C769-3147-B642-A1B608299595}" type="slidenum">
              <a:rPr lang="en-US" smtClean="0"/>
              <a:t>27</a:t>
            </a:fld>
            <a:endParaRPr lang="en-US"/>
          </a:p>
        </p:txBody>
      </p:sp>
    </p:spTree>
    <p:extLst>
      <p:ext uri="{BB962C8B-B14F-4D97-AF65-F5344CB8AC3E}">
        <p14:creationId xmlns:p14="http://schemas.microsoft.com/office/powerpoint/2010/main" val="409918249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0451CE5-C769-3147-B642-A1B608299595}" type="slidenum">
              <a:rPr lang="en-US" smtClean="0"/>
              <a:t>28</a:t>
            </a:fld>
            <a:endParaRPr lang="en-US"/>
          </a:p>
        </p:txBody>
      </p:sp>
    </p:spTree>
    <p:extLst>
      <p:ext uri="{BB962C8B-B14F-4D97-AF65-F5344CB8AC3E}">
        <p14:creationId xmlns:p14="http://schemas.microsoft.com/office/powerpoint/2010/main" val="407653997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0451CE5-C769-3147-B642-A1B608299595}" type="slidenum">
              <a:rPr lang="en-US" smtClean="0"/>
              <a:t>29</a:t>
            </a:fld>
            <a:endParaRPr lang="en-US"/>
          </a:p>
        </p:txBody>
      </p:sp>
    </p:spTree>
    <p:extLst>
      <p:ext uri="{BB962C8B-B14F-4D97-AF65-F5344CB8AC3E}">
        <p14:creationId xmlns:p14="http://schemas.microsoft.com/office/powerpoint/2010/main" val="288504559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0451CE5-C769-3147-B642-A1B608299595}" type="slidenum">
              <a:rPr lang="en-US" smtClean="0"/>
              <a:t>30</a:t>
            </a:fld>
            <a:endParaRPr lang="en-US"/>
          </a:p>
        </p:txBody>
      </p:sp>
    </p:spTree>
    <p:extLst>
      <p:ext uri="{BB962C8B-B14F-4D97-AF65-F5344CB8AC3E}">
        <p14:creationId xmlns:p14="http://schemas.microsoft.com/office/powerpoint/2010/main" val="103647101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0451CE5-C769-3147-B642-A1B608299595}" type="slidenum">
              <a:rPr lang="en-US" smtClean="0"/>
              <a:t>31</a:t>
            </a:fld>
            <a:endParaRPr lang="en-US"/>
          </a:p>
        </p:txBody>
      </p:sp>
    </p:spTree>
    <p:extLst>
      <p:ext uri="{BB962C8B-B14F-4D97-AF65-F5344CB8AC3E}">
        <p14:creationId xmlns:p14="http://schemas.microsoft.com/office/powerpoint/2010/main" val="324933319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0451CE5-C769-3147-B642-A1B608299595}" type="slidenum">
              <a:rPr lang="en-US" smtClean="0"/>
              <a:t>33</a:t>
            </a:fld>
            <a:endParaRPr lang="en-US"/>
          </a:p>
        </p:txBody>
      </p:sp>
    </p:spTree>
    <p:extLst>
      <p:ext uri="{BB962C8B-B14F-4D97-AF65-F5344CB8AC3E}">
        <p14:creationId xmlns:p14="http://schemas.microsoft.com/office/powerpoint/2010/main" val="283761864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0451CE5-C769-3147-B642-A1B608299595}" type="slidenum">
              <a:rPr lang="en-US" smtClean="0"/>
              <a:t>34</a:t>
            </a:fld>
            <a:endParaRPr lang="en-US"/>
          </a:p>
        </p:txBody>
      </p:sp>
    </p:spTree>
    <p:extLst>
      <p:ext uri="{BB962C8B-B14F-4D97-AF65-F5344CB8AC3E}">
        <p14:creationId xmlns:p14="http://schemas.microsoft.com/office/powerpoint/2010/main" val="19429179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0451CE5-C769-3147-B642-A1B608299595}" type="slidenum">
              <a:rPr lang="en-US" smtClean="0"/>
              <a:t>35</a:t>
            </a:fld>
            <a:endParaRPr lang="en-US"/>
          </a:p>
        </p:txBody>
      </p:sp>
    </p:spTree>
    <p:extLst>
      <p:ext uri="{BB962C8B-B14F-4D97-AF65-F5344CB8AC3E}">
        <p14:creationId xmlns:p14="http://schemas.microsoft.com/office/powerpoint/2010/main" val="402322918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0451CE5-C769-3147-B642-A1B608299595}" type="slidenum">
              <a:rPr lang="en-US" smtClean="0"/>
              <a:t>38</a:t>
            </a:fld>
            <a:endParaRPr lang="en-US"/>
          </a:p>
        </p:txBody>
      </p:sp>
    </p:spTree>
    <p:extLst>
      <p:ext uri="{BB962C8B-B14F-4D97-AF65-F5344CB8AC3E}">
        <p14:creationId xmlns:p14="http://schemas.microsoft.com/office/powerpoint/2010/main" val="161388049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49BE00E-5AA6-EE43-BE2B-8BA29687698D}" type="datetimeFigureOut">
              <a:rPr lang="en-US" smtClean="0"/>
              <a:t>7/12/23</a:t>
            </a:fld>
            <a:endParaRPr lang="en-US"/>
          </a:p>
        </p:txBody>
      </p:sp>
      <p:sp>
        <p:nvSpPr>
          <p:cNvPr id="5" name="Footer Placeholder 4"/>
          <p:cNvSpPr>
            <a:spLocks noGrp="1"/>
          </p:cNvSpPr>
          <p:nvPr>
            <p:ph type="ftr" sz="quarter" idx="11"/>
          </p:nvPr>
        </p:nvSpPr>
        <p:spPr>
          <a:xfrm>
            <a:off x="2416500" y="329307"/>
            <a:ext cx="4973915" cy="309201"/>
          </a:xfrm>
        </p:spPr>
        <p:txBody>
          <a:bodyPr/>
          <a:lstStyle/>
          <a:p>
            <a:endParaRPr lang="en-US"/>
          </a:p>
        </p:txBody>
      </p:sp>
      <p:sp>
        <p:nvSpPr>
          <p:cNvPr id="6" name="Slide Number Placeholder 5"/>
          <p:cNvSpPr>
            <a:spLocks noGrp="1"/>
          </p:cNvSpPr>
          <p:nvPr>
            <p:ph type="sldNum" sz="quarter" idx="12"/>
          </p:nvPr>
        </p:nvSpPr>
        <p:spPr>
          <a:xfrm>
            <a:off x="1437664" y="798973"/>
            <a:ext cx="811019" cy="503578"/>
          </a:xfrm>
        </p:spPr>
        <p:txBody>
          <a:bodyPr/>
          <a:lstStyle/>
          <a:p>
            <a:fld id="{7A82F670-72F3-4E46-A202-1DE9FFB522C0}" type="slidenum">
              <a:rPr lang="en-US" smtClean="0"/>
              <a:t>‹#›</a:t>
            </a:fld>
            <a:endParaRPr lang="en-US"/>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205282796"/>
      </p:ext>
    </p:extLst>
  </p:cSld>
  <p:clrMapOvr>
    <a:masterClrMapping/>
  </p:clrMapOvr>
  <p:transition spd="slow">
    <p:wip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49BE00E-5AA6-EE43-BE2B-8BA29687698D}" type="datetimeFigureOut">
              <a:rPr lang="en-US" smtClean="0"/>
              <a:t>7/12/23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A82F670-72F3-4E46-A202-1DE9FFB522C0}" type="slidenum">
              <a:rPr lang="en-US" smtClean="0"/>
              <a:t>‹#›</a:t>
            </a:fld>
            <a:endParaRPr lang="en-US"/>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2400991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49BE00E-5AA6-EE43-BE2B-8BA29687698D}" type="datetimeFigureOut">
              <a:rPr lang="en-US" smtClean="0"/>
              <a:t>7/12/23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A82F670-72F3-4E46-A202-1DE9FFB522C0}" type="slidenum">
              <a:rPr lang="en-US" smtClean="0"/>
              <a:t>‹#›</a:t>
            </a:fld>
            <a:endParaRPr lang="en-US"/>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547168249"/>
      </p:ext>
    </p:extLst>
  </p:cSld>
  <p:clrMapOvr>
    <a:masterClrMapping/>
  </p:clrMapOvr>
  <p:transition spd="slow">
    <p:wip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49BE00E-5AA6-EE43-BE2B-8BA29687698D}" type="datetimeFigureOut">
              <a:rPr lang="en-US" smtClean="0"/>
              <a:t>7/12/23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A82F670-72F3-4E46-A202-1DE9FFB522C0}" type="slidenum">
              <a:rPr lang="en-US" smtClean="0"/>
              <a:t>‹#›</a:t>
            </a:fld>
            <a:endParaRPr lang="en-US"/>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8615905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49BE00E-5AA6-EE43-BE2B-8BA29687698D}" type="datetimeFigureOut">
              <a:rPr lang="en-US" smtClean="0"/>
              <a:t>7/12/23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7A82F670-72F3-4E46-A202-1DE9FFB522C0}" type="slidenum">
              <a:rPr lang="en-US" smtClean="0"/>
              <a:t>‹#›</a:t>
            </a:fld>
            <a:endParaRPr lang="en-US"/>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3445787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49BE00E-5AA6-EE43-BE2B-8BA29687698D}" type="datetimeFigureOut">
              <a:rPr lang="en-US" smtClean="0"/>
              <a:t>7/12/23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A82F670-72F3-4E46-A202-1DE9FFB522C0}" type="slidenum">
              <a:rPr lang="en-US" smtClean="0"/>
              <a:t>‹#›</a:t>
            </a:fld>
            <a:endParaRPr lang="en-US"/>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674743906"/>
      </p:ext>
    </p:extLst>
  </p:cSld>
  <p:clrMapOvr>
    <a:masterClrMapping/>
  </p:clrMapOvr>
  <p:transition spd="slow">
    <p:wip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49BE00E-5AA6-EE43-BE2B-8BA29687698D}" type="datetimeFigureOut">
              <a:rPr lang="en-US" smtClean="0"/>
              <a:t>7/12/23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7A82F670-72F3-4E46-A202-1DE9FFB522C0}" type="slidenum">
              <a:rPr lang="en-US" smtClean="0"/>
              <a:t>‹#›</a:t>
            </a:fld>
            <a:endParaRPr lang="en-US"/>
          </a:p>
        </p:txBody>
      </p:sp>
    </p:spTree>
    <p:extLst>
      <p:ext uri="{BB962C8B-B14F-4D97-AF65-F5344CB8AC3E}">
        <p14:creationId xmlns:p14="http://schemas.microsoft.com/office/powerpoint/2010/main" val="1040963614"/>
      </p:ext>
    </p:extLst>
  </p:cSld>
  <p:clrMapOvr>
    <a:masterClrMapping/>
  </p:clrMapOvr>
  <p:transition spd="slow">
    <p:wip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49BE00E-5AA6-EE43-BE2B-8BA29687698D}" type="datetimeFigureOut">
              <a:rPr lang="en-US" smtClean="0"/>
              <a:t>7/12/23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A82F670-72F3-4E46-A202-1DE9FFB522C0}" type="slidenum">
              <a:rPr lang="en-US" smtClean="0"/>
              <a:t>‹#›</a:t>
            </a:fld>
            <a:endParaRPr lang="en-US"/>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3676732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149BE00E-5AA6-EE43-BE2B-8BA29687698D}" type="datetimeFigureOut">
              <a:rPr lang="en-US" smtClean="0"/>
              <a:t>7/12/23</a:t>
            </a:fld>
            <a:endParaRPr lang="en-US"/>
          </a:p>
        </p:txBody>
      </p:sp>
      <p:sp>
        <p:nvSpPr>
          <p:cNvPr id="6" name="Footer Placeholder 5"/>
          <p:cNvSpPr>
            <a:spLocks noGrp="1"/>
          </p:cNvSpPr>
          <p:nvPr>
            <p:ph type="ftr" sz="quarter" idx="11"/>
          </p:nvPr>
        </p:nvSpPr>
        <p:spPr>
          <a:xfrm>
            <a:off x="1447382" y="318640"/>
            <a:ext cx="5541004" cy="320931"/>
          </a:xfrm>
        </p:spPr>
        <p:txBody>
          <a:bodyPr/>
          <a:lstStyle/>
          <a:p>
            <a:endParaRPr lang="en-US" dirty="0"/>
          </a:p>
        </p:txBody>
      </p:sp>
      <p:sp>
        <p:nvSpPr>
          <p:cNvPr id="7" name="Slide Number Placeholder 6"/>
          <p:cNvSpPr>
            <a:spLocks noGrp="1"/>
          </p:cNvSpPr>
          <p:nvPr>
            <p:ph type="sldNum" sz="quarter" idx="12"/>
          </p:nvPr>
        </p:nvSpPr>
        <p:spPr/>
        <p:txBody>
          <a:bodyPr/>
          <a:lstStyle/>
          <a:p>
            <a:fld id="{7A82F670-72F3-4E46-A202-1DE9FFB522C0}" type="slidenum">
              <a:rPr lang="en-US" smtClean="0"/>
              <a:t>‹#›</a:t>
            </a:fld>
            <a:endParaRPr lang="en-US"/>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161282573"/>
      </p:ext>
    </p:extLst>
  </p:cSld>
  <p:clrMapOvr>
    <a:masterClrMapping/>
  </p:clrMapOvr>
  <p:transition spd="slow">
    <p:wip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49BE00E-5AA6-EE43-BE2B-8BA29687698D}" type="datetimeFigureOut">
              <a:rPr lang="en-US" smtClean="0"/>
              <a:t>7/12/23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A82F670-72F3-4E46-A202-1DE9FFB522C0}" type="slidenum">
              <a:rPr lang="en-US" smtClean="0"/>
              <a:t>‹#›</a:t>
            </a:fld>
            <a:endParaRPr lang="en-US"/>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2625419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49BE00E-5AA6-EE43-BE2B-8BA29687698D}" type="datetimeFigureOut">
              <a:rPr lang="en-US" smtClean="0"/>
              <a:t>7/12/23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A82F670-72F3-4E46-A202-1DE9FFB522C0}" type="slidenum">
              <a:rPr lang="en-US" smtClean="0"/>
              <a:t>‹#›</a:t>
            </a:fld>
            <a:endParaRPr lang="en-US"/>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3784279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149BE00E-5AA6-EE43-BE2B-8BA29687698D}" type="datetimeFigureOut">
              <a:rPr lang="en-US" smtClean="0"/>
              <a:t>7/12/23</a:t>
            </a:fld>
            <a:endParaRPr lang="en-US"/>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7A82F670-72F3-4E46-A202-1DE9FFB522C0}" type="slidenum">
              <a:rPr lang="en-US" smtClean="0"/>
              <a:t>‹#›</a:t>
            </a:fld>
            <a:endParaRPr lang="en-US"/>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92956477"/>
      </p:ext>
    </p:extLst>
  </p:cSld>
  <p:clrMap bg1="lt1" tx1="dk1" bg2="lt2" tx2="dk2" accent1="accent1" accent2="accent2" accent3="accent3" accent4="accent4" accent5="accent5" accent6="accent6" hlink="hlink" folHlink="folHlink"/>
  <p:sldLayoutIdLst>
    <p:sldLayoutId id="2147485144" r:id="rId1"/>
    <p:sldLayoutId id="2147485145" r:id="rId2"/>
    <p:sldLayoutId id="2147485146" r:id="rId3"/>
    <p:sldLayoutId id="2147485147" r:id="rId4"/>
    <p:sldLayoutId id="2147485148" r:id="rId5"/>
    <p:sldLayoutId id="2147485149" r:id="rId6"/>
    <p:sldLayoutId id="2147485150" r:id="rId7"/>
    <p:sldLayoutId id="2147485151" r:id="rId8"/>
    <p:sldLayoutId id="2147485152" r:id="rId9"/>
    <p:sldLayoutId id="2147485153" r:id="rId10"/>
    <p:sldLayoutId id="2147485154" r:id="rId11"/>
  </p:sldLayoutIdLst>
  <p:transition spd="slow">
    <p:wipe/>
  </p:transition>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1.jpg"/><Relationship Id="rId1" Type="http://schemas.openxmlformats.org/officeDocument/2006/relationships/slideLayout" Target="../slideLayouts/slideLayout6.xml"/><Relationship Id="rId4" Type="http://schemas.openxmlformats.org/officeDocument/2006/relationships/hyperlink" Target="https://www.flickr.com/photos/visualtheology/22887148217/in/pool-apo-summicron50mm" TargetMode="External"/></Relationships>
</file>

<file path=ppt/slides/_rels/slide3.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image" Target="../media/image3.jpeg"/><Relationship Id="rId7" Type="http://schemas.openxmlformats.org/officeDocument/2006/relationships/diagramQuickStyle" Target="../diagrams/quickStyle1.xml"/><Relationship Id="rId2" Type="http://schemas.openxmlformats.org/officeDocument/2006/relationships/image" Target="../media/image1.jpg"/><Relationship Id="rId1" Type="http://schemas.openxmlformats.org/officeDocument/2006/relationships/slideLayout" Target="../slideLayouts/slideLayout6.xml"/><Relationship Id="rId6" Type="http://schemas.openxmlformats.org/officeDocument/2006/relationships/diagramLayout" Target="../diagrams/layout1.xml"/><Relationship Id="rId5" Type="http://schemas.openxmlformats.org/officeDocument/2006/relationships/diagramData" Target="../diagrams/data1.xml"/><Relationship Id="rId4" Type="http://schemas.openxmlformats.org/officeDocument/2006/relationships/hyperlink" Target="https://www.flickr.com/photos/visualtheology/22887148217/in/pool-apo-summicron50mm" TargetMode="External"/><Relationship Id="rId9" Type="http://schemas.microsoft.com/office/2007/relationships/diagramDrawing" Target="../diagrams/drawing1.xml"/></Relationships>
</file>

<file path=ppt/slides/_rels/slide4.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image" Target="../media/image3.jpeg"/><Relationship Id="rId7" Type="http://schemas.openxmlformats.org/officeDocument/2006/relationships/diagramQuickStyle" Target="../diagrams/quickStyle2.xml"/><Relationship Id="rId2" Type="http://schemas.openxmlformats.org/officeDocument/2006/relationships/image" Target="../media/image1.jpg"/><Relationship Id="rId1" Type="http://schemas.openxmlformats.org/officeDocument/2006/relationships/slideLayout" Target="../slideLayouts/slideLayout6.xml"/><Relationship Id="rId6" Type="http://schemas.openxmlformats.org/officeDocument/2006/relationships/diagramLayout" Target="../diagrams/layout2.xml"/><Relationship Id="rId5" Type="http://schemas.openxmlformats.org/officeDocument/2006/relationships/diagramData" Target="../diagrams/data2.xml"/><Relationship Id="rId4" Type="http://schemas.openxmlformats.org/officeDocument/2006/relationships/hyperlink" Target="https://www.flickr.com/photos/visualtheology/22887148217/in/pool-apo-summicron50mm" TargetMode="External"/><Relationship Id="rId9" Type="http://schemas.microsoft.com/office/2007/relationships/diagramDrawing" Target="../diagrams/drawing2.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1.jpg"/><Relationship Id="rId1" Type="http://schemas.openxmlformats.org/officeDocument/2006/relationships/slideLayout" Target="../slideLayouts/slideLayout6.xml"/><Relationship Id="rId4" Type="http://schemas.openxmlformats.org/officeDocument/2006/relationships/hyperlink" Target="https://www.flickr.com/photos/visualtheology/22887148217/in/pool-apo-summicron50mm" TargetMode="External"/></Relationships>
</file>

<file path=ppt/slides/_rels/slide6.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image" Target="../media/image3.jpeg"/><Relationship Id="rId7" Type="http://schemas.openxmlformats.org/officeDocument/2006/relationships/diagramQuickStyle" Target="../diagrams/quickStyle3.xml"/><Relationship Id="rId2" Type="http://schemas.openxmlformats.org/officeDocument/2006/relationships/image" Target="../media/image1.jpg"/><Relationship Id="rId1" Type="http://schemas.openxmlformats.org/officeDocument/2006/relationships/slideLayout" Target="../slideLayouts/slideLayout6.xml"/><Relationship Id="rId6" Type="http://schemas.openxmlformats.org/officeDocument/2006/relationships/diagramLayout" Target="../diagrams/layout3.xml"/><Relationship Id="rId5" Type="http://schemas.openxmlformats.org/officeDocument/2006/relationships/diagramData" Target="../diagrams/data3.xml"/><Relationship Id="rId4" Type="http://schemas.openxmlformats.org/officeDocument/2006/relationships/hyperlink" Target="https://www.flickr.com/photos/visualtheology/22887148217/in/pool-apo-summicron50mm" TargetMode="External"/><Relationship Id="rId9" Type="http://schemas.microsoft.com/office/2007/relationships/diagramDrawing" Target="../diagrams/drawing3.xml"/></Relationships>
</file>

<file path=ppt/slides/_rels/slide7.xml.rels><?xml version="1.0" encoding="UTF-8" standalone="yes"?>
<Relationships xmlns="http://schemas.openxmlformats.org/package/2006/relationships"><Relationship Id="rId8" Type="http://schemas.openxmlformats.org/officeDocument/2006/relationships/diagramQuickStyle" Target="../diagrams/quickStyle4.xml"/><Relationship Id="rId3" Type="http://schemas.openxmlformats.org/officeDocument/2006/relationships/image" Target="../media/image1.jpg"/><Relationship Id="rId7" Type="http://schemas.openxmlformats.org/officeDocument/2006/relationships/diagramLayout" Target="../diagrams/layout4.xml"/><Relationship Id="rId2" Type="http://schemas.openxmlformats.org/officeDocument/2006/relationships/notesSlide" Target="../notesSlides/notesSlide1.xml"/><Relationship Id="rId1" Type="http://schemas.openxmlformats.org/officeDocument/2006/relationships/slideLayout" Target="../slideLayouts/slideLayout6.xml"/><Relationship Id="rId6" Type="http://schemas.openxmlformats.org/officeDocument/2006/relationships/diagramData" Target="../diagrams/data4.xml"/><Relationship Id="rId5" Type="http://schemas.openxmlformats.org/officeDocument/2006/relationships/hyperlink" Target="https://www.flickr.com/photos/visualtheology/22887148217/in/pool-apo-summicron50mm" TargetMode="External"/><Relationship Id="rId10" Type="http://schemas.microsoft.com/office/2007/relationships/diagramDrawing" Target="../diagrams/drawing4.xml"/><Relationship Id="rId4" Type="http://schemas.openxmlformats.org/officeDocument/2006/relationships/image" Target="../media/image3.jpeg"/><Relationship Id="rId9" Type="http://schemas.openxmlformats.org/officeDocument/2006/relationships/diagramColors" Target="../diagrams/colors4.xml"/></Relationships>
</file>

<file path=ppt/slides/_rels/slide8.xml.rels><?xml version="1.0" encoding="UTF-8" standalone="yes"?>
<Relationships xmlns="http://schemas.openxmlformats.org/package/2006/relationships"><Relationship Id="rId8" Type="http://schemas.openxmlformats.org/officeDocument/2006/relationships/diagramQuickStyle" Target="../diagrams/quickStyle5.xml"/><Relationship Id="rId3" Type="http://schemas.openxmlformats.org/officeDocument/2006/relationships/image" Target="../media/image1.jpg"/><Relationship Id="rId7" Type="http://schemas.openxmlformats.org/officeDocument/2006/relationships/diagramLayout" Target="../diagrams/layout5.xml"/><Relationship Id="rId2" Type="http://schemas.openxmlformats.org/officeDocument/2006/relationships/notesSlide" Target="../notesSlides/notesSlide2.xml"/><Relationship Id="rId1" Type="http://schemas.openxmlformats.org/officeDocument/2006/relationships/slideLayout" Target="../slideLayouts/slideLayout6.xml"/><Relationship Id="rId6" Type="http://schemas.openxmlformats.org/officeDocument/2006/relationships/diagramData" Target="../diagrams/data5.xml"/><Relationship Id="rId5" Type="http://schemas.openxmlformats.org/officeDocument/2006/relationships/hyperlink" Target="https://www.flickr.com/photos/visualtheology/22887148217/in/pool-apo-summicron50mm" TargetMode="External"/><Relationship Id="rId10" Type="http://schemas.microsoft.com/office/2007/relationships/diagramDrawing" Target="../diagrams/drawing5.xml"/><Relationship Id="rId4" Type="http://schemas.openxmlformats.org/officeDocument/2006/relationships/image" Target="../media/image3.jpeg"/><Relationship Id="rId9" Type="http://schemas.openxmlformats.org/officeDocument/2006/relationships/diagramColors" Target="../diagrams/colors5.xml"/></Relationships>
</file>

<file path=ppt/slides/_rels/slide9.xml.rels><?xml version="1.0" encoding="UTF-8" standalone="yes"?>
<Relationships xmlns="http://schemas.openxmlformats.org/package/2006/relationships"><Relationship Id="rId8" Type="http://schemas.openxmlformats.org/officeDocument/2006/relationships/diagramQuickStyle" Target="../diagrams/quickStyle6.xml"/><Relationship Id="rId3" Type="http://schemas.openxmlformats.org/officeDocument/2006/relationships/image" Target="../media/image1.jpg"/><Relationship Id="rId7" Type="http://schemas.openxmlformats.org/officeDocument/2006/relationships/diagramLayout" Target="../diagrams/layout6.xml"/><Relationship Id="rId2" Type="http://schemas.openxmlformats.org/officeDocument/2006/relationships/notesSlide" Target="../notesSlides/notesSlide3.xml"/><Relationship Id="rId1" Type="http://schemas.openxmlformats.org/officeDocument/2006/relationships/slideLayout" Target="../slideLayouts/slideLayout6.xml"/><Relationship Id="rId6" Type="http://schemas.openxmlformats.org/officeDocument/2006/relationships/diagramData" Target="../diagrams/data6.xml"/><Relationship Id="rId5" Type="http://schemas.openxmlformats.org/officeDocument/2006/relationships/hyperlink" Target="https://www.flickr.com/photos/visualtheology/22887148217/in/pool-apo-summicron50mm" TargetMode="External"/><Relationship Id="rId10" Type="http://schemas.microsoft.com/office/2007/relationships/diagramDrawing" Target="../diagrams/drawing6.xml"/><Relationship Id="rId4" Type="http://schemas.openxmlformats.org/officeDocument/2006/relationships/image" Target="../media/image3.jpeg"/><Relationship Id="rId9" Type="http://schemas.openxmlformats.org/officeDocument/2006/relationships/diagramColors" Target="../diagrams/colors6.xml"/></Relationships>
</file>

<file path=ppt/slides/_rels/slide10.xml.rels><?xml version="1.0" encoding="UTF-8" standalone="yes"?>
<Relationships xmlns="http://schemas.openxmlformats.org/package/2006/relationships"><Relationship Id="rId8" Type="http://schemas.openxmlformats.org/officeDocument/2006/relationships/hyperlink" Target="https://freesvg.org/traffic-green-light" TargetMode="External"/><Relationship Id="rId3" Type="http://schemas.openxmlformats.org/officeDocument/2006/relationships/image" Target="../media/image5.png"/><Relationship Id="rId7" Type="http://schemas.openxmlformats.org/officeDocument/2006/relationships/image" Target="../media/image7.png"/><Relationship Id="rId2" Type="http://schemas.openxmlformats.org/officeDocument/2006/relationships/image" Target="../media/image4.jpeg"/><Relationship Id="rId1" Type="http://schemas.openxmlformats.org/officeDocument/2006/relationships/slideLayout" Target="../slideLayouts/slideLayout6.xml"/><Relationship Id="rId6" Type="http://schemas.openxmlformats.org/officeDocument/2006/relationships/hyperlink" Target="https://www.flickr.com/photos/love_sonic/5218675850/" TargetMode="External"/><Relationship Id="rId5" Type="http://schemas.openxmlformats.org/officeDocument/2006/relationships/image" Target="../media/image6.jpg"/><Relationship Id="rId4" Type="http://schemas.openxmlformats.org/officeDocument/2006/relationships/hyperlink" Target="https://pixabay.com/en/stop-street-sign-signal-road-1971137/"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www.mentefilosofica.com/2020/01/tipos-de-pensamientos.html" TargetMode="External"/><Relationship Id="rId2" Type="http://schemas.openxmlformats.org/officeDocument/2006/relationships/image" Target="../media/image8.jpeg"/><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3" Type="http://schemas.openxmlformats.org/officeDocument/2006/relationships/hyperlink" Target="https://www.publicdomainpictures.net/view-image.php?image=130971&amp;picture=go-sign" TargetMode="External"/><Relationship Id="rId2" Type="http://schemas.openxmlformats.org/officeDocument/2006/relationships/image" Target="../media/image9.jpg"/><Relationship Id="rId1" Type="http://schemas.openxmlformats.org/officeDocument/2006/relationships/slideLayout" Target="../slideLayouts/slideLayout6.xml"/><Relationship Id="rId5" Type="http://schemas.openxmlformats.org/officeDocument/2006/relationships/hyperlink" Target="https://pixabay.com/en/circle-green-button-ok-go-23965/" TargetMode="External"/><Relationship Id="rId4" Type="http://schemas.openxmlformats.org/officeDocument/2006/relationships/image" Target="../media/image10.png"/></Relationships>
</file>

<file path=ppt/slides/_rels/slide13.xml.rels><?xml version="1.0" encoding="UTF-8" standalone="yes"?>
<Relationships xmlns="http://schemas.openxmlformats.org/package/2006/relationships"><Relationship Id="rId3" Type="http://schemas.openxmlformats.org/officeDocument/2006/relationships/hyperlink" Target="http://scrano.deviantart.com/art/Silk-Sensation-381131773" TargetMode="External"/><Relationship Id="rId2" Type="http://schemas.openxmlformats.org/officeDocument/2006/relationships/image" Target="../media/image11.png"/><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3" Type="http://schemas.openxmlformats.org/officeDocument/2006/relationships/hyperlink" Target="https://pxhere.com/en/photo/1544057" TargetMode="External"/><Relationship Id="rId2" Type="http://schemas.openxmlformats.org/officeDocument/2006/relationships/image" Target="../media/image12.jpg"/><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3" Type="http://schemas.openxmlformats.org/officeDocument/2006/relationships/image" Target="../media/image13.emf"/><Relationship Id="rId2" Type="http://schemas.openxmlformats.org/officeDocument/2006/relationships/oleObject" Target="../embeddings/oleObject1.bin"/><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8" Type="http://schemas.openxmlformats.org/officeDocument/2006/relationships/diagramColors" Target="../diagrams/colors7.xml"/><Relationship Id="rId3" Type="http://schemas.openxmlformats.org/officeDocument/2006/relationships/image" Target="../media/image3.jpeg"/><Relationship Id="rId7" Type="http://schemas.openxmlformats.org/officeDocument/2006/relationships/diagramQuickStyle" Target="../diagrams/quickStyle7.xml"/><Relationship Id="rId2" Type="http://schemas.openxmlformats.org/officeDocument/2006/relationships/image" Target="../media/image1.jpg"/><Relationship Id="rId1" Type="http://schemas.openxmlformats.org/officeDocument/2006/relationships/slideLayout" Target="../slideLayouts/slideLayout6.xml"/><Relationship Id="rId6" Type="http://schemas.openxmlformats.org/officeDocument/2006/relationships/diagramLayout" Target="../diagrams/layout7.xml"/><Relationship Id="rId5" Type="http://schemas.openxmlformats.org/officeDocument/2006/relationships/diagramData" Target="../diagrams/data7.xml"/><Relationship Id="rId4" Type="http://schemas.openxmlformats.org/officeDocument/2006/relationships/hyperlink" Target="https://www.flickr.com/photos/visualtheology/22887148217/in/pool-apo-summicron50mm" TargetMode="External"/><Relationship Id="rId9" Type="http://schemas.microsoft.com/office/2007/relationships/diagramDrawing" Target="../diagrams/drawing7.xml"/></Relationships>
</file>

<file path=ppt/slides/_rels/slide17.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1.jpg"/><Relationship Id="rId1" Type="http://schemas.openxmlformats.org/officeDocument/2006/relationships/slideLayout" Target="../slideLayouts/slideLayout6.xml"/><Relationship Id="rId4" Type="http://schemas.openxmlformats.org/officeDocument/2006/relationships/hyperlink" Target="https://www.flickr.com/photos/visualtheology/22887148217/in/pool-apo-summicron50mm" TargetMode="External"/></Relationships>
</file>

<file path=ppt/slides/_rels/slide1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jpg"/><Relationship Id="rId1" Type="http://schemas.openxmlformats.org/officeDocument/2006/relationships/slideLayout" Target="../slideLayouts/slideLayout6.xml"/><Relationship Id="rId4" Type="http://schemas.openxmlformats.org/officeDocument/2006/relationships/image" Target="../media/image15.svg"/></Relationships>
</file>

<file path=ppt/slides/_rels/slide19.xml.rels><?xml version="1.0" encoding="UTF-8" standalone="yes"?>
<Relationships xmlns="http://schemas.openxmlformats.org/package/2006/relationships"><Relationship Id="rId8" Type="http://schemas.openxmlformats.org/officeDocument/2006/relationships/diagramQuickStyle" Target="../diagrams/quickStyle8.xml"/><Relationship Id="rId3" Type="http://schemas.openxmlformats.org/officeDocument/2006/relationships/image" Target="../media/image1.jpg"/><Relationship Id="rId7" Type="http://schemas.openxmlformats.org/officeDocument/2006/relationships/diagramLayout" Target="../diagrams/layout8.xml"/><Relationship Id="rId2" Type="http://schemas.openxmlformats.org/officeDocument/2006/relationships/notesSlide" Target="../notesSlides/notesSlide4.xml"/><Relationship Id="rId1" Type="http://schemas.openxmlformats.org/officeDocument/2006/relationships/slideLayout" Target="../slideLayouts/slideLayout6.xml"/><Relationship Id="rId6" Type="http://schemas.openxmlformats.org/officeDocument/2006/relationships/diagramData" Target="../diagrams/data8.xml"/><Relationship Id="rId5" Type="http://schemas.openxmlformats.org/officeDocument/2006/relationships/hyperlink" Target="https://www.flickr.com/photos/visualtheology/22887148217/in/pool-apo-summicron50mm" TargetMode="External"/><Relationship Id="rId10" Type="http://schemas.microsoft.com/office/2007/relationships/diagramDrawing" Target="../diagrams/drawing8.xml"/><Relationship Id="rId4" Type="http://schemas.openxmlformats.org/officeDocument/2006/relationships/image" Target="../media/image3.jpeg"/><Relationship Id="rId9" Type="http://schemas.openxmlformats.org/officeDocument/2006/relationships/diagramColors" Target="../diagrams/colors8.xml"/></Relationships>
</file>

<file path=ppt/slides/_rels/slide20.xml.rels><?xml version="1.0" encoding="UTF-8" standalone="yes"?>
<Relationships xmlns="http://schemas.openxmlformats.org/package/2006/relationships"><Relationship Id="rId8" Type="http://schemas.openxmlformats.org/officeDocument/2006/relationships/diagramQuickStyle" Target="../diagrams/quickStyle9.xml"/><Relationship Id="rId3" Type="http://schemas.openxmlformats.org/officeDocument/2006/relationships/image" Target="../media/image1.jpg"/><Relationship Id="rId7" Type="http://schemas.openxmlformats.org/officeDocument/2006/relationships/diagramLayout" Target="../diagrams/layout9.xml"/><Relationship Id="rId2" Type="http://schemas.openxmlformats.org/officeDocument/2006/relationships/notesSlide" Target="../notesSlides/notesSlide5.xml"/><Relationship Id="rId1" Type="http://schemas.openxmlformats.org/officeDocument/2006/relationships/slideLayout" Target="../slideLayouts/slideLayout6.xml"/><Relationship Id="rId6" Type="http://schemas.openxmlformats.org/officeDocument/2006/relationships/diagramData" Target="../diagrams/data9.xml"/><Relationship Id="rId5" Type="http://schemas.openxmlformats.org/officeDocument/2006/relationships/hyperlink" Target="https://www.flickr.com/photos/visualtheology/22887148217/in/pool-apo-summicron50mm" TargetMode="External"/><Relationship Id="rId10" Type="http://schemas.microsoft.com/office/2007/relationships/diagramDrawing" Target="../diagrams/drawing9.xml"/><Relationship Id="rId4" Type="http://schemas.openxmlformats.org/officeDocument/2006/relationships/image" Target="../media/image3.jpeg"/><Relationship Id="rId9" Type="http://schemas.openxmlformats.org/officeDocument/2006/relationships/diagramColors" Target="../diagrams/colors9.xml"/></Relationships>
</file>

<file path=ppt/slides/_rels/slide21.xml.rels><?xml version="1.0" encoding="UTF-8" standalone="yes"?>
<Relationships xmlns="http://schemas.openxmlformats.org/package/2006/relationships"><Relationship Id="rId8" Type="http://schemas.openxmlformats.org/officeDocument/2006/relationships/diagramQuickStyle" Target="../diagrams/quickStyle10.xml"/><Relationship Id="rId3" Type="http://schemas.openxmlformats.org/officeDocument/2006/relationships/image" Target="../media/image1.jpg"/><Relationship Id="rId7" Type="http://schemas.openxmlformats.org/officeDocument/2006/relationships/diagramLayout" Target="../diagrams/layout10.xml"/><Relationship Id="rId2" Type="http://schemas.openxmlformats.org/officeDocument/2006/relationships/notesSlide" Target="../notesSlides/notesSlide6.xml"/><Relationship Id="rId1" Type="http://schemas.openxmlformats.org/officeDocument/2006/relationships/slideLayout" Target="../slideLayouts/slideLayout6.xml"/><Relationship Id="rId6" Type="http://schemas.openxmlformats.org/officeDocument/2006/relationships/diagramData" Target="../diagrams/data10.xml"/><Relationship Id="rId5" Type="http://schemas.openxmlformats.org/officeDocument/2006/relationships/hyperlink" Target="https://www.flickr.com/photos/visualtheology/22887148217/in/pool-apo-summicron50mm" TargetMode="External"/><Relationship Id="rId10" Type="http://schemas.microsoft.com/office/2007/relationships/diagramDrawing" Target="../diagrams/drawing10.xml"/><Relationship Id="rId4" Type="http://schemas.openxmlformats.org/officeDocument/2006/relationships/image" Target="../media/image3.jpeg"/><Relationship Id="rId9" Type="http://schemas.openxmlformats.org/officeDocument/2006/relationships/diagramColors" Target="../diagrams/colors10.xml"/></Relationships>
</file>

<file path=ppt/slides/_rels/slide2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8" Type="http://schemas.openxmlformats.org/officeDocument/2006/relationships/diagramQuickStyle" Target="../diagrams/quickStyle11.xml"/><Relationship Id="rId3" Type="http://schemas.openxmlformats.org/officeDocument/2006/relationships/image" Target="../media/image1.jpg"/><Relationship Id="rId7" Type="http://schemas.openxmlformats.org/officeDocument/2006/relationships/diagramLayout" Target="../diagrams/layout11.xml"/><Relationship Id="rId2" Type="http://schemas.openxmlformats.org/officeDocument/2006/relationships/notesSlide" Target="../notesSlides/notesSlide7.xml"/><Relationship Id="rId1" Type="http://schemas.openxmlformats.org/officeDocument/2006/relationships/slideLayout" Target="../slideLayouts/slideLayout6.xml"/><Relationship Id="rId6" Type="http://schemas.openxmlformats.org/officeDocument/2006/relationships/diagramData" Target="../diagrams/data11.xml"/><Relationship Id="rId5" Type="http://schemas.openxmlformats.org/officeDocument/2006/relationships/hyperlink" Target="https://www.flickr.com/photos/visualtheology/22887148217/in/pool-apo-summicron50mm" TargetMode="External"/><Relationship Id="rId10" Type="http://schemas.microsoft.com/office/2007/relationships/diagramDrawing" Target="../diagrams/drawing11.xml"/><Relationship Id="rId4" Type="http://schemas.openxmlformats.org/officeDocument/2006/relationships/image" Target="../media/image3.jpeg"/><Relationship Id="rId9" Type="http://schemas.openxmlformats.org/officeDocument/2006/relationships/diagramColors" Target="../diagrams/colors11.xml"/></Relationships>
</file>

<file path=ppt/slides/_rels/slide24.xml.rels><?xml version="1.0" encoding="UTF-8" standalone="yes"?>
<Relationships xmlns="http://schemas.openxmlformats.org/package/2006/relationships"><Relationship Id="rId8" Type="http://schemas.openxmlformats.org/officeDocument/2006/relationships/diagramQuickStyle" Target="../diagrams/quickStyle12.xml"/><Relationship Id="rId3" Type="http://schemas.openxmlformats.org/officeDocument/2006/relationships/image" Target="../media/image1.jpg"/><Relationship Id="rId7" Type="http://schemas.openxmlformats.org/officeDocument/2006/relationships/diagramLayout" Target="../diagrams/layout12.xml"/><Relationship Id="rId2" Type="http://schemas.openxmlformats.org/officeDocument/2006/relationships/notesSlide" Target="../notesSlides/notesSlide8.xml"/><Relationship Id="rId1" Type="http://schemas.openxmlformats.org/officeDocument/2006/relationships/slideLayout" Target="../slideLayouts/slideLayout6.xml"/><Relationship Id="rId6" Type="http://schemas.openxmlformats.org/officeDocument/2006/relationships/diagramData" Target="../diagrams/data12.xml"/><Relationship Id="rId5" Type="http://schemas.openxmlformats.org/officeDocument/2006/relationships/hyperlink" Target="https://www.flickr.com/photos/visualtheology/22887148217/in/pool-apo-summicron50mm" TargetMode="External"/><Relationship Id="rId10" Type="http://schemas.microsoft.com/office/2007/relationships/diagramDrawing" Target="../diagrams/drawing12.xml"/><Relationship Id="rId4" Type="http://schemas.openxmlformats.org/officeDocument/2006/relationships/image" Target="../media/image3.jpeg"/><Relationship Id="rId9" Type="http://schemas.openxmlformats.org/officeDocument/2006/relationships/diagramColors" Target="../diagrams/colors12.xml"/></Relationships>
</file>

<file path=ppt/slides/_rels/slide25.xml.rels><?xml version="1.0" encoding="UTF-8" standalone="yes"?>
<Relationships xmlns="http://schemas.openxmlformats.org/package/2006/relationships"><Relationship Id="rId8" Type="http://schemas.openxmlformats.org/officeDocument/2006/relationships/diagramQuickStyle" Target="../diagrams/quickStyle13.xml"/><Relationship Id="rId3" Type="http://schemas.openxmlformats.org/officeDocument/2006/relationships/image" Target="../media/image1.jpg"/><Relationship Id="rId7" Type="http://schemas.openxmlformats.org/officeDocument/2006/relationships/diagramLayout" Target="../diagrams/layout13.xml"/><Relationship Id="rId2" Type="http://schemas.openxmlformats.org/officeDocument/2006/relationships/notesSlide" Target="../notesSlides/notesSlide9.xml"/><Relationship Id="rId1" Type="http://schemas.openxmlformats.org/officeDocument/2006/relationships/slideLayout" Target="../slideLayouts/slideLayout6.xml"/><Relationship Id="rId6" Type="http://schemas.openxmlformats.org/officeDocument/2006/relationships/diagramData" Target="../diagrams/data13.xml"/><Relationship Id="rId5" Type="http://schemas.openxmlformats.org/officeDocument/2006/relationships/hyperlink" Target="https://www.flickr.com/photos/visualtheology/22887148217/in/pool-apo-summicron50mm" TargetMode="External"/><Relationship Id="rId10" Type="http://schemas.microsoft.com/office/2007/relationships/diagramDrawing" Target="../diagrams/drawing13.xml"/><Relationship Id="rId4" Type="http://schemas.openxmlformats.org/officeDocument/2006/relationships/image" Target="../media/image3.jpeg"/><Relationship Id="rId9" Type="http://schemas.openxmlformats.org/officeDocument/2006/relationships/diagramColors" Target="../diagrams/colors13.xml"/></Relationships>
</file>

<file path=ppt/slides/_rels/slide26.xml.rels><?xml version="1.0" encoding="UTF-8" standalone="yes"?>
<Relationships xmlns="http://schemas.openxmlformats.org/package/2006/relationships"><Relationship Id="rId8" Type="http://schemas.openxmlformats.org/officeDocument/2006/relationships/diagramColors" Target="../diagrams/colors14.xml"/><Relationship Id="rId3" Type="http://schemas.openxmlformats.org/officeDocument/2006/relationships/image" Target="../media/image3.jpeg"/><Relationship Id="rId7" Type="http://schemas.openxmlformats.org/officeDocument/2006/relationships/diagramQuickStyle" Target="../diagrams/quickStyle14.xml"/><Relationship Id="rId2" Type="http://schemas.openxmlformats.org/officeDocument/2006/relationships/notesSlide" Target="../notesSlides/notesSlide10.xml"/><Relationship Id="rId1" Type="http://schemas.openxmlformats.org/officeDocument/2006/relationships/slideLayout" Target="../slideLayouts/slideLayout6.xml"/><Relationship Id="rId6" Type="http://schemas.openxmlformats.org/officeDocument/2006/relationships/diagramLayout" Target="../diagrams/layout14.xml"/><Relationship Id="rId5" Type="http://schemas.openxmlformats.org/officeDocument/2006/relationships/diagramData" Target="../diagrams/data14.xml"/><Relationship Id="rId4" Type="http://schemas.openxmlformats.org/officeDocument/2006/relationships/hyperlink" Target="https://www.flickr.com/photos/visualtheology/22887148217/in/pool-apo-summicron50mm" TargetMode="External"/><Relationship Id="rId9" Type="http://schemas.microsoft.com/office/2007/relationships/diagramDrawing" Target="../diagrams/drawing14.xml"/></Relationships>
</file>

<file path=ppt/slides/_rels/slide27.xml.rels><?xml version="1.0" encoding="UTF-8" standalone="yes"?>
<Relationships xmlns="http://schemas.openxmlformats.org/package/2006/relationships"><Relationship Id="rId8" Type="http://schemas.openxmlformats.org/officeDocument/2006/relationships/diagramColors" Target="../diagrams/colors15.xml"/><Relationship Id="rId3" Type="http://schemas.openxmlformats.org/officeDocument/2006/relationships/image" Target="../media/image3.jpeg"/><Relationship Id="rId7" Type="http://schemas.openxmlformats.org/officeDocument/2006/relationships/diagramQuickStyle" Target="../diagrams/quickStyle15.xml"/><Relationship Id="rId2" Type="http://schemas.openxmlformats.org/officeDocument/2006/relationships/notesSlide" Target="../notesSlides/notesSlide11.xml"/><Relationship Id="rId1" Type="http://schemas.openxmlformats.org/officeDocument/2006/relationships/slideLayout" Target="../slideLayouts/slideLayout6.xml"/><Relationship Id="rId6" Type="http://schemas.openxmlformats.org/officeDocument/2006/relationships/diagramLayout" Target="../diagrams/layout15.xml"/><Relationship Id="rId5" Type="http://schemas.openxmlformats.org/officeDocument/2006/relationships/diagramData" Target="../diagrams/data15.xml"/><Relationship Id="rId4" Type="http://schemas.openxmlformats.org/officeDocument/2006/relationships/hyperlink" Target="https://www.flickr.com/photos/visualtheology/22887148217/in/pool-apo-summicron50mm" TargetMode="External"/><Relationship Id="rId9" Type="http://schemas.microsoft.com/office/2007/relationships/diagramDrawing" Target="../diagrams/drawing15.xml"/></Relationships>
</file>

<file path=ppt/slides/_rels/slide28.xml.rels><?xml version="1.0" encoding="UTF-8" standalone="yes"?>
<Relationships xmlns="http://schemas.openxmlformats.org/package/2006/relationships"><Relationship Id="rId8" Type="http://schemas.openxmlformats.org/officeDocument/2006/relationships/diagramColors" Target="../diagrams/colors16.xml"/><Relationship Id="rId3" Type="http://schemas.openxmlformats.org/officeDocument/2006/relationships/image" Target="../media/image3.jpeg"/><Relationship Id="rId7" Type="http://schemas.openxmlformats.org/officeDocument/2006/relationships/diagramQuickStyle" Target="../diagrams/quickStyle16.xml"/><Relationship Id="rId2" Type="http://schemas.openxmlformats.org/officeDocument/2006/relationships/notesSlide" Target="../notesSlides/notesSlide12.xml"/><Relationship Id="rId1" Type="http://schemas.openxmlformats.org/officeDocument/2006/relationships/slideLayout" Target="../slideLayouts/slideLayout6.xml"/><Relationship Id="rId6" Type="http://schemas.openxmlformats.org/officeDocument/2006/relationships/diagramLayout" Target="../diagrams/layout16.xml"/><Relationship Id="rId5" Type="http://schemas.openxmlformats.org/officeDocument/2006/relationships/diagramData" Target="../diagrams/data16.xml"/><Relationship Id="rId4" Type="http://schemas.openxmlformats.org/officeDocument/2006/relationships/hyperlink" Target="https://www.flickr.com/photos/visualtheology/22887148217/in/pool-apo-summicron50mm" TargetMode="External"/><Relationship Id="rId9" Type="http://schemas.microsoft.com/office/2007/relationships/diagramDrawing" Target="../diagrams/drawing16.xml"/></Relationships>
</file>

<file path=ppt/slides/_rels/slide29.xml.rels><?xml version="1.0" encoding="UTF-8" standalone="yes"?>
<Relationships xmlns="http://schemas.openxmlformats.org/package/2006/relationships"><Relationship Id="rId8" Type="http://schemas.openxmlformats.org/officeDocument/2006/relationships/diagramColors" Target="../diagrams/colors17.xml"/><Relationship Id="rId3" Type="http://schemas.openxmlformats.org/officeDocument/2006/relationships/image" Target="../media/image3.jpeg"/><Relationship Id="rId7" Type="http://schemas.openxmlformats.org/officeDocument/2006/relationships/diagramQuickStyle" Target="../diagrams/quickStyle17.xml"/><Relationship Id="rId2" Type="http://schemas.openxmlformats.org/officeDocument/2006/relationships/notesSlide" Target="../notesSlides/notesSlide13.xml"/><Relationship Id="rId1" Type="http://schemas.openxmlformats.org/officeDocument/2006/relationships/slideLayout" Target="../slideLayouts/slideLayout6.xml"/><Relationship Id="rId6" Type="http://schemas.openxmlformats.org/officeDocument/2006/relationships/diagramLayout" Target="../diagrams/layout17.xml"/><Relationship Id="rId5" Type="http://schemas.openxmlformats.org/officeDocument/2006/relationships/diagramData" Target="../diagrams/data17.xml"/><Relationship Id="rId4" Type="http://schemas.openxmlformats.org/officeDocument/2006/relationships/hyperlink" Target="https://www.flickr.com/photos/visualtheology/22887148217/in/pool-apo-summicron50mm" TargetMode="External"/><Relationship Id="rId9" Type="http://schemas.microsoft.com/office/2007/relationships/diagramDrawing" Target="../diagrams/drawing17.xml"/></Relationships>
</file>

<file path=ppt/slides/_rels/slide30.xml.rels><?xml version="1.0" encoding="UTF-8" standalone="yes"?>
<Relationships xmlns="http://schemas.openxmlformats.org/package/2006/relationships"><Relationship Id="rId8" Type="http://schemas.openxmlformats.org/officeDocument/2006/relationships/diagramQuickStyle" Target="../diagrams/quickStyle18.xml"/><Relationship Id="rId3" Type="http://schemas.openxmlformats.org/officeDocument/2006/relationships/image" Target="../media/image1.jpg"/><Relationship Id="rId7" Type="http://schemas.openxmlformats.org/officeDocument/2006/relationships/diagramLayout" Target="../diagrams/layout18.xml"/><Relationship Id="rId2" Type="http://schemas.openxmlformats.org/officeDocument/2006/relationships/notesSlide" Target="../notesSlides/notesSlide14.xml"/><Relationship Id="rId1" Type="http://schemas.openxmlformats.org/officeDocument/2006/relationships/slideLayout" Target="../slideLayouts/slideLayout6.xml"/><Relationship Id="rId6" Type="http://schemas.openxmlformats.org/officeDocument/2006/relationships/diagramData" Target="../diagrams/data18.xml"/><Relationship Id="rId5" Type="http://schemas.openxmlformats.org/officeDocument/2006/relationships/hyperlink" Target="https://www.flickr.com/photos/visualtheology/22887148217/in/pool-apo-summicron50mm" TargetMode="External"/><Relationship Id="rId10" Type="http://schemas.microsoft.com/office/2007/relationships/diagramDrawing" Target="../diagrams/drawing18.xml"/><Relationship Id="rId4" Type="http://schemas.openxmlformats.org/officeDocument/2006/relationships/image" Target="../media/image3.jpeg"/><Relationship Id="rId9" Type="http://schemas.openxmlformats.org/officeDocument/2006/relationships/diagramColors" Target="../diagrams/colors18.xml"/></Relationships>
</file>

<file path=ppt/slides/_rels/slide3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5.xml"/><Relationship Id="rId1" Type="http://schemas.openxmlformats.org/officeDocument/2006/relationships/slideLayout" Target="../slideLayouts/slideLayout6.xml"/><Relationship Id="rId4" Type="http://schemas.openxmlformats.org/officeDocument/2006/relationships/hyperlink" Target="https://www.flickr.com/photos/visualtheology/22887148217/in/pool-apo-summicron50mm" TargetMode="External"/></Relationships>
</file>

<file path=ppt/slides/_rels/slide32.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jpg"/><Relationship Id="rId1" Type="http://schemas.openxmlformats.org/officeDocument/2006/relationships/slideLayout" Target="../slideLayouts/slideLayout6.xml"/></Relationships>
</file>

<file path=ppt/slides/_rels/slide33.xml.rels><?xml version="1.0" encoding="UTF-8" standalone="yes"?>
<Relationships xmlns="http://schemas.openxmlformats.org/package/2006/relationships"><Relationship Id="rId8" Type="http://schemas.openxmlformats.org/officeDocument/2006/relationships/diagramColors" Target="../diagrams/colors19.xml"/><Relationship Id="rId3" Type="http://schemas.openxmlformats.org/officeDocument/2006/relationships/image" Target="../media/image3.jpeg"/><Relationship Id="rId7" Type="http://schemas.openxmlformats.org/officeDocument/2006/relationships/diagramQuickStyle" Target="../diagrams/quickStyle19.xml"/><Relationship Id="rId2" Type="http://schemas.openxmlformats.org/officeDocument/2006/relationships/notesSlide" Target="../notesSlides/notesSlide16.xml"/><Relationship Id="rId1" Type="http://schemas.openxmlformats.org/officeDocument/2006/relationships/slideLayout" Target="../slideLayouts/slideLayout6.xml"/><Relationship Id="rId6" Type="http://schemas.openxmlformats.org/officeDocument/2006/relationships/diagramLayout" Target="../diagrams/layout19.xml"/><Relationship Id="rId5" Type="http://schemas.openxmlformats.org/officeDocument/2006/relationships/diagramData" Target="../diagrams/data19.xml"/><Relationship Id="rId4" Type="http://schemas.openxmlformats.org/officeDocument/2006/relationships/hyperlink" Target="https://www.flickr.com/photos/visualtheology/22887148217/in/pool-apo-summicron50mm" TargetMode="External"/><Relationship Id="rId9" Type="http://schemas.microsoft.com/office/2007/relationships/diagramDrawing" Target="../diagrams/drawing19.xml"/></Relationships>
</file>

<file path=ppt/slides/_rels/slide34.xml.rels><?xml version="1.0" encoding="UTF-8" standalone="yes"?>
<Relationships xmlns="http://schemas.openxmlformats.org/package/2006/relationships"><Relationship Id="rId8" Type="http://schemas.openxmlformats.org/officeDocument/2006/relationships/diagramQuickStyle" Target="../diagrams/quickStyle20.xml"/><Relationship Id="rId3" Type="http://schemas.openxmlformats.org/officeDocument/2006/relationships/image" Target="../media/image1.jpg"/><Relationship Id="rId7" Type="http://schemas.openxmlformats.org/officeDocument/2006/relationships/diagramLayout" Target="../diagrams/layout20.xml"/><Relationship Id="rId2" Type="http://schemas.openxmlformats.org/officeDocument/2006/relationships/notesSlide" Target="../notesSlides/notesSlide17.xml"/><Relationship Id="rId1" Type="http://schemas.openxmlformats.org/officeDocument/2006/relationships/slideLayout" Target="../slideLayouts/slideLayout6.xml"/><Relationship Id="rId6" Type="http://schemas.openxmlformats.org/officeDocument/2006/relationships/diagramData" Target="../diagrams/data20.xml"/><Relationship Id="rId5" Type="http://schemas.openxmlformats.org/officeDocument/2006/relationships/hyperlink" Target="https://www.flickr.com/photos/visualtheology/22887148217/in/pool-apo-summicron50mm" TargetMode="External"/><Relationship Id="rId10" Type="http://schemas.microsoft.com/office/2007/relationships/diagramDrawing" Target="../diagrams/drawing20.xml"/><Relationship Id="rId4" Type="http://schemas.openxmlformats.org/officeDocument/2006/relationships/image" Target="../media/image3.jpeg"/><Relationship Id="rId9" Type="http://schemas.openxmlformats.org/officeDocument/2006/relationships/diagramColors" Target="../diagrams/colors20.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7.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1.jpg"/><Relationship Id="rId1" Type="http://schemas.openxmlformats.org/officeDocument/2006/relationships/slideLayout" Target="../slideLayouts/slideLayout6.xml"/><Relationship Id="rId4" Type="http://schemas.openxmlformats.org/officeDocument/2006/relationships/hyperlink" Target="https://www.flickr.com/photos/visualtheology/22887148217/in/pool-apo-summicron50mm" TargetMode="Externa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1.jpg"/><Relationship Id="rId1" Type="http://schemas.openxmlformats.org/officeDocument/2006/relationships/slideLayout" Target="../slideLayouts/slideLayout6.xml"/><Relationship Id="rId4" Type="http://schemas.openxmlformats.org/officeDocument/2006/relationships/hyperlink" Target="https://www.flickr.com/photos/visualtheology/22887148217/in/pool-apo-summicron50mm" TargetMode="External"/></Relationships>
</file>

<file path=ppt/slides/_rels/slide40.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1.jpg"/><Relationship Id="rId1" Type="http://schemas.openxmlformats.org/officeDocument/2006/relationships/slideLayout" Target="../slideLayouts/slideLayout6.xml"/><Relationship Id="rId4" Type="http://schemas.openxmlformats.org/officeDocument/2006/relationships/hyperlink" Target="https://www.flickr.com/photos/visualtheology/22887148217/in/pool-apo-summicron50mm" TargetMode="External"/></Relationships>
</file>

<file path=ppt/slides/_rels/slide41.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jpg"/><Relationship Id="rId1" Type="http://schemas.openxmlformats.org/officeDocument/2006/relationships/slideLayout" Target="../slideLayouts/slideLayout6.xml"/></Relationships>
</file>

<file path=ppt/slides/_rels/slide42.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jpg"/><Relationship Id="rId1" Type="http://schemas.openxmlformats.org/officeDocument/2006/relationships/slideLayout" Target="../slideLayouts/slideLayout6.xml"/></Relationships>
</file>

<file path=ppt/slides/_rels/slide43.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jpg"/><Relationship Id="rId1" Type="http://schemas.openxmlformats.org/officeDocument/2006/relationships/slideLayout" Target="../slideLayouts/slideLayout6.xml"/></Relationships>
</file>

<file path=ppt/slides/_rels/slide44.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jpg"/><Relationship Id="rId1" Type="http://schemas.openxmlformats.org/officeDocument/2006/relationships/slideLayout" Target="../slideLayouts/slideLayout6.xml"/></Relationships>
</file>

<file path=ppt/slides/_rels/slide45.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jpg"/><Relationship Id="rId1" Type="http://schemas.openxmlformats.org/officeDocument/2006/relationships/slideLayout" Target="../slideLayouts/slideLayout6.xml"/></Relationships>
</file>

<file path=ppt/slides/_rels/slide46.xml.rels><?xml version="1.0" encoding="UTF-8" standalone="yes"?>
<Relationships xmlns="http://schemas.openxmlformats.org/package/2006/relationships"><Relationship Id="rId3" Type="http://schemas.openxmlformats.org/officeDocument/2006/relationships/image" Target="../media/image19.svg"/><Relationship Id="rId2" Type="http://schemas.openxmlformats.org/officeDocument/2006/relationships/image" Target="../media/image18.png"/><Relationship Id="rId1" Type="http://schemas.openxmlformats.org/officeDocument/2006/relationships/slideLayout" Target="../slideLayouts/slideLayout1.xml"/><Relationship Id="rId4" Type="http://schemas.openxmlformats.org/officeDocument/2006/relationships/image" Target="../media/image1.jpg"/></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pic>
        <p:nvPicPr>
          <p:cNvPr id="5" name="Picture 4" descr="A colorful cloud in the sky&#10;&#10;Description automatically generated">
            <a:extLst>
              <a:ext uri="{FF2B5EF4-FFF2-40B4-BE49-F238E27FC236}">
                <a16:creationId xmlns:a16="http://schemas.microsoft.com/office/drawing/2014/main" id="{5466B79C-D52B-D021-B847-BEBBA9B60A29}"/>
              </a:ext>
            </a:extLst>
          </p:cNvPr>
          <p:cNvPicPr>
            <a:picLocks noChangeAspect="1"/>
          </p:cNvPicPr>
          <p:nvPr/>
        </p:nvPicPr>
        <p:blipFill rotWithShape="1">
          <a:blip r:embed="rId2"/>
          <a:srcRect t="27465" r="9090"/>
          <a:stretch/>
        </p:blipFill>
        <p:spPr>
          <a:xfrm>
            <a:off x="2" y="10"/>
            <a:ext cx="12191695" cy="6857990"/>
          </a:xfrm>
          <a:prstGeom prst="rect">
            <a:avLst/>
          </a:prstGeom>
        </p:spPr>
      </p:pic>
      <p:sp>
        <p:nvSpPr>
          <p:cNvPr id="10" name="Rectangle 9">
            <a:extLst>
              <a:ext uri="{FF2B5EF4-FFF2-40B4-BE49-F238E27FC236}">
                <a16:creationId xmlns:a16="http://schemas.microsoft.com/office/drawing/2014/main" id="{A4092ECB-D375-4A85-AD6E-85644D2A99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7" y="3064931"/>
            <a:ext cx="8293042" cy="2488568"/>
          </a:xfrm>
          <a:prstGeom prst="rect">
            <a:avLst/>
          </a:prstGeom>
          <a:solidFill>
            <a:srgbClr val="000001">
              <a:alpha val="75000"/>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9F23907-B2B3-212E-AA1B-9D1D7A4BFF52}"/>
              </a:ext>
            </a:extLst>
          </p:cNvPr>
          <p:cNvSpPr>
            <a:spLocks noGrp="1"/>
          </p:cNvSpPr>
          <p:nvPr>
            <p:ph type="ctrTitle"/>
          </p:nvPr>
        </p:nvSpPr>
        <p:spPr>
          <a:xfrm>
            <a:off x="1300526" y="3236470"/>
            <a:ext cx="6829044" cy="1252601"/>
          </a:xfrm>
        </p:spPr>
        <p:txBody>
          <a:bodyPr>
            <a:normAutofit/>
          </a:bodyPr>
          <a:lstStyle/>
          <a:p>
            <a:pPr algn="r"/>
            <a:r>
              <a:rPr lang="en-US" sz="2400" b="1" dirty="0">
                <a:solidFill>
                  <a:srgbClr val="FFFFFE"/>
                </a:solidFill>
                <a:effectLst/>
                <a:latin typeface="Palatino Linotype" panose="02040502050505030304" pitchFamily="18" charset="0"/>
                <a:ea typeface="Calibri" panose="020F0502020204030204" pitchFamily="34" charset="0"/>
              </a:rPr>
              <a:t>Testing the PARE/PASE, Stop or Go Framework as a Deliberate </a:t>
            </a:r>
            <a:r>
              <a:rPr lang="en-US" sz="2400" b="1" dirty="0">
                <a:solidFill>
                  <a:srgbClr val="FFFFFE"/>
                </a:solidFill>
                <a:latin typeface="Palatino Linotype" panose="02040502050505030304" pitchFamily="18" charset="0"/>
                <a:ea typeface="Calibri" panose="020F0502020204030204" pitchFamily="34" charset="0"/>
              </a:rPr>
              <a:t>P</a:t>
            </a:r>
            <a:r>
              <a:rPr lang="en-US" sz="2400" b="1" dirty="0">
                <a:solidFill>
                  <a:srgbClr val="FFFFFE"/>
                </a:solidFill>
                <a:effectLst/>
                <a:latin typeface="Palatino Linotype" panose="02040502050505030304" pitchFamily="18" charset="0"/>
                <a:ea typeface="Calibri" panose="020F0502020204030204" pitchFamily="34" charset="0"/>
              </a:rPr>
              <a:t>ractice </a:t>
            </a:r>
            <a:r>
              <a:rPr lang="en-US" sz="2400" b="1" dirty="0">
                <a:solidFill>
                  <a:srgbClr val="FFFFFE"/>
                </a:solidFill>
                <a:latin typeface="Palatino Linotype" panose="02040502050505030304" pitchFamily="18" charset="0"/>
                <a:ea typeface="Calibri" panose="020F0502020204030204" pitchFamily="34" charset="0"/>
              </a:rPr>
              <a:t>A</a:t>
            </a:r>
            <a:r>
              <a:rPr lang="en-US" sz="2400" b="1" dirty="0">
                <a:solidFill>
                  <a:srgbClr val="FFFFFE"/>
                </a:solidFill>
                <a:effectLst/>
                <a:latin typeface="Palatino Linotype" panose="02040502050505030304" pitchFamily="18" charset="0"/>
                <a:ea typeface="Calibri" panose="020F0502020204030204" pitchFamily="34" charset="0"/>
              </a:rPr>
              <a:t>pproach for Voice </a:t>
            </a:r>
            <a:r>
              <a:rPr lang="en-US" sz="2400" b="1" dirty="0">
                <a:solidFill>
                  <a:srgbClr val="FFFFFE"/>
                </a:solidFill>
                <a:latin typeface="Palatino Linotype" panose="02040502050505030304" pitchFamily="18" charset="0"/>
                <a:ea typeface="Calibri" panose="020F0502020204030204" pitchFamily="34" charset="0"/>
              </a:rPr>
              <a:t>S</a:t>
            </a:r>
            <a:r>
              <a:rPr lang="en-US" sz="2400" b="1" dirty="0">
                <a:solidFill>
                  <a:srgbClr val="FFFFFE"/>
                </a:solidFill>
                <a:effectLst/>
                <a:latin typeface="Palatino Linotype" panose="02040502050505030304" pitchFamily="18" charset="0"/>
                <a:ea typeface="Calibri" panose="020F0502020204030204" pitchFamily="34" charset="0"/>
              </a:rPr>
              <a:t>tudents</a:t>
            </a:r>
            <a:r>
              <a:rPr lang="en-US" sz="2400" dirty="0">
                <a:solidFill>
                  <a:srgbClr val="FFFFFE"/>
                </a:solidFill>
                <a:effectLst/>
                <a:latin typeface="Palatino Linotype" panose="02040502050505030304" pitchFamily="18" charset="0"/>
              </a:rPr>
              <a:t> </a:t>
            </a:r>
            <a:endParaRPr lang="en-US" sz="2400" dirty="0">
              <a:solidFill>
                <a:srgbClr val="FFFFFE"/>
              </a:solidFill>
              <a:latin typeface="Palatino Linotype" panose="02040502050505030304" pitchFamily="18" charset="0"/>
            </a:endParaRPr>
          </a:p>
        </p:txBody>
      </p:sp>
      <p:sp>
        <p:nvSpPr>
          <p:cNvPr id="3" name="Subtitle 2">
            <a:extLst>
              <a:ext uri="{FF2B5EF4-FFF2-40B4-BE49-F238E27FC236}">
                <a16:creationId xmlns:a16="http://schemas.microsoft.com/office/drawing/2014/main" id="{124E4F91-3405-AFCF-766A-0F61E77AC84F}"/>
              </a:ext>
            </a:extLst>
          </p:cNvPr>
          <p:cNvSpPr>
            <a:spLocks noGrp="1"/>
          </p:cNvSpPr>
          <p:nvPr>
            <p:ph type="subTitle" idx="1"/>
          </p:nvPr>
        </p:nvSpPr>
        <p:spPr>
          <a:xfrm>
            <a:off x="1300525" y="4669144"/>
            <a:ext cx="6829043" cy="716529"/>
          </a:xfrm>
        </p:spPr>
        <p:txBody>
          <a:bodyPr>
            <a:normAutofit/>
          </a:bodyPr>
          <a:lstStyle/>
          <a:p>
            <a:pPr algn="r"/>
            <a:r>
              <a:rPr lang="en-US" sz="1600" dirty="0">
                <a:solidFill>
                  <a:srgbClr val="FFFFFE"/>
                </a:solidFill>
                <a:latin typeface="Palatino Linotype" panose="02040502050505030304" pitchFamily="18" charset="0"/>
              </a:rPr>
              <a:t>	</a:t>
            </a:r>
            <a:r>
              <a:rPr lang="en-US" sz="1600" dirty="0" err="1">
                <a:solidFill>
                  <a:srgbClr val="FFFFFE"/>
                </a:solidFill>
                <a:latin typeface="Palatino Linotype" panose="02040502050505030304" pitchFamily="18" charset="0"/>
              </a:rPr>
              <a:t>Zulimar</a:t>
            </a:r>
            <a:r>
              <a:rPr lang="en-US" sz="1600" dirty="0">
                <a:solidFill>
                  <a:srgbClr val="FFFFFE"/>
                </a:solidFill>
                <a:latin typeface="Palatino Linotype" panose="02040502050505030304" pitchFamily="18" charset="0"/>
              </a:rPr>
              <a:t> López-Hernández </a:t>
            </a:r>
          </a:p>
        </p:txBody>
      </p:sp>
      <p:cxnSp>
        <p:nvCxnSpPr>
          <p:cNvPr id="12" name="Straight Connector 11">
            <a:extLst>
              <a:ext uri="{FF2B5EF4-FFF2-40B4-BE49-F238E27FC236}">
                <a16:creationId xmlns:a16="http://schemas.microsoft.com/office/drawing/2014/main" id="{B6C1711D-6DAC-4FE1-B7B6-AC8A81B84C0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00525" y="4666480"/>
            <a:ext cx="6829043" cy="0"/>
          </a:xfrm>
          <a:prstGeom prst="line">
            <a:avLst/>
          </a:prstGeom>
          <a:ln w="31750">
            <a:solidFill>
              <a:srgbClr val="EF176A"/>
            </a:solidFill>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569125766"/>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2" name="Rectangle 31">
            <a:extLst>
              <a:ext uri="{FF2B5EF4-FFF2-40B4-BE49-F238E27FC236}">
                <a16:creationId xmlns:a16="http://schemas.microsoft.com/office/drawing/2014/main" id="{1CE580D1-F917-4567-AFB4-99AA9B52AD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34" name="Picture 33">
            <a:extLst>
              <a:ext uri="{FF2B5EF4-FFF2-40B4-BE49-F238E27FC236}">
                <a16:creationId xmlns:a16="http://schemas.microsoft.com/office/drawing/2014/main" id="{1F5620B8-A2D8-4568-B566-F0453A0D916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36" name="Straight Connector 35">
            <a:extLst>
              <a:ext uri="{FF2B5EF4-FFF2-40B4-BE49-F238E27FC236}">
                <a16:creationId xmlns:a16="http://schemas.microsoft.com/office/drawing/2014/main" id="{1C7D2BA4-4B7A-4596-8BCC-5CF71542389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C9D4B225-18E9-4C5B-94D8-2ABE6D161E4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40" name="Rectangle 39">
            <a:extLst>
              <a:ext uri="{FF2B5EF4-FFF2-40B4-BE49-F238E27FC236}">
                <a16:creationId xmlns:a16="http://schemas.microsoft.com/office/drawing/2014/main" id="{C6870151-9189-4C3A-8379-EF3D95827A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close-up of a traffic light&#10;&#10;Description automatically generated">
            <a:extLst>
              <a:ext uri="{FF2B5EF4-FFF2-40B4-BE49-F238E27FC236}">
                <a16:creationId xmlns:a16="http://schemas.microsoft.com/office/drawing/2014/main" id="{702EA700-6F01-D974-164C-04DF4983A06E}"/>
              </a:ext>
            </a:extLst>
          </p:cNvPr>
          <p:cNvPicPr>
            <a:picLocks noChangeAspect="1"/>
          </p:cNvPicPr>
          <p:nvPr/>
        </p:nvPicPr>
        <p:blipFill rotWithShape="1">
          <a:blip r:embed="rId3">
            <a:alphaModFix amt="50000"/>
            <a:extLst>
              <a:ext uri="{837473B0-CC2E-450A-ABE3-18F120FF3D39}">
                <a1611:picAttrSrcUrl xmlns:a1611="http://schemas.microsoft.com/office/drawing/2016/11/main" r:id="rId4"/>
              </a:ext>
            </a:extLst>
          </a:blip>
          <a:srcRect t="36006" b="26446"/>
          <a:stretch/>
        </p:blipFill>
        <p:spPr>
          <a:xfrm>
            <a:off x="305" y="10"/>
            <a:ext cx="12191695" cy="6857990"/>
          </a:xfrm>
          <a:prstGeom prst="rect">
            <a:avLst/>
          </a:prstGeom>
        </p:spPr>
      </p:pic>
      <p:sp>
        <p:nvSpPr>
          <p:cNvPr id="42" name="Slide Number Placeholder 7">
            <a:extLst>
              <a:ext uri="{FF2B5EF4-FFF2-40B4-BE49-F238E27FC236}">
                <a16:creationId xmlns:a16="http://schemas.microsoft.com/office/drawing/2014/main" id="{123EA69C-102A-4DD0-9547-05DCD271D159}"/>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12301" y="443732"/>
            <a:ext cx="811019" cy="503578"/>
          </a:xfrm>
          <a:prstGeom prst="rect">
            <a:avLst/>
          </a:prstGeom>
        </p:spPr>
        <p:txBody>
          <a:bodyPr vert="horz" lIns="91440" tIns="45720" rIns="91440" bIns="45720" rtlCol="0" anchor="t"/>
          <a:lstStyle>
            <a:defPPr>
              <a:defRPr lang="en-US"/>
            </a:defPPr>
            <a:lvl1pPr marL="0" algn="r" defTabSz="457200" rtl="0" eaLnBrk="1" latinLnBrk="0" hangingPunct="1">
              <a:defRPr sz="2800" kern="1200">
                <a:solidFill>
                  <a:schemeClr val="accent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p>
        </p:txBody>
      </p:sp>
      <p:sp>
        <p:nvSpPr>
          <p:cNvPr id="44" name="Footer Placeholder 6">
            <a:extLst>
              <a:ext uri="{FF2B5EF4-FFF2-40B4-BE49-F238E27FC236}">
                <a16:creationId xmlns:a16="http://schemas.microsoft.com/office/drawing/2014/main" id="{6A862265-5CA3-4C40-8582-7534C3B03C2A}"/>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76636" y="540921"/>
            <a:ext cx="4973915" cy="309201"/>
          </a:xfrm>
          <a:prstGeom prst="rect">
            <a:avLst/>
          </a:prstGeom>
        </p:spPr>
        <p:txBody>
          <a:bodyPr vert="horz" lIns="91440" tIns="45720" rIns="91440" bIns="45720" rtlCol="0" anchor="ctr"/>
          <a:lstStyle>
            <a:defPPr>
              <a:defRPr lang="en-US"/>
            </a:defPPr>
            <a:lvl1pPr marL="0" algn="l"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sp>
        <p:nvSpPr>
          <p:cNvPr id="46" name="Rectangle 45">
            <a:extLst>
              <a:ext uri="{FF2B5EF4-FFF2-40B4-BE49-F238E27FC236}">
                <a16:creationId xmlns:a16="http://schemas.microsoft.com/office/drawing/2014/main" id="{600EF80B-0391-4082-9AF5-F15B091B4C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93800"/>
            <a:ext cx="12192000" cy="5664199"/>
          </a:xfrm>
          <a:prstGeom prst="rect">
            <a:avLst/>
          </a:prstGeom>
          <a:gradFill flip="none" rotWithShape="1">
            <a:gsLst>
              <a:gs pos="0">
                <a:schemeClr val="bg2">
                  <a:lumMod val="87000"/>
                  <a:alpha val="4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CE3590AB-621B-CEDB-AB3B-5FA0CBFDED2F}"/>
              </a:ext>
            </a:extLst>
          </p:cNvPr>
          <p:cNvSpPr>
            <a:spLocks noGrp="1"/>
          </p:cNvSpPr>
          <p:nvPr>
            <p:ph type="title"/>
          </p:nvPr>
        </p:nvSpPr>
        <p:spPr>
          <a:xfrm>
            <a:off x="882505" y="1193800"/>
            <a:ext cx="3440816" cy="4699000"/>
          </a:xfrm>
        </p:spPr>
        <p:txBody>
          <a:bodyPr vert="horz" lIns="91440" tIns="45720" rIns="91440" bIns="45720" rtlCol="0" anchor="ctr">
            <a:normAutofit/>
          </a:bodyPr>
          <a:lstStyle/>
          <a:p>
            <a:r>
              <a:rPr lang="en-US" b="1" dirty="0">
                <a:latin typeface="Palatino Linotype" panose="02040502050505030304" pitchFamily="18" charset="0"/>
              </a:rPr>
              <a:t>What is the PARE/PASE Framework?</a:t>
            </a:r>
          </a:p>
        </p:txBody>
      </p:sp>
      <p:cxnSp>
        <p:nvCxnSpPr>
          <p:cNvPr id="48" name="Straight Connector 47">
            <a:extLst>
              <a:ext uri="{FF2B5EF4-FFF2-40B4-BE49-F238E27FC236}">
                <a16:creationId xmlns:a16="http://schemas.microsoft.com/office/drawing/2014/main" id="{D33AC32D-5F44-45F7-A0BD-7C11A86BED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600200"/>
            <a:ext cx="0" cy="3657600"/>
          </a:xfrm>
          <a:prstGeom prst="line">
            <a:avLst/>
          </a:prstGeom>
          <a:ln w="317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8DA2FC50-6F8A-D0AD-2F6E-E1A87C62C4F7}"/>
              </a:ext>
            </a:extLst>
          </p:cNvPr>
          <p:cNvSpPr txBox="1"/>
          <p:nvPr/>
        </p:nvSpPr>
        <p:spPr>
          <a:xfrm>
            <a:off x="4976636" y="1193800"/>
            <a:ext cx="6085091" cy="4699000"/>
          </a:xfrm>
          <a:prstGeom prst="rect">
            <a:avLst/>
          </a:prstGeom>
        </p:spPr>
        <p:txBody>
          <a:bodyPr vert="horz" lIns="91440" tIns="45720" rIns="91440" bIns="45720" rtlCol="0" anchor="ctr">
            <a:normAutofit/>
          </a:bodyPr>
          <a:lstStyle/>
          <a:p>
            <a:pPr defTabSz="914400">
              <a:lnSpc>
                <a:spcPct val="120000"/>
              </a:lnSpc>
              <a:spcAft>
                <a:spcPts val="600"/>
              </a:spcAft>
              <a:buClr>
                <a:schemeClr val="accent1"/>
              </a:buClr>
              <a:buSzPct val="100000"/>
            </a:pPr>
            <a:r>
              <a:rPr lang="en-US" sz="2400" dirty="0">
                <a:latin typeface="Palatino Linotype" panose="02040502050505030304" pitchFamily="18" charset="0"/>
              </a:rPr>
              <a:t>Reflective practice framework created by the researcher in Spanish back in 2022 to support her students during their solitary private sessions (SPS).</a:t>
            </a:r>
          </a:p>
        </p:txBody>
      </p:sp>
      <p:sp>
        <p:nvSpPr>
          <p:cNvPr id="50" name="Date Placeholder 1">
            <a:extLst>
              <a:ext uri="{FF2B5EF4-FFF2-40B4-BE49-F238E27FC236}">
                <a16:creationId xmlns:a16="http://schemas.microsoft.com/office/drawing/2014/main" id="{3FBF03E8-C602-4192-9C52-F84B29FDCC88}"/>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23229" y="6007878"/>
            <a:ext cx="3500715" cy="309201"/>
          </a:xfrm>
          <a:prstGeom prst="rect">
            <a:avLst/>
          </a:prstGeom>
        </p:spPr>
        <p:txBody>
          <a:bodyPr vert="horz" lIns="91440" tIns="45720" rIns="91440" bIns="45720" rtlCol="0" anchor="ctr"/>
          <a:lstStyle>
            <a:defPPr>
              <a:defRPr lang="en-US"/>
            </a:defPPr>
            <a:lvl1pPr marL="0" algn="r"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sp>
        <p:nvSpPr>
          <p:cNvPr id="5" name="TextBox 4">
            <a:extLst>
              <a:ext uri="{FF2B5EF4-FFF2-40B4-BE49-F238E27FC236}">
                <a16:creationId xmlns:a16="http://schemas.microsoft.com/office/drawing/2014/main" id="{82B601D8-C921-640F-13F8-C463C6848940}"/>
              </a:ext>
            </a:extLst>
          </p:cNvPr>
          <p:cNvSpPr txBox="1"/>
          <p:nvPr/>
        </p:nvSpPr>
        <p:spPr>
          <a:xfrm>
            <a:off x="1285438" y="4982517"/>
            <a:ext cx="2799103" cy="230832"/>
          </a:xfrm>
          <a:prstGeom prst="rect">
            <a:avLst/>
          </a:prstGeom>
          <a:noFill/>
        </p:spPr>
        <p:txBody>
          <a:bodyPr wrap="square" rtlCol="0">
            <a:spAutoFit/>
          </a:bodyPr>
          <a:lstStyle/>
          <a:p>
            <a:endParaRPr lang="en-US" sz="900" dirty="0"/>
          </a:p>
        </p:txBody>
      </p:sp>
    </p:spTree>
    <p:extLst>
      <p:ext uri="{BB962C8B-B14F-4D97-AF65-F5344CB8AC3E}">
        <p14:creationId xmlns:p14="http://schemas.microsoft.com/office/powerpoint/2010/main" val="2609608598"/>
      </p:ext>
    </p:extLst>
  </p:cSld>
  <p:clrMapOvr>
    <a:overrideClrMapping bg1="dk1" tx1="lt1" bg2="dk2" tx2="lt2" accent1="accent1" accent2="accent2" accent3="accent3" accent4="accent4" accent5="accent5" accent6="accent6" hlink="hlink" folHlink="folHlink"/>
  </p:clrMapOvr>
  <p:transition spd="slow">
    <p:wipe/>
  </p:transition>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7" name="Rectangle 93">
            <a:extLst>
              <a:ext uri="{FF2B5EF4-FFF2-40B4-BE49-F238E27FC236}">
                <a16:creationId xmlns:a16="http://schemas.microsoft.com/office/drawing/2014/main" id="{1CE580D1-F917-4567-AFB4-99AA9B52AD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09" name="Picture 95">
            <a:extLst>
              <a:ext uri="{FF2B5EF4-FFF2-40B4-BE49-F238E27FC236}">
                <a16:creationId xmlns:a16="http://schemas.microsoft.com/office/drawing/2014/main" id="{1F5620B8-A2D8-4568-B566-F0453A0D916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11" name="Straight Connector 97">
            <a:extLst>
              <a:ext uri="{FF2B5EF4-FFF2-40B4-BE49-F238E27FC236}">
                <a16:creationId xmlns:a16="http://schemas.microsoft.com/office/drawing/2014/main" id="{1C7D2BA4-4B7A-4596-8BCC-5CF71542389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13" name="Straight Connector 99">
            <a:extLst>
              <a:ext uri="{FF2B5EF4-FFF2-40B4-BE49-F238E27FC236}">
                <a16:creationId xmlns:a16="http://schemas.microsoft.com/office/drawing/2014/main" id="{C9D4B225-18E9-4C5B-94D8-2ABE6D161E4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114" name="Rectangle 101">
            <a:extLst>
              <a:ext uri="{FF2B5EF4-FFF2-40B4-BE49-F238E27FC236}">
                <a16:creationId xmlns:a16="http://schemas.microsoft.com/office/drawing/2014/main" id="{C6870151-9189-4C3A-8379-EF3D95827A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close-up of a traffic light&#10;&#10;Description automatically generated">
            <a:extLst>
              <a:ext uri="{FF2B5EF4-FFF2-40B4-BE49-F238E27FC236}">
                <a16:creationId xmlns:a16="http://schemas.microsoft.com/office/drawing/2014/main" id="{702EA700-6F01-D974-164C-04DF4983A06E}"/>
              </a:ext>
            </a:extLst>
          </p:cNvPr>
          <p:cNvPicPr>
            <a:picLocks noChangeAspect="1"/>
          </p:cNvPicPr>
          <p:nvPr/>
        </p:nvPicPr>
        <p:blipFill rotWithShape="1">
          <a:blip r:embed="rId3">
            <a:alphaModFix amt="50000"/>
            <a:grayscl/>
            <a:extLst>
              <a:ext uri="{837473B0-CC2E-450A-ABE3-18F120FF3D39}">
                <a1611:picAttrSrcUrl xmlns:a1611="http://schemas.microsoft.com/office/drawing/2016/11/main" r:id="rId4"/>
              </a:ext>
            </a:extLst>
          </a:blip>
          <a:srcRect t="36006" b="26446"/>
          <a:stretch/>
        </p:blipFill>
        <p:spPr>
          <a:xfrm>
            <a:off x="305" y="10"/>
            <a:ext cx="12191695" cy="6857990"/>
          </a:xfrm>
          <a:prstGeom prst="rect">
            <a:avLst/>
          </a:prstGeom>
        </p:spPr>
      </p:pic>
      <p:sp>
        <p:nvSpPr>
          <p:cNvPr id="115" name="Slide Number Placeholder 7">
            <a:extLst>
              <a:ext uri="{FF2B5EF4-FFF2-40B4-BE49-F238E27FC236}">
                <a16:creationId xmlns:a16="http://schemas.microsoft.com/office/drawing/2014/main" id="{123EA69C-102A-4DD0-9547-05DCD271D159}"/>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12301" y="443732"/>
            <a:ext cx="811019" cy="503578"/>
          </a:xfrm>
          <a:prstGeom prst="rect">
            <a:avLst/>
          </a:prstGeom>
        </p:spPr>
        <p:txBody>
          <a:bodyPr vert="horz" lIns="91440" tIns="45720" rIns="91440" bIns="45720" rtlCol="0" anchor="t"/>
          <a:lstStyle>
            <a:defPPr>
              <a:defRPr lang="en-US"/>
            </a:defPPr>
            <a:lvl1pPr marL="0" algn="r" defTabSz="457200" rtl="0" eaLnBrk="1" latinLnBrk="0" hangingPunct="1">
              <a:defRPr sz="2800" kern="1200">
                <a:solidFill>
                  <a:schemeClr val="accent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p>
        </p:txBody>
      </p:sp>
      <p:sp>
        <p:nvSpPr>
          <p:cNvPr id="106" name="Footer Placeholder 6">
            <a:extLst>
              <a:ext uri="{FF2B5EF4-FFF2-40B4-BE49-F238E27FC236}">
                <a16:creationId xmlns:a16="http://schemas.microsoft.com/office/drawing/2014/main" id="{6A862265-5CA3-4C40-8582-7534C3B03C2A}"/>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76636" y="540921"/>
            <a:ext cx="4973915" cy="309201"/>
          </a:xfrm>
          <a:prstGeom prst="rect">
            <a:avLst/>
          </a:prstGeom>
        </p:spPr>
        <p:txBody>
          <a:bodyPr vert="horz" lIns="91440" tIns="45720" rIns="91440" bIns="45720" rtlCol="0" anchor="ctr"/>
          <a:lstStyle>
            <a:defPPr>
              <a:defRPr lang="en-US"/>
            </a:defPPr>
            <a:lvl1pPr marL="0" algn="l"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sp>
        <p:nvSpPr>
          <p:cNvPr id="108" name="Rectangle 107">
            <a:extLst>
              <a:ext uri="{FF2B5EF4-FFF2-40B4-BE49-F238E27FC236}">
                <a16:creationId xmlns:a16="http://schemas.microsoft.com/office/drawing/2014/main" id="{600EF80B-0391-4082-9AF5-F15B091B4C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93800"/>
            <a:ext cx="12192000" cy="5664199"/>
          </a:xfrm>
          <a:prstGeom prst="rect">
            <a:avLst/>
          </a:prstGeom>
          <a:gradFill flip="none" rotWithShape="1">
            <a:gsLst>
              <a:gs pos="0">
                <a:schemeClr val="bg2">
                  <a:lumMod val="87000"/>
                  <a:alpha val="4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CE3590AB-621B-CEDB-AB3B-5FA0CBFDED2F}"/>
              </a:ext>
            </a:extLst>
          </p:cNvPr>
          <p:cNvSpPr>
            <a:spLocks noGrp="1"/>
          </p:cNvSpPr>
          <p:nvPr>
            <p:ph type="title"/>
          </p:nvPr>
        </p:nvSpPr>
        <p:spPr>
          <a:xfrm>
            <a:off x="1130271" y="1193800"/>
            <a:ext cx="3193050" cy="4699000"/>
          </a:xfrm>
        </p:spPr>
        <p:txBody>
          <a:bodyPr vert="horz" lIns="91440" tIns="45720" rIns="91440" bIns="45720" rtlCol="0" anchor="ctr">
            <a:normAutofit/>
          </a:bodyPr>
          <a:lstStyle/>
          <a:p>
            <a:r>
              <a:rPr lang="en-US" sz="3600" b="1" dirty="0">
                <a:latin typeface="Palatino Linotype" panose="02040502050505030304" pitchFamily="18" charset="0"/>
              </a:rPr>
              <a:t>Why</a:t>
            </a:r>
            <a:r>
              <a:rPr lang="en-US" b="1" dirty="0"/>
              <a:t>?</a:t>
            </a:r>
          </a:p>
        </p:txBody>
      </p:sp>
      <p:cxnSp>
        <p:nvCxnSpPr>
          <p:cNvPr id="110" name="Straight Connector 109">
            <a:extLst>
              <a:ext uri="{FF2B5EF4-FFF2-40B4-BE49-F238E27FC236}">
                <a16:creationId xmlns:a16="http://schemas.microsoft.com/office/drawing/2014/main" id="{D33AC32D-5F44-45F7-A0BD-7C11A86BED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600200"/>
            <a:ext cx="0" cy="3657600"/>
          </a:xfrm>
          <a:prstGeom prst="line">
            <a:avLst/>
          </a:prstGeom>
          <a:ln w="317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sp>
        <p:nvSpPr>
          <p:cNvPr id="112" name="Date Placeholder 1">
            <a:extLst>
              <a:ext uri="{FF2B5EF4-FFF2-40B4-BE49-F238E27FC236}">
                <a16:creationId xmlns:a16="http://schemas.microsoft.com/office/drawing/2014/main" id="{3FBF03E8-C602-4192-9C52-F84B29FDCC88}"/>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23229" y="6007878"/>
            <a:ext cx="3500715" cy="309201"/>
          </a:xfrm>
          <a:prstGeom prst="rect">
            <a:avLst/>
          </a:prstGeom>
        </p:spPr>
        <p:txBody>
          <a:bodyPr vert="horz" lIns="91440" tIns="45720" rIns="91440" bIns="45720" rtlCol="0" anchor="ctr"/>
          <a:lstStyle>
            <a:defPPr>
              <a:defRPr lang="en-US"/>
            </a:defPPr>
            <a:lvl1pPr marL="0" algn="r"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sp>
        <p:nvSpPr>
          <p:cNvPr id="5" name="TextBox 4">
            <a:extLst>
              <a:ext uri="{FF2B5EF4-FFF2-40B4-BE49-F238E27FC236}">
                <a16:creationId xmlns:a16="http://schemas.microsoft.com/office/drawing/2014/main" id="{82B601D8-C921-640F-13F8-C463C6848940}"/>
              </a:ext>
            </a:extLst>
          </p:cNvPr>
          <p:cNvSpPr txBox="1"/>
          <p:nvPr/>
        </p:nvSpPr>
        <p:spPr>
          <a:xfrm>
            <a:off x="1285438" y="4982517"/>
            <a:ext cx="2799103" cy="230832"/>
          </a:xfrm>
          <a:prstGeom prst="rect">
            <a:avLst/>
          </a:prstGeom>
          <a:noFill/>
        </p:spPr>
        <p:txBody>
          <a:bodyPr wrap="square" rtlCol="0">
            <a:spAutoFit/>
          </a:bodyPr>
          <a:lstStyle/>
          <a:p>
            <a:endParaRPr lang="en-US" sz="900" dirty="0"/>
          </a:p>
        </p:txBody>
      </p:sp>
      <p:graphicFrame>
        <p:nvGraphicFramePr>
          <p:cNvPr id="89" name="TextBox 2">
            <a:extLst>
              <a:ext uri="{FF2B5EF4-FFF2-40B4-BE49-F238E27FC236}">
                <a16:creationId xmlns:a16="http://schemas.microsoft.com/office/drawing/2014/main" id="{B81AD8E4-69E4-40B5-5930-E3B8D9A504EC}"/>
              </a:ext>
            </a:extLst>
          </p:cNvPr>
          <p:cNvGraphicFramePr/>
          <p:nvPr>
            <p:extLst>
              <p:ext uri="{D42A27DB-BD31-4B8C-83A1-F6EECF244321}">
                <p14:modId xmlns:p14="http://schemas.microsoft.com/office/powerpoint/2010/main" val="4149216295"/>
              </p:ext>
            </p:extLst>
          </p:nvPr>
        </p:nvGraphicFramePr>
        <p:xfrm>
          <a:off x="4084542" y="1193799"/>
          <a:ext cx="7604538" cy="4743991"/>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2716753306"/>
      </p:ext>
    </p:extLst>
  </p:cSld>
  <p:clrMapOvr>
    <a:overrideClrMapping bg1="dk1" tx1="lt1" bg2="dk2" tx2="lt2" accent1="accent1" accent2="accent2" accent3="accent3" accent4="accent4" accent5="accent5" accent6="accent6" hlink="hlink" folHlink="folHlink"/>
  </p:clrMapOvr>
  <p:transition spd="slow">
    <p:wipe/>
  </p:transition>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0" name="Rectangle 119">
            <a:extLst>
              <a:ext uri="{FF2B5EF4-FFF2-40B4-BE49-F238E27FC236}">
                <a16:creationId xmlns:a16="http://schemas.microsoft.com/office/drawing/2014/main" id="{1CE580D1-F917-4567-AFB4-99AA9B52AD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22" name="Picture 121">
            <a:extLst>
              <a:ext uri="{FF2B5EF4-FFF2-40B4-BE49-F238E27FC236}">
                <a16:creationId xmlns:a16="http://schemas.microsoft.com/office/drawing/2014/main" id="{1F5620B8-A2D8-4568-B566-F0453A0D916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24" name="Straight Connector 123">
            <a:extLst>
              <a:ext uri="{FF2B5EF4-FFF2-40B4-BE49-F238E27FC236}">
                <a16:creationId xmlns:a16="http://schemas.microsoft.com/office/drawing/2014/main" id="{1C7D2BA4-4B7A-4596-8BCC-5CF71542389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26" name="Straight Connector 125">
            <a:extLst>
              <a:ext uri="{FF2B5EF4-FFF2-40B4-BE49-F238E27FC236}">
                <a16:creationId xmlns:a16="http://schemas.microsoft.com/office/drawing/2014/main" id="{C9D4B225-18E9-4C5B-94D8-2ABE6D161E4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128" name="Rectangle 127">
            <a:extLst>
              <a:ext uri="{FF2B5EF4-FFF2-40B4-BE49-F238E27FC236}">
                <a16:creationId xmlns:a16="http://schemas.microsoft.com/office/drawing/2014/main" id="{C6870151-9189-4C3A-8379-EF3D95827A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close-up of a traffic light&#10;&#10;Description automatically generated">
            <a:extLst>
              <a:ext uri="{FF2B5EF4-FFF2-40B4-BE49-F238E27FC236}">
                <a16:creationId xmlns:a16="http://schemas.microsoft.com/office/drawing/2014/main" id="{702EA700-6F01-D974-164C-04DF4983A06E}"/>
              </a:ext>
            </a:extLst>
          </p:cNvPr>
          <p:cNvPicPr>
            <a:picLocks noChangeAspect="1"/>
          </p:cNvPicPr>
          <p:nvPr/>
        </p:nvPicPr>
        <p:blipFill rotWithShape="1">
          <a:blip r:embed="rId3">
            <a:alphaModFix amt="50000"/>
            <a:extLst>
              <a:ext uri="{837473B0-CC2E-450A-ABE3-18F120FF3D39}">
                <a1611:picAttrSrcUrl xmlns:a1611="http://schemas.microsoft.com/office/drawing/2016/11/main" r:id="rId4"/>
              </a:ext>
            </a:extLst>
          </a:blip>
          <a:srcRect t="36006" b="26446"/>
          <a:stretch/>
        </p:blipFill>
        <p:spPr>
          <a:xfrm>
            <a:off x="305" y="10"/>
            <a:ext cx="12191695" cy="6857990"/>
          </a:xfrm>
          <a:prstGeom prst="rect">
            <a:avLst/>
          </a:prstGeom>
        </p:spPr>
      </p:pic>
      <p:sp>
        <p:nvSpPr>
          <p:cNvPr id="130" name="Slide Number Placeholder 7">
            <a:extLst>
              <a:ext uri="{FF2B5EF4-FFF2-40B4-BE49-F238E27FC236}">
                <a16:creationId xmlns:a16="http://schemas.microsoft.com/office/drawing/2014/main" id="{123EA69C-102A-4DD0-9547-05DCD271D159}"/>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12301" y="443732"/>
            <a:ext cx="811019" cy="503578"/>
          </a:xfrm>
          <a:prstGeom prst="rect">
            <a:avLst/>
          </a:prstGeom>
        </p:spPr>
        <p:txBody>
          <a:bodyPr vert="horz" lIns="91440" tIns="45720" rIns="91440" bIns="45720" rtlCol="0" anchor="t"/>
          <a:lstStyle>
            <a:defPPr>
              <a:defRPr lang="en-US"/>
            </a:defPPr>
            <a:lvl1pPr marL="0" algn="r" defTabSz="457200" rtl="0" eaLnBrk="1" latinLnBrk="0" hangingPunct="1">
              <a:defRPr sz="2800" kern="1200">
                <a:solidFill>
                  <a:schemeClr val="accent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p>
        </p:txBody>
      </p:sp>
      <p:sp>
        <p:nvSpPr>
          <p:cNvPr id="132" name="Footer Placeholder 6">
            <a:extLst>
              <a:ext uri="{FF2B5EF4-FFF2-40B4-BE49-F238E27FC236}">
                <a16:creationId xmlns:a16="http://schemas.microsoft.com/office/drawing/2014/main" id="{6A862265-5CA3-4C40-8582-7534C3B03C2A}"/>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76636" y="540921"/>
            <a:ext cx="4973915" cy="309201"/>
          </a:xfrm>
          <a:prstGeom prst="rect">
            <a:avLst/>
          </a:prstGeom>
        </p:spPr>
        <p:txBody>
          <a:bodyPr vert="horz" lIns="91440" tIns="45720" rIns="91440" bIns="45720" rtlCol="0" anchor="ctr"/>
          <a:lstStyle>
            <a:defPPr>
              <a:defRPr lang="en-US"/>
            </a:defPPr>
            <a:lvl1pPr marL="0" algn="l"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sp>
        <p:nvSpPr>
          <p:cNvPr id="134" name="Rectangle 133">
            <a:extLst>
              <a:ext uri="{FF2B5EF4-FFF2-40B4-BE49-F238E27FC236}">
                <a16:creationId xmlns:a16="http://schemas.microsoft.com/office/drawing/2014/main" id="{600EF80B-0391-4082-9AF5-F15B091B4C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93800"/>
            <a:ext cx="12192000" cy="5664199"/>
          </a:xfrm>
          <a:prstGeom prst="rect">
            <a:avLst/>
          </a:prstGeom>
          <a:gradFill flip="none" rotWithShape="1">
            <a:gsLst>
              <a:gs pos="0">
                <a:schemeClr val="bg2">
                  <a:lumMod val="87000"/>
                  <a:alpha val="4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CE3590AB-621B-CEDB-AB3B-5FA0CBFDED2F}"/>
              </a:ext>
            </a:extLst>
          </p:cNvPr>
          <p:cNvSpPr>
            <a:spLocks noGrp="1"/>
          </p:cNvSpPr>
          <p:nvPr>
            <p:ph type="title"/>
          </p:nvPr>
        </p:nvSpPr>
        <p:spPr>
          <a:xfrm>
            <a:off x="1130271" y="1193800"/>
            <a:ext cx="3193050" cy="4699000"/>
          </a:xfrm>
        </p:spPr>
        <p:txBody>
          <a:bodyPr vert="horz" lIns="91440" tIns="45720" rIns="91440" bIns="45720" rtlCol="0" anchor="ctr">
            <a:normAutofit/>
          </a:bodyPr>
          <a:lstStyle/>
          <a:p>
            <a:r>
              <a:rPr lang="en-US" sz="3600" b="1" dirty="0">
                <a:latin typeface="Palatino Linotype" panose="02040502050505030304" pitchFamily="18" charset="0"/>
              </a:rPr>
              <a:t>result</a:t>
            </a:r>
          </a:p>
        </p:txBody>
      </p:sp>
      <p:cxnSp>
        <p:nvCxnSpPr>
          <p:cNvPr id="136" name="Straight Connector 135">
            <a:extLst>
              <a:ext uri="{FF2B5EF4-FFF2-40B4-BE49-F238E27FC236}">
                <a16:creationId xmlns:a16="http://schemas.microsoft.com/office/drawing/2014/main" id="{D33AC32D-5F44-45F7-A0BD-7C11A86BED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600200"/>
            <a:ext cx="0" cy="3657600"/>
          </a:xfrm>
          <a:prstGeom prst="line">
            <a:avLst/>
          </a:prstGeom>
          <a:ln w="317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sp>
        <p:nvSpPr>
          <p:cNvPr id="138" name="Date Placeholder 1">
            <a:extLst>
              <a:ext uri="{FF2B5EF4-FFF2-40B4-BE49-F238E27FC236}">
                <a16:creationId xmlns:a16="http://schemas.microsoft.com/office/drawing/2014/main" id="{3FBF03E8-C602-4192-9C52-F84B29FDCC88}"/>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23229" y="6007878"/>
            <a:ext cx="3500715" cy="309201"/>
          </a:xfrm>
          <a:prstGeom prst="rect">
            <a:avLst/>
          </a:prstGeom>
        </p:spPr>
        <p:txBody>
          <a:bodyPr vert="horz" lIns="91440" tIns="45720" rIns="91440" bIns="45720" rtlCol="0" anchor="ctr"/>
          <a:lstStyle>
            <a:defPPr>
              <a:defRPr lang="en-US"/>
            </a:defPPr>
            <a:lvl1pPr marL="0" algn="r"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sp>
        <p:nvSpPr>
          <p:cNvPr id="5" name="TextBox 4">
            <a:extLst>
              <a:ext uri="{FF2B5EF4-FFF2-40B4-BE49-F238E27FC236}">
                <a16:creationId xmlns:a16="http://schemas.microsoft.com/office/drawing/2014/main" id="{82B601D8-C921-640F-13F8-C463C6848940}"/>
              </a:ext>
            </a:extLst>
          </p:cNvPr>
          <p:cNvSpPr txBox="1"/>
          <p:nvPr/>
        </p:nvSpPr>
        <p:spPr>
          <a:xfrm>
            <a:off x="1285438" y="4982517"/>
            <a:ext cx="2799103" cy="230832"/>
          </a:xfrm>
          <a:prstGeom prst="rect">
            <a:avLst/>
          </a:prstGeom>
          <a:noFill/>
        </p:spPr>
        <p:txBody>
          <a:bodyPr wrap="square" rtlCol="0">
            <a:spAutoFit/>
          </a:bodyPr>
          <a:lstStyle/>
          <a:p>
            <a:endParaRPr lang="en-US" sz="900" dirty="0"/>
          </a:p>
        </p:txBody>
      </p:sp>
      <p:graphicFrame>
        <p:nvGraphicFramePr>
          <p:cNvPr id="89" name="TextBox 2">
            <a:extLst>
              <a:ext uri="{FF2B5EF4-FFF2-40B4-BE49-F238E27FC236}">
                <a16:creationId xmlns:a16="http://schemas.microsoft.com/office/drawing/2014/main" id="{B81AD8E4-69E4-40B5-5930-E3B8D9A504EC}"/>
              </a:ext>
            </a:extLst>
          </p:cNvPr>
          <p:cNvGraphicFramePr/>
          <p:nvPr>
            <p:extLst>
              <p:ext uri="{D42A27DB-BD31-4B8C-83A1-F6EECF244321}">
                <p14:modId xmlns:p14="http://schemas.microsoft.com/office/powerpoint/2010/main" val="2684345003"/>
              </p:ext>
            </p:extLst>
          </p:nvPr>
        </p:nvGraphicFramePr>
        <p:xfrm>
          <a:off x="4976636" y="1193800"/>
          <a:ext cx="6085091" cy="469900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1240901906"/>
      </p:ext>
    </p:extLst>
  </p:cSld>
  <p:clrMapOvr>
    <a:overrideClrMapping bg1="dk1" tx1="lt1" bg2="dk2" tx2="lt2" accent1="accent1" accent2="accent2" accent3="accent3" accent4="accent4" accent5="accent5" accent6="accent6" hlink="hlink" folHlink="folHlink"/>
  </p:clrMapOvr>
  <p:transition spd="slow">
    <p:wipe/>
  </p:transition>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9" name="Rectangle 188">
            <a:extLst>
              <a:ext uri="{FF2B5EF4-FFF2-40B4-BE49-F238E27FC236}">
                <a16:creationId xmlns:a16="http://schemas.microsoft.com/office/drawing/2014/main" id="{1CE580D1-F917-4567-AFB4-99AA9B52AD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91" name="Picture 190">
            <a:extLst>
              <a:ext uri="{FF2B5EF4-FFF2-40B4-BE49-F238E27FC236}">
                <a16:creationId xmlns:a16="http://schemas.microsoft.com/office/drawing/2014/main" id="{1F5620B8-A2D8-4568-B566-F0453A0D916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93" name="Straight Connector 192">
            <a:extLst>
              <a:ext uri="{FF2B5EF4-FFF2-40B4-BE49-F238E27FC236}">
                <a16:creationId xmlns:a16="http://schemas.microsoft.com/office/drawing/2014/main" id="{1C7D2BA4-4B7A-4596-8BCC-5CF71542389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95" name="Straight Connector 194">
            <a:extLst>
              <a:ext uri="{FF2B5EF4-FFF2-40B4-BE49-F238E27FC236}">
                <a16:creationId xmlns:a16="http://schemas.microsoft.com/office/drawing/2014/main" id="{4977F1E1-2B6F-4BB6-899F-67D8764D83C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197" name="Rectangle 196">
            <a:extLst>
              <a:ext uri="{FF2B5EF4-FFF2-40B4-BE49-F238E27FC236}">
                <a16:creationId xmlns:a16="http://schemas.microsoft.com/office/drawing/2014/main" id="{65513E21-21B0-48DB-8CF1-35E43B33A4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close-up of a traffic light&#10;&#10;Description automatically generated">
            <a:extLst>
              <a:ext uri="{FF2B5EF4-FFF2-40B4-BE49-F238E27FC236}">
                <a16:creationId xmlns:a16="http://schemas.microsoft.com/office/drawing/2014/main" id="{702EA700-6F01-D974-164C-04DF4983A06E}"/>
              </a:ext>
            </a:extLst>
          </p:cNvPr>
          <p:cNvPicPr>
            <a:picLocks noChangeAspect="1"/>
          </p:cNvPicPr>
          <p:nvPr/>
        </p:nvPicPr>
        <p:blipFill rotWithShape="1">
          <a:blip r:embed="rId3">
            <a:alphaModFix amt="50000"/>
            <a:grayscl/>
            <a:extLst>
              <a:ext uri="{837473B0-CC2E-450A-ABE3-18F120FF3D39}">
                <a1611:picAttrSrcUrl xmlns:a1611="http://schemas.microsoft.com/office/drawing/2016/11/main" r:id="rId4"/>
              </a:ext>
            </a:extLst>
          </a:blip>
          <a:srcRect t="36006" b="26446"/>
          <a:stretch/>
        </p:blipFill>
        <p:spPr>
          <a:xfrm>
            <a:off x="305" y="10"/>
            <a:ext cx="12191695" cy="6857990"/>
          </a:xfrm>
          <a:prstGeom prst="rect">
            <a:avLst/>
          </a:prstGeom>
        </p:spPr>
      </p:pic>
      <p:sp>
        <p:nvSpPr>
          <p:cNvPr id="2" name="Title 1">
            <a:extLst>
              <a:ext uri="{FF2B5EF4-FFF2-40B4-BE49-F238E27FC236}">
                <a16:creationId xmlns:a16="http://schemas.microsoft.com/office/drawing/2014/main" id="{CE3590AB-621B-CEDB-AB3B-5FA0CBFDED2F}"/>
              </a:ext>
            </a:extLst>
          </p:cNvPr>
          <p:cNvSpPr>
            <a:spLocks noGrp="1"/>
          </p:cNvSpPr>
          <p:nvPr>
            <p:ph type="title"/>
          </p:nvPr>
        </p:nvSpPr>
        <p:spPr>
          <a:xfrm>
            <a:off x="4976636" y="992221"/>
            <a:ext cx="6247308" cy="4873558"/>
          </a:xfrm>
        </p:spPr>
        <p:txBody>
          <a:bodyPr vert="horz" lIns="91440" tIns="45720" rIns="91440" bIns="0" rtlCol="0" anchor="ctr">
            <a:normAutofit/>
          </a:bodyPr>
          <a:lstStyle/>
          <a:p>
            <a:r>
              <a:rPr lang="en-US" sz="4800"/>
              <a:t>Theories</a:t>
            </a:r>
          </a:p>
        </p:txBody>
      </p:sp>
      <p:cxnSp>
        <p:nvCxnSpPr>
          <p:cNvPr id="199" name="Straight Connector 198">
            <a:extLst>
              <a:ext uri="{FF2B5EF4-FFF2-40B4-BE49-F238E27FC236}">
                <a16:creationId xmlns:a16="http://schemas.microsoft.com/office/drawing/2014/main" id="{580B8A35-DEA7-4D43-9DF8-90B4681D0F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600200"/>
            <a:ext cx="0" cy="3657600"/>
          </a:xfrm>
          <a:prstGeom prst="line">
            <a:avLst/>
          </a:prstGeom>
          <a:ln w="31750"/>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82B601D8-C921-640F-13F8-C463C6848940}"/>
              </a:ext>
            </a:extLst>
          </p:cNvPr>
          <p:cNvSpPr txBox="1"/>
          <p:nvPr/>
        </p:nvSpPr>
        <p:spPr>
          <a:xfrm>
            <a:off x="1285438" y="4982517"/>
            <a:ext cx="2799103" cy="230832"/>
          </a:xfrm>
          <a:prstGeom prst="rect">
            <a:avLst/>
          </a:prstGeom>
          <a:noFill/>
        </p:spPr>
        <p:txBody>
          <a:bodyPr wrap="square" rtlCol="0">
            <a:spAutoFit/>
          </a:bodyPr>
          <a:lstStyle/>
          <a:p>
            <a:endParaRPr lang="en-US" sz="900" dirty="0"/>
          </a:p>
        </p:txBody>
      </p:sp>
    </p:spTree>
    <p:extLst>
      <p:ext uri="{BB962C8B-B14F-4D97-AF65-F5344CB8AC3E}">
        <p14:creationId xmlns:p14="http://schemas.microsoft.com/office/powerpoint/2010/main" val="1921670028"/>
      </p:ext>
    </p:extLst>
  </p:cSld>
  <p:clrMapOvr>
    <a:overrideClrMapping bg1="dk1" tx1="lt1" bg2="dk2" tx2="lt2" accent1="accent1" accent2="accent2" accent3="accent3" accent4="accent4" accent5="accent5" accent6="accent6" hlink="hlink" folHlink="folHlink"/>
  </p:clrMapOvr>
  <p:transition spd="slow">
    <p:wipe/>
  </p:transition>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70" name="Rectangle 347">
            <a:extLst>
              <a:ext uri="{FF2B5EF4-FFF2-40B4-BE49-F238E27FC236}">
                <a16:creationId xmlns:a16="http://schemas.microsoft.com/office/drawing/2014/main" id="{1CE580D1-F917-4567-AFB4-99AA9B52AD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371" name="Picture 349">
            <a:extLst>
              <a:ext uri="{FF2B5EF4-FFF2-40B4-BE49-F238E27FC236}">
                <a16:creationId xmlns:a16="http://schemas.microsoft.com/office/drawing/2014/main" id="{1F5620B8-A2D8-4568-B566-F0453A0D916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372" name="Straight Connector 351">
            <a:extLst>
              <a:ext uri="{FF2B5EF4-FFF2-40B4-BE49-F238E27FC236}">
                <a16:creationId xmlns:a16="http://schemas.microsoft.com/office/drawing/2014/main" id="{1C7D2BA4-4B7A-4596-8BCC-5CF71542389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373" name="Straight Connector 353">
            <a:extLst>
              <a:ext uri="{FF2B5EF4-FFF2-40B4-BE49-F238E27FC236}">
                <a16:creationId xmlns:a16="http://schemas.microsoft.com/office/drawing/2014/main" id="{C9D4B225-18E9-4C5B-94D8-2ABE6D161E4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374" name="Rectangle 355">
            <a:extLst>
              <a:ext uri="{FF2B5EF4-FFF2-40B4-BE49-F238E27FC236}">
                <a16:creationId xmlns:a16="http://schemas.microsoft.com/office/drawing/2014/main" id="{C6870151-9189-4C3A-8379-EF3D95827A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close-up of a traffic light&#10;&#10;Description automatically generated">
            <a:extLst>
              <a:ext uri="{FF2B5EF4-FFF2-40B4-BE49-F238E27FC236}">
                <a16:creationId xmlns:a16="http://schemas.microsoft.com/office/drawing/2014/main" id="{702EA700-6F01-D974-164C-04DF4983A06E}"/>
              </a:ext>
            </a:extLst>
          </p:cNvPr>
          <p:cNvPicPr>
            <a:picLocks noChangeAspect="1"/>
          </p:cNvPicPr>
          <p:nvPr/>
        </p:nvPicPr>
        <p:blipFill rotWithShape="1">
          <a:blip r:embed="rId3">
            <a:alphaModFix amt="50000"/>
            <a:extLst>
              <a:ext uri="{837473B0-CC2E-450A-ABE3-18F120FF3D39}">
                <a1611:picAttrSrcUrl xmlns:a1611="http://schemas.microsoft.com/office/drawing/2016/11/main" r:id="rId4"/>
              </a:ext>
            </a:extLst>
          </a:blip>
          <a:srcRect t="36006" b="26446"/>
          <a:stretch/>
        </p:blipFill>
        <p:spPr>
          <a:xfrm>
            <a:off x="305" y="10"/>
            <a:ext cx="12191695" cy="6857990"/>
          </a:xfrm>
          <a:prstGeom prst="rect">
            <a:avLst/>
          </a:prstGeom>
        </p:spPr>
      </p:pic>
      <p:sp>
        <p:nvSpPr>
          <p:cNvPr id="375" name="Slide Number Placeholder 7">
            <a:extLst>
              <a:ext uri="{FF2B5EF4-FFF2-40B4-BE49-F238E27FC236}">
                <a16:creationId xmlns:a16="http://schemas.microsoft.com/office/drawing/2014/main" id="{123EA69C-102A-4DD0-9547-05DCD271D159}"/>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12301" y="443732"/>
            <a:ext cx="811019" cy="503578"/>
          </a:xfrm>
          <a:prstGeom prst="rect">
            <a:avLst/>
          </a:prstGeom>
        </p:spPr>
        <p:txBody>
          <a:bodyPr vert="horz" lIns="91440" tIns="45720" rIns="91440" bIns="45720" rtlCol="0" anchor="t"/>
          <a:lstStyle>
            <a:defPPr>
              <a:defRPr lang="en-US"/>
            </a:defPPr>
            <a:lvl1pPr marL="0" algn="r" defTabSz="457200" rtl="0" eaLnBrk="1" latinLnBrk="0" hangingPunct="1">
              <a:defRPr sz="2800" kern="1200">
                <a:solidFill>
                  <a:schemeClr val="accent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p>
        </p:txBody>
      </p:sp>
      <p:sp>
        <p:nvSpPr>
          <p:cNvPr id="376" name="Footer Placeholder 6">
            <a:extLst>
              <a:ext uri="{FF2B5EF4-FFF2-40B4-BE49-F238E27FC236}">
                <a16:creationId xmlns:a16="http://schemas.microsoft.com/office/drawing/2014/main" id="{6A862265-5CA3-4C40-8582-7534C3B03C2A}"/>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76636" y="540921"/>
            <a:ext cx="4973915" cy="309201"/>
          </a:xfrm>
          <a:prstGeom prst="rect">
            <a:avLst/>
          </a:prstGeom>
        </p:spPr>
        <p:txBody>
          <a:bodyPr vert="horz" lIns="91440" tIns="45720" rIns="91440" bIns="45720" rtlCol="0" anchor="ctr"/>
          <a:lstStyle>
            <a:defPPr>
              <a:defRPr lang="en-US"/>
            </a:defPPr>
            <a:lvl1pPr marL="0" algn="l"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sp>
        <p:nvSpPr>
          <p:cNvPr id="377" name="Rectangle 361">
            <a:extLst>
              <a:ext uri="{FF2B5EF4-FFF2-40B4-BE49-F238E27FC236}">
                <a16:creationId xmlns:a16="http://schemas.microsoft.com/office/drawing/2014/main" id="{600EF80B-0391-4082-9AF5-F15B091B4C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93800"/>
            <a:ext cx="12192000" cy="5664199"/>
          </a:xfrm>
          <a:prstGeom prst="rect">
            <a:avLst/>
          </a:prstGeom>
          <a:gradFill flip="none" rotWithShape="1">
            <a:gsLst>
              <a:gs pos="0">
                <a:schemeClr val="bg2">
                  <a:lumMod val="87000"/>
                  <a:alpha val="4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CE3590AB-621B-CEDB-AB3B-5FA0CBFDED2F}"/>
              </a:ext>
            </a:extLst>
          </p:cNvPr>
          <p:cNvSpPr>
            <a:spLocks noGrp="1"/>
          </p:cNvSpPr>
          <p:nvPr>
            <p:ph type="title"/>
          </p:nvPr>
        </p:nvSpPr>
        <p:spPr>
          <a:xfrm>
            <a:off x="1130271" y="1193800"/>
            <a:ext cx="3193050" cy="4699000"/>
          </a:xfrm>
        </p:spPr>
        <p:txBody>
          <a:bodyPr vert="horz" lIns="91440" tIns="45720" rIns="91440" bIns="45720" rtlCol="0" anchor="ctr">
            <a:normAutofit/>
          </a:bodyPr>
          <a:lstStyle/>
          <a:p>
            <a:r>
              <a:rPr lang="en-US" sz="3600" b="1" dirty="0">
                <a:latin typeface="Palatino Linotype" panose="02040502050505030304" pitchFamily="18" charset="0"/>
              </a:rPr>
              <a:t>Reflective practice </a:t>
            </a:r>
          </a:p>
        </p:txBody>
      </p:sp>
      <p:cxnSp>
        <p:nvCxnSpPr>
          <p:cNvPr id="378" name="Straight Connector 363">
            <a:extLst>
              <a:ext uri="{FF2B5EF4-FFF2-40B4-BE49-F238E27FC236}">
                <a16:creationId xmlns:a16="http://schemas.microsoft.com/office/drawing/2014/main" id="{D33AC32D-5F44-45F7-A0BD-7C11A86BED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600200"/>
            <a:ext cx="0" cy="3657600"/>
          </a:xfrm>
          <a:prstGeom prst="line">
            <a:avLst/>
          </a:prstGeom>
          <a:ln w="317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sp>
        <p:nvSpPr>
          <p:cNvPr id="379" name="Date Placeholder 1">
            <a:extLst>
              <a:ext uri="{FF2B5EF4-FFF2-40B4-BE49-F238E27FC236}">
                <a16:creationId xmlns:a16="http://schemas.microsoft.com/office/drawing/2014/main" id="{3FBF03E8-C602-4192-9C52-F84B29FDCC88}"/>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23229" y="6007878"/>
            <a:ext cx="3500715" cy="309201"/>
          </a:xfrm>
          <a:prstGeom prst="rect">
            <a:avLst/>
          </a:prstGeom>
        </p:spPr>
        <p:txBody>
          <a:bodyPr vert="horz" lIns="91440" tIns="45720" rIns="91440" bIns="45720" rtlCol="0" anchor="ctr"/>
          <a:lstStyle>
            <a:defPPr>
              <a:defRPr lang="en-US"/>
            </a:defPPr>
            <a:lvl1pPr marL="0" algn="r"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sp>
        <p:nvSpPr>
          <p:cNvPr id="5" name="TextBox 4">
            <a:extLst>
              <a:ext uri="{FF2B5EF4-FFF2-40B4-BE49-F238E27FC236}">
                <a16:creationId xmlns:a16="http://schemas.microsoft.com/office/drawing/2014/main" id="{82B601D8-C921-640F-13F8-C463C6848940}"/>
              </a:ext>
            </a:extLst>
          </p:cNvPr>
          <p:cNvSpPr txBox="1"/>
          <p:nvPr/>
        </p:nvSpPr>
        <p:spPr>
          <a:xfrm>
            <a:off x="1285438" y="4982517"/>
            <a:ext cx="2799103" cy="230832"/>
          </a:xfrm>
          <a:prstGeom prst="rect">
            <a:avLst/>
          </a:prstGeom>
          <a:noFill/>
        </p:spPr>
        <p:txBody>
          <a:bodyPr wrap="square" rtlCol="0">
            <a:spAutoFit/>
          </a:bodyPr>
          <a:lstStyle/>
          <a:p>
            <a:endParaRPr lang="en-US" sz="900" dirty="0"/>
          </a:p>
        </p:txBody>
      </p:sp>
      <p:graphicFrame>
        <p:nvGraphicFramePr>
          <p:cNvPr id="297" name="TextBox 6">
            <a:extLst>
              <a:ext uri="{FF2B5EF4-FFF2-40B4-BE49-F238E27FC236}">
                <a16:creationId xmlns:a16="http://schemas.microsoft.com/office/drawing/2014/main" id="{5D513D45-315C-2187-4990-CAFF1CEDDEFA}"/>
              </a:ext>
            </a:extLst>
          </p:cNvPr>
          <p:cNvGraphicFramePr/>
          <p:nvPr>
            <p:extLst>
              <p:ext uri="{D42A27DB-BD31-4B8C-83A1-F6EECF244321}">
                <p14:modId xmlns:p14="http://schemas.microsoft.com/office/powerpoint/2010/main" val="3115374022"/>
              </p:ext>
            </p:extLst>
          </p:nvPr>
        </p:nvGraphicFramePr>
        <p:xfrm>
          <a:off x="4660407" y="32194"/>
          <a:ext cx="6738082" cy="5787019"/>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8" name="TextBox 7">
            <a:extLst>
              <a:ext uri="{FF2B5EF4-FFF2-40B4-BE49-F238E27FC236}">
                <a16:creationId xmlns:a16="http://schemas.microsoft.com/office/drawing/2014/main" id="{00B57E28-49B2-FA14-A809-69F7C1C7CA7A}"/>
              </a:ext>
            </a:extLst>
          </p:cNvPr>
          <p:cNvSpPr txBox="1"/>
          <p:nvPr/>
        </p:nvSpPr>
        <p:spPr>
          <a:xfrm>
            <a:off x="968057" y="6139290"/>
            <a:ext cx="3686240" cy="369332"/>
          </a:xfrm>
          <a:prstGeom prst="rect">
            <a:avLst/>
          </a:prstGeom>
          <a:noFill/>
        </p:spPr>
        <p:txBody>
          <a:bodyPr wrap="square" rtlCol="0">
            <a:spAutoFit/>
          </a:bodyPr>
          <a:lstStyle/>
          <a:p>
            <a:r>
              <a:rPr lang="en-US" dirty="0">
                <a:latin typeface="Palatino Linotype" panose="02040502050505030304" pitchFamily="18" charset="0"/>
              </a:rPr>
              <a:t>(John Dewey, 1910; Schön, 1983) </a:t>
            </a:r>
          </a:p>
        </p:txBody>
      </p:sp>
    </p:spTree>
    <p:extLst>
      <p:ext uri="{BB962C8B-B14F-4D97-AF65-F5344CB8AC3E}">
        <p14:creationId xmlns:p14="http://schemas.microsoft.com/office/powerpoint/2010/main" val="471459933"/>
      </p:ext>
    </p:extLst>
  </p:cSld>
  <p:clrMapOvr>
    <a:overrideClrMapping bg1="dk1" tx1="lt1" bg2="dk2" tx2="lt2" accent1="accent1" accent2="accent2" accent3="accent3" accent4="accent4" accent5="accent5" accent6="accent6" hlink="hlink" folHlink="folHlink"/>
  </p:clrMapOvr>
  <p:transition spd="slow">
    <p:wipe/>
  </p:transition>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9" name="Rectangle 188">
            <a:extLst>
              <a:ext uri="{FF2B5EF4-FFF2-40B4-BE49-F238E27FC236}">
                <a16:creationId xmlns:a16="http://schemas.microsoft.com/office/drawing/2014/main" id="{1CE580D1-F917-4567-AFB4-99AA9B52AD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91" name="Picture 190">
            <a:extLst>
              <a:ext uri="{FF2B5EF4-FFF2-40B4-BE49-F238E27FC236}">
                <a16:creationId xmlns:a16="http://schemas.microsoft.com/office/drawing/2014/main" id="{1F5620B8-A2D8-4568-B566-F0453A0D916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93" name="Straight Connector 192">
            <a:extLst>
              <a:ext uri="{FF2B5EF4-FFF2-40B4-BE49-F238E27FC236}">
                <a16:creationId xmlns:a16="http://schemas.microsoft.com/office/drawing/2014/main" id="{1C7D2BA4-4B7A-4596-8BCC-5CF71542389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95" name="Straight Connector 194">
            <a:extLst>
              <a:ext uri="{FF2B5EF4-FFF2-40B4-BE49-F238E27FC236}">
                <a16:creationId xmlns:a16="http://schemas.microsoft.com/office/drawing/2014/main" id="{C9D4B225-18E9-4C5B-94D8-2ABE6D161E4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197" name="Rectangle 196">
            <a:extLst>
              <a:ext uri="{FF2B5EF4-FFF2-40B4-BE49-F238E27FC236}">
                <a16:creationId xmlns:a16="http://schemas.microsoft.com/office/drawing/2014/main" id="{C6870151-9189-4C3A-8379-EF3D95827A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close-up of a traffic light&#10;&#10;Description automatically generated">
            <a:extLst>
              <a:ext uri="{FF2B5EF4-FFF2-40B4-BE49-F238E27FC236}">
                <a16:creationId xmlns:a16="http://schemas.microsoft.com/office/drawing/2014/main" id="{702EA700-6F01-D974-164C-04DF4983A06E}"/>
              </a:ext>
            </a:extLst>
          </p:cNvPr>
          <p:cNvPicPr>
            <a:picLocks noChangeAspect="1"/>
          </p:cNvPicPr>
          <p:nvPr/>
        </p:nvPicPr>
        <p:blipFill rotWithShape="1">
          <a:blip r:embed="rId4">
            <a:alphaModFix amt="50000"/>
            <a:extLst>
              <a:ext uri="{837473B0-CC2E-450A-ABE3-18F120FF3D39}">
                <a1611:picAttrSrcUrl xmlns:a1611="http://schemas.microsoft.com/office/drawing/2016/11/main" r:id="rId5"/>
              </a:ext>
            </a:extLst>
          </a:blip>
          <a:srcRect t="36006" b="26446"/>
          <a:stretch/>
        </p:blipFill>
        <p:spPr>
          <a:xfrm>
            <a:off x="305" y="10"/>
            <a:ext cx="12191695" cy="6857990"/>
          </a:xfrm>
          <a:prstGeom prst="rect">
            <a:avLst/>
          </a:prstGeom>
        </p:spPr>
      </p:pic>
      <p:sp>
        <p:nvSpPr>
          <p:cNvPr id="199" name="Slide Number Placeholder 7">
            <a:extLst>
              <a:ext uri="{FF2B5EF4-FFF2-40B4-BE49-F238E27FC236}">
                <a16:creationId xmlns:a16="http://schemas.microsoft.com/office/drawing/2014/main" id="{123EA69C-102A-4DD0-9547-05DCD271D159}"/>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12301" y="443732"/>
            <a:ext cx="811019" cy="503578"/>
          </a:xfrm>
          <a:prstGeom prst="rect">
            <a:avLst/>
          </a:prstGeom>
        </p:spPr>
        <p:txBody>
          <a:bodyPr vert="horz" lIns="91440" tIns="45720" rIns="91440" bIns="45720" rtlCol="0" anchor="t"/>
          <a:lstStyle>
            <a:defPPr>
              <a:defRPr lang="en-US"/>
            </a:defPPr>
            <a:lvl1pPr marL="0" algn="r" defTabSz="457200" rtl="0" eaLnBrk="1" latinLnBrk="0" hangingPunct="1">
              <a:defRPr sz="2800" kern="1200">
                <a:solidFill>
                  <a:schemeClr val="accent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p>
        </p:txBody>
      </p:sp>
      <p:sp>
        <p:nvSpPr>
          <p:cNvPr id="201" name="Footer Placeholder 6">
            <a:extLst>
              <a:ext uri="{FF2B5EF4-FFF2-40B4-BE49-F238E27FC236}">
                <a16:creationId xmlns:a16="http://schemas.microsoft.com/office/drawing/2014/main" id="{6A862265-5CA3-4C40-8582-7534C3B03C2A}"/>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76636" y="540921"/>
            <a:ext cx="4973915" cy="309201"/>
          </a:xfrm>
          <a:prstGeom prst="rect">
            <a:avLst/>
          </a:prstGeom>
        </p:spPr>
        <p:txBody>
          <a:bodyPr vert="horz" lIns="91440" tIns="45720" rIns="91440" bIns="45720" rtlCol="0" anchor="ctr"/>
          <a:lstStyle>
            <a:defPPr>
              <a:defRPr lang="en-US"/>
            </a:defPPr>
            <a:lvl1pPr marL="0" algn="l"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sp>
        <p:nvSpPr>
          <p:cNvPr id="203" name="Rectangle 202">
            <a:extLst>
              <a:ext uri="{FF2B5EF4-FFF2-40B4-BE49-F238E27FC236}">
                <a16:creationId xmlns:a16="http://schemas.microsoft.com/office/drawing/2014/main" id="{600EF80B-0391-4082-9AF5-F15B091B4C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93800"/>
            <a:ext cx="12192000" cy="5664199"/>
          </a:xfrm>
          <a:prstGeom prst="rect">
            <a:avLst/>
          </a:prstGeom>
          <a:gradFill flip="none" rotWithShape="1">
            <a:gsLst>
              <a:gs pos="0">
                <a:schemeClr val="bg2">
                  <a:lumMod val="87000"/>
                  <a:alpha val="4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CE3590AB-621B-CEDB-AB3B-5FA0CBFDED2F}"/>
              </a:ext>
            </a:extLst>
          </p:cNvPr>
          <p:cNvSpPr>
            <a:spLocks noGrp="1"/>
          </p:cNvSpPr>
          <p:nvPr>
            <p:ph type="title"/>
          </p:nvPr>
        </p:nvSpPr>
        <p:spPr>
          <a:xfrm>
            <a:off x="1130271" y="1193800"/>
            <a:ext cx="3193050" cy="4699000"/>
          </a:xfrm>
        </p:spPr>
        <p:txBody>
          <a:bodyPr vert="horz" lIns="91440" tIns="45720" rIns="91440" bIns="45720" rtlCol="0" anchor="ctr">
            <a:normAutofit/>
          </a:bodyPr>
          <a:lstStyle/>
          <a:p>
            <a:r>
              <a:rPr lang="en-US" dirty="0">
                <a:latin typeface="Palatino Linotype" panose="02040502050505030304" pitchFamily="18" charset="0"/>
              </a:rPr>
              <a:t>Deliberate Practice </a:t>
            </a:r>
          </a:p>
        </p:txBody>
      </p:sp>
      <p:cxnSp>
        <p:nvCxnSpPr>
          <p:cNvPr id="205" name="Straight Connector 204">
            <a:extLst>
              <a:ext uri="{FF2B5EF4-FFF2-40B4-BE49-F238E27FC236}">
                <a16:creationId xmlns:a16="http://schemas.microsoft.com/office/drawing/2014/main" id="{D33AC32D-5F44-45F7-A0BD-7C11A86BED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600200"/>
            <a:ext cx="0" cy="3657600"/>
          </a:xfrm>
          <a:prstGeom prst="line">
            <a:avLst/>
          </a:prstGeom>
          <a:ln w="317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sp>
        <p:nvSpPr>
          <p:cNvPr id="207" name="Date Placeholder 1">
            <a:extLst>
              <a:ext uri="{FF2B5EF4-FFF2-40B4-BE49-F238E27FC236}">
                <a16:creationId xmlns:a16="http://schemas.microsoft.com/office/drawing/2014/main" id="{3FBF03E8-C602-4192-9C52-F84B29FDCC88}"/>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23229" y="6007878"/>
            <a:ext cx="3500715" cy="309201"/>
          </a:xfrm>
          <a:prstGeom prst="rect">
            <a:avLst/>
          </a:prstGeom>
        </p:spPr>
        <p:txBody>
          <a:bodyPr vert="horz" lIns="91440" tIns="45720" rIns="91440" bIns="45720" rtlCol="0" anchor="ctr"/>
          <a:lstStyle>
            <a:defPPr>
              <a:defRPr lang="en-US"/>
            </a:defPPr>
            <a:lvl1pPr marL="0" algn="r"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graphicFrame>
        <p:nvGraphicFramePr>
          <p:cNvPr id="89" name="TextBox 2">
            <a:extLst>
              <a:ext uri="{FF2B5EF4-FFF2-40B4-BE49-F238E27FC236}">
                <a16:creationId xmlns:a16="http://schemas.microsoft.com/office/drawing/2014/main" id="{B81AD8E4-69E4-40B5-5930-E3B8D9A504EC}"/>
              </a:ext>
            </a:extLst>
          </p:cNvPr>
          <p:cNvGraphicFramePr/>
          <p:nvPr>
            <p:extLst>
              <p:ext uri="{D42A27DB-BD31-4B8C-83A1-F6EECF244321}">
                <p14:modId xmlns:p14="http://schemas.microsoft.com/office/powerpoint/2010/main" val="3698595095"/>
              </p:ext>
            </p:extLst>
          </p:nvPr>
        </p:nvGraphicFramePr>
        <p:xfrm>
          <a:off x="4646946" y="729587"/>
          <a:ext cx="7210274" cy="5060536"/>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
        <p:nvSpPr>
          <p:cNvPr id="6" name="TextBox 5">
            <a:extLst>
              <a:ext uri="{FF2B5EF4-FFF2-40B4-BE49-F238E27FC236}">
                <a16:creationId xmlns:a16="http://schemas.microsoft.com/office/drawing/2014/main" id="{BA31C585-27DE-E496-6292-0018D98DFF36}"/>
              </a:ext>
            </a:extLst>
          </p:cNvPr>
          <p:cNvSpPr txBox="1"/>
          <p:nvPr/>
        </p:nvSpPr>
        <p:spPr>
          <a:xfrm>
            <a:off x="100666" y="6202630"/>
            <a:ext cx="12091334" cy="338554"/>
          </a:xfrm>
          <a:prstGeom prst="rect">
            <a:avLst/>
          </a:prstGeom>
          <a:noFill/>
        </p:spPr>
        <p:txBody>
          <a:bodyPr wrap="square" rtlCol="0">
            <a:spAutoFit/>
          </a:bodyPr>
          <a:lstStyle/>
          <a:p>
            <a:r>
              <a:rPr lang="en-US" sz="1600" dirty="0">
                <a:latin typeface="Palatino Linotype" panose="02040502050505030304" pitchFamily="18" charset="0"/>
              </a:rPr>
              <a:t>(Ericsson, </a:t>
            </a:r>
            <a:r>
              <a:rPr lang="en-US" sz="1600" dirty="0" err="1">
                <a:latin typeface="Palatino Linotype" panose="02040502050505030304" pitchFamily="18" charset="0"/>
              </a:rPr>
              <a:t>Krampe</a:t>
            </a:r>
            <a:r>
              <a:rPr lang="en-US" sz="1600" dirty="0">
                <a:latin typeface="Palatino Linotype" panose="02040502050505030304" pitchFamily="18" charset="0"/>
              </a:rPr>
              <a:t> and </a:t>
            </a:r>
            <a:r>
              <a:rPr lang="en-US" sz="1600" dirty="0" err="1">
                <a:latin typeface="Palatino Linotype" panose="02040502050505030304" pitchFamily="18" charset="0"/>
              </a:rPr>
              <a:t>Tesch-Römer</a:t>
            </a:r>
            <a:r>
              <a:rPr lang="en-US" sz="1600" dirty="0">
                <a:latin typeface="Palatino Linotype" panose="02040502050505030304" pitchFamily="18" charset="0"/>
              </a:rPr>
              <a:t>, 1993, p.263; Lehmann and Anders Ericsson, 1996; Ericsson, 2008; Ericsson and Harwell, 2019)</a:t>
            </a:r>
            <a:endParaRPr lang="en-US" sz="1600" dirty="0"/>
          </a:p>
        </p:txBody>
      </p:sp>
    </p:spTree>
    <p:extLst>
      <p:ext uri="{BB962C8B-B14F-4D97-AF65-F5344CB8AC3E}">
        <p14:creationId xmlns:p14="http://schemas.microsoft.com/office/powerpoint/2010/main" val="4101382963"/>
      </p:ext>
    </p:extLst>
  </p:cSld>
  <p:clrMapOvr>
    <a:overrideClrMapping bg1="dk1" tx1="lt1" bg2="dk2" tx2="lt2" accent1="accent1" accent2="accent2" accent3="accent3" accent4="accent4" accent5="accent5" accent6="accent6" hlink="hlink" folHlink="folHlink"/>
  </p:clrMapOvr>
  <p:transition spd="slow">
    <p:wipe/>
  </p:transition>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9" name="Rectangle 188">
            <a:extLst>
              <a:ext uri="{FF2B5EF4-FFF2-40B4-BE49-F238E27FC236}">
                <a16:creationId xmlns:a16="http://schemas.microsoft.com/office/drawing/2014/main" id="{1CE580D1-F917-4567-AFB4-99AA9B52AD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91" name="Picture 190">
            <a:extLst>
              <a:ext uri="{FF2B5EF4-FFF2-40B4-BE49-F238E27FC236}">
                <a16:creationId xmlns:a16="http://schemas.microsoft.com/office/drawing/2014/main" id="{1F5620B8-A2D8-4568-B566-F0453A0D916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93" name="Straight Connector 192">
            <a:extLst>
              <a:ext uri="{FF2B5EF4-FFF2-40B4-BE49-F238E27FC236}">
                <a16:creationId xmlns:a16="http://schemas.microsoft.com/office/drawing/2014/main" id="{1C7D2BA4-4B7A-4596-8BCC-5CF71542389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95" name="Straight Connector 194">
            <a:extLst>
              <a:ext uri="{FF2B5EF4-FFF2-40B4-BE49-F238E27FC236}">
                <a16:creationId xmlns:a16="http://schemas.microsoft.com/office/drawing/2014/main" id="{C9D4B225-18E9-4C5B-94D8-2ABE6D161E4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197" name="Rectangle 196">
            <a:extLst>
              <a:ext uri="{FF2B5EF4-FFF2-40B4-BE49-F238E27FC236}">
                <a16:creationId xmlns:a16="http://schemas.microsoft.com/office/drawing/2014/main" id="{C6870151-9189-4C3A-8379-EF3D95827A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close-up of a traffic light&#10;&#10;Description automatically generated">
            <a:extLst>
              <a:ext uri="{FF2B5EF4-FFF2-40B4-BE49-F238E27FC236}">
                <a16:creationId xmlns:a16="http://schemas.microsoft.com/office/drawing/2014/main" id="{702EA700-6F01-D974-164C-04DF4983A06E}"/>
              </a:ext>
            </a:extLst>
          </p:cNvPr>
          <p:cNvPicPr>
            <a:picLocks noChangeAspect="1"/>
          </p:cNvPicPr>
          <p:nvPr/>
        </p:nvPicPr>
        <p:blipFill rotWithShape="1">
          <a:blip r:embed="rId4">
            <a:alphaModFix amt="50000"/>
            <a:extLst>
              <a:ext uri="{837473B0-CC2E-450A-ABE3-18F120FF3D39}">
                <a1611:picAttrSrcUrl xmlns:a1611="http://schemas.microsoft.com/office/drawing/2016/11/main" r:id="rId5"/>
              </a:ext>
            </a:extLst>
          </a:blip>
          <a:srcRect t="36006" b="26446"/>
          <a:stretch/>
        </p:blipFill>
        <p:spPr>
          <a:xfrm>
            <a:off x="0" y="133824"/>
            <a:ext cx="12191695" cy="6857990"/>
          </a:xfrm>
          <a:prstGeom prst="rect">
            <a:avLst/>
          </a:prstGeom>
        </p:spPr>
      </p:pic>
      <p:sp>
        <p:nvSpPr>
          <p:cNvPr id="199" name="Slide Number Placeholder 7">
            <a:extLst>
              <a:ext uri="{FF2B5EF4-FFF2-40B4-BE49-F238E27FC236}">
                <a16:creationId xmlns:a16="http://schemas.microsoft.com/office/drawing/2014/main" id="{123EA69C-102A-4DD0-9547-05DCD271D159}"/>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12301" y="443732"/>
            <a:ext cx="811019" cy="503578"/>
          </a:xfrm>
          <a:prstGeom prst="rect">
            <a:avLst/>
          </a:prstGeom>
        </p:spPr>
        <p:txBody>
          <a:bodyPr vert="horz" lIns="91440" tIns="45720" rIns="91440" bIns="45720" rtlCol="0" anchor="t"/>
          <a:lstStyle>
            <a:defPPr>
              <a:defRPr lang="en-US"/>
            </a:defPPr>
            <a:lvl1pPr marL="0" algn="r" defTabSz="457200" rtl="0" eaLnBrk="1" latinLnBrk="0" hangingPunct="1">
              <a:defRPr sz="2800" kern="1200">
                <a:solidFill>
                  <a:schemeClr val="accent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p>
        </p:txBody>
      </p:sp>
      <p:sp>
        <p:nvSpPr>
          <p:cNvPr id="201" name="Footer Placeholder 6">
            <a:extLst>
              <a:ext uri="{FF2B5EF4-FFF2-40B4-BE49-F238E27FC236}">
                <a16:creationId xmlns:a16="http://schemas.microsoft.com/office/drawing/2014/main" id="{6A862265-5CA3-4C40-8582-7534C3B03C2A}"/>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76636" y="540921"/>
            <a:ext cx="4973915" cy="309201"/>
          </a:xfrm>
          <a:prstGeom prst="rect">
            <a:avLst/>
          </a:prstGeom>
        </p:spPr>
        <p:txBody>
          <a:bodyPr vert="horz" lIns="91440" tIns="45720" rIns="91440" bIns="45720" rtlCol="0" anchor="ctr"/>
          <a:lstStyle>
            <a:defPPr>
              <a:defRPr lang="en-US"/>
            </a:defPPr>
            <a:lvl1pPr marL="0" algn="l"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sp>
        <p:nvSpPr>
          <p:cNvPr id="203" name="Rectangle 202">
            <a:extLst>
              <a:ext uri="{FF2B5EF4-FFF2-40B4-BE49-F238E27FC236}">
                <a16:creationId xmlns:a16="http://schemas.microsoft.com/office/drawing/2014/main" id="{600EF80B-0391-4082-9AF5-F15B091B4C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93800"/>
            <a:ext cx="12192000" cy="5664199"/>
          </a:xfrm>
          <a:prstGeom prst="rect">
            <a:avLst/>
          </a:prstGeom>
          <a:gradFill flip="none" rotWithShape="1">
            <a:gsLst>
              <a:gs pos="0">
                <a:schemeClr val="bg2">
                  <a:lumMod val="87000"/>
                  <a:alpha val="4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CE3590AB-621B-CEDB-AB3B-5FA0CBFDED2F}"/>
              </a:ext>
            </a:extLst>
          </p:cNvPr>
          <p:cNvSpPr>
            <a:spLocks noGrp="1"/>
          </p:cNvSpPr>
          <p:nvPr>
            <p:ph type="title"/>
          </p:nvPr>
        </p:nvSpPr>
        <p:spPr>
          <a:xfrm>
            <a:off x="194872" y="452670"/>
            <a:ext cx="4090400" cy="3702033"/>
          </a:xfrm>
        </p:spPr>
        <p:txBody>
          <a:bodyPr vert="horz" lIns="91440" tIns="45720" rIns="91440" bIns="45720" rtlCol="0" anchor="ctr">
            <a:normAutofit/>
          </a:bodyPr>
          <a:lstStyle/>
          <a:p>
            <a:r>
              <a:rPr lang="en-US" b="1" dirty="0">
                <a:latin typeface="Palatino Linotype" panose="02040502050505030304" pitchFamily="18" charset="0"/>
              </a:rPr>
              <a:t>Experiential learning</a:t>
            </a:r>
            <a:br>
              <a:rPr lang="en-US" b="1" dirty="0">
                <a:latin typeface="Palatino Linotype" panose="02040502050505030304" pitchFamily="18" charset="0"/>
              </a:rPr>
            </a:br>
            <a:r>
              <a:rPr lang="en-US" b="1" dirty="0">
                <a:latin typeface="Palatino Linotype" panose="02040502050505030304" pitchFamily="18" charset="0"/>
              </a:rPr>
              <a:t>(</a:t>
            </a:r>
            <a:r>
              <a:rPr lang="en-US" b="1" i="1" dirty="0">
                <a:latin typeface="Palatino Linotype" panose="02040502050505030304" pitchFamily="18" charset="0"/>
              </a:rPr>
              <a:t>EL</a:t>
            </a:r>
            <a:r>
              <a:rPr lang="en-US" b="1" dirty="0">
                <a:latin typeface="Palatino Linotype" panose="02040502050505030304" pitchFamily="18" charset="0"/>
              </a:rPr>
              <a:t>)</a:t>
            </a:r>
          </a:p>
        </p:txBody>
      </p:sp>
      <p:cxnSp>
        <p:nvCxnSpPr>
          <p:cNvPr id="205" name="Straight Connector 204">
            <a:extLst>
              <a:ext uri="{FF2B5EF4-FFF2-40B4-BE49-F238E27FC236}">
                <a16:creationId xmlns:a16="http://schemas.microsoft.com/office/drawing/2014/main" id="{D33AC32D-5F44-45F7-A0BD-7C11A86BED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600200"/>
            <a:ext cx="0" cy="3657600"/>
          </a:xfrm>
          <a:prstGeom prst="line">
            <a:avLst/>
          </a:prstGeom>
          <a:ln w="317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sp>
        <p:nvSpPr>
          <p:cNvPr id="207" name="Date Placeholder 1">
            <a:extLst>
              <a:ext uri="{FF2B5EF4-FFF2-40B4-BE49-F238E27FC236}">
                <a16:creationId xmlns:a16="http://schemas.microsoft.com/office/drawing/2014/main" id="{3FBF03E8-C602-4192-9C52-F84B29FDCC88}"/>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23229" y="6007878"/>
            <a:ext cx="3500715" cy="309201"/>
          </a:xfrm>
          <a:prstGeom prst="rect">
            <a:avLst/>
          </a:prstGeom>
        </p:spPr>
        <p:txBody>
          <a:bodyPr vert="horz" lIns="91440" tIns="45720" rIns="91440" bIns="45720" rtlCol="0" anchor="ctr"/>
          <a:lstStyle>
            <a:defPPr>
              <a:defRPr lang="en-US"/>
            </a:defPPr>
            <a:lvl1pPr marL="0" algn="r"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graphicFrame>
        <p:nvGraphicFramePr>
          <p:cNvPr id="89" name="TextBox 2">
            <a:extLst>
              <a:ext uri="{FF2B5EF4-FFF2-40B4-BE49-F238E27FC236}">
                <a16:creationId xmlns:a16="http://schemas.microsoft.com/office/drawing/2014/main" id="{B81AD8E4-69E4-40B5-5930-E3B8D9A504EC}"/>
              </a:ext>
            </a:extLst>
          </p:cNvPr>
          <p:cNvGraphicFramePr/>
          <p:nvPr>
            <p:extLst>
              <p:ext uri="{D42A27DB-BD31-4B8C-83A1-F6EECF244321}">
                <p14:modId xmlns:p14="http://schemas.microsoft.com/office/powerpoint/2010/main" val="1110777198"/>
              </p:ext>
            </p:extLst>
          </p:nvPr>
        </p:nvGraphicFramePr>
        <p:xfrm>
          <a:off x="4646946" y="729587"/>
          <a:ext cx="7350182" cy="5060536"/>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
        <p:nvSpPr>
          <p:cNvPr id="6" name="TextBox 5">
            <a:extLst>
              <a:ext uri="{FF2B5EF4-FFF2-40B4-BE49-F238E27FC236}">
                <a16:creationId xmlns:a16="http://schemas.microsoft.com/office/drawing/2014/main" id="{BA31C585-27DE-E496-6292-0018D98DFF36}"/>
              </a:ext>
            </a:extLst>
          </p:cNvPr>
          <p:cNvSpPr txBox="1"/>
          <p:nvPr/>
        </p:nvSpPr>
        <p:spPr>
          <a:xfrm>
            <a:off x="342807" y="6132413"/>
            <a:ext cx="9827677" cy="369332"/>
          </a:xfrm>
          <a:prstGeom prst="rect">
            <a:avLst/>
          </a:prstGeom>
          <a:noFill/>
        </p:spPr>
        <p:txBody>
          <a:bodyPr wrap="square" rtlCol="0">
            <a:spAutoFit/>
          </a:bodyPr>
          <a:lstStyle/>
          <a:p>
            <a:r>
              <a:rPr lang="en-US" sz="1800" dirty="0">
                <a:latin typeface="Palatino Linotype" panose="02040502050505030304" pitchFamily="18" charset="0"/>
              </a:rPr>
              <a:t>(</a:t>
            </a:r>
            <a:r>
              <a:rPr lang="en-US" dirty="0">
                <a:latin typeface="Palatino Linotype" panose="02040502050505030304" pitchFamily="18" charset="0"/>
              </a:rPr>
              <a:t>Kolb, 1984, p.21; Brush and </a:t>
            </a:r>
            <a:r>
              <a:rPr lang="en-US" dirty="0" err="1">
                <a:latin typeface="Palatino Linotype" panose="02040502050505030304" pitchFamily="18" charset="0"/>
              </a:rPr>
              <a:t>Saye</a:t>
            </a:r>
            <a:r>
              <a:rPr lang="en-US" dirty="0">
                <a:latin typeface="Palatino Linotype" panose="02040502050505030304" pitchFamily="18" charset="0"/>
              </a:rPr>
              <a:t>, 2000; </a:t>
            </a:r>
            <a:r>
              <a:rPr lang="en-US" sz="1800" dirty="0" err="1">
                <a:latin typeface="Palatino Linotype" panose="02040502050505030304" pitchFamily="18" charset="0"/>
              </a:rPr>
              <a:t>Sharlanova</a:t>
            </a:r>
            <a:r>
              <a:rPr lang="en-US" dirty="0">
                <a:latin typeface="Palatino Linotype" panose="02040502050505030304" pitchFamily="18" charset="0"/>
              </a:rPr>
              <a:t>, 2004; Kong, 2021</a:t>
            </a:r>
            <a:r>
              <a:rPr lang="en-US" sz="1800" dirty="0">
                <a:latin typeface="Palatino Linotype" panose="02040502050505030304" pitchFamily="18" charset="0"/>
              </a:rPr>
              <a:t>)</a:t>
            </a:r>
            <a:endParaRPr lang="en-US" dirty="0"/>
          </a:p>
        </p:txBody>
      </p:sp>
    </p:spTree>
    <p:extLst>
      <p:ext uri="{BB962C8B-B14F-4D97-AF65-F5344CB8AC3E}">
        <p14:creationId xmlns:p14="http://schemas.microsoft.com/office/powerpoint/2010/main" val="3727586211"/>
      </p:ext>
    </p:extLst>
  </p:cSld>
  <p:clrMapOvr>
    <a:overrideClrMapping bg1="dk1" tx1="lt1" bg2="dk2" tx2="lt2" accent1="accent1" accent2="accent2" accent3="accent3" accent4="accent4" accent5="accent5" accent6="accent6" hlink="hlink" folHlink="folHlink"/>
  </p:clrMapOvr>
  <p:transition spd="slow">
    <p:wipe/>
  </p:transition>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9" name="Rectangle 188">
            <a:extLst>
              <a:ext uri="{FF2B5EF4-FFF2-40B4-BE49-F238E27FC236}">
                <a16:creationId xmlns:a16="http://schemas.microsoft.com/office/drawing/2014/main" id="{1CE580D1-F917-4567-AFB4-99AA9B52AD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91" name="Picture 190">
            <a:extLst>
              <a:ext uri="{FF2B5EF4-FFF2-40B4-BE49-F238E27FC236}">
                <a16:creationId xmlns:a16="http://schemas.microsoft.com/office/drawing/2014/main" id="{1F5620B8-A2D8-4568-B566-F0453A0D916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93" name="Straight Connector 192">
            <a:extLst>
              <a:ext uri="{FF2B5EF4-FFF2-40B4-BE49-F238E27FC236}">
                <a16:creationId xmlns:a16="http://schemas.microsoft.com/office/drawing/2014/main" id="{1C7D2BA4-4B7A-4596-8BCC-5CF71542389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95" name="Straight Connector 194">
            <a:extLst>
              <a:ext uri="{FF2B5EF4-FFF2-40B4-BE49-F238E27FC236}">
                <a16:creationId xmlns:a16="http://schemas.microsoft.com/office/drawing/2014/main" id="{C9D4B225-18E9-4C5B-94D8-2ABE6D161E4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197" name="Rectangle 196">
            <a:extLst>
              <a:ext uri="{FF2B5EF4-FFF2-40B4-BE49-F238E27FC236}">
                <a16:creationId xmlns:a16="http://schemas.microsoft.com/office/drawing/2014/main" id="{C6870151-9189-4C3A-8379-EF3D95827A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close-up of a traffic light&#10;&#10;Description automatically generated">
            <a:extLst>
              <a:ext uri="{FF2B5EF4-FFF2-40B4-BE49-F238E27FC236}">
                <a16:creationId xmlns:a16="http://schemas.microsoft.com/office/drawing/2014/main" id="{702EA700-6F01-D974-164C-04DF4983A06E}"/>
              </a:ext>
            </a:extLst>
          </p:cNvPr>
          <p:cNvPicPr>
            <a:picLocks noChangeAspect="1"/>
          </p:cNvPicPr>
          <p:nvPr/>
        </p:nvPicPr>
        <p:blipFill rotWithShape="1">
          <a:blip r:embed="rId4">
            <a:alphaModFix amt="50000"/>
            <a:extLst>
              <a:ext uri="{837473B0-CC2E-450A-ABE3-18F120FF3D39}">
                <a1611:picAttrSrcUrl xmlns:a1611="http://schemas.microsoft.com/office/drawing/2016/11/main" r:id="rId5"/>
              </a:ext>
            </a:extLst>
          </a:blip>
          <a:srcRect t="36006" b="26446"/>
          <a:stretch/>
        </p:blipFill>
        <p:spPr>
          <a:xfrm>
            <a:off x="305" y="10"/>
            <a:ext cx="12191695" cy="6857990"/>
          </a:xfrm>
          <a:prstGeom prst="rect">
            <a:avLst/>
          </a:prstGeom>
        </p:spPr>
      </p:pic>
      <p:sp>
        <p:nvSpPr>
          <p:cNvPr id="199" name="Slide Number Placeholder 7">
            <a:extLst>
              <a:ext uri="{FF2B5EF4-FFF2-40B4-BE49-F238E27FC236}">
                <a16:creationId xmlns:a16="http://schemas.microsoft.com/office/drawing/2014/main" id="{123EA69C-102A-4DD0-9547-05DCD271D159}"/>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12301" y="443732"/>
            <a:ext cx="811019" cy="503578"/>
          </a:xfrm>
          <a:prstGeom prst="rect">
            <a:avLst/>
          </a:prstGeom>
        </p:spPr>
        <p:txBody>
          <a:bodyPr vert="horz" lIns="91440" tIns="45720" rIns="91440" bIns="45720" rtlCol="0" anchor="t"/>
          <a:lstStyle>
            <a:defPPr>
              <a:defRPr lang="en-US"/>
            </a:defPPr>
            <a:lvl1pPr marL="0" algn="r" defTabSz="457200" rtl="0" eaLnBrk="1" latinLnBrk="0" hangingPunct="1">
              <a:defRPr sz="2800" kern="1200">
                <a:solidFill>
                  <a:schemeClr val="accent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p>
        </p:txBody>
      </p:sp>
      <p:sp>
        <p:nvSpPr>
          <p:cNvPr id="201" name="Footer Placeholder 6">
            <a:extLst>
              <a:ext uri="{FF2B5EF4-FFF2-40B4-BE49-F238E27FC236}">
                <a16:creationId xmlns:a16="http://schemas.microsoft.com/office/drawing/2014/main" id="{6A862265-5CA3-4C40-8582-7534C3B03C2A}"/>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76636" y="540921"/>
            <a:ext cx="4973915" cy="309201"/>
          </a:xfrm>
          <a:prstGeom prst="rect">
            <a:avLst/>
          </a:prstGeom>
        </p:spPr>
        <p:txBody>
          <a:bodyPr vert="horz" lIns="91440" tIns="45720" rIns="91440" bIns="45720" rtlCol="0" anchor="ctr"/>
          <a:lstStyle>
            <a:defPPr>
              <a:defRPr lang="en-US"/>
            </a:defPPr>
            <a:lvl1pPr marL="0" algn="l"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sp>
        <p:nvSpPr>
          <p:cNvPr id="203" name="Rectangle 202">
            <a:extLst>
              <a:ext uri="{FF2B5EF4-FFF2-40B4-BE49-F238E27FC236}">
                <a16:creationId xmlns:a16="http://schemas.microsoft.com/office/drawing/2014/main" id="{600EF80B-0391-4082-9AF5-F15B091B4C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93800"/>
            <a:ext cx="12192000" cy="5664199"/>
          </a:xfrm>
          <a:prstGeom prst="rect">
            <a:avLst/>
          </a:prstGeom>
          <a:gradFill flip="none" rotWithShape="1">
            <a:gsLst>
              <a:gs pos="0">
                <a:schemeClr val="bg2">
                  <a:lumMod val="87000"/>
                  <a:alpha val="4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CE3590AB-621B-CEDB-AB3B-5FA0CBFDED2F}"/>
              </a:ext>
            </a:extLst>
          </p:cNvPr>
          <p:cNvSpPr>
            <a:spLocks noGrp="1"/>
          </p:cNvSpPr>
          <p:nvPr>
            <p:ph type="title"/>
          </p:nvPr>
        </p:nvSpPr>
        <p:spPr>
          <a:xfrm>
            <a:off x="194872" y="452670"/>
            <a:ext cx="4090400" cy="3702033"/>
          </a:xfrm>
        </p:spPr>
        <p:txBody>
          <a:bodyPr vert="horz" lIns="91440" tIns="45720" rIns="91440" bIns="45720" rtlCol="0" anchor="ctr">
            <a:normAutofit/>
          </a:bodyPr>
          <a:lstStyle/>
          <a:p>
            <a:r>
              <a:rPr lang="en-US" b="1" dirty="0">
                <a:latin typeface="Palatino Linotype" panose="02040502050505030304" pitchFamily="18" charset="0"/>
              </a:rPr>
              <a:t>Student-centered learning</a:t>
            </a:r>
            <a:br>
              <a:rPr lang="en-US" b="1" dirty="0">
                <a:latin typeface="Palatino Linotype" panose="02040502050505030304" pitchFamily="18" charset="0"/>
              </a:rPr>
            </a:br>
            <a:r>
              <a:rPr lang="en-US" b="1" dirty="0">
                <a:latin typeface="Palatino Linotype" panose="02040502050505030304" pitchFamily="18" charset="0"/>
              </a:rPr>
              <a:t>(</a:t>
            </a:r>
            <a:r>
              <a:rPr lang="en-US" b="1" i="1" dirty="0">
                <a:latin typeface="Palatino Linotype" panose="02040502050505030304" pitchFamily="18" charset="0"/>
              </a:rPr>
              <a:t>SCL</a:t>
            </a:r>
            <a:r>
              <a:rPr lang="en-US" b="1" dirty="0">
                <a:latin typeface="Palatino Linotype" panose="02040502050505030304" pitchFamily="18" charset="0"/>
              </a:rPr>
              <a:t>)</a:t>
            </a:r>
          </a:p>
        </p:txBody>
      </p:sp>
      <p:cxnSp>
        <p:nvCxnSpPr>
          <p:cNvPr id="205" name="Straight Connector 204">
            <a:extLst>
              <a:ext uri="{FF2B5EF4-FFF2-40B4-BE49-F238E27FC236}">
                <a16:creationId xmlns:a16="http://schemas.microsoft.com/office/drawing/2014/main" id="{D33AC32D-5F44-45F7-A0BD-7C11A86BED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600200"/>
            <a:ext cx="0" cy="3657600"/>
          </a:xfrm>
          <a:prstGeom prst="line">
            <a:avLst/>
          </a:prstGeom>
          <a:ln w="317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sp>
        <p:nvSpPr>
          <p:cNvPr id="207" name="Date Placeholder 1">
            <a:extLst>
              <a:ext uri="{FF2B5EF4-FFF2-40B4-BE49-F238E27FC236}">
                <a16:creationId xmlns:a16="http://schemas.microsoft.com/office/drawing/2014/main" id="{3FBF03E8-C602-4192-9C52-F84B29FDCC88}"/>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23229" y="6007878"/>
            <a:ext cx="3500715" cy="309201"/>
          </a:xfrm>
          <a:prstGeom prst="rect">
            <a:avLst/>
          </a:prstGeom>
        </p:spPr>
        <p:txBody>
          <a:bodyPr vert="horz" lIns="91440" tIns="45720" rIns="91440" bIns="45720" rtlCol="0" anchor="ctr"/>
          <a:lstStyle>
            <a:defPPr>
              <a:defRPr lang="en-US"/>
            </a:defPPr>
            <a:lvl1pPr marL="0" algn="r"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graphicFrame>
        <p:nvGraphicFramePr>
          <p:cNvPr id="89" name="TextBox 2">
            <a:extLst>
              <a:ext uri="{FF2B5EF4-FFF2-40B4-BE49-F238E27FC236}">
                <a16:creationId xmlns:a16="http://schemas.microsoft.com/office/drawing/2014/main" id="{B81AD8E4-69E4-40B5-5930-E3B8D9A504EC}"/>
              </a:ext>
            </a:extLst>
          </p:cNvPr>
          <p:cNvGraphicFramePr/>
          <p:nvPr>
            <p:extLst>
              <p:ext uri="{D42A27DB-BD31-4B8C-83A1-F6EECF244321}">
                <p14:modId xmlns:p14="http://schemas.microsoft.com/office/powerpoint/2010/main" val="3382627705"/>
              </p:ext>
            </p:extLst>
          </p:nvPr>
        </p:nvGraphicFramePr>
        <p:xfrm>
          <a:off x="4646946" y="320040"/>
          <a:ext cx="7350182" cy="5744483"/>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
        <p:nvSpPr>
          <p:cNvPr id="6" name="TextBox 5">
            <a:extLst>
              <a:ext uri="{FF2B5EF4-FFF2-40B4-BE49-F238E27FC236}">
                <a16:creationId xmlns:a16="http://schemas.microsoft.com/office/drawing/2014/main" id="{BA31C585-27DE-E496-6292-0018D98DFF36}"/>
              </a:ext>
            </a:extLst>
          </p:cNvPr>
          <p:cNvSpPr txBox="1"/>
          <p:nvPr/>
        </p:nvSpPr>
        <p:spPr>
          <a:xfrm>
            <a:off x="233288" y="6236910"/>
            <a:ext cx="9827677" cy="369332"/>
          </a:xfrm>
          <a:prstGeom prst="rect">
            <a:avLst/>
          </a:prstGeom>
          <a:noFill/>
        </p:spPr>
        <p:txBody>
          <a:bodyPr wrap="square" rtlCol="0">
            <a:spAutoFit/>
          </a:bodyPr>
          <a:lstStyle/>
          <a:p>
            <a:r>
              <a:rPr lang="en-US" sz="1800" dirty="0">
                <a:latin typeface="Palatino Linotype" panose="02040502050505030304" pitchFamily="18" charset="0"/>
              </a:rPr>
              <a:t>( Cross, 1996, p.350; Brush and </a:t>
            </a:r>
            <a:r>
              <a:rPr lang="en-US" sz="1800" dirty="0" err="1">
                <a:latin typeface="Palatino Linotype" panose="02040502050505030304" pitchFamily="18" charset="0"/>
              </a:rPr>
              <a:t>Saye</a:t>
            </a:r>
            <a:r>
              <a:rPr lang="en-US" sz="1800" dirty="0">
                <a:latin typeface="Palatino Linotype" panose="02040502050505030304" pitchFamily="18" charset="0"/>
              </a:rPr>
              <a:t>, 2000, p.2; </a:t>
            </a:r>
            <a:r>
              <a:rPr lang="en-US" sz="1800" dirty="0" err="1">
                <a:latin typeface="Palatino Linotype" panose="02040502050505030304" pitchFamily="18" charset="0"/>
              </a:rPr>
              <a:t>Thamraksa</a:t>
            </a:r>
            <a:r>
              <a:rPr lang="en-US" sz="1800" dirty="0">
                <a:latin typeface="Palatino Linotype" panose="02040502050505030304" pitchFamily="18" charset="0"/>
              </a:rPr>
              <a:t>, 2003, p.1)</a:t>
            </a:r>
            <a:endParaRPr lang="en-US" dirty="0"/>
          </a:p>
        </p:txBody>
      </p:sp>
    </p:spTree>
    <p:extLst>
      <p:ext uri="{BB962C8B-B14F-4D97-AF65-F5344CB8AC3E}">
        <p14:creationId xmlns:p14="http://schemas.microsoft.com/office/powerpoint/2010/main" val="4274748851"/>
      </p:ext>
    </p:extLst>
  </p:cSld>
  <p:clrMapOvr>
    <a:overrideClrMapping bg1="dk1" tx1="lt1" bg2="dk2" tx2="lt2" accent1="accent1" accent2="accent2" accent3="accent3" accent4="accent4" accent5="accent5" accent6="accent6" hlink="hlink" folHlink="folHlink"/>
  </p:clrMapOvr>
  <p:transition spd="slow">
    <p:wipe/>
  </p:transition>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92000"/>
                <a:satMod val="200000"/>
                <a:lumMod val="128000"/>
              </a:schemeClr>
            </a:gs>
            <a:gs pos="50000">
              <a:schemeClr val="bg2">
                <a:shade val="100000"/>
                <a:hueMod val="100000"/>
                <a:satMod val="110000"/>
                <a:lumMod val="130000"/>
              </a:schemeClr>
            </a:gs>
            <a:gs pos="100000">
              <a:schemeClr val="bg2">
                <a:shade val="78000"/>
                <a:hueMod val="118000"/>
                <a:satMod val="120000"/>
                <a:lumMod val="69000"/>
              </a:schemeClr>
            </a:gs>
          </a:gsLst>
          <a:lin ang="2520000" scaled="0"/>
        </a:gradFill>
        <a:effectLst/>
      </p:bgPr>
    </p:bg>
    <p:spTree>
      <p:nvGrpSpPr>
        <p:cNvPr id="1" name=""/>
        <p:cNvGrpSpPr/>
        <p:nvPr/>
      </p:nvGrpSpPr>
      <p:grpSpPr>
        <a:xfrm>
          <a:off x="0" y="0"/>
          <a:ext cx="0" cy="0"/>
          <a:chOff x="0" y="0"/>
          <a:chExt cx="0" cy="0"/>
        </a:xfrm>
      </p:grpSpPr>
      <p:pic>
        <p:nvPicPr>
          <p:cNvPr id="49" name="Picture 3">
            <a:extLst>
              <a:ext uri="{FF2B5EF4-FFF2-40B4-BE49-F238E27FC236}">
                <a16:creationId xmlns:a16="http://schemas.microsoft.com/office/drawing/2014/main" id="{63EB5CE6-0C54-EC60-6154-B5BC4748B96D}"/>
              </a:ext>
            </a:extLst>
          </p:cNvPr>
          <p:cNvPicPr>
            <a:picLocks noChangeAspect="1"/>
          </p:cNvPicPr>
          <p:nvPr/>
        </p:nvPicPr>
        <p:blipFill rotWithShape="1">
          <a:blip r:embed="rId2">
            <a:duotone>
              <a:schemeClr val="bg2">
                <a:shade val="45000"/>
                <a:satMod val="135000"/>
              </a:schemeClr>
              <a:prstClr val="white"/>
            </a:duotone>
            <a:alphaModFix amt="41000"/>
          </a:blip>
          <a:srcRect t="1747"/>
          <a:stretch/>
        </p:blipFill>
        <p:spPr>
          <a:xfrm>
            <a:off x="-3176" y="10"/>
            <a:ext cx="12192000" cy="6857991"/>
          </a:xfrm>
          <a:prstGeom prst="rect">
            <a:avLst/>
          </a:prstGeom>
        </p:spPr>
      </p:pic>
      <p:sp>
        <p:nvSpPr>
          <p:cNvPr id="2" name="Title 1">
            <a:extLst>
              <a:ext uri="{FF2B5EF4-FFF2-40B4-BE49-F238E27FC236}">
                <a16:creationId xmlns:a16="http://schemas.microsoft.com/office/drawing/2014/main" id="{21E13B72-C4D4-A1AA-9B61-3BA33798E014}"/>
              </a:ext>
            </a:extLst>
          </p:cNvPr>
          <p:cNvSpPr>
            <a:spLocks noGrp="1"/>
          </p:cNvSpPr>
          <p:nvPr>
            <p:ph type="title"/>
          </p:nvPr>
        </p:nvSpPr>
        <p:spPr>
          <a:xfrm>
            <a:off x="2466974" y="4568642"/>
            <a:ext cx="8133478" cy="940240"/>
          </a:xfrm>
        </p:spPr>
        <p:txBody>
          <a:bodyPr vert="horz" lIns="91440" tIns="45720" rIns="91440" bIns="45720" rtlCol="0" anchor="b">
            <a:normAutofit fontScale="90000"/>
          </a:bodyPr>
          <a:lstStyle/>
          <a:p>
            <a:pPr algn="r"/>
            <a:r>
              <a:rPr lang="en-US" sz="5400" dirty="0">
                <a:latin typeface="Palatino Linotype" panose="02040502050505030304" pitchFamily="18" charset="0"/>
              </a:rPr>
              <a:t>PARE/PASE  </a:t>
            </a:r>
            <a:br>
              <a:rPr lang="en-US" sz="5400" dirty="0">
                <a:latin typeface="Palatino Linotype" panose="02040502050505030304" pitchFamily="18" charset="0"/>
              </a:rPr>
            </a:br>
            <a:r>
              <a:rPr lang="en-US" sz="2200" dirty="0">
                <a:latin typeface="Palatino Linotype" panose="02040502050505030304" pitchFamily="18" charset="0"/>
              </a:rPr>
              <a:t>(the acronym) </a:t>
            </a:r>
          </a:p>
        </p:txBody>
      </p:sp>
      <p:pic>
        <p:nvPicPr>
          <p:cNvPr id="5" name="Picture 4" descr="A red and white stop sign&#10;&#10;Description automatically generated">
            <a:extLst>
              <a:ext uri="{FF2B5EF4-FFF2-40B4-BE49-F238E27FC236}">
                <a16:creationId xmlns:a16="http://schemas.microsoft.com/office/drawing/2014/main" id="{1C057BB3-4755-8AD7-6CB0-E8E6C3825E3C}"/>
              </a:ext>
            </a:extLst>
          </p:cNvPr>
          <p:cNvPicPr>
            <a:picLocks noChangeAspect="1"/>
          </p:cNvPicPr>
          <p:nvPr/>
        </p:nvPicPr>
        <p:blipFill>
          <a:blip r:embed="rId3">
            <a:alphaModFix/>
            <a:extLst>
              <a:ext uri="{837473B0-CC2E-450A-ABE3-18F120FF3D39}">
                <a1611:picAttrSrcUrl xmlns:a1611="http://schemas.microsoft.com/office/drawing/2016/11/main" r:id="rId4"/>
              </a:ext>
            </a:extLst>
          </a:blip>
          <a:stretch>
            <a:fillRect/>
          </a:stretch>
        </p:blipFill>
        <p:spPr>
          <a:xfrm>
            <a:off x="2748613" y="1515092"/>
            <a:ext cx="2294395" cy="2294395"/>
          </a:xfrm>
          <a:prstGeom prst="rect">
            <a:avLst/>
          </a:prstGeom>
        </p:spPr>
      </p:pic>
      <p:pic>
        <p:nvPicPr>
          <p:cNvPr id="54" name="Picture 53" descr="A green light with snow on it&#10;&#10;Description automatically generated">
            <a:extLst>
              <a:ext uri="{FF2B5EF4-FFF2-40B4-BE49-F238E27FC236}">
                <a16:creationId xmlns:a16="http://schemas.microsoft.com/office/drawing/2014/main" id="{B4B0FA5C-B0C1-FF42-9DE0-997B543D3AF5}"/>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6618840" y="1515092"/>
            <a:ext cx="2824547" cy="2444982"/>
          </a:xfrm>
          <a:prstGeom prst="rect">
            <a:avLst/>
          </a:prstGeom>
        </p:spPr>
      </p:pic>
      <p:pic>
        <p:nvPicPr>
          <p:cNvPr id="63" name="Picture 62" descr="A picture containing transport, traffic light, colorfulness, light&#10;&#10;Description automatically generated">
            <a:extLst>
              <a:ext uri="{FF2B5EF4-FFF2-40B4-BE49-F238E27FC236}">
                <a16:creationId xmlns:a16="http://schemas.microsoft.com/office/drawing/2014/main" id="{2AAE8E34-D764-6907-EC98-71EBAA9DA73B}"/>
              </a:ext>
            </a:extLst>
          </p:cNvPr>
          <p:cNvPicPr>
            <a:picLocks noChangeAspect="1"/>
          </p:cNvPicPr>
          <p:nvPr/>
        </p:nvPicPr>
        <p:blipFill>
          <a:blip r:embed="rId7">
            <a:extLst>
              <a:ext uri="{837473B0-CC2E-450A-ABE3-18F120FF3D39}">
                <a1611:picAttrSrcUrl xmlns:a1611="http://schemas.microsoft.com/office/drawing/2016/11/main" r:id="rId8"/>
              </a:ext>
            </a:extLst>
          </a:blip>
          <a:stretch>
            <a:fillRect/>
          </a:stretch>
        </p:blipFill>
        <p:spPr>
          <a:xfrm>
            <a:off x="254507" y="3203126"/>
            <a:ext cx="1513896" cy="1513896"/>
          </a:xfrm>
          <a:prstGeom prst="rect">
            <a:avLst/>
          </a:prstGeom>
        </p:spPr>
      </p:pic>
    </p:spTree>
    <p:extLst>
      <p:ext uri="{BB962C8B-B14F-4D97-AF65-F5344CB8AC3E}">
        <p14:creationId xmlns:p14="http://schemas.microsoft.com/office/powerpoint/2010/main" val="1292300747"/>
      </p:ext>
    </p:extLst>
  </p:cSld>
  <p:clrMapOvr>
    <a:masterClrMapping/>
  </p:clrMapOvr>
  <p:transition spd="slow">
    <p:wipe/>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95BE19-8E10-DF44-1751-4F0660B37B55}"/>
              </a:ext>
            </a:extLst>
          </p:cNvPr>
          <p:cNvSpPr>
            <a:spLocks noGrp="1"/>
          </p:cNvSpPr>
          <p:nvPr>
            <p:ph type="title"/>
          </p:nvPr>
        </p:nvSpPr>
        <p:spPr/>
        <p:txBody>
          <a:bodyPr/>
          <a:lstStyle/>
          <a:p>
            <a:r>
              <a:rPr lang="en-US" b="1" i="1" dirty="0" err="1">
                <a:latin typeface="Palatino Linotype" panose="02040502050505030304" pitchFamily="18" charset="0"/>
              </a:rPr>
              <a:t>P</a:t>
            </a:r>
            <a:r>
              <a:rPr lang="en-US" i="1" dirty="0" err="1">
                <a:latin typeface="Palatino Linotype" panose="02040502050505030304" pitchFamily="18" charset="0"/>
              </a:rPr>
              <a:t>ensamiento</a:t>
            </a:r>
            <a:r>
              <a:rPr lang="en-US" i="1" dirty="0">
                <a:latin typeface="Palatino Linotype" panose="02040502050505030304" pitchFamily="18" charset="0"/>
              </a:rPr>
              <a:t> (Thought) </a:t>
            </a:r>
          </a:p>
        </p:txBody>
      </p:sp>
      <p:pic>
        <p:nvPicPr>
          <p:cNvPr id="4" name="Picture 3">
            <a:extLst>
              <a:ext uri="{FF2B5EF4-FFF2-40B4-BE49-F238E27FC236}">
                <a16:creationId xmlns:a16="http://schemas.microsoft.com/office/drawing/2014/main" id="{7AFB0EE9-2C4D-BFF6-8E95-E74E1BABE241}"/>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7296464" y="2135843"/>
            <a:ext cx="3676336" cy="2550458"/>
          </a:xfrm>
          <a:prstGeom prst="rect">
            <a:avLst/>
          </a:prstGeom>
        </p:spPr>
      </p:pic>
      <p:sp>
        <p:nvSpPr>
          <p:cNvPr id="6" name="TextBox 5">
            <a:extLst>
              <a:ext uri="{FF2B5EF4-FFF2-40B4-BE49-F238E27FC236}">
                <a16:creationId xmlns:a16="http://schemas.microsoft.com/office/drawing/2014/main" id="{40C3F962-AE57-E227-E69B-FF152F5DF49B}"/>
              </a:ext>
            </a:extLst>
          </p:cNvPr>
          <p:cNvSpPr txBox="1"/>
          <p:nvPr/>
        </p:nvSpPr>
        <p:spPr>
          <a:xfrm>
            <a:off x="1388338" y="2826866"/>
            <a:ext cx="4707662" cy="1938992"/>
          </a:xfrm>
          <a:prstGeom prst="rect">
            <a:avLst/>
          </a:prstGeom>
          <a:noFill/>
        </p:spPr>
        <p:txBody>
          <a:bodyPr wrap="square" rtlCol="0">
            <a:spAutoFit/>
          </a:bodyPr>
          <a:lstStyle/>
          <a:p>
            <a:r>
              <a:rPr lang="en-US" sz="2400" b="1" i="1" dirty="0">
                <a:latin typeface="Palatino Linotype" panose="02040502050505030304" pitchFamily="18" charset="0"/>
              </a:rPr>
              <a:t>Reflection-for-action moment</a:t>
            </a:r>
            <a:r>
              <a:rPr lang="en-US" sz="2400" i="1" dirty="0">
                <a:latin typeface="Palatino Linotype" panose="02040502050505030304" pitchFamily="18" charset="0"/>
              </a:rPr>
              <a:t>:</a:t>
            </a:r>
          </a:p>
          <a:p>
            <a:endParaRPr lang="en-US" sz="2400" i="1" dirty="0">
              <a:latin typeface="Palatino Linotype" panose="02040502050505030304" pitchFamily="18" charset="0"/>
            </a:endParaRPr>
          </a:p>
          <a:p>
            <a:r>
              <a:rPr lang="en-US" sz="2200" dirty="0">
                <a:latin typeface="Palatino Linotype" panose="02040502050505030304" pitchFamily="18" charset="0"/>
              </a:rPr>
              <a:t>‘the planning of the activity”</a:t>
            </a:r>
          </a:p>
          <a:p>
            <a:endParaRPr lang="en-US" sz="2400" dirty="0">
              <a:latin typeface="Palatino Linotype" panose="02040502050505030304" pitchFamily="18" charset="0"/>
            </a:endParaRPr>
          </a:p>
          <a:p>
            <a:r>
              <a:rPr lang="en-US" sz="1800" dirty="0">
                <a:solidFill>
                  <a:srgbClr val="000000"/>
                </a:solidFill>
                <a:effectLst/>
                <a:latin typeface="Palatino Linotype" panose="02040502050505030304" pitchFamily="18" charset="0"/>
                <a:ea typeface="Calibri" panose="020F0502020204030204" pitchFamily="34" charset="0"/>
              </a:rPr>
              <a:t>(Cowan, 2016, p.68)</a:t>
            </a:r>
            <a:r>
              <a:rPr lang="en-US" sz="2400" dirty="0">
                <a:effectLst/>
                <a:latin typeface="Palatino Linotype" panose="02040502050505030304" pitchFamily="18" charset="0"/>
              </a:rPr>
              <a:t> </a:t>
            </a:r>
            <a:endParaRPr lang="en-US" sz="2400" dirty="0">
              <a:latin typeface="Palatino Linotype" panose="02040502050505030304" pitchFamily="18" charset="0"/>
            </a:endParaRPr>
          </a:p>
        </p:txBody>
      </p:sp>
    </p:spTree>
    <p:extLst>
      <p:ext uri="{BB962C8B-B14F-4D97-AF65-F5344CB8AC3E}">
        <p14:creationId xmlns:p14="http://schemas.microsoft.com/office/powerpoint/2010/main" val="2483031306"/>
      </p:ext>
    </p:extLst>
  </p:cSld>
  <p:clrMapOvr>
    <a:masterClrMapping/>
  </p:clrMapOvr>
  <p:transition spd="slow">
    <p:wipe/>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95BE19-8E10-DF44-1751-4F0660B37B55}"/>
              </a:ext>
            </a:extLst>
          </p:cNvPr>
          <p:cNvSpPr>
            <a:spLocks noGrp="1"/>
          </p:cNvSpPr>
          <p:nvPr>
            <p:ph type="title"/>
          </p:nvPr>
        </p:nvSpPr>
        <p:spPr/>
        <p:txBody>
          <a:bodyPr/>
          <a:lstStyle/>
          <a:p>
            <a:r>
              <a:rPr lang="en-US" b="1" i="1" dirty="0" err="1">
                <a:latin typeface="Palatino Linotype" panose="02040502050505030304" pitchFamily="18" charset="0"/>
              </a:rPr>
              <a:t>a</a:t>
            </a:r>
            <a:r>
              <a:rPr lang="en-US" i="1" dirty="0" err="1">
                <a:latin typeface="Palatino Linotype" panose="02040502050505030304" pitchFamily="18" charset="0"/>
              </a:rPr>
              <a:t>cción</a:t>
            </a:r>
            <a:r>
              <a:rPr lang="en-US" i="1" dirty="0">
                <a:latin typeface="Palatino Linotype" panose="02040502050505030304" pitchFamily="18" charset="0"/>
              </a:rPr>
              <a:t> (action) </a:t>
            </a:r>
          </a:p>
        </p:txBody>
      </p:sp>
      <p:pic>
        <p:nvPicPr>
          <p:cNvPr id="4" name="Picture 3">
            <a:extLst>
              <a:ext uri="{FF2B5EF4-FFF2-40B4-BE49-F238E27FC236}">
                <a16:creationId xmlns:a16="http://schemas.microsoft.com/office/drawing/2014/main" id="{7AFB0EE9-2C4D-BFF6-8E95-E74E1BABE241}"/>
              </a:ext>
            </a:extLst>
          </p:cNvPr>
          <p:cNvPicPr>
            <a:picLocks noChangeAspect="1"/>
          </p:cNvPicPr>
          <p:nvPr/>
        </p:nvPicPr>
        <p:blipFill>
          <a:blip r:embed="rId2">
            <a:extLst>
              <a:ext uri="{837473B0-CC2E-450A-ABE3-18F120FF3D39}">
                <a1611:picAttrSrcUrl xmlns:a1611="http://schemas.microsoft.com/office/drawing/2016/11/main" r:id="rId3"/>
              </a:ext>
            </a:extLst>
          </a:blip>
          <a:srcRect/>
          <a:stretch/>
        </p:blipFill>
        <p:spPr>
          <a:xfrm>
            <a:off x="7859403" y="2135843"/>
            <a:ext cx="2550458" cy="2550458"/>
          </a:xfrm>
          <a:prstGeom prst="rect">
            <a:avLst/>
          </a:prstGeom>
        </p:spPr>
      </p:pic>
      <p:sp>
        <p:nvSpPr>
          <p:cNvPr id="6" name="TextBox 5">
            <a:extLst>
              <a:ext uri="{FF2B5EF4-FFF2-40B4-BE49-F238E27FC236}">
                <a16:creationId xmlns:a16="http://schemas.microsoft.com/office/drawing/2014/main" id="{40C3F962-AE57-E227-E69B-FF152F5DF49B}"/>
              </a:ext>
            </a:extLst>
          </p:cNvPr>
          <p:cNvSpPr txBox="1"/>
          <p:nvPr/>
        </p:nvSpPr>
        <p:spPr>
          <a:xfrm>
            <a:off x="1389899" y="2695923"/>
            <a:ext cx="4863317" cy="2308324"/>
          </a:xfrm>
          <a:prstGeom prst="rect">
            <a:avLst/>
          </a:prstGeom>
          <a:noFill/>
        </p:spPr>
        <p:txBody>
          <a:bodyPr wrap="square" rtlCol="0">
            <a:spAutoFit/>
          </a:bodyPr>
          <a:lstStyle/>
          <a:p>
            <a:r>
              <a:rPr lang="en-US" sz="2400" b="1" i="1" dirty="0">
                <a:latin typeface="Palatino Linotype" panose="02040502050505030304" pitchFamily="18" charset="0"/>
              </a:rPr>
              <a:t>Reflection-in-action </a:t>
            </a:r>
            <a:r>
              <a:rPr lang="en-US" sz="2400" b="1" dirty="0">
                <a:latin typeface="Palatino Linotype" panose="02040502050505030304" pitchFamily="18" charset="0"/>
              </a:rPr>
              <a:t>moment</a:t>
            </a:r>
            <a:r>
              <a:rPr lang="en-US" sz="2400" i="1" dirty="0">
                <a:latin typeface="Palatino Linotype" panose="02040502050505030304" pitchFamily="18" charset="0"/>
              </a:rPr>
              <a:t>:</a:t>
            </a:r>
          </a:p>
          <a:p>
            <a:endParaRPr lang="en-US" sz="2400" i="1" dirty="0">
              <a:latin typeface="Palatino Linotype" panose="02040502050505030304" pitchFamily="18" charset="0"/>
            </a:endParaRPr>
          </a:p>
          <a:p>
            <a:r>
              <a:rPr lang="en-US" sz="2200" dirty="0">
                <a:latin typeface="Palatino Linotype" panose="02040502050505030304" pitchFamily="18" charset="0"/>
              </a:rPr>
              <a:t>“thinking while doing” or while singing. </a:t>
            </a:r>
          </a:p>
          <a:p>
            <a:endParaRPr lang="en-US" sz="2400" i="1" dirty="0">
              <a:latin typeface="Palatino Linotype" panose="02040502050505030304" pitchFamily="18" charset="0"/>
            </a:endParaRPr>
          </a:p>
          <a:p>
            <a:r>
              <a:rPr lang="en-US" sz="2400" i="1" dirty="0">
                <a:latin typeface="Palatino Linotype" panose="02040502050505030304" pitchFamily="18" charset="0"/>
              </a:rPr>
              <a:t>(</a:t>
            </a:r>
            <a:r>
              <a:rPr lang="en-US" dirty="0">
                <a:latin typeface="Palatino Linotype" panose="02040502050505030304" pitchFamily="18" charset="0"/>
              </a:rPr>
              <a:t>Schön, 1983; </a:t>
            </a:r>
            <a:r>
              <a:rPr lang="en-US" sz="1800" dirty="0">
                <a:solidFill>
                  <a:srgbClr val="000000"/>
                </a:solidFill>
                <a:effectLst/>
                <a:latin typeface="Palatino Linotype" panose="02040502050505030304" pitchFamily="18" charset="0"/>
                <a:ea typeface="Calibri" panose="020F0502020204030204" pitchFamily="34" charset="0"/>
              </a:rPr>
              <a:t>Warwick, 2007; Finlay, 2008, p.3)</a:t>
            </a:r>
            <a:endParaRPr lang="en-US" sz="2400" dirty="0">
              <a:latin typeface="Palatino Linotype" panose="02040502050505030304" pitchFamily="18" charset="0"/>
            </a:endParaRPr>
          </a:p>
        </p:txBody>
      </p:sp>
      <p:pic>
        <p:nvPicPr>
          <p:cNvPr id="3" name="Picture 2">
            <a:extLst>
              <a:ext uri="{FF2B5EF4-FFF2-40B4-BE49-F238E27FC236}">
                <a16:creationId xmlns:a16="http://schemas.microsoft.com/office/drawing/2014/main" id="{C907D4EE-80A7-F46F-99C8-11269B1BD242}"/>
              </a:ext>
            </a:extLst>
          </p:cNvPr>
          <p:cNvPicPr>
            <a:picLocks noChangeAspect="1"/>
          </p:cNvPicPr>
          <p:nvPr/>
        </p:nvPicPr>
        <p:blipFill>
          <a:blip r:embed="rId4">
            <a:extLst>
              <a:ext uri="{837473B0-CC2E-450A-ABE3-18F120FF3D39}">
                <a1611:picAttrSrcUrl xmlns:a1611="http://schemas.microsoft.com/office/drawing/2016/11/main" r:id="rId5"/>
              </a:ext>
            </a:extLst>
          </a:blip>
          <a:srcRect/>
          <a:stretch/>
        </p:blipFill>
        <p:spPr>
          <a:xfrm>
            <a:off x="7859403" y="2153771"/>
            <a:ext cx="2550458" cy="2550458"/>
          </a:xfrm>
          <a:prstGeom prst="rect">
            <a:avLst/>
          </a:prstGeom>
        </p:spPr>
      </p:pic>
    </p:spTree>
    <p:extLst>
      <p:ext uri="{BB962C8B-B14F-4D97-AF65-F5344CB8AC3E}">
        <p14:creationId xmlns:p14="http://schemas.microsoft.com/office/powerpoint/2010/main" val="2802199401"/>
      </p:ext>
    </p:extLst>
  </p:cSld>
  <p:clrMapOvr>
    <a:masterClrMapping/>
  </p:clrMapOvr>
  <p:transition spd="slow">
    <p:wipe/>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95BE19-8E10-DF44-1751-4F0660B37B55}"/>
              </a:ext>
            </a:extLst>
          </p:cNvPr>
          <p:cNvSpPr>
            <a:spLocks noGrp="1"/>
          </p:cNvSpPr>
          <p:nvPr>
            <p:ph type="title"/>
          </p:nvPr>
        </p:nvSpPr>
        <p:spPr/>
        <p:txBody>
          <a:bodyPr/>
          <a:lstStyle/>
          <a:p>
            <a:r>
              <a:rPr lang="en-US" b="1" i="1" dirty="0" err="1">
                <a:latin typeface="Palatino Linotype" panose="02040502050505030304" pitchFamily="18" charset="0"/>
              </a:rPr>
              <a:t>R</a:t>
            </a:r>
            <a:r>
              <a:rPr lang="en-US" i="1" dirty="0" err="1">
                <a:latin typeface="Palatino Linotype" panose="02040502050505030304" pitchFamily="18" charset="0"/>
              </a:rPr>
              <a:t>esultado</a:t>
            </a:r>
            <a:r>
              <a:rPr lang="en-US" i="1" dirty="0">
                <a:latin typeface="Palatino Linotype" panose="02040502050505030304" pitchFamily="18" charset="0"/>
              </a:rPr>
              <a:t>/</a:t>
            </a:r>
            <a:r>
              <a:rPr lang="en-US" b="1" i="1" dirty="0" err="1">
                <a:latin typeface="Palatino Linotype" panose="02040502050505030304" pitchFamily="18" charset="0"/>
              </a:rPr>
              <a:t>s</a:t>
            </a:r>
            <a:r>
              <a:rPr lang="en-US" i="1" dirty="0" err="1">
                <a:latin typeface="Palatino Linotype" panose="02040502050505030304" pitchFamily="18" charset="0"/>
              </a:rPr>
              <a:t>ensación</a:t>
            </a:r>
            <a:r>
              <a:rPr lang="en-US" i="1" dirty="0">
                <a:latin typeface="Palatino Linotype" panose="02040502050505030304" pitchFamily="18" charset="0"/>
              </a:rPr>
              <a:t> (sensation/result) </a:t>
            </a:r>
          </a:p>
        </p:txBody>
      </p:sp>
      <p:pic>
        <p:nvPicPr>
          <p:cNvPr id="4" name="Picture 3">
            <a:extLst>
              <a:ext uri="{FF2B5EF4-FFF2-40B4-BE49-F238E27FC236}">
                <a16:creationId xmlns:a16="http://schemas.microsoft.com/office/drawing/2014/main" id="{7AFB0EE9-2C4D-BFF6-8E95-E74E1BABE241}"/>
              </a:ext>
            </a:extLst>
          </p:cNvPr>
          <p:cNvPicPr>
            <a:picLocks noChangeAspect="1"/>
          </p:cNvPicPr>
          <p:nvPr/>
        </p:nvPicPr>
        <p:blipFill>
          <a:blip r:embed="rId2">
            <a:extLst>
              <a:ext uri="{837473B0-CC2E-450A-ABE3-18F120FF3D39}">
                <a1611:picAttrSrcUrl xmlns:a1611="http://schemas.microsoft.com/office/drawing/2016/11/main" r:id="rId3"/>
              </a:ext>
            </a:extLst>
          </a:blip>
          <a:srcRect/>
          <a:stretch/>
        </p:blipFill>
        <p:spPr>
          <a:xfrm>
            <a:off x="7434019" y="2135843"/>
            <a:ext cx="3401225" cy="2550458"/>
          </a:xfrm>
          <a:prstGeom prst="rect">
            <a:avLst/>
          </a:prstGeom>
        </p:spPr>
      </p:pic>
      <p:sp>
        <p:nvSpPr>
          <p:cNvPr id="6" name="TextBox 5">
            <a:extLst>
              <a:ext uri="{FF2B5EF4-FFF2-40B4-BE49-F238E27FC236}">
                <a16:creationId xmlns:a16="http://schemas.microsoft.com/office/drawing/2014/main" id="{40C3F962-AE57-E227-E69B-FF152F5DF49B}"/>
              </a:ext>
            </a:extLst>
          </p:cNvPr>
          <p:cNvSpPr txBox="1"/>
          <p:nvPr/>
        </p:nvSpPr>
        <p:spPr>
          <a:xfrm>
            <a:off x="1451579" y="2716531"/>
            <a:ext cx="5022806" cy="1969770"/>
          </a:xfrm>
          <a:prstGeom prst="rect">
            <a:avLst/>
          </a:prstGeom>
          <a:noFill/>
        </p:spPr>
        <p:txBody>
          <a:bodyPr wrap="square" rtlCol="0">
            <a:spAutoFit/>
          </a:bodyPr>
          <a:lstStyle/>
          <a:p>
            <a:r>
              <a:rPr lang="en-US" sz="2400" b="1" i="1" dirty="0">
                <a:latin typeface="Palatino Linotype" panose="02040502050505030304" pitchFamily="18" charset="0"/>
              </a:rPr>
              <a:t>Reflection-on-action moment:</a:t>
            </a:r>
          </a:p>
          <a:p>
            <a:endParaRPr lang="en-US" sz="2400" i="1" dirty="0">
              <a:latin typeface="Palatino Linotype" panose="02040502050505030304" pitchFamily="18" charset="0"/>
            </a:endParaRPr>
          </a:p>
          <a:p>
            <a:r>
              <a:rPr lang="en-US" sz="2200" dirty="0">
                <a:latin typeface="Palatino Linotype" panose="02040502050505030304" pitchFamily="18" charset="0"/>
              </a:rPr>
              <a:t>“after the event”</a:t>
            </a:r>
          </a:p>
          <a:p>
            <a:endParaRPr lang="en-US" sz="3200" i="1" dirty="0">
              <a:latin typeface="Palatino Linotype" panose="02040502050505030304" pitchFamily="18" charset="0"/>
            </a:endParaRPr>
          </a:p>
          <a:p>
            <a:r>
              <a:rPr lang="en-US" i="1" dirty="0">
                <a:latin typeface="Palatino Linotype" panose="02040502050505030304" pitchFamily="18" charset="0"/>
              </a:rPr>
              <a:t>(</a:t>
            </a:r>
            <a:r>
              <a:rPr lang="en-US" dirty="0">
                <a:latin typeface="Palatino Linotype" panose="02040502050505030304" pitchFamily="18" charset="0"/>
              </a:rPr>
              <a:t>Schön, 1983;</a:t>
            </a:r>
            <a:r>
              <a:rPr lang="en-US" dirty="0">
                <a:solidFill>
                  <a:srgbClr val="000000"/>
                </a:solidFill>
                <a:effectLst/>
                <a:latin typeface="Palatino Linotype" panose="02040502050505030304" pitchFamily="18" charset="0"/>
                <a:ea typeface="Calibri" panose="020F0502020204030204" pitchFamily="34" charset="0"/>
              </a:rPr>
              <a:t> Finlay, 2008, p.3)</a:t>
            </a:r>
            <a:endParaRPr lang="en-US" dirty="0">
              <a:latin typeface="Palatino Linotype" panose="02040502050505030304" pitchFamily="18" charset="0"/>
            </a:endParaRPr>
          </a:p>
        </p:txBody>
      </p:sp>
    </p:spTree>
    <p:extLst>
      <p:ext uri="{BB962C8B-B14F-4D97-AF65-F5344CB8AC3E}">
        <p14:creationId xmlns:p14="http://schemas.microsoft.com/office/powerpoint/2010/main" val="3864605951"/>
      </p:ext>
    </p:extLst>
  </p:cSld>
  <p:clrMapOvr>
    <a:masterClrMapping/>
  </p:clrMapOvr>
  <p:transition spd="slow">
    <p:wipe/>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95BE19-8E10-DF44-1751-4F0660B37B55}"/>
              </a:ext>
            </a:extLst>
          </p:cNvPr>
          <p:cNvSpPr>
            <a:spLocks noGrp="1"/>
          </p:cNvSpPr>
          <p:nvPr>
            <p:ph type="title"/>
          </p:nvPr>
        </p:nvSpPr>
        <p:spPr/>
        <p:txBody>
          <a:bodyPr/>
          <a:lstStyle/>
          <a:p>
            <a:r>
              <a:rPr lang="en-US" b="1" i="1" dirty="0" err="1">
                <a:latin typeface="Palatino Linotype" panose="02040502050505030304" pitchFamily="18" charset="0"/>
              </a:rPr>
              <a:t>E</a:t>
            </a:r>
            <a:r>
              <a:rPr lang="en-US" i="1" dirty="0" err="1">
                <a:latin typeface="Palatino Linotype" panose="02040502050505030304" pitchFamily="18" charset="0"/>
              </a:rPr>
              <a:t>xperiencia</a:t>
            </a:r>
            <a:r>
              <a:rPr lang="en-US" i="1" dirty="0">
                <a:latin typeface="Palatino Linotype" panose="02040502050505030304" pitchFamily="18" charset="0"/>
              </a:rPr>
              <a:t> (experience) </a:t>
            </a:r>
          </a:p>
        </p:txBody>
      </p:sp>
      <p:pic>
        <p:nvPicPr>
          <p:cNvPr id="4" name="Picture 3">
            <a:extLst>
              <a:ext uri="{FF2B5EF4-FFF2-40B4-BE49-F238E27FC236}">
                <a16:creationId xmlns:a16="http://schemas.microsoft.com/office/drawing/2014/main" id="{7AFB0EE9-2C4D-BFF6-8E95-E74E1BABE241}"/>
              </a:ext>
            </a:extLst>
          </p:cNvPr>
          <p:cNvPicPr>
            <a:picLocks noChangeAspect="1"/>
          </p:cNvPicPr>
          <p:nvPr/>
        </p:nvPicPr>
        <p:blipFill>
          <a:blip r:embed="rId2">
            <a:extLst>
              <a:ext uri="{837473B0-CC2E-450A-ABE3-18F120FF3D39}">
                <a1611:picAttrSrcUrl xmlns:a1611="http://schemas.microsoft.com/office/drawing/2016/11/main" r:id="rId3"/>
              </a:ext>
            </a:extLst>
          </a:blip>
          <a:srcRect/>
          <a:stretch/>
        </p:blipFill>
        <p:spPr>
          <a:xfrm>
            <a:off x="7296464" y="2185627"/>
            <a:ext cx="3676336" cy="2450890"/>
          </a:xfrm>
          <a:prstGeom prst="rect">
            <a:avLst/>
          </a:prstGeom>
        </p:spPr>
      </p:pic>
      <p:sp>
        <p:nvSpPr>
          <p:cNvPr id="6" name="TextBox 5">
            <a:extLst>
              <a:ext uri="{FF2B5EF4-FFF2-40B4-BE49-F238E27FC236}">
                <a16:creationId xmlns:a16="http://schemas.microsoft.com/office/drawing/2014/main" id="{40C3F962-AE57-E227-E69B-FF152F5DF49B}"/>
              </a:ext>
            </a:extLst>
          </p:cNvPr>
          <p:cNvSpPr txBox="1"/>
          <p:nvPr/>
        </p:nvSpPr>
        <p:spPr>
          <a:xfrm>
            <a:off x="1219200" y="2826866"/>
            <a:ext cx="4707662" cy="2523768"/>
          </a:xfrm>
          <a:prstGeom prst="rect">
            <a:avLst/>
          </a:prstGeom>
          <a:noFill/>
        </p:spPr>
        <p:txBody>
          <a:bodyPr wrap="square" rtlCol="0">
            <a:spAutoFit/>
          </a:bodyPr>
          <a:lstStyle/>
          <a:p>
            <a:r>
              <a:rPr lang="en-US" sz="2400" b="1" i="1" dirty="0">
                <a:latin typeface="Palatino Linotype" panose="02040502050505030304" pitchFamily="18" charset="0"/>
              </a:rPr>
              <a:t>Reflection-on-action </a:t>
            </a:r>
            <a:r>
              <a:rPr lang="en-US" sz="2400" b="1" dirty="0">
                <a:latin typeface="Palatino Linotype" panose="02040502050505030304" pitchFamily="18" charset="0"/>
              </a:rPr>
              <a:t>moment</a:t>
            </a:r>
            <a:r>
              <a:rPr lang="en-US" sz="2400" b="1" i="1" dirty="0">
                <a:latin typeface="Palatino Linotype" panose="02040502050505030304" pitchFamily="18" charset="0"/>
              </a:rPr>
              <a:t>:</a:t>
            </a:r>
          </a:p>
          <a:p>
            <a:endParaRPr lang="en-US" sz="2400" i="1" dirty="0">
              <a:latin typeface="Palatino Linotype" panose="02040502050505030304" pitchFamily="18" charset="0"/>
            </a:endParaRPr>
          </a:p>
          <a:p>
            <a:r>
              <a:rPr lang="en-US" sz="2000" dirty="0">
                <a:latin typeface="Palatino Linotype" panose="02040502050505030304" pitchFamily="18" charset="0"/>
              </a:rPr>
              <a:t>Contemplation on what happened to learn from experience.</a:t>
            </a:r>
          </a:p>
          <a:p>
            <a:endParaRPr lang="en-US" sz="2400" i="1" dirty="0">
              <a:latin typeface="Palatino Linotype" panose="02040502050505030304" pitchFamily="18" charset="0"/>
            </a:endParaRPr>
          </a:p>
          <a:p>
            <a:r>
              <a:rPr lang="en-US" sz="1800" dirty="0">
                <a:solidFill>
                  <a:srgbClr val="000000"/>
                </a:solidFill>
                <a:effectLst/>
                <a:latin typeface="Palatino Linotype" panose="02040502050505030304" pitchFamily="18" charset="0"/>
                <a:ea typeface="Calibri" panose="020F0502020204030204" pitchFamily="34" charset="0"/>
              </a:rPr>
              <a:t>(Kolb, 1984; Kong, 2021)</a:t>
            </a:r>
            <a:endParaRPr lang="en-US" dirty="0">
              <a:latin typeface="Palatino Linotype" panose="02040502050505030304" pitchFamily="18" charset="0"/>
            </a:endParaRPr>
          </a:p>
          <a:p>
            <a:endParaRPr lang="en-US" sz="2400" dirty="0">
              <a:latin typeface="Palatino Linotype" panose="02040502050505030304" pitchFamily="18" charset="0"/>
            </a:endParaRPr>
          </a:p>
        </p:txBody>
      </p:sp>
    </p:spTree>
    <p:extLst>
      <p:ext uri="{BB962C8B-B14F-4D97-AF65-F5344CB8AC3E}">
        <p14:creationId xmlns:p14="http://schemas.microsoft.com/office/powerpoint/2010/main" val="4184326523"/>
      </p:ext>
    </p:extLst>
  </p:cSld>
  <p:clrMapOvr>
    <a:masterClrMapping/>
  </p:clrMapOvr>
  <p:transition spd="slow">
    <p:wipe/>
  </p:transition>
</p:sld>
</file>

<file path=ppt/slides/slide15.xml><?xml version="1.0" encoding="utf-8"?>
<p:sld xmlns:a="http://schemas.openxmlformats.org/drawingml/2006/main" xmlns:r="http://schemas.openxmlformats.org/officeDocument/2006/relationships" xmlns:p="http://schemas.openxmlformats.org/presentationml/2006/main">
  <p:cSld>
    <p:bg>
      <p:bgPr>
        <a:gradFill rotWithShape="1">
          <a:gsLst>
            <a:gs pos="6900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graphicFrame>
        <p:nvGraphicFramePr>
          <p:cNvPr id="2" name="Object 1">
            <a:extLst>
              <a:ext uri="{FF2B5EF4-FFF2-40B4-BE49-F238E27FC236}">
                <a16:creationId xmlns:a16="http://schemas.microsoft.com/office/drawing/2014/main" id="{88A19CB4-6545-F619-3C10-7C08388B68D0}"/>
              </a:ext>
            </a:extLst>
          </p:cNvPr>
          <p:cNvGraphicFramePr>
            <a:graphicFrameLocks noChangeAspect="1"/>
          </p:cNvGraphicFramePr>
          <p:nvPr>
            <p:extLst>
              <p:ext uri="{D42A27DB-BD31-4B8C-83A1-F6EECF244321}">
                <p14:modId xmlns:p14="http://schemas.microsoft.com/office/powerpoint/2010/main" val="2136565748"/>
              </p:ext>
            </p:extLst>
          </p:nvPr>
        </p:nvGraphicFramePr>
        <p:xfrm>
          <a:off x="1122363" y="227013"/>
          <a:ext cx="10610850" cy="5872162"/>
        </p:xfrm>
        <a:graphic>
          <a:graphicData uri="http://schemas.openxmlformats.org/presentationml/2006/ole">
            <mc:AlternateContent xmlns:mc="http://schemas.openxmlformats.org/markup-compatibility/2006">
              <mc:Choice xmlns:v="urn:schemas-microsoft-com:vml" Requires="v">
                <p:oleObj name="Document" r:id="rId2" imgW="9258300" imgH="7023100" progId="Word.Document.8">
                  <p:embed/>
                </p:oleObj>
              </mc:Choice>
              <mc:Fallback>
                <p:oleObj name="Document" r:id="rId2" imgW="9258300" imgH="7023100" progId="Word.Document.8">
                  <p:embed/>
                  <p:pic>
                    <p:nvPicPr>
                      <p:cNvPr id="0" name=""/>
                      <p:cNvPicPr/>
                      <p:nvPr/>
                    </p:nvPicPr>
                    <p:blipFill>
                      <a:blip r:embed="rId3"/>
                      <a:stretch>
                        <a:fillRect/>
                      </a:stretch>
                    </p:blipFill>
                    <p:spPr>
                      <a:xfrm>
                        <a:off x="1122363" y="227013"/>
                        <a:ext cx="10610850" cy="5872162"/>
                      </a:xfrm>
                      <a:prstGeom prst="rect">
                        <a:avLst/>
                      </a:prstGeom>
                    </p:spPr>
                  </p:pic>
                </p:oleObj>
              </mc:Fallback>
            </mc:AlternateContent>
          </a:graphicData>
        </a:graphic>
      </p:graphicFrame>
    </p:spTree>
    <p:extLst>
      <p:ext uri="{BB962C8B-B14F-4D97-AF65-F5344CB8AC3E}">
        <p14:creationId xmlns:p14="http://schemas.microsoft.com/office/powerpoint/2010/main" val="2710775581"/>
      </p:ext>
    </p:extLst>
  </p:cSld>
  <p:clrMapOvr>
    <a:masterClrMapping/>
  </p:clrMapOvr>
  <p:transition spd="slow">
    <p:wipe/>
  </p:transition>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3" name="Rectangle 142">
            <a:extLst>
              <a:ext uri="{FF2B5EF4-FFF2-40B4-BE49-F238E27FC236}">
                <a16:creationId xmlns:a16="http://schemas.microsoft.com/office/drawing/2014/main" id="{1CE580D1-F917-4567-AFB4-99AA9B52AD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45" name="Picture 144">
            <a:extLst>
              <a:ext uri="{FF2B5EF4-FFF2-40B4-BE49-F238E27FC236}">
                <a16:creationId xmlns:a16="http://schemas.microsoft.com/office/drawing/2014/main" id="{1F5620B8-A2D8-4568-B566-F0453A0D916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47" name="Straight Connector 146">
            <a:extLst>
              <a:ext uri="{FF2B5EF4-FFF2-40B4-BE49-F238E27FC236}">
                <a16:creationId xmlns:a16="http://schemas.microsoft.com/office/drawing/2014/main" id="{1C7D2BA4-4B7A-4596-8BCC-5CF71542389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49" name="Straight Connector 148">
            <a:extLst>
              <a:ext uri="{FF2B5EF4-FFF2-40B4-BE49-F238E27FC236}">
                <a16:creationId xmlns:a16="http://schemas.microsoft.com/office/drawing/2014/main" id="{C9D4B225-18E9-4C5B-94D8-2ABE6D161E4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151" name="Rectangle 150">
            <a:extLst>
              <a:ext uri="{FF2B5EF4-FFF2-40B4-BE49-F238E27FC236}">
                <a16:creationId xmlns:a16="http://schemas.microsoft.com/office/drawing/2014/main" id="{C6870151-9189-4C3A-8379-EF3D95827A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close-up of a traffic light&#10;&#10;Description automatically generated">
            <a:extLst>
              <a:ext uri="{FF2B5EF4-FFF2-40B4-BE49-F238E27FC236}">
                <a16:creationId xmlns:a16="http://schemas.microsoft.com/office/drawing/2014/main" id="{702EA700-6F01-D974-164C-04DF4983A06E}"/>
              </a:ext>
            </a:extLst>
          </p:cNvPr>
          <p:cNvPicPr>
            <a:picLocks noChangeAspect="1"/>
          </p:cNvPicPr>
          <p:nvPr/>
        </p:nvPicPr>
        <p:blipFill rotWithShape="1">
          <a:blip r:embed="rId3">
            <a:alphaModFix amt="50000"/>
            <a:extLst>
              <a:ext uri="{837473B0-CC2E-450A-ABE3-18F120FF3D39}">
                <a1611:picAttrSrcUrl xmlns:a1611="http://schemas.microsoft.com/office/drawing/2016/11/main" r:id="rId4"/>
              </a:ext>
            </a:extLst>
          </a:blip>
          <a:srcRect t="36006" b="26446"/>
          <a:stretch/>
        </p:blipFill>
        <p:spPr>
          <a:xfrm>
            <a:off x="305" y="10"/>
            <a:ext cx="12191695" cy="6857990"/>
          </a:xfrm>
          <a:prstGeom prst="rect">
            <a:avLst/>
          </a:prstGeom>
        </p:spPr>
      </p:pic>
      <p:sp>
        <p:nvSpPr>
          <p:cNvPr id="153" name="Slide Number Placeholder 7">
            <a:extLst>
              <a:ext uri="{FF2B5EF4-FFF2-40B4-BE49-F238E27FC236}">
                <a16:creationId xmlns:a16="http://schemas.microsoft.com/office/drawing/2014/main" id="{123EA69C-102A-4DD0-9547-05DCD271D159}"/>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12301" y="443732"/>
            <a:ext cx="811019" cy="503578"/>
          </a:xfrm>
          <a:prstGeom prst="rect">
            <a:avLst/>
          </a:prstGeom>
        </p:spPr>
        <p:txBody>
          <a:bodyPr vert="horz" lIns="91440" tIns="45720" rIns="91440" bIns="45720" rtlCol="0" anchor="t"/>
          <a:lstStyle>
            <a:defPPr>
              <a:defRPr lang="en-US"/>
            </a:defPPr>
            <a:lvl1pPr marL="0" algn="r" defTabSz="457200" rtl="0" eaLnBrk="1" latinLnBrk="0" hangingPunct="1">
              <a:defRPr sz="2800" kern="1200">
                <a:solidFill>
                  <a:schemeClr val="accent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p>
        </p:txBody>
      </p:sp>
      <p:sp>
        <p:nvSpPr>
          <p:cNvPr id="155" name="Footer Placeholder 6">
            <a:extLst>
              <a:ext uri="{FF2B5EF4-FFF2-40B4-BE49-F238E27FC236}">
                <a16:creationId xmlns:a16="http://schemas.microsoft.com/office/drawing/2014/main" id="{6A862265-5CA3-4C40-8582-7534C3B03C2A}"/>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76636" y="540921"/>
            <a:ext cx="4973915" cy="309201"/>
          </a:xfrm>
          <a:prstGeom prst="rect">
            <a:avLst/>
          </a:prstGeom>
        </p:spPr>
        <p:txBody>
          <a:bodyPr vert="horz" lIns="91440" tIns="45720" rIns="91440" bIns="45720" rtlCol="0" anchor="ctr"/>
          <a:lstStyle>
            <a:defPPr>
              <a:defRPr lang="en-US"/>
            </a:defPPr>
            <a:lvl1pPr marL="0" algn="l"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sp>
        <p:nvSpPr>
          <p:cNvPr id="157" name="Rectangle 156">
            <a:extLst>
              <a:ext uri="{FF2B5EF4-FFF2-40B4-BE49-F238E27FC236}">
                <a16:creationId xmlns:a16="http://schemas.microsoft.com/office/drawing/2014/main" id="{600EF80B-0391-4082-9AF5-F15B091B4C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93800"/>
            <a:ext cx="12192000" cy="5664199"/>
          </a:xfrm>
          <a:prstGeom prst="rect">
            <a:avLst/>
          </a:prstGeom>
          <a:gradFill flip="none" rotWithShape="1">
            <a:gsLst>
              <a:gs pos="0">
                <a:schemeClr val="bg2">
                  <a:lumMod val="87000"/>
                  <a:alpha val="4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CE3590AB-621B-CEDB-AB3B-5FA0CBFDED2F}"/>
              </a:ext>
            </a:extLst>
          </p:cNvPr>
          <p:cNvSpPr>
            <a:spLocks noGrp="1"/>
          </p:cNvSpPr>
          <p:nvPr>
            <p:ph type="title"/>
          </p:nvPr>
        </p:nvSpPr>
        <p:spPr>
          <a:xfrm>
            <a:off x="1130271" y="1193800"/>
            <a:ext cx="3193050" cy="4699000"/>
          </a:xfrm>
        </p:spPr>
        <p:txBody>
          <a:bodyPr vert="horz" lIns="91440" tIns="45720" rIns="91440" bIns="45720" rtlCol="0" anchor="ctr">
            <a:normAutofit/>
          </a:bodyPr>
          <a:lstStyle/>
          <a:p>
            <a:r>
              <a:rPr lang="en-US" b="1" dirty="0">
                <a:latin typeface="Palatino Linotype" panose="02040502050505030304" pitchFamily="18" charset="0"/>
              </a:rPr>
              <a:t>Aims and objectives</a:t>
            </a:r>
          </a:p>
        </p:txBody>
      </p:sp>
      <p:cxnSp>
        <p:nvCxnSpPr>
          <p:cNvPr id="159" name="Straight Connector 158">
            <a:extLst>
              <a:ext uri="{FF2B5EF4-FFF2-40B4-BE49-F238E27FC236}">
                <a16:creationId xmlns:a16="http://schemas.microsoft.com/office/drawing/2014/main" id="{D33AC32D-5F44-45F7-A0BD-7C11A86BED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600200"/>
            <a:ext cx="0" cy="3657600"/>
          </a:xfrm>
          <a:prstGeom prst="line">
            <a:avLst/>
          </a:prstGeom>
          <a:ln w="317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sp>
        <p:nvSpPr>
          <p:cNvPr id="161" name="Date Placeholder 1">
            <a:extLst>
              <a:ext uri="{FF2B5EF4-FFF2-40B4-BE49-F238E27FC236}">
                <a16:creationId xmlns:a16="http://schemas.microsoft.com/office/drawing/2014/main" id="{3FBF03E8-C602-4192-9C52-F84B29FDCC88}"/>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23229" y="6007878"/>
            <a:ext cx="3500715" cy="309201"/>
          </a:xfrm>
          <a:prstGeom prst="rect">
            <a:avLst/>
          </a:prstGeom>
        </p:spPr>
        <p:txBody>
          <a:bodyPr vert="horz" lIns="91440" tIns="45720" rIns="91440" bIns="45720" rtlCol="0" anchor="ctr"/>
          <a:lstStyle>
            <a:defPPr>
              <a:defRPr lang="en-US"/>
            </a:defPPr>
            <a:lvl1pPr marL="0" algn="r"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sp>
        <p:nvSpPr>
          <p:cNvPr id="5" name="TextBox 4">
            <a:extLst>
              <a:ext uri="{FF2B5EF4-FFF2-40B4-BE49-F238E27FC236}">
                <a16:creationId xmlns:a16="http://schemas.microsoft.com/office/drawing/2014/main" id="{82B601D8-C921-640F-13F8-C463C6848940}"/>
              </a:ext>
            </a:extLst>
          </p:cNvPr>
          <p:cNvSpPr txBox="1"/>
          <p:nvPr/>
        </p:nvSpPr>
        <p:spPr>
          <a:xfrm>
            <a:off x="1285438" y="4982517"/>
            <a:ext cx="2799103" cy="230832"/>
          </a:xfrm>
          <a:prstGeom prst="rect">
            <a:avLst/>
          </a:prstGeom>
          <a:noFill/>
        </p:spPr>
        <p:txBody>
          <a:bodyPr wrap="square" rtlCol="0">
            <a:spAutoFit/>
          </a:bodyPr>
          <a:lstStyle/>
          <a:p>
            <a:endParaRPr lang="en-US" sz="900" dirty="0"/>
          </a:p>
        </p:txBody>
      </p:sp>
      <p:graphicFrame>
        <p:nvGraphicFramePr>
          <p:cNvPr id="89" name="TextBox 2">
            <a:extLst>
              <a:ext uri="{FF2B5EF4-FFF2-40B4-BE49-F238E27FC236}">
                <a16:creationId xmlns:a16="http://schemas.microsoft.com/office/drawing/2014/main" id="{B81AD8E4-69E4-40B5-5930-E3B8D9A504EC}"/>
              </a:ext>
            </a:extLst>
          </p:cNvPr>
          <p:cNvGraphicFramePr/>
          <p:nvPr>
            <p:extLst>
              <p:ext uri="{D42A27DB-BD31-4B8C-83A1-F6EECF244321}">
                <p14:modId xmlns:p14="http://schemas.microsoft.com/office/powerpoint/2010/main" val="940777515"/>
              </p:ext>
            </p:extLst>
          </p:nvPr>
        </p:nvGraphicFramePr>
        <p:xfrm>
          <a:off x="4976636" y="1193800"/>
          <a:ext cx="6085091" cy="469900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3" name="TextBox 2">
            <a:extLst>
              <a:ext uri="{FF2B5EF4-FFF2-40B4-BE49-F238E27FC236}">
                <a16:creationId xmlns:a16="http://schemas.microsoft.com/office/drawing/2014/main" id="{CDA00050-E814-39B7-2A5B-983D2AAF7AA0}"/>
              </a:ext>
            </a:extLst>
          </p:cNvPr>
          <p:cNvSpPr txBox="1"/>
          <p:nvPr/>
        </p:nvSpPr>
        <p:spPr>
          <a:xfrm>
            <a:off x="228602" y="5993913"/>
            <a:ext cx="2799102" cy="646331"/>
          </a:xfrm>
          <a:prstGeom prst="rect">
            <a:avLst/>
          </a:prstGeom>
          <a:noFill/>
        </p:spPr>
        <p:txBody>
          <a:bodyPr wrap="square" rtlCol="0">
            <a:spAutoFit/>
          </a:bodyPr>
          <a:lstStyle/>
          <a:p>
            <a:r>
              <a:rPr lang="en-US" sz="1800" dirty="0">
                <a:latin typeface="Palatino Linotype" panose="02040502050505030304" pitchFamily="18" charset="0"/>
              </a:rPr>
              <a:t>(Cohen, et al., 2007)</a:t>
            </a:r>
            <a:r>
              <a:rPr lang="en-US" sz="1800" b="0" i="0" dirty="0">
                <a:latin typeface="Palatino Linotype" panose="02040502050505030304" pitchFamily="18" charset="0"/>
              </a:rPr>
              <a:t> </a:t>
            </a:r>
            <a:endParaRPr lang="en-US" sz="1800" b="0" dirty="0">
              <a:latin typeface="Palatino Linotype" panose="02040502050505030304" pitchFamily="18" charset="0"/>
            </a:endParaRPr>
          </a:p>
          <a:p>
            <a:endParaRPr lang="en-US" dirty="0"/>
          </a:p>
        </p:txBody>
      </p:sp>
    </p:spTree>
    <p:extLst>
      <p:ext uri="{BB962C8B-B14F-4D97-AF65-F5344CB8AC3E}">
        <p14:creationId xmlns:p14="http://schemas.microsoft.com/office/powerpoint/2010/main" val="3029655706"/>
      </p:ext>
    </p:extLst>
  </p:cSld>
  <p:clrMapOvr>
    <a:overrideClrMapping bg1="dk1" tx1="lt1" bg2="dk2" tx2="lt2" accent1="accent1" accent2="accent2" accent3="accent3" accent4="accent4" accent5="accent5" accent6="accent6" hlink="hlink" folHlink="folHlink"/>
  </p:clrMapOvr>
  <p:transition spd="slow">
    <p:wipe/>
  </p:transition>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3" name="Rectangle 142">
            <a:extLst>
              <a:ext uri="{FF2B5EF4-FFF2-40B4-BE49-F238E27FC236}">
                <a16:creationId xmlns:a16="http://schemas.microsoft.com/office/drawing/2014/main" id="{1CE580D1-F917-4567-AFB4-99AA9B52AD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45" name="Picture 144">
            <a:extLst>
              <a:ext uri="{FF2B5EF4-FFF2-40B4-BE49-F238E27FC236}">
                <a16:creationId xmlns:a16="http://schemas.microsoft.com/office/drawing/2014/main" id="{1F5620B8-A2D8-4568-B566-F0453A0D916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47" name="Straight Connector 146">
            <a:extLst>
              <a:ext uri="{FF2B5EF4-FFF2-40B4-BE49-F238E27FC236}">
                <a16:creationId xmlns:a16="http://schemas.microsoft.com/office/drawing/2014/main" id="{1C7D2BA4-4B7A-4596-8BCC-5CF71542389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49" name="Straight Connector 148">
            <a:extLst>
              <a:ext uri="{FF2B5EF4-FFF2-40B4-BE49-F238E27FC236}">
                <a16:creationId xmlns:a16="http://schemas.microsoft.com/office/drawing/2014/main" id="{C9D4B225-18E9-4C5B-94D8-2ABE6D161E4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151" name="Rectangle 150">
            <a:extLst>
              <a:ext uri="{FF2B5EF4-FFF2-40B4-BE49-F238E27FC236}">
                <a16:creationId xmlns:a16="http://schemas.microsoft.com/office/drawing/2014/main" id="{C6870151-9189-4C3A-8379-EF3D95827A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close-up of a traffic light&#10;&#10;Description automatically generated">
            <a:extLst>
              <a:ext uri="{FF2B5EF4-FFF2-40B4-BE49-F238E27FC236}">
                <a16:creationId xmlns:a16="http://schemas.microsoft.com/office/drawing/2014/main" id="{702EA700-6F01-D974-164C-04DF4983A06E}"/>
              </a:ext>
            </a:extLst>
          </p:cNvPr>
          <p:cNvPicPr>
            <a:picLocks noChangeAspect="1"/>
          </p:cNvPicPr>
          <p:nvPr/>
        </p:nvPicPr>
        <p:blipFill rotWithShape="1">
          <a:blip r:embed="rId3">
            <a:alphaModFix amt="50000"/>
            <a:extLst>
              <a:ext uri="{837473B0-CC2E-450A-ABE3-18F120FF3D39}">
                <a1611:picAttrSrcUrl xmlns:a1611="http://schemas.microsoft.com/office/drawing/2016/11/main" r:id="rId4"/>
              </a:ext>
            </a:extLst>
          </a:blip>
          <a:srcRect t="36006" b="26446"/>
          <a:stretch/>
        </p:blipFill>
        <p:spPr>
          <a:xfrm>
            <a:off x="305" y="10"/>
            <a:ext cx="12191695" cy="6857990"/>
          </a:xfrm>
          <a:prstGeom prst="rect">
            <a:avLst/>
          </a:prstGeom>
        </p:spPr>
      </p:pic>
      <p:sp>
        <p:nvSpPr>
          <p:cNvPr id="153" name="Slide Number Placeholder 7">
            <a:extLst>
              <a:ext uri="{FF2B5EF4-FFF2-40B4-BE49-F238E27FC236}">
                <a16:creationId xmlns:a16="http://schemas.microsoft.com/office/drawing/2014/main" id="{123EA69C-102A-4DD0-9547-05DCD271D159}"/>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12301" y="443732"/>
            <a:ext cx="811019" cy="503578"/>
          </a:xfrm>
          <a:prstGeom prst="rect">
            <a:avLst/>
          </a:prstGeom>
        </p:spPr>
        <p:txBody>
          <a:bodyPr vert="horz" lIns="91440" tIns="45720" rIns="91440" bIns="45720" rtlCol="0" anchor="t"/>
          <a:lstStyle>
            <a:defPPr>
              <a:defRPr lang="en-US"/>
            </a:defPPr>
            <a:lvl1pPr marL="0" algn="r" defTabSz="457200" rtl="0" eaLnBrk="1" latinLnBrk="0" hangingPunct="1">
              <a:defRPr sz="2800" kern="1200">
                <a:solidFill>
                  <a:schemeClr val="accent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p>
        </p:txBody>
      </p:sp>
      <p:sp>
        <p:nvSpPr>
          <p:cNvPr id="155" name="Footer Placeholder 6">
            <a:extLst>
              <a:ext uri="{FF2B5EF4-FFF2-40B4-BE49-F238E27FC236}">
                <a16:creationId xmlns:a16="http://schemas.microsoft.com/office/drawing/2014/main" id="{6A862265-5CA3-4C40-8582-7534C3B03C2A}"/>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76636" y="540921"/>
            <a:ext cx="4973915" cy="309201"/>
          </a:xfrm>
          <a:prstGeom prst="rect">
            <a:avLst/>
          </a:prstGeom>
        </p:spPr>
        <p:txBody>
          <a:bodyPr vert="horz" lIns="91440" tIns="45720" rIns="91440" bIns="45720" rtlCol="0" anchor="ctr"/>
          <a:lstStyle>
            <a:defPPr>
              <a:defRPr lang="en-US"/>
            </a:defPPr>
            <a:lvl1pPr marL="0" algn="l"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sp>
        <p:nvSpPr>
          <p:cNvPr id="157" name="Rectangle 156">
            <a:extLst>
              <a:ext uri="{FF2B5EF4-FFF2-40B4-BE49-F238E27FC236}">
                <a16:creationId xmlns:a16="http://schemas.microsoft.com/office/drawing/2014/main" id="{600EF80B-0391-4082-9AF5-F15B091B4C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93800"/>
            <a:ext cx="12192000" cy="5664199"/>
          </a:xfrm>
          <a:prstGeom prst="rect">
            <a:avLst/>
          </a:prstGeom>
          <a:gradFill flip="none" rotWithShape="1">
            <a:gsLst>
              <a:gs pos="0">
                <a:schemeClr val="bg2">
                  <a:lumMod val="87000"/>
                  <a:alpha val="4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CE3590AB-621B-CEDB-AB3B-5FA0CBFDED2F}"/>
              </a:ext>
            </a:extLst>
          </p:cNvPr>
          <p:cNvSpPr>
            <a:spLocks noGrp="1"/>
          </p:cNvSpPr>
          <p:nvPr>
            <p:ph type="title"/>
          </p:nvPr>
        </p:nvSpPr>
        <p:spPr>
          <a:xfrm>
            <a:off x="202366" y="311669"/>
            <a:ext cx="4075683" cy="1288528"/>
          </a:xfrm>
        </p:spPr>
        <p:txBody>
          <a:bodyPr vert="horz" lIns="91440" tIns="45720" rIns="91440" bIns="45720" rtlCol="0" anchor="ctr">
            <a:normAutofit/>
          </a:bodyPr>
          <a:lstStyle/>
          <a:p>
            <a:r>
              <a:rPr lang="en-US" b="1" dirty="0">
                <a:latin typeface="Palatino Linotype" panose="02040502050505030304" pitchFamily="18" charset="0"/>
              </a:rPr>
              <a:t>Methodolog</a:t>
            </a:r>
            <a:r>
              <a:rPr lang="en-US" dirty="0">
                <a:latin typeface="Palatino Linotype" panose="02040502050505030304" pitchFamily="18" charset="0"/>
              </a:rPr>
              <a:t>y</a:t>
            </a:r>
          </a:p>
        </p:txBody>
      </p:sp>
      <p:cxnSp>
        <p:nvCxnSpPr>
          <p:cNvPr id="159" name="Straight Connector 158">
            <a:extLst>
              <a:ext uri="{FF2B5EF4-FFF2-40B4-BE49-F238E27FC236}">
                <a16:creationId xmlns:a16="http://schemas.microsoft.com/office/drawing/2014/main" id="{D33AC32D-5F44-45F7-A0BD-7C11A86BED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600200"/>
            <a:ext cx="0" cy="3657600"/>
          </a:xfrm>
          <a:prstGeom prst="line">
            <a:avLst/>
          </a:prstGeom>
          <a:ln w="317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sp>
        <p:nvSpPr>
          <p:cNvPr id="161" name="Date Placeholder 1">
            <a:extLst>
              <a:ext uri="{FF2B5EF4-FFF2-40B4-BE49-F238E27FC236}">
                <a16:creationId xmlns:a16="http://schemas.microsoft.com/office/drawing/2014/main" id="{3FBF03E8-C602-4192-9C52-F84B29FDCC88}"/>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23229" y="6007878"/>
            <a:ext cx="3500715" cy="309201"/>
          </a:xfrm>
          <a:prstGeom prst="rect">
            <a:avLst/>
          </a:prstGeom>
        </p:spPr>
        <p:txBody>
          <a:bodyPr vert="horz" lIns="91440" tIns="45720" rIns="91440" bIns="45720" rtlCol="0" anchor="ctr"/>
          <a:lstStyle>
            <a:defPPr>
              <a:defRPr lang="en-US"/>
            </a:defPPr>
            <a:lvl1pPr marL="0" algn="r"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sp>
        <p:nvSpPr>
          <p:cNvPr id="3" name="TextBox 2">
            <a:extLst>
              <a:ext uri="{FF2B5EF4-FFF2-40B4-BE49-F238E27FC236}">
                <a16:creationId xmlns:a16="http://schemas.microsoft.com/office/drawing/2014/main" id="{962DCB78-3972-4E39-90D0-5F3699DD08B5}"/>
              </a:ext>
            </a:extLst>
          </p:cNvPr>
          <p:cNvSpPr txBox="1"/>
          <p:nvPr/>
        </p:nvSpPr>
        <p:spPr>
          <a:xfrm>
            <a:off x="4703529" y="746597"/>
            <a:ext cx="7112231" cy="3693319"/>
          </a:xfrm>
          <a:prstGeom prst="rect">
            <a:avLst/>
          </a:prstGeom>
          <a:noFill/>
        </p:spPr>
        <p:txBody>
          <a:bodyPr wrap="square" rtlCol="0">
            <a:spAutoFit/>
          </a:bodyPr>
          <a:lstStyle/>
          <a:p>
            <a:pPr marL="285750" indent="-285750">
              <a:buFont typeface="Arial" panose="020B0604020202020204" pitchFamily="34" charset="0"/>
              <a:buChar char="•"/>
            </a:pPr>
            <a:endParaRPr lang="en-US" dirty="0"/>
          </a:p>
          <a:p>
            <a:pPr marL="285750" indent="-285750">
              <a:buFont typeface="Arial" panose="020B0604020202020204" pitchFamily="34" charset="0"/>
              <a:buChar char="•"/>
            </a:pPr>
            <a:endParaRPr lang="en-US" dirty="0"/>
          </a:p>
          <a:p>
            <a:endParaRPr lang="en-US" dirty="0"/>
          </a:p>
          <a:p>
            <a:pPr marL="285750" indent="-285750">
              <a:buFont typeface="Arial" panose="020B0604020202020204" pitchFamily="34" charset="0"/>
              <a:buChar char="•"/>
            </a:pPr>
            <a:r>
              <a:rPr lang="en-US" sz="2000" dirty="0">
                <a:latin typeface="Palatino Linotype" panose="02040502050505030304" pitchFamily="18" charset="0"/>
              </a:rPr>
              <a:t>Lehmann and Ericsson (1996) characterize practice as an “expanded phenomenological context”</a:t>
            </a:r>
          </a:p>
          <a:p>
            <a:endParaRPr lang="en-US" sz="2000" dirty="0">
              <a:latin typeface="Palatino Linotype" panose="02040502050505030304" pitchFamily="18" charset="0"/>
            </a:endParaRPr>
          </a:p>
          <a:p>
            <a:pPr marL="285750" indent="-285750">
              <a:buFont typeface="Arial" panose="020B0604020202020204" pitchFamily="34" charset="0"/>
              <a:buChar char="•"/>
            </a:pPr>
            <a:r>
              <a:rPr lang="en-US" sz="2000" dirty="0">
                <a:latin typeface="Palatino Linotype" panose="02040502050505030304" pitchFamily="18" charset="0"/>
              </a:rPr>
              <a:t>Mixed-methods research within a phenomenological framework to evaluate the PARE/PASE using the three case study experiences.</a:t>
            </a:r>
          </a:p>
          <a:p>
            <a:endParaRPr lang="en-US" sz="2000" dirty="0">
              <a:latin typeface="Palatino Linotype" panose="02040502050505030304" pitchFamily="18" charset="0"/>
            </a:endParaRPr>
          </a:p>
          <a:p>
            <a:pPr marL="285750" indent="-285750">
              <a:buFont typeface="Arial" panose="020B0604020202020204" pitchFamily="34" charset="0"/>
              <a:buChar char="•"/>
            </a:pPr>
            <a:endParaRPr lang="en-US" sz="2000" dirty="0">
              <a:latin typeface="Palatino Linotype" panose="02040502050505030304" pitchFamily="18" charset="0"/>
            </a:endParaRPr>
          </a:p>
          <a:p>
            <a:pPr marL="285750" indent="-285750">
              <a:buFont typeface="Arial" panose="020B0604020202020204" pitchFamily="34" charset="0"/>
              <a:buChar char="•"/>
            </a:pPr>
            <a:endParaRPr lang="en-US" sz="2000" dirty="0">
              <a:latin typeface="Palatino Linotype" panose="02040502050505030304" pitchFamily="18" charset="0"/>
            </a:endParaRPr>
          </a:p>
        </p:txBody>
      </p:sp>
      <p:sp>
        <p:nvSpPr>
          <p:cNvPr id="6" name="TextBox 5">
            <a:extLst>
              <a:ext uri="{FF2B5EF4-FFF2-40B4-BE49-F238E27FC236}">
                <a16:creationId xmlns:a16="http://schemas.microsoft.com/office/drawing/2014/main" id="{993097BF-1543-A19F-50D8-0F292F1013EB}"/>
              </a:ext>
            </a:extLst>
          </p:cNvPr>
          <p:cNvSpPr txBox="1"/>
          <p:nvPr/>
        </p:nvSpPr>
        <p:spPr>
          <a:xfrm>
            <a:off x="202366" y="6002575"/>
            <a:ext cx="11476860" cy="338554"/>
          </a:xfrm>
          <a:prstGeom prst="rect">
            <a:avLst/>
          </a:prstGeom>
          <a:noFill/>
        </p:spPr>
        <p:txBody>
          <a:bodyPr wrap="square" rtlCol="0">
            <a:spAutoFit/>
          </a:bodyPr>
          <a:lstStyle/>
          <a:p>
            <a:r>
              <a:rPr lang="en-US" sz="1600" dirty="0">
                <a:latin typeface="Palatino Linotype" panose="02040502050505030304" pitchFamily="18" charset="0"/>
              </a:rPr>
              <a:t>(Cohen, et al., 2007; Costley, et al., 2010; Creswell, 2003; </a:t>
            </a:r>
            <a:r>
              <a:rPr lang="en-US" sz="1600" dirty="0" err="1">
                <a:latin typeface="Palatino Linotype" panose="02040502050505030304" pitchFamily="18" charset="0"/>
              </a:rPr>
              <a:t>Kawulich</a:t>
            </a:r>
            <a:r>
              <a:rPr lang="en-US" sz="1600" dirty="0">
                <a:latin typeface="Palatino Linotype" panose="02040502050505030304" pitchFamily="18" charset="0"/>
              </a:rPr>
              <a:t> and </a:t>
            </a:r>
            <a:r>
              <a:rPr lang="en-US" sz="1600" dirty="0" err="1">
                <a:latin typeface="Palatino Linotype" panose="02040502050505030304" pitchFamily="18" charset="0"/>
              </a:rPr>
              <a:t>Chilisa</a:t>
            </a:r>
            <a:r>
              <a:rPr lang="en-US" sz="1600" dirty="0">
                <a:latin typeface="Palatino Linotype" panose="02040502050505030304" pitchFamily="18" charset="0"/>
              </a:rPr>
              <a:t>, 2012, Lehman and Ericson, 1996, p. 47),</a:t>
            </a:r>
          </a:p>
        </p:txBody>
      </p:sp>
    </p:spTree>
    <p:extLst>
      <p:ext uri="{BB962C8B-B14F-4D97-AF65-F5344CB8AC3E}">
        <p14:creationId xmlns:p14="http://schemas.microsoft.com/office/powerpoint/2010/main" val="3762433806"/>
      </p:ext>
    </p:extLst>
  </p:cSld>
  <p:clrMapOvr>
    <a:overrideClrMapping bg1="dk1" tx1="lt1" bg2="dk2" tx2="lt2" accent1="accent1" accent2="accent2" accent3="accent3" accent4="accent4" accent5="accent5" accent6="accent6" hlink="hlink" folHlink="folHlink"/>
  </p:clrMapOvr>
  <p:transition spd="slow">
    <p:wipe/>
  </p:transition>
</p:sld>
</file>

<file path=ppt/slides/slide1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CABCAE3-64FC-4149-819F-2C1812824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1" name="Picture 10">
            <a:extLst>
              <a:ext uri="{FF2B5EF4-FFF2-40B4-BE49-F238E27FC236}">
                <a16:creationId xmlns:a16="http://schemas.microsoft.com/office/drawing/2014/main" id="{012FDCFE-9AD2-4D8A-8CBF-B3AA37EBF6D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3" name="Straight Connector 12">
            <a:extLst>
              <a:ext uri="{FF2B5EF4-FFF2-40B4-BE49-F238E27FC236}">
                <a16:creationId xmlns:a16="http://schemas.microsoft.com/office/drawing/2014/main" id="{FBD463FC-4CA8-4FF4-85A3-AF9F4B98D2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BECF35C3-8B44-4F4B-BD25-4C01823DB2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17" name="Rectangle 16">
            <a:extLst>
              <a:ext uri="{FF2B5EF4-FFF2-40B4-BE49-F238E27FC236}">
                <a16:creationId xmlns:a16="http://schemas.microsoft.com/office/drawing/2014/main" id="{D0712110-0BC1-4B31-B3BB-63B44222E8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4466B5F3-C053-4580-B04A-1EF9498882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5854EB67-2152-5A78-A39B-90FC3FC7AAD6}"/>
              </a:ext>
            </a:extLst>
          </p:cNvPr>
          <p:cNvSpPr>
            <a:spLocks noGrp="1"/>
          </p:cNvSpPr>
          <p:nvPr>
            <p:ph type="title"/>
          </p:nvPr>
        </p:nvSpPr>
        <p:spPr>
          <a:xfrm>
            <a:off x="1452616" y="962902"/>
            <a:ext cx="4176384" cy="2380828"/>
          </a:xfrm>
        </p:spPr>
        <p:txBody>
          <a:bodyPr vert="horz" lIns="91440" tIns="45720" rIns="91440" bIns="0" rtlCol="0" anchor="b">
            <a:normAutofit/>
          </a:bodyPr>
          <a:lstStyle/>
          <a:p>
            <a:r>
              <a:rPr lang="en-US" sz="4800" b="1" dirty="0">
                <a:latin typeface="Palatino Linotype" panose="02040502050505030304" pitchFamily="18" charset="0"/>
              </a:rPr>
              <a:t>findings</a:t>
            </a:r>
          </a:p>
        </p:txBody>
      </p:sp>
      <p:cxnSp>
        <p:nvCxnSpPr>
          <p:cNvPr id="21" name="Straight Connector 20">
            <a:extLst>
              <a:ext uri="{FF2B5EF4-FFF2-40B4-BE49-F238E27FC236}">
                <a16:creationId xmlns:a16="http://schemas.microsoft.com/office/drawing/2014/main" id="{FA6123F2-4B61-414F-A7E5-5B7828EACAE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2617" y="3528543"/>
            <a:ext cx="4171479" cy="0"/>
          </a:xfrm>
          <a:prstGeom prst="line">
            <a:avLst/>
          </a:prstGeom>
          <a:ln w="31750"/>
        </p:spPr>
        <p:style>
          <a:lnRef idx="3">
            <a:schemeClr val="accent1"/>
          </a:lnRef>
          <a:fillRef idx="0">
            <a:schemeClr val="accent1"/>
          </a:fillRef>
          <a:effectRef idx="2">
            <a:schemeClr val="accent1"/>
          </a:effectRef>
          <a:fontRef idx="minor">
            <a:schemeClr val="tx1"/>
          </a:fontRef>
        </p:style>
      </p:cxnSp>
      <p:pic>
        <p:nvPicPr>
          <p:cNvPr id="6" name="Graphic 5" descr="Traffic light outline">
            <a:extLst>
              <a:ext uri="{FF2B5EF4-FFF2-40B4-BE49-F238E27FC236}">
                <a16:creationId xmlns:a16="http://schemas.microsoft.com/office/drawing/2014/main" id="{CF141A14-8EF7-6DC6-BC62-6ADA44A4586D}"/>
              </a:ext>
            </a:extLst>
          </p:cNvPr>
          <p:cNvPicPr>
            <a:picLocks noChangeAspect="1"/>
          </p:cNvPicPr>
          <p:nvPr/>
        </p:nvPicPr>
        <p:blipFill>
          <a:blip r:embed="rId3">
            <a:extLst>
              <a:ext uri="{96DAC541-7B7A-43D3-8B79-37D633B846F1}">
                <asvg:svgBlip xmlns:asvg="http://schemas.microsoft.com/office/drawing/2016/SVG/main" r:embed="rId4"/>
              </a:ext>
            </a:extLst>
          </a:blip>
          <a:srcRect/>
          <a:stretch/>
        </p:blipFill>
        <p:spPr>
          <a:xfrm>
            <a:off x="7348689" y="1458127"/>
            <a:ext cx="2903808" cy="2903808"/>
          </a:xfrm>
          <a:prstGeom prst="rect">
            <a:avLst/>
          </a:prstGeom>
        </p:spPr>
      </p:pic>
      <p:pic>
        <p:nvPicPr>
          <p:cNvPr id="23" name="Picture 22">
            <a:extLst>
              <a:ext uri="{FF2B5EF4-FFF2-40B4-BE49-F238E27FC236}">
                <a16:creationId xmlns:a16="http://schemas.microsoft.com/office/drawing/2014/main" id="{25CED634-E2D0-4AB7-96DD-816C9B52C5C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5" name="Straight Connector 24">
            <a:extLst>
              <a:ext uri="{FF2B5EF4-FFF2-40B4-BE49-F238E27FC236}">
                <a16:creationId xmlns:a16="http://schemas.microsoft.com/office/drawing/2014/main" id="{FCDDCDFB-696D-4FDF-9B58-24F71B7C37B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99236455"/>
      </p:ext>
    </p:extLst>
  </p:cSld>
  <p:clrMapOvr>
    <a:masterClrMapping/>
  </p:clrMapOvr>
  <p:transition spd="slow">
    <p:wipe/>
  </p:transition>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1" name="Rectangle 211">
            <a:extLst>
              <a:ext uri="{FF2B5EF4-FFF2-40B4-BE49-F238E27FC236}">
                <a16:creationId xmlns:a16="http://schemas.microsoft.com/office/drawing/2014/main" id="{1CE580D1-F917-4567-AFB4-99AA9B52AD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232" name="Picture 213">
            <a:extLst>
              <a:ext uri="{FF2B5EF4-FFF2-40B4-BE49-F238E27FC236}">
                <a16:creationId xmlns:a16="http://schemas.microsoft.com/office/drawing/2014/main" id="{1F5620B8-A2D8-4568-B566-F0453A0D916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33" name="Straight Connector 215">
            <a:extLst>
              <a:ext uri="{FF2B5EF4-FFF2-40B4-BE49-F238E27FC236}">
                <a16:creationId xmlns:a16="http://schemas.microsoft.com/office/drawing/2014/main" id="{1C7D2BA4-4B7A-4596-8BCC-5CF71542389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234" name="Straight Connector 217">
            <a:extLst>
              <a:ext uri="{FF2B5EF4-FFF2-40B4-BE49-F238E27FC236}">
                <a16:creationId xmlns:a16="http://schemas.microsoft.com/office/drawing/2014/main" id="{C9D4B225-18E9-4C5B-94D8-2ABE6D161E4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235" name="Rectangle 219">
            <a:extLst>
              <a:ext uri="{FF2B5EF4-FFF2-40B4-BE49-F238E27FC236}">
                <a16:creationId xmlns:a16="http://schemas.microsoft.com/office/drawing/2014/main" id="{C6870151-9189-4C3A-8379-EF3D95827A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close-up of a traffic light&#10;&#10;Description automatically generated">
            <a:extLst>
              <a:ext uri="{FF2B5EF4-FFF2-40B4-BE49-F238E27FC236}">
                <a16:creationId xmlns:a16="http://schemas.microsoft.com/office/drawing/2014/main" id="{702EA700-6F01-D974-164C-04DF4983A06E}"/>
              </a:ext>
            </a:extLst>
          </p:cNvPr>
          <p:cNvPicPr>
            <a:picLocks noChangeAspect="1"/>
          </p:cNvPicPr>
          <p:nvPr/>
        </p:nvPicPr>
        <p:blipFill rotWithShape="1">
          <a:blip r:embed="rId4">
            <a:alphaModFix amt="50000"/>
            <a:grayscl/>
            <a:extLst>
              <a:ext uri="{837473B0-CC2E-450A-ABE3-18F120FF3D39}">
                <a1611:picAttrSrcUrl xmlns:a1611="http://schemas.microsoft.com/office/drawing/2016/11/main" r:id="rId5"/>
              </a:ext>
            </a:extLst>
          </a:blip>
          <a:srcRect t="36006" b="26446"/>
          <a:stretch/>
        </p:blipFill>
        <p:spPr>
          <a:xfrm>
            <a:off x="305" y="10"/>
            <a:ext cx="12191695" cy="6857990"/>
          </a:xfrm>
          <a:prstGeom prst="rect">
            <a:avLst/>
          </a:prstGeom>
        </p:spPr>
      </p:pic>
      <p:sp>
        <p:nvSpPr>
          <p:cNvPr id="236" name="Slide Number Placeholder 7">
            <a:extLst>
              <a:ext uri="{FF2B5EF4-FFF2-40B4-BE49-F238E27FC236}">
                <a16:creationId xmlns:a16="http://schemas.microsoft.com/office/drawing/2014/main" id="{123EA69C-102A-4DD0-9547-05DCD271D159}"/>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12301" y="443732"/>
            <a:ext cx="811019" cy="503578"/>
          </a:xfrm>
          <a:prstGeom prst="rect">
            <a:avLst/>
          </a:prstGeom>
        </p:spPr>
        <p:txBody>
          <a:bodyPr vert="horz" lIns="91440" tIns="45720" rIns="91440" bIns="45720" rtlCol="0" anchor="t"/>
          <a:lstStyle>
            <a:defPPr>
              <a:defRPr lang="en-US"/>
            </a:defPPr>
            <a:lvl1pPr marL="0" algn="r" defTabSz="457200" rtl="0" eaLnBrk="1" latinLnBrk="0" hangingPunct="1">
              <a:defRPr sz="2800" kern="1200">
                <a:solidFill>
                  <a:schemeClr val="accent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p>
        </p:txBody>
      </p:sp>
      <p:sp>
        <p:nvSpPr>
          <p:cNvPr id="237" name="Footer Placeholder 6">
            <a:extLst>
              <a:ext uri="{FF2B5EF4-FFF2-40B4-BE49-F238E27FC236}">
                <a16:creationId xmlns:a16="http://schemas.microsoft.com/office/drawing/2014/main" id="{6A862265-5CA3-4C40-8582-7534C3B03C2A}"/>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76636" y="540921"/>
            <a:ext cx="4973915" cy="309201"/>
          </a:xfrm>
          <a:prstGeom prst="rect">
            <a:avLst/>
          </a:prstGeom>
        </p:spPr>
        <p:txBody>
          <a:bodyPr vert="horz" lIns="91440" tIns="45720" rIns="91440" bIns="45720" rtlCol="0" anchor="ctr"/>
          <a:lstStyle>
            <a:defPPr>
              <a:defRPr lang="en-US"/>
            </a:defPPr>
            <a:lvl1pPr marL="0" algn="l"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sp>
        <p:nvSpPr>
          <p:cNvPr id="238" name="Rectangle 225">
            <a:extLst>
              <a:ext uri="{FF2B5EF4-FFF2-40B4-BE49-F238E27FC236}">
                <a16:creationId xmlns:a16="http://schemas.microsoft.com/office/drawing/2014/main" id="{600EF80B-0391-4082-9AF5-F15B091B4C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93800"/>
            <a:ext cx="12192000" cy="5664199"/>
          </a:xfrm>
          <a:prstGeom prst="rect">
            <a:avLst/>
          </a:prstGeom>
          <a:gradFill flip="none" rotWithShape="1">
            <a:gsLst>
              <a:gs pos="0">
                <a:schemeClr val="bg2">
                  <a:lumMod val="87000"/>
                  <a:alpha val="4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CE3590AB-621B-CEDB-AB3B-5FA0CBFDED2F}"/>
              </a:ext>
            </a:extLst>
          </p:cNvPr>
          <p:cNvSpPr>
            <a:spLocks noGrp="1"/>
          </p:cNvSpPr>
          <p:nvPr>
            <p:ph type="title"/>
          </p:nvPr>
        </p:nvSpPr>
        <p:spPr>
          <a:xfrm>
            <a:off x="1130271" y="1193800"/>
            <a:ext cx="3193050" cy="4699000"/>
          </a:xfrm>
        </p:spPr>
        <p:txBody>
          <a:bodyPr vert="horz" lIns="91440" tIns="45720" rIns="91440" bIns="45720" rtlCol="0" anchor="ctr">
            <a:normAutofit/>
          </a:bodyPr>
          <a:lstStyle/>
          <a:p>
            <a:r>
              <a:rPr lang="en-US" b="1" dirty="0">
                <a:latin typeface="Palatino Linotype" panose="02040502050505030304" pitchFamily="18" charset="0"/>
              </a:rPr>
              <a:t>Karla’s case study</a:t>
            </a:r>
            <a:br>
              <a:rPr lang="en-US" dirty="0">
                <a:latin typeface="Palatino Linotype" panose="02040502050505030304" pitchFamily="18" charset="0"/>
              </a:rPr>
            </a:br>
            <a:br>
              <a:rPr lang="en-US" dirty="0">
                <a:latin typeface="Palatino Linotype" panose="02040502050505030304" pitchFamily="18" charset="0"/>
              </a:rPr>
            </a:br>
            <a:endParaRPr lang="en-US" sz="2400" dirty="0">
              <a:latin typeface="Palatino Linotype" panose="02040502050505030304" pitchFamily="18" charset="0"/>
            </a:endParaRPr>
          </a:p>
        </p:txBody>
      </p:sp>
      <p:cxnSp>
        <p:nvCxnSpPr>
          <p:cNvPr id="239" name="Straight Connector 227">
            <a:extLst>
              <a:ext uri="{FF2B5EF4-FFF2-40B4-BE49-F238E27FC236}">
                <a16:creationId xmlns:a16="http://schemas.microsoft.com/office/drawing/2014/main" id="{D33AC32D-5F44-45F7-A0BD-7C11A86BED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600200"/>
            <a:ext cx="0" cy="3657600"/>
          </a:xfrm>
          <a:prstGeom prst="line">
            <a:avLst/>
          </a:prstGeom>
          <a:ln w="317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sp>
        <p:nvSpPr>
          <p:cNvPr id="230" name="Date Placeholder 1">
            <a:extLst>
              <a:ext uri="{FF2B5EF4-FFF2-40B4-BE49-F238E27FC236}">
                <a16:creationId xmlns:a16="http://schemas.microsoft.com/office/drawing/2014/main" id="{3FBF03E8-C602-4192-9C52-F84B29FDCC88}"/>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23229" y="6007878"/>
            <a:ext cx="3500715" cy="309201"/>
          </a:xfrm>
          <a:prstGeom prst="rect">
            <a:avLst/>
          </a:prstGeom>
        </p:spPr>
        <p:txBody>
          <a:bodyPr vert="horz" lIns="91440" tIns="45720" rIns="91440" bIns="45720" rtlCol="0" anchor="ctr"/>
          <a:lstStyle>
            <a:defPPr>
              <a:defRPr lang="en-US"/>
            </a:defPPr>
            <a:lvl1pPr marL="0" algn="r"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graphicFrame>
        <p:nvGraphicFramePr>
          <p:cNvPr id="89" name="TextBox 2">
            <a:extLst>
              <a:ext uri="{FF2B5EF4-FFF2-40B4-BE49-F238E27FC236}">
                <a16:creationId xmlns:a16="http://schemas.microsoft.com/office/drawing/2014/main" id="{B81AD8E4-69E4-40B5-5930-E3B8D9A504EC}"/>
              </a:ext>
            </a:extLst>
          </p:cNvPr>
          <p:cNvGraphicFramePr/>
          <p:nvPr>
            <p:extLst>
              <p:ext uri="{D42A27DB-BD31-4B8C-83A1-F6EECF244321}">
                <p14:modId xmlns:p14="http://schemas.microsoft.com/office/powerpoint/2010/main" val="2426997727"/>
              </p:ext>
            </p:extLst>
          </p:nvPr>
        </p:nvGraphicFramePr>
        <p:xfrm>
          <a:off x="4976636" y="1193800"/>
          <a:ext cx="6085091" cy="4699000"/>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extLst>
      <p:ext uri="{BB962C8B-B14F-4D97-AF65-F5344CB8AC3E}">
        <p14:creationId xmlns:p14="http://schemas.microsoft.com/office/powerpoint/2010/main" val="3208140736"/>
      </p:ext>
    </p:extLst>
  </p:cSld>
  <p:clrMapOvr>
    <a:overrideClrMapping bg1="dk1" tx1="lt1" bg2="dk2" tx2="lt2" accent1="accent1" accent2="accent2" accent3="accent3" accent4="accent4" accent5="accent5" accent6="accent6" hlink="hlink" folHlink="folHlink"/>
  </p:clrMapOvr>
  <p:transition spd="slow">
    <p:wipe/>
  </p:transition>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1" name="Rectangle 257">
            <a:extLst>
              <a:ext uri="{FF2B5EF4-FFF2-40B4-BE49-F238E27FC236}">
                <a16:creationId xmlns:a16="http://schemas.microsoft.com/office/drawing/2014/main" id="{1CE580D1-F917-4567-AFB4-99AA9B52AD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273" name="Picture 259">
            <a:extLst>
              <a:ext uri="{FF2B5EF4-FFF2-40B4-BE49-F238E27FC236}">
                <a16:creationId xmlns:a16="http://schemas.microsoft.com/office/drawing/2014/main" id="{1F5620B8-A2D8-4568-B566-F0453A0D916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75" name="Straight Connector 261">
            <a:extLst>
              <a:ext uri="{FF2B5EF4-FFF2-40B4-BE49-F238E27FC236}">
                <a16:creationId xmlns:a16="http://schemas.microsoft.com/office/drawing/2014/main" id="{1C7D2BA4-4B7A-4596-8BCC-5CF71542389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277" name="Straight Connector 263">
            <a:extLst>
              <a:ext uri="{FF2B5EF4-FFF2-40B4-BE49-F238E27FC236}">
                <a16:creationId xmlns:a16="http://schemas.microsoft.com/office/drawing/2014/main" id="{C9D4B225-18E9-4C5B-94D8-2ABE6D161E4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278" name="Rectangle 265">
            <a:extLst>
              <a:ext uri="{FF2B5EF4-FFF2-40B4-BE49-F238E27FC236}">
                <a16:creationId xmlns:a16="http://schemas.microsoft.com/office/drawing/2014/main" id="{C6870151-9189-4C3A-8379-EF3D95827A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close-up of a traffic light&#10;&#10;Description automatically generated">
            <a:extLst>
              <a:ext uri="{FF2B5EF4-FFF2-40B4-BE49-F238E27FC236}">
                <a16:creationId xmlns:a16="http://schemas.microsoft.com/office/drawing/2014/main" id="{702EA700-6F01-D974-164C-04DF4983A06E}"/>
              </a:ext>
            </a:extLst>
          </p:cNvPr>
          <p:cNvPicPr>
            <a:picLocks noChangeAspect="1"/>
          </p:cNvPicPr>
          <p:nvPr/>
        </p:nvPicPr>
        <p:blipFill rotWithShape="1">
          <a:blip r:embed="rId4">
            <a:alphaModFix amt="50000"/>
            <a:extLst>
              <a:ext uri="{837473B0-CC2E-450A-ABE3-18F120FF3D39}">
                <a1611:picAttrSrcUrl xmlns:a1611="http://schemas.microsoft.com/office/drawing/2016/11/main" r:id="rId5"/>
              </a:ext>
            </a:extLst>
          </a:blip>
          <a:srcRect t="36006" b="26446"/>
          <a:stretch/>
        </p:blipFill>
        <p:spPr>
          <a:xfrm>
            <a:off x="305" y="10"/>
            <a:ext cx="12191695" cy="6857990"/>
          </a:xfrm>
          <a:prstGeom prst="rect">
            <a:avLst/>
          </a:prstGeom>
        </p:spPr>
      </p:pic>
      <p:sp>
        <p:nvSpPr>
          <p:cNvPr id="279" name="Slide Number Placeholder 7">
            <a:extLst>
              <a:ext uri="{FF2B5EF4-FFF2-40B4-BE49-F238E27FC236}">
                <a16:creationId xmlns:a16="http://schemas.microsoft.com/office/drawing/2014/main" id="{123EA69C-102A-4DD0-9547-05DCD271D159}"/>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12301" y="443732"/>
            <a:ext cx="811019" cy="503578"/>
          </a:xfrm>
          <a:prstGeom prst="rect">
            <a:avLst/>
          </a:prstGeom>
        </p:spPr>
        <p:txBody>
          <a:bodyPr vert="horz" lIns="91440" tIns="45720" rIns="91440" bIns="45720" rtlCol="0" anchor="t"/>
          <a:lstStyle>
            <a:defPPr>
              <a:defRPr lang="en-US"/>
            </a:defPPr>
            <a:lvl1pPr marL="0" algn="r" defTabSz="457200" rtl="0" eaLnBrk="1" latinLnBrk="0" hangingPunct="1">
              <a:defRPr sz="2800" kern="1200">
                <a:solidFill>
                  <a:schemeClr val="accent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p>
        </p:txBody>
      </p:sp>
      <p:sp>
        <p:nvSpPr>
          <p:cNvPr id="270" name="Footer Placeholder 6">
            <a:extLst>
              <a:ext uri="{FF2B5EF4-FFF2-40B4-BE49-F238E27FC236}">
                <a16:creationId xmlns:a16="http://schemas.microsoft.com/office/drawing/2014/main" id="{6A862265-5CA3-4C40-8582-7534C3B03C2A}"/>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76636" y="540921"/>
            <a:ext cx="4973915" cy="309201"/>
          </a:xfrm>
          <a:prstGeom prst="rect">
            <a:avLst/>
          </a:prstGeom>
        </p:spPr>
        <p:txBody>
          <a:bodyPr vert="horz" lIns="91440" tIns="45720" rIns="91440" bIns="45720" rtlCol="0" anchor="ctr"/>
          <a:lstStyle>
            <a:defPPr>
              <a:defRPr lang="en-US"/>
            </a:defPPr>
            <a:lvl1pPr marL="0" algn="l"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sp>
        <p:nvSpPr>
          <p:cNvPr id="272" name="Rectangle 271">
            <a:extLst>
              <a:ext uri="{FF2B5EF4-FFF2-40B4-BE49-F238E27FC236}">
                <a16:creationId xmlns:a16="http://schemas.microsoft.com/office/drawing/2014/main" id="{600EF80B-0391-4082-9AF5-F15B091B4C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93800"/>
            <a:ext cx="12192000" cy="5664199"/>
          </a:xfrm>
          <a:prstGeom prst="rect">
            <a:avLst/>
          </a:prstGeom>
          <a:gradFill flip="none" rotWithShape="1">
            <a:gsLst>
              <a:gs pos="0">
                <a:schemeClr val="bg2">
                  <a:lumMod val="87000"/>
                  <a:alpha val="4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CE3590AB-621B-CEDB-AB3B-5FA0CBFDED2F}"/>
              </a:ext>
            </a:extLst>
          </p:cNvPr>
          <p:cNvSpPr>
            <a:spLocks noGrp="1"/>
          </p:cNvSpPr>
          <p:nvPr>
            <p:ph type="title"/>
          </p:nvPr>
        </p:nvSpPr>
        <p:spPr>
          <a:xfrm>
            <a:off x="814039" y="1193800"/>
            <a:ext cx="3509282" cy="4699000"/>
          </a:xfrm>
        </p:spPr>
        <p:txBody>
          <a:bodyPr vert="horz" lIns="91440" tIns="45720" rIns="91440" bIns="45720" rtlCol="0" anchor="ctr">
            <a:normAutofit/>
          </a:bodyPr>
          <a:lstStyle/>
          <a:p>
            <a:r>
              <a:rPr lang="en-US" dirty="0">
                <a:latin typeface="Palatino Linotype" panose="02040502050505030304" pitchFamily="18" charset="0"/>
              </a:rPr>
              <a:t>Karla’s case study</a:t>
            </a:r>
            <a:br>
              <a:rPr lang="en-US" dirty="0">
                <a:latin typeface="Palatino Linotype" panose="02040502050505030304" pitchFamily="18" charset="0"/>
              </a:rPr>
            </a:br>
            <a:br>
              <a:rPr lang="en-US" dirty="0">
                <a:latin typeface="Palatino Linotype" panose="02040502050505030304" pitchFamily="18" charset="0"/>
              </a:rPr>
            </a:br>
            <a:r>
              <a:rPr lang="en-US" sz="2400" dirty="0">
                <a:latin typeface="Palatino Linotype" panose="02040502050505030304" pitchFamily="18" charset="0"/>
              </a:rPr>
              <a:t>(difficulties during </a:t>
            </a:r>
            <a:r>
              <a:rPr lang="en-US" sz="2400" dirty="0" err="1">
                <a:latin typeface="Palatino Linotype" panose="02040502050505030304" pitchFamily="18" charset="0"/>
              </a:rPr>
              <a:t>sps</a:t>
            </a:r>
            <a:r>
              <a:rPr lang="en-US" sz="2400" dirty="0">
                <a:latin typeface="Palatino Linotype" panose="02040502050505030304" pitchFamily="18" charset="0"/>
              </a:rPr>
              <a:t>)</a:t>
            </a:r>
          </a:p>
        </p:txBody>
      </p:sp>
      <p:cxnSp>
        <p:nvCxnSpPr>
          <p:cNvPr id="274" name="Straight Connector 273">
            <a:extLst>
              <a:ext uri="{FF2B5EF4-FFF2-40B4-BE49-F238E27FC236}">
                <a16:creationId xmlns:a16="http://schemas.microsoft.com/office/drawing/2014/main" id="{D33AC32D-5F44-45F7-A0BD-7C11A86BED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600200"/>
            <a:ext cx="0" cy="3657600"/>
          </a:xfrm>
          <a:prstGeom prst="line">
            <a:avLst/>
          </a:prstGeom>
          <a:ln w="317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sp>
        <p:nvSpPr>
          <p:cNvPr id="276" name="Date Placeholder 1">
            <a:extLst>
              <a:ext uri="{FF2B5EF4-FFF2-40B4-BE49-F238E27FC236}">
                <a16:creationId xmlns:a16="http://schemas.microsoft.com/office/drawing/2014/main" id="{3FBF03E8-C602-4192-9C52-F84B29FDCC88}"/>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23229" y="6007878"/>
            <a:ext cx="3500715" cy="309201"/>
          </a:xfrm>
          <a:prstGeom prst="rect">
            <a:avLst/>
          </a:prstGeom>
        </p:spPr>
        <p:txBody>
          <a:bodyPr vert="horz" lIns="91440" tIns="45720" rIns="91440" bIns="45720" rtlCol="0" anchor="ctr"/>
          <a:lstStyle>
            <a:defPPr>
              <a:defRPr lang="en-US"/>
            </a:defPPr>
            <a:lvl1pPr marL="0" algn="r"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graphicFrame>
        <p:nvGraphicFramePr>
          <p:cNvPr id="89" name="TextBox 2">
            <a:extLst>
              <a:ext uri="{FF2B5EF4-FFF2-40B4-BE49-F238E27FC236}">
                <a16:creationId xmlns:a16="http://schemas.microsoft.com/office/drawing/2014/main" id="{B81AD8E4-69E4-40B5-5930-E3B8D9A504EC}"/>
              </a:ext>
            </a:extLst>
          </p:cNvPr>
          <p:cNvGraphicFramePr/>
          <p:nvPr>
            <p:extLst>
              <p:ext uri="{D42A27DB-BD31-4B8C-83A1-F6EECF244321}">
                <p14:modId xmlns:p14="http://schemas.microsoft.com/office/powerpoint/2010/main" val="3746411910"/>
              </p:ext>
            </p:extLst>
          </p:nvPr>
        </p:nvGraphicFramePr>
        <p:xfrm>
          <a:off x="4976636" y="1193800"/>
          <a:ext cx="6085091" cy="4699000"/>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extLst>
      <p:ext uri="{BB962C8B-B14F-4D97-AF65-F5344CB8AC3E}">
        <p14:creationId xmlns:p14="http://schemas.microsoft.com/office/powerpoint/2010/main" val="3895203003"/>
      </p:ext>
    </p:extLst>
  </p:cSld>
  <p:clrMapOvr>
    <a:overrideClrMapping bg1="dk1" tx1="lt1" bg2="dk2" tx2="lt2" accent1="accent1" accent2="accent2" accent3="accent3" accent4="accent4" accent5="accent5" accent6="accent6" hlink="hlink" folHlink="folHlink"/>
  </p:clrMapOvr>
  <p:transition spd="slow">
    <p:wipe/>
  </p:transition>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5" name="Rectangle 234">
            <a:extLst>
              <a:ext uri="{FF2B5EF4-FFF2-40B4-BE49-F238E27FC236}">
                <a16:creationId xmlns:a16="http://schemas.microsoft.com/office/drawing/2014/main" id="{1CE580D1-F917-4567-AFB4-99AA9B52AD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237" name="Picture 236">
            <a:extLst>
              <a:ext uri="{FF2B5EF4-FFF2-40B4-BE49-F238E27FC236}">
                <a16:creationId xmlns:a16="http://schemas.microsoft.com/office/drawing/2014/main" id="{1F5620B8-A2D8-4568-B566-F0453A0D916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39" name="Straight Connector 238">
            <a:extLst>
              <a:ext uri="{FF2B5EF4-FFF2-40B4-BE49-F238E27FC236}">
                <a16:creationId xmlns:a16="http://schemas.microsoft.com/office/drawing/2014/main" id="{1C7D2BA4-4B7A-4596-8BCC-5CF71542389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241" name="Straight Connector 240">
            <a:extLst>
              <a:ext uri="{FF2B5EF4-FFF2-40B4-BE49-F238E27FC236}">
                <a16:creationId xmlns:a16="http://schemas.microsoft.com/office/drawing/2014/main" id="{C9D4B225-18E9-4C5B-94D8-2ABE6D161E4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243" name="Rectangle 242">
            <a:extLst>
              <a:ext uri="{FF2B5EF4-FFF2-40B4-BE49-F238E27FC236}">
                <a16:creationId xmlns:a16="http://schemas.microsoft.com/office/drawing/2014/main" id="{C6870151-9189-4C3A-8379-EF3D95827A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close-up of a traffic light&#10;&#10;Description automatically generated">
            <a:extLst>
              <a:ext uri="{FF2B5EF4-FFF2-40B4-BE49-F238E27FC236}">
                <a16:creationId xmlns:a16="http://schemas.microsoft.com/office/drawing/2014/main" id="{702EA700-6F01-D974-164C-04DF4983A06E}"/>
              </a:ext>
            </a:extLst>
          </p:cNvPr>
          <p:cNvPicPr>
            <a:picLocks noChangeAspect="1"/>
          </p:cNvPicPr>
          <p:nvPr/>
        </p:nvPicPr>
        <p:blipFill rotWithShape="1">
          <a:blip r:embed="rId4">
            <a:alphaModFix amt="50000"/>
            <a:grayscl/>
            <a:extLst>
              <a:ext uri="{837473B0-CC2E-450A-ABE3-18F120FF3D39}">
                <a1611:picAttrSrcUrl xmlns:a1611="http://schemas.microsoft.com/office/drawing/2016/11/main" r:id="rId5"/>
              </a:ext>
            </a:extLst>
          </a:blip>
          <a:srcRect t="36006" b="26446"/>
          <a:stretch/>
        </p:blipFill>
        <p:spPr>
          <a:xfrm>
            <a:off x="0" y="1"/>
            <a:ext cx="12191695" cy="6857998"/>
          </a:xfrm>
          <a:prstGeom prst="rect">
            <a:avLst/>
          </a:prstGeom>
        </p:spPr>
      </p:pic>
      <p:sp>
        <p:nvSpPr>
          <p:cNvPr id="245" name="Slide Number Placeholder 7">
            <a:extLst>
              <a:ext uri="{FF2B5EF4-FFF2-40B4-BE49-F238E27FC236}">
                <a16:creationId xmlns:a16="http://schemas.microsoft.com/office/drawing/2014/main" id="{123EA69C-102A-4DD0-9547-05DCD271D159}"/>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12301" y="443732"/>
            <a:ext cx="811019" cy="503578"/>
          </a:xfrm>
          <a:prstGeom prst="rect">
            <a:avLst/>
          </a:prstGeom>
        </p:spPr>
        <p:txBody>
          <a:bodyPr vert="horz" lIns="91440" tIns="45720" rIns="91440" bIns="45720" rtlCol="0" anchor="t"/>
          <a:lstStyle>
            <a:defPPr>
              <a:defRPr lang="en-US"/>
            </a:defPPr>
            <a:lvl1pPr marL="0" algn="r" defTabSz="457200" rtl="0" eaLnBrk="1" latinLnBrk="0" hangingPunct="1">
              <a:defRPr sz="2800" kern="1200">
                <a:solidFill>
                  <a:schemeClr val="accent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p>
        </p:txBody>
      </p:sp>
      <p:sp>
        <p:nvSpPr>
          <p:cNvPr id="247" name="Footer Placeholder 6">
            <a:extLst>
              <a:ext uri="{FF2B5EF4-FFF2-40B4-BE49-F238E27FC236}">
                <a16:creationId xmlns:a16="http://schemas.microsoft.com/office/drawing/2014/main" id="{6A862265-5CA3-4C40-8582-7534C3B03C2A}"/>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76636" y="540921"/>
            <a:ext cx="4973915" cy="309201"/>
          </a:xfrm>
          <a:prstGeom prst="rect">
            <a:avLst/>
          </a:prstGeom>
        </p:spPr>
        <p:txBody>
          <a:bodyPr vert="horz" lIns="91440" tIns="45720" rIns="91440" bIns="45720" rtlCol="0" anchor="ctr"/>
          <a:lstStyle>
            <a:defPPr>
              <a:defRPr lang="en-US"/>
            </a:defPPr>
            <a:lvl1pPr marL="0" algn="l"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sp>
        <p:nvSpPr>
          <p:cNvPr id="249" name="Rectangle 248">
            <a:extLst>
              <a:ext uri="{FF2B5EF4-FFF2-40B4-BE49-F238E27FC236}">
                <a16:creationId xmlns:a16="http://schemas.microsoft.com/office/drawing/2014/main" id="{600EF80B-0391-4082-9AF5-F15B091B4C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93800"/>
            <a:ext cx="12192000" cy="5664199"/>
          </a:xfrm>
          <a:prstGeom prst="rect">
            <a:avLst/>
          </a:prstGeom>
          <a:gradFill flip="none" rotWithShape="1">
            <a:gsLst>
              <a:gs pos="0">
                <a:schemeClr val="bg2">
                  <a:lumMod val="87000"/>
                  <a:alpha val="4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CE3590AB-621B-CEDB-AB3B-5FA0CBFDED2F}"/>
              </a:ext>
            </a:extLst>
          </p:cNvPr>
          <p:cNvSpPr>
            <a:spLocks noGrp="1"/>
          </p:cNvSpPr>
          <p:nvPr>
            <p:ph type="title"/>
          </p:nvPr>
        </p:nvSpPr>
        <p:spPr>
          <a:xfrm>
            <a:off x="872316" y="1975807"/>
            <a:ext cx="3193050" cy="2169482"/>
          </a:xfrm>
        </p:spPr>
        <p:txBody>
          <a:bodyPr vert="horz" lIns="91440" tIns="45720" rIns="91440" bIns="45720" rtlCol="0" anchor="ctr">
            <a:normAutofit/>
          </a:bodyPr>
          <a:lstStyle/>
          <a:p>
            <a:r>
              <a:rPr lang="en-US" b="1" dirty="0">
                <a:latin typeface="Palatino Linotype" panose="02040502050505030304" pitchFamily="18" charset="0"/>
              </a:rPr>
              <a:t>PARE/PASE Sessions</a:t>
            </a:r>
          </a:p>
        </p:txBody>
      </p:sp>
      <p:cxnSp>
        <p:nvCxnSpPr>
          <p:cNvPr id="251" name="Straight Connector 250">
            <a:extLst>
              <a:ext uri="{FF2B5EF4-FFF2-40B4-BE49-F238E27FC236}">
                <a16:creationId xmlns:a16="http://schemas.microsoft.com/office/drawing/2014/main" id="{D33AC32D-5F44-45F7-A0BD-7C11A86BED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600200"/>
            <a:ext cx="0" cy="3657600"/>
          </a:xfrm>
          <a:prstGeom prst="line">
            <a:avLst/>
          </a:prstGeom>
          <a:ln w="317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sp>
        <p:nvSpPr>
          <p:cNvPr id="253" name="Date Placeholder 1">
            <a:extLst>
              <a:ext uri="{FF2B5EF4-FFF2-40B4-BE49-F238E27FC236}">
                <a16:creationId xmlns:a16="http://schemas.microsoft.com/office/drawing/2014/main" id="{3FBF03E8-C602-4192-9C52-F84B29FDCC88}"/>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23229" y="6007878"/>
            <a:ext cx="3500715" cy="309201"/>
          </a:xfrm>
          <a:prstGeom prst="rect">
            <a:avLst/>
          </a:prstGeom>
        </p:spPr>
        <p:txBody>
          <a:bodyPr vert="horz" lIns="91440" tIns="45720" rIns="91440" bIns="45720" rtlCol="0" anchor="ctr"/>
          <a:lstStyle>
            <a:defPPr>
              <a:defRPr lang="en-US"/>
            </a:defPPr>
            <a:lvl1pPr marL="0" algn="r"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graphicFrame>
        <p:nvGraphicFramePr>
          <p:cNvPr id="89" name="TextBox 2">
            <a:extLst>
              <a:ext uri="{FF2B5EF4-FFF2-40B4-BE49-F238E27FC236}">
                <a16:creationId xmlns:a16="http://schemas.microsoft.com/office/drawing/2014/main" id="{B81AD8E4-69E4-40B5-5930-E3B8D9A504EC}"/>
              </a:ext>
            </a:extLst>
          </p:cNvPr>
          <p:cNvGraphicFramePr/>
          <p:nvPr>
            <p:extLst>
              <p:ext uri="{D42A27DB-BD31-4B8C-83A1-F6EECF244321}">
                <p14:modId xmlns:p14="http://schemas.microsoft.com/office/powerpoint/2010/main" val="1192929333"/>
              </p:ext>
            </p:extLst>
          </p:nvPr>
        </p:nvGraphicFramePr>
        <p:xfrm>
          <a:off x="4976636" y="695521"/>
          <a:ext cx="6600997" cy="5197279"/>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
        <p:nvSpPr>
          <p:cNvPr id="3" name="TextBox 2">
            <a:extLst>
              <a:ext uri="{FF2B5EF4-FFF2-40B4-BE49-F238E27FC236}">
                <a16:creationId xmlns:a16="http://schemas.microsoft.com/office/drawing/2014/main" id="{756E8F1C-0EB1-5B37-5893-BC08B1534A0B}"/>
              </a:ext>
            </a:extLst>
          </p:cNvPr>
          <p:cNvSpPr txBox="1"/>
          <p:nvPr/>
        </p:nvSpPr>
        <p:spPr>
          <a:xfrm>
            <a:off x="614363" y="695521"/>
            <a:ext cx="3708957" cy="584775"/>
          </a:xfrm>
          <a:prstGeom prst="rect">
            <a:avLst/>
          </a:prstGeom>
          <a:noFill/>
        </p:spPr>
        <p:txBody>
          <a:bodyPr wrap="square" rtlCol="0">
            <a:spAutoFit/>
          </a:bodyPr>
          <a:lstStyle/>
          <a:p>
            <a:r>
              <a:rPr lang="en-US" sz="3200" dirty="0">
                <a:latin typeface="Palatino Linotype" panose="02040502050505030304" pitchFamily="18" charset="0"/>
              </a:rPr>
              <a:t>Karla’s case study</a:t>
            </a:r>
          </a:p>
        </p:txBody>
      </p:sp>
    </p:spTree>
    <p:extLst>
      <p:ext uri="{BB962C8B-B14F-4D97-AF65-F5344CB8AC3E}">
        <p14:creationId xmlns:p14="http://schemas.microsoft.com/office/powerpoint/2010/main" val="1418174888"/>
      </p:ext>
    </p:extLst>
  </p:cSld>
  <p:clrMapOvr>
    <a:overrideClrMapping bg1="dk1" tx1="lt1" bg2="dk2" tx2="lt2" accent1="accent1" accent2="accent2" accent3="accent3" accent4="accent4" accent5="accent5" accent6="accent6" hlink="hlink" folHlink="folHlink"/>
  </p:clrMapOvr>
  <p:transition spd="slow">
    <p:wipe/>
  </p:transition>
</p:sld>
</file>

<file path=ppt/slides/slide2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p:nvSpPr>
          <p:cNvPr id="25" name="Rectangle 24">
            <a:extLst>
              <a:ext uri="{FF2B5EF4-FFF2-40B4-BE49-F238E27FC236}">
                <a16:creationId xmlns:a16="http://schemas.microsoft.com/office/drawing/2014/main" id="{23522FE7-5A29-4EF6-B1EF-2CA55748A7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27" name="Picture 26">
            <a:extLst>
              <a:ext uri="{FF2B5EF4-FFF2-40B4-BE49-F238E27FC236}">
                <a16:creationId xmlns:a16="http://schemas.microsoft.com/office/drawing/2014/main" id="{C2192E09-EBC7-416C-B887-DFF915D7F43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9" name="Straight Connector 28">
            <a:extLst>
              <a:ext uri="{FF2B5EF4-FFF2-40B4-BE49-F238E27FC236}">
                <a16:creationId xmlns:a16="http://schemas.microsoft.com/office/drawing/2014/main" id="{2924498D-E084-44BE-A196-CFCE3556435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14C12901-9FCC-461E-A64A-89B4791235E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33" name="Rectangle 32">
            <a:extLst>
              <a:ext uri="{FF2B5EF4-FFF2-40B4-BE49-F238E27FC236}">
                <a16:creationId xmlns:a16="http://schemas.microsoft.com/office/drawing/2014/main" id="{54F891EB-ED45-44C3-95D6-FFB2EC07FA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2EA385B8-7C85-4CE0-AE3A-00EB627B34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120EBA71-9C0F-68DF-55F7-71F1109910FD}"/>
              </a:ext>
            </a:extLst>
          </p:cNvPr>
          <p:cNvSpPr>
            <a:spLocks noGrp="1"/>
          </p:cNvSpPr>
          <p:nvPr>
            <p:ph type="title"/>
          </p:nvPr>
        </p:nvSpPr>
        <p:spPr>
          <a:xfrm>
            <a:off x="812205" y="804519"/>
            <a:ext cx="3241820" cy="4431360"/>
          </a:xfrm>
        </p:spPr>
        <p:txBody>
          <a:bodyPr vert="horz" lIns="91440" tIns="45720" rIns="91440" bIns="45720" rtlCol="0" anchor="ctr">
            <a:normAutofit/>
          </a:bodyPr>
          <a:lstStyle/>
          <a:p>
            <a:r>
              <a:rPr lang="en-US" b="1" i="0" kern="1200" cap="all" dirty="0">
                <a:solidFill>
                  <a:schemeClr val="tx1"/>
                </a:solidFill>
                <a:effectLst/>
                <a:latin typeface="Palatino Linotype" panose="02040502050505030304" pitchFamily="18" charset="0"/>
              </a:rPr>
              <a:t>Karla’s Reflection </a:t>
            </a:r>
          </a:p>
        </p:txBody>
      </p:sp>
      <p:cxnSp>
        <p:nvCxnSpPr>
          <p:cNvPr id="37" name="Straight Connector 36">
            <a:extLst>
              <a:ext uri="{FF2B5EF4-FFF2-40B4-BE49-F238E27FC236}">
                <a16:creationId xmlns:a16="http://schemas.microsoft.com/office/drawing/2014/main" id="{19AF263B-E208-40DF-A182-5193478DCFA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45156" y="890353"/>
            <a:ext cx="0" cy="4572000"/>
          </a:xfrm>
          <a:prstGeom prst="line">
            <a:avLst/>
          </a:prstGeom>
          <a:ln w="317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1BCA81A3-F09F-6E29-0053-A5D8DE83E75A}"/>
              </a:ext>
            </a:extLst>
          </p:cNvPr>
          <p:cNvSpPr txBox="1"/>
          <p:nvPr/>
        </p:nvSpPr>
        <p:spPr>
          <a:xfrm>
            <a:off x="4345154" y="804520"/>
            <a:ext cx="7357951" cy="4431359"/>
          </a:xfrm>
          <a:prstGeom prst="rect">
            <a:avLst/>
          </a:prstGeom>
        </p:spPr>
        <p:txBody>
          <a:bodyPr vert="horz" lIns="91440" tIns="45720" rIns="91440" bIns="45720" rtlCol="0" anchor="ctr">
            <a:normAutofit/>
          </a:bodyPr>
          <a:lstStyle/>
          <a:p>
            <a:pPr marL="342900" indent="-342900" defTabSz="914400">
              <a:lnSpc>
                <a:spcPct val="120000"/>
              </a:lnSpc>
              <a:spcAft>
                <a:spcPts val="600"/>
              </a:spcAft>
              <a:buClr>
                <a:schemeClr val="accent1"/>
              </a:buClr>
              <a:buSzPct val="100000"/>
              <a:buFont typeface="Arial" panose="020B0604020202020204" pitchFamily="34" charset="0"/>
              <a:buChar char="•"/>
            </a:pPr>
            <a:r>
              <a:rPr lang="en-US" sz="2000" dirty="0">
                <a:latin typeface="Palatino Linotype" panose="02040502050505030304" pitchFamily="18" charset="0"/>
              </a:rPr>
              <a:t>Realized she needed a "</a:t>
            </a:r>
            <a:r>
              <a:rPr lang="en-US" sz="2000" dirty="0" err="1">
                <a:latin typeface="Palatino Linotype" panose="02040502050505030304" pitchFamily="18" charset="0"/>
              </a:rPr>
              <a:t>pensamiento</a:t>
            </a:r>
            <a:r>
              <a:rPr lang="en-US" sz="2000" dirty="0">
                <a:latin typeface="Palatino Linotype" panose="02040502050505030304" pitchFamily="18" charset="0"/>
              </a:rPr>
              <a:t> </a:t>
            </a:r>
            <a:r>
              <a:rPr lang="en-US" sz="2000" dirty="0" err="1">
                <a:latin typeface="Palatino Linotype" panose="02040502050505030304" pitchFamily="18" charset="0"/>
              </a:rPr>
              <a:t>activo</a:t>
            </a:r>
            <a:r>
              <a:rPr lang="en-US" sz="2000" dirty="0">
                <a:latin typeface="Palatino Linotype" panose="02040502050505030304" pitchFamily="18" charset="0"/>
              </a:rPr>
              <a:t>" (active thought) to identify her </a:t>
            </a:r>
            <a:r>
              <a:rPr lang="en-US" sz="2000" b="1" i="1" dirty="0">
                <a:latin typeface="Palatino Linotype" panose="02040502050505030304" pitchFamily="18" charset="0"/>
              </a:rPr>
              <a:t>A. </a:t>
            </a:r>
            <a:r>
              <a:rPr lang="en-US" sz="2000" dirty="0">
                <a:latin typeface="Palatino Linotype" panose="02040502050505030304" pitchFamily="18" charset="0"/>
              </a:rPr>
              <a:t>This compelled her to </a:t>
            </a:r>
            <a:r>
              <a:rPr lang="en-US" sz="2000" i="1" dirty="0">
                <a:latin typeface="Palatino Linotype" panose="02040502050505030304" pitchFamily="18" charset="0"/>
              </a:rPr>
              <a:t>reflect-on</a:t>
            </a:r>
            <a:r>
              <a:rPr lang="en-US" sz="2000" dirty="0">
                <a:latin typeface="Palatino Linotype" panose="02040502050505030304" pitchFamily="18" charset="0"/>
              </a:rPr>
              <a:t> (Schön, 1983), the numerous instances in which practiced without this awareness, leading to frustration and meaningless repetition.</a:t>
            </a:r>
          </a:p>
        </p:txBody>
      </p:sp>
      <p:pic>
        <p:nvPicPr>
          <p:cNvPr id="39" name="Picture 38">
            <a:extLst>
              <a:ext uri="{FF2B5EF4-FFF2-40B4-BE49-F238E27FC236}">
                <a16:creationId xmlns:a16="http://schemas.microsoft.com/office/drawing/2014/main" id="{DCC0100C-A457-45B1-8A8B-8740F43EC15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Tree>
    <p:extLst>
      <p:ext uri="{BB962C8B-B14F-4D97-AF65-F5344CB8AC3E}">
        <p14:creationId xmlns:p14="http://schemas.microsoft.com/office/powerpoint/2010/main" val="1272057077"/>
      </p:ext>
    </p:extLst>
  </p:cSld>
  <p:clrMapOvr>
    <a:overrideClrMapping bg1="dk1" tx1="lt1" bg2="dk2" tx2="lt2" accent1="accent1" accent2="accent2" accent3="accent3" accent4="accent4" accent5="accent5" accent6="accent6" hlink="hlink" folHlink="folHlink"/>
  </p:clrMapOvr>
  <p:transition spd="slow">
    <p:wipe/>
  </p:transition>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5" name="Rectangle 234">
            <a:extLst>
              <a:ext uri="{FF2B5EF4-FFF2-40B4-BE49-F238E27FC236}">
                <a16:creationId xmlns:a16="http://schemas.microsoft.com/office/drawing/2014/main" id="{1CE580D1-F917-4567-AFB4-99AA9B52AD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237" name="Picture 236">
            <a:extLst>
              <a:ext uri="{FF2B5EF4-FFF2-40B4-BE49-F238E27FC236}">
                <a16:creationId xmlns:a16="http://schemas.microsoft.com/office/drawing/2014/main" id="{1F5620B8-A2D8-4568-B566-F0453A0D916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39" name="Straight Connector 238">
            <a:extLst>
              <a:ext uri="{FF2B5EF4-FFF2-40B4-BE49-F238E27FC236}">
                <a16:creationId xmlns:a16="http://schemas.microsoft.com/office/drawing/2014/main" id="{1C7D2BA4-4B7A-4596-8BCC-5CF71542389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241" name="Straight Connector 240">
            <a:extLst>
              <a:ext uri="{FF2B5EF4-FFF2-40B4-BE49-F238E27FC236}">
                <a16:creationId xmlns:a16="http://schemas.microsoft.com/office/drawing/2014/main" id="{C9D4B225-18E9-4C5B-94D8-2ABE6D161E4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243" name="Rectangle 242">
            <a:extLst>
              <a:ext uri="{FF2B5EF4-FFF2-40B4-BE49-F238E27FC236}">
                <a16:creationId xmlns:a16="http://schemas.microsoft.com/office/drawing/2014/main" id="{C6870151-9189-4C3A-8379-EF3D95827A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close-up of a traffic light&#10;&#10;Description automatically generated">
            <a:extLst>
              <a:ext uri="{FF2B5EF4-FFF2-40B4-BE49-F238E27FC236}">
                <a16:creationId xmlns:a16="http://schemas.microsoft.com/office/drawing/2014/main" id="{702EA700-6F01-D974-164C-04DF4983A06E}"/>
              </a:ext>
            </a:extLst>
          </p:cNvPr>
          <p:cNvPicPr>
            <a:picLocks noChangeAspect="1"/>
          </p:cNvPicPr>
          <p:nvPr/>
        </p:nvPicPr>
        <p:blipFill rotWithShape="1">
          <a:blip r:embed="rId4">
            <a:alphaModFix amt="50000"/>
            <a:grayscl/>
            <a:extLst>
              <a:ext uri="{837473B0-CC2E-450A-ABE3-18F120FF3D39}">
                <a1611:picAttrSrcUrl xmlns:a1611="http://schemas.microsoft.com/office/drawing/2016/11/main" r:id="rId5"/>
              </a:ext>
            </a:extLst>
          </a:blip>
          <a:srcRect t="36006" b="26446"/>
          <a:stretch/>
        </p:blipFill>
        <p:spPr>
          <a:xfrm>
            <a:off x="305" y="0"/>
            <a:ext cx="12191695" cy="7145079"/>
          </a:xfrm>
          <a:prstGeom prst="rect">
            <a:avLst/>
          </a:prstGeom>
        </p:spPr>
      </p:pic>
      <p:sp>
        <p:nvSpPr>
          <p:cNvPr id="245" name="Slide Number Placeholder 7">
            <a:extLst>
              <a:ext uri="{FF2B5EF4-FFF2-40B4-BE49-F238E27FC236}">
                <a16:creationId xmlns:a16="http://schemas.microsoft.com/office/drawing/2014/main" id="{123EA69C-102A-4DD0-9547-05DCD271D159}"/>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12301" y="443732"/>
            <a:ext cx="811019" cy="503578"/>
          </a:xfrm>
          <a:prstGeom prst="rect">
            <a:avLst/>
          </a:prstGeom>
        </p:spPr>
        <p:txBody>
          <a:bodyPr vert="horz" lIns="91440" tIns="45720" rIns="91440" bIns="45720" rtlCol="0" anchor="t"/>
          <a:lstStyle>
            <a:defPPr>
              <a:defRPr lang="en-US"/>
            </a:defPPr>
            <a:lvl1pPr marL="0" algn="r" defTabSz="457200" rtl="0" eaLnBrk="1" latinLnBrk="0" hangingPunct="1">
              <a:defRPr sz="2800" kern="1200">
                <a:solidFill>
                  <a:schemeClr val="accent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p>
        </p:txBody>
      </p:sp>
      <p:sp>
        <p:nvSpPr>
          <p:cNvPr id="247" name="Footer Placeholder 6">
            <a:extLst>
              <a:ext uri="{FF2B5EF4-FFF2-40B4-BE49-F238E27FC236}">
                <a16:creationId xmlns:a16="http://schemas.microsoft.com/office/drawing/2014/main" id="{6A862265-5CA3-4C40-8582-7534C3B03C2A}"/>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76636" y="540921"/>
            <a:ext cx="4973915" cy="309201"/>
          </a:xfrm>
          <a:prstGeom prst="rect">
            <a:avLst/>
          </a:prstGeom>
        </p:spPr>
        <p:txBody>
          <a:bodyPr vert="horz" lIns="91440" tIns="45720" rIns="91440" bIns="45720" rtlCol="0" anchor="ctr"/>
          <a:lstStyle>
            <a:defPPr>
              <a:defRPr lang="en-US"/>
            </a:defPPr>
            <a:lvl1pPr marL="0" algn="l"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sp>
        <p:nvSpPr>
          <p:cNvPr id="249" name="Rectangle 248">
            <a:extLst>
              <a:ext uri="{FF2B5EF4-FFF2-40B4-BE49-F238E27FC236}">
                <a16:creationId xmlns:a16="http://schemas.microsoft.com/office/drawing/2014/main" id="{600EF80B-0391-4082-9AF5-F15B091B4C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93800"/>
            <a:ext cx="12192000" cy="5664199"/>
          </a:xfrm>
          <a:prstGeom prst="rect">
            <a:avLst/>
          </a:prstGeom>
          <a:gradFill flip="none" rotWithShape="1">
            <a:gsLst>
              <a:gs pos="0">
                <a:schemeClr val="bg2">
                  <a:lumMod val="87000"/>
                  <a:alpha val="4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CE3590AB-621B-CEDB-AB3B-5FA0CBFDED2F}"/>
              </a:ext>
            </a:extLst>
          </p:cNvPr>
          <p:cNvSpPr>
            <a:spLocks noGrp="1"/>
          </p:cNvSpPr>
          <p:nvPr>
            <p:ph type="title"/>
          </p:nvPr>
        </p:nvSpPr>
        <p:spPr>
          <a:xfrm>
            <a:off x="1130271" y="1193800"/>
            <a:ext cx="3193050" cy="4699000"/>
          </a:xfrm>
        </p:spPr>
        <p:txBody>
          <a:bodyPr vert="horz" lIns="91440" tIns="45720" rIns="91440" bIns="45720" rtlCol="0" anchor="ctr">
            <a:normAutofit/>
          </a:bodyPr>
          <a:lstStyle/>
          <a:p>
            <a:r>
              <a:rPr lang="en-US" dirty="0">
                <a:latin typeface="Palatino Linotype" panose="02040502050505030304" pitchFamily="18" charset="0"/>
              </a:rPr>
              <a:t>Karla’s case study</a:t>
            </a:r>
            <a:br>
              <a:rPr lang="en-US" dirty="0">
                <a:latin typeface="Palatino Linotype" panose="02040502050505030304" pitchFamily="18" charset="0"/>
              </a:rPr>
            </a:br>
            <a:br>
              <a:rPr lang="en-US" dirty="0">
                <a:latin typeface="Palatino Linotype" panose="02040502050505030304" pitchFamily="18" charset="0"/>
              </a:rPr>
            </a:br>
            <a:r>
              <a:rPr lang="en-US" sz="2000" dirty="0">
                <a:latin typeface="Palatino Linotype" panose="02040502050505030304" pitchFamily="18" charset="0"/>
              </a:rPr>
              <a:t>post-study</a:t>
            </a:r>
          </a:p>
        </p:txBody>
      </p:sp>
      <p:cxnSp>
        <p:nvCxnSpPr>
          <p:cNvPr id="251" name="Straight Connector 250">
            <a:extLst>
              <a:ext uri="{FF2B5EF4-FFF2-40B4-BE49-F238E27FC236}">
                <a16:creationId xmlns:a16="http://schemas.microsoft.com/office/drawing/2014/main" id="{D33AC32D-5F44-45F7-A0BD-7C11A86BED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600200"/>
            <a:ext cx="0" cy="3657600"/>
          </a:xfrm>
          <a:prstGeom prst="line">
            <a:avLst/>
          </a:prstGeom>
          <a:ln w="317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sp>
        <p:nvSpPr>
          <p:cNvPr id="253" name="Date Placeholder 1">
            <a:extLst>
              <a:ext uri="{FF2B5EF4-FFF2-40B4-BE49-F238E27FC236}">
                <a16:creationId xmlns:a16="http://schemas.microsoft.com/office/drawing/2014/main" id="{3FBF03E8-C602-4192-9C52-F84B29FDCC88}"/>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23229" y="6007878"/>
            <a:ext cx="3500715" cy="309201"/>
          </a:xfrm>
          <a:prstGeom prst="rect">
            <a:avLst/>
          </a:prstGeom>
        </p:spPr>
        <p:txBody>
          <a:bodyPr vert="horz" lIns="91440" tIns="45720" rIns="91440" bIns="45720" rtlCol="0" anchor="ctr"/>
          <a:lstStyle>
            <a:defPPr>
              <a:defRPr lang="en-US"/>
            </a:defPPr>
            <a:lvl1pPr marL="0" algn="r"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graphicFrame>
        <p:nvGraphicFramePr>
          <p:cNvPr id="89" name="TextBox 2">
            <a:extLst>
              <a:ext uri="{FF2B5EF4-FFF2-40B4-BE49-F238E27FC236}">
                <a16:creationId xmlns:a16="http://schemas.microsoft.com/office/drawing/2014/main" id="{B81AD8E4-69E4-40B5-5930-E3B8D9A504EC}"/>
              </a:ext>
            </a:extLst>
          </p:cNvPr>
          <p:cNvGraphicFramePr/>
          <p:nvPr>
            <p:extLst>
              <p:ext uri="{D42A27DB-BD31-4B8C-83A1-F6EECF244321}">
                <p14:modId xmlns:p14="http://schemas.microsoft.com/office/powerpoint/2010/main" val="2961736411"/>
              </p:ext>
            </p:extLst>
          </p:nvPr>
        </p:nvGraphicFramePr>
        <p:xfrm>
          <a:off x="4976636" y="1193800"/>
          <a:ext cx="6085091" cy="4699000"/>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
        <p:nvSpPr>
          <p:cNvPr id="3" name="TextBox 2">
            <a:extLst>
              <a:ext uri="{FF2B5EF4-FFF2-40B4-BE49-F238E27FC236}">
                <a16:creationId xmlns:a16="http://schemas.microsoft.com/office/drawing/2014/main" id="{1718D0DC-D0A9-2A62-FE7E-E0F7572BA06D}"/>
              </a:ext>
            </a:extLst>
          </p:cNvPr>
          <p:cNvSpPr txBox="1"/>
          <p:nvPr/>
        </p:nvSpPr>
        <p:spPr>
          <a:xfrm>
            <a:off x="328613" y="6125417"/>
            <a:ext cx="3183688" cy="369332"/>
          </a:xfrm>
          <a:prstGeom prst="rect">
            <a:avLst/>
          </a:prstGeom>
          <a:noFill/>
        </p:spPr>
        <p:txBody>
          <a:bodyPr wrap="square" rtlCol="0">
            <a:spAutoFit/>
          </a:bodyPr>
          <a:lstStyle/>
          <a:p>
            <a:r>
              <a:rPr lang="en-US" dirty="0"/>
              <a:t>(</a:t>
            </a:r>
            <a:r>
              <a:rPr lang="en-US" dirty="0">
                <a:latin typeface="Palatino Linotype" panose="02040502050505030304" pitchFamily="18" charset="0"/>
              </a:rPr>
              <a:t>Alonso, 2015</a:t>
            </a:r>
            <a:r>
              <a:rPr lang="en-US" dirty="0"/>
              <a:t>)</a:t>
            </a:r>
          </a:p>
        </p:txBody>
      </p:sp>
    </p:spTree>
    <p:extLst>
      <p:ext uri="{BB962C8B-B14F-4D97-AF65-F5344CB8AC3E}">
        <p14:creationId xmlns:p14="http://schemas.microsoft.com/office/powerpoint/2010/main" val="2623593654"/>
      </p:ext>
    </p:extLst>
  </p:cSld>
  <p:clrMapOvr>
    <a:overrideClrMapping bg1="dk1" tx1="lt1" bg2="dk2" tx2="lt2" accent1="accent1" accent2="accent2" accent3="accent3" accent4="accent4" accent5="accent5" accent6="accent6" hlink="hlink" folHlink="folHlink"/>
  </p:clrMapOvr>
  <p:transition spd="slow">
    <p:wipe/>
  </p:transition>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4" name="Rectangle 93">
            <a:extLst>
              <a:ext uri="{FF2B5EF4-FFF2-40B4-BE49-F238E27FC236}">
                <a16:creationId xmlns:a16="http://schemas.microsoft.com/office/drawing/2014/main" id="{1CE580D1-F917-4567-AFB4-99AA9B52AD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96" name="Picture 95">
            <a:extLst>
              <a:ext uri="{FF2B5EF4-FFF2-40B4-BE49-F238E27FC236}">
                <a16:creationId xmlns:a16="http://schemas.microsoft.com/office/drawing/2014/main" id="{1F5620B8-A2D8-4568-B566-F0453A0D916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98" name="Straight Connector 97">
            <a:extLst>
              <a:ext uri="{FF2B5EF4-FFF2-40B4-BE49-F238E27FC236}">
                <a16:creationId xmlns:a16="http://schemas.microsoft.com/office/drawing/2014/main" id="{1C7D2BA4-4B7A-4596-8BCC-5CF71542389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00" name="Straight Connector 99">
            <a:extLst>
              <a:ext uri="{FF2B5EF4-FFF2-40B4-BE49-F238E27FC236}">
                <a16:creationId xmlns:a16="http://schemas.microsoft.com/office/drawing/2014/main" id="{C9D4B225-18E9-4C5B-94D8-2ABE6D161E4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102" name="Rectangle 101">
            <a:extLst>
              <a:ext uri="{FF2B5EF4-FFF2-40B4-BE49-F238E27FC236}">
                <a16:creationId xmlns:a16="http://schemas.microsoft.com/office/drawing/2014/main" id="{C6870151-9189-4C3A-8379-EF3D95827A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close-up of a traffic light&#10;&#10;Description automatically generated">
            <a:extLst>
              <a:ext uri="{FF2B5EF4-FFF2-40B4-BE49-F238E27FC236}">
                <a16:creationId xmlns:a16="http://schemas.microsoft.com/office/drawing/2014/main" id="{702EA700-6F01-D974-164C-04DF4983A06E}"/>
              </a:ext>
            </a:extLst>
          </p:cNvPr>
          <p:cNvPicPr>
            <a:picLocks noChangeAspect="1"/>
          </p:cNvPicPr>
          <p:nvPr/>
        </p:nvPicPr>
        <p:blipFill rotWithShape="1">
          <a:blip r:embed="rId4">
            <a:alphaModFix amt="50000"/>
            <a:grayscl/>
            <a:extLst>
              <a:ext uri="{837473B0-CC2E-450A-ABE3-18F120FF3D39}">
                <a1611:picAttrSrcUrl xmlns:a1611="http://schemas.microsoft.com/office/drawing/2016/11/main" r:id="rId5"/>
              </a:ext>
            </a:extLst>
          </a:blip>
          <a:srcRect t="36006" b="26446"/>
          <a:stretch/>
        </p:blipFill>
        <p:spPr>
          <a:xfrm>
            <a:off x="305" y="10"/>
            <a:ext cx="12191695" cy="6857990"/>
          </a:xfrm>
          <a:prstGeom prst="rect">
            <a:avLst/>
          </a:prstGeom>
        </p:spPr>
      </p:pic>
      <p:sp>
        <p:nvSpPr>
          <p:cNvPr id="104" name="Slide Number Placeholder 7">
            <a:extLst>
              <a:ext uri="{FF2B5EF4-FFF2-40B4-BE49-F238E27FC236}">
                <a16:creationId xmlns:a16="http://schemas.microsoft.com/office/drawing/2014/main" id="{123EA69C-102A-4DD0-9547-05DCD271D159}"/>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12301" y="443732"/>
            <a:ext cx="811019" cy="503578"/>
          </a:xfrm>
          <a:prstGeom prst="rect">
            <a:avLst/>
          </a:prstGeom>
        </p:spPr>
        <p:txBody>
          <a:bodyPr vert="horz" lIns="91440" tIns="45720" rIns="91440" bIns="45720" rtlCol="0" anchor="t"/>
          <a:lstStyle>
            <a:defPPr>
              <a:defRPr lang="en-US"/>
            </a:defPPr>
            <a:lvl1pPr marL="0" algn="r" defTabSz="457200" rtl="0" eaLnBrk="1" latinLnBrk="0" hangingPunct="1">
              <a:defRPr sz="2800" kern="1200">
                <a:solidFill>
                  <a:schemeClr val="accent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p>
        </p:txBody>
      </p:sp>
      <p:sp>
        <p:nvSpPr>
          <p:cNvPr id="106" name="Footer Placeholder 6">
            <a:extLst>
              <a:ext uri="{FF2B5EF4-FFF2-40B4-BE49-F238E27FC236}">
                <a16:creationId xmlns:a16="http://schemas.microsoft.com/office/drawing/2014/main" id="{6A862265-5CA3-4C40-8582-7534C3B03C2A}"/>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76636" y="540921"/>
            <a:ext cx="4973915" cy="309201"/>
          </a:xfrm>
          <a:prstGeom prst="rect">
            <a:avLst/>
          </a:prstGeom>
        </p:spPr>
        <p:txBody>
          <a:bodyPr vert="horz" lIns="91440" tIns="45720" rIns="91440" bIns="45720" rtlCol="0" anchor="ctr"/>
          <a:lstStyle>
            <a:defPPr>
              <a:defRPr lang="en-US"/>
            </a:defPPr>
            <a:lvl1pPr marL="0" algn="l"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sp>
        <p:nvSpPr>
          <p:cNvPr id="108" name="Rectangle 107">
            <a:extLst>
              <a:ext uri="{FF2B5EF4-FFF2-40B4-BE49-F238E27FC236}">
                <a16:creationId xmlns:a16="http://schemas.microsoft.com/office/drawing/2014/main" id="{600EF80B-0391-4082-9AF5-F15B091B4C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93800"/>
            <a:ext cx="12192000" cy="5664199"/>
          </a:xfrm>
          <a:prstGeom prst="rect">
            <a:avLst/>
          </a:prstGeom>
          <a:gradFill flip="none" rotWithShape="1">
            <a:gsLst>
              <a:gs pos="0">
                <a:schemeClr val="bg2">
                  <a:lumMod val="87000"/>
                  <a:alpha val="4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CE3590AB-621B-CEDB-AB3B-5FA0CBFDED2F}"/>
              </a:ext>
            </a:extLst>
          </p:cNvPr>
          <p:cNvSpPr>
            <a:spLocks noGrp="1"/>
          </p:cNvSpPr>
          <p:nvPr>
            <p:ph type="title"/>
          </p:nvPr>
        </p:nvSpPr>
        <p:spPr>
          <a:xfrm>
            <a:off x="1130271" y="1193800"/>
            <a:ext cx="3193050" cy="4699000"/>
          </a:xfrm>
        </p:spPr>
        <p:txBody>
          <a:bodyPr vert="horz" lIns="91440" tIns="45720" rIns="91440" bIns="45720" rtlCol="0" anchor="ctr">
            <a:normAutofit/>
          </a:bodyPr>
          <a:lstStyle/>
          <a:p>
            <a:r>
              <a:rPr lang="en-US" dirty="0">
                <a:latin typeface="Palatino Linotype" panose="02040502050505030304" pitchFamily="18" charset="0"/>
              </a:rPr>
              <a:t>Susan’s case study</a:t>
            </a:r>
            <a:br>
              <a:rPr lang="en-US" dirty="0">
                <a:latin typeface="Palatino Linotype" panose="02040502050505030304" pitchFamily="18" charset="0"/>
              </a:rPr>
            </a:br>
            <a:br>
              <a:rPr lang="en-US" dirty="0">
                <a:latin typeface="Palatino Linotype" panose="02040502050505030304" pitchFamily="18" charset="0"/>
              </a:rPr>
            </a:br>
            <a:endParaRPr lang="en-US" dirty="0">
              <a:latin typeface="Palatino Linotype" panose="02040502050505030304" pitchFamily="18" charset="0"/>
            </a:endParaRPr>
          </a:p>
        </p:txBody>
      </p:sp>
      <p:cxnSp>
        <p:nvCxnSpPr>
          <p:cNvPr id="110" name="Straight Connector 109">
            <a:extLst>
              <a:ext uri="{FF2B5EF4-FFF2-40B4-BE49-F238E27FC236}">
                <a16:creationId xmlns:a16="http://schemas.microsoft.com/office/drawing/2014/main" id="{D33AC32D-5F44-45F7-A0BD-7C11A86BED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600200"/>
            <a:ext cx="0" cy="3657600"/>
          </a:xfrm>
          <a:prstGeom prst="line">
            <a:avLst/>
          </a:prstGeom>
          <a:ln w="317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sp>
        <p:nvSpPr>
          <p:cNvPr id="112" name="Date Placeholder 1">
            <a:extLst>
              <a:ext uri="{FF2B5EF4-FFF2-40B4-BE49-F238E27FC236}">
                <a16:creationId xmlns:a16="http://schemas.microsoft.com/office/drawing/2014/main" id="{3FBF03E8-C602-4192-9C52-F84B29FDCC88}"/>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23229" y="6007878"/>
            <a:ext cx="3500715" cy="309201"/>
          </a:xfrm>
          <a:prstGeom prst="rect">
            <a:avLst/>
          </a:prstGeom>
        </p:spPr>
        <p:txBody>
          <a:bodyPr vert="horz" lIns="91440" tIns="45720" rIns="91440" bIns="45720" rtlCol="0" anchor="ctr"/>
          <a:lstStyle>
            <a:defPPr>
              <a:defRPr lang="en-US"/>
            </a:defPPr>
            <a:lvl1pPr marL="0" algn="r"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graphicFrame>
        <p:nvGraphicFramePr>
          <p:cNvPr id="89" name="TextBox 2">
            <a:extLst>
              <a:ext uri="{FF2B5EF4-FFF2-40B4-BE49-F238E27FC236}">
                <a16:creationId xmlns:a16="http://schemas.microsoft.com/office/drawing/2014/main" id="{B81AD8E4-69E4-40B5-5930-E3B8D9A504EC}"/>
              </a:ext>
            </a:extLst>
          </p:cNvPr>
          <p:cNvGraphicFramePr/>
          <p:nvPr>
            <p:extLst>
              <p:ext uri="{D42A27DB-BD31-4B8C-83A1-F6EECF244321}">
                <p14:modId xmlns:p14="http://schemas.microsoft.com/office/powerpoint/2010/main" val="1369061086"/>
              </p:ext>
            </p:extLst>
          </p:nvPr>
        </p:nvGraphicFramePr>
        <p:xfrm>
          <a:off x="4976636" y="1193800"/>
          <a:ext cx="6085091" cy="4699000"/>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extLst>
      <p:ext uri="{BB962C8B-B14F-4D97-AF65-F5344CB8AC3E}">
        <p14:creationId xmlns:p14="http://schemas.microsoft.com/office/powerpoint/2010/main" val="4139710815"/>
      </p:ext>
    </p:extLst>
  </p:cSld>
  <p:clrMapOvr>
    <a:overrideClrMapping bg1="dk1" tx1="lt1" bg2="dk2" tx2="lt2" accent1="accent1" accent2="accent2" accent3="accent3" accent4="accent4" accent5="accent5" accent6="accent6" hlink="hlink" folHlink="folHlink"/>
  </p:clrMapOvr>
  <p:transition spd="slow">
    <p:wipe/>
  </p:transition>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4" name="Rectangle 93">
            <a:extLst>
              <a:ext uri="{FF2B5EF4-FFF2-40B4-BE49-F238E27FC236}">
                <a16:creationId xmlns:a16="http://schemas.microsoft.com/office/drawing/2014/main" id="{1CE580D1-F917-4567-AFB4-99AA9B52AD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96" name="Picture 95">
            <a:extLst>
              <a:ext uri="{FF2B5EF4-FFF2-40B4-BE49-F238E27FC236}">
                <a16:creationId xmlns:a16="http://schemas.microsoft.com/office/drawing/2014/main" id="{1F5620B8-A2D8-4568-B566-F0453A0D916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98" name="Straight Connector 97">
            <a:extLst>
              <a:ext uri="{FF2B5EF4-FFF2-40B4-BE49-F238E27FC236}">
                <a16:creationId xmlns:a16="http://schemas.microsoft.com/office/drawing/2014/main" id="{1C7D2BA4-4B7A-4596-8BCC-5CF71542389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00" name="Straight Connector 99">
            <a:extLst>
              <a:ext uri="{FF2B5EF4-FFF2-40B4-BE49-F238E27FC236}">
                <a16:creationId xmlns:a16="http://schemas.microsoft.com/office/drawing/2014/main" id="{C9D4B225-18E9-4C5B-94D8-2ABE6D161E4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102" name="Rectangle 101">
            <a:extLst>
              <a:ext uri="{FF2B5EF4-FFF2-40B4-BE49-F238E27FC236}">
                <a16:creationId xmlns:a16="http://schemas.microsoft.com/office/drawing/2014/main" id="{C6870151-9189-4C3A-8379-EF3D95827A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close-up of a traffic light&#10;&#10;Description automatically generated">
            <a:extLst>
              <a:ext uri="{FF2B5EF4-FFF2-40B4-BE49-F238E27FC236}">
                <a16:creationId xmlns:a16="http://schemas.microsoft.com/office/drawing/2014/main" id="{702EA700-6F01-D974-164C-04DF4983A06E}"/>
              </a:ext>
            </a:extLst>
          </p:cNvPr>
          <p:cNvPicPr>
            <a:picLocks noChangeAspect="1"/>
          </p:cNvPicPr>
          <p:nvPr/>
        </p:nvPicPr>
        <p:blipFill rotWithShape="1">
          <a:blip r:embed="rId4">
            <a:alphaModFix amt="50000"/>
            <a:extLst>
              <a:ext uri="{837473B0-CC2E-450A-ABE3-18F120FF3D39}">
                <a1611:picAttrSrcUrl xmlns:a1611="http://schemas.microsoft.com/office/drawing/2016/11/main" r:id="rId5"/>
              </a:ext>
            </a:extLst>
          </a:blip>
          <a:srcRect t="36006" b="26446"/>
          <a:stretch/>
        </p:blipFill>
        <p:spPr>
          <a:xfrm>
            <a:off x="305" y="10"/>
            <a:ext cx="12191695" cy="6857990"/>
          </a:xfrm>
          <a:prstGeom prst="rect">
            <a:avLst/>
          </a:prstGeom>
        </p:spPr>
      </p:pic>
      <p:sp>
        <p:nvSpPr>
          <p:cNvPr id="104" name="Slide Number Placeholder 7">
            <a:extLst>
              <a:ext uri="{FF2B5EF4-FFF2-40B4-BE49-F238E27FC236}">
                <a16:creationId xmlns:a16="http://schemas.microsoft.com/office/drawing/2014/main" id="{123EA69C-102A-4DD0-9547-05DCD271D159}"/>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12301" y="443732"/>
            <a:ext cx="811019" cy="503578"/>
          </a:xfrm>
          <a:prstGeom prst="rect">
            <a:avLst/>
          </a:prstGeom>
        </p:spPr>
        <p:txBody>
          <a:bodyPr vert="horz" lIns="91440" tIns="45720" rIns="91440" bIns="45720" rtlCol="0" anchor="t"/>
          <a:lstStyle>
            <a:defPPr>
              <a:defRPr lang="en-US"/>
            </a:defPPr>
            <a:lvl1pPr marL="0" algn="r" defTabSz="457200" rtl="0" eaLnBrk="1" latinLnBrk="0" hangingPunct="1">
              <a:defRPr sz="2800" kern="1200">
                <a:solidFill>
                  <a:schemeClr val="accent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p>
        </p:txBody>
      </p:sp>
      <p:sp>
        <p:nvSpPr>
          <p:cNvPr id="106" name="Footer Placeholder 6">
            <a:extLst>
              <a:ext uri="{FF2B5EF4-FFF2-40B4-BE49-F238E27FC236}">
                <a16:creationId xmlns:a16="http://schemas.microsoft.com/office/drawing/2014/main" id="{6A862265-5CA3-4C40-8582-7534C3B03C2A}"/>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76636" y="540921"/>
            <a:ext cx="4973915" cy="309201"/>
          </a:xfrm>
          <a:prstGeom prst="rect">
            <a:avLst/>
          </a:prstGeom>
        </p:spPr>
        <p:txBody>
          <a:bodyPr vert="horz" lIns="91440" tIns="45720" rIns="91440" bIns="45720" rtlCol="0" anchor="ctr"/>
          <a:lstStyle>
            <a:defPPr>
              <a:defRPr lang="en-US"/>
            </a:defPPr>
            <a:lvl1pPr marL="0" algn="l"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sp>
        <p:nvSpPr>
          <p:cNvPr id="108" name="Rectangle 107">
            <a:extLst>
              <a:ext uri="{FF2B5EF4-FFF2-40B4-BE49-F238E27FC236}">
                <a16:creationId xmlns:a16="http://schemas.microsoft.com/office/drawing/2014/main" id="{600EF80B-0391-4082-9AF5-F15B091B4C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93800"/>
            <a:ext cx="12192000" cy="5664199"/>
          </a:xfrm>
          <a:prstGeom prst="rect">
            <a:avLst/>
          </a:prstGeom>
          <a:gradFill flip="none" rotWithShape="1">
            <a:gsLst>
              <a:gs pos="0">
                <a:schemeClr val="bg2">
                  <a:lumMod val="87000"/>
                  <a:alpha val="4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CE3590AB-621B-CEDB-AB3B-5FA0CBFDED2F}"/>
              </a:ext>
            </a:extLst>
          </p:cNvPr>
          <p:cNvSpPr>
            <a:spLocks noGrp="1"/>
          </p:cNvSpPr>
          <p:nvPr>
            <p:ph type="title"/>
          </p:nvPr>
        </p:nvSpPr>
        <p:spPr>
          <a:xfrm>
            <a:off x="956935" y="1193800"/>
            <a:ext cx="3366386" cy="4699000"/>
          </a:xfrm>
        </p:spPr>
        <p:txBody>
          <a:bodyPr vert="horz" lIns="91440" tIns="45720" rIns="91440" bIns="45720" rtlCol="0" anchor="ctr">
            <a:normAutofit/>
          </a:bodyPr>
          <a:lstStyle/>
          <a:p>
            <a:r>
              <a:rPr lang="en-US" b="1" dirty="0">
                <a:latin typeface="Palatino Linotype" panose="02040502050505030304" pitchFamily="18" charset="0"/>
              </a:rPr>
              <a:t>Susan’s case study</a:t>
            </a:r>
            <a:br>
              <a:rPr lang="en-US" b="1" dirty="0">
                <a:latin typeface="Palatino Linotype" panose="02040502050505030304" pitchFamily="18" charset="0"/>
              </a:rPr>
            </a:br>
            <a:br>
              <a:rPr lang="en-US" b="1" dirty="0">
                <a:latin typeface="Palatino Linotype" panose="02040502050505030304" pitchFamily="18" charset="0"/>
              </a:rPr>
            </a:br>
            <a:r>
              <a:rPr lang="en-US" sz="2000" b="1" dirty="0">
                <a:latin typeface="Palatino Linotype" panose="02040502050505030304" pitchFamily="18" charset="0"/>
              </a:rPr>
              <a:t>(difficulties during sps)</a:t>
            </a:r>
          </a:p>
        </p:txBody>
      </p:sp>
      <p:cxnSp>
        <p:nvCxnSpPr>
          <p:cNvPr id="110" name="Straight Connector 109">
            <a:extLst>
              <a:ext uri="{FF2B5EF4-FFF2-40B4-BE49-F238E27FC236}">
                <a16:creationId xmlns:a16="http://schemas.microsoft.com/office/drawing/2014/main" id="{D33AC32D-5F44-45F7-A0BD-7C11A86BED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600200"/>
            <a:ext cx="0" cy="3657600"/>
          </a:xfrm>
          <a:prstGeom prst="line">
            <a:avLst/>
          </a:prstGeom>
          <a:ln w="317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sp>
        <p:nvSpPr>
          <p:cNvPr id="112" name="Date Placeholder 1">
            <a:extLst>
              <a:ext uri="{FF2B5EF4-FFF2-40B4-BE49-F238E27FC236}">
                <a16:creationId xmlns:a16="http://schemas.microsoft.com/office/drawing/2014/main" id="{3FBF03E8-C602-4192-9C52-F84B29FDCC88}"/>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23229" y="6007878"/>
            <a:ext cx="3500715" cy="309201"/>
          </a:xfrm>
          <a:prstGeom prst="rect">
            <a:avLst/>
          </a:prstGeom>
        </p:spPr>
        <p:txBody>
          <a:bodyPr vert="horz" lIns="91440" tIns="45720" rIns="91440" bIns="45720" rtlCol="0" anchor="ctr"/>
          <a:lstStyle>
            <a:defPPr>
              <a:defRPr lang="en-US"/>
            </a:defPPr>
            <a:lvl1pPr marL="0" algn="r"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graphicFrame>
        <p:nvGraphicFramePr>
          <p:cNvPr id="89" name="TextBox 2">
            <a:extLst>
              <a:ext uri="{FF2B5EF4-FFF2-40B4-BE49-F238E27FC236}">
                <a16:creationId xmlns:a16="http://schemas.microsoft.com/office/drawing/2014/main" id="{B81AD8E4-69E4-40B5-5930-E3B8D9A504EC}"/>
              </a:ext>
            </a:extLst>
          </p:cNvPr>
          <p:cNvGraphicFramePr/>
          <p:nvPr>
            <p:extLst>
              <p:ext uri="{D42A27DB-BD31-4B8C-83A1-F6EECF244321}">
                <p14:modId xmlns:p14="http://schemas.microsoft.com/office/powerpoint/2010/main" val="2995052309"/>
              </p:ext>
            </p:extLst>
          </p:nvPr>
        </p:nvGraphicFramePr>
        <p:xfrm>
          <a:off x="4976636" y="1193800"/>
          <a:ext cx="6085091" cy="4699000"/>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extLst>
      <p:ext uri="{BB962C8B-B14F-4D97-AF65-F5344CB8AC3E}">
        <p14:creationId xmlns:p14="http://schemas.microsoft.com/office/powerpoint/2010/main" val="1460022558"/>
      </p:ext>
    </p:extLst>
  </p:cSld>
  <p:clrMapOvr>
    <a:overrideClrMapping bg1="dk1" tx1="lt1" bg2="dk2" tx2="lt2" accent1="accent1" accent2="accent2" accent3="accent3" accent4="accent4" accent5="accent5" accent6="accent6" hlink="hlink" folHlink="folHlink"/>
  </p:clrMapOvr>
  <p:transition spd="slow">
    <p:wipe/>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close-up of a traffic light&#10;&#10;Description automatically generated">
            <a:extLst>
              <a:ext uri="{FF2B5EF4-FFF2-40B4-BE49-F238E27FC236}">
                <a16:creationId xmlns:a16="http://schemas.microsoft.com/office/drawing/2014/main" id="{702EA700-6F01-D974-164C-04DF4983A06E}"/>
              </a:ext>
            </a:extLst>
          </p:cNvPr>
          <p:cNvPicPr>
            <a:picLocks noChangeAspect="1"/>
          </p:cNvPicPr>
          <p:nvPr/>
        </p:nvPicPr>
        <p:blipFill rotWithShape="1">
          <a:blip r:embed="rId3">
            <a:alphaModFix amt="50000"/>
            <a:grayscl/>
            <a:extLst>
              <a:ext uri="{837473B0-CC2E-450A-ABE3-18F120FF3D39}">
                <a1611:picAttrSrcUrl xmlns:a1611="http://schemas.microsoft.com/office/drawing/2016/11/main" r:id="rId4"/>
              </a:ext>
            </a:extLst>
          </a:blip>
          <a:srcRect t="36006" b="26446"/>
          <a:stretch/>
        </p:blipFill>
        <p:spPr>
          <a:xfrm>
            <a:off x="305" y="11151"/>
            <a:ext cx="12191695" cy="7144083"/>
          </a:xfrm>
          <a:prstGeom prst="rect">
            <a:avLst/>
          </a:prstGeom>
        </p:spPr>
      </p:pic>
      <p:sp>
        <p:nvSpPr>
          <p:cNvPr id="2" name="Title 1">
            <a:extLst>
              <a:ext uri="{FF2B5EF4-FFF2-40B4-BE49-F238E27FC236}">
                <a16:creationId xmlns:a16="http://schemas.microsoft.com/office/drawing/2014/main" id="{CE3590AB-621B-CEDB-AB3B-5FA0CBFDED2F}"/>
              </a:ext>
            </a:extLst>
          </p:cNvPr>
          <p:cNvSpPr>
            <a:spLocks noGrp="1"/>
          </p:cNvSpPr>
          <p:nvPr>
            <p:ph type="title"/>
          </p:nvPr>
        </p:nvSpPr>
        <p:spPr>
          <a:xfrm>
            <a:off x="872316" y="1975807"/>
            <a:ext cx="3193050" cy="2169482"/>
          </a:xfrm>
        </p:spPr>
        <p:txBody>
          <a:bodyPr vert="horz" lIns="91440" tIns="45720" rIns="91440" bIns="45720" rtlCol="0" anchor="ctr">
            <a:normAutofit/>
          </a:bodyPr>
          <a:lstStyle/>
          <a:p>
            <a:r>
              <a:rPr lang="en-US" dirty="0">
                <a:latin typeface="Palatino Linotype" panose="02040502050505030304" pitchFamily="18" charset="0"/>
              </a:rPr>
              <a:t>PARE/PASE Sessions</a:t>
            </a:r>
          </a:p>
        </p:txBody>
      </p:sp>
      <p:graphicFrame>
        <p:nvGraphicFramePr>
          <p:cNvPr id="89" name="TextBox 2">
            <a:extLst>
              <a:ext uri="{FF2B5EF4-FFF2-40B4-BE49-F238E27FC236}">
                <a16:creationId xmlns:a16="http://schemas.microsoft.com/office/drawing/2014/main" id="{B81AD8E4-69E4-40B5-5930-E3B8D9A504EC}"/>
              </a:ext>
            </a:extLst>
          </p:cNvPr>
          <p:cNvGraphicFramePr/>
          <p:nvPr>
            <p:extLst>
              <p:ext uri="{D42A27DB-BD31-4B8C-83A1-F6EECF244321}">
                <p14:modId xmlns:p14="http://schemas.microsoft.com/office/powerpoint/2010/main" val="1624656068"/>
              </p:ext>
            </p:extLst>
          </p:nvPr>
        </p:nvGraphicFramePr>
        <p:xfrm>
          <a:off x="4825232" y="414337"/>
          <a:ext cx="6600997" cy="4487271"/>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3" name="TextBox 2">
            <a:extLst>
              <a:ext uri="{FF2B5EF4-FFF2-40B4-BE49-F238E27FC236}">
                <a16:creationId xmlns:a16="http://schemas.microsoft.com/office/drawing/2014/main" id="{756E8F1C-0EB1-5B37-5893-BC08B1534A0B}"/>
              </a:ext>
            </a:extLst>
          </p:cNvPr>
          <p:cNvSpPr txBox="1"/>
          <p:nvPr/>
        </p:nvSpPr>
        <p:spPr>
          <a:xfrm>
            <a:off x="614363" y="695521"/>
            <a:ext cx="3708957" cy="584775"/>
          </a:xfrm>
          <a:prstGeom prst="rect">
            <a:avLst/>
          </a:prstGeom>
          <a:noFill/>
        </p:spPr>
        <p:txBody>
          <a:bodyPr wrap="square" rtlCol="0">
            <a:spAutoFit/>
          </a:bodyPr>
          <a:lstStyle/>
          <a:p>
            <a:r>
              <a:rPr lang="en-US" sz="3200" b="1" dirty="0">
                <a:latin typeface="Palatino Linotype" panose="02040502050505030304" pitchFamily="18" charset="0"/>
              </a:rPr>
              <a:t>Susan’s case study</a:t>
            </a:r>
          </a:p>
        </p:txBody>
      </p:sp>
      <p:sp>
        <p:nvSpPr>
          <p:cNvPr id="5" name="TextBox 4">
            <a:extLst>
              <a:ext uri="{FF2B5EF4-FFF2-40B4-BE49-F238E27FC236}">
                <a16:creationId xmlns:a16="http://schemas.microsoft.com/office/drawing/2014/main" id="{625B3B87-0936-5ECD-3079-C9EB9D390EDA}"/>
              </a:ext>
            </a:extLst>
          </p:cNvPr>
          <p:cNvSpPr txBox="1"/>
          <p:nvPr/>
        </p:nvSpPr>
        <p:spPr>
          <a:xfrm>
            <a:off x="196371" y="5407417"/>
            <a:ext cx="4757737" cy="400110"/>
          </a:xfrm>
          <a:prstGeom prst="rect">
            <a:avLst/>
          </a:prstGeom>
          <a:noFill/>
        </p:spPr>
        <p:txBody>
          <a:bodyPr wrap="square" rtlCol="0">
            <a:spAutoFit/>
          </a:bodyPr>
          <a:lstStyle/>
          <a:p>
            <a:r>
              <a:rPr lang="en-US" sz="2000" dirty="0">
                <a:latin typeface="Palatino Linotype" panose="02040502050505030304" pitchFamily="18" charset="0"/>
              </a:rPr>
              <a:t>(</a:t>
            </a:r>
            <a:r>
              <a:rPr lang="en-US" sz="2000" dirty="0" err="1">
                <a:latin typeface="Palatino Linotype" panose="02040502050505030304" pitchFamily="18" charset="0"/>
              </a:rPr>
              <a:t>Bouchkioua</a:t>
            </a:r>
            <a:r>
              <a:rPr lang="en-US" sz="2000" dirty="0">
                <a:latin typeface="Palatino Linotype" panose="02040502050505030304" pitchFamily="18" charset="0"/>
              </a:rPr>
              <a:t> et al., 2021, p.464)</a:t>
            </a:r>
          </a:p>
        </p:txBody>
      </p:sp>
    </p:spTree>
    <p:extLst>
      <p:ext uri="{BB962C8B-B14F-4D97-AF65-F5344CB8AC3E}">
        <p14:creationId xmlns:p14="http://schemas.microsoft.com/office/powerpoint/2010/main" val="577517762"/>
      </p:ext>
    </p:extLst>
  </p:cSld>
  <p:clrMapOvr>
    <a:masterClrMapping/>
  </p:clrMapOvr>
  <p:transition spd="slow">
    <p:wipe/>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close-up of a traffic light&#10;&#10;Description automatically generated">
            <a:extLst>
              <a:ext uri="{FF2B5EF4-FFF2-40B4-BE49-F238E27FC236}">
                <a16:creationId xmlns:a16="http://schemas.microsoft.com/office/drawing/2014/main" id="{702EA700-6F01-D974-164C-04DF4983A06E}"/>
              </a:ext>
            </a:extLst>
          </p:cNvPr>
          <p:cNvPicPr>
            <a:picLocks noChangeAspect="1"/>
          </p:cNvPicPr>
          <p:nvPr/>
        </p:nvPicPr>
        <p:blipFill rotWithShape="1">
          <a:blip r:embed="rId3">
            <a:alphaModFix amt="50000"/>
            <a:grayscl/>
            <a:extLst>
              <a:ext uri="{837473B0-CC2E-450A-ABE3-18F120FF3D39}">
                <a1611:picAttrSrcUrl xmlns:a1611="http://schemas.microsoft.com/office/drawing/2016/11/main" r:id="rId4"/>
              </a:ext>
            </a:extLst>
          </a:blip>
          <a:srcRect t="36006" b="26446"/>
          <a:stretch/>
        </p:blipFill>
        <p:spPr>
          <a:xfrm>
            <a:off x="305" y="0"/>
            <a:ext cx="12191695" cy="7718242"/>
          </a:xfrm>
          <a:prstGeom prst="rect">
            <a:avLst/>
          </a:prstGeom>
        </p:spPr>
      </p:pic>
      <p:sp>
        <p:nvSpPr>
          <p:cNvPr id="2" name="Title 1">
            <a:extLst>
              <a:ext uri="{FF2B5EF4-FFF2-40B4-BE49-F238E27FC236}">
                <a16:creationId xmlns:a16="http://schemas.microsoft.com/office/drawing/2014/main" id="{CE3590AB-621B-CEDB-AB3B-5FA0CBFDED2F}"/>
              </a:ext>
            </a:extLst>
          </p:cNvPr>
          <p:cNvSpPr>
            <a:spLocks noGrp="1"/>
          </p:cNvSpPr>
          <p:nvPr>
            <p:ph type="title"/>
          </p:nvPr>
        </p:nvSpPr>
        <p:spPr>
          <a:xfrm>
            <a:off x="872316" y="1975807"/>
            <a:ext cx="3193050" cy="2169482"/>
          </a:xfrm>
        </p:spPr>
        <p:txBody>
          <a:bodyPr vert="horz" lIns="91440" tIns="45720" rIns="91440" bIns="45720" rtlCol="0" anchor="ctr">
            <a:normAutofit/>
          </a:bodyPr>
          <a:lstStyle/>
          <a:p>
            <a:r>
              <a:rPr lang="en-US" dirty="0">
                <a:latin typeface="Palatino Linotype" panose="02040502050505030304" pitchFamily="18" charset="0"/>
              </a:rPr>
              <a:t>PARE/PASE Sessions</a:t>
            </a:r>
          </a:p>
        </p:txBody>
      </p:sp>
      <p:graphicFrame>
        <p:nvGraphicFramePr>
          <p:cNvPr id="89" name="TextBox 2">
            <a:extLst>
              <a:ext uri="{FF2B5EF4-FFF2-40B4-BE49-F238E27FC236}">
                <a16:creationId xmlns:a16="http://schemas.microsoft.com/office/drawing/2014/main" id="{B81AD8E4-69E4-40B5-5930-E3B8D9A504EC}"/>
              </a:ext>
            </a:extLst>
          </p:cNvPr>
          <p:cNvGraphicFramePr/>
          <p:nvPr>
            <p:extLst>
              <p:ext uri="{D42A27DB-BD31-4B8C-83A1-F6EECF244321}">
                <p14:modId xmlns:p14="http://schemas.microsoft.com/office/powerpoint/2010/main" val="3895435162"/>
              </p:ext>
            </p:extLst>
          </p:nvPr>
        </p:nvGraphicFramePr>
        <p:xfrm>
          <a:off x="4065366" y="2032311"/>
          <a:ext cx="7758111" cy="5466957"/>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3" name="TextBox 2">
            <a:extLst>
              <a:ext uri="{FF2B5EF4-FFF2-40B4-BE49-F238E27FC236}">
                <a16:creationId xmlns:a16="http://schemas.microsoft.com/office/drawing/2014/main" id="{756E8F1C-0EB1-5B37-5893-BC08B1534A0B}"/>
              </a:ext>
            </a:extLst>
          </p:cNvPr>
          <p:cNvSpPr txBox="1"/>
          <p:nvPr/>
        </p:nvSpPr>
        <p:spPr>
          <a:xfrm>
            <a:off x="330479" y="509784"/>
            <a:ext cx="3708957" cy="584775"/>
          </a:xfrm>
          <a:prstGeom prst="rect">
            <a:avLst/>
          </a:prstGeom>
          <a:noFill/>
        </p:spPr>
        <p:txBody>
          <a:bodyPr wrap="square" rtlCol="0">
            <a:spAutoFit/>
          </a:bodyPr>
          <a:lstStyle/>
          <a:p>
            <a:r>
              <a:rPr lang="en-US" sz="3200" b="1" dirty="0">
                <a:latin typeface="Palatino Linotype" panose="02040502050505030304" pitchFamily="18" charset="0"/>
              </a:rPr>
              <a:t>Susan’s case study</a:t>
            </a:r>
          </a:p>
        </p:txBody>
      </p:sp>
      <p:sp>
        <p:nvSpPr>
          <p:cNvPr id="5" name="TextBox 4">
            <a:extLst>
              <a:ext uri="{FF2B5EF4-FFF2-40B4-BE49-F238E27FC236}">
                <a16:creationId xmlns:a16="http://schemas.microsoft.com/office/drawing/2014/main" id="{625B3B87-0936-5ECD-3079-C9EB9D390EDA}"/>
              </a:ext>
            </a:extLst>
          </p:cNvPr>
          <p:cNvSpPr txBox="1"/>
          <p:nvPr/>
        </p:nvSpPr>
        <p:spPr>
          <a:xfrm>
            <a:off x="0" y="5690506"/>
            <a:ext cx="9213443" cy="400110"/>
          </a:xfrm>
          <a:prstGeom prst="rect">
            <a:avLst/>
          </a:prstGeom>
          <a:noFill/>
        </p:spPr>
        <p:txBody>
          <a:bodyPr wrap="square" rtlCol="0">
            <a:spAutoFit/>
          </a:bodyPr>
          <a:lstStyle/>
          <a:p>
            <a:r>
              <a:rPr lang="en-US" sz="2000" dirty="0">
                <a:latin typeface="Palatino Linotype" panose="02040502050505030304" pitchFamily="18" charset="0"/>
              </a:rPr>
              <a:t>(Ericsson, 2008; Ericsson and Harwell, 2019; </a:t>
            </a:r>
            <a:r>
              <a:rPr lang="en-US" sz="2000" dirty="0" err="1">
                <a:latin typeface="Palatino Linotype" panose="02040502050505030304" pitchFamily="18" charset="0"/>
              </a:rPr>
              <a:t>Bouchkioua</a:t>
            </a:r>
            <a:r>
              <a:rPr lang="en-US" sz="2000" dirty="0">
                <a:latin typeface="Palatino Linotype" panose="02040502050505030304" pitchFamily="18" charset="0"/>
              </a:rPr>
              <a:t> et al., 2021; Kong, 2021)</a:t>
            </a:r>
          </a:p>
        </p:txBody>
      </p:sp>
    </p:spTree>
    <p:extLst>
      <p:ext uri="{BB962C8B-B14F-4D97-AF65-F5344CB8AC3E}">
        <p14:creationId xmlns:p14="http://schemas.microsoft.com/office/powerpoint/2010/main" val="3347835306"/>
      </p:ext>
    </p:extLst>
  </p:cSld>
  <p:clrMapOvr>
    <a:masterClrMapping/>
  </p:clrMapOvr>
  <p:transition spd="slow">
    <p:wipe/>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close-up of a traffic light&#10;&#10;Description automatically generated">
            <a:extLst>
              <a:ext uri="{FF2B5EF4-FFF2-40B4-BE49-F238E27FC236}">
                <a16:creationId xmlns:a16="http://schemas.microsoft.com/office/drawing/2014/main" id="{702EA700-6F01-D974-164C-04DF4983A06E}"/>
              </a:ext>
            </a:extLst>
          </p:cNvPr>
          <p:cNvPicPr>
            <a:picLocks noChangeAspect="1"/>
          </p:cNvPicPr>
          <p:nvPr/>
        </p:nvPicPr>
        <p:blipFill rotWithShape="1">
          <a:blip r:embed="rId3">
            <a:alphaModFix amt="50000"/>
            <a:grayscl/>
            <a:extLst>
              <a:ext uri="{837473B0-CC2E-450A-ABE3-18F120FF3D39}">
                <a1611:picAttrSrcUrl xmlns:a1611="http://schemas.microsoft.com/office/drawing/2016/11/main" r:id="rId4"/>
              </a:ext>
            </a:extLst>
          </a:blip>
          <a:srcRect t="36006" b="26446"/>
          <a:stretch/>
        </p:blipFill>
        <p:spPr>
          <a:xfrm>
            <a:off x="0" y="0"/>
            <a:ext cx="12191695" cy="6857990"/>
          </a:xfrm>
          <a:prstGeom prst="rect">
            <a:avLst/>
          </a:prstGeom>
        </p:spPr>
      </p:pic>
      <p:sp>
        <p:nvSpPr>
          <p:cNvPr id="2" name="Title 1">
            <a:extLst>
              <a:ext uri="{FF2B5EF4-FFF2-40B4-BE49-F238E27FC236}">
                <a16:creationId xmlns:a16="http://schemas.microsoft.com/office/drawing/2014/main" id="{CE3590AB-621B-CEDB-AB3B-5FA0CBFDED2F}"/>
              </a:ext>
            </a:extLst>
          </p:cNvPr>
          <p:cNvSpPr>
            <a:spLocks noGrp="1"/>
          </p:cNvSpPr>
          <p:nvPr>
            <p:ph type="title"/>
          </p:nvPr>
        </p:nvSpPr>
        <p:spPr>
          <a:xfrm>
            <a:off x="1130271" y="1193800"/>
            <a:ext cx="3193050" cy="4699000"/>
          </a:xfrm>
        </p:spPr>
        <p:txBody>
          <a:bodyPr vert="horz" lIns="91440" tIns="45720" rIns="91440" bIns="45720" rtlCol="0" anchor="ctr">
            <a:normAutofit/>
          </a:bodyPr>
          <a:lstStyle/>
          <a:p>
            <a:r>
              <a:rPr lang="en-US" dirty="0"/>
              <a:t>Susan’s case study</a:t>
            </a:r>
            <a:br>
              <a:rPr lang="en-US" dirty="0"/>
            </a:br>
            <a:br>
              <a:rPr lang="en-US" dirty="0"/>
            </a:br>
            <a:r>
              <a:rPr lang="en-US" sz="2800" dirty="0"/>
              <a:t>Post-Study</a:t>
            </a:r>
          </a:p>
        </p:txBody>
      </p:sp>
      <p:graphicFrame>
        <p:nvGraphicFramePr>
          <p:cNvPr id="89" name="TextBox 2">
            <a:extLst>
              <a:ext uri="{FF2B5EF4-FFF2-40B4-BE49-F238E27FC236}">
                <a16:creationId xmlns:a16="http://schemas.microsoft.com/office/drawing/2014/main" id="{B81AD8E4-69E4-40B5-5930-E3B8D9A504EC}"/>
              </a:ext>
            </a:extLst>
          </p:cNvPr>
          <p:cNvGraphicFramePr/>
          <p:nvPr>
            <p:extLst>
              <p:ext uri="{D42A27DB-BD31-4B8C-83A1-F6EECF244321}">
                <p14:modId xmlns:p14="http://schemas.microsoft.com/office/powerpoint/2010/main" val="3643370466"/>
              </p:ext>
            </p:extLst>
          </p:nvPr>
        </p:nvGraphicFramePr>
        <p:xfrm>
          <a:off x="4976638" y="936625"/>
          <a:ext cx="6085091" cy="469900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2929638853"/>
      </p:ext>
    </p:extLst>
  </p:cSld>
  <p:clrMapOvr>
    <a:masterClrMapping/>
  </p:clrMapOvr>
  <p:transition spd="slow">
    <p:wipe/>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close-up of a traffic light&#10;&#10;Description automatically generated">
            <a:extLst>
              <a:ext uri="{FF2B5EF4-FFF2-40B4-BE49-F238E27FC236}">
                <a16:creationId xmlns:a16="http://schemas.microsoft.com/office/drawing/2014/main" id="{702EA700-6F01-D974-164C-04DF4983A06E}"/>
              </a:ext>
            </a:extLst>
          </p:cNvPr>
          <p:cNvPicPr>
            <a:picLocks noChangeAspect="1"/>
          </p:cNvPicPr>
          <p:nvPr/>
        </p:nvPicPr>
        <p:blipFill rotWithShape="1">
          <a:blip r:embed="rId3">
            <a:alphaModFix amt="50000"/>
            <a:grayscl/>
            <a:extLst>
              <a:ext uri="{837473B0-CC2E-450A-ABE3-18F120FF3D39}">
                <a1611:picAttrSrcUrl xmlns:a1611="http://schemas.microsoft.com/office/drawing/2016/11/main" r:id="rId4"/>
              </a:ext>
            </a:extLst>
          </a:blip>
          <a:srcRect t="36006" b="26446"/>
          <a:stretch/>
        </p:blipFill>
        <p:spPr>
          <a:xfrm>
            <a:off x="305" y="287089"/>
            <a:ext cx="12191695" cy="6857990"/>
          </a:xfrm>
          <a:prstGeom prst="rect">
            <a:avLst/>
          </a:prstGeom>
        </p:spPr>
      </p:pic>
      <p:sp>
        <p:nvSpPr>
          <p:cNvPr id="2" name="Title 1">
            <a:extLst>
              <a:ext uri="{FF2B5EF4-FFF2-40B4-BE49-F238E27FC236}">
                <a16:creationId xmlns:a16="http://schemas.microsoft.com/office/drawing/2014/main" id="{CE3590AB-621B-CEDB-AB3B-5FA0CBFDED2F}"/>
              </a:ext>
            </a:extLst>
          </p:cNvPr>
          <p:cNvSpPr>
            <a:spLocks noGrp="1"/>
          </p:cNvSpPr>
          <p:nvPr>
            <p:ph type="title"/>
          </p:nvPr>
        </p:nvSpPr>
        <p:spPr>
          <a:xfrm>
            <a:off x="1130273" y="1193800"/>
            <a:ext cx="3193048" cy="4699000"/>
          </a:xfrm>
        </p:spPr>
        <p:txBody>
          <a:bodyPr vert="horz" lIns="91440" tIns="45720" rIns="91440" bIns="45720" rtlCol="0" anchor="ctr">
            <a:normAutofit/>
          </a:bodyPr>
          <a:lstStyle/>
          <a:p>
            <a:r>
              <a:rPr lang="en-US" b="1" dirty="0">
                <a:latin typeface="Palatino Linotype" panose="02040502050505030304" pitchFamily="18" charset="0"/>
              </a:rPr>
              <a:t>Raffy's case study</a:t>
            </a:r>
            <a:br>
              <a:rPr lang="en-US" dirty="0">
                <a:latin typeface="Palatino Linotype" panose="02040502050505030304" pitchFamily="18" charset="0"/>
              </a:rPr>
            </a:br>
            <a:br>
              <a:rPr lang="en-US" dirty="0">
                <a:latin typeface="Palatino Linotype" panose="02040502050505030304" pitchFamily="18" charset="0"/>
              </a:rPr>
            </a:br>
            <a:endParaRPr lang="en-US" sz="2000" dirty="0">
              <a:latin typeface="Palatino Linotype" panose="02040502050505030304" pitchFamily="18" charset="0"/>
            </a:endParaRPr>
          </a:p>
        </p:txBody>
      </p:sp>
      <p:graphicFrame>
        <p:nvGraphicFramePr>
          <p:cNvPr id="89" name="TextBox 2">
            <a:extLst>
              <a:ext uri="{FF2B5EF4-FFF2-40B4-BE49-F238E27FC236}">
                <a16:creationId xmlns:a16="http://schemas.microsoft.com/office/drawing/2014/main" id="{B81AD8E4-69E4-40B5-5930-E3B8D9A504EC}"/>
              </a:ext>
            </a:extLst>
          </p:cNvPr>
          <p:cNvGraphicFramePr/>
          <p:nvPr>
            <p:extLst>
              <p:ext uri="{D42A27DB-BD31-4B8C-83A1-F6EECF244321}">
                <p14:modId xmlns:p14="http://schemas.microsoft.com/office/powerpoint/2010/main" val="1589807339"/>
              </p:ext>
            </p:extLst>
          </p:nvPr>
        </p:nvGraphicFramePr>
        <p:xfrm>
          <a:off x="4976636" y="1193800"/>
          <a:ext cx="6085091" cy="469900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2660398954"/>
      </p:ext>
    </p:extLst>
  </p:cSld>
  <p:clrMapOvr>
    <a:masterClrMapping/>
  </p:clrMapOvr>
  <p:transition spd="slow">
    <p:wipe/>
  </p:transition>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2" name="Rectangle 131">
            <a:extLst>
              <a:ext uri="{FF2B5EF4-FFF2-40B4-BE49-F238E27FC236}">
                <a16:creationId xmlns:a16="http://schemas.microsoft.com/office/drawing/2014/main" id="{1CE580D1-F917-4567-AFB4-99AA9B52AD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34" name="Picture 133">
            <a:extLst>
              <a:ext uri="{FF2B5EF4-FFF2-40B4-BE49-F238E27FC236}">
                <a16:creationId xmlns:a16="http://schemas.microsoft.com/office/drawing/2014/main" id="{1F5620B8-A2D8-4568-B566-F0453A0D916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36" name="Straight Connector 135">
            <a:extLst>
              <a:ext uri="{FF2B5EF4-FFF2-40B4-BE49-F238E27FC236}">
                <a16:creationId xmlns:a16="http://schemas.microsoft.com/office/drawing/2014/main" id="{1C7D2BA4-4B7A-4596-8BCC-5CF71542389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38" name="Straight Connector 137">
            <a:extLst>
              <a:ext uri="{FF2B5EF4-FFF2-40B4-BE49-F238E27FC236}">
                <a16:creationId xmlns:a16="http://schemas.microsoft.com/office/drawing/2014/main" id="{C9D4B225-18E9-4C5B-94D8-2ABE6D161E4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140" name="Rectangle 139">
            <a:extLst>
              <a:ext uri="{FF2B5EF4-FFF2-40B4-BE49-F238E27FC236}">
                <a16:creationId xmlns:a16="http://schemas.microsoft.com/office/drawing/2014/main" id="{C6870151-9189-4C3A-8379-EF3D95827A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close-up of a traffic light&#10;&#10;Description automatically generated">
            <a:extLst>
              <a:ext uri="{FF2B5EF4-FFF2-40B4-BE49-F238E27FC236}">
                <a16:creationId xmlns:a16="http://schemas.microsoft.com/office/drawing/2014/main" id="{702EA700-6F01-D974-164C-04DF4983A06E}"/>
              </a:ext>
            </a:extLst>
          </p:cNvPr>
          <p:cNvPicPr>
            <a:picLocks noChangeAspect="1"/>
          </p:cNvPicPr>
          <p:nvPr/>
        </p:nvPicPr>
        <p:blipFill rotWithShape="1">
          <a:blip r:embed="rId4">
            <a:alphaModFix amt="50000"/>
            <a:extLst>
              <a:ext uri="{837473B0-CC2E-450A-ABE3-18F120FF3D39}">
                <a1611:picAttrSrcUrl xmlns:a1611="http://schemas.microsoft.com/office/drawing/2016/11/main" r:id="rId5"/>
              </a:ext>
            </a:extLst>
          </a:blip>
          <a:srcRect t="36006" b="26446"/>
          <a:stretch/>
        </p:blipFill>
        <p:spPr>
          <a:xfrm>
            <a:off x="0" y="-66908"/>
            <a:ext cx="12191695" cy="6991815"/>
          </a:xfrm>
          <a:prstGeom prst="rect">
            <a:avLst/>
          </a:prstGeom>
        </p:spPr>
      </p:pic>
      <p:sp>
        <p:nvSpPr>
          <p:cNvPr id="142" name="Slide Number Placeholder 7">
            <a:extLst>
              <a:ext uri="{FF2B5EF4-FFF2-40B4-BE49-F238E27FC236}">
                <a16:creationId xmlns:a16="http://schemas.microsoft.com/office/drawing/2014/main" id="{123EA69C-102A-4DD0-9547-05DCD271D159}"/>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12301" y="443732"/>
            <a:ext cx="811019" cy="503578"/>
          </a:xfrm>
          <a:prstGeom prst="rect">
            <a:avLst/>
          </a:prstGeom>
        </p:spPr>
        <p:txBody>
          <a:bodyPr vert="horz" lIns="91440" tIns="45720" rIns="91440" bIns="45720" rtlCol="0" anchor="t"/>
          <a:lstStyle>
            <a:defPPr>
              <a:defRPr lang="en-US"/>
            </a:defPPr>
            <a:lvl1pPr marL="0" algn="r" defTabSz="457200" rtl="0" eaLnBrk="1" latinLnBrk="0" hangingPunct="1">
              <a:defRPr sz="2800" kern="1200">
                <a:solidFill>
                  <a:schemeClr val="accent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p>
        </p:txBody>
      </p:sp>
      <p:sp>
        <p:nvSpPr>
          <p:cNvPr id="144" name="Footer Placeholder 6">
            <a:extLst>
              <a:ext uri="{FF2B5EF4-FFF2-40B4-BE49-F238E27FC236}">
                <a16:creationId xmlns:a16="http://schemas.microsoft.com/office/drawing/2014/main" id="{6A862265-5CA3-4C40-8582-7534C3B03C2A}"/>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76636" y="540921"/>
            <a:ext cx="4973915" cy="309201"/>
          </a:xfrm>
          <a:prstGeom prst="rect">
            <a:avLst/>
          </a:prstGeom>
        </p:spPr>
        <p:txBody>
          <a:bodyPr vert="horz" lIns="91440" tIns="45720" rIns="91440" bIns="45720" rtlCol="0" anchor="ctr"/>
          <a:lstStyle>
            <a:defPPr>
              <a:defRPr lang="en-US"/>
            </a:defPPr>
            <a:lvl1pPr marL="0" algn="l"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sp>
        <p:nvSpPr>
          <p:cNvPr id="146" name="Rectangle 145">
            <a:extLst>
              <a:ext uri="{FF2B5EF4-FFF2-40B4-BE49-F238E27FC236}">
                <a16:creationId xmlns:a16="http://schemas.microsoft.com/office/drawing/2014/main" id="{600EF80B-0391-4082-9AF5-F15B091B4C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93800"/>
            <a:ext cx="12192000" cy="5664199"/>
          </a:xfrm>
          <a:prstGeom prst="rect">
            <a:avLst/>
          </a:prstGeom>
          <a:gradFill flip="none" rotWithShape="1">
            <a:gsLst>
              <a:gs pos="0">
                <a:schemeClr val="bg2">
                  <a:lumMod val="87000"/>
                  <a:alpha val="4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CE3590AB-621B-CEDB-AB3B-5FA0CBFDED2F}"/>
              </a:ext>
            </a:extLst>
          </p:cNvPr>
          <p:cNvSpPr>
            <a:spLocks noGrp="1"/>
          </p:cNvSpPr>
          <p:nvPr>
            <p:ph type="title"/>
          </p:nvPr>
        </p:nvSpPr>
        <p:spPr>
          <a:xfrm>
            <a:off x="323620" y="1193800"/>
            <a:ext cx="3999702" cy="4699000"/>
          </a:xfrm>
        </p:spPr>
        <p:txBody>
          <a:bodyPr vert="horz" lIns="91440" tIns="45720" rIns="91440" bIns="45720" rtlCol="0" anchor="ctr">
            <a:normAutofit/>
          </a:bodyPr>
          <a:lstStyle/>
          <a:p>
            <a:r>
              <a:rPr lang="en-US" dirty="0">
                <a:latin typeface="Palatino Linotype" panose="02040502050505030304" pitchFamily="18" charset="0"/>
              </a:rPr>
              <a:t>Raffy’s case study</a:t>
            </a:r>
            <a:br>
              <a:rPr lang="en-US" dirty="0">
                <a:latin typeface="Palatino Linotype" panose="02040502050505030304" pitchFamily="18" charset="0"/>
              </a:rPr>
            </a:br>
            <a:br>
              <a:rPr lang="en-US" dirty="0">
                <a:latin typeface="Palatino Linotype" panose="02040502050505030304" pitchFamily="18" charset="0"/>
              </a:rPr>
            </a:br>
            <a:r>
              <a:rPr lang="en-US" sz="2400" dirty="0">
                <a:latin typeface="Palatino Linotype" panose="02040502050505030304" pitchFamily="18" charset="0"/>
              </a:rPr>
              <a:t>(difficulties during </a:t>
            </a:r>
            <a:r>
              <a:rPr lang="en-US" sz="2400" dirty="0" err="1">
                <a:latin typeface="Palatino Linotype" panose="02040502050505030304" pitchFamily="18" charset="0"/>
              </a:rPr>
              <a:t>sps</a:t>
            </a:r>
            <a:r>
              <a:rPr lang="en-US" sz="2400" dirty="0">
                <a:latin typeface="Palatino Linotype" panose="02040502050505030304" pitchFamily="18" charset="0"/>
              </a:rPr>
              <a:t>)</a:t>
            </a:r>
          </a:p>
        </p:txBody>
      </p:sp>
      <p:cxnSp>
        <p:nvCxnSpPr>
          <p:cNvPr id="148" name="Straight Connector 147">
            <a:extLst>
              <a:ext uri="{FF2B5EF4-FFF2-40B4-BE49-F238E27FC236}">
                <a16:creationId xmlns:a16="http://schemas.microsoft.com/office/drawing/2014/main" id="{D33AC32D-5F44-45F7-A0BD-7C11A86BED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600200"/>
            <a:ext cx="0" cy="3657600"/>
          </a:xfrm>
          <a:prstGeom prst="line">
            <a:avLst/>
          </a:prstGeom>
          <a:ln w="317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sp>
        <p:nvSpPr>
          <p:cNvPr id="150" name="Date Placeholder 1">
            <a:extLst>
              <a:ext uri="{FF2B5EF4-FFF2-40B4-BE49-F238E27FC236}">
                <a16:creationId xmlns:a16="http://schemas.microsoft.com/office/drawing/2014/main" id="{3FBF03E8-C602-4192-9C52-F84B29FDCC88}"/>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23229" y="6007878"/>
            <a:ext cx="3500715" cy="309201"/>
          </a:xfrm>
          <a:prstGeom prst="rect">
            <a:avLst/>
          </a:prstGeom>
        </p:spPr>
        <p:txBody>
          <a:bodyPr vert="horz" lIns="91440" tIns="45720" rIns="91440" bIns="45720" rtlCol="0" anchor="ctr"/>
          <a:lstStyle>
            <a:defPPr>
              <a:defRPr lang="en-US"/>
            </a:defPPr>
            <a:lvl1pPr marL="0" algn="r"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graphicFrame>
        <p:nvGraphicFramePr>
          <p:cNvPr id="89" name="TextBox 2">
            <a:extLst>
              <a:ext uri="{FF2B5EF4-FFF2-40B4-BE49-F238E27FC236}">
                <a16:creationId xmlns:a16="http://schemas.microsoft.com/office/drawing/2014/main" id="{B81AD8E4-69E4-40B5-5930-E3B8D9A504EC}"/>
              </a:ext>
            </a:extLst>
          </p:cNvPr>
          <p:cNvGraphicFramePr/>
          <p:nvPr>
            <p:extLst>
              <p:ext uri="{D42A27DB-BD31-4B8C-83A1-F6EECF244321}">
                <p14:modId xmlns:p14="http://schemas.microsoft.com/office/powerpoint/2010/main" val="3076572314"/>
              </p:ext>
            </p:extLst>
          </p:nvPr>
        </p:nvGraphicFramePr>
        <p:xfrm>
          <a:off x="4976327" y="999264"/>
          <a:ext cx="6529873" cy="5163214"/>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extLst>
      <p:ext uri="{BB962C8B-B14F-4D97-AF65-F5344CB8AC3E}">
        <p14:creationId xmlns:p14="http://schemas.microsoft.com/office/powerpoint/2010/main" val="4098623564"/>
      </p:ext>
    </p:extLst>
  </p:cSld>
  <p:clrMapOvr>
    <a:overrideClrMapping bg1="dk1" tx1="lt1" bg2="dk2" tx2="lt2" accent1="accent1" accent2="accent2" accent3="accent3" accent4="accent4" accent5="accent5" accent6="accent6" hlink="hlink" folHlink="folHlink"/>
  </p:clrMapOvr>
  <p:transition spd="slow">
    <p:wipe/>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close-up of a traffic light&#10;&#10;Description automatically generated">
            <a:extLst>
              <a:ext uri="{FF2B5EF4-FFF2-40B4-BE49-F238E27FC236}">
                <a16:creationId xmlns:a16="http://schemas.microsoft.com/office/drawing/2014/main" id="{702EA700-6F01-D974-164C-04DF4983A06E}"/>
              </a:ext>
            </a:extLst>
          </p:cNvPr>
          <p:cNvPicPr>
            <a:picLocks noChangeAspect="1"/>
          </p:cNvPicPr>
          <p:nvPr/>
        </p:nvPicPr>
        <p:blipFill rotWithShape="1">
          <a:blip r:embed="rId3">
            <a:alphaModFix amt="50000"/>
            <a:grayscl/>
            <a:extLst>
              <a:ext uri="{837473B0-CC2E-450A-ABE3-18F120FF3D39}">
                <a1611:picAttrSrcUrl xmlns:a1611="http://schemas.microsoft.com/office/drawing/2016/11/main" r:id="rId4"/>
              </a:ext>
            </a:extLst>
          </a:blip>
          <a:srcRect t="36006" b="26446"/>
          <a:stretch/>
        </p:blipFill>
        <p:spPr>
          <a:xfrm>
            <a:off x="305" y="0"/>
            <a:ext cx="12191695" cy="7144083"/>
          </a:xfrm>
          <a:prstGeom prst="rect">
            <a:avLst/>
          </a:prstGeom>
        </p:spPr>
      </p:pic>
      <p:sp>
        <p:nvSpPr>
          <p:cNvPr id="2" name="Title 1">
            <a:extLst>
              <a:ext uri="{FF2B5EF4-FFF2-40B4-BE49-F238E27FC236}">
                <a16:creationId xmlns:a16="http://schemas.microsoft.com/office/drawing/2014/main" id="{CE3590AB-621B-CEDB-AB3B-5FA0CBFDED2F}"/>
              </a:ext>
            </a:extLst>
          </p:cNvPr>
          <p:cNvSpPr>
            <a:spLocks noGrp="1"/>
          </p:cNvSpPr>
          <p:nvPr>
            <p:ph type="title"/>
          </p:nvPr>
        </p:nvSpPr>
        <p:spPr>
          <a:xfrm>
            <a:off x="253278" y="2518172"/>
            <a:ext cx="2754804" cy="1627117"/>
          </a:xfrm>
        </p:spPr>
        <p:txBody>
          <a:bodyPr vert="horz" lIns="91440" tIns="45720" rIns="91440" bIns="45720" rtlCol="0" anchor="ctr">
            <a:normAutofit/>
          </a:bodyPr>
          <a:lstStyle/>
          <a:p>
            <a:r>
              <a:rPr lang="en-US" sz="3600" dirty="0">
                <a:latin typeface="Palatino Linotype" panose="02040502050505030304" pitchFamily="18" charset="0"/>
              </a:rPr>
              <a:t>PARE/PASE Sessions</a:t>
            </a:r>
          </a:p>
        </p:txBody>
      </p:sp>
      <p:sp>
        <p:nvSpPr>
          <p:cNvPr id="3" name="TextBox 2">
            <a:extLst>
              <a:ext uri="{FF2B5EF4-FFF2-40B4-BE49-F238E27FC236}">
                <a16:creationId xmlns:a16="http://schemas.microsoft.com/office/drawing/2014/main" id="{756E8F1C-0EB1-5B37-5893-BC08B1534A0B}"/>
              </a:ext>
            </a:extLst>
          </p:cNvPr>
          <p:cNvSpPr txBox="1"/>
          <p:nvPr/>
        </p:nvSpPr>
        <p:spPr>
          <a:xfrm>
            <a:off x="614363" y="695521"/>
            <a:ext cx="3708957" cy="584775"/>
          </a:xfrm>
          <a:prstGeom prst="rect">
            <a:avLst/>
          </a:prstGeom>
          <a:noFill/>
        </p:spPr>
        <p:txBody>
          <a:bodyPr wrap="square" rtlCol="0">
            <a:spAutoFit/>
          </a:bodyPr>
          <a:lstStyle/>
          <a:p>
            <a:r>
              <a:rPr lang="en-US" sz="3200" b="1" dirty="0">
                <a:latin typeface="Palatino Linotype" panose="02040502050505030304" pitchFamily="18" charset="0"/>
              </a:rPr>
              <a:t>Raffy’s case study</a:t>
            </a:r>
          </a:p>
        </p:txBody>
      </p:sp>
      <p:sp>
        <p:nvSpPr>
          <p:cNvPr id="5" name="TextBox 4">
            <a:extLst>
              <a:ext uri="{FF2B5EF4-FFF2-40B4-BE49-F238E27FC236}">
                <a16:creationId xmlns:a16="http://schemas.microsoft.com/office/drawing/2014/main" id="{372C8919-A9A1-F8A2-50E0-6AFC529F8557}"/>
              </a:ext>
            </a:extLst>
          </p:cNvPr>
          <p:cNvSpPr txBox="1"/>
          <p:nvPr/>
        </p:nvSpPr>
        <p:spPr>
          <a:xfrm>
            <a:off x="6385560" y="2148840"/>
            <a:ext cx="4480560" cy="369332"/>
          </a:xfrm>
          <a:prstGeom prst="rect">
            <a:avLst/>
          </a:prstGeom>
          <a:noFill/>
        </p:spPr>
        <p:txBody>
          <a:bodyPr wrap="square" rtlCol="0">
            <a:spAutoFit/>
          </a:bodyPr>
          <a:lstStyle/>
          <a:p>
            <a:endParaRPr lang="en-US" dirty="0"/>
          </a:p>
        </p:txBody>
      </p:sp>
      <p:sp>
        <p:nvSpPr>
          <p:cNvPr id="6" name="TextBox 5">
            <a:extLst>
              <a:ext uri="{FF2B5EF4-FFF2-40B4-BE49-F238E27FC236}">
                <a16:creationId xmlns:a16="http://schemas.microsoft.com/office/drawing/2014/main" id="{365CEB83-C83A-5D27-A7F4-3E7BAFB46F30}"/>
              </a:ext>
            </a:extLst>
          </p:cNvPr>
          <p:cNvSpPr txBox="1"/>
          <p:nvPr/>
        </p:nvSpPr>
        <p:spPr>
          <a:xfrm>
            <a:off x="2962362" y="1826921"/>
            <a:ext cx="8976360" cy="4770537"/>
          </a:xfrm>
          <a:prstGeom prst="rect">
            <a:avLst/>
          </a:prstGeom>
          <a:noFill/>
        </p:spPr>
        <p:txBody>
          <a:bodyPr wrap="square" rtlCol="0">
            <a:spAutoFit/>
          </a:bodyPr>
          <a:lstStyle/>
          <a:p>
            <a:pPr marL="285750" lvl="0" indent="-285750">
              <a:buFont typeface="Arial" panose="020B0604020202020204" pitchFamily="34" charset="0"/>
              <a:buChar char="•"/>
            </a:pPr>
            <a:r>
              <a:rPr lang="en-US" sz="2400" b="0" dirty="0">
                <a:latin typeface="Palatino Linotype" panose="02040502050505030304" pitchFamily="18" charset="0"/>
              </a:rPr>
              <a:t>Always wrote an objective under his </a:t>
            </a:r>
            <a:r>
              <a:rPr lang="en-US" sz="2400" b="1" dirty="0">
                <a:latin typeface="Palatino Linotype" panose="02040502050505030304" pitchFamily="18" charset="0"/>
              </a:rPr>
              <a:t>CT</a:t>
            </a:r>
            <a:r>
              <a:rPr lang="en-US" sz="2400" b="0" dirty="0">
                <a:latin typeface="Palatino Linotype" panose="02040502050505030304" pitchFamily="18" charset="0"/>
              </a:rPr>
              <a:t>.</a:t>
            </a:r>
          </a:p>
          <a:p>
            <a:pPr lvl="0"/>
            <a:endParaRPr lang="en-US" sz="2400" b="0" dirty="0">
              <a:latin typeface="Palatino Linotype" panose="02040502050505030304" pitchFamily="18" charset="0"/>
            </a:endParaRPr>
          </a:p>
          <a:p>
            <a:pPr marL="285750" indent="-285750">
              <a:buFont typeface="Arial" panose="020B0604020202020204" pitchFamily="34" charset="0"/>
              <a:buChar char="•"/>
            </a:pPr>
            <a:r>
              <a:rPr lang="en-US" sz="2400" dirty="0">
                <a:latin typeface="Palatino Linotype" panose="02040502050505030304" pitchFamily="18" charset="0"/>
              </a:rPr>
              <a:t>Reflecting on his </a:t>
            </a:r>
            <a:r>
              <a:rPr lang="en-US" sz="2400" b="1" i="1" dirty="0">
                <a:latin typeface="Palatino Linotype" panose="02040502050505030304" pitchFamily="18" charset="0"/>
              </a:rPr>
              <a:t>E, </a:t>
            </a:r>
            <a:r>
              <a:rPr lang="en-US" sz="2400" dirty="0">
                <a:latin typeface="Palatino Linotype" panose="02040502050505030304" pitchFamily="18" charset="0"/>
              </a:rPr>
              <a:t>he stated: "I can feel my body while singing; I feel I can do it better.”</a:t>
            </a:r>
          </a:p>
          <a:p>
            <a:endParaRPr lang="en-US" sz="2400" dirty="0">
              <a:latin typeface="Palatino Linotype" panose="02040502050505030304" pitchFamily="18" charset="0"/>
            </a:endParaRPr>
          </a:p>
          <a:p>
            <a:pPr marL="285750" indent="-285750">
              <a:buFont typeface="Arial" panose="020B0604020202020204" pitchFamily="34" charset="0"/>
              <a:buChar char="•"/>
            </a:pPr>
            <a:r>
              <a:rPr lang="en-US" sz="2400" dirty="0">
                <a:latin typeface="Palatino Linotype" panose="02040502050505030304" pitchFamily="18" charset="0"/>
              </a:rPr>
              <a:t>Regarding the template: "Now I have this, and it is a matter of incorporating it.”</a:t>
            </a:r>
          </a:p>
          <a:p>
            <a:pPr marL="285750" indent="-285750">
              <a:buFont typeface="Arial" panose="020B0604020202020204" pitchFamily="34" charset="0"/>
              <a:buChar char="•"/>
            </a:pPr>
            <a:endParaRPr lang="en-US" sz="2400" dirty="0">
              <a:latin typeface="Palatino Linotype" panose="02040502050505030304" pitchFamily="18" charset="0"/>
            </a:endParaRPr>
          </a:p>
          <a:p>
            <a:pPr marL="285750" lvl="0" indent="-285750">
              <a:buFont typeface="Arial" panose="020B0604020202020204" pitchFamily="34" charset="0"/>
              <a:buChar char="•"/>
            </a:pPr>
            <a:endParaRPr lang="en-US" sz="2400" b="0" dirty="0">
              <a:latin typeface="Palatino Linotype" panose="02040502050505030304" pitchFamily="18" charset="0"/>
            </a:endParaRPr>
          </a:p>
          <a:p>
            <a:pPr lvl="0"/>
            <a:endParaRPr lang="en-US" sz="2400" b="0" dirty="0">
              <a:latin typeface="Palatino Linotype" panose="02040502050505030304" pitchFamily="18" charset="0"/>
            </a:endParaRPr>
          </a:p>
          <a:p>
            <a:pPr marL="285750" lvl="0" indent="-285750">
              <a:buFont typeface="Arial" panose="020B0604020202020204" pitchFamily="34" charset="0"/>
              <a:buChar char="•"/>
            </a:pPr>
            <a:endParaRPr lang="en-US" sz="2400" dirty="0">
              <a:latin typeface="Palatino Linotype" panose="02040502050505030304" pitchFamily="18" charset="0"/>
            </a:endParaRPr>
          </a:p>
          <a:p>
            <a:endParaRPr lang="en-US" sz="2000" b="0" dirty="0">
              <a:latin typeface="Palatino Linotype" panose="02040502050505030304" pitchFamily="18" charset="0"/>
            </a:endParaRPr>
          </a:p>
          <a:p>
            <a:pPr marL="285750" lvl="0" indent="-285750">
              <a:buFont typeface="Arial" panose="020B0604020202020204" pitchFamily="34" charset="0"/>
              <a:buChar char="•"/>
            </a:pPr>
            <a:endParaRPr lang="en-US" sz="2000" dirty="0"/>
          </a:p>
        </p:txBody>
      </p:sp>
    </p:spTree>
    <p:extLst>
      <p:ext uri="{BB962C8B-B14F-4D97-AF65-F5344CB8AC3E}">
        <p14:creationId xmlns:p14="http://schemas.microsoft.com/office/powerpoint/2010/main" val="2752202530"/>
      </p:ext>
    </p:extLst>
  </p:cSld>
  <p:clrMapOvr>
    <a:masterClrMapping/>
  </p:clrMapOvr>
  <p:transition spd="slow">
    <p:wipe/>
  </p:transition>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CE580D1-F917-4567-AFB4-99AA9B52AD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1" name="Picture 10">
            <a:extLst>
              <a:ext uri="{FF2B5EF4-FFF2-40B4-BE49-F238E27FC236}">
                <a16:creationId xmlns:a16="http://schemas.microsoft.com/office/drawing/2014/main" id="{1F5620B8-A2D8-4568-B566-F0453A0D916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3" name="Straight Connector 12">
            <a:extLst>
              <a:ext uri="{FF2B5EF4-FFF2-40B4-BE49-F238E27FC236}">
                <a16:creationId xmlns:a16="http://schemas.microsoft.com/office/drawing/2014/main" id="{1C7D2BA4-4B7A-4596-8BCC-5CF71542389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C9D4B225-18E9-4C5B-94D8-2ABE6D161E4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17" name="Rectangle 16">
            <a:extLst>
              <a:ext uri="{FF2B5EF4-FFF2-40B4-BE49-F238E27FC236}">
                <a16:creationId xmlns:a16="http://schemas.microsoft.com/office/drawing/2014/main" id="{C6870151-9189-4C3A-8379-EF3D95827A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D9BD4A78-4593-9B6B-11FA-D042F1B6935D}"/>
              </a:ext>
            </a:extLst>
          </p:cNvPr>
          <p:cNvPicPr>
            <a:picLocks noChangeAspect="1"/>
          </p:cNvPicPr>
          <p:nvPr/>
        </p:nvPicPr>
        <p:blipFill rotWithShape="1">
          <a:blip r:embed="rId3">
            <a:alphaModFix amt="50000"/>
          </a:blip>
          <a:srcRect t="13010" r="-1" b="28547"/>
          <a:stretch/>
        </p:blipFill>
        <p:spPr>
          <a:xfrm>
            <a:off x="305" y="72685"/>
            <a:ext cx="12191695" cy="6857990"/>
          </a:xfrm>
          <a:prstGeom prst="rect">
            <a:avLst/>
          </a:prstGeom>
        </p:spPr>
      </p:pic>
      <p:sp>
        <p:nvSpPr>
          <p:cNvPr id="19" name="Slide Number Placeholder 7">
            <a:extLst>
              <a:ext uri="{FF2B5EF4-FFF2-40B4-BE49-F238E27FC236}">
                <a16:creationId xmlns:a16="http://schemas.microsoft.com/office/drawing/2014/main" id="{123EA69C-102A-4DD0-9547-05DCD271D159}"/>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12301" y="443732"/>
            <a:ext cx="811019" cy="503578"/>
          </a:xfrm>
          <a:prstGeom prst="rect">
            <a:avLst/>
          </a:prstGeom>
        </p:spPr>
        <p:txBody>
          <a:bodyPr vert="horz" lIns="91440" tIns="45720" rIns="91440" bIns="45720" rtlCol="0" anchor="t"/>
          <a:lstStyle>
            <a:defPPr>
              <a:defRPr lang="en-US"/>
            </a:defPPr>
            <a:lvl1pPr marL="0" algn="r" defTabSz="457200" rtl="0" eaLnBrk="1" latinLnBrk="0" hangingPunct="1">
              <a:defRPr sz="2800" kern="1200">
                <a:solidFill>
                  <a:schemeClr val="accent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p>
        </p:txBody>
      </p:sp>
      <p:sp>
        <p:nvSpPr>
          <p:cNvPr id="21" name="Footer Placeholder 6">
            <a:extLst>
              <a:ext uri="{FF2B5EF4-FFF2-40B4-BE49-F238E27FC236}">
                <a16:creationId xmlns:a16="http://schemas.microsoft.com/office/drawing/2014/main" id="{6A862265-5CA3-4C40-8582-7534C3B03C2A}"/>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76636" y="540921"/>
            <a:ext cx="4973915" cy="309201"/>
          </a:xfrm>
          <a:prstGeom prst="rect">
            <a:avLst/>
          </a:prstGeom>
        </p:spPr>
        <p:txBody>
          <a:bodyPr vert="horz" lIns="91440" tIns="45720" rIns="91440" bIns="45720" rtlCol="0" anchor="ctr"/>
          <a:lstStyle>
            <a:defPPr>
              <a:defRPr lang="en-US"/>
            </a:defPPr>
            <a:lvl1pPr marL="0" algn="l"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sp>
        <p:nvSpPr>
          <p:cNvPr id="23" name="Rectangle 22">
            <a:extLst>
              <a:ext uri="{FF2B5EF4-FFF2-40B4-BE49-F238E27FC236}">
                <a16:creationId xmlns:a16="http://schemas.microsoft.com/office/drawing/2014/main" id="{600EF80B-0391-4082-9AF5-F15B091B4C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93800"/>
            <a:ext cx="12192000" cy="5664199"/>
          </a:xfrm>
          <a:prstGeom prst="rect">
            <a:avLst/>
          </a:prstGeom>
          <a:gradFill flip="none" rotWithShape="1">
            <a:gsLst>
              <a:gs pos="0">
                <a:schemeClr val="bg2">
                  <a:lumMod val="87000"/>
                  <a:alpha val="4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120EBA71-9C0F-68DF-55F7-71F1109910FD}"/>
              </a:ext>
            </a:extLst>
          </p:cNvPr>
          <p:cNvSpPr>
            <a:spLocks noGrp="1"/>
          </p:cNvSpPr>
          <p:nvPr>
            <p:ph type="title"/>
          </p:nvPr>
        </p:nvSpPr>
        <p:spPr>
          <a:xfrm>
            <a:off x="833718" y="1193800"/>
            <a:ext cx="3489603" cy="4699000"/>
          </a:xfrm>
        </p:spPr>
        <p:txBody>
          <a:bodyPr vert="horz" lIns="91440" tIns="45720" rIns="91440" bIns="45720" rtlCol="0" anchor="ctr">
            <a:normAutofit/>
          </a:bodyPr>
          <a:lstStyle/>
          <a:p>
            <a:r>
              <a:rPr lang="en-US" sz="2800" dirty="0">
                <a:latin typeface="Palatino Linotype" panose="02040502050505030304" pitchFamily="18" charset="0"/>
              </a:rPr>
              <a:t>Raffy’s example</a:t>
            </a:r>
          </a:p>
        </p:txBody>
      </p:sp>
      <p:cxnSp>
        <p:nvCxnSpPr>
          <p:cNvPr id="25" name="Straight Connector 24">
            <a:extLst>
              <a:ext uri="{FF2B5EF4-FFF2-40B4-BE49-F238E27FC236}">
                <a16:creationId xmlns:a16="http://schemas.microsoft.com/office/drawing/2014/main" id="{D33AC32D-5F44-45F7-A0BD-7C11A86BED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600200"/>
            <a:ext cx="0" cy="3657600"/>
          </a:xfrm>
          <a:prstGeom prst="line">
            <a:avLst/>
          </a:prstGeom>
          <a:ln w="317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1BCA81A3-F09F-6E29-0053-A5D8DE83E75A}"/>
              </a:ext>
            </a:extLst>
          </p:cNvPr>
          <p:cNvSpPr txBox="1"/>
          <p:nvPr/>
        </p:nvSpPr>
        <p:spPr>
          <a:xfrm>
            <a:off x="4810187" y="777146"/>
            <a:ext cx="7056916" cy="5449068"/>
          </a:xfrm>
          <a:prstGeom prst="rect">
            <a:avLst/>
          </a:prstGeom>
        </p:spPr>
        <p:txBody>
          <a:bodyPr vert="horz" lIns="91440" tIns="45720" rIns="91440" bIns="45720" rtlCol="0" anchor="ctr">
            <a:noAutofit/>
          </a:bodyPr>
          <a:lstStyle/>
          <a:p>
            <a:pPr defTabSz="914400">
              <a:lnSpc>
                <a:spcPct val="110000"/>
              </a:lnSpc>
              <a:spcAft>
                <a:spcPts val="600"/>
              </a:spcAft>
              <a:buClr>
                <a:schemeClr val="accent1"/>
              </a:buClr>
              <a:buSzPct val="100000"/>
            </a:pPr>
            <a:r>
              <a:rPr lang="en-US" sz="2000" dirty="0">
                <a:latin typeface="Palatino Linotype" panose="02040502050505030304" pitchFamily="18" charset="0"/>
              </a:rPr>
              <a:t>Example of Raffy’s usage of the framework when working on repertoire work.</a:t>
            </a:r>
          </a:p>
          <a:p>
            <a:pPr defTabSz="914400">
              <a:lnSpc>
                <a:spcPct val="110000"/>
              </a:lnSpc>
              <a:spcAft>
                <a:spcPts val="600"/>
              </a:spcAft>
              <a:buClr>
                <a:schemeClr val="accent1"/>
              </a:buClr>
              <a:buSzPct val="100000"/>
            </a:pPr>
            <a:r>
              <a:rPr lang="en-US" sz="2000" dirty="0">
                <a:latin typeface="Palatino Linotype" panose="02040502050505030304" pitchFamily="18" charset="0"/>
              </a:rPr>
              <a:t>Goals: memorization and performance mode (not stopping for a mistake). </a:t>
            </a:r>
          </a:p>
          <a:p>
            <a:pPr indent="-228600" defTabSz="914400">
              <a:lnSpc>
                <a:spcPct val="110000"/>
              </a:lnSpc>
              <a:spcAft>
                <a:spcPts val="600"/>
              </a:spcAft>
              <a:buClr>
                <a:schemeClr val="accent1"/>
              </a:buClr>
              <a:buSzPct val="100000"/>
              <a:buFont typeface="Arial" panose="020B0604020202020204" pitchFamily="34" charset="0"/>
              <a:buChar char="•"/>
            </a:pPr>
            <a:endParaRPr lang="en-US" sz="2000" dirty="0">
              <a:latin typeface="Palatino Linotype" panose="02040502050505030304" pitchFamily="18" charset="0"/>
            </a:endParaRPr>
          </a:p>
          <a:p>
            <a:pPr indent="-228600" defTabSz="914400">
              <a:lnSpc>
                <a:spcPct val="110000"/>
              </a:lnSpc>
              <a:spcAft>
                <a:spcPts val="600"/>
              </a:spcAft>
              <a:buClr>
                <a:schemeClr val="accent1"/>
              </a:buClr>
              <a:buSzPct val="100000"/>
              <a:buFont typeface="Arial" panose="020B0604020202020204" pitchFamily="34" charset="0"/>
              <a:buChar char="•"/>
            </a:pPr>
            <a:r>
              <a:rPr lang="en-US" sz="2000" b="1" i="1" dirty="0">
                <a:latin typeface="Palatino Linotype" panose="02040502050505030304" pitchFamily="18" charset="0"/>
              </a:rPr>
              <a:t>P</a:t>
            </a:r>
            <a:r>
              <a:rPr lang="en-US" sz="2000" dirty="0">
                <a:latin typeface="Palatino Linotype" panose="02040502050505030304" pitchFamily="18" charset="0"/>
              </a:rPr>
              <a:t>: “do not stop”</a:t>
            </a:r>
          </a:p>
          <a:p>
            <a:pPr indent="-228600" defTabSz="914400">
              <a:lnSpc>
                <a:spcPct val="110000"/>
              </a:lnSpc>
              <a:spcAft>
                <a:spcPts val="600"/>
              </a:spcAft>
              <a:buClr>
                <a:schemeClr val="accent1"/>
              </a:buClr>
              <a:buSzPct val="100000"/>
              <a:buFont typeface="Arial" panose="020B0604020202020204" pitchFamily="34" charset="0"/>
              <a:buChar char="•"/>
            </a:pPr>
            <a:r>
              <a:rPr lang="en-US" sz="2000" b="1" i="1" dirty="0">
                <a:latin typeface="Palatino Linotype" panose="02040502050505030304" pitchFamily="18" charset="0"/>
              </a:rPr>
              <a:t>A</a:t>
            </a:r>
            <a:r>
              <a:rPr lang="en-US" sz="2000" dirty="0">
                <a:latin typeface="Palatino Linotype" panose="02040502050505030304" pitchFamily="18" charset="0"/>
              </a:rPr>
              <a:t>: “catch it later”</a:t>
            </a:r>
          </a:p>
          <a:p>
            <a:pPr indent="-228600" defTabSz="914400">
              <a:lnSpc>
                <a:spcPct val="110000"/>
              </a:lnSpc>
              <a:spcAft>
                <a:spcPts val="600"/>
              </a:spcAft>
              <a:buClr>
                <a:schemeClr val="accent1"/>
              </a:buClr>
              <a:buSzPct val="100000"/>
              <a:buFont typeface="Arial" panose="020B0604020202020204" pitchFamily="34" charset="0"/>
              <a:buChar char="•"/>
            </a:pPr>
            <a:r>
              <a:rPr lang="en-US" sz="2000" b="1" i="1" dirty="0">
                <a:latin typeface="Palatino Linotype" panose="02040502050505030304" pitchFamily="18" charset="0"/>
              </a:rPr>
              <a:t>R/S</a:t>
            </a:r>
            <a:r>
              <a:rPr lang="en-US" sz="2000" dirty="0">
                <a:latin typeface="Palatino Linotype" panose="02040502050505030304" pitchFamily="18" charset="0"/>
              </a:rPr>
              <a:t>: “I was still confused but did not stop” and “satisfied.”</a:t>
            </a:r>
          </a:p>
          <a:p>
            <a:pPr indent="-228600" defTabSz="914400">
              <a:lnSpc>
                <a:spcPct val="110000"/>
              </a:lnSpc>
              <a:spcAft>
                <a:spcPts val="600"/>
              </a:spcAft>
              <a:buClr>
                <a:schemeClr val="accent1"/>
              </a:buClr>
              <a:buSzPct val="100000"/>
              <a:buFont typeface="Arial" panose="020B0604020202020204" pitchFamily="34" charset="0"/>
              <a:buChar char="•"/>
            </a:pPr>
            <a:r>
              <a:rPr lang="en-US" sz="2000" b="1" i="1" dirty="0">
                <a:latin typeface="Palatino Linotype" panose="02040502050505030304" pitchFamily="18" charset="0"/>
              </a:rPr>
              <a:t>E</a:t>
            </a:r>
            <a:r>
              <a:rPr lang="en-US" sz="2000" dirty="0">
                <a:latin typeface="Palatino Linotype" panose="02040502050505030304" pitchFamily="18" charset="0"/>
              </a:rPr>
              <a:t>: “I flowed” </a:t>
            </a:r>
          </a:p>
          <a:p>
            <a:pPr indent="-228600" defTabSz="914400">
              <a:lnSpc>
                <a:spcPct val="110000"/>
              </a:lnSpc>
              <a:spcAft>
                <a:spcPts val="600"/>
              </a:spcAft>
              <a:buClr>
                <a:schemeClr val="accent1"/>
              </a:buClr>
              <a:buSzPct val="100000"/>
              <a:buFont typeface="Arial" panose="020B0604020202020204" pitchFamily="34" charset="0"/>
              <a:buChar char="•"/>
            </a:pPr>
            <a:endParaRPr lang="en-US" sz="2000" dirty="0">
              <a:latin typeface="Palatino Linotype" panose="02040502050505030304" pitchFamily="18" charset="0"/>
            </a:endParaRPr>
          </a:p>
          <a:p>
            <a:pPr defTabSz="914400">
              <a:lnSpc>
                <a:spcPct val="110000"/>
              </a:lnSpc>
              <a:spcAft>
                <a:spcPts val="600"/>
              </a:spcAft>
              <a:buClr>
                <a:schemeClr val="accent1"/>
              </a:buClr>
              <a:buSzPct val="100000"/>
            </a:pPr>
            <a:r>
              <a:rPr lang="en-US" sz="2000" b="1" dirty="0">
                <a:latin typeface="Palatino Linotype" panose="02040502050505030304" pitchFamily="18" charset="0"/>
              </a:rPr>
              <a:t>Raffy's reflection</a:t>
            </a:r>
            <a:r>
              <a:rPr lang="en-US" sz="2000" dirty="0">
                <a:latin typeface="Palatino Linotype" panose="02040502050505030304" pitchFamily="18" charset="0"/>
              </a:rPr>
              <a:t>: </a:t>
            </a:r>
            <a:r>
              <a:rPr lang="en-US" sz="2000" i="1" dirty="0">
                <a:latin typeface="Palatino Linotype" panose="02040502050505030304" pitchFamily="18" charset="0"/>
              </a:rPr>
              <a:t>reflected-on </a:t>
            </a:r>
            <a:r>
              <a:rPr lang="en-US" sz="2000" dirty="0">
                <a:latin typeface="Palatino Linotype" panose="02040502050505030304" pitchFamily="18" charset="0"/>
              </a:rPr>
              <a:t>that because he understood his technical processes prior to the repertoire work, he felt "more secure and comfortable" and was unconcerned with the mistakes. </a:t>
            </a:r>
          </a:p>
        </p:txBody>
      </p:sp>
      <p:sp>
        <p:nvSpPr>
          <p:cNvPr id="27" name="Date Placeholder 1">
            <a:extLst>
              <a:ext uri="{FF2B5EF4-FFF2-40B4-BE49-F238E27FC236}">
                <a16:creationId xmlns:a16="http://schemas.microsoft.com/office/drawing/2014/main" id="{3FBF03E8-C602-4192-9C52-F84B29FDCC88}"/>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23229" y="6007878"/>
            <a:ext cx="3500715" cy="309201"/>
          </a:xfrm>
          <a:prstGeom prst="rect">
            <a:avLst/>
          </a:prstGeom>
        </p:spPr>
        <p:txBody>
          <a:bodyPr vert="horz" lIns="91440" tIns="45720" rIns="91440" bIns="45720" rtlCol="0" anchor="ctr"/>
          <a:lstStyle>
            <a:defPPr>
              <a:defRPr lang="en-US"/>
            </a:defPPr>
            <a:lvl1pPr marL="0" algn="r"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sp>
        <p:nvSpPr>
          <p:cNvPr id="4" name="TextBox 3">
            <a:extLst>
              <a:ext uri="{FF2B5EF4-FFF2-40B4-BE49-F238E27FC236}">
                <a16:creationId xmlns:a16="http://schemas.microsoft.com/office/drawing/2014/main" id="{C78A6F74-EF9C-0F2E-30F9-7B5C91692A3F}"/>
              </a:ext>
            </a:extLst>
          </p:cNvPr>
          <p:cNvSpPr txBox="1"/>
          <p:nvPr/>
        </p:nvSpPr>
        <p:spPr>
          <a:xfrm>
            <a:off x="968056" y="6007878"/>
            <a:ext cx="1558431" cy="369332"/>
          </a:xfrm>
          <a:prstGeom prst="rect">
            <a:avLst/>
          </a:prstGeom>
          <a:noFill/>
        </p:spPr>
        <p:txBody>
          <a:bodyPr wrap="square" rtlCol="0">
            <a:spAutoFit/>
          </a:bodyPr>
          <a:lstStyle/>
          <a:p>
            <a:r>
              <a:rPr lang="en-US" dirty="0">
                <a:latin typeface="Palatino Linotype" panose="02040502050505030304" pitchFamily="18" charset="0"/>
              </a:rPr>
              <a:t>(Schön, 1983) </a:t>
            </a:r>
          </a:p>
        </p:txBody>
      </p:sp>
    </p:spTree>
    <p:extLst>
      <p:ext uri="{BB962C8B-B14F-4D97-AF65-F5344CB8AC3E}">
        <p14:creationId xmlns:p14="http://schemas.microsoft.com/office/powerpoint/2010/main" val="1666169581"/>
      </p:ext>
    </p:extLst>
  </p:cSld>
  <p:clrMapOvr>
    <a:overrideClrMapping bg1="dk1" tx1="lt1" bg2="dk2" tx2="lt2" accent1="accent1" accent2="accent2" accent3="accent3" accent4="accent4" accent5="accent5" accent6="accent6" hlink="hlink" folHlink="folHlink"/>
  </p:clrMapOvr>
  <p:transition spd="slow">
    <p:wipe/>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close-up of a traffic light&#10;&#10;Description automatically generated">
            <a:extLst>
              <a:ext uri="{FF2B5EF4-FFF2-40B4-BE49-F238E27FC236}">
                <a16:creationId xmlns:a16="http://schemas.microsoft.com/office/drawing/2014/main" id="{702EA700-6F01-D974-164C-04DF4983A06E}"/>
              </a:ext>
            </a:extLst>
          </p:cNvPr>
          <p:cNvPicPr>
            <a:picLocks noChangeAspect="1"/>
          </p:cNvPicPr>
          <p:nvPr/>
        </p:nvPicPr>
        <p:blipFill rotWithShape="1">
          <a:blip r:embed="rId3">
            <a:alphaModFix amt="50000"/>
            <a:grayscl/>
            <a:extLst>
              <a:ext uri="{837473B0-CC2E-450A-ABE3-18F120FF3D39}">
                <a1611:picAttrSrcUrl xmlns:a1611="http://schemas.microsoft.com/office/drawing/2016/11/main" r:id="rId4"/>
              </a:ext>
            </a:extLst>
          </a:blip>
          <a:srcRect t="36006" b="26446"/>
          <a:stretch/>
        </p:blipFill>
        <p:spPr>
          <a:xfrm>
            <a:off x="0" y="0"/>
            <a:ext cx="12191695" cy="6857990"/>
          </a:xfrm>
          <a:prstGeom prst="rect">
            <a:avLst/>
          </a:prstGeom>
        </p:spPr>
      </p:pic>
      <p:sp>
        <p:nvSpPr>
          <p:cNvPr id="2" name="Title 1">
            <a:extLst>
              <a:ext uri="{FF2B5EF4-FFF2-40B4-BE49-F238E27FC236}">
                <a16:creationId xmlns:a16="http://schemas.microsoft.com/office/drawing/2014/main" id="{CE3590AB-621B-CEDB-AB3B-5FA0CBFDED2F}"/>
              </a:ext>
            </a:extLst>
          </p:cNvPr>
          <p:cNvSpPr>
            <a:spLocks noGrp="1"/>
          </p:cNvSpPr>
          <p:nvPr>
            <p:ph type="title"/>
          </p:nvPr>
        </p:nvSpPr>
        <p:spPr>
          <a:xfrm>
            <a:off x="872316" y="1975807"/>
            <a:ext cx="3193050" cy="2169482"/>
          </a:xfrm>
        </p:spPr>
        <p:txBody>
          <a:bodyPr vert="horz" lIns="91440" tIns="45720" rIns="91440" bIns="45720" rtlCol="0" anchor="ctr">
            <a:normAutofit/>
          </a:bodyPr>
          <a:lstStyle/>
          <a:p>
            <a:r>
              <a:rPr lang="en-US" sz="3000" dirty="0">
                <a:latin typeface="Palatino Linotype" panose="02040502050505030304" pitchFamily="18" charset="0"/>
              </a:rPr>
              <a:t>Scaffolding</a:t>
            </a:r>
          </a:p>
        </p:txBody>
      </p:sp>
      <p:graphicFrame>
        <p:nvGraphicFramePr>
          <p:cNvPr id="89" name="TextBox 2">
            <a:extLst>
              <a:ext uri="{FF2B5EF4-FFF2-40B4-BE49-F238E27FC236}">
                <a16:creationId xmlns:a16="http://schemas.microsoft.com/office/drawing/2014/main" id="{B81AD8E4-69E4-40B5-5930-E3B8D9A504EC}"/>
              </a:ext>
            </a:extLst>
          </p:cNvPr>
          <p:cNvGraphicFramePr/>
          <p:nvPr>
            <p:extLst>
              <p:ext uri="{D42A27DB-BD31-4B8C-83A1-F6EECF244321}">
                <p14:modId xmlns:p14="http://schemas.microsoft.com/office/powerpoint/2010/main" val="470582736"/>
              </p:ext>
            </p:extLst>
          </p:nvPr>
        </p:nvGraphicFramePr>
        <p:xfrm>
          <a:off x="4937682" y="987908"/>
          <a:ext cx="6600997" cy="4733729"/>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3" name="TextBox 2">
            <a:extLst>
              <a:ext uri="{FF2B5EF4-FFF2-40B4-BE49-F238E27FC236}">
                <a16:creationId xmlns:a16="http://schemas.microsoft.com/office/drawing/2014/main" id="{756E8F1C-0EB1-5B37-5893-BC08B1534A0B}"/>
              </a:ext>
            </a:extLst>
          </p:cNvPr>
          <p:cNvSpPr txBox="1"/>
          <p:nvPr/>
        </p:nvSpPr>
        <p:spPr>
          <a:xfrm>
            <a:off x="614363" y="695521"/>
            <a:ext cx="3708957" cy="584775"/>
          </a:xfrm>
          <a:prstGeom prst="rect">
            <a:avLst/>
          </a:prstGeom>
          <a:noFill/>
        </p:spPr>
        <p:txBody>
          <a:bodyPr wrap="square" rtlCol="0">
            <a:spAutoFit/>
          </a:bodyPr>
          <a:lstStyle/>
          <a:p>
            <a:r>
              <a:rPr lang="en-US" sz="3200" b="1" dirty="0">
                <a:latin typeface="Palatino Linotype" panose="02040502050505030304" pitchFamily="18" charset="0"/>
              </a:rPr>
              <a:t>Raffy’s case study</a:t>
            </a:r>
          </a:p>
        </p:txBody>
      </p:sp>
    </p:spTree>
    <p:extLst>
      <p:ext uri="{BB962C8B-B14F-4D97-AF65-F5344CB8AC3E}">
        <p14:creationId xmlns:p14="http://schemas.microsoft.com/office/powerpoint/2010/main" val="692149239"/>
      </p:ext>
    </p:extLst>
  </p:cSld>
  <p:clrMapOvr>
    <a:masterClrMapping/>
  </p:clrMapOvr>
  <p:transition spd="slow">
    <p:wipe/>
  </p:transition>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4" name="Rectangle 93">
            <a:extLst>
              <a:ext uri="{FF2B5EF4-FFF2-40B4-BE49-F238E27FC236}">
                <a16:creationId xmlns:a16="http://schemas.microsoft.com/office/drawing/2014/main" id="{1CE580D1-F917-4567-AFB4-99AA9B52AD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96" name="Picture 95">
            <a:extLst>
              <a:ext uri="{FF2B5EF4-FFF2-40B4-BE49-F238E27FC236}">
                <a16:creationId xmlns:a16="http://schemas.microsoft.com/office/drawing/2014/main" id="{1F5620B8-A2D8-4568-B566-F0453A0D916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98" name="Straight Connector 97">
            <a:extLst>
              <a:ext uri="{FF2B5EF4-FFF2-40B4-BE49-F238E27FC236}">
                <a16:creationId xmlns:a16="http://schemas.microsoft.com/office/drawing/2014/main" id="{1C7D2BA4-4B7A-4596-8BCC-5CF71542389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00" name="Straight Connector 99">
            <a:extLst>
              <a:ext uri="{FF2B5EF4-FFF2-40B4-BE49-F238E27FC236}">
                <a16:creationId xmlns:a16="http://schemas.microsoft.com/office/drawing/2014/main" id="{C9D4B225-18E9-4C5B-94D8-2ABE6D161E4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102" name="Rectangle 101">
            <a:extLst>
              <a:ext uri="{FF2B5EF4-FFF2-40B4-BE49-F238E27FC236}">
                <a16:creationId xmlns:a16="http://schemas.microsoft.com/office/drawing/2014/main" id="{C6870151-9189-4C3A-8379-EF3D95827A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close-up of a traffic light&#10;&#10;Description automatically generated">
            <a:extLst>
              <a:ext uri="{FF2B5EF4-FFF2-40B4-BE49-F238E27FC236}">
                <a16:creationId xmlns:a16="http://schemas.microsoft.com/office/drawing/2014/main" id="{702EA700-6F01-D974-164C-04DF4983A06E}"/>
              </a:ext>
            </a:extLst>
          </p:cNvPr>
          <p:cNvPicPr>
            <a:picLocks noChangeAspect="1"/>
          </p:cNvPicPr>
          <p:nvPr/>
        </p:nvPicPr>
        <p:blipFill rotWithShape="1">
          <a:blip r:embed="rId4">
            <a:alphaModFix amt="50000"/>
            <a:extLst>
              <a:ext uri="{837473B0-CC2E-450A-ABE3-18F120FF3D39}">
                <a1611:picAttrSrcUrl xmlns:a1611="http://schemas.microsoft.com/office/drawing/2016/11/main" r:id="rId5"/>
              </a:ext>
            </a:extLst>
          </a:blip>
          <a:srcRect t="36006" b="26446"/>
          <a:stretch/>
        </p:blipFill>
        <p:spPr>
          <a:xfrm>
            <a:off x="0" y="0"/>
            <a:ext cx="12191695" cy="6857990"/>
          </a:xfrm>
          <a:prstGeom prst="rect">
            <a:avLst/>
          </a:prstGeom>
        </p:spPr>
      </p:pic>
      <p:sp>
        <p:nvSpPr>
          <p:cNvPr id="104" name="Slide Number Placeholder 7">
            <a:extLst>
              <a:ext uri="{FF2B5EF4-FFF2-40B4-BE49-F238E27FC236}">
                <a16:creationId xmlns:a16="http://schemas.microsoft.com/office/drawing/2014/main" id="{123EA69C-102A-4DD0-9547-05DCD271D159}"/>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12301" y="443732"/>
            <a:ext cx="811019" cy="503578"/>
          </a:xfrm>
          <a:prstGeom prst="rect">
            <a:avLst/>
          </a:prstGeom>
        </p:spPr>
        <p:txBody>
          <a:bodyPr vert="horz" lIns="91440" tIns="45720" rIns="91440" bIns="45720" rtlCol="0" anchor="t"/>
          <a:lstStyle>
            <a:defPPr>
              <a:defRPr lang="en-US"/>
            </a:defPPr>
            <a:lvl1pPr marL="0" algn="r" defTabSz="457200" rtl="0" eaLnBrk="1" latinLnBrk="0" hangingPunct="1">
              <a:defRPr sz="2800" kern="1200">
                <a:solidFill>
                  <a:schemeClr val="accent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p>
        </p:txBody>
      </p:sp>
      <p:sp>
        <p:nvSpPr>
          <p:cNvPr id="106" name="Footer Placeholder 6">
            <a:extLst>
              <a:ext uri="{FF2B5EF4-FFF2-40B4-BE49-F238E27FC236}">
                <a16:creationId xmlns:a16="http://schemas.microsoft.com/office/drawing/2014/main" id="{6A862265-5CA3-4C40-8582-7534C3B03C2A}"/>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76636" y="540921"/>
            <a:ext cx="4973915" cy="309201"/>
          </a:xfrm>
          <a:prstGeom prst="rect">
            <a:avLst/>
          </a:prstGeom>
        </p:spPr>
        <p:txBody>
          <a:bodyPr vert="horz" lIns="91440" tIns="45720" rIns="91440" bIns="45720" rtlCol="0" anchor="ctr"/>
          <a:lstStyle>
            <a:defPPr>
              <a:defRPr lang="en-US"/>
            </a:defPPr>
            <a:lvl1pPr marL="0" algn="l"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sp>
        <p:nvSpPr>
          <p:cNvPr id="108" name="Rectangle 107">
            <a:extLst>
              <a:ext uri="{FF2B5EF4-FFF2-40B4-BE49-F238E27FC236}">
                <a16:creationId xmlns:a16="http://schemas.microsoft.com/office/drawing/2014/main" id="{600EF80B-0391-4082-9AF5-F15B091B4C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93800"/>
            <a:ext cx="12192000" cy="5664199"/>
          </a:xfrm>
          <a:prstGeom prst="rect">
            <a:avLst/>
          </a:prstGeom>
          <a:gradFill flip="none" rotWithShape="1">
            <a:gsLst>
              <a:gs pos="0">
                <a:schemeClr val="bg2">
                  <a:lumMod val="87000"/>
                  <a:alpha val="4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CE3590AB-621B-CEDB-AB3B-5FA0CBFDED2F}"/>
              </a:ext>
            </a:extLst>
          </p:cNvPr>
          <p:cNvSpPr>
            <a:spLocks noGrp="1"/>
          </p:cNvSpPr>
          <p:nvPr>
            <p:ph type="title"/>
          </p:nvPr>
        </p:nvSpPr>
        <p:spPr>
          <a:xfrm>
            <a:off x="1130271" y="1193800"/>
            <a:ext cx="3193050" cy="4699000"/>
          </a:xfrm>
        </p:spPr>
        <p:txBody>
          <a:bodyPr vert="horz" lIns="91440" tIns="45720" rIns="91440" bIns="45720" rtlCol="0" anchor="ctr">
            <a:normAutofit/>
          </a:bodyPr>
          <a:lstStyle/>
          <a:p>
            <a:r>
              <a:rPr lang="en-US" dirty="0">
                <a:latin typeface="Palatino Linotype" panose="02040502050505030304" pitchFamily="18" charset="0"/>
              </a:rPr>
              <a:t>Raffy’s case study</a:t>
            </a:r>
            <a:br>
              <a:rPr lang="en-US" dirty="0">
                <a:latin typeface="Palatino Linotype" panose="02040502050505030304" pitchFamily="18" charset="0"/>
              </a:rPr>
            </a:br>
            <a:br>
              <a:rPr lang="en-US" dirty="0">
                <a:latin typeface="Palatino Linotype" panose="02040502050505030304" pitchFamily="18" charset="0"/>
              </a:rPr>
            </a:br>
            <a:r>
              <a:rPr lang="en-US" sz="2400" dirty="0">
                <a:latin typeface="Palatino Linotype" panose="02040502050505030304" pitchFamily="18" charset="0"/>
              </a:rPr>
              <a:t>Post-Study</a:t>
            </a:r>
          </a:p>
        </p:txBody>
      </p:sp>
      <p:cxnSp>
        <p:nvCxnSpPr>
          <p:cNvPr id="110" name="Straight Connector 109">
            <a:extLst>
              <a:ext uri="{FF2B5EF4-FFF2-40B4-BE49-F238E27FC236}">
                <a16:creationId xmlns:a16="http://schemas.microsoft.com/office/drawing/2014/main" id="{D33AC32D-5F44-45F7-A0BD-7C11A86BED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600200"/>
            <a:ext cx="0" cy="3657600"/>
          </a:xfrm>
          <a:prstGeom prst="line">
            <a:avLst/>
          </a:prstGeom>
          <a:ln w="317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sp>
        <p:nvSpPr>
          <p:cNvPr id="112" name="Date Placeholder 1">
            <a:extLst>
              <a:ext uri="{FF2B5EF4-FFF2-40B4-BE49-F238E27FC236}">
                <a16:creationId xmlns:a16="http://schemas.microsoft.com/office/drawing/2014/main" id="{3FBF03E8-C602-4192-9C52-F84B29FDCC88}"/>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23229" y="6007878"/>
            <a:ext cx="3500715" cy="309201"/>
          </a:xfrm>
          <a:prstGeom prst="rect">
            <a:avLst/>
          </a:prstGeom>
        </p:spPr>
        <p:txBody>
          <a:bodyPr vert="horz" lIns="91440" tIns="45720" rIns="91440" bIns="45720" rtlCol="0" anchor="ctr"/>
          <a:lstStyle>
            <a:defPPr>
              <a:defRPr lang="en-US"/>
            </a:defPPr>
            <a:lvl1pPr marL="0" algn="r"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graphicFrame>
        <p:nvGraphicFramePr>
          <p:cNvPr id="89" name="TextBox 2">
            <a:extLst>
              <a:ext uri="{FF2B5EF4-FFF2-40B4-BE49-F238E27FC236}">
                <a16:creationId xmlns:a16="http://schemas.microsoft.com/office/drawing/2014/main" id="{B81AD8E4-69E4-40B5-5930-E3B8D9A504EC}"/>
              </a:ext>
            </a:extLst>
          </p:cNvPr>
          <p:cNvGraphicFramePr/>
          <p:nvPr>
            <p:extLst>
              <p:ext uri="{D42A27DB-BD31-4B8C-83A1-F6EECF244321}">
                <p14:modId xmlns:p14="http://schemas.microsoft.com/office/powerpoint/2010/main" val="2235428474"/>
              </p:ext>
            </p:extLst>
          </p:nvPr>
        </p:nvGraphicFramePr>
        <p:xfrm>
          <a:off x="4976636" y="1193800"/>
          <a:ext cx="6085091" cy="4699000"/>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extLst>
      <p:ext uri="{BB962C8B-B14F-4D97-AF65-F5344CB8AC3E}">
        <p14:creationId xmlns:p14="http://schemas.microsoft.com/office/powerpoint/2010/main" val="1857365892"/>
      </p:ext>
    </p:extLst>
  </p:cSld>
  <p:clrMapOvr>
    <a:overrideClrMapping bg1="dk1" tx1="lt1" bg2="dk2" tx2="lt2" accent1="accent1" accent2="accent2" accent3="accent3" accent4="accent4" accent5="accent5" accent6="accent6" hlink="hlink" folHlink="folHlink"/>
  </p:clrMapOvr>
  <p:transition spd="slow">
    <p:wipe/>
  </p:transition>
</p:sld>
</file>

<file path=ppt/slides/slide3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20" name="Rectangle 15">
            <a:extLst>
              <a:ext uri="{FF2B5EF4-FFF2-40B4-BE49-F238E27FC236}">
                <a16:creationId xmlns:a16="http://schemas.microsoft.com/office/drawing/2014/main" id="{F1176DA6-4BBF-42A4-9C94-E6613CCD6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17">
            <a:extLst>
              <a:ext uri="{FF2B5EF4-FFF2-40B4-BE49-F238E27FC236}">
                <a16:creationId xmlns:a16="http://schemas.microsoft.com/office/drawing/2014/main" id="{99AAB0AE-172B-4FB4-80C2-86CD6B8242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chemeClr val="bg1"/>
          </a:solidFill>
          <a:ln w="22225">
            <a:solidFill>
              <a:schemeClr val="tx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 name="Table 1">
            <a:extLst>
              <a:ext uri="{FF2B5EF4-FFF2-40B4-BE49-F238E27FC236}">
                <a16:creationId xmlns:a16="http://schemas.microsoft.com/office/drawing/2014/main" id="{15FE36CF-A6B8-C5E9-D3C2-9EBC1DE5DCCC}"/>
              </a:ext>
            </a:extLst>
          </p:cNvPr>
          <p:cNvGraphicFramePr>
            <a:graphicFrameLocks noGrp="1"/>
          </p:cNvGraphicFramePr>
          <p:nvPr>
            <p:extLst>
              <p:ext uri="{D42A27DB-BD31-4B8C-83A1-F6EECF244321}">
                <p14:modId xmlns:p14="http://schemas.microsoft.com/office/powerpoint/2010/main" val="1789511493"/>
              </p:ext>
            </p:extLst>
          </p:nvPr>
        </p:nvGraphicFramePr>
        <p:xfrm>
          <a:off x="643467" y="1237129"/>
          <a:ext cx="10905068" cy="4595846"/>
        </p:xfrm>
        <a:graphic>
          <a:graphicData uri="http://schemas.openxmlformats.org/drawingml/2006/table">
            <a:tbl>
              <a:tblPr firstRow="1" firstCol="1" bandRow="1">
                <a:tableStyleId>{5C22544A-7EE6-4342-B048-85BDC9FD1C3A}</a:tableStyleId>
              </a:tblPr>
              <a:tblGrid>
                <a:gridCol w="698864">
                  <a:extLst>
                    <a:ext uri="{9D8B030D-6E8A-4147-A177-3AD203B41FA5}">
                      <a16:colId xmlns:a16="http://schemas.microsoft.com/office/drawing/2014/main" val="2777644554"/>
                    </a:ext>
                  </a:extLst>
                </a:gridCol>
                <a:gridCol w="3179588">
                  <a:extLst>
                    <a:ext uri="{9D8B030D-6E8A-4147-A177-3AD203B41FA5}">
                      <a16:colId xmlns:a16="http://schemas.microsoft.com/office/drawing/2014/main" val="1204256684"/>
                    </a:ext>
                  </a:extLst>
                </a:gridCol>
                <a:gridCol w="3394903">
                  <a:extLst>
                    <a:ext uri="{9D8B030D-6E8A-4147-A177-3AD203B41FA5}">
                      <a16:colId xmlns:a16="http://schemas.microsoft.com/office/drawing/2014/main" val="1979733876"/>
                    </a:ext>
                  </a:extLst>
                </a:gridCol>
                <a:gridCol w="3631713">
                  <a:extLst>
                    <a:ext uri="{9D8B030D-6E8A-4147-A177-3AD203B41FA5}">
                      <a16:colId xmlns:a16="http://schemas.microsoft.com/office/drawing/2014/main" val="417059802"/>
                    </a:ext>
                  </a:extLst>
                </a:gridCol>
              </a:tblGrid>
              <a:tr h="464080">
                <a:tc>
                  <a:txBody>
                    <a:bodyPr/>
                    <a:lstStyle/>
                    <a:p>
                      <a:pPr marL="0" marR="0">
                        <a:lnSpc>
                          <a:spcPct val="150000"/>
                        </a:lnSpc>
                      </a:pPr>
                      <a:r>
                        <a:rPr lang="en-GB" sz="1200" kern="100" dirty="0">
                          <a:effectLst/>
                          <a:latin typeface="Palatino Linotype" panose="02040502050505030304" pitchFamily="18" charset="0"/>
                        </a:rPr>
                        <a:t>Case Study </a:t>
                      </a:r>
                      <a:endParaRPr lang="en-US" sz="1200" kern="100" dirty="0">
                        <a:effectLst/>
                        <a:latin typeface="Palatino Linotype" panose="02040502050505030304" pitchFamily="18" charset="0"/>
                        <a:ea typeface="Times New Roman" panose="02020603050405020304" pitchFamily="18" charset="0"/>
                        <a:cs typeface="Times New Roman" panose="02020603050405020304" pitchFamily="18" charset="0"/>
                      </a:endParaRPr>
                    </a:p>
                  </a:txBody>
                  <a:tcPr marL="36397" marR="36397" marT="0" marB="0"/>
                </a:tc>
                <a:tc>
                  <a:txBody>
                    <a:bodyPr/>
                    <a:lstStyle/>
                    <a:p>
                      <a:pPr marL="0" marR="0">
                        <a:lnSpc>
                          <a:spcPct val="150000"/>
                        </a:lnSpc>
                      </a:pPr>
                      <a:r>
                        <a:rPr lang="en-GB" sz="1200" kern="100" dirty="0">
                          <a:effectLst/>
                          <a:latin typeface="Palatino Linotype" panose="02040502050505030304" pitchFamily="18" charset="0"/>
                        </a:rPr>
                        <a:t>Before PARE/PASE</a:t>
                      </a:r>
                      <a:endParaRPr lang="en-US" sz="1200" kern="100" dirty="0">
                        <a:effectLst/>
                        <a:latin typeface="Palatino Linotype" panose="02040502050505030304" pitchFamily="18" charset="0"/>
                        <a:ea typeface="Times New Roman" panose="02020603050405020304" pitchFamily="18" charset="0"/>
                        <a:cs typeface="Times New Roman" panose="02020603050405020304" pitchFamily="18" charset="0"/>
                      </a:endParaRPr>
                    </a:p>
                  </a:txBody>
                  <a:tcPr marL="36397" marR="36397" marT="0" marB="0"/>
                </a:tc>
                <a:tc>
                  <a:txBody>
                    <a:bodyPr/>
                    <a:lstStyle/>
                    <a:p>
                      <a:pPr marL="0" marR="0">
                        <a:lnSpc>
                          <a:spcPct val="150000"/>
                        </a:lnSpc>
                      </a:pPr>
                      <a:r>
                        <a:rPr lang="en-GB" sz="1200" kern="100" dirty="0">
                          <a:effectLst/>
                          <a:latin typeface="Palatino Linotype" panose="02040502050505030304" pitchFamily="18" charset="0"/>
                        </a:rPr>
                        <a:t>After PARE/PASE </a:t>
                      </a:r>
                      <a:endParaRPr lang="en-US" sz="1200" kern="100" dirty="0">
                        <a:effectLst/>
                        <a:latin typeface="Palatino Linotype" panose="02040502050505030304" pitchFamily="18" charset="0"/>
                        <a:ea typeface="Times New Roman" panose="02020603050405020304" pitchFamily="18" charset="0"/>
                        <a:cs typeface="Times New Roman" panose="02020603050405020304" pitchFamily="18" charset="0"/>
                      </a:endParaRPr>
                    </a:p>
                  </a:txBody>
                  <a:tcPr marL="36397" marR="36397" marT="0" marB="0"/>
                </a:tc>
                <a:tc>
                  <a:txBody>
                    <a:bodyPr/>
                    <a:lstStyle/>
                    <a:p>
                      <a:pPr marL="0" marR="0">
                        <a:lnSpc>
                          <a:spcPct val="150000"/>
                        </a:lnSpc>
                      </a:pPr>
                      <a:r>
                        <a:rPr lang="en-GB" sz="1200" kern="100">
                          <a:effectLst/>
                          <a:latin typeface="Palatino Linotype" panose="02040502050505030304" pitchFamily="18" charset="0"/>
                        </a:rPr>
                        <a:t>Findings</a:t>
                      </a:r>
                      <a:endParaRPr lang="en-US" sz="1200" kern="100">
                        <a:effectLst/>
                        <a:latin typeface="Palatino Linotype" panose="02040502050505030304" pitchFamily="18" charset="0"/>
                        <a:ea typeface="Times New Roman" panose="02020603050405020304" pitchFamily="18" charset="0"/>
                        <a:cs typeface="Times New Roman" panose="02020603050405020304" pitchFamily="18" charset="0"/>
                      </a:endParaRPr>
                    </a:p>
                  </a:txBody>
                  <a:tcPr marL="36397" marR="36397" marT="0" marB="0"/>
                </a:tc>
                <a:extLst>
                  <a:ext uri="{0D108BD9-81ED-4DB2-BD59-A6C34878D82A}">
                    <a16:rowId xmlns:a16="http://schemas.microsoft.com/office/drawing/2014/main" val="4230517319"/>
                  </a:ext>
                </a:extLst>
              </a:tr>
              <a:tr h="256561">
                <a:tc rowSpan="3">
                  <a:txBody>
                    <a:bodyPr/>
                    <a:lstStyle/>
                    <a:p>
                      <a:pPr marL="0" marR="0">
                        <a:lnSpc>
                          <a:spcPct val="150000"/>
                        </a:lnSpc>
                      </a:pPr>
                      <a:r>
                        <a:rPr lang="en-GB" sz="1200" kern="100" dirty="0">
                          <a:effectLst/>
                          <a:latin typeface="Calibri" panose="020F0502020204030204" pitchFamily="34" charset="0"/>
                          <a:ea typeface="Times New Roman" panose="02020603050405020304" pitchFamily="18" charset="0"/>
                          <a:cs typeface="Times New Roman" panose="02020603050405020304" pitchFamily="18" charset="0"/>
                        </a:rPr>
                        <a:t>Karla</a:t>
                      </a:r>
                      <a:endParaRPr lang="en-US" sz="1200" kern="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6397" marR="36397" marT="0" marB="0"/>
                </a:tc>
                <a:tc>
                  <a:txBody>
                    <a:bodyPr/>
                    <a:lstStyle/>
                    <a:p>
                      <a:pPr marL="0" marR="0">
                        <a:lnSpc>
                          <a:spcPct val="110000"/>
                        </a:lnSpc>
                      </a:pPr>
                      <a:r>
                        <a:rPr lang="en-GB" sz="1200" kern="100" dirty="0">
                          <a:effectLst/>
                          <a:latin typeface="Palatino Linotype" panose="02040502050505030304" pitchFamily="18" charset="0"/>
                        </a:rPr>
                        <a:t>SPS was an “obligation” and “torture” </a:t>
                      </a:r>
                      <a:endParaRPr lang="en-US" sz="1200" kern="100" dirty="0">
                        <a:effectLst/>
                        <a:latin typeface="Palatino Linotype" panose="02040502050505030304" pitchFamily="18" charset="0"/>
                        <a:ea typeface="Times New Roman" panose="02020603050405020304" pitchFamily="18" charset="0"/>
                        <a:cs typeface="Times New Roman" panose="02020603050405020304" pitchFamily="18" charset="0"/>
                      </a:endParaRPr>
                    </a:p>
                  </a:txBody>
                  <a:tcPr marL="36397" marR="36397" marT="0" marB="0"/>
                </a:tc>
                <a:tc>
                  <a:txBody>
                    <a:bodyPr/>
                    <a:lstStyle/>
                    <a:p>
                      <a:pPr marL="0" marR="0">
                        <a:lnSpc>
                          <a:spcPct val="110000"/>
                        </a:lnSpc>
                      </a:pPr>
                      <a:r>
                        <a:rPr lang="en-GB" sz="1200" kern="100" dirty="0">
                          <a:effectLst/>
                          <a:latin typeface="Palatino Linotype" panose="02040502050505030304" pitchFamily="18" charset="0"/>
                        </a:rPr>
                        <a:t>SPS is a “date with my instrument”</a:t>
                      </a:r>
                      <a:endParaRPr lang="en-US" sz="1200" kern="100" dirty="0">
                        <a:effectLst/>
                        <a:latin typeface="Palatino Linotype" panose="02040502050505030304" pitchFamily="18" charset="0"/>
                        <a:ea typeface="Times New Roman" panose="02020603050405020304" pitchFamily="18" charset="0"/>
                        <a:cs typeface="Times New Roman" panose="02020603050405020304" pitchFamily="18" charset="0"/>
                      </a:endParaRPr>
                    </a:p>
                  </a:txBody>
                  <a:tcPr marL="36397" marR="36397" marT="0" marB="0"/>
                </a:tc>
                <a:tc>
                  <a:txBody>
                    <a:bodyPr/>
                    <a:lstStyle/>
                    <a:p>
                      <a:pPr marL="0" marR="0">
                        <a:lnSpc>
                          <a:spcPct val="110000"/>
                        </a:lnSpc>
                      </a:pPr>
                      <a:r>
                        <a:rPr lang="en-GB" sz="1200" kern="100">
                          <a:effectLst/>
                          <a:latin typeface="Palatino Linotype" panose="02040502050505030304" pitchFamily="18" charset="0"/>
                        </a:rPr>
                        <a:t>Motivation to practice</a:t>
                      </a:r>
                      <a:endParaRPr lang="en-US" sz="1200" kern="100">
                        <a:effectLst/>
                        <a:latin typeface="Palatino Linotype" panose="02040502050505030304" pitchFamily="18" charset="0"/>
                        <a:ea typeface="Times New Roman" panose="02020603050405020304" pitchFamily="18" charset="0"/>
                        <a:cs typeface="Times New Roman" panose="02020603050405020304" pitchFamily="18" charset="0"/>
                      </a:endParaRPr>
                    </a:p>
                  </a:txBody>
                  <a:tcPr marL="36397" marR="36397" marT="0" marB="0"/>
                </a:tc>
                <a:extLst>
                  <a:ext uri="{0D108BD9-81ED-4DB2-BD59-A6C34878D82A}">
                    <a16:rowId xmlns:a16="http://schemas.microsoft.com/office/drawing/2014/main" val="882205623"/>
                  </a:ext>
                </a:extLst>
              </a:tr>
              <a:tr h="477331">
                <a:tc vMerge="1">
                  <a:txBody>
                    <a:bodyPr/>
                    <a:lstStyle/>
                    <a:p>
                      <a:endParaRPr lang="en-US"/>
                    </a:p>
                  </a:txBody>
                  <a:tcPr/>
                </a:tc>
                <a:tc>
                  <a:txBody>
                    <a:bodyPr/>
                    <a:lstStyle/>
                    <a:p>
                      <a:pPr marL="0" marR="0">
                        <a:lnSpc>
                          <a:spcPct val="110000"/>
                        </a:lnSpc>
                        <a:spcBef>
                          <a:spcPts val="0"/>
                        </a:spcBef>
                        <a:spcAft>
                          <a:spcPts val="0"/>
                        </a:spcAft>
                      </a:pPr>
                      <a:r>
                        <a:rPr lang="en-US" sz="1200" kern="100">
                          <a:effectLst/>
                          <a:latin typeface="Palatino Linotype" panose="02040502050505030304" pitchFamily="18" charset="0"/>
                        </a:rPr>
                        <a:t>Did not have time to listen to lessons recordings.</a:t>
                      </a:r>
                      <a:endParaRPr lang="en-US" sz="1200" kern="100">
                        <a:effectLst/>
                        <a:latin typeface="Palatino Linotype" panose="02040502050505030304" pitchFamily="18" charset="0"/>
                        <a:ea typeface="Calibri" panose="020F0502020204030204" pitchFamily="34" charset="0"/>
                        <a:cs typeface="Times New Roman" panose="02020603050405020304" pitchFamily="18" charset="0"/>
                      </a:endParaRPr>
                    </a:p>
                  </a:txBody>
                  <a:tcPr marL="36397" marR="36397" marT="0" marB="0"/>
                </a:tc>
                <a:tc>
                  <a:txBody>
                    <a:bodyPr/>
                    <a:lstStyle/>
                    <a:p>
                      <a:pPr marL="0" marR="0">
                        <a:lnSpc>
                          <a:spcPct val="110000"/>
                        </a:lnSpc>
                      </a:pPr>
                      <a:r>
                        <a:rPr lang="en-GB" sz="1200" kern="100" dirty="0">
                          <a:effectLst/>
                          <a:latin typeface="Palatino Linotype" panose="02040502050505030304" pitchFamily="18" charset="0"/>
                        </a:rPr>
                        <a:t>“Framework’s template allows me to keep the in-lesson information fresh in my mind”</a:t>
                      </a:r>
                      <a:endParaRPr lang="en-US" sz="1200" kern="100" dirty="0">
                        <a:effectLst/>
                        <a:latin typeface="Palatino Linotype" panose="02040502050505030304" pitchFamily="18" charset="0"/>
                        <a:ea typeface="Times New Roman" panose="02020603050405020304" pitchFamily="18" charset="0"/>
                        <a:cs typeface="Times New Roman" panose="02020603050405020304" pitchFamily="18" charset="0"/>
                      </a:endParaRPr>
                    </a:p>
                  </a:txBody>
                  <a:tcPr marL="36397" marR="36397" marT="0" marB="0"/>
                </a:tc>
                <a:tc>
                  <a:txBody>
                    <a:bodyPr/>
                    <a:lstStyle/>
                    <a:p>
                      <a:pPr marL="0" marR="0">
                        <a:lnSpc>
                          <a:spcPct val="110000"/>
                        </a:lnSpc>
                      </a:pPr>
                      <a:r>
                        <a:rPr lang="en-GB" sz="1200" kern="100" dirty="0">
                          <a:effectLst/>
                          <a:latin typeface="Palatino Linotype" panose="02040502050505030304" pitchFamily="18" charset="0"/>
                        </a:rPr>
                        <a:t>Time-efficiency, in-lesson to SPS content connection, provision of feedback.</a:t>
                      </a:r>
                      <a:endParaRPr lang="en-US" sz="1200" kern="100" dirty="0">
                        <a:effectLst/>
                        <a:latin typeface="Palatino Linotype" panose="02040502050505030304" pitchFamily="18" charset="0"/>
                        <a:ea typeface="Times New Roman" panose="02020603050405020304" pitchFamily="18" charset="0"/>
                        <a:cs typeface="Times New Roman" panose="02020603050405020304" pitchFamily="18" charset="0"/>
                      </a:endParaRPr>
                    </a:p>
                  </a:txBody>
                  <a:tcPr marL="36397" marR="36397" marT="0" marB="0"/>
                </a:tc>
                <a:extLst>
                  <a:ext uri="{0D108BD9-81ED-4DB2-BD59-A6C34878D82A}">
                    <a16:rowId xmlns:a16="http://schemas.microsoft.com/office/drawing/2014/main" val="4248154135"/>
                  </a:ext>
                </a:extLst>
              </a:tr>
              <a:tr h="477331">
                <a:tc vMerge="1">
                  <a:txBody>
                    <a:bodyPr/>
                    <a:lstStyle/>
                    <a:p>
                      <a:endParaRPr lang="en-US"/>
                    </a:p>
                  </a:txBody>
                  <a:tcPr/>
                </a:tc>
                <a:tc>
                  <a:txBody>
                    <a:bodyPr/>
                    <a:lstStyle/>
                    <a:p>
                      <a:pPr marL="0" marR="0">
                        <a:lnSpc>
                          <a:spcPct val="110000"/>
                        </a:lnSpc>
                        <a:spcBef>
                          <a:spcPts val="0"/>
                        </a:spcBef>
                        <a:spcAft>
                          <a:spcPts val="0"/>
                        </a:spcAft>
                      </a:pPr>
                      <a:r>
                        <a:rPr lang="en-US" sz="1200" kern="100">
                          <a:effectLst/>
                          <a:latin typeface="Palatino Linotype" panose="02040502050505030304" pitchFamily="18" charset="0"/>
                        </a:rPr>
                        <a:t>“If I put too much pressure on myself, I damage my practice time” </a:t>
                      </a:r>
                      <a:endParaRPr lang="en-US" sz="1200" kern="100">
                        <a:effectLst/>
                        <a:latin typeface="Palatino Linotype" panose="02040502050505030304" pitchFamily="18" charset="0"/>
                        <a:ea typeface="Calibri" panose="020F0502020204030204" pitchFamily="34" charset="0"/>
                        <a:cs typeface="Times New Roman" panose="02020603050405020304" pitchFamily="18" charset="0"/>
                      </a:endParaRPr>
                    </a:p>
                  </a:txBody>
                  <a:tcPr marL="36397" marR="36397" marT="0" marB="0"/>
                </a:tc>
                <a:tc>
                  <a:txBody>
                    <a:bodyPr/>
                    <a:lstStyle/>
                    <a:p>
                      <a:pPr marL="0" marR="0">
                        <a:lnSpc>
                          <a:spcPct val="110000"/>
                        </a:lnSpc>
                      </a:pPr>
                      <a:r>
                        <a:rPr lang="en-GB" sz="1200" kern="100">
                          <a:effectLst/>
                          <a:latin typeface="Palatino Linotype" panose="02040502050505030304" pitchFamily="18" charset="0"/>
                        </a:rPr>
                        <a:t>“Excited to practice”. Laughs during sessions. </a:t>
                      </a:r>
                      <a:endParaRPr lang="en-US" sz="1200" kern="100">
                        <a:effectLst/>
                        <a:latin typeface="Palatino Linotype" panose="02040502050505030304" pitchFamily="18" charset="0"/>
                        <a:ea typeface="Times New Roman" panose="02020603050405020304" pitchFamily="18" charset="0"/>
                        <a:cs typeface="Times New Roman" panose="02020603050405020304" pitchFamily="18" charset="0"/>
                      </a:endParaRPr>
                    </a:p>
                  </a:txBody>
                  <a:tcPr marL="36397" marR="36397" marT="0" marB="0"/>
                </a:tc>
                <a:tc>
                  <a:txBody>
                    <a:bodyPr/>
                    <a:lstStyle/>
                    <a:p>
                      <a:pPr marL="0" marR="0">
                        <a:lnSpc>
                          <a:spcPct val="110000"/>
                        </a:lnSpc>
                      </a:pPr>
                      <a:r>
                        <a:rPr lang="en-GB" sz="1200" kern="100" dirty="0">
                          <a:effectLst/>
                          <a:latin typeface="Palatino Linotype" panose="02040502050505030304" pitchFamily="18" charset="0"/>
                        </a:rPr>
                        <a:t>Positive SPS environment and enjoyment of the process.</a:t>
                      </a:r>
                      <a:endParaRPr lang="en-US" sz="1200" kern="100" dirty="0">
                        <a:effectLst/>
                        <a:latin typeface="Palatino Linotype" panose="02040502050505030304" pitchFamily="18" charset="0"/>
                        <a:ea typeface="Times New Roman" panose="02020603050405020304" pitchFamily="18" charset="0"/>
                        <a:cs typeface="Times New Roman" panose="02020603050405020304" pitchFamily="18" charset="0"/>
                      </a:endParaRPr>
                    </a:p>
                  </a:txBody>
                  <a:tcPr marL="36397" marR="36397" marT="0" marB="0"/>
                </a:tc>
                <a:extLst>
                  <a:ext uri="{0D108BD9-81ED-4DB2-BD59-A6C34878D82A}">
                    <a16:rowId xmlns:a16="http://schemas.microsoft.com/office/drawing/2014/main" val="738134513"/>
                  </a:ext>
                </a:extLst>
              </a:tr>
              <a:tr h="477331">
                <a:tc rowSpan="3">
                  <a:txBody>
                    <a:bodyPr/>
                    <a:lstStyle/>
                    <a:p>
                      <a:pPr marL="0" marR="0">
                        <a:lnSpc>
                          <a:spcPct val="150000"/>
                        </a:lnSpc>
                      </a:pPr>
                      <a:r>
                        <a:rPr lang="en-GB" sz="1200" kern="100" dirty="0">
                          <a:effectLst/>
                          <a:latin typeface="Calibri" panose="020F0502020204030204" pitchFamily="34" charset="0"/>
                          <a:ea typeface="Times New Roman" panose="02020603050405020304" pitchFamily="18" charset="0"/>
                          <a:cs typeface="Times New Roman" panose="02020603050405020304" pitchFamily="18" charset="0"/>
                        </a:rPr>
                        <a:t>Susan</a:t>
                      </a:r>
                      <a:endParaRPr lang="en-US" sz="1200" kern="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6397" marR="36397" marT="0" marB="0"/>
                </a:tc>
                <a:tc>
                  <a:txBody>
                    <a:bodyPr/>
                    <a:lstStyle/>
                    <a:p>
                      <a:pPr marL="0" marR="0">
                        <a:lnSpc>
                          <a:spcPct val="110000"/>
                        </a:lnSpc>
                      </a:pPr>
                      <a:r>
                        <a:rPr lang="en-GB" sz="1200" kern="100">
                          <a:effectLst/>
                          <a:latin typeface="Palatino Linotype" panose="02040502050505030304" pitchFamily="18" charset="0"/>
                        </a:rPr>
                        <a:t>Did not enjoy SPS: “I don't always achieve the results I did with the teacher”</a:t>
                      </a:r>
                      <a:endParaRPr lang="en-US" sz="1200" kern="100">
                        <a:effectLst/>
                        <a:latin typeface="Palatino Linotype" panose="02040502050505030304" pitchFamily="18" charset="0"/>
                        <a:ea typeface="Times New Roman" panose="02020603050405020304" pitchFamily="18" charset="0"/>
                        <a:cs typeface="Times New Roman" panose="02020603050405020304" pitchFamily="18" charset="0"/>
                      </a:endParaRPr>
                    </a:p>
                  </a:txBody>
                  <a:tcPr marL="36397" marR="36397" marT="0" marB="0"/>
                </a:tc>
                <a:tc>
                  <a:txBody>
                    <a:bodyPr/>
                    <a:lstStyle/>
                    <a:p>
                      <a:pPr marL="0" marR="0">
                        <a:lnSpc>
                          <a:spcPct val="110000"/>
                        </a:lnSpc>
                      </a:pPr>
                      <a:r>
                        <a:rPr lang="en-GB" sz="1200" kern="100">
                          <a:effectLst/>
                          <a:latin typeface="Palatino Linotype" panose="02040502050505030304" pitchFamily="18" charset="0"/>
                        </a:rPr>
                        <a:t> “I know what to work on and how to do it"</a:t>
                      </a:r>
                      <a:endParaRPr lang="en-US" sz="1200" kern="100">
                        <a:effectLst/>
                        <a:latin typeface="Palatino Linotype" panose="02040502050505030304" pitchFamily="18" charset="0"/>
                        <a:ea typeface="Times New Roman" panose="02020603050405020304" pitchFamily="18" charset="0"/>
                        <a:cs typeface="Times New Roman" panose="02020603050405020304" pitchFamily="18" charset="0"/>
                      </a:endParaRPr>
                    </a:p>
                  </a:txBody>
                  <a:tcPr marL="36397" marR="36397" marT="0" marB="0"/>
                </a:tc>
                <a:tc>
                  <a:txBody>
                    <a:bodyPr/>
                    <a:lstStyle/>
                    <a:p>
                      <a:pPr marL="0" marR="0">
                        <a:lnSpc>
                          <a:spcPct val="110000"/>
                        </a:lnSpc>
                      </a:pPr>
                      <a:r>
                        <a:rPr lang="en-GB" sz="1200" kern="100" dirty="0">
                          <a:effectLst/>
                          <a:latin typeface="Palatino Linotype" panose="02040502050505030304" pitchFamily="18" charset="0"/>
                        </a:rPr>
                        <a:t>Connecting in-lesson to SPS content.  Awareness of processes.</a:t>
                      </a:r>
                      <a:endParaRPr lang="en-US" sz="1200" kern="100" dirty="0">
                        <a:effectLst/>
                        <a:latin typeface="Palatino Linotype" panose="02040502050505030304" pitchFamily="18" charset="0"/>
                        <a:ea typeface="Times New Roman" panose="02020603050405020304" pitchFamily="18" charset="0"/>
                        <a:cs typeface="Times New Roman" panose="02020603050405020304" pitchFamily="18" charset="0"/>
                      </a:endParaRPr>
                    </a:p>
                  </a:txBody>
                  <a:tcPr marL="36397" marR="36397" marT="0" marB="0"/>
                </a:tc>
                <a:extLst>
                  <a:ext uri="{0D108BD9-81ED-4DB2-BD59-A6C34878D82A}">
                    <a16:rowId xmlns:a16="http://schemas.microsoft.com/office/drawing/2014/main" val="2760518931"/>
                  </a:ext>
                </a:extLst>
              </a:tr>
              <a:tr h="477331">
                <a:tc vMerge="1">
                  <a:txBody>
                    <a:bodyPr/>
                    <a:lstStyle/>
                    <a:p>
                      <a:endParaRPr lang="en-US"/>
                    </a:p>
                  </a:txBody>
                  <a:tcPr/>
                </a:tc>
                <a:tc>
                  <a:txBody>
                    <a:bodyPr/>
                    <a:lstStyle/>
                    <a:p>
                      <a:pPr marL="0" marR="0">
                        <a:lnSpc>
                          <a:spcPct val="110000"/>
                        </a:lnSpc>
                      </a:pPr>
                      <a:r>
                        <a:rPr lang="en-GB" sz="1200" kern="100">
                          <a:effectLst/>
                          <a:latin typeface="Palatino Linotype" panose="02040502050505030304" pitchFamily="18" charset="0"/>
                        </a:rPr>
                        <a:t>Difficulty with consistency and procrastinates.</a:t>
                      </a:r>
                      <a:endParaRPr lang="en-US" sz="1200" kern="100">
                        <a:effectLst/>
                        <a:latin typeface="Palatino Linotype" panose="02040502050505030304" pitchFamily="18" charset="0"/>
                        <a:ea typeface="Times New Roman" panose="02020603050405020304" pitchFamily="18" charset="0"/>
                        <a:cs typeface="Times New Roman" panose="02020603050405020304" pitchFamily="18" charset="0"/>
                      </a:endParaRPr>
                    </a:p>
                  </a:txBody>
                  <a:tcPr marL="36397" marR="36397" marT="0" marB="0"/>
                </a:tc>
                <a:tc>
                  <a:txBody>
                    <a:bodyPr/>
                    <a:lstStyle/>
                    <a:p>
                      <a:pPr marL="0" marR="0">
                        <a:lnSpc>
                          <a:spcPct val="110000"/>
                        </a:lnSpc>
                      </a:pPr>
                      <a:r>
                        <a:rPr lang="en-GB" sz="1200" kern="100">
                          <a:effectLst/>
                          <a:latin typeface="Palatino Linotype" panose="02040502050505030304" pitchFamily="18" charset="0"/>
                        </a:rPr>
                        <a:t>“I felt I knew what I was doing, and that motivated me to continue” </a:t>
                      </a:r>
                      <a:endParaRPr lang="en-US" sz="1200" kern="100">
                        <a:effectLst/>
                        <a:latin typeface="Palatino Linotype" panose="02040502050505030304" pitchFamily="18" charset="0"/>
                        <a:ea typeface="Times New Roman" panose="02020603050405020304" pitchFamily="18" charset="0"/>
                        <a:cs typeface="Times New Roman" panose="02020603050405020304" pitchFamily="18" charset="0"/>
                      </a:endParaRPr>
                    </a:p>
                  </a:txBody>
                  <a:tcPr marL="36397" marR="36397" marT="0" marB="0"/>
                </a:tc>
                <a:tc>
                  <a:txBody>
                    <a:bodyPr/>
                    <a:lstStyle/>
                    <a:p>
                      <a:pPr marL="0" marR="0">
                        <a:lnSpc>
                          <a:spcPct val="110000"/>
                        </a:lnSpc>
                      </a:pPr>
                      <a:r>
                        <a:rPr lang="en-GB" sz="1200" kern="100" dirty="0">
                          <a:effectLst/>
                          <a:latin typeface="Palatino Linotype" panose="02040502050505030304" pitchFamily="18" charset="0"/>
                        </a:rPr>
                        <a:t>Consistency and motivation link.</a:t>
                      </a:r>
                      <a:endParaRPr lang="en-US" sz="1200" kern="100" dirty="0">
                        <a:effectLst/>
                        <a:latin typeface="Palatino Linotype" panose="02040502050505030304" pitchFamily="18" charset="0"/>
                        <a:ea typeface="Times New Roman" panose="02020603050405020304" pitchFamily="18" charset="0"/>
                        <a:cs typeface="Times New Roman" panose="02020603050405020304" pitchFamily="18" charset="0"/>
                      </a:endParaRPr>
                    </a:p>
                  </a:txBody>
                  <a:tcPr marL="36397" marR="36397" marT="0" marB="0"/>
                </a:tc>
                <a:extLst>
                  <a:ext uri="{0D108BD9-81ED-4DB2-BD59-A6C34878D82A}">
                    <a16:rowId xmlns:a16="http://schemas.microsoft.com/office/drawing/2014/main" val="4254330406"/>
                  </a:ext>
                </a:extLst>
              </a:tr>
              <a:tr h="477331">
                <a:tc vMerge="1">
                  <a:txBody>
                    <a:bodyPr/>
                    <a:lstStyle/>
                    <a:p>
                      <a:endParaRPr lang="en-US"/>
                    </a:p>
                  </a:txBody>
                  <a:tcPr/>
                </a:tc>
                <a:tc>
                  <a:txBody>
                    <a:bodyPr/>
                    <a:lstStyle/>
                    <a:p>
                      <a:pPr marL="0" marR="0">
                        <a:lnSpc>
                          <a:spcPct val="110000"/>
                        </a:lnSpc>
                      </a:pPr>
                      <a:r>
                        <a:rPr lang="en-GB" sz="1200" kern="100" dirty="0">
                          <a:effectLst/>
                          <a:latin typeface="Palatino Linotype" panose="02040502050505030304" pitchFamily="18" charset="0"/>
                        </a:rPr>
                        <a:t>Not achieving her goals and unsure of doing things correctly.</a:t>
                      </a:r>
                      <a:endParaRPr lang="en-US" sz="1200" kern="100" dirty="0">
                        <a:effectLst/>
                        <a:latin typeface="Palatino Linotype" panose="02040502050505030304" pitchFamily="18" charset="0"/>
                        <a:ea typeface="Times New Roman" panose="02020603050405020304" pitchFamily="18" charset="0"/>
                        <a:cs typeface="Times New Roman" panose="02020603050405020304" pitchFamily="18" charset="0"/>
                      </a:endParaRPr>
                    </a:p>
                  </a:txBody>
                  <a:tcPr marL="36397" marR="36397" marT="0" marB="0"/>
                </a:tc>
                <a:tc>
                  <a:txBody>
                    <a:bodyPr/>
                    <a:lstStyle/>
                    <a:p>
                      <a:pPr marL="0" marR="0">
                        <a:lnSpc>
                          <a:spcPct val="110000"/>
                        </a:lnSpc>
                      </a:pPr>
                      <a:r>
                        <a:rPr lang="en-GB" sz="1200" kern="100">
                          <a:effectLst/>
                          <a:latin typeface="Palatino Linotype" panose="02040502050505030304" pitchFamily="18" charset="0"/>
                        </a:rPr>
                        <a:t>“I feel satisfied with my SPS results”, “I can say I am doing the exercises right”</a:t>
                      </a:r>
                      <a:endParaRPr lang="en-US" sz="1200" kern="100">
                        <a:effectLst/>
                        <a:latin typeface="Palatino Linotype" panose="02040502050505030304" pitchFamily="18" charset="0"/>
                        <a:ea typeface="Times New Roman" panose="02020603050405020304" pitchFamily="18" charset="0"/>
                        <a:cs typeface="Times New Roman" panose="02020603050405020304" pitchFamily="18" charset="0"/>
                      </a:endParaRPr>
                    </a:p>
                  </a:txBody>
                  <a:tcPr marL="36397" marR="36397" marT="0" marB="0"/>
                </a:tc>
                <a:tc>
                  <a:txBody>
                    <a:bodyPr/>
                    <a:lstStyle/>
                    <a:p>
                      <a:pPr marL="0" marR="0">
                        <a:lnSpc>
                          <a:spcPct val="110000"/>
                        </a:lnSpc>
                      </a:pPr>
                      <a:r>
                        <a:rPr lang="en-GB" sz="1200" kern="100" dirty="0">
                          <a:effectLst/>
                          <a:latin typeface="Palatino Linotype" panose="02040502050505030304" pitchFamily="18" charset="0"/>
                        </a:rPr>
                        <a:t>Goal achievement, clarity of processes.</a:t>
                      </a:r>
                      <a:endParaRPr lang="en-US" sz="1200" kern="100" dirty="0">
                        <a:effectLst/>
                        <a:latin typeface="Palatino Linotype" panose="02040502050505030304" pitchFamily="18" charset="0"/>
                        <a:ea typeface="Times New Roman" panose="02020603050405020304" pitchFamily="18" charset="0"/>
                        <a:cs typeface="Times New Roman" panose="02020603050405020304" pitchFamily="18" charset="0"/>
                      </a:endParaRPr>
                    </a:p>
                  </a:txBody>
                  <a:tcPr marL="36397" marR="36397" marT="0" marB="0"/>
                </a:tc>
                <a:extLst>
                  <a:ext uri="{0D108BD9-81ED-4DB2-BD59-A6C34878D82A}">
                    <a16:rowId xmlns:a16="http://schemas.microsoft.com/office/drawing/2014/main" val="3661825146"/>
                  </a:ext>
                </a:extLst>
              </a:tr>
              <a:tr h="477331">
                <a:tc rowSpan="3">
                  <a:txBody>
                    <a:bodyPr/>
                    <a:lstStyle/>
                    <a:p>
                      <a:pPr marL="0" marR="0">
                        <a:lnSpc>
                          <a:spcPct val="150000"/>
                        </a:lnSpc>
                      </a:pPr>
                      <a:r>
                        <a:rPr lang="en-GB" sz="1200" kern="100" dirty="0">
                          <a:effectLst/>
                          <a:latin typeface="Calibri" panose="020F0502020204030204" pitchFamily="34" charset="0"/>
                          <a:ea typeface="Times New Roman" panose="02020603050405020304" pitchFamily="18" charset="0"/>
                          <a:cs typeface="Times New Roman" panose="02020603050405020304" pitchFamily="18" charset="0"/>
                        </a:rPr>
                        <a:t>Raffy</a:t>
                      </a:r>
                      <a:endParaRPr lang="en-US" sz="1200" kern="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36397" marR="36397" marT="0" marB="0"/>
                </a:tc>
                <a:tc>
                  <a:txBody>
                    <a:bodyPr/>
                    <a:lstStyle/>
                    <a:p>
                      <a:pPr marL="0" marR="0">
                        <a:lnSpc>
                          <a:spcPct val="110000"/>
                        </a:lnSpc>
                      </a:pPr>
                      <a:r>
                        <a:rPr lang="en-GB" sz="1200" kern="100">
                          <a:effectLst/>
                          <a:latin typeface="Palatino Linotype" panose="02040502050505030304" pitchFamily="18" charset="0"/>
                        </a:rPr>
                        <a:t>Tends to get bored and distracted. </a:t>
                      </a:r>
                      <a:endParaRPr lang="en-US" sz="1200" kern="100">
                        <a:effectLst/>
                        <a:latin typeface="Palatino Linotype" panose="02040502050505030304" pitchFamily="18" charset="0"/>
                        <a:ea typeface="Times New Roman" panose="02020603050405020304" pitchFamily="18" charset="0"/>
                        <a:cs typeface="Times New Roman" panose="02020603050405020304" pitchFamily="18" charset="0"/>
                      </a:endParaRPr>
                    </a:p>
                  </a:txBody>
                  <a:tcPr marL="36397" marR="36397" marT="0" marB="0"/>
                </a:tc>
                <a:tc>
                  <a:txBody>
                    <a:bodyPr/>
                    <a:lstStyle/>
                    <a:p>
                      <a:pPr marL="0" marR="0">
                        <a:lnSpc>
                          <a:spcPct val="110000"/>
                        </a:lnSpc>
                      </a:pPr>
                      <a:r>
                        <a:rPr lang="en-GB" sz="1200" kern="100">
                          <a:effectLst/>
                          <a:latin typeface="Palatino Linotype" panose="02040502050505030304" pitchFamily="18" charset="0"/>
                        </a:rPr>
                        <a:t>“I am thinking and analysing more in practice”, “I don’t get as bored as before”. </a:t>
                      </a:r>
                      <a:endParaRPr lang="en-US" sz="1200" kern="100">
                        <a:effectLst/>
                        <a:latin typeface="Palatino Linotype" panose="02040502050505030304" pitchFamily="18" charset="0"/>
                        <a:ea typeface="Times New Roman" panose="02020603050405020304" pitchFamily="18" charset="0"/>
                        <a:cs typeface="Times New Roman" panose="02020603050405020304" pitchFamily="18" charset="0"/>
                      </a:endParaRPr>
                    </a:p>
                  </a:txBody>
                  <a:tcPr marL="36397" marR="36397" marT="0" marB="0"/>
                </a:tc>
                <a:tc>
                  <a:txBody>
                    <a:bodyPr/>
                    <a:lstStyle/>
                    <a:p>
                      <a:pPr marL="0" marR="0">
                        <a:lnSpc>
                          <a:spcPct val="110000"/>
                        </a:lnSpc>
                      </a:pPr>
                      <a:r>
                        <a:rPr lang="en-GB" sz="1200" kern="100" dirty="0">
                          <a:effectLst/>
                          <a:latin typeface="Palatino Linotype" panose="02040502050505030304" pitchFamily="18" charset="0"/>
                        </a:rPr>
                        <a:t>Practice monitoring, concentration support, better engagement, critical thinking development.</a:t>
                      </a:r>
                      <a:endParaRPr lang="en-US" sz="1200" kern="100" dirty="0">
                        <a:effectLst/>
                        <a:latin typeface="Palatino Linotype" panose="02040502050505030304" pitchFamily="18" charset="0"/>
                        <a:ea typeface="Times New Roman" panose="02020603050405020304" pitchFamily="18" charset="0"/>
                        <a:cs typeface="Times New Roman" panose="02020603050405020304" pitchFamily="18" charset="0"/>
                      </a:endParaRPr>
                    </a:p>
                  </a:txBody>
                  <a:tcPr marL="36397" marR="36397" marT="0" marB="0"/>
                </a:tc>
                <a:extLst>
                  <a:ext uri="{0D108BD9-81ED-4DB2-BD59-A6C34878D82A}">
                    <a16:rowId xmlns:a16="http://schemas.microsoft.com/office/drawing/2014/main" val="3382478449"/>
                  </a:ext>
                </a:extLst>
              </a:tr>
              <a:tr h="477331">
                <a:tc vMerge="1">
                  <a:txBody>
                    <a:bodyPr/>
                    <a:lstStyle/>
                    <a:p>
                      <a:endParaRPr lang="en-US"/>
                    </a:p>
                  </a:txBody>
                  <a:tcPr/>
                </a:tc>
                <a:tc>
                  <a:txBody>
                    <a:bodyPr/>
                    <a:lstStyle/>
                    <a:p>
                      <a:pPr marL="0" marR="0">
                        <a:lnSpc>
                          <a:spcPct val="110000"/>
                        </a:lnSpc>
                      </a:pPr>
                      <a:r>
                        <a:rPr lang="en-GB" sz="1200" kern="100">
                          <a:effectLst/>
                          <a:latin typeface="Palatino Linotype" panose="02040502050505030304" pitchFamily="18" charset="0"/>
                        </a:rPr>
                        <a:t>Disorganized during practice and lacking structure.</a:t>
                      </a:r>
                      <a:endParaRPr lang="en-US" sz="1200" kern="100">
                        <a:effectLst/>
                        <a:latin typeface="Palatino Linotype" panose="02040502050505030304" pitchFamily="18" charset="0"/>
                        <a:ea typeface="Times New Roman" panose="02020603050405020304" pitchFamily="18" charset="0"/>
                        <a:cs typeface="Times New Roman" panose="02020603050405020304" pitchFamily="18" charset="0"/>
                      </a:endParaRPr>
                    </a:p>
                  </a:txBody>
                  <a:tcPr marL="36397" marR="36397" marT="0" marB="0"/>
                </a:tc>
                <a:tc>
                  <a:txBody>
                    <a:bodyPr/>
                    <a:lstStyle/>
                    <a:p>
                      <a:pPr marL="0" marR="0">
                        <a:lnSpc>
                          <a:spcPct val="110000"/>
                        </a:lnSpc>
                      </a:pPr>
                      <a:r>
                        <a:rPr lang="en-GB" sz="1200" kern="100">
                          <a:effectLst/>
                          <a:latin typeface="Palatino Linotype" panose="02040502050505030304" pitchFamily="18" charset="0"/>
                        </a:rPr>
                        <a:t>“The framework has helped me organize and structure my practice more efficiently”</a:t>
                      </a:r>
                      <a:endParaRPr lang="en-US" sz="1200" kern="100">
                        <a:effectLst/>
                        <a:latin typeface="Palatino Linotype" panose="02040502050505030304" pitchFamily="18" charset="0"/>
                        <a:ea typeface="Times New Roman" panose="02020603050405020304" pitchFamily="18" charset="0"/>
                        <a:cs typeface="Times New Roman" panose="02020603050405020304" pitchFamily="18" charset="0"/>
                      </a:endParaRPr>
                    </a:p>
                  </a:txBody>
                  <a:tcPr marL="36397" marR="36397" marT="0" marB="0"/>
                </a:tc>
                <a:tc>
                  <a:txBody>
                    <a:bodyPr/>
                    <a:lstStyle/>
                    <a:p>
                      <a:pPr marL="0" marR="0">
                        <a:lnSpc>
                          <a:spcPct val="110000"/>
                        </a:lnSpc>
                      </a:pPr>
                      <a:r>
                        <a:rPr lang="en-GB" sz="1200" kern="100" dirty="0">
                          <a:effectLst/>
                          <a:latin typeface="Palatino Linotype" panose="02040502050505030304" pitchFamily="18" charset="0"/>
                        </a:rPr>
                        <a:t>Structure and organization </a:t>
                      </a:r>
                      <a:endParaRPr lang="en-US" sz="1200" kern="100" dirty="0">
                        <a:effectLst/>
                        <a:latin typeface="Palatino Linotype" panose="02040502050505030304" pitchFamily="18" charset="0"/>
                        <a:ea typeface="Times New Roman" panose="02020603050405020304" pitchFamily="18" charset="0"/>
                        <a:cs typeface="Times New Roman" panose="02020603050405020304" pitchFamily="18" charset="0"/>
                      </a:endParaRPr>
                    </a:p>
                  </a:txBody>
                  <a:tcPr marL="36397" marR="36397" marT="0" marB="0"/>
                </a:tc>
                <a:extLst>
                  <a:ext uri="{0D108BD9-81ED-4DB2-BD59-A6C34878D82A}">
                    <a16:rowId xmlns:a16="http://schemas.microsoft.com/office/drawing/2014/main" val="665000273"/>
                  </a:ext>
                </a:extLst>
              </a:tr>
              <a:tr h="477331">
                <a:tc vMerge="1">
                  <a:txBody>
                    <a:bodyPr/>
                    <a:lstStyle/>
                    <a:p>
                      <a:endParaRPr lang="en-US"/>
                    </a:p>
                  </a:txBody>
                  <a:tcPr/>
                </a:tc>
                <a:tc>
                  <a:txBody>
                    <a:bodyPr/>
                    <a:lstStyle/>
                    <a:p>
                      <a:pPr marL="0" marR="0">
                        <a:lnSpc>
                          <a:spcPct val="110000"/>
                        </a:lnSpc>
                      </a:pPr>
                      <a:r>
                        <a:rPr lang="en-GB" sz="1200" kern="100">
                          <a:effectLst/>
                          <a:latin typeface="Palatino Linotype" panose="02040502050505030304" pitchFamily="18" charset="0"/>
                        </a:rPr>
                        <a:t>Use to do exercises without knowing, getting vocally tired due to repeating a lot.</a:t>
                      </a:r>
                      <a:endParaRPr lang="en-US" sz="1200" kern="100">
                        <a:effectLst/>
                        <a:latin typeface="Palatino Linotype" panose="02040502050505030304" pitchFamily="18" charset="0"/>
                        <a:ea typeface="Times New Roman" panose="02020603050405020304" pitchFamily="18" charset="0"/>
                        <a:cs typeface="Times New Roman" panose="02020603050405020304" pitchFamily="18" charset="0"/>
                      </a:endParaRPr>
                    </a:p>
                  </a:txBody>
                  <a:tcPr marL="36397" marR="36397" marT="0" marB="0"/>
                </a:tc>
                <a:tc>
                  <a:txBody>
                    <a:bodyPr/>
                    <a:lstStyle/>
                    <a:p>
                      <a:pPr marL="0" marR="0">
                        <a:lnSpc>
                          <a:spcPct val="110000"/>
                        </a:lnSpc>
                      </a:pPr>
                      <a:r>
                        <a:rPr lang="en-GB" sz="1200" kern="100" dirty="0">
                          <a:effectLst/>
                          <a:latin typeface="Palatino Linotype" panose="02040502050505030304" pitchFamily="18" charset="0"/>
                        </a:rPr>
                        <a:t>“I have sung a lot in a short amount of time”. </a:t>
                      </a:r>
                      <a:endParaRPr lang="en-US" sz="1200" kern="100" dirty="0">
                        <a:effectLst/>
                        <a:latin typeface="Palatino Linotype" panose="02040502050505030304" pitchFamily="18" charset="0"/>
                        <a:ea typeface="Times New Roman" panose="02020603050405020304" pitchFamily="18" charset="0"/>
                        <a:cs typeface="Times New Roman" panose="02020603050405020304" pitchFamily="18" charset="0"/>
                      </a:endParaRPr>
                    </a:p>
                  </a:txBody>
                  <a:tcPr marL="36397" marR="36397" marT="0" marB="0"/>
                </a:tc>
                <a:tc>
                  <a:txBody>
                    <a:bodyPr/>
                    <a:lstStyle/>
                    <a:p>
                      <a:pPr marL="0" marR="0">
                        <a:lnSpc>
                          <a:spcPct val="110000"/>
                        </a:lnSpc>
                      </a:pPr>
                      <a:r>
                        <a:rPr lang="en-GB" sz="1200" kern="100" dirty="0">
                          <a:effectLst/>
                          <a:latin typeface="Palatino Linotype" panose="02040502050505030304" pitchFamily="18" charset="0"/>
                        </a:rPr>
                        <a:t>Development of voice use awareness.</a:t>
                      </a:r>
                      <a:endParaRPr lang="en-US" sz="1200" kern="100" dirty="0">
                        <a:effectLst/>
                        <a:latin typeface="Palatino Linotype" panose="02040502050505030304" pitchFamily="18" charset="0"/>
                        <a:ea typeface="Times New Roman" panose="02020603050405020304" pitchFamily="18" charset="0"/>
                        <a:cs typeface="Times New Roman" panose="02020603050405020304" pitchFamily="18" charset="0"/>
                      </a:endParaRPr>
                    </a:p>
                  </a:txBody>
                  <a:tcPr marL="36397" marR="36397" marT="0" marB="0"/>
                </a:tc>
                <a:extLst>
                  <a:ext uri="{0D108BD9-81ED-4DB2-BD59-A6C34878D82A}">
                    <a16:rowId xmlns:a16="http://schemas.microsoft.com/office/drawing/2014/main" val="1919671683"/>
                  </a:ext>
                </a:extLst>
              </a:tr>
            </a:tbl>
          </a:graphicData>
        </a:graphic>
      </p:graphicFrame>
      <p:sp>
        <p:nvSpPr>
          <p:cNvPr id="3" name="TextBox 2">
            <a:extLst>
              <a:ext uri="{FF2B5EF4-FFF2-40B4-BE49-F238E27FC236}">
                <a16:creationId xmlns:a16="http://schemas.microsoft.com/office/drawing/2014/main" id="{99086D96-AA3C-A0F6-2DE3-674EBDEA45FE}"/>
              </a:ext>
            </a:extLst>
          </p:cNvPr>
          <p:cNvSpPr txBox="1"/>
          <p:nvPr/>
        </p:nvSpPr>
        <p:spPr>
          <a:xfrm>
            <a:off x="643465" y="605118"/>
            <a:ext cx="11071523" cy="338554"/>
          </a:xfrm>
          <a:prstGeom prst="rect">
            <a:avLst/>
          </a:prstGeom>
          <a:noFill/>
        </p:spPr>
        <p:txBody>
          <a:bodyPr wrap="square" rtlCol="0">
            <a:spAutoFit/>
          </a:bodyPr>
          <a:lstStyle/>
          <a:p>
            <a:pPr algn="ctr"/>
            <a:r>
              <a:rPr lang="en-US" sz="1600" b="1" dirty="0">
                <a:latin typeface="Palatino Linotype" panose="02040502050505030304" pitchFamily="18" charset="0"/>
                <a:ea typeface="Calibri" panose="020F0502020204030204" pitchFamily="34" charset="0"/>
              </a:rPr>
              <a:t>Comparing the framework's impact before and after its implementation.</a:t>
            </a:r>
          </a:p>
        </p:txBody>
      </p:sp>
    </p:spTree>
    <p:extLst>
      <p:ext uri="{BB962C8B-B14F-4D97-AF65-F5344CB8AC3E}">
        <p14:creationId xmlns:p14="http://schemas.microsoft.com/office/powerpoint/2010/main" val="2327425701"/>
      </p:ext>
    </p:extLst>
  </p:cSld>
  <p:clrMapOvr>
    <a:masterClrMapping/>
  </p:clrMapOvr>
  <p:transition spd="slow">
    <p:wipe/>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a:extLst>
              <a:ext uri="{FF2B5EF4-FFF2-40B4-BE49-F238E27FC236}">
                <a16:creationId xmlns:a16="http://schemas.microsoft.com/office/drawing/2014/main" id="{267779B6-907F-D052-155E-E3BFC9ACE294}"/>
              </a:ext>
            </a:extLst>
          </p:cNvPr>
          <p:cNvSpPr>
            <a:spLocks noGrp="1" noChangeArrowheads="1"/>
          </p:cNvSpPr>
          <p:nvPr>
            <p:ph type="title"/>
          </p:nvPr>
        </p:nvSpPr>
        <p:spPr bwMode="auto">
          <a:xfrm>
            <a:off x="731520" y="2265361"/>
            <a:ext cx="10993101" cy="19389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a:ln>
                  <a:noFill/>
                </a:ln>
                <a:solidFill>
                  <a:srgbClr val="252525"/>
                </a:solidFill>
                <a:effectLst/>
                <a:latin typeface="Palatino Linotype" panose="02040502050505030304" pitchFamily="18" charset="0"/>
                <a:ea typeface="Calibri" panose="020F0502020204030204" pitchFamily="34" charset="0"/>
                <a:cs typeface="Arial" panose="020B0604020202020204" pitchFamily="34" charset="0"/>
              </a:rPr>
              <a:t>Laughter helps reduce tension and anxiety, creating a positive learning environment. When Karla perceived </a:t>
            </a:r>
            <a:r>
              <a:rPr lang="en-US" altLang="en-US" sz="2000" cap="none" dirty="0">
                <a:solidFill>
                  <a:srgbClr val="252525"/>
                </a:solidFill>
                <a:latin typeface="Palatino Linotype" panose="02040502050505030304" pitchFamily="18" charset="0"/>
                <a:ea typeface="Calibri" panose="020F0502020204030204" pitchFamily="34" charset="0"/>
                <a:cs typeface="Arial" panose="020B0604020202020204" pitchFamily="34" charset="0"/>
              </a:rPr>
              <a:t>her </a:t>
            </a:r>
            <a:r>
              <a:rPr kumimoji="0" lang="en-US" altLang="en-US" sz="2000" b="0" i="0" u="none" strike="noStrike" cap="none" normalizeH="0" baseline="0" dirty="0">
                <a:ln>
                  <a:noFill/>
                </a:ln>
                <a:solidFill>
                  <a:srgbClr val="252525"/>
                </a:solidFill>
                <a:effectLst/>
                <a:latin typeface="Palatino Linotype" panose="02040502050505030304" pitchFamily="18" charset="0"/>
                <a:ea typeface="Calibri" panose="020F0502020204030204" pitchFamily="34" charset="0"/>
                <a:cs typeface="Arial" panose="020B0604020202020204" pitchFamily="34" charset="0"/>
              </a:rPr>
              <a:t>humorous message as relevant, such as the “pirate arm movement,” </a:t>
            </a:r>
            <a:r>
              <a:rPr lang="en-US" altLang="en-US" sz="2000" cap="none" dirty="0">
                <a:solidFill>
                  <a:srgbClr val="252525"/>
                </a:solidFill>
                <a:latin typeface="Palatino Linotype" panose="02040502050505030304" pitchFamily="18" charset="0"/>
                <a:ea typeface="Calibri" panose="020F0502020204030204" pitchFamily="34" charset="0"/>
                <a:cs typeface="Arial" panose="020B0604020202020204" pitchFamily="34" charset="0"/>
              </a:rPr>
              <a:t>she</a:t>
            </a:r>
            <a:r>
              <a:rPr kumimoji="0" lang="en-US" altLang="en-US" sz="2000" b="0" i="0" u="none" strike="noStrike" cap="none" normalizeH="0" baseline="0" dirty="0">
                <a:ln>
                  <a:noFill/>
                </a:ln>
                <a:solidFill>
                  <a:srgbClr val="252525"/>
                </a:solidFill>
                <a:effectLst/>
                <a:latin typeface="Palatino Linotype" panose="02040502050505030304" pitchFamily="18" charset="0"/>
                <a:ea typeface="Calibri" panose="020F0502020204030204" pitchFamily="34" charset="0"/>
                <a:cs typeface="Arial" panose="020B0604020202020204" pitchFamily="34" charset="0"/>
              </a:rPr>
              <a:t> became motivated</a:t>
            </a:r>
            <a:r>
              <a:rPr lang="en-US" altLang="en-US" sz="2000" cap="none" dirty="0">
                <a:solidFill>
                  <a:srgbClr val="252525"/>
                </a:solidFill>
                <a:latin typeface="Palatino Linotype" panose="02040502050505030304" pitchFamily="18" charset="0"/>
                <a:ea typeface="Calibri" panose="020F0502020204030204" pitchFamily="34" charset="0"/>
                <a:cs typeface="Arial" panose="020B0604020202020204" pitchFamily="34" charset="0"/>
              </a:rPr>
              <a:t>. This </a:t>
            </a:r>
            <a:r>
              <a:rPr kumimoji="0" lang="en-US" altLang="en-US" sz="2000" b="0" i="0" u="none" strike="noStrike" cap="none" normalizeH="0" baseline="0" dirty="0">
                <a:ln>
                  <a:noFill/>
                </a:ln>
                <a:solidFill>
                  <a:srgbClr val="252525"/>
                </a:solidFill>
                <a:effectLst/>
                <a:latin typeface="Palatino Linotype" panose="02040502050505030304" pitchFamily="18" charset="0"/>
                <a:ea typeface="Calibri" panose="020F0502020204030204" pitchFamily="34" charset="0"/>
                <a:cs typeface="Arial" panose="020B0604020202020204" pitchFamily="34" charset="0"/>
              </a:rPr>
              <a:t>facilitates comprehension of new information and promotes retention.</a:t>
            </a:r>
            <a:br>
              <a:rPr kumimoji="0" lang="en-US" altLang="en-US" sz="2000" b="0" i="0" u="none" strike="noStrike" cap="none" normalizeH="0" baseline="0" dirty="0">
                <a:ln>
                  <a:noFill/>
                </a:ln>
                <a:solidFill>
                  <a:srgbClr val="000000"/>
                </a:solidFill>
                <a:effectLst/>
                <a:latin typeface="Palatino Linotype" panose="02040502050505030304" pitchFamily="18" charset="0"/>
                <a:ea typeface="Calibri" panose="020F0502020204030204" pitchFamily="34" charset="0"/>
                <a:cs typeface="Arial" panose="020B0604020202020204" pitchFamily="34" charset="0"/>
              </a:rPr>
            </a:br>
            <a:br>
              <a:rPr kumimoji="0" lang="en-US" altLang="en-US" sz="2000" b="0" i="0" u="none" strike="noStrike" cap="none" normalizeH="0" baseline="0" dirty="0">
                <a:ln>
                  <a:noFill/>
                </a:ln>
                <a:solidFill>
                  <a:srgbClr val="000000"/>
                </a:solidFill>
                <a:effectLst/>
                <a:latin typeface="Palatino Linotype" panose="02040502050505030304" pitchFamily="18" charset="0"/>
                <a:ea typeface="Calibri" panose="020F0502020204030204" pitchFamily="34" charset="0"/>
                <a:cs typeface="Arial" panose="020B0604020202020204" pitchFamily="34" charset="0"/>
              </a:rPr>
            </a:br>
            <a:r>
              <a:rPr kumimoji="0" lang="en-US" altLang="en-US" sz="2000" b="0" i="0" u="none" strike="noStrike" cap="none" normalizeH="0" baseline="0" dirty="0">
                <a:ln>
                  <a:noFill/>
                </a:ln>
                <a:solidFill>
                  <a:schemeClr val="tx1"/>
                </a:solidFill>
                <a:effectLst/>
                <a:latin typeface="Palatino Linotype" panose="02040502050505030304" pitchFamily="18" charset="0"/>
                <a:ea typeface="Calibri" panose="020F0502020204030204" pitchFamily="34" charset="0"/>
                <a:cs typeface="Arial" panose="020B0604020202020204" pitchFamily="34" charset="0"/>
              </a:rPr>
              <a:t>As writing is regarded as a way of thinking, laughter about writing their descriptions validated their thought process, bringing the missing link to the forefront of their experiences.</a:t>
            </a:r>
            <a:endParaRPr kumimoji="0" lang="en-US" altLang="en-US" sz="2000" b="0" i="0" u="none" strike="noStrike" cap="none" normalizeH="0" baseline="0" dirty="0">
              <a:ln>
                <a:noFill/>
              </a:ln>
              <a:solidFill>
                <a:schemeClr val="tx1"/>
              </a:solidFill>
              <a:effectLst/>
              <a:latin typeface="Palatino Linotype" panose="02040502050505030304" pitchFamily="18" charset="0"/>
            </a:endParaRPr>
          </a:p>
        </p:txBody>
      </p:sp>
      <p:sp>
        <p:nvSpPr>
          <p:cNvPr id="5" name="TextBox 4">
            <a:extLst>
              <a:ext uri="{FF2B5EF4-FFF2-40B4-BE49-F238E27FC236}">
                <a16:creationId xmlns:a16="http://schemas.microsoft.com/office/drawing/2014/main" id="{7528607F-DDF8-E6BF-83F2-BD02E971D66F}"/>
              </a:ext>
            </a:extLst>
          </p:cNvPr>
          <p:cNvSpPr txBox="1"/>
          <p:nvPr/>
        </p:nvSpPr>
        <p:spPr>
          <a:xfrm>
            <a:off x="2756647" y="699247"/>
            <a:ext cx="5298141" cy="523220"/>
          </a:xfrm>
          <a:prstGeom prst="rect">
            <a:avLst/>
          </a:prstGeom>
          <a:noFill/>
        </p:spPr>
        <p:txBody>
          <a:bodyPr wrap="square" rtlCol="0">
            <a:spAutoFit/>
          </a:bodyPr>
          <a:lstStyle/>
          <a:p>
            <a:pPr algn="ctr"/>
            <a:r>
              <a:rPr lang="en-US" sz="2800" dirty="0">
                <a:latin typeface="Palatino Linotype" panose="02040502050505030304" pitchFamily="18" charset="0"/>
              </a:rPr>
              <a:t>Laughter and Writing</a:t>
            </a:r>
            <a:r>
              <a:rPr lang="en-US" dirty="0"/>
              <a:t> </a:t>
            </a:r>
          </a:p>
        </p:txBody>
      </p:sp>
      <p:sp>
        <p:nvSpPr>
          <p:cNvPr id="7" name="TextBox 6">
            <a:extLst>
              <a:ext uri="{FF2B5EF4-FFF2-40B4-BE49-F238E27FC236}">
                <a16:creationId xmlns:a16="http://schemas.microsoft.com/office/drawing/2014/main" id="{C827D372-ABC2-B523-E677-70AD1E7FF31E}"/>
              </a:ext>
            </a:extLst>
          </p:cNvPr>
          <p:cNvSpPr txBox="1"/>
          <p:nvPr/>
        </p:nvSpPr>
        <p:spPr>
          <a:xfrm>
            <a:off x="914400" y="5369442"/>
            <a:ext cx="4647619" cy="369332"/>
          </a:xfrm>
          <a:prstGeom prst="rect">
            <a:avLst/>
          </a:prstGeom>
          <a:noFill/>
        </p:spPr>
        <p:txBody>
          <a:bodyPr wrap="none" rtlCol="0">
            <a:spAutoFit/>
          </a:bodyPr>
          <a:lstStyle/>
          <a:p>
            <a:r>
              <a:rPr lang="en-US" dirty="0">
                <a:latin typeface="Palatino Linotype" panose="02040502050505030304" pitchFamily="18" charset="0"/>
              </a:rPr>
              <a:t>(</a:t>
            </a:r>
            <a:r>
              <a:rPr kumimoji="0" lang="en-US" altLang="en-US" sz="1800" b="0" i="0" u="none" strike="noStrike" cap="none" normalizeH="0" baseline="0" dirty="0">
                <a:ln>
                  <a:noFill/>
                </a:ln>
                <a:solidFill>
                  <a:srgbClr val="000000"/>
                </a:solidFill>
                <a:effectLst/>
                <a:latin typeface="Palatino Linotype" panose="02040502050505030304" pitchFamily="18" charset="0"/>
                <a:ea typeface="Calibri" panose="020F0502020204030204" pitchFamily="34" charset="0"/>
                <a:cs typeface="Arial" panose="020B0604020202020204" pitchFamily="34" charset="0"/>
              </a:rPr>
              <a:t>Oatley and </a:t>
            </a:r>
            <a:r>
              <a:rPr kumimoji="0" lang="en-US" altLang="en-US" sz="1800" b="0" i="0" u="none" strike="noStrike" cap="none" normalizeH="0" baseline="0" dirty="0" err="1">
                <a:ln>
                  <a:noFill/>
                </a:ln>
                <a:solidFill>
                  <a:srgbClr val="000000"/>
                </a:solidFill>
                <a:effectLst/>
                <a:latin typeface="Palatino Linotype" panose="02040502050505030304" pitchFamily="18" charset="0"/>
                <a:ea typeface="Calibri" panose="020F0502020204030204" pitchFamily="34" charset="0"/>
                <a:cs typeface="Arial" panose="020B0604020202020204" pitchFamily="34" charset="0"/>
              </a:rPr>
              <a:t>Djikic</a:t>
            </a:r>
            <a:r>
              <a:rPr kumimoji="0" lang="en-US" altLang="en-US" sz="1800" b="0" i="0" u="none" strike="noStrike" cap="none" normalizeH="0" baseline="0" dirty="0">
                <a:ln>
                  <a:noFill/>
                </a:ln>
                <a:solidFill>
                  <a:srgbClr val="000000"/>
                </a:solidFill>
                <a:effectLst/>
                <a:latin typeface="Palatino Linotype" panose="02040502050505030304" pitchFamily="18" charset="0"/>
                <a:ea typeface="Calibri" panose="020F0502020204030204" pitchFamily="34" charset="0"/>
                <a:cs typeface="Arial" panose="020B0604020202020204" pitchFamily="34" charset="0"/>
              </a:rPr>
              <a:t>, 2008; </a:t>
            </a:r>
            <a:r>
              <a:rPr lang="en-US" dirty="0">
                <a:latin typeface="Palatino Linotype" panose="02040502050505030304" pitchFamily="18" charset="0"/>
              </a:rPr>
              <a:t>Savage et al., 2017</a:t>
            </a:r>
            <a:r>
              <a:rPr kumimoji="0" lang="en-US" altLang="en-US" sz="1800" b="0" i="0" u="none" strike="noStrike" cap="none" normalizeH="0" baseline="0" dirty="0">
                <a:ln>
                  <a:noFill/>
                </a:ln>
                <a:solidFill>
                  <a:srgbClr val="000000"/>
                </a:solidFill>
                <a:effectLst/>
                <a:latin typeface="Palatino Linotype" panose="02040502050505030304" pitchFamily="18" charset="0"/>
                <a:ea typeface="Calibri" panose="020F0502020204030204" pitchFamily="34" charset="0"/>
                <a:cs typeface="Arial" panose="020B0604020202020204" pitchFamily="34" charset="0"/>
              </a:rPr>
              <a:t>)</a:t>
            </a:r>
            <a:endParaRPr lang="en-US" dirty="0"/>
          </a:p>
        </p:txBody>
      </p:sp>
    </p:spTree>
    <p:extLst>
      <p:ext uri="{BB962C8B-B14F-4D97-AF65-F5344CB8AC3E}">
        <p14:creationId xmlns:p14="http://schemas.microsoft.com/office/powerpoint/2010/main" val="2821710405"/>
      </p:ext>
    </p:extLst>
  </p:cSld>
  <p:clrMapOvr>
    <a:masterClrMapping/>
  </p:clrMapOvr>
  <p:transition spd="slow">
    <p:wipe/>
  </p:transition>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1CE580D1-F917-4567-AFB4-99AA9B52AD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2" name="Picture 11">
            <a:extLst>
              <a:ext uri="{FF2B5EF4-FFF2-40B4-BE49-F238E27FC236}">
                <a16:creationId xmlns:a16="http://schemas.microsoft.com/office/drawing/2014/main" id="{1F5620B8-A2D8-4568-B566-F0453A0D916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4" name="Straight Connector 13">
            <a:extLst>
              <a:ext uri="{FF2B5EF4-FFF2-40B4-BE49-F238E27FC236}">
                <a16:creationId xmlns:a16="http://schemas.microsoft.com/office/drawing/2014/main" id="{1C7D2BA4-4B7A-4596-8BCC-5CF71542389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C9D4B225-18E9-4C5B-94D8-2ABE6D161E4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18" name="Rectangle 17">
            <a:extLst>
              <a:ext uri="{FF2B5EF4-FFF2-40B4-BE49-F238E27FC236}">
                <a16:creationId xmlns:a16="http://schemas.microsoft.com/office/drawing/2014/main" id="{C6870151-9189-4C3A-8379-EF3D95827A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close-up of a traffic light&#10;&#10;Description automatically generated">
            <a:extLst>
              <a:ext uri="{FF2B5EF4-FFF2-40B4-BE49-F238E27FC236}">
                <a16:creationId xmlns:a16="http://schemas.microsoft.com/office/drawing/2014/main" id="{702EA700-6F01-D974-164C-04DF4983A06E}"/>
              </a:ext>
            </a:extLst>
          </p:cNvPr>
          <p:cNvPicPr>
            <a:picLocks noChangeAspect="1"/>
          </p:cNvPicPr>
          <p:nvPr/>
        </p:nvPicPr>
        <p:blipFill rotWithShape="1">
          <a:blip r:embed="rId3">
            <a:alphaModFix amt="50000"/>
            <a:grayscl/>
            <a:extLst>
              <a:ext uri="{837473B0-CC2E-450A-ABE3-18F120FF3D39}">
                <a1611:picAttrSrcUrl xmlns:a1611="http://schemas.microsoft.com/office/drawing/2016/11/main" r:id="rId4"/>
              </a:ext>
            </a:extLst>
          </a:blip>
          <a:srcRect t="36006" b="26446"/>
          <a:stretch/>
        </p:blipFill>
        <p:spPr>
          <a:xfrm>
            <a:off x="2" y="10"/>
            <a:ext cx="12191695" cy="6857990"/>
          </a:xfrm>
          <a:prstGeom prst="rect">
            <a:avLst/>
          </a:prstGeom>
        </p:spPr>
      </p:pic>
      <p:sp>
        <p:nvSpPr>
          <p:cNvPr id="20" name="Slide Number Placeholder 7">
            <a:extLst>
              <a:ext uri="{FF2B5EF4-FFF2-40B4-BE49-F238E27FC236}">
                <a16:creationId xmlns:a16="http://schemas.microsoft.com/office/drawing/2014/main" id="{123EA69C-102A-4DD0-9547-05DCD271D159}"/>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12301" y="443732"/>
            <a:ext cx="811019" cy="503578"/>
          </a:xfrm>
          <a:prstGeom prst="rect">
            <a:avLst/>
          </a:prstGeom>
        </p:spPr>
        <p:txBody>
          <a:bodyPr vert="horz" lIns="91440" tIns="45720" rIns="91440" bIns="45720" rtlCol="0" anchor="t"/>
          <a:lstStyle>
            <a:defPPr>
              <a:defRPr lang="en-US"/>
            </a:defPPr>
            <a:lvl1pPr marL="0" algn="r" defTabSz="457200" rtl="0" eaLnBrk="1" latinLnBrk="0" hangingPunct="1">
              <a:defRPr sz="2800" kern="1200">
                <a:solidFill>
                  <a:schemeClr val="accent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p>
        </p:txBody>
      </p:sp>
      <p:sp>
        <p:nvSpPr>
          <p:cNvPr id="22" name="Footer Placeholder 6">
            <a:extLst>
              <a:ext uri="{FF2B5EF4-FFF2-40B4-BE49-F238E27FC236}">
                <a16:creationId xmlns:a16="http://schemas.microsoft.com/office/drawing/2014/main" id="{6A862265-5CA3-4C40-8582-7534C3B03C2A}"/>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76636" y="540921"/>
            <a:ext cx="4973915" cy="309201"/>
          </a:xfrm>
          <a:prstGeom prst="rect">
            <a:avLst/>
          </a:prstGeom>
        </p:spPr>
        <p:txBody>
          <a:bodyPr vert="horz" lIns="91440" tIns="45720" rIns="91440" bIns="45720" rtlCol="0" anchor="ctr"/>
          <a:lstStyle>
            <a:defPPr>
              <a:defRPr lang="en-US"/>
            </a:defPPr>
            <a:lvl1pPr marL="0" algn="l"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sp>
        <p:nvSpPr>
          <p:cNvPr id="24" name="Rectangle 23">
            <a:extLst>
              <a:ext uri="{FF2B5EF4-FFF2-40B4-BE49-F238E27FC236}">
                <a16:creationId xmlns:a16="http://schemas.microsoft.com/office/drawing/2014/main" id="{600EF80B-0391-4082-9AF5-F15B091B4C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93800"/>
            <a:ext cx="12192000" cy="5664199"/>
          </a:xfrm>
          <a:prstGeom prst="rect">
            <a:avLst/>
          </a:prstGeom>
          <a:gradFill flip="none" rotWithShape="1">
            <a:gsLst>
              <a:gs pos="0">
                <a:schemeClr val="bg2">
                  <a:lumMod val="87000"/>
                  <a:alpha val="4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CE3590AB-621B-CEDB-AB3B-5FA0CBFDED2F}"/>
              </a:ext>
            </a:extLst>
          </p:cNvPr>
          <p:cNvSpPr>
            <a:spLocks noGrp="1"/>
          </p:cNvSpPr>
          <p:nvPr>
            <p:ph type="title"/>
          </p:nvPr>
        </p:nvSpPr>
        <p:spPr>
          <a:xfrm>
            <a:off x="634966" y="405003"/>
            <a:ext cx="3688353" cy="579186"/>
          </a:xfrm>
        </p:spPr>
        <p:txBody>
          <a:bodyPr vert="horz" lIns="91440" tIns="45720" rIns="91440" bIns="45720" rtlCol="0" anchor="ctr">
            <a:normAutofit/>
          </a:bodyPr>
          <a:lstStyle/>
          <a:p>
            <a:r>
              <a:rPr lang="en-US" b="1" dirty="0">
                <a:latin typeface="Palatino Linotype" panose="02040502050505030304" pitchFamily="18" charset="0"/>
              </a:rPr>
              <a:t>Conclusion</a:t>
            </a:r>
          </a:p>
        </p:txBody>
      </p:sp>
      <p:cxnSp>
        <p:nvCxnSpPr>
          <p:cNvPr id="26" name="Straight Connector 25">
            <a:extLst>
              <a:ext uri="{FF2B5EF4-FFF2-40B4-BE49-F238E27FC236}">
                <a16:creationId xmlns:a16="http://schemas.microsoft.com/office/drawing/2014/main" id="{D33AC32D-5F44-45F7-A0BD-7C11A86BED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600200"/>
            <a:ext cx="0" cy="3657600"/>
          </a:xfrm>
          <a:prstGeom prst="line">
            <a:avLst/>
          </a:prstGeom>
          <a:ln w="317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962DCB78-3972-4E39-90D0-5F3699DD08B5}"/>
              </a:ext>
            </a:extLst>
          </p:cNvPr>
          <p:cNvSpPr txBox="1"/>
          <p:nvPr/>
        </p:nvSpPr>
        <p:spPr>
          <a:xfrm>
            <a:off x="4653993" y="1301467"/>
            <a:ext cx="7222247" cy="4280623"/>
          </a:xfrm>
          <a:prstGeom prst="rect">
            <a:avLst/>
          </a:prstGeom>
        </p:spPr>
        <p:txBody>
          <a:bodyPr vert="horz" lIns="91440" tIns="45720" rIns="91440" bIns="45720" rtlCol="0" anchor="ctr">
            <a:normAutofit fontScale="25000" lnSpcReduction="20000"/>
          </a:bodyPr>
          <a:lstStyle/>
          <a:p>
            <a:pPr marL="285750" indent="-228600" defTabSz="914400">
              <a:lnSpc>
                <a:spcPct val="120000"/>
              </a:lnSpc>
              <a:spcAft>
                <a:spcPts val="600"/>
              </a:spcAft>
              <a:buClr>
                <a:schemeClr val="accent1"/>
              </a:buClr>
              <a:buSzPct val="100000"/>
              <a:buFont typeface="Arial" panose="020B0604020202020204" pitchFamily="34" charset="0"/>
              <a:buChar char="•"/>
            </a:pPr>
            <a:endParaRPr lang="en-US" dirty="0"/>
          </a:p>
          <a:p>
            <a:pPr indent="-228600" defTabSz="914400">
              <a:lnSpc>
                <a:spcPct val="120000"/>
              </a:lnSpc>
              <a:spcAft>
                <a:spcPts val="600"/>
              </a:spcAft>
              <a:buClr>
                <a:schemeClr val="accent1"/>
              </a:buClr>
              <a:buSzPct val="100000"/>
              <a:buFont typeface="Arial" panose="020B0604020202020204" pitchFamily="34" charset="0"/>
              <a:buChar char="•"/>
            </a:pPr>
            <a:endParaRPr lang="en-US" dirty="0"/>
          </a:p>
          <a:p>
            <a:pPr marL="285750" indent="-228600" defTabSz="914400">
              <a:lnSpc>
                <a:spcPct val="120000"/>
              </a:lnSpc>
              <a:spcAft>
                <a:spcPts val="600"/>
              </a:spcAft>
              <a:buClr>
                <a:schemeClr val="accent1"/>
              </a:buClr>
              <a:buSzPct val="100000"/>
              <a:buFont typeface="Arial" panose="020B0604020202020204" pitchFamily="34" charset="0"/>
              <a:buChar char="•"/>
            </a:pPr>
            <a:endParaRPr lang="en-US" sz="9600" dirty="0">
              <a:latin typeface="Palatino Linotype" panose="02040502050505030304" pitchFamily="18" charset="0"/>
            </a:endParaRPr>
          </a:p>
          <a:p>
            <a:pPr marL="285750" indent="-228600" defTabSz="914400">
              <a:lnSpc>
                <a:spcPct val="120000"/>
              </a:lnSpc>
              <a:spcAft>
                <a:spcPts val="600"/>
              </a:spcAft>
              <a:buClr>
                <a:schemeClr val="accent1"/>
              </a:buClr>
              <a:buSzPct val="100000"/>
              <a:buFont typeface="Arial" panose="020B0604020202020204" pitchFamily="34" charset="0"/>
              <a:buChar char="•"/>
            </a:pPr>
            <a:endParaRPr lang="en-US" sz="9600" dirty="0">
              <a:latin typeface="Palatino Linotype" panose="02040502050505030304" pitchFamily="18" charset="0"/>
            </a:endParaRPr>
          </a:p>
          <a:p>
            <a:pPr marL="285750" indent="-228600" defTabSz="914400">
              <a:lnSpc>
                <a:spcPct val="120000"/>
              </a:lnSpc>
              <a:spcAft>
                <a:spcPts val="600"/>
              </a:spcAft>
              <a:buClr>
                <a:schemeClr val="accent1"/>
              </a:buClr>
              <a:buSzPct val="100000"/>
              <a:buFont typeface="Arial" panose="020B0604020202020204" pitchFamily="34" charset="0"/>
              <a:buChar char="•"/>
            </a:pPr>
            <a:r>
              <a:rPr lang="en-US" sz="9600" dirty="0">
                <a:latin typeface="Palatino Linotype" panose="02040502050505030304" pitchFamily="18" charset="0"/>
              </a:rPr>
              <a:t>I discovered a gap in my practice: I assumed my students could connect their </a:t>
            </a:r>
            <a:r>
              <a:rPr lang="en-US" sz="9600" i="1" dirty="0">
                <a:latin typeface="Palatino Linotype" panose="02040502050505030304" pitchFamily="18" charset="0"/>
              </a:rPr>
              <a:t>in-lesson</a:t>
            </a:r>
            <a:r>
              <a:rPr lang="en-US" sz="9600" dirty="0">
                <a:latin typeface="Palatino Linotype" panose="02040502050505030304" pitchFamily="18" charset="0"/>
              </a:rPr>
              <a:t> content to their SPS. </a:t>
            </a:r>
          </a:p>
          <a:p>
            <a:pPr marL="285750" indent="-228600" defTabSz="914400">
              <a:lnSpc>
                <a:spcPct val="120000"/>
              </a:lnSpc>
              <a:spcAft>
                <a:spcPts val="600"/>
              </a:spcAft>
              <a:buClr>
                <a:schemeClr val="accent1"/>
              </a:buClr>
              <a:buSzPct val="100000"/>
              <a:buFont typeface="Arial" panose="020B0604020202020204" pitchFamily="34" charset="0"/>
              <a:buChar char="•"/>
            </a:pPr>
            <a:r>
              <a:rPr lang="en-US" sz="9600" dirty="0">
                <a:latin typeface="Palatino Linotype" panose="02040502050505030304" pitchFamily="18" charset="0"/>
              </a:rPr>
              <a:t>As a teacher I want to know how my students are practicing.</a:t>
            </a:r>
          </a:p>
          <a:p>
            <a:pPr marL="285750" indent="-228600" defTabSz="914400">
              <a:lnSpc>
                <a:spcPct val="120000"/>
              </a:lnSpc>
              <a:spcAft>
                <a:spcPts val="600"/>
              </a:spcAft>
              <a:buClr>
                <a:schemeClr val="accent1"/>
              </a:buClr>
              <a:buSzPct val="100000"/>
              <a:buFont typeface="Arial" panose="020B0604020202020204" pitchFamily="34" charset="0"/>
              <a:buChar char="•"/>
            </a:pPr>
            <a:r>
              <a:rPr lang="en-US" sz="9600" dirty="0">
                <a:latin typeface="Palatino Linotype" panose="02040502050505030304" pitchFamily="18" charset="0"/>
              </a:rPr>
              <a:t>This project identified several advantages of the framework in connecting the gap between the </a:t>
            </a:r>
            <a:r>
              <a:rPr lang="en-US" sz="9600" i="1" dirty="0">
                <a:latin typeface="Palatino Linotype" panose="02040502050505030304" pitchFamily="18" charset="0"/>
              </a:rPr>
              <a:t>in-lesson </a:t>
            </a:r>
            <a:r>
              <a:rPr lang="en-US" sz="9600" dirty="0">
                <a:latin typeface="Palatino Linotype" panose="02040502050505030304" pitchFamily="18" charset="0"/>
              </a:rPr>
              <a:t>and the SPS experience. </a:t>
            </a:r>
          </a:p>
          <a:p>
            <a:pPr marL="57150" defTabSz="914400">
              <a:lnSpc>
                <a:spcPct val="120000"/>
              </a:lnSpc>
              <a:spcAft>
                <a:spcPts val="600"/>
              </a:spcAft>
              <a:buClr>
                <a:schemeClr val="accent1"/>
              </a:buClr>
              <a:buSzPct val="100000"/>
            </a:pPr>
            <a:endParaRPr lang="en-US" sz="9600" dirty="0">
              <a:latin typeface="Palatino Linotype" panose="02040502050505030304" pitchFamily="18" charset="0"/>
            </a:endParaRPr>
          </a:p>
          <a:p>
            <a:pPr marL="285750" indent="-228600" defTabSz="914400">
              <a:lnSpc>
                <a:spcPct val="120000"/>
              </a:lnSpc>
              <a:spcAft>
                <a:spcPts val="600"/>
              </a:spcAft>
              <a:buClr>
                <a:schemeClr val="accent1"/>
              </a:buClr>
              <a:buSzPct val="100000"/>
              <a:buFont typeface="Arial" panose="020B0604020202020204" pitchFamily="34" charset="0"/>
              <a:buChar char="•"/>
            </a:pPr>
            <a:endParaRPr lang="en-US" sz="8000" dirty="0">
              <a:latin typeface="Palatino Linotype" panose="02040502050505030304" pitchFamily="18" charset="0"/>
            </a:endParaRPr>
          </a:p>
          <a:p>
            <a:pPr marL="285750" indent="-228600" defTabSz="914400">
              <a:lnSpc>
                <a:spcPct val="120000"/>
              </a:lnSpc>
              <a:spcAft>
                <a:spcPts val="600"/>
              </a:spcAft>
              <a:buClr>
                <a:schemeClr val="accent1"/>
              </a:buClr>
              <a:buSzPct val="100000"/>
              <a:buFont typeface="Arial" panose="020B0604020202020204" pitchFamily="34" charset="0"/>
              <a:buChar char="•"/>
            </a:pPr>
            <a:endParaRPr lang="en-US" dirty="0">
              <a:latin typeface="Palatino Linotype" panose="02040502050505030304" pitchFamily="18" charset="0"/>
            </a:endParaRPr>
          </a:p>
          <a:p>
            <a:pPr defTabSz="914400">
              <a:lnSpc>
                <a:spcPct val="120000"/>
              </a:lnSpc>
              <a:spcAft>
                <a:spcPts val="600"/>
              </a:spcAft>
              <a:buClr>
                <a:schemeClr val="accent1"/>
              </a:buClr>
              <a:buSzPct val="100000"/>
            </a:pPr>
            <a:br>
              <a:rPr lang="en-US" dirty="0"/>
            </a:br>
            <a:endParaRPr lang="en-US" dirty="0"/>
          </a:p>
          <a:p>
            <a:pPr indent="-228600" defTabSz="914400">
              <a:lnSpc>
                <a:spcPct val="120000"/>
              </a:lnSpc>
              <a:spcAft>
                <a:spcPts val="600"/>
              </a:spcAft>
              <a:buClr>
                <a:schemeClr val="accent1"/>
              </a:buClr>
              <a:buSzPct val="100000"/>
              <a:buFont typeface="Arial" panose="020B0604020202020204" pitchFamily="34" charset="0"/>
              <a:buChar char="•"/>
            </a:pPr>
            <a:endParaRPr lang="en-US" dirty="0"/>
          </a:p>
          <a:p>
            <a:pPr marL="285750" indent="-228600" defTabSz="914400">
              <a:lnSpc>
                <a:spcPct val="120000"/>
              </a:lnSpc>
              <a:spcAft>
                <a:spcPts val="600"/>
              </a:spcAft>
              <a:buClr>
                <a:schemeClr val="accent1"/>
              </a:buClr>
              <a:buSzPct val="100000"/>
              <a:buFont typeface="Arial" panose="020B0604020202020204" pitchFamily="34" charset="0"/>
              <a:buChar char="•"/>
            </a:pPr>
            <a:endParaRPr lang="en-US" dirty="0"/>
          </a:p>
        </p:txBody>
      </p:sp>
      <p:sp>
        <p:nvSpPr>
          <p:cNvPr id="28" name="Date Placeholder 1">
            <a:extLst>
              <a:ext uri="{FF2B5EF4-FFF2-40B4-BE49-F238E27FC236}">
                <a16:creationId xmlns:a16="http://schemas.microsoft.com/office/drawing/2014/main" id="{3FBF03E8-C602-4192-9C52-F84B29FDCC88}"/>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23229" y="6007878"/>
            <a:ext cx="3500715" cy="309201"/>
          </a:xfrm>
          <a:prstGeom prst="rect">
            <a:avLst/>
          </a:prstGeom>
        </p:spPr>
        <p:txBody>
          <a:bodyPr vert="horz" lIns="91440" tIns="45720" rIns="91440" bIns="45720" rtlCol="0" anchor="ctr"/>
          <a:lstStyle>
            <a:defPPr>
              <a:defRPr lang="en-US"/>
            </a:defPPr>
            <a:lvl1pPr marL="0" algn="r"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sp>
        <p:nvSpPr>
          <p:cNvPr id="5" name="TextBox 4">
            <a:extLst>
              <a:ext uri="{FF2B5EF4-FFF2-40B4-BE49-F238E27FC236}">
                <a16:creationId xmlns:a16="http://schemas.microsoft.com/office/drawing/2014/main" id="{82B601D8-C921-640F-13F8-C463C6848940}"/>
              </a:ext>
            </a:extLst>
          </p:cNvPr>
          <p:cNvSpPr txBox="1"/>
          <p:nvPr/>
        </p:nvSpPr>
        <p:spPr>
          <a:xfrm>
            <a:off x="1285438" y="4982517"/>
            <a:ext cx="2799103" cy="230832"/>
          </a:xfrm>
          <a:prstGeom prst="rect">
            <a:avLst/>
          </a:prstGeom>
          <a:noFill/>
        </p:spPr>
        <p:txBody>
          <a:bodyPr wrap="square" rtlCol="0">
            <a:spAutoFit/>
          </a:bodyPr>
          <a:lstStyle/>
          <a:p>
            <a:endParaRPr lang="en-US" sz="900" dirty="0"/>
          </a:p>
        </p:txBody>
      </p:sp>
    </p:spTree>
    <p:extLst>
      <p:ext uri="{BB962C8B-B14F-4D97-AF65-F5344CB8AC3E}">
        <p14:creationId xmlns:p14="http://schemas.microsoft.com/office/powerpoint/2010/main" val="2214318332"/>
      </p:ext>
    </p:extLst>
  </p:cSld>
  <p:clrMapOvr>
    <a:overrideClrMapping bg1="dk1" tx1="lt1" bg2="dk2" tx2="lt2" accent1="accent1" accent2="accent2" accent3="accent3" accent4="accent4" accent5="accent5" accent6="accent6" hlink="hlink" folHlink="folHlink"/>
  </p:clrMapOvr>
  <p:transition spd="slow">
    <p:wipe/>
  </p:transition>
</p:sld>
</file>

<file path=ppt/slides/slide3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43" name="Rectangle 36">
            <a:extLst>
              <a:ext uri="{FF2B5EF4-FFF2-40B4-BE49-F238E27FC236}">
                <a16:creationId xmlns:a16="http://schemas.microsoft.com/office/drawing/2014/main" id="{62C9703D-C8F9-44AD-A7C0-C2F3871F8C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16016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 name="Table 1">
            <a:extLst>
              <a:ext uri="{FF2B5EF4-FFF2-40B4-BE49-F238E27FC236}">
                <a16:creationId xmlns:a16="http://schemas.microsoft.com/office/drawing/2014/main" id="{092389A1-31E5-B38E-B715-5E5383E933FC}"/>
              </a:ext>
            </a:extLst>
          </p:cNvPr>
          <p:cNvGraphicFramePr>
            <a:graphicFrameLocks noGrp="1"/>
          </p:cNvGraphicFramePr>
          <p:nvPr>
            <p:extLst>
              <p:ext uri="{D42A27DB-BD31-4B8C-83A1-F6EECF244321}">
                <p14:modId xmlns:p14="http://schemas.microsoft.com/office/powerpoint/2010/main" val="2448117885"/>
              </p:ext>
            </p:extLst>
          </p:nvPr>
        </p:nvGraphicFramePr>
        <p:xfrm>
          <a:off x="647590" y="1474009"/>
          <a:ext cx="10587037" cy="3189131"/>
        </p:xfrm>
        <a:graphic>
          <a:graphicData uri="http://schemas.openxmlformats.org/drawingml/2006/table">
            <a:tbl>
              <a:tblPr firstRow="1" firstCol="1" bandRow="1">
                <a:tableStyleId>{3B4B98B0-60AC-42C2-AFA5-B58CD77FA1E5}</a:tableStyleId>
              </a:tblPr>
              <a:tblGrid>
                <a:gridCol w="10587037">
                  <a:extLst>
                    <a:ext uri="{9D8B030D-6E8A-4147-A177-3AD203B41FA5}">
                      <a16:colId xmlns:a16="http://schemas.microsoft.com/office/drawing/2014/main" val="1825886037"/>
                    </a:ext>
                  </a:extLst>
                </a:gridCol>
              </a:tblGrid>
              <a:tr h="322246">
                <a:tc>
                  <a:txBody>
                    <a:bodyPr/>
                    <a:lstStyle/>
                    <a:p>
                      <a:pPr marL="0" marR="0" algn="ctr">
                        <a:lnSpc>
                          <a:spcPct val="110000"/>
                        </a:lnSpc>
                      </a:pPr>
                      <a:r>
                        <a:rPr lang="en-GB" sz="2400" kern="100" dirty="0">
                          <a:effectLst/>
                          <a:latin typeface="Palatino Linotype" panose="02040502050505030304" pitchFamily="18" charset="0"/>
                        </a:rPr>
                        <a:t>Disadvantages PARE/PASE framework</a:t>
                      </a:r>
                      <a:endParaRPr lang="en-US" sz="2400" kern="100" dirty="0">
                        <a:effectLst/>
                        <a:latin typeface="Palatino Linotype" panose="02040502050505030304" pitchFamily="18" charset="0"/>
                        <a:ea typeface="Times New Roman" panose="02020603050405020304" pitchFamily="18" charset="0"/>
                        <a:cs typeface="Times New Roman" panose="02020603050405020304" pitchFamily="18" charset="0"/>
                      </a:endParaRPr>
                    </a:p>
                  </a:txBody>
                  <a:tcPr marL="98711" marR="98711" marT="0" marB="0"/>
                </a:tc>
                <a:extLst>
                  <a:ext uri="{0D108BD9-81ED-4DB2-BD59-A6C34878D82A}">
                    <a16:rowId xmlns:a16="http://schemas.microsoft.com/office/drawing/2014/main" val="2669812562"/>
                  </a:ext>
                </a:extLst>
              </a:tr>
              <a:tr h="2806226">
                <a:tc>
                  <a:txBody>
                    <a:bodyPr/>
                    <a:lstStyle/>
                    <a:p>
                      <a:pPr marL="342900" marR="0" lvl="0" indent="-342900" algn="just">
                        <a:lnSpc>
                          <a:spcPct val="150000"/>
                        </a:lnSpc>
                        <a:buFont typeface="Symbol" pitchFamily="2" charset="2"/>
                        <a:buChar char=""/>
                      </a:pPr>
                      <a:r>
                        <a:rPr lang="en-GB" sz="2000" kern="100" dirty="0">
                          <a:effectLst/>
                          <a:latin typeface="Palatino Linotype" panose="02040502050505030304" pitchFamily="18" charset="0"/>
                        </a:rPr>
                        <a:t>It can be time-consuming to write and assess during the lesson and SPS.</a:t>
                      </a:r>
                      <a:endParaRPr lang="en-US" sz="2000" kern="100" dirty="0">
                        <a:effectLst/>
                        <a:latin typeface="Palatino Linotype" panose="02040502050505030304" pitchFamily="18" charset="0"/>
                      </a:endParaRPr>
                    </a:p>
                    <a:p>
                      <a:pPr marL="342900" marR="0" lvl="0" indent="-342900" algn="just">
                        <a:lnSpc>
                          <a:spcPct val="150000"/>
                        </a:lnSpc>
                        <a:buFont typeface="Symbol" pitchFamily="2" charset="2"/>
                        <a:buChar char=""/>
                      </a:pPr>
                      <a:r>
                        <a:rPr lang="en-GB" sz="2000" kern="100" dirty="0">
                          <a:effectLst/>
                          <a:latin typeface="Palatino Linotype" panose="02040502050505030304" pitchFamily="18" charset="0"/>
                        </a:rPr>
                        <a:t>The learning curve of how to use the framework may provide discouragement.</a:t>
                      </a:r>
                      <a:endParaRPr lang="en-US" sz="2000" kern="100" dirty="0">
                        <a:effectLst/>
                        <a:latin typeface="Palatino Linotype" panose="02040502050505030304" pitchFamily="18" charset="0"/>
                      </a:endParaRPr>
                    </a:p>
                    <a:p>
                      <a:pPr marL="342900" marR="0" lvl="0" indent="-342900" algn="just">
                        <a:lnSpc>
                          <a:spcPct val="150000"/>
                        </a:lnSpc>
                        <a:buFont typeface="Symbol" pitchFamily="2" charset="2"/>
                        <a:buChar char=""/>
                      </a:pPr>
                      <a:r>
                        <a:rPr lang="en-GB" sz="2000" kern="100" dirty="0">
                          <a:effectLst/>
                          <a:latin typeface="Palatino Linotype" panose="02040502050505030304" pitchFamily="18" charset="0"/>
                        </a:rPr>
                        <a:t>Learning a new way of navigating practice can be a challenge for someone that has been practicing in a certain way for a long time, resulting in confusion or discouragement.</a:t>
                      </a:r>
                      <a:endParaRPr lang="en-US" sz="2000" kern="100" dirty="0">
                        <a:effectLst/>
                        <a:latin typeface="Palatino Linotype" panose="02040502050505030304" pitchFamily="18" charset="0"/>
                      </a:endParaRPr>
                    </a:p>
                  </a:txBody>
                  <a:tcPr marL="98711" marR="98711" marT="0" marB="0"/>
                </a:tc>
                <a:extLst>
                  <a:ext uri="{0D108BD9-81ED-4DB2-BD59-A6C34878D82A}">
                    <a16:rowId xmlns:a16="http://schemas.microsoft.com/office/drawing/2014/main" val="1172862611"/>
                  </a:ext>
                </a:extLst>
              </a:tr>
            </a:tbl>
          </a:graphicData>
        </a:graphic>
      </p:graphicFrame>
      <p:sp>
        <p:nvSpPr>
          <p:cNvPr id="3" name="TextBox 2">
            <a:extLst>
              <a:ext uri="{FF2B5EF4-FFF2-40B4-BE49-F238E27FC236}">
                <a16:creationId xmlns:a16="http://schemas.microsoft.com/office/drawing/2014/main" id="{8C6848CA-3B63-5A3E-35A1-6BB8B2321467}"/>
              </a:ext>
            </a:extLst>
          </p:cNvPr>
          <p:cNvSpPr txBox="1"/>
          <p:nvPr/>
        </p:nvSpPr>
        <p:spPr>
          <a:xfrm>
            <a:off x="297713" y="328500"/>
            <a:ext cx="3976576" cy="523220"/>
          </a:xfrm>
          <a:prstGeom prst="rect">
            <a:avLst/>
          </a:prstGeom>
          <a:noFill/>
        </p:spPr>
        <p:txBody>
          <a:bodyPr wrap="square" rtlCol="0">
            <a:spAutoFit/>
          </a:bodyPr>
          <a:lstStyle/>
          <a:p>
            <a:r>
              <a:rPr lang="en-US" sz="2000" b="1" dirty="0">
                <a:latin typeface="Palatino Linotype" panose="02040502050505030304" pitchFamily="18" charset="0"/>
              </a:rPr>
              <a:t>	</a:t>
            </a:r>
            <a:r>
              <a:rPr lang="en-US" sz="2800" b="1" dirty="0">
                <a:latin typeface="Palatino Linotype" panose="02040502050505030304" pitchFamily="18" charset="0"/>
              </a:rPr>
              <a:t>Conclusion</a:t>
            </a:r>
            <a:endParaRPr lang="en-US" sz="2800" b="1" dirty="0"/>
          </a:p>
        </p:txBody>
      </p:sp>
    </p:spTree>
    <p:extLst>
      <p:ext uri="{BB962C8B-B14F-4D97-AF65-F5344CB8AC3E}">
        <p14:creationId xmlns:p14="http://schemas.microsoft.com/office/powerpoint/2010/main" val="3432284751"/>
      </p:ext>
    </p:extLst>
  </p:cSld>
  <p:clrMapOvr>
    <a:masterClrMapping/>
  </p:clrMapOvr>
  <p:transition spd="slow">
    <p:wipe/>
  </p:transition>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1CE580D1-F917-4567-AFB4-99AA9B52AD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2" name="Picture 11">
            <a:extLst>
              <a:ext uri="{FF2B5EF4-FFF2-40B4-BE49-F238E27FC236}">
                <a16:creationId xmlns:a16="http://schemas.microsoft.com/office/drawing/2014/main" id="{1F5620B8-A2D8-4568-B566-F0453A0D916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4" name="Straight Connector 13">
            <a:extLst>
              <a:ext uri="{FF2B5EF4-FFF2-40B4-BE49-F238E27FC236}">
                <a16:creationId xmlns:a16="http://schemas.microsoft.com/office/drawing/2014/main" id="{1C7D2BA4-4B7A-4596-8BCC-5CF71542389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C9D4B225-18E9-4C5B-94D8-2ABE6D161E4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18" name="Rectangle 17">
            <a:extLst>
              <a:ext uri="{FF2B5EF4-FFF2-40B4-BE49-F238E27FC236}">
                <a16:creationId xmlns:a16="http://schemas.microsoft.com/office/drawing/2014/main" id="{C6870151-9189-4C3A-8379-EF3D95827A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close-up of a traffic light&#10;&#10;Description automatically generated">
            <a:extLst>
              <a:ext uri="{FF2B5EF4-FFF2-40B4-BE49-F238E27FC236}">
                <a16:creationId xmlns:a16="http://schemas.microsoft.com/office/drawing/2014/main" id="{702EA700-6F01-D974-164C-04DF4983A06E}"/>
              </a:ext>
            </a:extLst>
          </p:cNvPr>
          <p:cNvPicPr>
            <a:picLocks noChangeAspect="1"/>
          </p:cNvPicPr>
          <p:nvPr/>
        </p:nvPicPr>
        <p:blipFill rotWithShape="1">
          <a:blip r:embed="rId3">
            <a:alphaModFix amt="50000"/>
            <a:grayscl/>
            <a:extLst>
              <a:ext uri="{837473B0-CC2E-450A-ABE3-18F120FF3D39}">
                <a1611:picAttrSrcUrl xmlns:a1611="http://schemas.microsoft.com/office/drawing/2016/11/main" r:id="rId4"/>
              </a:ext>
            </a:extLst>
          </a:blip>
          <a:srcRect t="36006" b="26446"/>
          <a:stretch/>
        </p:blipFill>
        <p:spPr>
          <a:xfrm>
            <a:off x="2" y="10"/>
            <a:ext cx="12191695" cy="6857990"/>
          </a:xfrm>
          <a:prstGeom prst="rect">
            <a:avLst/>
          </a:prstGeom>
        </p:spPr>
      </p:pic>
      <p:sp>
        <p:nvSpPr>
          <p:cNvPr id="20" name="Slide Number Placeholder 7">
            <a:extLst>
              <a:ext uri="{FF2B5EF4-FFF2-40B4-BE49-F238E27FC236}">
                <a16:creationId xmlns:a16="http://schemas.microsoft.com/office/drawing/2014/main" id="{123EA69C-102A-4DD0-9547-05DCD271D159}"/>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12301" y="443732"/>
            <a:ext cx="811019" cy="503578"/>
          </a:xfrm>
          <a:prstGeom prst="rect">
            <a:avLst/>
          </a:prstGeom>
        </p:spPr>
        <p:txBody>
          <a:bodyPr vert="horz" lIns="91440" tIns="45720" rIns="91440" bIns="45720" rtlCol="0" anchor="t"/>
          <a:lstStyle>
            <a:defPPr>
              <a:defRPr lang="en-US"/>
            </a:defPPr>
            <a:lvl1pPr marL="0" algn="r" defTabSz="457200" rtl="0" eaLnBrk="1" latinLnBrk="0" hangingPunct="1">
              <a:defRPr sz="2800" kern="1200">
                <a:solidFill>
                  <a:schemeClr val="accent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p>
        </p:txBody>
      </p:sp>
      <p:sp>
        <p:nvSpPr>
          <p:cNvPr id="22" name="Footer Placeholder 6">
            <a:extLst>
              <a:ext uri="{FF2B5EF4-FFF2-40B4-BE49-F238E27FC236}">
                <a16:creationId xmlns:a16="http://schemas.microsoft.com/office/drawing/2014/main" id="{6A862265-5CA3-4C40-8582-7534C3B03C2A}"/>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76636" y="540921"/>
            <a:ext cx="4973915" cy="309201"/>
          </a:xfrm>
          <a:prstGeom prst="rect">
            <a:avLst/>
          </a:prstGeom>
        </p:spPr>
        <p:txBody>
          <a:bodyPr vert="horz" lIns="91440" tIns="45720" rIns="91440" bIns="45720" rtlCol="0" anchor="ctr"/>
          <a:lstStyle>
            <a:defPPr>
              <a:defRPr lang="en-US"/>
            </a:defPPr>
            <a:lvl1pPr marL="0" algn="l"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sp>
        <p:nvSpPr>
          <p:cNvPr id="24" name="Rectangle 23">
            <a:extLst>
              <a:ext uri="{FF2B5EF4-FFF2-40B4-BE49-F238E27FC236}">
                <a16:creationId xmlns:a16="http://schemas.microsoft.com/office/drawing/2014/main" id="{600EF80B-0391-4082-9AF5-F15B091B4C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93800"/>
            <a:ext cx="12192000" cy="5664199"/>
          </a:xfrm>
          <a:prstGeom prst="rect">
            <a:avLst/>
          </a:prstGeom>
          <a:gradFill flip="none" rotWithShape="1">
            <a:gsLst>
              <a:gs pos="0">
                <a:schemeClr val="bg2">
                  <a:lumMod val="87000"/>
                  <a:alpha val="4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CE3590AB-621B-CEDB-AB3B-5FA0CBFDED2F}"/>
              </a:ext>
            </a:extLst>
          </p:cNvPr>
          <p:cNvSpPr>
            <a:spLocks noGrp="1"/>
          </p:cNvSpPr>
          <p:nvPr>
            <p:ph type="title"/>
          </p:nvPr>
        </p:nvSpPr>
        <p:spPr>
          <a:xfrm>
            <a:off x="634966" y="405003"/>
            <a:ext cx="3688353" cy="579186"/>
          </a:xfrm>
        </p:spPr>
        <p:txBody>
          <a:bodyPr vert="horz" lIns="91440" tIns="45720" rIns="91440" bIns="45720" rtlCol="0" anchor="ctr">
            <a:normAutofit/>
          </a:bodyPr>
          <a:lstStyle/>
          <a:p>
            <a:r>
              <a:rPr lang="en-US" b="1" dirty="0">
                <a:latin typeface="Palatino Linotype" panose="02040502050505030304" pitchFamily="18" charset="0"/>
              </a:rPr>
              <a:t>Conclusion</a:t>
            </a:r>
          </a:p>
        </p:txBody>
      </p:sp>
      <p:cxnSp>
        <p:nvCxnSpPr>
          <p:cNvPr id="26" name="Straight Connector 25">
            <a:extLst>
              <a:ext uri="{FF2B5EF4-FFF2-40B4-BE49-F238E27FC236}">
                <a16:creationId xmlns:a16="http://schemas.microsoft.com/office/drawing/2014/main" id="{D33AC32D-5F44-45F7-A0BD-7C11A86BED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600200"/>
            <a:ext cx="0" cy="3657600"/>
          </a:xfrm>
          <a:prstGeom prst="line">
            <a:avLst/>
          </a:prstGeom>
          <a:ln w="317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962DCB78-3972-4E39-90D0-5F3699DD08B5}"/>
              </a:ext>
            </a:extLst>
          </p:cNvPr>
          <p:cNvSpPr txBox="1"/>
          <p:nvPr/>
        </p:nvSpPr>
        <p:spPr>
          <a:xfrm>
            <a:off x="4816554" y="776428"/>
            <a:ext cx="6898176" cy="5464884"/>
          </a:xfrm>
          <a:prstGeom prst="rect">
            <a:avLst/>
          </a:prstGeom>
        </p:spPr>
        <p:txBody>
          <a:bodyPr vert="horz" lIns="91440" tIns="45720" rIns="91440" bIns="45720" rtlCol="0" anchor="ctr">
            <a:normAutofit fontScale="32500" lnSpcReduction="20000"/>
          </a:bodyPr>
          <a:lstStyle/>
          <a:p>
            <a:pPr marL="57150" defTabSz="914400">
              <a:lnSpc>
                <a:spcPct val="120000"/>
              </a:lnSpc>
              <a:spcAft>
                <a:spcPts val="600"/>
              </a:spcAft>
              <a:buClr>
                <a:schemeClr val="accent1"/>
              </a:buClr>
              <a:buSzPct val="100000"/>
            </a:pPr>
            <a:endParaRPr lang="en-US" sz="8000" dirty="0">
              <a:latin typeface="Palatino Linotype" panose="02040502050505030304" pitchFamily="18" charset="0"/>
            </a:endParaRPr>
          </a:p>
          <a:p>
            <a:pPr marL="57150" defTabSz="914400">
              <a:lnSpc>
                <a:spcPct val="120000"/>
              </a:lnSpc>
              <a:spcAft>
                <a:spcPts val="600"/>
              </a:spcAft>
              <a:buClr>
                <a:schemeClr val="accent1"/>
              </a:buClr>
              <a:buSzPct val="100000"/>
            </a:pPr>
            <a:endParaRPr lang="en-US" sz="8000" dirty="0">
              <a:latin typeface="Palatino Linotype" panose="02040502050505030304" pitchFamily="18" charset="0"/>
            </a:endParaRPr>
          </a:p>
          <a:p>
            <a:pPr marL="285750" indent="-228600" defTabSz="914400">
              <a:lnSpc>
                <a:spcPct val="110000"/>
              </a:lnSpc>
              <a:spcAft>
                <a:spcPts val="600"/>
              </a:spcAft>
              <a:buClr>
                <a:schemeClr val="accent1"/>
              </a:buClr>
              <a:buSzPct val="100000"/>
              <a:buFont typeface="Arial" panose="020B0604020202020204" pitchFamily="34" charset="0"/>
              <a:buChar char="•"/>
            </a:pPr>
            <a:r>
              <a:rPr lang="en-US" sz="7400" dirty="0">
                <a:latin typeface="Palatino Linotype" panose="02040502050505030304" pitchFamily="18" charset="0"/>
              </a:rPr>
              <a:t>The findings may only relate to the researchers’ voice studio context, as it was developed with and for her students.</a:t>
            </a:r>
          </a:p>
          <a:p>
            <a:pPr marL="285750" indent="-228600" defTabSz="914400">
              <a:lnSpc>
                <a:spcPct val="110000"/>
              </a:lnSpc>
              <a:spcAft>
                <a:spcPts val="600"/>
              </a:spcAft>
              <a:buClr>
                <a:schemeClr val="accent1"/>
              </a:buClr>
              <a:buSzPct val="100000"/>
              <a:buFont typeface="Arial" panose="020B0604020202020204" pitchFamily="34" charset="0"/>
              <a:buChar char="•"/>
            </a:pPr>
            <a:r>
              <a:rPr lang="en-US" sz="7400" dirty="0">
                <a:latin typeface="Palatino Linotype" panose="02040502050505030304" pitchFamily="18" charset="0"/>
              </a:rPr>
              <a:t>What are the framework’s long-term effects?</a:t>
            </a:r>
          </a:p>
          <a:p>
            <a:pPr marL="285750" indent="-228600" defTabSz="914400">
              <a:lnSpc>
                <a:spcPct val="110000"/>
              </a:lnSpc>
              <a:spcAft>
                <a:spcPts val="600"/>
              </a:spcAft>
              <a:buClr>
                <a:schemeClr val="accent1"/>
              </a:buClr>
              <a:buSzPct val="100000"/>
              <a:buFont typeface="Arial" panose="020B0604020202020204" pitchFamily="34" charset="0"/>
              <a:buChar char="•"/>
            </a:pPr>
            <a:r>
              <a:rPr lang="en-US" sz="7400" dirty="0">
                <a:latin typeface="Palatino Linotype" panose="02040502050505030304" pitchFamily="18" charset="0"/>
              </a:rPr>
              <a:t>Can students maintain it use through a semester?</a:t>
            </a:r>
          </a:p>
          <a:p>
            <a:pPr marL="285750" indent="-228600" defTabSz="914400">
              <a:lnSpc>
                <a:spcPct val="110000"/>
              </a:lnSpc>
              <a:spcAft>
                <a:spcPts val="600"/>
              </a:spcAft>
              <a:buClr>
                <a:schemeClr val="accent1"/>
              </a:buClr>
              <a:buSzPct val="100000"/>
              <a:buFont typeface="Arial" panose="020B0604020202020204" pitchFamily="34" charset="0"/>
              <a:buChar char="•"/>
            </a:pPr>
            <a:r>
              <a:rPr lang="en-US" sz="7400" dirty="0">
                <a:latin typeface="Palatino Linotype" panose="02040502050505030304" pitchFamily="18" charset="0"/>
              </a:rPr>
              <a:t>Will their motivation persist?</a:t>
            </a:r>
            <a:br>
              <a:rPr lang="en-US" sz="8000" dirty="0">
                <a:latin typeface="Palatino Linotype" panose="02040502050505030304" pitchFamily="18" charset="0"/>
              </a:rPr>
            </a:br>
            <a:endParaRPr lang="en-US" sz="8000" dirty="0">
              <a:latin typeface="Palatino Linotype" panose="02040502050505030304" pitchFamily="18" charset="0"/>
            </a:endParaRPr>
          </a:p>
          <a:p>
            <a:pPr marL="285750" indent="-228600" defTabSz="914400">
              <a:lnSpc>
                <a:spcPct val="120000"/>
              </a:lnSpc>
              <a:spcAft>
                <a:spcPts val="600"/>
              </a:spcAft>
              <a:buClr>
                <a:schemeClr val="accent1"/>
              </a:buClr>
              <a:buSzPct val="100000"/>
              <a:buFont typeface="Arial" panose="020B0604020202020204" pitchFamily="34" charset="0"/>
              <a:buChar char="•"/>
            </a:pPr>
            <a:endParaRPr lang="en-US" dirty="0">
              <a:latin typeface="Palatino Linotype" panose="02040502050505030304" pitchFamily="18" charset="0"/>
            </a:endParaRPr>
          </a:p>
          <a:p>
            <a:pPr defTabSz="914400">
              <a:lnSpc>
                <a:spcPct val="120000"/>
              </a:lnSpc>
              <a:spcAft>
                <a:spcPts val="600"/>
              </a:spcAft>
              <a:buClr>
                <a:schemeClr val="accent1"/>
              </a:buClr>
              <a:buSzPct val="100000"/>
            </a:pPr>
            <a:br>
              <a:rPr lang="en-US" dirty="0"/>
            </a:br>
            <a:endParaRPr lang="en-US" dirty="0"/>
          </a:p>
          <a:p>
            <a:pPr indent="-228600" defTabSz="914400">
              <a:lnSpc>
                <a:spcPct val="120000"/>
              </a:lnSpc>
              <a:spcAft>
                <a:spcPts val="600"/>
              </a:spcAft>
              <a:buClr>
                <a:schemeClr val="accent1"/>
              </a:buClr>
              <a:buSzPct val="100000"/>
              <a:buFont typeface="Arial" panose="020B0604020202020204" pitchFamily="34" charset="0"/>
              <a:buChar char="•"/>
            </a:pPr>
            <a:endParaRPr lang="en-US" dirty="0"/>
          </a:p>
          <a:p>
            <a:pPr marL="285750" indent="-228600" defTabSz="914400">
              <a:lnSpc>
                <a:spcPct val="120000"/>
              </a:lnSpc>
              <a:spcAft>
                <a:spcPts val="600"/>
              </a:spcAft>
              <a:buClr>
                <a:schemeClr val="accent1"/>
              </a:buClr>
              <a:buSzPct val="100000"/>
              <a:buFont typeface="Arial" panose="020B0604020202020204" pitchFamily="34" charset="0"/>
              <a:buChar char="•"/>
            </a:pPr>
            <a:endParaRPr lang="en-US" dirty="0"/>
          </a:p>
        </p:txBody>
      </p:sp>
      <p:sp>
        <p:nvSpPr>
          <p:cNvPr id="28" name="Date Placeholder 1">
            <a:extLst>
              <a:ext uri="{FF2B5EF4-FFF2-40B4-BE49-F238E27FC236}">
                <a16:creationId xmlns:a16="http://schemas.microsoft.com/office/drawing/2014/main" id="{3FBF03E8-C602-4192-9C52-F84B29FDCC88}"/>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23229" y="6007878"/>
            <a:ext cx="3500715" cy="309201"/>
          </a:xfrm>
          <a:prstGeom prst="rect">
            <a:avLst/>
          </a:prstGeom>
        </p:spPr>
        <p:txBody>
          <a:bodyPr vert="horz" lIns="91440" tIns="45720" rIns="91440" bIns="45720" rtlCol="0" anchor="ctr"/>
          <a:lstStyle>
            <a:defPPr>
              <a:defRPr lang="en-US"/>
            </a:defPPr>
            <a:lvl1pPr marL="0" algn="r"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sp>
        <p:nvSpPr>
          <p:cNvPr id="5" name="TextBox 4">
            <a:extLst>
              <a:ext uri="{FF2B5EF4-FFF2-40B4-BE49-F238E27FC236}">
                <a16:creationId xmlns:a16="http://schemas.microsoft.com/office/drawing/2014/main" id="{82B601D8-C921-640F-13F8-C463C6848940}"/>
              </a:ext>
            </a:extLst>
          </p:cNvPr>
          <p:cNvSpPr txBox="1"/>
          <p:nvPr/>
        </p:nvSpPr>
        <p:spPr>
          <a:xfrm>
            <a:off x="1285438" y="4982517"/>
            <a:ext cx="2799103" cy="230832"/>
          </a:xfrm>
          <a:prstGeom prst="rect">
            <a:avLst/>
          </a:prstGeom>
          <a:noFill/>
        </p:spPr>
        <p:txBody>
          <a:bodyPr wrap="square" rtlCol="0">
            <a:spAutoFit/>
          </a:bodyPr>
          <a:lstStyle/>
          <a:p>
            <a:endParaRPr lang="en-US" sz="900" dirty="0"/>
          </a:p>
        </p:txBody>
      </p:sp>
      <p:sp>
        <p:nvSpPr>
          <p:cNvPr id="6" name="TextBox 5">
            <a:extLst>
              <a:ext uri="{FF2B5EF4-FFF2-40B4-BE49-F238E27FC236}">
                <a16:creationId xmlns:a16="http://schemas.microsoft.com/office/drawing/2014/main" id="{91C15041-3FEC-8DC6-54D8-173069EE6903}"/>
              </a:ext>
            </a:extLst>
          </p:cNvPr>
          <p:cNvSpPr txBox="1"/>
          <p:nvPr/>
        </p:nvSpPr>
        <p:spPr>
          <a:xfrm>
            <a:off x="393405" y="3508870"/>
            <a:ext cx="3519365" cy="523220"/>
          </a:xfrm>
          <a:prstGeom prst="rect">
            <a:avLst/>
          </a:prstGeom>
          <a:noFill/>
        </p:spPr>
        <p:txBody>
          <a:bodyPr wrap="square" rtlCol="0">
            <a:spAutoFit/>
          </a:bodyPr>
          <a:lstStyle/>
          <a:p>
            <a:r>
              <a:rPr lang="en-US" sz="2800" b="1" dirty="0">
                <a:latin typeface="Palatino Linotype" panose="02040502050505030304" pitchFamily="18" charset="0"/>
              </a:rPr>
              <a:t>Study’s Limitations</a:t>
            </a:r>
          </a:p>
        </p:txBody>
      </p:sp>
    </p:spTree>
    <p:extLst>
      <p:ext uri="{BB962C8B-B14F-4D97-AF65-F5344CB8AC3E}">
        <p14:creationId xmlns:p14="http://schemas.microsoft.com/office/powerpoint/2010/main" val="4254890228"/>
      </p:ext>
    </p:extLst>
  </p:cSld>
  <p:clrMapOvr>
    <a:overrideClrMapping bg1="dk1" tx1="lt1" bg2="dk2" tx2="lt2" accent1="accent1" accent2="accent2" accent3="accent3" accent4="accent4" accent5="accent5" accent6="accent6" hlink="hlink" folHlink="folHlink"/>
  </p:clrMapOvr>
  <p:transition spd="slow">
    <p:wipe/>
  </p:transition>
</p:sld>
</file>

<file path=ppt/slides/slide4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9" name="Rectangle 9">
            <a:extLst>
              <a:ext uri="{FF2B5EF4-FFF2-40B4-BE49-F238E27FC236}">
                <a16:creationId xmlns:a16="http://schemas.microsoft.com/office/drawing/2014/main" id="{0CABCAE3-64FC-4149-819F-2C1812824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31" name="Picture 11">
            <a:extLst>
              <a:ext uri="{FF2B5EF4-FFF2-40B4-BE49-F238E27FC236}">
                <a16:creationId xmlns:a16="http://schemas.microsoft.com/office/drawing/2014/main" id="{012FDCFE-9AD2-4D8A-8CBF-B3AA37EBF6D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33" name="Straight Connector 13">
            <a:extLst>
              <a:ext uri="{FF2B5EF4-FFF2-40B4-BE49-F238E27FC236}">
                <a16:creationId xmlns:a16="http://schemas.microsoft.com/office/drawing/2014/main" id="{FBD463FC-4CA8-4FF4-85A3-AF9F4B98D2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34" name="Straight Connector 15">
            <a:extLst>
              <a:ext uri="{FF2B5EF4-FFF2-40B4-BE49-F238E27FC236}">
                <a16:creationId xmlns:a16="http://schemas.microsoft.com/office/drawing/2014/main" id="{A56012FD-74A8-4C91-B318-435CF2B719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35" name="Rectangle 17">
            <a:extLst>
              <a:ext uri="{FF2B5EF4-FFF2-40B4-BE49-F238E27FC236}">
                <a16:creationId xmlns:a16="http://schemas.microsoft.com/office/drawing/2014/main" id="{24BE214B-2C92-47AF-8D90-698211103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36" name="Straight Connector 19">
            <a:extLst>
              <a:ext uri="{FF2B5EF4-FFF2-40B4-BE49-F238E27FC236}">
                <a16:creationId xmlns:a16="http://schemas.microsoft.com/office/drawing/2014/main" id="{186D07CD-E0E5-42ED-BA28-6CB6ADC3B09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7" y="1847088"/>
            <a:ext cx="5548039"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CE3590AB-621B-CEDB-AB3B-5FA0CBFDED2F}"/>
              </a:ext>
            </a:extLst>
          </p:cNvPr>
          <p:cNvSpPr>
            <a:spLocks noGrp="1"/>
          </p:cNvSpPr>
          <p:nvPr>
            <p:ph type="title"/>
          </p:nvPr>
        </p:nvSpPr>
        <p:spPr>
          <a:xfrm>
            <a:off x="1451580" y="804520"/>
            <a:ext cx="5550355" cy="1049235"/>
          </a:xfrm>
        </p:spPr>
        <p:txBody>
          <a:bodyPr vert="horz" lIns="91440" tIns="45720" rIns="91440" bIns="45720" rtlCol="0" anchor="t">
            <a:normAutofit/>
          </a:bodyPr>
          <a:lstStyle/>
          <a:p>
            <a:r>
              <a:rPr lang="en-US" sz="2400" b="1" dirty="0">
                <a:latin typeface="Palatino Linotype" panose="02040502050505030304" pitchFamily="18" charset="0"/>
              </a:rPr>
              <a:t>Conclusion</a:t>
            </a:r>
            <a:br>
              <a:rPr lang="en-US" sz="1500" dirty="0">
                <a:latin typeface="Palatino Linotype" panose="02040502050505030304" pitchFamily="18" charset="0"/>
              </a:rPr>
            </a:br>
            <a:br>
              <a:rPr lang="en-US" sz="1500" dirty="0">
                <a:latin typeface="Palatino Linotype" panose="02040502050505030304" pitchFamily="18" charset="0"/>
              </a:rPr>
            </a:br>
            <a:r>
              <a:rPr lang="en-US" sz="1500" dirty="0">
                <a:latin typeface="Palatino Linotype" panose="02040502050505030304" pitchFamily="18" charset="0"/>
              </a:rPr>
              <a:t>(Future Initiatives) </a:t>
            </a:r>
            <a:br>
              <a:rPr lang="en-US" sz="1500" dirty="0">
                <a:latin typeface="Palatino Linotype" panose="02040502050505030304" pitchFamily="18" charset="0"/>
              </a:rPr>
            </a:br>
            <a:endParaRPr lang="en-US" sz="1500" dirty="0">
              <a:latin typeface="Palatino Linotype" panose="02040502050505030304" pitchFamily="18" charset="0"/>
            </a:endParaRPr>
          </a:p>
        </p:txBody>
      </p:sp>
      <p:sp>
        <p:nvSpPr>
          <p:cNvPr id="37" name="Rectangle 21">
            <a:extLst>
              <a:ext uri="{FF2B5EF4-FFF2-40B4-BE49-F238E27FC236}">
                <a16:creationId xmlns:a16="http://schemas.microsoft.com/office/drawing/2014/main" id="{369A020F-4984-4DD0-898A-B60A4882B0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3" name="TextBox 2">
            <a:extLst>
              <a:ext uri="{FF2B5EF4-FFF2-40B4-BE49-F238E27FC236}">
                <a16:creationId xmlns:a16="http://schemas.microsoft.com/office/drawing/2014/main" id="{962DCB78-3972-4E39-90D0-5F3699DD08B5}"/>
              </a:ext>
            </a:extLst>
          </p:cNvPr>
          <p:cNvSpPr txBox="1"/>
          <p:nvPr/>
        </p:nvSpPr>
        <p:spPr>
          <a:xfrm>
            <a:off x="1451580" y="2015732"/>
            <a:ext cx="5550355" cy="3450613"/>
          </a:xfrm>
          <a:prstGeom prst="rect">
            <a:avLst/>
          </a:prstGeom>
        </p:spPr>
        <p:txBody>
          <a:bodyPr vert="horz" lIns="91440" tIns="45720" rIns="91440" bIns="45720" rtlCol="0" anchor="t">
            <a:normAutofit/>
          </a:bodyPr>
          <a:lstStyle/>
          <a:p>
            <a:pPr marL="342900" indent="-285750" defTabSz="914400">
              <a:lnSpc>
                <a:spcPct val="110000"/>
              </a:lnSpc>
              <a:spcAft>
                <a:spcPts val="600"/>
              </a:spcAft>
              <a:buClr>
                <a:schemeClr val="accent1"/>
              </a:buClr>
              <a:buSzPct val="100000"/>
              <a:buFont typeface="Arial" panose="020B0604020202020204" pitchFamily="34" charset="0"/>
              <a:buChar char="•"/>
            </a:pPr>
            <a:r>
              <a:rPr lang="en-US" sz="1300" dirty="0">
                <a:latin typeface="Palatino Linotype" panose="02040502050505030304" pitchFamily="18" charset="0"/>
              </a:rPr>
              <a:t>Possibly investigate if other practitioners can implement the framework.</a:t>
            </a:r>
          </a:p>
          <a:p>
            <a:pPr indent="-228600" defTabSz="914400">
              <a:lnSpc>
                <a:spcPct val="110000"/>
              </a:lnSpc>
              <a:spcAft>
                <a:spcPts val="600"/>
              </a:spcAft>
              <a:buClr>
                <a:schemeClr val="accent1"/>
              </a:buClr>
              <a:buSzPct val="100000"/>
              <a:buFont typeface="Arial" panose="020B0604020202020204" pitchFamily="34" charset="0"/>
              <a:buChar char="•"/>
            </a:pPr>
            <a:endParaRPr lang="en-US" sz="1300" dirty="0">
              <a:latin typeface="Palatino Linotype" panose="02040502050505030304" pitchFamily="18" charset="0"/>
            </a:endParaRPr>
          </a:p>
          <a:p>
            <a:pPr marL="285750" indent="-228600" defTabSz="914400">
              <a:lnSpc>
                <a:spcPct val="110000"/>
              </a:lnSpc>
              <a:spcAft>
                <a:spcPts val="600"/>
              </a:spcAft>
              <a:buClr>
                <a:schemeClr val="accent1"/>
              </a:buClr>
              <a:buSzPct val="100000"/>
              <a:buFont typeface="Arial" panose="020B0604020202020204" pitchFamily="34" charset="0"/>
              <a:buChar char="•"/>
            </a:pPr>
            <a:r>
              <a:rPr lang="en-US" sz="1300" dirty="0">
                <a:latin typeface="Palatino Linotype" panose="02040502050505030304" pitchFamily="18" charset="0"/>
              </a:rPr>
              <a:t>Test the framework to see if it can enhance  self-efficacy and autonomy in students and performers to support their future endeavors.</a:t>
            </a:r>
            <a:br>
              <a:rPr lang="en-US" sz="1300" dirty="0">
                <a:latin typeface="Palatino Linotype" panose="02040502050505030304" pitchFamily="18" charset="0"/>
              </a:rPr>
            </a:br>
            <a:endParaRPr lang="en-US" sz="1300" dirty="0">
              <a:latin typeface="Palatino Linotype" panose="02040502050505030304" pitchFamily="18" charset="0"/>
            </a:endParaRPr>
          </a:p>
          <a:p>
            <a:pPr marL="285750" indent="-228600" defTabSz="914400">
              <a:lnSpc>
                <a:spcPct val="110000"/>
              </a:lnSpc>
              <a:spcAft>
                <a:spcPts val="600"/>
              </a:spcAft>
              <a:buClr>
                <a:schemeClr val="accent1"/>
              </a:buClr>
              <a:buSzPct val="100000"/>
              <a:buFont typeface="Arial" panose="020B0604020202020204" pitchFamily="34" charset="0"/>
              <a:buChar char="•"/>
            </a:pPr>
            <a:r>
              <a:rPr lang="en-US" sz="1300" dirty="0">
                <a:latin typeface="Palatino Linotype" panose="02040502050505030304" pitchFamily="18" charset="0"/>
              </a:rPr>
              <a:t>Continue developing the development and supporting its underpinning.</a:t>
            </a:r>
          </a:p>
          <a:p>
            <a:pPr indent="-228600" defTabSz="914400">
              <a:lnSpc>
                <a:spcPct val="110000"/>
              </a:lnSpc>
              <a:spcAft>
                <a:spcPts val="600"/>
              </a:spcAft>
              <a:buClr>
                <a:schemeClr val="accent1"/>
              </a:buClr>
              <a:buSzPct val="100000"/>
              <a:buFont typeface="Arial" panose="020B0604020202020204" pitchFamily="34" charset="0"/>
              <a:buChar char="•"/>
            </a:pPr>
            <a:endParaRPr lang="en-US" sz="1300" dirty="0">
              <a:latin typeface="Palatino Linotype" panose="02040502050505030304" pitchFamily="18" charset="0"/>
            </a:endParaRPr>
          </a:p>
          <a:p>
            <a:pPr marL="285750" indent="-228600" defTabSz="914400">
              <a:lnSpc>
                <a:spcPct val="110000"/>
              </a:lnSpc>
              <a:spcAft>
                <a:spcPts val="600"/>
              </a:spcAft>
              <a:buClr>
                <a:schemeClr val="accent1"/>
              </a:buClr>
              <a:buSzPct val="100000"/>
              <a:buFont typeface="Arial" panose="020B0604020202020204" pitchFamily="34" charset="0"/>
              <a:buChar char="•"/>
            </a:pPr>
            <a:r>
              <a:rPr lang="en-US" sz="1300" dirty="0">
                <a:latin typeface="Palatino Linotype" panose="02040502050505030304" pitchFamily="18" charset="0"/>
              </a:rPr>
              <a:t>Research alternative methods for assessing its impact. </a:t>
            </a:r>
          </a:p>
        </p:txBody>
      </p:sp>
      <p:grpSp>
        <p:nvGrpSpPr>
          <p:cNvPr id="38" name="Group 23">
            <a:extLst>
              <a:ext uri="{FF2B5EF4-FFF2-40B4-BE49-F238E27FC236}">
                <a16:creationId xmlns:a16="http://schemas.microsoft.com/office/drawing/2014/main" id="{A3761B47-AE33-47C9-9636-19D4B313F27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77388" y="482171"/>
            <a:ext cx="4074533" cy="5149101"/>
            <a:chOff x="7477388" y="482171"/>
            <a:chExt cx="4074533" cy="5149101"/>
          </a:xfrm>
        </p:grpSpPr>
        <p:sp>
          <p:nvSpPr>
            <p:cNvPr id="25" name="Rectangle 24">
              <a:extLst>
                <a:ext uri="{FF2B5EF4-FFF2-40B4-BE49-F238E27FC236}">
                  <a16:creationId xmlns:a16="http://schemas.microsoft.com/office/drawing/2014/main" id="{9E204B78-8026-4E1E-9C59-5F523ECDD2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77388" y="482171"/>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9" name="Rectangle 25">
              <a:extLst>
                <a:ext uri="{FF2B5EF4-FFF2-40B4-BE49-F238E27FC236}">
                  <a16:creationId xmlns:a16="http://schemas.microsoft.com/office/drawing/2014/main" id="{DDDEB6F1-F54D-4345-B8DF-72D72C71EC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47" y="812507"/>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28" name="Rectangle 27">
            <a:extLst>
              <a:ext uri="{FF2B5EF4-FFF2-40B4-BE49-F238E27FC236}">
                <a16:creationId xmlns:a16="http://schemas.microsoft.com/office/drawing/2014/main" id="{4380F474-D468-4F2F-8BE9-F343F8D1A9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51624" y="977965"/>
            <a:ext cx="3119444" cy="4135339"/>
          </a:xfrm>
          <a:prstGeom prst="rect">
            <a:avLst/>
          </a:prstGeom>
          <a:solidFill>
            <a:schemeClr val="bg1"/>
          </a:solidFill>
          <a:ln w="635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close-up of a traffic light&#10;&#10;Description automatically generated">
            <a:extLst>
              <a:ext uri="{FF2B5EF4-FFF2-40B4-BE49-F238E27FC236}">
                <a16:creationId xmlns:a16="http://schemas.microsoft.com/office/drawing/2014/main" id="{702EA700-6F01-D974-164C-04DF4983A06E}"/>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6369" t="39580" b="25264"/>
          <a:stretch/>
        </p:blipFill>
        <p:spPr>
          <a:xfrm>
            <a:off x="8116373" y="2262173"/>
            <a:ext cx="2799103" cy="1574516"/>
          </a:xfrm>
          <a:prstGeom prst="rect">
            <a:avLst/>
          </a:prstGeom>
        </p:spPr>
      </p:pic>
      <p:pic>
        <p:nvPicPr>
          <p:cNvPr id="30" name="Picture 29">
            <a:extLst>
              <a:ext uri="{FF2B5EF4-FFF2-40B4-BE49-F238E27FC236}">
                <a16:creationId xmlns:a16="http://schemas.microsoft.com/office/drawing/2014/main" id="{D757EBBD-8611-41C1-8124-C151D0957DB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32" name="Straight Connector 31">
            <a:extLst>
              <a:ext uri="{FF2B5EF4-FFF2-40B4-BE49-F238E27FC236}">
                <a16:creationId xmlns:a16="http://schemas.microsoft.com/office/drawing/2014/main" id="{E40D0D8B-2D5E-48A4-BBD5-8CB09A86A66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82B601D8-C921-640F-13F8-C463C6848940}"/>
              </a:ext>
            </a:extLst>
          </p:cNvPr>
          <p:cNvSpPr txBox="1"/>
          <p:nvPr/>
        </p:nvSpPr>
        <p:spPr>
          <a:xfrm>
            <a:off x="1285438" y="4982517"/>
            <a:ext cx="2799103" cy="230832"/>
          </a:xfrm>
          <a:prstGeom prst="rect">
            <a:avLst/>
          </a:prstGeom>
          <a:noFill/>
        </p:spPr>
        <p:txBody>
          <a:bodyPr wrap="square" rtlCol="0">
            <a:spAutoFit/>
          </a:bodyPr>
          <a:lstStyle/>
          <a:p>
            <a:endParaRPr lang="en-US" sz="900" dirty="0"/>
          </a:p>
        </p:txBody>
      </p:sp>
    </p:spTree>
    <p:extLst>
      <p:ext uri="{BB962C8B-B14F-4D97-AF65-F5344CB8AC3E}">
        <p14:creationId xmlns:p14="http://schemas.microsoft.com/office/powerpoint/2010/main" val="4131253771"/>
      </p:ext>
    </p:extLst>
  </p:cSld>
  <p:clrMapOvr>
    <a:masterClrMapping/>
  </p:clrMapOvr>
  <p:transition spd="slow">
    <p:wipe/>
  </p:transition>
</p:sld>
</file>

<file path=ppt/slides/slide4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45" name="Rectangle 44">
            <a:extLst>
              <a:ext uri="{FF2B5EF4-FFF2-40B4-BE49-F238E27FC236}">
                <a16:creationId xmlns:a16="http://schemas.microsoft.com/office/drawing/2014/main" id="{1CE580D1-F917-4567-AFB4-99AA9B52AD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47" name="Picture 46">
            <a:extLst>
              <a:ext uri="{FF2B5EF4-FFF2-40B4-BE49-F238E27FC236}">
                <a16:creationId xmlns:a16="http://schemas.microsoft.com/office/drawing/2014/main" id="{1F5620B8-A2D8-4568-B566-F0453A0D916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49" name="Straight Connector 48">
            <a:extLst>
              <a:ext uri="{FF2B5EF4-FFF2-40B4-BE49-F238E27FC236}">
                <a16:creationId xmlns:a16="http://schemas.microsoft.com/office/drawing/2014/main" id="{1C7D2BA4-4B7A-4596-8BCC-5CF71542389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C9D4B225-18E9-4C5B-94D8-2ABE6D161E4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53" name="Rectangle 52">
            <a:extLst>
              <a:ext uri="{FF2B5EF4-FFF2-40B4-BE49-F238E27FC236}">
                <a16:creationId xmlns:a16="http://schemas.microsoft.com/office/drawing/2014/main" id="{7BEFDA1A-2A01-4C29-A5D0-AE6F050D07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6" name="Picture 6" descr="Complex maths formulae on a blackboard">
            <a:extLst>
              <a:ext uri="{FF2B5EF4-FFF2-40B4-BE49-F238E27FC236}">
                <a16:creationId xmlns:a16="http://schemas.microsoft.com/office/drawing/2014/main" id="{B132974B-A097-FA46-5B5F-2A0625427BE9}"/>
              </a:ext>
            </a:extLst>
          </p:cNvPr>
          <p:cNvPicPr>
            <a:picLocks noChangeAspect="1"/>
          </p:cNvPicPr>
          <p:nvPr/>
        </p:nvPicPr>
        <p:blipFill rotWithShape="1">
          <a:blip r:embed="rId3">
            <a:duotone>
              <a:schemeClr val="bg2">
                <a:shade val="45000"/>
                <a:satMod val="135000"/>
              </a:schemeClr>
              <a:prstClr val="white"/>
            </a:duotone>
            <a:alphaModFix amt="50000"/>
          </a:blip>
          <a:srcRect t="18207" r="-1" b="4735"/>
          <a:stretch/>
        </p:blipFill>
        <p:spPr>
          <a:xfrm>
            <a:off x="305" y="10"/>
            <a:ext cx="12191695" cy="6857990"/>
          </a:xfrm>
          <a:prstGeom prst="rect">
            <a:avLst/>
          </a:prstGeom>
        </p:spPr>
      </p:pic>
      <p:cxnSp>
        <p:nvCxnSpPr>
          <p:cNvPr id="55" name="Straight Connector 54">
            <a:extLst>
              <a:ext uri="{FF2B5EF4-FFF2-40B4-BE49-F238E27FC236}">
                <a16:creationId xmlns:a16="http://schemas.microsoft.com/office/drawing/2014/main" id="{17FD20E5-30AF-47B9-9256-2E8E904CBBC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960752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E477FA9C-C520-6FF7-6D46-BBB2850A21DB}"/>
              </a:ext>
            </a:extLst>
          </p:cNvPr>
          <p:cNvSpPr>
            <a:spLocks noGrp="1"/>
          </p:cNvSpPr>
          <p:nvPr>
            <p:ph type="title"/>
          </p:nvPr>
        </p:nvSpPr>
        <p:spPr>
          <a:xfrm>
            <a:off x="1451579" y="804519"/>
            <a:ext cx="9603275" cy="1049235"/>
          </a:xfrm>
        </p:spPr>
        <p:txBody>
          <a:bodyPr vert="horz" lIns="91440" tIns="45720" rIns="91440" bIns="45720" rtlCol="0" anchor="t">
            <a:normAutofit/>
          </a:bodyPr>
          <a:lstStyle/>
          <a:p>
            <a:r>
              <a:rPr lang="en-US" dirty="0">
                <a:latin typeface="Palatino Linotype" panose="02040502050505030304" pitchFamily="18" charset="0"/>
              </a:rPr>
              <a:t>References</a:t>
            </a:r>
          </a:p>
        </p:txBody>
      </p:sp>
      <p:sp>
        <p:nvSpPr>
          <p:cNvPr id="57" name="Rectangle 56">
            <a:extLst>
              <a:ext uri="{FF2B5EF4-FFF2-40B4-BE49-F238E27FC236}">
                <a16:creationId xmlns:a16="http://schemas.microsoft.com/office/drawing/2014/main" id="{279D3810-B86F-4009-84EC-DE0FEABD6F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alpha val="80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DA74FBE5-E604-7B78-8CDB-FF223590E38E}"/>
              </a:ext>
            </a:extLst>
          </p:cNvPr>
          <p:cNvSpPr txBox="1"/>
          <p:nvPr/>
        </p:nvSpPr>
        <p:spPr>
          <a:xfrm>
            <a:off x="1294211" y="1935956"/>
            <a:ext cx="9603275" cy="3450613"/>
          </a:xfrm>
          <a:prstGeom prst="rect">
            <a:avLst/>
          </a:prstGeom>
        </p:spPr>
        <p:txBody>
          <a:bodyPr vert="horz" lIns="91440" tIns="45720" rIns="91440" bIns="45720" rtlCol="0" anchor="t">
            <a:noAutofit/>
          </a:bodyPr>
          <a:lstStyle/>
          <a:p>
            <a:pPr marL="0" marR="0" indent="-228600" defTabSz="914400">
              <a:lnSpc>
                <a:spcPct val="110000"/>
              </a:lnSpc>
              <a:spcBef>
                <a:spcPts val="0"/>
              </a:spcBef>
              <a:spcAft>
                <a:spcPts val="600"/>
              </a:spcAft>
              <a:buClr>
                <a:schemeClr val="accent1"/>
              </a:buClr>
              <a:buSzPct val="100000"/>
              <a:buFont typeface="Arial" panose="020B0604020202020204" pitchFamily="34" charset="0"/>
              <a:buChar char="•"/>
            </a:pPr>
            <a:r>
              <a:rPr lang="en-US" sz="1300" dirty="0">
                <a:latin typeface="Palatino Linotype" panose="02040502050505030304" pitchFamily="18" charset="0"/>
              </a:rPr>
              <a:t>Alonso, M.A.P., 2015. Metacognition and sensorimotor components underlying the process of handwriting and keyboarding and their impact on learning. An analysis from the perspective of embodied psychology. </a:t>
            </a:r>
            <a:r>
              <a:rPr lang="en-US" sz="1300" i="1" dirty="0">
                <a:latin typeface="Palatino Linotype" panose="02040502050505030304" pitchFamily="18" charset="0"/>
              </a:rPr>
              <a:t>Procedia-Social and Behavioral Sciences</a:t>
            </a:r>
            <a:r>
              <a:rPr lang="en-US" sz="1300" dirty="0">
                <a:latin typeface="Palatino Linotype" panose="02040502050505030304" pitchFamily="18" charset="0"/>
              </a:rPr>
              <a:t>, [online] 176, pp.263–269. https://doi.org/10.1016/j.sbspro.2015.01.470.</a:t>
            </a:r>
          </a:p>
          <a:p>
            <a:pPr marR="0" defTabSz="914400">
              <a:lnSpc>
                <a:spcPct val="110000"/>
              </a:lnSpc>
              <a:spcBef>
                <a:spcPts val="0"/>
              </a:spcBef>
              <a:spcAft>
                <a:spcPts val="600"/>
              </a:spcAft>
              <a:buClr>
                <a:schemeClr val="accent1"/>
              </a:buClr>
              <a:buSzPct val="100000"/>
            </a:pPr>
            <a:endParaRPr lang="en-US" sz="1300" dirty="0">
              <a:latin typeface="Palatino Linotype" panose="02040502050505030304" pitchFamily="18" charset="0"/>
            </a:endParaRPr>
          </a:p>
          <a:p>
            <a:pPr marL="0" marR="0" indent="-228600" defTabSz="914400">
              <a:lnSpc>
                <a:spcPct val="110000"/>
              </a:lnSpc>
              <a:spcBef>
                <a:spcPts val="0"/>
              </a:spcBef>
              <a:spcAft>
                <a:spcPts val="600"/>
              </a:spcAft>
              <a:buClr>
                <a:schemeClr val="accent1"/>
              </a:buClr>
              <a:buSzPct val="100000"/>
              <a:buFont typeface="Arial" panose="020B0604020202020204" pitchFamily="34" charset="0"/>
              <a:buChar char="•"/>
            </a:pPr>
            <a:r>
              <a:rPr lang="en-US" sz="1300" dirty="0" err="1">
                <a:latin typeface="Palatino Linotype" panose="02040502050505030304" pitchFamily="18" charset="0"/>
              </a:rPr>
              <a:t>Bouchkioua</a:t>
            </a:r>
            <a:r>
              <a:rPr lang="en-US" sz="1300" dirty="0">
                <a:latin typeface="Palatino Linotype" panose="02040502050505030304" pitchFamily="18" charset="0"/>
              </a:rPr>
              <a:t>, Z., </a:t>
            </a:r>
            <a:r>
              <a:rPr lang="en-US" sz="1300" dirty="0" err="1">
                <a:latin typeface="Palatino Linotype" panose="02040502050505030304" pitchFamily="18" charset="0"/>
              </a:rPr>
              <a:t>Mokhlesse</a:t>
            </a:r>
            <a:r>
              <a:rPr lang="en-US" sz="1300" dirty="0">
                <a:latin typeface="Palatino Linotype" panose="02040502050505030304" pitchFamily="18" charset="0"/>
              </a:rPr>
              <a:t>, L., </a:t>
            </a:r>
            <a:r>
              <a:rPr lang="en-US" sz="1300" dirty="0" err="1">
                <a:latin typeface="Palatino Linotype" panose="02040502050505030304" pitchFamily="18" charset="0"/>
              </a:rPr>
              <a:t>Bouchkioua</a:t>
            </a:r>
            <a:r>
              <a:rPr lang="en-US" sz="1300" dirty="0">
                <a:latin typeface="Palatino Linotype" panose="02040502050505030304" pitchFamily="18" charset="0"/>
              </a:rPr>
              <a:t>, Z. and </a:t>
            </a:r>
            <a:r>
              <a:rPr lang="en-US" sz="1300" dirty="0" err="1">
                <a:latin typeface="Palatino Linotype" panose="02040502050505030304" pitchFamily="18" charset="0"/>
              </a:rPr>
              <a:t>Mokhlesse</a:t>
            </a:r>
            <a:r>
              <a:rPr lang="en-US" sz="1300" dirty="0">
                <a:latin typeface="Palatino Linotype" panose="02040502050505030304" pitchFamily="18" charset="0"/>
              </a:rPr>
              <a:t>, L., 2021. Motivation to Learning: Toward Achievement. </a:t>
            </a:r>
            <a:r>
              <a:rPr lang="en-US" sz="1300" i="1" dirty="0">
                <a:latin typeface="Palatino Linotype" panose="02040502050505030304" pitchFamily="18" charset="0"/>
              </a:rPr>
              <a:t>Psychology</a:t>
            </a:r>
            <a:r>
              <a:rPr lang="en-US" sz="1300" dirty="0">
                <a:latin typeface="Palatino Linotype" panose="02040502050505030304" pitchFamily="18" charset="0"/>
              </a:rPr>
              <a:t>, [online] 12(3), pp.462–476. https://</a:t>
            </a:r>
            <a:r>
              <a:rPr lang="en-US" sz="1300" dirty="0" err="1">
                <a:latin typeface="Palatino Linotype" panose="02040502050505030304" pitchFamily="18" charset="0"/>
              </a:rPr>
              <a:t>doi.org</a:t>
            </a:r>
            <a:r>
              <a:rPr lang="en-US" sz="1300" dirty="0">
                <a:latin typeface="Palatino Linotype" panose="02040502050505030304" pitchFamily="18" charset="0"/>
              </a:rPr>
              <a:t>/10.4236/PSYCH.2021.123029. </a:t>
            </a:r>
          </a:p>
          <a:p>
            <a:pPr marR="0" defTabSz="914400">
              <a:lnSpc>
                <a:spcPct val="110000"/>
              </a:lnSpc>
              <a:spcBef>
                <a:spcPts val="0"/>
              </a:spcBef>
              <a:spcAft>
                <a:spcPts val="600"/>
              </a:spcAft>
              <a:buClr>
                <a:schemeClr val="accent1"/>
              </a:buClr>
              <a:buSzPct val="100000"/>
            </a:pPr>
            <a:endParaRPr lang="en-US" sz="1300" dirty="0">
              <a:latin typeface="Palatino Linotype" panose="02040502050505030304" pitchFamily="18" charset="0"/>
            </a:endParaRPr>
          </a:p>
          <a:p>
            <a:pPr marL="0" marR="0" indent="-228600" defTabSz="914400">
              <a:lnSpc>
                <a:spcPct val="110000"/>
              </a:lnSpc>
              <a:spcBef>
                <a:spcPts val="0"/>
              </a:spcBef>
              <a:spcAft>
                <a:spcPts val="600"/>
              </a:spcAft>
              <a:buClr>
                <a:schemeClr val="accent1"/>
              </a:buClr>
              <a:buSzPct val="100000"/>
              <a:buFont typeface="Arial" panose="020B0604020202020204" pitchFamily="34" charset="0"/>
              <a:buChar char="•"/>
            </a:pPr>
            <a:r>
              <a:rPr lang="en-US" sz="1300" dirty="0">
                <a:latin typeface="Palatino Linotype" panose="02040502050505030304" pitchFamily="18" charset="0"/>
              </a:rPr>
              <a:t>Brush, T. and </a:t>
            </a:r>
            <a:r>
              <a:rPr lang="en-US" sz="1300" dirty="0" err="1">
                <a:latin typeface="Palatino Linotype" panose="02040502050505030304" pitchFamily="18" charset="0"/>
              </a:rPr>
              <a:t>Saye</a:t>
            </a:r>
            <a:r>
              <a:rPr lang="en-US" sz="1300" dirty="0">
                <a:latin typeface="Palatino Linotype" panose="02040502050505030304" pitchFamily="18" charset="0"/>
              </a:rPr>
              <a:t>, J., 2000. Implementation and Evaluation of a Student-Centered Learning Unit: A Case Study. 48, pp.1–21.</a:t>
            </a:r>
          </a:p>
          <a:p>
            <a:pPr marR="0" defTabSz="914400">
              <a:lnSpc>
                <a:spcPct val="110000"/>
              </a:lnSpc>
              <a:spcBef>
                <a:spcPts val="0"/>
              </a:spcBef>
              <a:spcAft>
                <a:spcPts val="600"/>
              </a:spcAft>
              <a:buClr>
                <a:schemeClr val="accent1"/>
              </a:buClr>
              <a:buSzPct val="100000"/>
            </a:pPr>
            <a:r>
              <a:rPr lang="en-US" sz="1300" dirty="0">
                <a:latin typeface="Palatino Linotype" panose="02040502050505030304" pitchFamily="18" charset="0"/>
              </a:rPr>
              <a:t> </a:t>
            </a:r>
          </a:p>
          <a:p>
            <a:pPr marL="0" marR="0" indent="-228600" defTabSz="914400">
              <a:lnSpc>
                <a:spcPct val="110000"/>
              </a:lnSpc>
              <a:spcBef>
                <a:spcPts val="0"/>
              </a:spcBef>
              <a:spcAft>
                <a:spcPts val="600"/>
              </a:spcAft>
              <a:buClr>
                <a:schemeClr val="accent1"/>
              </a:buClr>
              <a:buSzPct val="100000"/>
              <a:buFont typeface="Arial" panose="020B0604020202020204" pitchFamily="34" charset="0"/>
              <a:buChar char="•"/>
            </a:pPr>
            <a:r>
              <a:rPr lang="en-US" sz="1300" dirty="0">
                <a:latin typeface="Palatino Linotype" panose="02040502050505030304" pitchFamily="18" charset="0"/>
              </a:rPr>
              <a:t>Cohen, L., Manion, L. &amp; Morrison, K., 2007. </a:t>
            </a:r>
            <a:r>
              <a:rPr lang="en-US" sz="1300" i="1" dirty="0">
                <a:latin typeface="Palatino Linotype" panose="02040502050505030304" pitchFamily="18" charset="0"/>
              </a:rPr>
              <a:t>Research Methods in Education. </a:t>
            </a:r>
            <a:r>
              <a:rPr lang="en-US" sz="1300" dirty="0">
                <a:latin typeface="Palatino Linotype" panose="02040502050505030304" pitchFamily="18" charset="0"/>
              </a:rPr>
              <a:t>6th Edition ed. London and New York: Routledge.</a:t>
            </a:r>
          </a:p>
          <a:p>
            <a:pPr marR="0" defTabSz="914400">
              <a:lnSpc>
                <a:spcPct val="110000"/>
              </a:lnSpc>
              <a:spcBef>
                <a:spcPts val="0"/>
              </a:spcBef>
              <a:spcAft>
                <a:spcPts val="600"/>
              </a:spcAft>
              <a:buClr>
                <a:schemeClr val="accent1"/>
              </a:buClr>
              <a:buSzPct val="100000"/>
            </a:pPr>
            <a:r>
              <a:rPr lang="en-US" sz="1300" dirty="0">
                <a:latin typeface="Palatino Linotype" panose="02040502050505030304" pitchFamily="18" charset="0"/>
              </a:rPr>
              <a:t> </a:t>
            </a:r>
          </a:p>
          <a:p>
            <a:pPr marL="0" marR="0" indent="-228600" defTabSz="914400">
              <a:lnSpc>
                <a:spcPct val="110000"/>
              </a:lnSpc>
              <a:spcBef>
                <a:spcPts val="0"/>
              </a:spcBef>
              <a:spcAft>
                <a:spcPts val="600"/>
              </a:spcAft>
              <a:buClr>
                <a:schemeClr val="accent1"/>
              </a:buClr>
              <a:buSzPct val="100000"/>
              <a:buFont typeface="Arial" panose="020B0604020202020204" pitchFamily="34" charset="0"/>
              <a:buChar char="•"/>
            </a:pPr>
            <a:r>
              <a:rPr lang="en-US" sz="1300" dirty="0">
                <a:latin typeface="Palatino Linotype" panose="02040502050505030304" pitchFamily="18" charset="0"/>
              </a:rPr>
              <a:t>Costley, C., C Elliot , G. &amp; Gibbs, P., 2010. </a:t>
            </a:r>
            <a:r>
              <a:rPr lang="en-US" sz="1300" i="1" dirty="0">
                <a:latin typeface="Palatino Linotype" panose="02040502050505030304" pitchFamily="18" charset="0"/>
              </a:rPr>
              <a:t>Doing Work Based Research : Approaches to Enquiry for Insider-Researchers.. </a:t>
            </a:r>
            <a:r>
              <a:rPr lang="en-US" sz="1300" dirty="0">
                <a:latin typeface="Palatino Linotype" panose="02040502050505030304" pitchFamily="18" charset="0"/>
              </a:rPr>
              <a:t>Available at: https://</a:t>
            </a:r>
            <a:r>
              <a:rPr lang="en-US" sz="1300" dirty="0" err="1">
                <a:latin typeface="Palatino Linotype" panose="02040502050505030304" pitchFamily="18" charset="0"/>
              </a:rPr>
              <a:t>search.ebscohost.com</a:t>
            </a:r>
            <a:r>
              <a:rPr lang="en-US" sz="1300" dirty="0">
                <a:latin typeface="Palatino Linotype" panose="02040502050505030304" pitchFamily="18" charset="0"/>
              </a:rPr>
              <a:t>/</a:t>
            </a:r>
            <a:r>
              <a:rPr lang="en-US" sz="1300" dirty="0" err="1">
                <a:latin typeface="Palatino Linotype" panose="02040502050505030304" pitchFamily="18" charset="0"/>
              </a:rPr>
              <a:t>login.aspx?direct</a:t>
            </a:r>
            <a:r>
              <a:rPr lang="en-US" sz="1300" dirty="0">
                <a:latin typeface="Palatino Linotype" panose="02040502050505030304" pitchFamily="18" charset="0"/>
              </a:rPr>
              <a:t>=</a:t>
            </a:r>
            <a:r>
              <a:rPr lang="en-US" sz="1300" dirty="0" err="1">
                <a:latin typeface="Palatino Linotype" panose="02040502050505030304" pitchFamily="18" charset="0"/>
              </a:rPr>
              <a:t>true&amp;db</a:t>
            </a:r>
            <a:r>
              <a:rPr lang="en-US" sz="1300" dirty="0">
                <a:latin typeface="Palatino Linotype" panose="02040502050505030304" pitchFamily="18" charset="0"/>
              </a:rPr>
              <a:t>=</a:t>
            </a:r>
            <a:r>
              <a:rPr lang="en-US" sz="1300" dirty="0" err="1">
                <a:latin typeface="Palatino Linotype" panose="02040502050505030304" pitchFamily="18" charset="0"/>
              </a:rPr>
              <a:t>nlebk&amp;AN</a:t>
            </a:r>
            <a:r>
              <a:rPr lang="en-US" sz="1300" dirty="0">
                <a:latin typeface="Palatino Linotype" panose="02040502050505030304" pitchFamily="18" charset="0"/>
              </a:rPr>
              <a:t>=595727&amp;site=</a:t>
            </a:r>
            <a:r>
              <a:rPr lang="en-US" sz="1300" dirty="0" err="1">
                <a:latin typeface="Palatino Linotype" panose="02040502050505030304" pitchFamily="18" charset="0"/>
              </a:rPr>
              <a:t>ehost</a:t>
            </a:r>
            <a:r>
              <a:rPr lang="en-US" sz="1300" dirty="0">
                <a:latin typeface="Palatino Linotype" panose="02040502050505030304" pitchFamily="18" charset="0"/>
              </a:rPr>
              <a:t>-live (Accessed: 13 December 2022). ed. London: SAGE Publications Ltd.</a:t>
            </a:r>
          </a:p>
        </p:txBody>
      </p:sp>
      <p:pic>
        <p:nvPicPr>
          <p:cNvPr id="59" name="Picture 58">
            <a:extLst>
              <a:ext uri="{FF2B5EF4-FFF2-40B4-BE49-F238E27FC236}">
                <a16:creationId xmlns:a16="http://schemas.microsoft.com/office/drawing/2014/main" id="{C33612A4-0B77-4479-B2AA-F178599550A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61" name="Straight Connector 60">
            <a:extLst>
              <a:ext uri="{FF2B5EF4-FFF2-40B4-BE49-F238E27FC236}">
                <a16:creationId xmlns:a16="http://schemas.microsoft.com/office/drawing/2014/main" id="{078A367A-3E83-4B48-A0F7-43FBE33328F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31379175"/>
      </p:ext>
    </p:extLst>
  </p:cSld>
  <p:clrMapOvr>
    <a:masterClrMapping/>
  </p:clrMapOvr>
  <p:transition spd="slow">
    <p:wipe/>
  </p:transition>
</p:sld>
</file>

<file path=ppt/slides/slide4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45" name="Rectangle 44">
            <a:extLst>
              <a:ext uri="{FF2B5EF4-FFF2-40B4-BE49-F238E27FC236}">
                <a16:creationId xmlns:a16="http://schemas.microsoft.com/office/drawing/2014/main" id="{1CE580D1-F917-4567-AFB4-99AA9B52AD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47" name="Picture 46">
            <a:extLst>
              <a:ext uri="{FF2B5EF4-FFF2-40B4-BE49-F238E27FC236}">
                <a16:creationId xmlns:a16="http://schemas.microsoft.com/office/drawing/2014/main" id="{1F5620B8-A2D8-4568-B566-F0453A0D916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49" name="Straight Connector 48">
            <a:extLst>
              <a:ext uri="{FF2B5EF4-FFF2-40B4-BE49-F238E27FC236}">
                <a16:creationId xmlns:a16="http://schemas.microsoft.com/office/drawing/2014/main" id="{1C7D2BA4-4B7A-4596-8BCC-5CF71542389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C9D4B225-18E9-4C5B-94D8-2ABE6D161E4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53" name="Rectangle 52">
            <a:extLst>
              <a:ext uri="{FF2B5EF4-FFF2-40B4-BE49-F238E27FC236}">
                <a16:creationId xmlns:a16="http://schemas.microsoft.com/office/drawing/2014/main" id="{7BEFDA1A-2A01-4C29-A5D0-AE6F050D07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6" name="Picture 6" descr="Complex maths formulae on a blackboard">
            <a:extLst>
              <a:ext uri="{FF2B5EF4-FFF2-40B4-BE49-F238E27FC236}">
                <a16:creationId xmlns:a16="http://schemas.microsoft.com/office/drawing/2014/main" id="{B132974B-A097-FA46-5B5F-2A0625427BE9}"/>
              </a:ext>
            </a:extLst>
          </p:cNvPr>
          <p:cNvPicPr>
            <a:picLocks noChangeAspect="1"/>
          </p:cNvPicPr>
          <p:nvPr/>
        </p:nvPicPr>
        <p:blipFill rotWithShape="1">
          <a:blip r:embed="rId3">
            <a:duotone>
              <a:schemeClr val="bg2">
                <a:shade val="45000"/>
                <a:satMod val="135000"/>
              </a:schemeClr>
              <a:prstClr val="white"/>
            </a:duotone>
            <a:alphaModFix amt="50000"/>
          </a:blip>
          <a:srcRect t="18207" r="-1" b="4735"/>
          <a:stretch/>
        </p:blipFill>
        <p:spPr>
          <a:xfrm>
            <a:off x="305" y="10"/>
            <a:ext cx="12191695" cy="6857990"/>
          </a:xfrm>
          <a:prstGeom prst="rect">
            <a:avLst/>
          </a:prstGeom>
        </p:spPr>
      </p:pic>
      <p:cxnSp>
        <p:nvCxnSpPr>
          <p:cNvPr id="55" name="Straight Connector 54">
            <a:extLst>
              <a:ext uri="{FF2B5EF4-FFF2-40B4-BE49-F238E27FC236}">
                <a16:creationId xmlns:a16="http://schemas.microsoft.com/office/drawing/2014/main" id="{17FD20E5-30AF-47B9-9256-2E8E904CBBC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960752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E477FA9C-C520-6FF7-6D46-BBB2850A21DB}"/>
              </a:ext>
            </a:extLst>
          </p:cNvPr>
          <p:cNvSpPr>
            <a:spLocks noGrp="1"/>
          </p:cNvSpPr>
          <p:nvPr>
            <p:ph type="title"/>
          </p:nvPr>
        </p:nvSpPr>
        <p:spPr>
          <a:xfrm>
            <a:off x="1451579" y="804519"/>
            <a:ext cx="9603275" cy="1049235"/>
          </a:xfrm>
        </p:spPr>
        <p:txBody>
          <a:bodyPr vert="horz" lIns="91440" tIns="45720" rIns="91440" bIns="45720" rtlCol="0" anchor="t">
            <a:normAutofit/>
          </a:bodyPr>
          <a:lstStyle/>
          <a:p>
            <a:r>
              <a:rPr lang="en-US" dirty="0">
                <a:latin typeface="Palatino Linotype" panose="02040502050505030304" pitchFamily="18" charset="0"/>
              </a:rPr>
              <a:t>References</a:t>
            </a:r>
          </a:p>
        </p:txBody>
      </p:sp>
      <p:sp>
        <p:nvSpPr>
          <p:cNvPr id="57" name="Rectangle 56">
            <a:extLst>
              <a:ext uri="{FF2B5EF4-FFF2-40B4-BE49-F238E27FC236}">
                <a16:creationId xmlns:a16="http://schemas.microsoft.com/office/drawing/2014/main" id="{279D3810-B86F-4009-84EC-DE0FEABD6F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alpha val="80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DA74FBE5-E604-7B78-8CDB-FF223590E38E}"/>
              </a:ext>
            </a:extLst>
          </p:cNvPr>
          <p:cNvSpPr txBox="1"/>
          <p:nvPr/>
        </p:nvSpPr>
        <p:spPr>
          <a:xfrm>
            <a:off x="1445014" y="1853754"/>
            <a:ext cx="9603275" cy="4105933"/>
          </a:xfrm>
          <a:prstGeom prst="rect">
            <a:avLst/>
          </a:prstGeom>
        </p:spPr>
        <p:txBody>
          <a:bodyPr vert="horz" lIns="91440" tIns="45720" rIns="91440" bIns="45720" rtlCol="0" anchor="t">
            <a:normAutofit fontScale="62500" lnSpcReduction="20000"/>
          </a:bodyPr>
          <a:lstStyle/>
          <a:p>
            <a:pPr marL="0" marR="0">
              <a:lnSpc>
                <a:spcPct val="150000"/>
              </a:lnSpc>
              <a:spcBef>
                <a:spcPts val="0"/>
              </a:spcBef>
              <a:spcAft>
                <a:spcPts val="0"/>
              </a:spcAft>
            </a:pPr>
            <a:r>
              <a:rPr lang="en-US" sz="2100" kern="100" dirty="0">
                <a:effectLst/>
                <a:latin typeface="Palatino Linotype" panose="02040502050505030304" pitchFamily="18" charset="0"/>
                <a:ea typeface="Times New Roman" panose="02020603050405020304" pitchFamily="18" charset="0"/>
                <a:cs typeface="Times New Roman" panose="02020603050405020304" pitchFamily="18" charset="0"/>
              </a:rPr>
              <a:t>Cowan, J., 2016. Linking Reflective Activities for Self-managed Development of Higher-level Abilities. </a:t>
            </a:r>
            <a:r>
              <a:rPr lang="en-US" sz="2100" i="1" kern="100" dirty="0">
                <a:effectLst/>
                <a:latin typeface="Palatino Linotype" panose="02040502050505030304" pitchFamily="18" charset="0"/>
                <a:ea typeface="Times New Roman" panose="02020603050405020304" pitchFamily="18" charset="0"/>
                <a:cs typeface="Times New Roman" panose="02020603050405020304" pitchFamily="18" charset="0"/>
              </a:rPr>
              <a:t>Journal of Perspectives in Applied Academic Practice</a:t>
            </a:r>
            <a:r>
              <a:rPr lang="en-US" sz="2100" kern="100" dirty="0">
                <a:effectLst/>
                <a:latin typeface="Palatino Linotype" panose="02040502050505030304" pitchFamily="18" charset="0"/>
                <a:ea typeface="Times New Roman" panose="02020603050405020304" pitchFamily="18" charset="0"/>
                <a:cs typeface="Times New Roman" panose="02020603050405020304" pitchFamily="18" charset="0"/>
              </a:rPr>
              <a:t>, 5(1). https://</a:t>
            </a:r>
            <a:r>
              <a:rPr lang="en-US" sz="2100" kern="100" dirty="0" err="1">
                <a:effectLst/>
                <a:latin typeface="Palatino Linotype" panose="02040502050505030304" pitchFamily="18" charset="0"/>
                <a:ea typeface="Times New Roman" panose="02020603050405020304" pitchFamily="18" charset="0"/>
                <a:cs typeface="Times New Roman" panose="02020603050405020304" pitchFamily="18" charset="0"/>
              </a:rPr>
              <a:t>doi.org</a:t>
            </a:r>
            <a:r>
              <a:rPr lang="en-US" sz="2100" kern="100" dirty="0">
                <a:effectLst/>
                <a:latin typeface="Palatino Linotype" panose="02040502050505030304" pitchFamily="18" charset="0"/>
                <a:ea typeface="Times New Roman" panose="02020603050405020304" pitchFamily="18" charset="0"/>
                <a:cs typeface="Times New Roman" panose="02020603050405020304" pitchFamily="18" charset="0"/>
              </a:rPr>
              <a:t>/10.14297/JPAAP.V5I1.242.</a:t>
            </a:r>
            <a:endParaRPr lang="en-US" sz="2100" kern="100" dirty="0">
              <a:effectLst/>
              <a:latin typeface="Palatino Linotype" panose="02040502050505030304" pitchFamily="18" charset="0"/>
              <a:ea typeface="Calibri" panose="020F0502020204030204" pitchFamily="34" charset="0"/>
              <a:cs typeface="Times New Roman" panose="02020603050405020304" pitchFamily="18" charset="0"/>
            </a:endParaRPr>
          </a:p>
          <a:p>
            <a:pPr marL="0" marR="0">
              <a:lnSpc>
                <a:spcPct val="150000"/>
              </a:lnSpc>
              <a:spcBef>
                <a:spcPts val="0"/>
              </a:spcBef>
              <a:spcAft>
                <a:spcPts val="0"/>
              </a:spcAft>
            </a:pPr>
            <a:r>
              <a:rPr lang="en-US" sz="2100" kern="100" dirty="0">
                <a:effectLst/>
                <a:latin typeface="Palatino Linotype" panose="02040502050505030304" pitchFamily="18" charset="0"/>
                <a:ea typeface="Times New Roman" panose="02020603050405020304" pitchFamily="18" charset="0"/>
                <a:cs typeface="Times New Roman" panose="02020603050405020304" pitchFamily="18" charset="0"/>
              </a:rPr>
              <a:t> </a:t>
            </a:r>
            <a:endParaRPr lang="en-US" sz="2100" kern="100" dirty="0">
              <a:effectLst/>
              <a:latin typeface="Palatino Linotype" panose="02040502050505030304" pitchFamily="18" charset="0"/>
              <a:ea typeface="Calibri" panose="020F0502020204030204" pitchFamily="34" charset="0"/>
              <a:cs typeface="Times New Roman" panose="02020603050405020304" pitchFamily="18" charset="0"/>
            </a:endParaRPr>
          </a:p>
          <a:p>
            <a:pPr marL="0" marR="0">
              <a:lnSpc>
                <a:spcPct val="150000"/>
              </a:lnSpc>
              <a:spcBef>
                <a:spcPts val="0"/>
              </a:spcBef>
              <a:spcAft>
                <a:spcPts val="0"/>
              </a:spcAft>
            </a:pPr>
            <a:r>
              <a:rPr lang="en-US" sz="2100" kern="100" dirty="0">
                <a:effectLst/>
                <a:latin typeface="Palatino Linotype" panose="02040502050505030304" pitchFamily="18" charset="0"/>
                <a:ea typeface="Times New Roman" panose="02020603050405020304" pitchFamily="18" charset="0"/>
                <a:cs typeface="Times New Roman" panose="02020603050405020304" pitchFamily="18" charset="0"/>
              </a:rPr>
              <a:t>Creswell, J.W., 2003. RESEARCH DESIGN Qualitative, Quantitative. and Mixed Methods Approaches SECOND EDITION SAGE Publications International Educational and Professional Publisher Thousand Oaks London New Delhi.</a:t>
            </a:r>
            <a:endParaRPr lang="en-US" sz="2100" kern="100" dirty="0">
              <a:effectLst/>
              <a:latin typeface="Palatino Linotype" panose="02040502050505030304" pitchFamily="18" charset="0"/>
              <a:ea typeface="Calibri" panose="020F0502020204030204" pitchFamily="34" charset="0"/>
              <a:cs typeface="Times New Roman" panose="02020603050405020304" pitchFamily="18" charset="0"/>
            </a:endParaRPr>
          </a:p>
          <a:p>
            <a:pPr marL="0" marR="0">
              <a:lnSpc>
                <a:spcPct val="150000"/>
              </a:lnSpc>
              <a:spcBef>
                <a:spcPts val="0"/>
              </a:spcBef>
              <a:spcAft>
                <a:spcPts val="0"/>
              </a:spcAft>
            </a:pPr>
            <a:r>
              <a:rPr lang="en-US" sz="2100" kern="100" dirty="0">
                <a:effectLst/>
                <a:latin typeface="Palatino Linotype" panose="02040502050505030304" pitchFamily="18" charset="0"/>
                <a:ea typeface="Times New Roman" panose="02020603050405020304" pitchFamily="18" charset="0"/>
                <a:cs typeface="Times New Roman" panose="02020603050405020304" pitchFamily="18" charset="0"/>
              </a:rPr>
              <a:t> </a:t>
            </a:r>
            <a:endParaRPr lang="en-US" sz="2100" kern="100" dirty="0">
              <a:effectLst/>
              <a:latin typeface="Palatino Linotype" panose="02040502050505030304" pitchFamily="18" charset="0"/>
              <a:ea typeface="Calibri" panose="020F0502020204030204" pitchFamily="34" charset="0"/>
              <a:cs typeface="Times New Roman" panose="02020603050405020304" pitchFamily="18" charset="0"/>
            </a:endParaRPr>
          </a:p>
          <a:p>
            <a:pPr marL="0" marR="0">
              <a:spcBef>
                <a:spcPts val="0"/>
              </a:spcBef>
              <a:spcAft>
                <a:spcPts val="0"/>
              </a:spcAft>
            </a:pPr>
            <a:r>
              <a:rPr lang="en-US" sz="2100" kern="100" dirty="0">
                <a:effectLst/>
                <a:latin typeface="Palatino Linotype" panose="02040502050505030304" pitchFamily="18" charset="0"/>
                <a:ea typeface="Times New Roman" panose="02020603050405020304" pitchFamily="18" charset="0"/>
                <a:cs typeface="Times New Roman" panose="02020603050405020304" pitchFamily="18" charset="0"/>
              </a:rPr>
              <a:t>Cross, K.D., 1996. An analysis of the concept facilitation. </a:t>
            </a:r>
            <a:r>
              <a:rPr lang="en-US" sz="2100" i="1" kern="100" dirty="0">
                <a:effectLst/>
                <a:latin typeface="Palatino Linotype" panose="02040502050505030304" pitchFamily="18" charset="0"/>
                <a:ea typeface="Times New Roman" panose="02020603050405020304" pitchFamily="18" charset="0"/>
                <a:cs typeface="Times New Roman" panose="02020603050405020304" pitchFamily="18" charset="0"/>
              </a:rPr>
              <a:t>Nurse Education Today</a:t>
            </a:r>
            <a:r>
              <a:rPr lang="en-US" sz="2100" kern="100" dirty="0">
                <a:effectLst/>
                <a:latin typeface="Palatino Linotype" panose="02040502050505030304" pitchFamily="18" charset="0"/>
                <a:ea typeface="Times New Roman" panose="02020603050405020304" pitchFamily="18" charset="0"/>
                <a:cs typeface="Times New Roman" panose="02020603050405020304" pitchFamily="18" charset="0"/>
              </a:rPr>
              <a:t>, pp.350–355.</a:t>
            </a:r>
            <a:endParaRPr lang="en-US" sz="2100" kern="100" dirty="0">
              <a:effectLst/>
              <a:latin typeface="Palatino Linotype" panose="02040502050505030304" pitchFamily="18" charset="0"/>
              <a:ea typeface="Calibri" panose="020F0502020204030204" pitchFamily="34" charset="0"/>
              <a:cs typeface="Times New Roman" panose="02020603050405020304" pitchFamily="18" charset="0"/>
            </a:endParaRPr>
          </a:p>
          <a:p>
            <a:pPr marL="0" marR="0">
              <a:lnSpc>
                <a:spcPct val="150000"/>
              </a:lnSpc>
              <a:spcBef>
                <a:spcPts val="0"/>
              </a:spcBef>
              <a:spcAft>
                <a:spcPts val="0"/>
              </a:spcAft>
            </a:pPr>
            <a:r>
              <a:rPr lang="en-US" sz="2100" kern="100" dirty="0">
                <a:effectLst/>
                <a:latin typeface="Palatino Linotype" panose="02040502050505030304" pitchFamily="18" charset="0"/>
                <a:ea typeface="Times New Roman" panose="02020603050405020304" pitchFamily="18" charset="0"/>
                <a:cs typeface="Times New Roman" panose="02020603050405020304" pitchFamily="18" charset="0"/>
              </a:rPr>
              <a:t> </a:t>
            </a:r>
            <a:endParaRPr lang="en-US" sz="2100" kern="100" dirty="0">
              <a:effectLst/>
              <a:latin typeface="Palatino Linotype" panose="02040502050505030304" pitchFamily="18" charset="0"/>
              <a:ea typeface="Calibri" panose="020F0502020204030204" pitchFamily="34" charset="0"/>
              <a:cs typeface="Times New Roman" panose="02020603050405020304" pitchFamily="18" charset="0"/>
            </a:endParaRPr>
          </a:p>
          <a:p>
            <a:pPr marL="0" marR="0">
              <a:lnSpc>
                <a:spcPct val="150000"/>
              </a:lnSpc>
              <a:spcBef>
                <a:spcPts val="0"/>
              </a:spcBef>
              <a:spcAft>
                <a:spcPts val="0"/>
              </a:spcAft>
            </a:pPr>
            <a:r>
              <a:rPr lang="en-US" sz="2100" kern="100" dirty="0">
                <a:effectLst/>
                <a:latin typeface="Palatino Linotype" panose="02040502050505030304" pitchFamily="18" charset="0"/>
                <a:ea typeface="Times New Roman" panose="02020603050405020304" pitchFamily="18" charset="0"/>
                <a:cs typeface="Times New Roman" panose="02020603050405020304" pitchFamily="18" charset="0"/>
              </a:rPr>
              <a:t>Dewey, J., 1910. </a:t>
            </a:r>
            <a:r>
              <a:rPr lang="en-US" sz="2100" i="1" kern="100" dirty="0">
                <a:effectLst/>
                <a:latin typeface="Palatino Linotype" panose="02040502050505030304" pitchFamily="18" charset="0"/>
                <a:ea typeface="Times New Roman" panose="02020603050405020304" pitchFamily="18" charset="0"/>
                <a:cs typeface="Times New Roman" panose="02020603050405020304" pitchFamily="18" charset="0"/>
              </a:rPr>
              <a:t>How We Think</a:t>
            </a:r>
            <a:r>
              <a:rPr lang="en-US" sz="2100" kern="100" dirty="0">
                <a:effectLst/>
                <a:latin typeface="Palatino Linotype" panose="02040502050505030304" pitchFamily="18" charset="0"/>
                <a:ea typeface="Times New Roman" panose="02020603050405020304" pitchFamily="18" charset="0"/>
                <a:cs typeface="Times New Roman" panose="02020603050405020304" pitchFamily="18" charset="0"/>
              </a:rPr>
              <a:t>. Boston, New York, Chicago.</a:t>
            </a:r>
            <a:endParaRPr lang="en-US" sz="2100" kern="100" dirty="0">
              <a:effectLst/>
              <a:latin typeface="Palatino Linotype" panose="02040502050505030304" pitchFamily="18" charset="0"/>
              <a:ea typeface="Calibri" panose="020F0502020204030204" pitchFamily="34" charset="0"/>
              <a:cs typeface="Times New Roman" panose="02020603050405020304" pitchFamily="18" charset="0"/>
            </a:endParaRPr>
          </a:p>
          <a:p>
            <a:pPr marL="0" marR="0">
              <a:lnSpc>
                <a:spcPct val="150000"/>
              </a:lnSpc>
              <a:spcBef>
                <a:spcPts val="0"/>
              </a:spcBef>
              <a:spcAft>
                <a:spcPts val="0"/>
              </a:spcAft>
            </a:pPr>
            <a:r>
              <a:rPr lang="en-US" sz="2100" kern="100" dirty="0">
                <a:effectLst/>
                <a:latin typeface="Palatino Linotype" panose="02040502050505030304" pitchFamily="18" charset="0"/>
                <a:ea typeface="Times New Roman" panose="02020603050405020304" pitchFamily="18" charset="0"/>
                <a:cs typeface="Times New Roman" panose="02020603050405020304" pitchFamily="18" charset="0"/>
              </a:rPr>
              <a:t> </a:t>
            </a:r>
            <a:endParaRPr lang="en-US" sz="2100" kern="100" dirty="0">
              <a:effectLst/>
              <a:latin typeface="Palatino Linotype" panose="02040502050505030304" pitchFamily="18" charset="0"/>
              <a:ea typeface="Calibri" panose="020F0502020204030204" pitchFamily="34" charset="0"/>
              <a:cs typeface="Times New Roman" panose="02020603050405020304" pitchFamily="18" charset="0"/>
            </a:endParaRPr>
          </a:p>
          <a:p>
            <a:pPr marL="0" marR="0">
              <a:lnSpc>
                <a:spcPct val="150000"/>
              </a:lnSpc>
              <a:spcBef>
                <a:spcPts val="0"/>
              </a:spcBef>
              <a:spcAft>
                <a:spcPts val="0"/>
              </a:spcAft>
            </a:pPr>
            <a:r>
              <a:rPr lang="en-US" sz="2100" kern="100" dirty="0">
                <a:effectLst/>
                <a:latin typeface="Palatino Linotype" panose="02040502050505030304" pitchFamily="18" charset="0"/>
                <a:ea typeface="Times New Roman" panose="02020603050405020304" pitchFamily="18" charset="0"/>
                <a:cs typeface="Times New Roman" panose="02020603050405020304" pitchFamily="18" charset="0"/>
              </a:rPr>
              <a:t>Ericsson, K.A., 2008. Deliberate Practice and Acquisition of Expert Performance: A General Overview. </a:t>
            </a:r>
            <a:r>
              <a:rPr lang="en-US" sz="2100" i="1" kern="100" dirty="0">
                <a:effectLst/>
                <a:latin typeface="Palatino Linotype" panose="02040502050505030304" pitchFamily="18" charset="0"/>
                <a:ea typeface="Times New Roman" panose="02020603050405020304" pitchFamily="18" charset="0"/>
                <a:cs typeface="Times New Roman" panose="02020603050405020304" pitchFamily="18" charset="0"/>
              </a:rPr>
              <a:t>Academic Emergency Medicine</a:t>
            </a:r>
            <a:r>
              <a:rPr lang="en-US" sz="2100" kern="100" dirty="0">
                <a:effectLst/>
                <a:latin typeface="Palatino Linotype" panose="02040502050505030304" pitchFamily="18" charset="0"/>
                <a:ea typeface="Times New Roman" panose="02020603050405020304" pitchFamily="18" charset="0"/>
                <a:cs typeface="Times New Roman" panose="02020603050405020304" pitchFamily="18" charset="0"/>
              </a:rPr>
              <a:t>, [online] 15(11), pp.988–994. https://</a:t>
            </a:r>
            <a:r>
              <a:rPr lang="en-US" sz="2100" kern="100" dirty="0" err="1">
                <a:effectLst/>
                <a:latin typeface="Palatino Linotype" panose="02040502050505030304" pitchFamily="18" charset="0"/>
                <a:ea typeface="Times New Roman" panose="02020603050405020304" pitchFamily="18" charset="0"/>
                <a:cs typeface="Times New Roman" panose="02020603050405020304" pitchFamily="18" charset="0"/>
              </a:rPr>
              <a:t>doi.org</a:t>
            </a:r>
            <a:r>
              <a:rPr lang="en-US" sz="2100" kern="100" dirty="0">
                <a:effectLst/>
                <a:latin typeface="Palatino Linotype" panose="02040502050505030304" pitchFamily="18" charset="0"/>
                <a:ea typeface="Times New Roman" panose="02020603050405020304" pitchFamily="18" charset="0"/>
                <a:cs typeface="Times New Roman" panose="02020603050405020304" pitchFamily="18" charset="0"/>
              </a:rPr>
              <a:t>/10.1111/J.1553-2712.2008.00227.X.</a:t>
            </a:r>
            <a:endParaRPr lang="en-US" sz="2100" kern="100" dirty="0">
              <a:effectLst/>
              <a:latin typeface="Palatino Linotype" panose="02040502050505030304" pitchFamily="18" charset="0"/>
              <a:ea typeface="Calibri" panose="020F0502020204030204" pitchFamily="34" charset="0"/>
              <a:cs typeface="Times New Roman" panose="02020603050405020304" pitchFamily="18" charset="0"/>
            </a:endParaRPr>
          </a:p>
          <a:p>
            <a:pPr marR="0" defTabSz="914400">
              <a:lnSpc>
                <a:spcPct val="110000"/>
              </a:lnSpc>
              <a:spcBef>
                <a:spcPts val="0"/>
              </a:spcBef>
              <a:spcAft>
                <a:spcPts val="600"/>
              </a:spcAft>
              <a:buClr>
                <a:schemeClr val="accent1"/>
              </a:buClr>
              <a:buSzPct val="100000"/>
            </a:pPr>
            <a:endParaRPr lang="en-US" sz="2100" dirty="0">
              <a:latin typeface="Palatino Linotype" panose="02040502050505030304" pitchFamily="18" charset="0"/>
            </a:endParaRPr>
          </a:p>
          <a:p>
            <a:pPr defTabSz="914400">
              <a:lnSpc>
                <a:spcPct val="110000"/>
              </a:lnSpc>
              <a:spcAft>
                <a:spcPts val="600"/>
              </a:spcAft>
              <a:buClr>
                <a:schemeClr val="accent1"/>
              </a:buClr>
              <a:buSzPct val="100000"/>
            </a:pPr>
            <a:r>
              <a:rPr lang="en-US" sz="2100" kern="100" dirty="0">
                <a:effectLst/>
                <a:latin typeface="Palatino Linotype" panose="02040502050505030304" pitchFamily="18" charset="0"/>
                <a:ea typeface="Times New Roman" panose="02020603050405020304" pitchFamily="18" charset="0"/>
                <a:cs typeface="Times New Roman" panose="02020603050405020304" pitchFamily="18" charset="0"/>
              </a:rPr>
              <a:t>Ericsson, K.A. and Harwell, K.W., 2019. Deliberate Practice and Proposed Limits on the Effects of Practice on the Acquisition of Expert Performance: Why the Original Definition Matters and Recommendations for Future Research. </a:t>
            </a:r>
            <a:r>
              <a:rPr lang="en-US" sz="2100" i="1" kern="100" dirty="0">
                <a:effectLst/>
                <a:latin typeface="Palatino Linotype" panose="02040502050505030304" pitchFamily="18" charset="0"/>
                <a:ea typeface="Times New Roman" panose="02020603050405020304" pitchFamily="18" charset="0"/>
                <a:cs typeface="Times New Roman" panose="02020603050405020304" pitchFamily="18" charset="0"/>
              </a:rPr>
              <a:t>Frontiers in </a:t>
            </a:r>
            <a:r>
              <a:rPr lang="en-US" sz="2100" i="1" kern="100" dirty="0" err="1">
                <a:effectLst/>
                <a:latin typeface="Palatino Linotype" panose="02040502050505030304" pitchFamily="18" charset="0"/>
                <a:ea typeface="Times New Roman" panose="02020603050405020304" pitchFamily="18" charset="0"/>
                <a:cs typeface="Times New Roman" panose="02020603050405020304" pitchFamily="18" charset="0"/>
              </a:rPr>
              <a:t>Pscychology</a:t>
            </a:r>
            <a:r>
              <a:rPr lang="en-US" sz="2100" i="1" kern="100" dirty="0">
                <a:effectLst/>
                <a:latin typeface="Palatino Linotype" panose="02040502050505030304" pitchFamily="18" charset="0"/>
                <a:ea typeface="Times New Roman" panose="02020603050405020304" pitchFamily="18" charset="0"/>
                <a:cs typeface="Times New Roman" panose="02020603050405020304" pitchFamily="18" charset="0"/>
              </a:rPr>
              <a:t> </a:t>
            </a:r>
            <a:r>
              <a:rPr lang="en-US" sz="2100" kern="100" dirty="0">
                <a:effectLst/>
                <a:latin typeface="Palatino Linotype" panose="02040502050505030304" pitchFamily="18" charset="0"/>
                <a:ea typeface="Times New Roman" panose="02020603050405020304" pitchFamily="18" charset="0"/>
                <a:cs typeface="Times New Roman" panose="02020603050405020304" pitchFamily="18" charset="0"/>
              </a:rPr>
              <a:t>, [online] 10, pp.1–19. https://</a:t>
            </a:r>
            <a:r>
              <a:rPr lang="en-US" sz="2100" kern="100" dirty="0" err="1">
                <a:effectLst/>
                <a:latin typeface="Palatino Linotype" panose="02040502050505030304" pitchFamily="18" charset="0"/>
                <a:ea typeface="Times New Roman" panose="02020603050405020304" pitchFamily="18" charset="0"/>
                <a:cs typeface="Times New Roman" panose="02020603050405020304" pitchFamily="18" charset="0"/>
              </a:rPr>
              <a:t>doi.org</a:t>
            </a:r>
            <a:r>
              <a:rPr lang="en-US" sz="2100" kern="100" dirty="0">
                <a:effectLst/>
                <a:latin typeface="Palatino Linotype" panose="02040502050505030304" pitchFamily="18" charset="0"/>
                <a:ea typeface="Times New Roman" panose="02020603050405020304" pitchFamily="18" charset="0"/>
                <a:cs typeface="Times New Roman" panose="02020603050405020304" pitchFamily="18" charset="0"/>
              </a:rPr>
              <a:t>/10.3389/fpsyg.2019.02396.</a:t>
            </a:r>
            <a:endParaRPr lang="en-US" sz="2100" kern="100" dirty="0">
              <a:effectLst/>
              <a:latin typeface="Palatino Linotype" panose="02040502050505030304" pitchFamily="18" charset="0"/>
              <a:ea typeface="Calibri" panose="020F0502020204030204" pitchFamily="34" charset="0"/>
              <a:cs typeface="Times New Roman" panose="02020603050405020304" pitchFamily="18" charset="0"/>
            </a:endParaRPr>
          </a:p>
          <a:p>
            <a:pPr marR="0" defTabSz="914400">
              <a:lnSpc>
                <a:spcPct val="110000"/>
              </a:lnSpc>
              <a:spcBef>
                <a:spcPts val="0"/>
              </a:spcBef>
              <a:spcAft>
                <a:spcPts val="600"/>
              </a:spcAft>
              <a:buClr>
                <a:schemeClr val="accent1"/>
              </a:buClr>
              <a:buSzPct val="100000"/>
            </a:pPr>
            <a:endParaRPr lang="en-US" sz="1500" dirty="0">
              <a:latin typeface="Palatino Linotype" panose="02040502050505030304" pitchFamily="18" charset="0"/>
            </a:endParaRPr>
          </a:p>
        </p:txBody>
      </p:sp>
      <p:pic>
        <p:nvPicPr>
          <p:cNvPr id="59" name="Picture 58">
            <a:extLst>
              <a:ext uri="{FF2B5EF4-FFF2-40B4-BE49-F238E27FC236}">
                <a16:creationId xmlns:a16="http://schemas.microsoft.com/office/drawing/2014/main" id="{C33612A4-0B77-4479-B2AA-F178599550A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61" name="Straight Connector 60">
            <a:extLst>
              <a:ext uri="{FF2B5EF4-FFF2-40B4-BE49-F238E27FC236}">
                <a16:creationId xmlns:a16="http://schemas.microsoft.com/office/drawing/2014/main" id="{078A367A-3E83-4B48-A0F7-43FBE33328F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24428118"/>
      </p:ext>
    </p:extLst>
  </p:cSld>
  <p:clrMapOvr>
    <a:masterClrMapping/>
  </p:clrMapOvr>
  <p:transition spd="slow">
    <p:wipe/>
  </p:transition>
</p:sld>
</file>

<file path=ppt/slides/slide4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45" name="Rectangle 44">
            <a:extLst>
              <a:ext uri="{FF2B5EF4-FFF2-40B4-BE49-F238E27FC236}">
                <a16:creationId xmlns:a16="http://schemas.microsoft.com/office/drawing/2014/main" id="{1CE580D1-F917-4567-AFB4-99AA9B52AD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47" name="Picture 46">
            <a:extLst>
              <a:ext uri="{FF2B5EF4-FFF2-40B4-BE49-F238E27FC236}">
                <a16:creationId xmlns:a16="http://schemas.microsoft.com/office/drawing/2014/main" id="{1F5620B8-A2D8-4568-B566-F0453A0D916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49" name="Straight Connector 48">
            <a:extLst>
              <a:ext uri="{FF2B5EF4-FFF2-40B4-BE49-F238E27FC236}">
                <a16:creationId xmlns:a16="http://schemas.microsoft.com/office/drawing/2014/main" id="{1C7D2BA4-4B7A-4596-8BCC-5CF71542389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C9D4B225-18E9-4C5B-94D8-2ABE6D161E4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53" name="Rectangle 52">
            <a:extLst>
              <a:ext uri="{FF2B5EF4-FFF2-40B4-BE49-F238E27FC236}">
                <a16:creationId xmlns:a16="http://schemas.microsoft.com/office/drawing/2014/main" id="{7BEFDA1A-2A01-4C29-A5D0-AE6F050D07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6" name="Picture 6" descr="Complex maths formulae on a blackboard">
            <a:extLst>
              <a:ext uri="{FF2B5EF4-FFF2-40B4-BE49-F238E27FC236}">
                <a16:creationId xmlns:a16="http://schemas.microsoft.com/office/drawing/2014/main" id="{B132974B-A097-FA46-5B5F-2A0625427BE9}"/>
              </a:ext>
            </a:extLst>
          </p:cNvPr>
          <p:cNvPicPr>
            <a:picLocks noChangeAspect="1"/>
          </p:cNvPicPr>
          <p:nvPr/>
        </p:nvPicPr>
        <p:blipFill rotWithShape="1">
          <a:blip r:embed="rId3">
            <a:duotone>
              <a:schemeClr val="bg2">
                <a:shade val="45000"/>
                <a:satMod val="135000"/>
              </a:schemeClr>
              <a:prstClr val="white"/>
            </a:duotone>
            <a:alphaModFix amt="50000"/>
          </a:blip>
          <a:srcRect t="18207" r="-1" b="4735"/>
          <a:stretch/>
        </p:blipFill>
        <p:spPr>
          <a:xfrm>
            <a:off x="305" y="10"/>
            <a:ext cx="12191695" cy="6857990"/>
          </a:xfrm>
          <a:prstGeom prst="rect">
            <a:avLst/>
          </a:prstGeom>
        </p:spPr>
      </p:pic>
      <p:cxnSp>
        <p:nvCxnSpPr>
          <p:cNvPr id="55" name="Straight Connector 54">
            <a:extLst>
              <a:ext uri="{FF2B5EF4-FFF2-40B4-BE49-F238E27FC236}">
                <a16:creationId xmlns:a16="http://schemas.microsoft.com/office/drawing/2014/main" id="{17FD20E5-30AF-47B9-9256-2E8E904CBBC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960752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E477FA9C-C520-6FF7-6D46-BBB2850A21DB}"/>
              </a:ext>
            </a:extLst>
          </p:cNvPr>
          <p:cNvSpPr>
            <a:spLocks noGrp="1"/>
          </p:cNvSpPr>
          <p:nvPr>
            <p:ph type="title"/>
          </p:nvPr>
        </p:nvSpPr>
        <p:spPr>
          <a:xfrm>
            <a:off x="1451579" y="804519"/>
            <a:ext cx="9603275" cy="1049235"/>
          </a:xfrm>
        </p:spPr>
        <p:txBody>
          <a:bodyPr vert="horz" lIns="91440" tIns="45720" rIns="91440" bIns="45720" rtlCol="0" anchor="t">
            <a:normAutofit/>
          </a:bodyPr>
          <a:lstStyle/>
          <a:p>
            <a:r>
              <a:rPr lang="en-US" dirty="0">
                <a:latin typeface="Palatino Linotype" panose="02040502050505030304" pitchFamily="18" charset="0"/>
              </a:rPr>
              <a:t>References</a:t>
            </a:r>
          </a:p>
        </p:txBody>
      </p:sp>
      <p:sp>
        <p:nvSpPr>
          <p:cNvPr id="57" name="Rectangle 56">
            <a:extLst>
              <a:ext uri="{FF2B5EF4-FFF2-40B4-BE49-F238E27FC236}">
                <a16:creationId xmlns:a16="http://schemas.microsoft.com/office/drawing/2014/main" id="{279D3810-B86F-4009-84EC-DE0FEABD6F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alpha val="80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DA74FBE5-E604-7B78-8CDB-FF223590E38E}"/>
              </a:ext>
            </a:extLst>
          </p:cNvPr>
          <p:cNvSpPr txBox="1"/>
          <p:nvPr/>
        </p:nvSpPr>
        <p:spPr>
          <a:xfrm>
            <a:off x="1445014" y="1835658"/>
            <a:ext cx="9603275" cy="4892781"/>
          </a:xfrm>
          <a:prstGeom prst="rect">
            <a:avLst/>
          </a:prstGeom>
        </p:spPr>
        <p:txBody>
          <a:bodyPr vert="horz" lIns="91440" tIns="45720" rIns="91440" bIns="45720" rtlCol="0" anchor="t">
            <a:normAutofit fontScale="25000" lnSpcReduction="20000"/>
          </a:bodyPr>
          <a:lstStyle/>
          <a:p>
            <a:pPr marL="0" marR="0">
              <a:lnSpc>
                <a:spcPct val="150000"/>
              </a:lnSpc>
              <a:spcBef>
                <a:spcPts val="0"/>
              </a:spcBef>
              <a:spcAft>
                <a:spcPts val="0"/>
              </a:spcAft>
            </a:pPr>
            <a:r>
              <a:rPr lang="en-US" sz="5200" kern="100" dirty="0">
                <a:effectLst/>
                <a:latin typeface="Arial" panose="020B0604020202020204" pitchFamily="34" charset="0"/>
                <a:ea typeface="Times New Roman" panose="02020603050405020304" pitchFamily="18" charset="0"/>
                <a:cs typeface="Times New Roman" panose="02020603050405020304" pitchFamily="18" charset="0"/>
              </a:rPr>
              <a:t>Ericsson, K.A., </a:t>
            </a:r>
            <a:r>
              <a:rPr lang="en-US" sz="5200" kern="100" dirty="0" err="1">
                <a:effectLst/>
                <a:latin typeface="Arial" panose="020B0604020202020204" pitchFamily="34" charset="0"/>
                <a:ea typeface="Times New Roman" panose="02020603050405020304" pitchFamily="18" charset="0"/>
                <a:cs typeface="Times New Roman" panose="02020603050405020304" pitchFamily="18" charset="0"/>
              </a:rPr>
              <a:t>Krampe</a:t>
            </a:r>
            <a:r>
              <a:rPr lang="en-US" sz="5200" kern="100" dirty="0">
                <a:effectLst/>
                <a:latin typeface="Arial" panose="020B0604020202020204" pitchFamily="34" charset="0"/>
                <a:ea typeface="Times New Roman" panose="02020603050405020304" pitchFamily="18" charset="0"/>
                <a:cs typeface="Times New Roman" panose="02020603050405020304" pitchFamily="18" charset="0"/>
              </a:rPr>
              <a:t>, R.T. and </a:t>
            </a:r>
            <a:r>
              <a:rPr lang="en-US" sz="5200" kern="100" dirty="0" err="1">
                <a:effectLst/>
                <a:latin typeface="Arial" panose="020B0604020202020204" pitchFamily="34" charset="0"/>
                <a:ea typeface="Times New Roman" panose="02020603050405020304" pitchFamily="18" charset="0"/>
                <a:cs typeface="Times New Roman" panose="02020603050405020304" pitchFamily="18" charset="0"/>
              </a:rPr>
              <a:t>Tesch-Römer</a:t>
            </a:r>
            <a:r>
              <a:rPr lang="en-US" sz="5200" kern="100" dirty="0">
                <a:effectLst/>
                <a:latin typeface="Arial" panose="020B0604020202020204" pitchFamily="34" charset="0"/>
                <a:ea typeface="Times New Roman" panose="02020603050405020304" pitchFamily="18" charset="0"/>
                <a:cs typeface="Times New Roman" panose="02020603050405020304" pitchFamily="18" charset="0"/>
              </a:rPr>
              <a:t>, C., 1993. </a:t>
            </a:r>
            <a:r>
              <a:rPr lang="en-US" sz="5200" i="1" kern="100" dirty="0">
                <a:effectLst/>
                <a:latin typeface="Arial" panose="020B0604020202020204" pitchFamily="34" charset="0"/>
                <a:ea typeface="Times New Roman" panose="02020603050405020304" pitchFamily="18" charset="0"/>
                <a:cs typeface="Times New Roman" panose="02020603050405020304" pitchFamily="18" charset="0"/>
              </a:rPr>
              <a:t>The role of deliberate practice in the acquisition of expert performance.: EBSCOhost</a:t>
            </a:r>
            <a:r>
              <a:rPr lang="en-US" sz="5200" kern="100" dirty="0">
                <a:effectLst/>
                <a:latin typeface="Arial" panose="020B0604020202020204" pitchFamily="34" charset="0"/>
                <a:ea typeface="Times New Roman" panose="02020603050405020304" pitchFamily="18" charset="0"/>
                <a:cs typeface="Times New Roman" panose="02020603050405020304" pitchFamily="18" charset="0"/>
              </a:rPr>
              <a:t>. [online] Psychological Review. https://</a:t>
            </a:r>
            <a:r>
              <a:rPr lang="en-US" sz="5200" kern="100" dirty="0" err="1">
                <a:effectLst/>
                <a:latin typeface="Arial" panose="020B0604020202020204" pitchFamily="34" charset="0"/>
                <a:ea typeface="Times New Roman" panose="02020603050405020304" pitchFamily="18" charset="0"/>
                <a:cs typeface="Times New Roman" panose="02020603050405020304" pitchFamily="18" charset="0"/>
              </a:rPr>
              <a:t>doi.org</a:t>
            </a:r>
            <a:r>
              <a:rPr lang="en-US" sz="5200" kern="100" dirty="0">
                <a:effectLst/>
                <a:latin typeface="Arial" panose="020B0604020202020204" pitchFamily="34" charset="0"/>
                <a:ea typeface="Times New Roman" panose="02020603050405020304" pitchFamily="18" charset="0"/>
                <a:cs typeface="Times New Roman" panose="02020603050405020304" pitchFamily="18" charset="0"/>
              </a:rPr>
              <a:t>/10.1037/0033-295X.100.3.363.</a:t>
            </a:r>
            <a:endParaRPr lang="en-US" sz="52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50000"/>
              </a:lnSpc>
              <a:spcBef>
                <a:spcPts val="0"/>
              </a:spcBef>
              <a:spcAft>
                <a:spcPts val="0"/>
              </a:spcAft>
            </a:pPr>
            <a:r>
              <a:rPr lang="en-US" sz="5200" kern="100" dirty="0">
                <a:effectLst/>
                <a:latin typeface="Arial" panose="020B0604020202020204" pitchFamily="34" charset="0"/>
                <a:ea typeface="Times New Roman" panose="02020603050405020304" pitchFamily="18" charset="0"/>
                <a:cs typeface="Times New Roman" panose="02020603050405020304" pitchFamily="18" charset="0"/>
              </a:rPr>
              <a:t> </a:t>
            </a:r>
            <a:endParaRPr lang="en-US" sz="52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50000"/>
              </a:lnSpc>
              <a:spcBef>
                <a:spcPts val="0"/>
              </a:spcBef>
              <a:spcAft>
                <a:spcPts val="0"/>
              </a:spcAft>
            </a:pPr>
            <a:r>
              <a:rPr lang="en-US" sz="5200" kern="100" dirty="0">
                <a:effectLst/>
                <a:latin typeface="Arial" panose="020B0604020202020204" pitchFamily="34" charset="0"/>
                <a:ea typeface="Times New Roman" panose="02020603050405020304" pitchFamily="18" charset="0"/>
                <a:cs typeface="Times New Roman" panose="02020603050405020304" pitchFamily="18" charset="0"/>
              </a:rPr>
              <a:t>Finlay, L., 2008. Reflecting on ‘Reflective practice’. [online] Available at: &lt;</a:t>
            </a:r>
            <a:r>
              <a:rPr lang="en-US" sz="5200" kern="100" dirty="0" err="1">
                <a:effectLst/>
                <a:latin typeface="Arial" panose="020B0604020202020204" pitchFamily="34" charset="0"/>
                <a:ea typeface="Times New Roman" panose="02020603050405020304" pitchFamily="18" charset="0"/>
                <a:cs typeface="Times New Roman" panose="02020603050405020304" pitchFamily="18" charset="0"/>
              </a:rPr>
              <a:t>www.open.ac.uk</a:t>
            </a:r>
            <a:r>
              <a:rPr lang="en-US" sz="5200" kern="100" dirty="0">
                <a:effectLst/>
                <a:latin typeface="Arial" panose="020B0604020202020204" pitchFamily="34" charset="0"/>
                <a:ea typeface="Times New Roman" panose="02020603050405020304" pitchFamily="18" charset="0"/>
                <a:cs typeface="Times New Roman" panose="02020603050405020304" pitchFamily="18" charset="0"/>
              </a:rPr>
              <a:t>/</a:t>
            </a:r>
            <a:r>
              <a:rPr lang="en-US" sz="5200" kern="100" dirty="0" err="1">
                <a:effectLst/>
                <a:latin typeface="Arial" panose="020B0604020202020204" pitchFamily="34" charset="0"/>
                <a:ea typeface="Times New Roman" panose="02020603050405020304" pitchFamily="18" charset="0"/>
                <a:cs typeface="Times New Roman" panose="02020603050405020304" pitchFamily="18" charset="0"/>
              </a:rPr>
              <a:t>pbpl</a:t>
            </a:r>
            <a:r>
              <a:rPr lang="en-US" sz="5200" kern="100" dirty="0">
                <a:effectLst/>
                <a:latin typeface="Arial" panose="020B0604020202020204" pitchFamily="34" charset="0"/>
                <a:ea typeface="Times New Roman" panose="02020603050405020304" pitchFamily="18" charset="0"/>
                <a:cs typeface="Times New Roman" panose="02020603050405020304" pitchFamily="18" charset="0"/>
              </a:rPr>
              <a:t>.&gt; [Accessed 25 September 2022].</a:t>
            </a:r>
            <a:endParaRPr lang="en-US" sz="52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50000"/>
              </a:lnSpc>
              <a:spcBef>
                <a:spcPts val="0"/>
              </a:spcBef>
              <a:spcAft>
                <a:spcPts val="0"/>
              </a:spcAft>
            </a:pPr>
            <a:r>
              <a:rPr lang="en-US" sz="5200" kern="100" dirty="0">
                <a:effectLst/>
                <a:latin typeface="Arial" panose="020B0604020202020204" pitchFamily="34" charset="0"/>
                <a:ea typeface="Times New Roman" panose="02020603050405020304" pitchFamily="18" charset="0"/>
                <a:cs typeface="Times New Roman" panose="02020603050405020304" pitchFamily="18" charset="0"/>
              </a:rPr>
              <a:t> </a:t>
            </a:r>
            <a:endParaRPr lang="en-US" sz="52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50000"/>
              </a:lnSpc>
              <a:spcBef>
                <a:spcPts val="0"/>
              </a:spcBef>
              <a:spcAft>
                <a:spcPts val="0"/>
              </a:spcAft>
            </a:pPr>
            <a:r>
              <a:rPr lang="en-US" sz="5200" kern="100" dirty="0">
                <a:effectLst/>
                <a:latin typeface="Arial" panose="020B0604020202020204" pitchFamily="34" charset="0"/>
                <a:ea typeface="Times New Roman" panose="02020603050405020304" pitchFamily="18" charset="0"/>
                <a:cs typeface="Times New Roman" panose="02020603050405020304" pitchFamily="18" charset="0"/>
              </a:rPr>
              <a:t>Jasper, M.A., 2005. Using reflective writing within research. </a:t>
            </a:r>
            <a:r>
              <a:rPr lang="en-US" sz="5200" i="1" kern="100" dirty="0">
                <a:effectLst/>
                <a:latin typeface="Arial" panose="020B0604020202020204" pitchFamily="34" charset="0"/>
                <a:ea typeface="Times New Roman" panose="02020603050405020304" pitchFamily="18" charset="0"/>
                <a:cs typeface="Times New Roman" panose="02020603050405020304" pitchFamily="18" charset="0"/>
              </a:rPr>
              <a:t>http://</a:t>
            </a:r>
            <a:r>
              <a:rPr lang="en-US" sz="5200" i="1" kern="100" dirty="0" err="1">
                <a:effectLst/>
                <a:latin typeface="Arial" panose="020B0604020202020204" pitchFamily="34" charset="0"/>
                <a:ea typeface="Times New Roman" panose="02020603050405020304" pitchFamily="18" charset="0"/>
                <a:cs typeface="Times New Roman" panose="02020603050405020304" pitchFamily="18" charset="0"/>
              </a:rPr>
              <a:t>dx.doi.org.ezproxy.uwtsd.ac.uk</a:t>
            </a:r>
            <a:r>
              <a:rPr lang="en-US" sz="5200" i="1" kern="100" dirty="0">
                <a:effectLst/>
                <a:latin typeface="Arial" panose="020B0604020202020204" pitchFamily="34" charset="0"/>
                <a:ea typeface="Times New Roman" panose="02020603050405020304" pitchFamily="18" charset="0"/>
                <a:cs typeface="Times New Roman" panose="02020603050405020304" pitchFamily="18" charset="0"/>
              </a:rPr>
              <a:t>/10.1177/174498710501000303</a:t>
            </a:r>
            <a:r>
              <a:rPr lang="en-US" sz="5200" kern="100" dirty="0">
                <a:effectLst/>
                <a:latin typeface="Arial" panose="020B0604020202020204" pitchFamily="34" charset="0"/>
                <a:ea typeface="Times New Roman" panose="02020603050405020304" pitchFamily="18" charset="0"/>
                <a:cs typeface="Times New Roman" panose="02020603050405020304" pitchFamily="18" charset="0"/>
              </a:rPr>
              <a:t>, [online] 10(3), pp.247–260. https://</a:t>
            </a:r>
            <a:r>
              <a:rPr lang="en-US" sz="5200" kern="100" dirty="0" err="1">
                <a:effectLst/>
                <a:latin typeface="Arial" panose="020B0604020202020204" pitchFamily="34" charset="0"/>
                <a:ea typeface="Times New Roman" panose="02020603050405020304" pitchFamily="18" charset="0"/>
                <a:cs typeface="Times New Roman" panose="02020603050405020304" pitchFamily="18" charset="0"/>
              </a:rPr>
              <a:t>doi.org</a:t>
            </a:r>
            <a:r>
              <a:rPr lang="en-US" sz="5200" kern="100" dirty="0">
                <a:effectLst/>
                <a:latin typeface="Arial" panose="020B0604020202020204" pitchFamily="34" charset="0"/>
                <a:ea typeface="Times New Roman" panose="02020603050405020304" pitchFamily="18" charset="0"/>
                <a:cs typeface="Times New Roman" panose="02020603050405020304" pitchFamily="18" charset="0"/>
              </a:rPr>
              <a:t>/10.1177/174498710501000303.</a:t>
            </a:r>
            <a:endParaRPr lang="en-US" sz="52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50000"/>
              </a:lnSpc>
              <a:spcBef>
                <a:spcPts val="0"/>
              </a:spcBef>
              <a:spcAft>
                <a:spcPts val="0"/>
              </a:spcAft>
            </a:pPr>
            <a:r>
              <a:rPr lang="en-US" sz="5200" kern="100" dirty="0">
                <a:effectLst/>
                <a:latin typeface="Arial" panose="020B0604020202020204" pitchFamily="34" charset="0"/>
                <a:ea typeface="Times New Roman" panose="02020603050405020304" pitchFamily="18" charset="0"/>
                <a:cs typeface="Times New Roman" panose="02020603050405020304" pitchFamily="18" charset="0"/>
              </a:rPr>
              <a:t> </a:t>
            </a:r>
            <a:endParaRPr lang="en-US" sz="52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50000"/>
              </a:lnSpc>
              <a:spcBef>
                <a:spcPts val="0"/>
              </a:spcBef>
              <a:spcAft>
                <a:spcPts val="0"/>
              </a:spcAft>
            </a:pPr>
            <a:r>
              <a:rPr lang="en-US" sz="5200" kern="100" dirty="0" err="1">
                <a:effectLst/>
                <a:latin typeface="Arial" panose="020B0604020202020204" pitchFamily="34" charset="0"/>
                <a:ea typeface="Times New Roman" panose="02020603050405020304" pitchFamily="18" charset="0"/>
                <a:cs typeface="Times New Roman" panose="02020603050405020304" pitchFamily="18" charset="0"/>
              </a:rPr>
              <a:t>Kawulich</a:t>
            </a:r>
            <a:r>
              <a:rPr lang="en-US" sz="5200" kern="100" dirty="0">
                <a:effectLst/>
                <a:latin typeface="Arial" panose="020B0604020202020204" pitchFamily="34" charset="0"/>
                <a:ea typeface="Times New Roman" panose="02020603050405020304" pitchFamily="18" charset="0"/>
                <a:cs typeface="Times New Roman" panose="02020603050405020304" pitchFamily="18" charset="0"/>
              </a:rPr>
              <a:t>, B. and </a:t>
            </a:r>
            <a:r>
              <a:rPr lang="en-US" sz="5200" kern="100" dirty="0" err="1">
                <a:effectLst/>
                <a:latin typeface="Arial" panose="020B0604020202020204" pitchFamily="34" charset="0"/>
                <a:ea typeface="Times New Roman" panose="02020603050405020304" pitchFamily="18" charset="0"/>
                <a:cs typeface="Times New Roman" panose="02020603050405020304" pitchFamily="18" charset="0"/>
              </a:rPr>
              <a:t>Chilisa</a:t>
            </a:r>
            <a:r>
              <a:rPr lang="en-US" sz="5200" kern="100" dirty="0">
                <a:effectLst/>
                <a:latin typeface="Arial" panose="020B0604020202020204" pitchFamily="34" charset="0"/>
                <a:ea typeface="Times New Roman" panose="02020603050405020304" pitchFamily="18" charset="0"/>
                <a:cs typeface="Times New Roman" panose="02020603050405020304" pitchFamily="18" charset="0"/>
              </a:rPr>
              <a:t>, B., 2012. </a:t>
            </a:r>
            <a:r>
              <a:rPr lang="en-US" sz="5200" i="1" kern="100" dirty="0">
                <a:effectLst/>
                <a:latin typeface="Arial" panose="020B0604020202020204" pitchFamily="34" charset="0"/>
                <a:ea typeface="Times New Roman" panose="02020603050405020304" pitchFamily="18" charset="0"/>
                <a:cs typeface="Times New Roman" panose="02020603050405020304" pitchFamily="18" charset="0"/>
              </a:rPr>
              <a:t>Selecting a research approach- paradigm, methodology and methods</a:t>
            </a:r>
            <a:r>
              <a:rPr lang="en-US" sz="5200" kern="100" dirty="0">
                <a:effectLst/>
                <a:latin typeface="Arial" panose="020B0604020202020204" pitchFamily="34" charset="0"/>
                <a:ea typeface="Times New Roman" panose="02020603050405020304" pitchFamily="18" charset="0"/>
                <a:cs typeface="Times New Roman" panose="02020603050405020304" pitchFamily="18" charset="0"/>
              </a:rPr>
              <a:t>. McGraw Hill.</a:t>
            </a:r>
            <a:endParaRPr lang="en-US" sz="52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50000"/>
              </a:lnSpc>
              <a:spcBef>
                <a:spcPts val="0"/>
              </a:spcBef>
              <a:spcAft>
                <a:spcPts val="0"/>
              </a:spcAft>
            </a:pPr>
            <a:r>
              <a:rPr lang="en-US" sz="5200" kern="100" dirty="0">
                <a:effectLst/>
                <a:latin typeface="Arial" panose="020B0604020202020204" pitchFamily="34" charset="0"/>
                <a:ea typeface="Times New Roman" panose="02020603050405020304" pitchFamily="18" charset="0"/>
                <a:cs typeface="Times New Roman" panose="02020603050405020304" pitchFamily="18" charset="0"/>
              </a:rPr>
              <a:t> </a:t>
            </a:r>
            <a:endParaRPr lang="en-US" sz="52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50000"/>
              </a:lnSpc>
              <a:spcBef>
                <a:spcPts val="0"/>
              </a:spcBef>
              <a:spcAft>
                <a:spcPts val="0"/>
              </a:spcAft>
            </a:pPr>
            <a:r>
              <a:rPr lang="en-US" sz="5200" kern="100" dirty="0">
                <a:effectLst/>
                <a:latin typeface="Arial" panose="020B0604020202020204" pitchFamily="34" charset="0"/>
                <a:ea typeface="Times New Roman" panose="02020603050405020304" pitchFamily="18" charset="0"/>
                <a:cs typeface="Times New Roman" panose="02020603050405020304" pitchFamily="18" charset="0"/>
              </a:rPr>
              <a:t>Kolb, D., 1984. </a:t>
            </a:r>
            <a:r>
              <a:rPr lang="en-US" sz="5200" i="1" kern="100" dirty="0">
                <a:effectLst/>
                <a:latin typeface="Arial" panose="020B0604020202020204" pitchFamily="34" charset="0"/>
                <a:ea typeface="Times New Roman" panose="02020603050405020304" pitchFamily="18" charset="0"/>
                <a:cs typeface="Times New Roman" panose="02020603050405020304" pitchFamily="18" charset="0"/>
              </a:rPr>
              <a:t>Experiential learning: experience as the source of learning and development</a:t>
            </a:r>
            <a:r>
              <a:rPr lang="en-US" sz="5200" kern="100" dirty="0">
                <a:effectLst/>
                <a:latin typeface="Arial" panose="020B0604020202020204" pitchFamily="34" charset="0"/>
                <a:ea typeface="Times New Roman" panose="02020603050405020304" pitchFamily="18" charset="0"/>
                <a:cs typeface="Times New Roman" panose="02020603050405020304" pitchFamily="18" charset="0"/>
              </a:rPr>
              <a:t>. </a:t>
            </a:r>
          </a:p>
          <a:p>
            <a:pPr marL="0" marR="0">
              <a:lnSpc>
                <a:spcPct val="150000"/>
              </a:lnSpc>
              <a:spcBef>
                <a:spcPts val="0"/>
              </a:spcBef>
              <a:spcAft>
                <a:spcPts val="0"/>
              </a:spcAft>
            </a:pPr>
            <a:endParaRPr lang="en-US" sz="5200" kern="100" dirty="0">
              <a:latin typeface="Arial" panose="020B0604020202020204" pitchFamily="34" charset="0"/>
              <a:ea typeface="Calibri" panose="020F0502020204030204" pitchFamily="34" charset="0"/>
              <a:cs typeface="Times New Roman" panose="02020603050405020304" pitchFamily="18" charset="0"/>
            </a:endParaRPr>
          </a:p>
          <a:p>
            <a:pPr>
              <a:lnSpc>
                <a:spcPct val="150000"/>
              </a:lnSpc>
            </a:pPr>
            <a:r>
              <a:rPr lang="en-US" sz="5200" kern="100" dirty="0">
                <a:effectLst/>
                <a:latin typeface="Arial" panose="020B0604020202020204" pitchFamily="34" charset="0"/>
                <a:ea typeface="Times New Roman" panose="02020603050405020304" pitchFamily="18" charset="0"/>
                <a:cs typeface="Times New Roman" panose="02020603050405020304" pitchFamily="18" charset="0"/>
              </a:rPr>
              <a:t>Kong, Y., 2021. The Role of Experiential Learning on Students’ Motivation and Classroom Engagement. </a:t>
            </a:r>
            <a:r>
              <a:rPr lang="en-US" sz="5200" i="1" kern="100" dirty="0">
                <a:effectLst/>
                <a:latin typeface="Arial" panose="020B0604020202020204" pitchFamily="34" charset="0"/>
                <a:ea typeface="Times New Roman" panose="02020603050405020304" pitchFamily="18" charset="0"/>
                <a:cs typeface="Times New Roman" panose="02020603050405020304" pitchFamily="18" charset="0"/>
              </a:rPr>
              <a:t>Frontiers in Psychology</a:t>
            </a:r>
            <a:r>
              <a:rPr lang="en-US" sz="5200" kern="100" dirty="0">
                <a:effectLst/>
                <a:latin typeface="Arial" panose="020B0604020202020204" pitchFamily="34" charset="0"/>
                <a:ea typeface="Times New Roman" panose="02020603050405020304" pitchFamily="18" charset="0"/>
                <a:cs typeface="Times New Roman" panose="02020603050405020304" pitchFamily="18" charset="0"/>
              </a:rPr>
              <a:t>, 12. https://</a:t>
            </a:r>
            <a:r>
              <a:rPr lang="en-US" sz="5200" kern="100" dirty="0" err="1">
                <a:effectLst/>
                <a:latin typeface="Arial" panose="020B0604020202020204" pitchFamily="34" charset="0"/>
                <a:ea typeface="Times New Roman" panose="02020603050405020304" pitchFamily="18" charset="0"/>
                <a:cs typeface="Times New Roman" panose="02020603050405020304" pitchFamily="18" charset="0"/>
              </a:rPr>
              <a:t>doi.org</a:t>
            </a:r>
            <a:r>
              <a:rPr lang="en-US" sz="5200" kern="100" dirty="0">
                <a:effectLst/>
                <a:latin typeface="Arial" panose="020B0604020202020204" pitchFamily="34" charset="0"/>
                <a:ea typeface="Times New Roman" panose="02020603050405020304" pitchFamily="18" charset="0"/>
                <a:cs typeface="Times New Roman" panose="02020603050405020304" pitchFamily="18" charset="0"/>
              </a:rPr>
              <a:t>/10.3389/fpsyg.2021.771272.</a:t>
            </a:r>
            <a:endParaRPr lang="en-US" sz="52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50000"/>
              </a:lnSpc>
              <a:spcBef>
                <a:spcPts val="0"/>
              </a:spcBef>
              <a:spcAft>
                <a:spcPts val="0"/>
              </a:spcAft>
            </a:pPr>
            <a:endParaRPr lang="en-US" sz="52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50000"/>
              </a:lnSpc>
              <a:spcBef>
                <a:spcPts val="0"/>
              </a:spcBef>
              <a:spcAft>
                <a:spcPts val="0"/>
              </a:spcAft>
            </a:pPr>
            <a:endParaRPr lang="en-US" sz="2700" kern="100" dirty="0">
              <a:effectLst/>
              <a:latin typeface="Calibri" panose="020F0502020204030204" pitchFamily="34" charset="0"/>
              <a:ea typeface="Calibri" panose="020F0502020204030204" pitchFamily="34" charset="0"/>
              <a:cs typeface="Times New Roman" panose="02020603050405020304" pitchFamily="18" charset="0"/>
            </a:endParaRPr>
          </a:p>
          <a:p>
            <a:pPr marR="0" defTabSz="914400">
              <a:lnSpc>
                <a:spcPct val="110000"/>
              </a:lnSpc>
              <a:spcBef>
                <a:spcPts val="0"/>
              </a:spcBef>
              <a:spcAft>
                <a:spcPts val="600"/>
              </a:spcAft>
              <a:buClr>
                <a:schemeClr val="accent1"/>
              </a:buClr>
              <a:buSzPct val="100000"/>
            </a:pPr>
            <a:endParaRPr lang="en-US" sz="1500" dirty="0">
              <a:latin typeface="Palatino Linotype" panose="02040502050505030304" pitchFamily="18" charset="0"/>
            </a:endParaRPr>
          </a:p>
        </p:txBody>
      </p:sp>
      <p:pic>
        <p:nvPicPr>
          <p:cNvPr id="59" name="Picture 58">
            <a:extLst>
              <a:ext uri="{FF2B5EF4-FFF2-40B4-BE49-F238E27FC236}">
                <a16:creationId xmlns:a16="http://schemas.microsoft.com/office/drawing/2014/main" id="{C33612A4-0B77-4479-B2AA-F178599550A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61" name="Straight Connector 60">
            <a:extLst>
              <a:ext uri="{FF2B5EF4-FFF2-40B4-BE49-F238E27FC236}">
                <a16:creationId xmlns:a16="http://schemas.microsoft.com/office/drawing/2014/main" id="{078A367A-3E83-4B48-A0F7-43FBE33328F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30106738"/>
      </p:ext>
    </p:extLst>
  </p:cSld>
  <p:clrMapOvr>
    <a:masterClrMapping/>
  </p:clrMapOvr>
  <p:transition spd="slow">
    <p:wipe/>
  </p:transition>
</p:sld>
</file>

<file path=ppt/slides/slide4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45" name="Rectangle 44">
            <a:extLst>
              <a:ext uri="{FF2B5EF4-FFF2-40B4-BE49-F238E27FC236}">
                <a16:creationId xmlns:a16="http://schemas.microsoft.com/office/drawing/2014/main" id="{1CE580D1-F917-4567-AFB4-99AA9B52AD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47" name="Picture 46">
            <a:extLst>
              <a:ext uri="{FF2B5EF4-FFF2-40B4-BE49-F238E27FC236}">
                <a16:creationId xmlns:a16="http://schemas.microsoft.com/office/drawing/2014/main" id="{1F5620B8-A2D8-4568-B566-F0453A0D916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49" name="Straight Connector 48">
            <a:extLst>
              <a:ext uri="{FF2B5EF4-FFF2-40B4-BE49-F238E27FC236}">
                <a16:creationId xmlns:a16="http://schemas.microsoft.com/office/drawing/2014/main" id="{1C7D2BA4-4B7A-4596-8BCC-5CF71542389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C9D4B225-18E9-4C5B-94D8-2ABE6D161E4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53" name="Rectangle 52">
            <a:extLst>
              <a:ext uri="{FF2B5EF4-FFF2-40B4-BE49-F238E27FC236}">
                <a16:creationId xmlns:a16="http://schemas.microsoft.com/office/drawing/2014/main" id="{7BEFDA1A-2A01-4C29-A5D0-AE6F050D07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6" name="Picture 6" descr="Complex maths formulae on a blackboard">
            <a:extLst>
              <a:ext uri="{FF2B5EF4-FFF2-40B4-BE49-F238E27FC236}">
                <a16:creationId xmlns:a16="http://schemas.microsoft.com/office/drawing/2014/main" id="{B132974B-A097-FA46-5B5F-2A0625427BE9}"/>
              </a:ext>
            </a:extLst>
          </p:cNvPr>
          <p:cNvPicPr>
            <a:picLocks noChangeAspect="1"/>
          </p:cNvPicPr>
          <p:nvPr/>
        </p:nvPicPr>
        <p:blipFill rotWithShape="1">
          <a:blip r:embed="rId3">
            <a:duotone>
              <a:schemeClr val="bg2">
                <a:shade val="45000"/>
                <a:satMod val="135000"/>
              </a:schemeClr>
              <a:prstClr val="white"/>
            </a:duotone>
            <a:alphaModFix amt="50000"/>
          </a:blip>
          <a:srcRect t="18207" r="-1" b="4735"/>
          <a:stretch/>
        </p:blipFill>
        <p:spPr>
          <a:xfrm>
            <a:off x="305" y="10"/>
            <a:ext cx="12191695" cy="6857990"/>
          </a:xfrm>
          <a:prstGeom prst="rect">
            <a:avLst/>
          </a:prstGeom>
        </p:spPr>
      </p:pic>
      <p:cxnSp>
        <p:nvCxnSpPr>
          <p:cNvPr id="55" name="Straight Connector 54">
            <a:extLst>
              <a:ext uri="{FF2B5EF4-FFF2-40B4-BE49-F238E27FC236}">
                <a16:creationId xmlns:a16="http://schemas.microsoft.com/office/drawing/2014/main" id="{17FD20E5-30AF-47B9-9256-2E8E904CBBC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960752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E477FA9C-C520-6FF7-6D46-BBB2850A21DB}"/>
              </a:ext>
            </a:extLst>
          </p:cNvPr>
          <p:cNvSpPr>
            <a:spLocks noGrp="1"/>
          </p:cNvSpPr>
          <p:nvPr>
            <p:ph type="title"/>
          </p:nvPr>
        </p:nvSpPr>
        <p:spPr>
          <a:xfrm>
            <a:off x="1451579" y="804519"/>
            <a:ext cx="9603275" cy="1049235"/>
          </a:xfrm>
        </p:spPr>
        <p:txBody>
          <a:bodyPr vert="horz" lIns="91440" tIns="45720" rIns="91440" bIns="45720" rtlCol="0" anchor="t">
            <a:normAutofit/>
          </a:bodyPr>
          <a:lstStyle/>
          <a:p>
            <a:r>
              <a:rPr lang="en-US" dirty="0">
                <a:latin typeface="Palatino Linotype" panose="02040502050505030304" pitchFamily="18" charset="0"/>
              </a:rPr>
              <a:t>References</a:t>
            </a:r>
          </a:p>
        </p:txBody>
      </p:sp>
      <p:sp>
        <p:nvSpPr>
          <p:cNvPr id="57" name="Rectangle 56">
            <a:extLst>
              <a:ext uri="{FF2B5EF4-FFF2-40B4-BE49-F238E27FC236}">
                <a16:creationId xmlns:a16="http://schemas.microsoft.com/office/drawing/2014/main" id="{279D3810-B86F-4009-84EC-DE0FEABD6F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alpha val="80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DA74FBE5-E604-7B78-8CDB-FF223590E38E}"/>
              </a:ext>
            </a:extLst>
          </p:cNvPr>
          <p:cNvSpPr txBox="1"/>
          <p:nvPr/>
        </p:nvSpPr>
        <p:spPr>
          <a:xfrm>
            <a:off x="1445014" y="1853754"/>
            <a:ext cx="9603275" cy="4457834"/>
          </a:xfrm>
          <a:prstGeom prst="rect">
            <a:avLst/>
          </a:prstGeom>
        </p:spPr>
        <p:txBody>
          <a:bodyPr vert="horz" lIns="91440" tIns="45720" rIns="91440" bIns="45720" rtlCol="0" anchor="t">
            <a:normAutofit fontScale="25000" lnSpcReduction="20000"/>
          </a:bodyPr>
          <a:lstStyle/>
          <a:p>
            <a:pPr marL="0" marR="0">
              <a:lnSpc>
                <a:spcPct val="150000"/>
              </a:lnSpc>
              <a:spcBef>
                <a:spcPts val="0"/>
              </a:spcBef>
              <a:spcAft>
                <a:spcPts val="0"/>
              </a:spcAft>
            </a:pPr>
            <a:r>
              <a:rPr lang="en-US" sz="5200" kern="100" dirty="0">
                <a:effectLst/>
                <a:latin typeface="Arial" panose="020B0604020202020204" pitchFamily="34" charset="0"/>
                <a:ea typeface="Times New Roman" panose="02020603050405020304" pitchFamily="18" charset="0"/>
                <a:cs typeface="Times New Roman" panose="02020603050405020304" pitchFamily="18" charset="0"/>
              </a:rPr>
              <a:t> </a:t>
            </a:r>
            <a:endParaRPr lang="en-US" sz="52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50000"/>
              </a:lnSpc>
              <a:spcBef>
                <a:spcPts val="0"/>
              </a:spcBef>
              <a:spcAft>
                <a:spcPts val="0"/>
              </a:spcAft>
            </a:pPr>
            <a:r>
              <a:rPr lang="en-US" sz="5200" kern="100" dirty="0" err="1">
                <a:effectLst/>
                <a:latin typeface="Arial" panose="020B0604020202020204" pitchFamily="34" charset="0"/>
                <a:ea typeface="Times New Roman" panose="02020603050405020304" pitchFamily="18" charset="0"/>
                <a:cs typeface="Times New Roman" panose="02020603050405020304" pitchFamily="18" charset="0"/>
              </a:rPr>
              <a:t>Krampe</a:t>
            </a:r>
            <a:r>
              <a:rPr lang="en-US" sz="5200" kern="100" dirty="0">
                <a:effectLst/>
                <a:latin typeface="Arial" panose="020B0604020202020204" pitchFamily="34" charset="0"/>
                <a:ea typeface="Times New Roman" panose="02020603050405020304" pitchFamily="18" charset="0"/>
                <a:cs typeface="Times New Roman" panose="02020603050405020304" pitchFamily="18" charset="0"/>
              </a:rPr>
              <a:t>, </a:t>
            </a:r>
            <a:r>
              <a:rPr lang="en-US" sz="5200" kern="100" dirty="0" err="1">
                <a:effectLst/>
                <a:latin typeface="Arial" panose="020B0604020202020204" pitchFamily="34" charset="0"/>
                <a:ea typeface="Times New Roman" panose="02020603050405020304" pitchFamily="18" charset="0"/>
                <a:cs typeface="Times New Roman" panose="02020603050405020304" pitchFamily="18" charset="0"/>
              </a:rPr>
              <a:t>R.Th</a:t>
            </a:r>
            <a:r>
              <a:rPr lang="en-US" sz="5200" kern="100" dirty="0">
                <a:effectLst/>
                <a:latin typeface="Arial" panose="020B0604020202020204" pitchFamily="34" charset="0"/>
                <a:ea typeface="Times New Roman" panose="02020603050405020304" pitchFamily="18" charset="0"/>
                <a:cs typeface="Times New Roman" panose="02020603050405020304" pitchFamily="18" charset="0"/>
              </a:rPr>
              <a:t>. and Ericsson, A.K., 1996. </a:t>
            </a:r>
            <a:r>
              <a:rPr lang="en-US" sz="5200" i="1" kern="100" dirty="0">
                <a:effectLst/>
                <a:latin typeface="Arial" panose="020B0604020202020204" pitchFamily="34" charset="0"/>
                <a:ea typeface="Times New Roman" panose="02020603050405020304" pitchFamily="18" charset="0"/>
                <a:cs typeface="Times New Roman" panose="02020603050405020304" pitchFamily="18" charset="0"/>
              </a:rPr>
              <a:t>Maintaining Excellence: Deliberate Practice and Elite Performance in Young and Older Pianists</a:t>
            </a:r>
            <a:r>
              <a:rPr lang="en-US" sz="5200" kern="100" dirty="0">
                <a:effectLst/>
                <a:latin typeface="Arial" panose="020B0604020202020204" pitchFamily="34" charset="0"/>
                <a:ea typeface="Times New Roman" panose="02020603050405020304" pitchFamily="18" charset="0"/>
                <a:cs typeface="Times New Roman" panose="02020603050405020304" pitchFamily="18" charset="0"/>
              </a:rPr>
              <a:t>. [online] Available at: &lt;https://web-p-</a:t>
            </a:r>
            <a:r>
              <a:rPr lang="en-US" sz="5200" kern="100" dirty="0" err="1">
                <a:effectLst/>
                <a:latin typeface="Arial" panose="020B0604020202020204" pitchFamily="34" charset="0"/>
                <a:ea typeface="Times New Roman" panose="02020603050405020304" pitchFamily="18" charset="0"/>
                <a:cs typeface="Times New Roman" panose="02020603050405020304" pitchFamily="18" charset="0"/>
              </a:rPr>
              <a:t>ebscohost</a:t>
            </a:r>
            <a:r>
              <a:rPr lang="en-US" sz="5200" kern="100" dirty="0">
                <a:effectLst/>
                <a:latin typeface="Arial" panose="020B0604020202020204" pitchFamily="34" charset="0"/>
                <a:ea typeface="Times New Roman" panose="02020603050405020304" pitchFamily="18" charset="0"/>
                <a:cs typeface="Times New Roman" panose="02020603050405020304" pitchFamily="18" charset="0"/>
              </a:rPr>
              <a:t>-</a:t>
            </a:r>
            <a:r>
              <a:rPr lang="en-US" sz="5200" kern="100" dirty="0" err="1">
                <a:effectLst/>
                <a:latin typeface="Arial" panose="020B0604020202020204" pitchFamily="34" charset="0"/>
                <a:ea typeface="Times New Roman" panose="02020603050405020304" pitchFamily="18" charset="0"/>
                <a:cs typeface="Times New Roman" panose="02020603050405020304" pitchFamily="18" charset="0"/>
              </a:rPr>
              <a:t>com.ezproxy.uwtsd.ac.uk</a:t>
            </a:r>
            <a:r>
              <a:rPr lang="en-US" sz="5200" kern="100" dirty="0">
                <a:effectLst/>
                <a:latin typeface="Arial" panose="020B0604020202020204" pitchFamily="34" charset="0"/>
                <a:ea typeface="Times New Roman" panose="02020603050405020304" pitchFamily="18" charset="0"/>
                <a:cs typeface="Times New Roman" panose="02020603050405020304" pitchFamily="18" charset="0"/>
              </a:rPr>
              <a:t>/</a:t>
            </a:r>
            <a:r>
              <a:rPr lang="en-US" sz="5200" kern="100" dirty="0" err="1">
                <a:effectLst/>
                <a:latin typeface="Arial" panose="020B0604020202020204" pitchFamily="34" charset="0"/>
                <a:ea typeface="Times New Roman" panose="02020603050405020304" pitchFamily="18" charset="0"/>
                <a:cs typeface="Times New Roman" panose="02020603050405020304" pitchFamily="18" charset="0"/>
              </a:rPr>
              <a:t>ehost</a:t>
            </a:r>
            <a:r>
              <a:rPr lang="en-US" sz="5200" kern="100" dirty="0">
                <a:effectLst/>
                <a:latin typeface="Arial" panose="020B0604020202020204" pitchFamily="34" charset="0"/>
                <a:ea typeface="Times New Roman" panose="02020603050405020304" pitchFamily="18" charset="0"/>
                <a:cs typeface="Times New Roman" panose="02020603050405020304" pitchFamily="18" charset="0"/>
              </a:rPr>
              <a:t>/</a:t>
            </a:r>
            <a:r>
              <a:rPr lang="en-US" sz="5200" kern="100" dirty="0" err="1">
                <a:effectLst/>
                <a:latin typeface="Arial" panose="020B0604020202020204" pitchFamily="34" charset="0"/>
                <a:ea typeface="Times New Roman" panose="02020603050405020304" pitchFamily="18" charset="0"/>
                <a:cs typeface="Times New Roman" panose="02020603050405020304" pitchFamily="18" charset="0"/>
              </a:rPr>
              <a:t>pdfviewer</a:t>
            </a:r>
            <a:r>
              <a:rPr lang="en-US" sz="5200" kern="100" dirty="0">
                <a:effectLst/>
                <a:latin typeface="Arial" panose="020B0604020202020204" pitchFamily="34" charset="0"/>
                <a:ea typeface="Times New Roman" panose="02020603050405020304" pitchFamily="18" charset="0"/>
                <a:cs typeface="Times New Roman" panose="02020603050405020304" pitchFamily="18" charset="0"/>
              </a:rPr>
              <a:t>/</a:t>
            </a:r>
            <a:r>
              <a:rPr lang="en-US" sz="5200" kern="100" dirty="0" err="1">
                <a:effectLst/>
                <a:latin typeface="Arial" panose="020B0604020202020204" pitchFamily="34" charset="0"/>
                <a:ea typeface="Times New Roman" panose="02020603050405020304" pitchFamily="18" charset="0"/>
                <a:cs typeface="Times New Roman" panose="02020603050405020304" pitchFamily="18" charset="0"/>
              </a:rPr>
              <a:t>pdfviewer?vid</a:t>
            </a:r>
            <a:r>
              <a:rPr lang="en-US" sz="5200" kern="100" dirty="0">
                <a:effectLst/>
                <a:latin typeface="Arial" panose="020B0604020202020204" pitchFamily="34" charset="0"/>
                <a:ea typeface="Times New Roman" panose="02020603050405020304" pitchFamily="18" charset="0"/>
                <a:cs typeface="Times New Roman" panose="02020603050405020304" pitchFamily="18" charset="0"/>
              </a:rPr>
              <a:t>=0&amp;sid=74363053-64b4-4219-abcb-7bc59641b8c9%40redis&gt; [Accessed 19 September 2022].</a:t>
            </a:r>
            <a:endParaRPr lang="en-US" sz="52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50000"/>
              </a:lnSpc>
              <a:spcBef>
                <a:spcPts val="0"/>
              </a:spcBef>
              <a:spcAft>
                <a:spcPts val="0"/>
              </a:spcAft>
            </a:pPr>
            <a:r>
              <a:rPr lang="en-US" sz="5200" kern="100" dirty="0">
                <a:effectLst/>
                <a:latin typeface="Arial" panose="020B0604020202020204" pitchFamily="34" charset="0"/>
                <a:ea typeface="Times New Roman" panose="02020603050405020304" pitchFamily="18" charset="0"/>
                <a:cs typeface="Times New Roman" panose="02020603050405020304" pitchFamily="18" charset="0"/>
              </a:rPr>
              <a:t> </a:t>
            </a:r>
            <a:endParaRPr lang="en-US" sz="52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50000"/>
              </a:lnSpc>
              <a:spcBef>
                <a:spcPts val="0"/>
              </a:spcBef>
              <a:spcAft>
                <a:spcPts val="0"/>
              </a:spcAft>
            </a:pPr>
            <a:r>
              <a:rPr lang="en-US" sz="5200" kern="100" dirty="0">
                <a:effectLst/>
                <a:latin typeface="Arial" panose="020B0604020202020204" pitchFamily="34" charset="0"/>
                <a:ea typeface="Times New Roman" panose="02020603050405020304" pitchFamily="18" charset="0"/>
                <a:cs typeface="Times New Roman" panose="02020603050405020304" pitchFamily="18" charset="0"/>
              </a:rPr>
              <a:t>Lehmann, A.C. and Anders Ericsson, K., 1996. </a:t>
            </a:r>
            <a:r>
              <a:rPr lang="en-US" sz="5200" i="1" kern="100" dirty="0">
                <a:effectLst/>
                <a:latin typeface="Arial" panose="020B0604020202020204" pitchFamily="34" charset="0"/>
                <a:ea typeface="Times New Roman" panose="02020603050405020304" pitchFamily="18" charset="0"/>
                <a:cs typeface="Times New Roman" panose="02020603050405020304" pitchFamily="18" charset="0"/>
              </a:rPr>
              <a:t>RESEARCH ON EXPERT PERFORMANCE AND DELIBERATE PRACTICE: IMPLICATIONS FOR THE EDUCATION OF AMATEUR MUSICIANS AND MUSIC STUDENTS</a:t>
            </a:r>
            <a:r>
              <a:rPr lang="en-US" sz="5200" kern="100" dirty="0">
                <a:effectLst/>
                <a:latin typeface="Arial" panose="020B0604020202020204" pitchFamily="34" charset="0"/>
                <a:ea typeface="Times New Roman" panose="02020603050405020304" pitchFamily="18" charset="0"/>
                <a:cs typeface="Times New Roman" panose="02020603050405020304" pitchFamily="18" charset="0"/>
              </a:rPr>
              <a:t>. Ericsson &amp; </a:t>
            </a:r>
            <a:r>
              <a:rPr lang="en-US" sz="5200" kern="100" dirty="0" err="1">
                <a:effectLst/>
                <a:latin typeface="Arial" panose="020B0604020202020204" pitchFamily="34" charset="0"/>
                <a:ea typeface="Times New Roman" panose="02020603050405020304" pitchFamily="18" charset="0"/>
                <a:cs typeface="Times New Roman" panose="02020603050405020304" pitchFamily="18" charset="0"/>
              </a:rPr>
              <a:t>Charness</a:t>
            </a:r>
            <a:r>
              <a:rPr lang="en-US" sz="5200" kern="100" dirty="0">
                <a:effectLst/>
                <a:latin typeface="Arial" panose="020B0604020202020204" pitchFamily="34" charset="0"/>
                <a:ea typeface="Times New Roman" panose="02020603050405020304" pitchFamily="18" charset="0"/>
                <a:cs typeface="Times New Roman" panose="02020603050405020304" pitchFamily="18" charset="0"/>
              </a:rPr>
              <a:t>.</a:t>
            </a:r>
            <a:endParaRPr lang="en-US" sz="52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50000"/>
              </a:lnSpc>
              <a:spcBef>
                <a:spcPts val="0"/>
              </a:spcBef>
              <a:spcAft>
                <a:spcPts val="0"/>
              </a:spcAft>
            </a:pPr>
            <a:r>
              <a:rPr lang="en-US" sz="5200" kern="100" dirty="0">
                <a:effectLst/>
                <a:latin typeface="Arial" panose="020B0604020202020204" pitchFamily="34" charset="0"/>
                <a:ea typeface="Times New Roman" panose="02020603050405020304" pitchFamily="18" charset="0"/>
                <a:cs typeface="Times New Roman" panose="02020603050405020304" pitchFamily="18" charset="0"/>
              </a:rPr>
              <a:t> </a:t>
            </a:r>
            <a:endParaRPr lang="en-US" sz="52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50000"/>
              </a:lnSpc>
              <a:spcBef>
                <a:spcPts val="0"/>
              </a:spcBef>
              <a:spcAft>
                <a:spcPts val="0"/>
              </a:spcAft>
            </a:pPr>
            <a:r>
              <a:rPr lang="en-US" sz="5200" kern="100" dirty="0">
                <a:effectLst/>
                <a:latin typeface="Arial" panose="020B0604020202020204" pitchFamily="34" charset="0"/>
                <a:ea typeface="Times New Roman" panose="02020603050405020304" pitchFamily="18" charset="0"/>
                <a:cs typeface="Times New Roman" panose="02020603050405020304" pitchFamily="18" charset="0"/>
              </a:rPr>
              <a:t>Oatley, K. and </a:t>
            </a:r>
            <a:r>
              <a:rPr lang="en-US" sz="5200" kern="100" dirty="0" err="1">
                <a:effectLst/>
                <a:latin typeface="Arial" panose="020B0604020202020204" pitchFamily="34" charset="0"/>
                <a:ea typeface="Times New Roman" panose="02020603050405020304" pitchFamily="18" charset="0"/>
                <a:cs typeface="Times New Roman" panose="02020603050405020304" pitchFamily="18" charset="0"/>
              </a:rPr>
              <a:t>Djikic</a:t>
            </a:r>
            <a:r>
              <a:rPr lang="en-US" sz="5200" kern="100" dirty="0">
                <a:effectLst/>
                <a:latin typeface="Arial" panose="020B0604020202020204" pitchFamily="34" charset="0"/>
                <a:ea typeface="Times New Roman" panose="02020603050405020304" pitchFamily="18" charset="0"/>
                <a:cs typeface="Times New Roman" panose="02020603050405020304" pitchFamily="18" charset="0"/>
              </a:rPr>
              <a:t>, M., 2008. Writing as Thinking. </a:t>
            </a:r>
            <a:r>
              <a:rPr lang="en-US" sz="5200" i="1" kern="100" dirty="0">
                <a:effectLst/>
                <a:latin typeface="Arial" panose="020B0604020202020204" pitchFamily="34" charset="0"/>
                <a:ea typeface="Times New Roman" panose="02020603050405020304" pitchFamily="18" charset="0"/>
                <a:cs typeface="Times New Roman" panose="02020603050405020304" pitchFamily="18" charset="0"/>
              </a:rPr>
              <a:t>https://</a:t>
            </a:r>
            <a:r>
              <a:rPr lang="en-US" sz="5200" i="1" kern="100" dirty="0" err="1">
                <a:effectLst/>
                <a:latin typeface="Arial" panose="020B0604020202020204" pitchFamily="34" charset="0"/>
                <a:ea typeface="Times New Roman" panose="02020603050405020304" pitchFamily="18" charset="0"/>
                <a:cs typeface="Times New Roman" panose="02020603050405020304" pitchFamily="18" charset="0"/>
              </a:rPr>
              <a:t>doi.org</a:t>
            </a:r>
            <a:r>
              <a:rPr lang="en-US" sz="5200" i="1" kern="100" dirty="0">
                <a:effectLst/>
                <a:latin typeface="Arial" panose="020B0604020202020204" pitchFamily="34" charset="0"/>
                <a:ea typeface="Times New Roman" panose="02020603050405020304" pitchFamily="18" charset="0"/>
                <a:cs typeface="Times New Roman" panose="02020603050405020304" pitchFamily="18" charset="0"/>
              </a:rPr>
              <a:t>/10.1037/1089-2680.12.1.9</a:t>
            </a:r>
            <a:r>
              <a:rPr lang="en-US" sz="5200" kern="100" dirty="0">
                <a:effectLst/>
                <a:latin typeface="Arial" panose="020B0604020202020204" pitchFamily="34" charset="0"/>
                <a:ea typeface="Times New Roman" panose="02020603050405020304" pitchFamily="18" charset="0"/>
                <a:cs typeface="Times New Roman" panose="02020603050405020304" pitchFamily="18" charset="0"/>
              </a:rPr>
              <a:t>, [online] 12(1), pp.9–27. https://</a:t>
            </a:r>
            <a:r>
              <a:rPr lang="en-US" sz="5200" kern="100" dirty="0" err="1">
                <a:effectLst/>
                <a:latin typeface="Arial" panose="020B0604020202020204" pitchFamily="34" charset="0"/>
                <a:ea typeface="Times New Roman" panose="02020603050405020304" pitchFamily="18" charset="0"/>
                <a:cs typeface="Times New Roman" panose="02020603050405020304" pitchFamily="18" charset="0"/>
              </a:rPr>
              <a:t>doi.org</a:t>
            </a:r>
            <a:r>
              <a:rPr lang="en-US" sz="5200" kern="100" dirty="0">
                <a:effectLst/>
                <a:latin typeface="Arial" panose="020B0604020202020204" pitchFamily="34" charset="0"/>
                <a:ea typeface="Times New Roman" panose="02020603050405020304" pitchFamily="18" charset="0"/>
                <a:cs typeface="Times New Roman" panose="02020603050405020304" pitchFamily="18" charset="0"/>
              </a:rPr>
              <a:t>/10.1037/1089-2680.12.1.9.</a:t>
            </a:r>
            <a:endParaRPr lang="en-US" sz="52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50000"/>
              </a:lnSpc>
              <a:spcBef>
                <a:spcPts val="0"/>
              </a:spcBef>
              <a:spcAft>
                <a:spcPts val="0"/>
              </a:spcAft>
            </a:pPr>
            <a:r>
              <a:rPr lang="en-US" sz="5200" kern="100" dirty="0">
                <a:effectLst/>
                <a:latin typeface="Arial" panose="020B0604020202020204" pitchFamily="34" charset="0"/>
                <a:ea typeface="Times New Roman" panose="02020603050405020304" pitchFamily="18" charset="0"/>
                <a:cs typeface="Times New Roman" panose="02020603050405020304" pitchFamily="18" charset="0"/>
              </a:rPr>
              <a:t> </a:t>
            </a:r>
            <a:endParaRPr lang="en-US" sz="52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50000"/>
              </a:lnSpc>
              <a:spcBef>
                <a:spcPts val="0"/>
              </a:spcBef>
              <a:spcAft>
                <a:spcPts val="0"/>
              </a:spcAft>
            </a:pPr>
            <a:r>
              <a:rPr lang="en-US" sz="5200" kern="100" dirty="0">
                <a:effectLst/>
                <a:latin typeface="Arial" panose="020B0604020202020204" pitchFamily="34" charset="0"/>
                <a:ea typeface="Times New Roman" panose="02020603050405020304" pitchFamily="18" charset="0"/>
                <a:cs typeface="Times New Roman" panose="02020603050405020304" pitchFamily="18" charset="0"/>
              </a:rPr>
              <a:t>Savage, B.M., Lujan, H.L., </a:t>
            </a:r>
            <a:r>
              <a:rPr lang="en-US" sz="5200" kern="100" dirty="0" err="1">
                <a:effectLst/>
                <a:latin typeface="Arial" panose="020B0604020202020204" pitchFamily="34" charset="0"/>
                <a:ea typeface="Times New Roman" panose="02020603050405020304" pitchFamily="18" charset="0"/>
                <a:cs typeface="Times New Roman" panose="02020603050405020304" pitchFamily="18" charset="0"/>
              </a:rPr>
              <a:t>Thipparthi</a:t>
            </a:r>
            <a:r>
              <a:rPr lang="en-US" sz="5200" kern="100" dirty="0">
                <a:effectLst/>
                <a:latin typeface="Arial" panose="020B0604020202020204" pitchFamily="34" charset="0"/>
                <a:ea typeface="Times New Roman" panose="02020603050405020304" pitchFamily="18" charset="0"/>
                <a:cs typeface="Times New Roman" panose="02020603050405020304" pitchFamily="18" charset="0"/>
              </a:rPr>
              <a:t>, R.R. and DiCarlo, S.E., 2017. Humor, laughter, learning, and health! A brief review. </a:t>
            </a:r>
            <a:r>
              <a:rPr lang="en-US" sz="5200" i="1" kern="100" dirty="0">
                <a:effectLst/>
                <a:latin typeface="Arial" panose="020B0604020202020204" pitchFamily="34" charset="0"/>
                <a:ea typeface="Times New Roman" panose="02020603050405020304" pitchFamily="18" charset="0"/>
                <a:cs typeface="Times New Roman" panose="02020603050405020304" pitchFamily="18" charset="0"/>
              </a:rPr>
              <a:t>https://</a:t>
            </a:r>
            <a:r>
              <a:rPr lang="en-US" sz="5200" i="1" kern="100" dirty="0" err="1">
                <a:effectLst/>
                <a:latin typeface="Arial" panose="020B0604020202020204" pitchFamily="34" charset="0"/>
                <a:ea typeface="Times New Roman" panose="02020603050405020304" pitchFamily="18" charset="0"/>
                <a:cs typeface="Times New Roman" panose="02020603050405020304" pitchFamily="18" charset="0"/>
              </a:rPr>
              <a:t>doi.org</a:t>
            </a:r>
            <a:r>
              <a:rPr lang="en-US" sz="5200" i="1" kern="100" dirty="0">
                <a:effectLst/>
                <a:latin typeface="Arial" panose="020B0604020202020204" pitchFamily="34" charset="0"/>
                <a:ea typeface="Times New Roman" panose="02020603050405020304" pitchFamily="18" charset="0"/>
                <a:cs typeface="Times New Roman" panose="02020603050405020304" pitchFamily="18" charset="0"/>
              </a:rPr>
              <a:t>/10.1152/advan.00030.2017</a:t>
            </a:r>
            <a:r>
              <a:rPr lang="en-US" sz="5200" kern="100" dirty="0">
                <a:effectLst/>
                <a:latin typeface="Arial" panose="020B0604020202020204" pitchFamily="34" charset="0"/>
                <a:ea typeface="Times New Roman" panose="02020603050405020304" pitchFamily="18" charset="0"/>
                <a:cs typeface="Times New Roman" panose="02020603050405020304" pitchFamily="18" charset="0"/>
              </a:rPr>
              <a:t>, [online] 41(3), pp.341–347. https://</a:t>
            </a:r>
            <a:r>
              <a:rPr lang="en-US" sz="5200" kern="100" dirty="0" err="1">
                <a:effectLst/>
                <a:latin typeface="Arial" panose="020B0604020202020204" pitchFamily="34" charset="0"/>
                <a:ea typeface="Times New Roman" panose="02020603050405020304" pitchFamily="18" charset="0"/>
                <a:cs typeface="Times New Roman" panose="02020603050405020304" pitchFamily="18" charset="0"/>
              </a:rPr>
              <a:t>doi.org</a:t>
            </a:r>
            <a:r>
              <a:rPr lang="en-US" sz="5200" kern="100" dirty="0">
                <a:effectLst/>
                <a:latin typeface="Arial" panose="020B0604020202020204" pitchFamily="34" charset="0"/>
                <a:ea typeface="Times New Roman" panose="02020603050405020304" pitchFamily="18" charset="0"/>
                <a:cs typeface="Times New Roman" panose="02020603050405020304" pitchFamily="18" charset="0"/>
              </a:rPr>
              <a:t>/10.1152/ADVAN.00030.2017.</a:t>
            </a:r>
            <a:endParaRPr lang="en-US" sz="52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50000"/>
              </a:lnSpc>
              <a:spcBef>
                <a:spcPts val="0"/>
              </a:spcBef>
              <a:spcAft>
                <a:spcPts val="0"/>
              </a:spcAft>
            </a:pPr>
            <a:r>
              <a:rPr lang="en-US" sz="5200" kern="100" dirty="0">
                <a:effectLst/>
                <a:latin typeface="Arial" panose="020B0604020202020204" pitchFamily="34" charset="0"/>
                <a:ea typeface="Times New Roman" panose="02020603050405020304" pitchFamily="18" charset="0"/>
                <a:cs typeface="Times New Roman" panose="02020603050405020304" pitchFamily="18" charset="0"/>
              </a:rPr>
              <a:t> </a:t>
            </a:r>
            <a:endParaRPr lang="en-US" sz="52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50000"/>
              </a:lnSpc>
              <a:spcBef>
                <a:spcPts val="0"/>
              </a:spcBef>
              <a:spcAft>
                <a:spcPts val="0"/>
              </a:spcAft>
            </a:pPr>
            <a:endParaRPr lang="en-US" sz="2700" kern="100" dirty="0">
              <a:effectLst/>
              <a:latin typeface="Calibri" panose="020F0502020204030204" pitchFamily="34" charset="0"/>
              <a:ea typeface="Calibri" panose="020F0502020204030204" pitchFamily="34" charset="0"/>
              <a:cs typeface="Times New Roman" panose="02020603050405020304" pitchFamily="18" charset="0"/>
            </a:endParaRPr>
          </a:p>
          <a:p>
            <a:pPr marR="0" defTabSz="914400">
              <a:lnSpc>
                <a:spcPct val="110000"/>
              </a:lnSpc>
              <a:spcBef>
                <a:spcPts val="0"/>
              </a:spcBef>
              <a:spcAft>
                <a:spcPts val="600"/>
              </a:spcAft>
              <a:buClr>
                <a:schemeClr val="accent1"/>
              </a:buClr>
              <a:buSzPct val="100000"/>
            </a:pPr>
            <a:endParaRPr lang="en-US" sz="1500" dirty="0">
              <a:latin typeface="Palatino Linotype" panose="02040502050505030304" pitchFamily="18" charset="0"/>
            </a:endParaRPr>
          </a:p>
        </p:txBody>
      </p:sp>
      <p:pic>
        <p:nvPicPr>
          <p:cNvPr id="59" name="Picture 58">
            <a:extLst>
              <a:ext uri="{FF2B5EF4-FFF2-40B4-BE49-F238E27FC236}">
                <a16:creationId xmlns:a16="http://schemas.microsoft.com/office/drawing/2014/main" id="{C33612A4-0B77-4479-B2AA-F178599550A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61" name="Straight Connector 60">
            <a:extLst>
              <a:ext uri="{FF2B5EF4-FFF2-40B4-BE49-F238E27FC236}">
                <a16:creationId xmlns:a16="http://schemas.microsoft.com/office/drawing/2014/main" id="{078A367A-3E83-4B48-A0F7-43FBE33328F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83248502"/>
      </p:ext>
    </p:extLst>
  </p:cSld>
  <p:clrMapOvr>
    <a:masterClrMapping/>
  </p:clrMapOvr>
  <p:transition spd="slow">
    <p:wipe/>
  </p:transition>
</p:sld>
</file>

<file path=ppt/slides/slide4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45" name="Rectangle 44">
            <a:extLst>
              <a:ext uri="{FF2B5EF4-FFF2-40B4-BE49-F238E27FC236}">
                <a16:creationId xmlns:a16="http://schemas.microsoft.com/office/drawing/2014/main" id="{1CE580D1-F917-4567-AFB4-99AA9B52AD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47" name="Picture 46">
            <a:extLst>
              <a:ext uri="{FF2B5EF4-FFF2-40B4-BE49-F238E27FC236}">
                <a16:creationId xmlns:a16="http://schemas.microsoft.com/office/drawing/2014/main" id="{1F5620B8-A2D8-4568-B566-F0453A0D916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49" name="Straight Connector 48">
            <a:extLst>
              <a:ext uri="{FF2B5EF4-FFF2-40B4-BE49-F238E27FC236}">
                <a16:creationId xmlns:a16="http://schemas.microsoft.com/office/drawing/2014/main" id="{1C7D2BA4-4B7A-4596-8BCC-5CF71542389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C9D4B225-18E9-4C5B-94D8-2ABE6D161E4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53" name="Rectangle 52">
            <a:extLst>
              <a:ext uri="{FF2B5EF4-FFF2-40B4-BE49-F238E27FC236}">
                <a16:creationId xmlns:a16="http://schemas.microsoft.com/office/drawing/2014/main" id="{7BEFDA1A-2A01-4C29-A5D0-AE6F050D07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6" name="Picture 6" descr="Complex maths formulae on a blackboard">
            <a:extLst>
              <a:ext uri="{FF2B5EF4-FFF2-40B4-BE49-F238E27FC236}">
                <a16:creationId xmlns:a16="http://schemas.microsoft.com/office/drawing/2014/main" id="{B132974B-A097-FA46-5B5F-2A0625427BE9}"/>
              </a:ext>
            </a:extLst>
          </p:cNvPr>
          <p:cNvPicPr>
            <a:picLocks noChangeAspect="1"/>
          </p:cNvPicPr>
          <p:nvPr/>
        </p:nvPicPr>
        <p:blipFill rotWithShape="1">
          <a:blip r:embed="rId3">
            <a:duotone>
              <a:schemeClr val="bg2">
                <a:shade val="45000"/>
                <a:satMod val="135000"/>
              </a:schemeClr>
              <a:prstClr val="white"/>
            </a:duotone>
            <a:alphaModFix amt="50000"/>
          </a:blip>
          <a:srcRect t="18207" r="-1" b="4735"/>
          <a:stretch/>
        </p:blipFill>
        <p:spPr>
          <a:xfrm>
            <a:off x="305" y="10"/>
            <a:ext cx="12191695" cy="6857990"/>
          </a:xfrm>
          <a:prstGeom prst="rect">
            <a:avLst/>
          </a:prstGeom>
        </p:spPr>
      </p:pic>
      <p:cxnSp>
        <p:nvCxnSpPr>
          <p:cNvPr id="55" name="Straight Connector 54">
            <a:extLst>
              <a:ext uri="{FF2B5EF4-FFF2-40B4-BE49-F238E27FC236}">
                <a16:creationId xmlns:a16="http://schemas.microsoft.com/office/drawing/2014/main" id="{17FD20E5-30AF-47B9-9256-2E8E904CBBC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960752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E477FA9C-C520-6FF7-6D46-BBB2850A21DB}"/>
              </a:ext>
            </a:extLst>
          </p:cNvPr>
          <p:cNvSpPr>
            <a:spLocks noGrp="1"/>
          </p:cNvSpPr>
          <p:nvPr>
            <p:ph type="title"/>
          </p:nvPr>
        </p:nvSpPr>
        <p:spPr>
          <a:xfrm>
            <a:off x="1451579" y="804519"/>
            <a:ext cx="9603275" cy="1049235"/>
          </a:xfrm>
        </p:spPr>
        <p:txBody>
          <a:bodyPr vert="horz" lIns="91440" tIns="45720" rIns="91440" bIns="45720" rtlCol="0" anchor="t">
            <a:normAutofit/>
          </a:bodyPr>
          <a:lstStyle/>
          <a:p>
            <a:r>
              <a:rPr lang="en-US" dirty="0">
                <a:latin typeface="Palatino Linotype" panose="02040502050505030304" pitchFamily="18" charset="0"/>
              </a:rPr>
              <a:t>References</a:t>
            </a:r>
          </a:p>
        </p:txBody>
      </p:sp>
      <p:sp>
        <p:nvSpPr>
          <p:cNvPr id="57" name="Rectangle 56">
            <a:extLst>
              <a:ext uri="{FF2B5EF4-FFF2-40B4-BE49-F238E27FC236}">
                <a16:creationId xmlns:a16="http://schemas.microsoft.com/office/drawing/2014/main" id="{279D3810-B86F-4009-84EC-DE0FEABD6F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alpha val="80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DA74FBE5-E604-7B78-8CDB-FF223590E38E}"/>
              </a:ext>
            </a:extLst>
          </p:cNvPr>
          <p:cNvSpPr txBox="1"/>
          <p:nvPr/>
        </p:nvSpPr>
        <p:spPr>
          <a:xfrm>
            <a:off x="1445014" y="1853754"/>
            <a:ext cx="9603275" cy="4105938"/>
          </a:xfrm>
          <a:prstGeom prst="rect">
            <a:avLst/>
          </a:prstGeom>
        </p:spPr>
        <p:txBody>
          <a:bodyPr vert="horz" lIns="91440" tIns="45720" rIns="91440" bIns="45720" rtlCol="0" anchor="t">
            <a:normAutofit/>
          </a:bodyPr>
          <a:lstStyle/>
          <a:p>
            <a:pPr marL="0" marR="0">
              <a:lnSpc>
                <a:spcPct val="150000"/>
              </a:lnSpc>
              <a:spcBef>
                <a:spcPts val="0"/>
              </a:spcBef>
              <a:spcAft>
                <a:spcPts val="0"/>
              </a:spcAft>
            </a:pPr>
            <a:r>
              <a:rPr lang="en-US" sz="1300" kern="100" dirty="0">
                <a:effectLst/>
                <a:latin typeface="Arial" panose="020B0604020202020204" pitchFamily="34" charset="0"/>
                <a:ea typeface="Calibri" panose="020F0502020204030204" pitchFamily="34" charset="0"/>
                <a:cs typeface="Times New Roman" panose="02020603050405020304" pitchFamily="18" charset="0"/>
              </a:rPr>
              <a:t>Schön, D. A., 1983. </a:t>
            </a:r>
            <a:r>
              <a:rPr lang="en-US" sz="1300" i="1" kern="100" dirty="0">
                <a:effectLst/>
                <a:latin typeface="Arial" panose="020B0604020202020204" pitchFamily="34" charset="0"/>
                <a:ea typeface="Calibri" panose="020F0502020204030204" pitchFamily="34" charset="0"/>
                <a:cs typeface="Times New Roman" panose="02020603050405020304" pitchFamily="18" charset="0"/>
              </a:rPr>
              <a:t>The Reflective Practitioner: How Professionals Think In Action. </a:t>
            </a:r>
            <a:r>
              <a:rPr lang="en-US" sz="1300" kern="100" dirty="0">
                <a:effectLst/>
                <a:latin typeface="Arial" panose="020B0604020202020204" pitchFamily="34" charset="0"/>
                <a:ea typeface="Calibri" panose="020F0502020204030204" pitchFamily="34" charset="0"/>
                <a:cs typeface="Times New Roman" panose="02020603050405020304" pitchFamily="18" charset="0"/>
              </a:rPr>
              <a:t>1st Edition ed. </a:t>
            </a:r>
            <a:r>
              <a:rPr lang="en-US" sz="1300" kern="100" dirty="0" err="1">
                <a:effectLst/>
                <a:latin typeface="Arial" panose="020B0604020202020204" pitchFamily="34" charset="0"/>
                <a:ea typeface="Calibri" panose="020F0502020204030204" pitchFamily="34" charset="0"/>
                <a:cs typeface="Times New Roman" panose="02020603050405020304" pitchFamily="18" charset="0"/>
              </a:rPr>
              <a:t>s.l.:Basic</a:t>
            </a:r>
            <a:r>
              <a:rPr lang="en-US" sz="1300" kern="100" dirty="0">
                <a:effectLst/>
                <a:latin typeface="Arial" panose="020B0604020202020204" pitchFamily="34" charset="0"/>
                <a:ea typeface="Calibri" panose="020F0502020204030204" pitchFamily="34" charset="0"/>
                <a:cs typeface="Times New Roman" panose="02020603050405020304" pitchFamily="18" charset="0"/>
              </a:rPr>
              <a:t> Books, Inc.</a:t>
            </a:r>
            <a:endParaRPr lang="en-US" sz="13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50000"/>
              </a:lnSpc>
              <a:spcBef>
                <a:spcPts val="0"/>
              </a:spcBef>
              <a:spcAft>
                <a:spcPts val="0"/>
              </a:spcAft>
            </a:pPr>
            <a:r>
              <a:rPr lang="en-US" sz="1300" kern="100" dirty="0">
                <a:effectLst/>
                <a:latin typeface="Arial" panose="020B0604020202020204" pitchFamily="34" charset="0"/>
                <a:ea typeface="Times New Roman" panose="02020603050405020304" pitchFamily="18" charset="0"/>
                <a:cs typeface="Times New Roman" panose="02020603050405020304" pitchFamily="18" charset="0"/>
              </a:rPr>
              <a:t> </a:t>
            </a:r>
            <a:endParaRPr lang="en-US" sz="13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50000"/>
              </a:lnSpc>
              <a:spcBef>
                <a:spcPts val="0"/>
              </a:spcBef>
              <a:spcAft>
                <a:spcPts val="0"/>
              </a:spcAft>
            </a:pPr>
            <a:r>
              <a:rPr lang="en-US" sz="1300" kern="100" dirty="0" err="1">
                <a:effectLst/>
                <a:latin typeface="Arial" panose="020B0604020202020204" pitchFamily="34" charset="0"/>
                <a:ea typeface="Times New Roman" panose="02020603050405020304" pitchFamily="18" charset="0"/>
                <a:cs typeface="Times New Roman" panose="02020603050405020304" pitchFamily="18" charset="0"/>
              </a:rPr>
              <a:t>Sharlanova</a:t>
            </a:r>
            <a:r>
              <a:rPr lang="en-US" sz="1300" kern="100" dirty="0">
                <a:effectLst/>
                <a:latin typeface="Arial" panose="020B0604020202020204" pitchFamily="34" charset="0"/>
                <a:ea typeface="Times New Roman" panose="02020603050405020304" pitchFamily="18" charset="0"/>
                <a:cs typeface="Times New Roman" panose="02020603050405020304" pitchFamily="18" charset="0"/>
              </a:rPr>
              <a:t>, V., 2004. Experiential learning. </a:t>
            </a:r>
            <a:r>
              <a:rPr lang="en-US" sz="1300" i="1" kern="100" dirty="0" err="1">
                <a:effectLst/>
                <a:latin typeface="Arial" panose="020B0604020202020204" pitchFamily="34" charset="0"/>
                <a:ea typeface="Times New Roman" panose="02020603050405020304" pitchFamily="18" charset="0"/>
                <a:cs typeface="Times New Roman" panose="02020603050405020304" pitchFamily="18" charset="0"/>
              </a:rPr>
              <a:t>Trakia</a:t>
            </a:r>
            <a:r>
              <a:rPr lang="en-US" sz="1300" i="1" kern="100" dirty="0">
                <a:effectLst/>
                <a:latin typeface="Arial" panose="020B0604020202020204" pitchFamily="34" charset="0"/>
                <a:ea typeface="Times New Roman" panose="02020603050405020304" pitchFamily="18" charset="0"/>
                <a:cs typeface="Times New Roman" panose="02020603050405020304" pitchFamily="18" charset="0"/>
              </a:rPr>
              <a:t> Journal of Sciences</a:t>
            </a:r>
            <a:r>
              <a:rPr lang="en-US" sz="1300" kern="100" dirty="0">
                <a:effectLst/>
                <a:latin typeface="Arial" panose="020B0604020202020204" pitchFamily="34" charset="0"/>
                <a:ea typeface="Times New Roman" panose="02020603050405020304" pitchFamily="18" charset="0"/>
                <a:cs typeface="Times New Roman" panose="02020603050405020304" pitchFamily="18" charset="0"/>
              </a:rPr>
              <a:t>, 2(4), pp.36–39.</a:t>
            </a:r>
            <a:endParaRPr lang="en-US" sz="13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50000"/>
              </a:lnSpc>
              <a:spcBef>
                <a:spcPts val="0"/>
              </a:spcBef>
              <a:spcAft>
                <a:spcPts val="0"/>
              </a:spcAft>
            </a:pPr>
            <a:r>
              <a:rPr lang="en-US" sz="1300" kern="100" dirty="0">
                <a:effectLst/>
                <a:latin typeface="Arial" panose="020B0604020202020204" pitchFamily="34" charset="0"/>
                <a:ea typeface="Times New Roman" panose="02020603050405020304" pitchFamily="18" charset="0"/>
                <a:cs typeface="Times New Roman" panose="02020603050405020304" pitchFamily="18" charset="0"/>
              </a:rPr>
              <a:t> </a:t>
            </a:r>
            <a:endParaRPr lang="en-US" sz="13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50000"/>
              </a:lnSpc>
              <a:spcBef>
                <a:spcPts val="0"/>
              </a:spcBef>
              <a:spcAft>
                <a:spcPts val="0"/>
              </a:spcAft>
            </a:pPr>
            <a:r>
              <a:rPr lang="en-US" sz="1300" kern="100" dirty="0" err="1">
                <a:effectLst/>
                <a:latin typeface="Arial" panose="020B0604020202020204" pitchFamily="34" charset="0"/>
                <a:ea typeface="Times New Roman" panose="02020603050405020304" pitchFamily="18" charset="0"/>
                <a:cs typeface="Times New Roman" panose="02020603050405020304" pitchFamily="18" charset="0"/>
              </a:rPr>
              <a:t>Thamraksa</a:t>
            </a:r>
            <a:r>
              <a:rPr lang="en-US" sz="1300" kern="100" dirty="0">
                <a:effectLst/>
                <a:latin typeface="Arial" panose="020B0604020202020204" pitchFamily="34" charset="0"/>
                <a:ea typeface="Times New Roman" panose="02020603050405020304" pitchFamily="18" charset="0"/>
                <a:cs typeface="Times New Roman" panose="02020603050405020304" pitchFamily="18" charset="0"/>
              </a:rPr>
              <a:t>, C., 2003. Student-Centered Learning: Demystifying the Myth. </a:t>
            </a:r>
            <a:r>
              <a:rPr lang="en-US" sz="1300" i="1" kern="100" dirty="0">
                <a:effectLst/>
                <a:latin typeface="Arial" panose="020B0604020202020204" pitchFamily="34" charset="0"/>
                <a:ea typeface="Times New Roman" panose="02020603050405020304" pitchFamily="18" charset="0"/>
                <a:cs typeface="Times New Roman" panose="02020603050405020304" pitchFamily="18" charset="0"/>
              </a:rPr>
              <a:t>Studies in language and language teaching,</a:t>
            </a:r>
            <a:r>
              <a:rPr lang="en-US" sz="1300" kern="100" dirty="0">
                <a:effectLst/>
                <a:latin typeface="Arial" panose="020B0604020202020204" pitchFamily="34" charset="0"/>
                <a:ea typeface="Times New Roman" panose="02020603050405020304" pitchFamily="18" charset="0"/>
                <a:cs typeface="Times New Roman" panose="02020603050405020304" pitchFamily="18" charset="0"/>
              </a:rPr>
              <a:t>12, pp.59–70.</a:t>
            </a:r>
            <a:endParaRPr lang="en-US" sz="13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50000"/>
              </a:lnSpc>
              <a:spcBef>
                <a:spcPts val="0"/>
              </a:spcBef>
              <a:spcAft>
                <a:spcPts val="0"/>
              </a:spcAft>
            </a:pPr>
            <a:r>
              <a:rPr lang="en-US" sz="1300" kern="100" dirty="0">
                <a:effectLst/>
                <a:latin typeface="Arial" panose="020B0604020202020204" pitchFamily="34" charset="0"/>
                <a:ea typeface="Times New Roman" panose="02020603050405020304" pitchFamily="18" charset="0"/>
                <a:cs typeface="Times New Roman" panose="02020603050405020304" pitchFamily="18" charset="0"/>
              </a:rPr>
              <a:t> </a:t>
            </a:r>
            <a:endParaRPr lang="en-US" sz="13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50000"/>
              </a:lnSpc>
              <a:spcBef>
                <a:spcPts val="0"/>
              </a:spcBef>
              <a:spcAft>
                <a:spcPts val="0"/>
              </a:spcAft>
            </a:pPr>
            <a:r>
              <a:rPr lang="en-US" sz="1300" kern="100" dirty="0">
                <a:effectLst/>
                <a:latin typeface="Arial" panose="020B0604020202020204" pitchFamily="34" charset="0"/>
                <a:ea typeface="Times New Roman" panose="02020603050405020304" pitchFamily="18" charset="0"/>
                <a:cs typeface="Times New Roman" panose="02020603050405020304" pitchFamily="18" charset="0"/>
              </a:rPr>
              <a:t>Warwick, P., 2007. 5 Reflective practice: some notes on the development of the notion of professional reflection. [online] Available at: &lt;</a:t>
            </a:r>
            <a:r>
              <a:rPr lang="en-US" sz="1300" kern="100" dirty="0" err="1">
                <a:effectLst/>
                <a:latin typeface="Arial" panose="020B0604020202020204" pitchFamily="34" charset="0"/>
                <a:ea typeface="Times New Roman" panose="02020603050405020304" pitchFamily="18" charset="0"/>
                <a:cs typeface="Times New Roman" panose="02020603050405020304" pitchFamily="18" charset="0"/>
              </a:rPr>
              <a:t>www.escalate.ac.uk</a:t>
            </a:r>
            <a:r>
              <a:rPr lang="en-US" sz="1300" kern="100" dirty="0">
                <a:effectLst/>
                <a:latin typeface="Arial" panose="020B0604020202020204" pitchFamily="34" charset="0"/>
                <a:ea typeface="Times New Roman" panose="02020603050405020304" pitchFamily="18" charset="0"/>
                <a:cs typeface="Times New Roman" panose="02020603050405020304" pitchFamily="18" charset="0"/>
              </a:rPr>
              <a:t>/</a:t>
            </a:r>
            <a:r>
              <a:rPr lang="en-US" sz="1300" kern="100" dirty="0" err="1">
                <a:effectLst/>
                <a:latin typeface="Arial" panose="020B0604020202020204" pitchFamily="34" charset="0"/>
                <a:ea typeface="Times New Roman" panose="02020603050405020304" pitchFamily="18" charset="0"/>
                <a:cs typeface="Times New Roman" panose="02020603050405020304" pitchFamily="18" charset="0"/>
              </a:rPr>
              <a:t>ite</a:t>
            </a:r>
            <a:r>
              <a:rPr lang="en-US" sz="1300" kern="100" dirty="0">
                <a:effectLst/>
                <a:latin typeface="Arial" panose="020B0604020202020204" pitchFamily="34" charset="0"/>
                <a:ea typeface="Times New Roman" panose="02020603050405020304" pitchFamily="18" charset="0"/>
                <a:cs typeface="Times New Roman" panose="02020603050405020304" pitchFamily="18" charset="0"/>
              </a:rPr>
              <a:t>/help&gt; [Accessed 25 September 2022].</a:t>
            </a:r>
            <a:endParaRPr lang="en-US" sz="13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50000"/>
              </a:lnSpc>
              <a:spcBef>
                <a:spcPts val="0"/>
              </a:spcBef>
              <a:spcAft>
                <a:spcPts val="0"/>
              </a:spcAft>
            </a:pPr>
            <a:endParaRPr lang="en-US" sz="2700" kern="100" dirty="0">
              <a:effectLst/>
              <a:latin typeface="Calibri" panose="020F0502020204030204" pitchFamily="34" charset="0"/>
              <a:ea typeface="Calibri" panose="020F0502020204030204" pitchFamily="34" charset="0"/>
              <a:cs typeface="Times New Roman" panose="02020603050405020304" pitchFamily="18" charset="0"/>
            </a:endParaRPr>
          </a:p>
          <a:p>
            <a:pPr marR="0" defTabSz="914400">
              <a:lnSpc>
                <a:spcPct val="110000"/>
              </a:lnSpc>
              <a:spcBef>
                <a:spcPts val="0"/>
              </a:spcBef>
              <a:spcAft>
                <a:spcPts val="600"/>
              </a:spcAft>
              <a:buClr>
                <a:schemeClr val="accent1"/>
              </a:buClr>
              <a:buSzPct val="100000"/>
            </a:pPr>
            <a:endParaRPr lang="en-US" sz="1500" dirty="0">
              <a:latin typeface="Palatino Linotype" panose="02040502050505030304" pitchFamily="18" charset="0"/>
            </a:endParaRPr>
          </a:p>
        </p:txBody>
      </p:sp>
      <p:pic>
        <p:nvPicPr>
          <p:cNvPr id="59" name="Picture 58">
            <a:extLst>
              <a:ext uri="{FF2B5EF4-FFF2-40B4-BE49-F238E27FC236}">
                <a16:creationId xmlns:a16="http://schemas.microsoft.com/office/drawing/2014/main" id="{C33612A4-0B77-4479-B2AA-F178599550A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61" name="Straight Connector 60">
            <a:extLst>
              <a:ext uri="{FF2B5EF4-FFF2-40B4-BE49-F238E27FC236}">
                <a16:creationId xmlns:a16="http://schemas.microsoft.com/office/drawing/2014/main" id="{078A367A-3E83-4B48-A0F7-43FBE33328F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67444842"/>
      </p:ext>
    </p:extLst>
  </p:cSld>
  <p:clrMapOvr>
    <a:masterClrMapping/>
  </p:clrMapOvr>
  <p:transition spd="slow">
    <p:wipe/>
  </p:transition>
</p:sld>
</file>

<file path=ppt/slides/slide4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6412368-7E6B-4064-B6FA-72DF6DA0C2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014FE20-9BCC-4219-A8AD-B1C110BD55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421E3599-D4A6-8C91-09E0-8874CE7B0726}"/>
              </a:ext>
            </a:extLst>
          </p:cNvPr>
          <p:cNvSpPr>
            <a:spLocks noGrp="1"/>
          </p:cNvSpPr>
          <p:nvPr>
            <p:ph type="ctrTitle"/>
          </p:nvPr>
        </p:nvSpPr>
        <p:spPr>
          <a:xfrm>
            <a:off x="1452617" y="976508"/>
            <a:ext cx="5525305" cy="2367221"/>
          </a:xfrm>
        </p:spPr>
        <p:txBody>
          <a:bodyPr>
            <a:normAutofit/>
          </a:bodyPr>
          <a:lstStyle/>
          <a:p>
            <a:r>
              <a:rPr lang="en-US" sz="5400">
                <a:latin typeface="Palatino Linotype" panose="02040502050505030304" pitchFamily="18" charset="0"/>
              </a:rPr>
              <a:t>Questions </a:t>
            </a:r>
          </a:p>
        </p:txBody>
      </p:sp>
      <p:cxnSp>
        <p:nvCxnSpPr>
          <p:cNvPr id="13" name="Straight Connector 12">
            <a:extLst>
              <a:ext uri="{FF2B5EF4-FFF2-40B4-BE49-F238E27FC236}">
                <a16:creationId xmlns:a16="http://schemas.microsoft.com/office/drawing/2014/main" id="{A661C966-C6C8-4667-903D-E68521C357F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2618" y="3528543"/>
            <a:ext cx="5536119" cy="0"/>
          </a:xfrm>
          <a:prstGeom prst="line">
            <a:avLst/>
          </a:prstGeom>
          <a:ln w="31750"/>
        </p:spPr>
        <p:style>
          <a:lnRef idx="3">
            <a:schemeClr val="accent1"/>
          </a:lnRef>
          <a:fillRef idx="0">
            <a:schemeClr val="accent1"/>
          </a:fillRef>
          <a:effectRef idx="2">
            <a:schemeClr val="accent1"/>
          </a:effectRef>
          <a:fontRef idx="minor">
            <a:schemeClr val="tx1"/>
          </a:fontRef>
        </p:style>
      </p:cxnSp>
      <p:grpSp>
        <p:nvGrpSpPr>
          <p:cNvPr id="15" name="Group 14">
            <a:extLst>
              <a:ext uri="{FF2B5EF4-FFF2-40B4-BE49-F238E27FC236}">
                <a16:creationId xmlns:a16="http://schemas.microsoft.com/office/drawing/2014/main" id="{36439133-030D-427C-AADE-2B48B199178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77388" y="482171"/>
            <a:ext cx="4074533" cy="5149101"/>
            <a:chOff x="7477388" y="482171"/>
            <a:chExt cx="4074533" cy="5149101"/>
          </a:xfrm>
        </p:grpSpPr>
        <p:sp>
          <p:nvSpPr>
            <p:cNvPr id="16" name="Rectangle 15">
              <a:extLst>
                <a:ext uri="{FF2B5EF4-FFF2-40B4-BE49-F238E27FC236}">
                  <a16:creationId xmlns:a16="http://schemas.microsoft.com/office/drawing/2014/main" id="{2C11378B-6628-411A-9A79-CF10232D7D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77388" y="482171"/>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08E6BF6A-26B8-45E6-887E-FE78A7984F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47" y="812507"/>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19" name="Rectangle 18">
            <a:extLst>
              <a:ext uri="{FF2B5EF4-FFF2-40B4-BE49-F238E27FC236}">
                <a16:creationId xmlns:a16="http://schemas.microsoft.com/office/drawing/2014/main" id="{82388B0B-738B-4313-8674-79D97E74A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51624" y="977965"/>
            <a:ext cx="3119444" cy="4135339"/>
          </a:xfrm>
          <a:prstGeom prst="rect">
            <a:avLst/>
          </a:prstGeom>
          <a:solidFill>
            <a:schemeClr val="bg1"/>
          </a:solidFill>
          <a:ln w="635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Graphic 5" descr="Help">
            <a:extLst>
              <a:ext uri="{FF2B5EF4-FFF2-40B4-BE49-F238E27FC236}">
                <a16:creationId xmlns:a16="http://schemas.microsoft.com/office/drawing/2014/main" id="{3F2D3CA4-705B-D1ED-1F05-9679307D4FF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116373" y="1649879"/>
            <a:ext cx="2799103" cy="2799103"/>
          </a:xfrm>
          <a:prstGeom prst="rect">
            <a:avLst/>
          </a:prstGeom>
        </p:spPr>
      </p:pic>
      <p:pic>
        <p:nvPicPr>
          <p:cNvPr id="21" name="Picture 20">
            <a:extLst>
              <a:ext uri="{FF2B5EF4-FFF2-40B4-BE49-F238E27FC236}">
                <a16:creationId xmlns:a16="http://schemas.microsoft.com/office/drawing/2014/main" id="{6DF84359-5DD6-461B-9519-90AA2F46C1B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3" name="Straight Connector 22">
            <a:extLst>
              <a:ext uri="{FF2B5EF4-FFF2-40B4-BE49-F238E27FC236}">
                <a16:creationId xmlns:a16="http://schemas.microsoft.com/office/drawing/2014/main" id="{E90BC892-CE86-41EE-8A3B-2178D5170C7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88665475"/>
      </p:ext>
    </p:extLst>
  </p:cSld>
  <p:clrMapOvr>
    <a:masterClrMapping/>
  </p:clrMapOvr>
  <p:transition spd="slow">
    <p:wipe/>
  </p:transition>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{69897566-14E4-964B-B270-F436BE331729}tf16401378</Template>
  <TotalTime>2065</TotalTime>
  <Words>3331</Words>
  <Application>Microsoft Macintosh PowerPoint</Application>
  <PresentationFormat>Widescreen</PresentationFormat>
  <Paragraphs>303</Paragraphs>
  <Slides>46</Slides>
  <Notes>19</Notes>
  <HiddenSlides>0</HiddenSlides>
  <MMClips>0</MMClips>
  <ScaleCrop>false</ScaleCrop>
  <HeadingPairs>
    <vt:vector size="8" baseType="variant">
      <vt:variant>
        <vt:lpstr>Fonts Used</vt:lpstr>
      </vt:variant>
      <vt:variant>
        <vt:i4>5</vt:i4>
      </vt:variant>
      <vt:variant>
        <vt:lpstr>Theme</vt:lpstr>
      </vt:variant>
      <vt:variant>
        <vt:i4>1</vt:i4>
      </vt:variant>
      <vt:variant>
        <vt:lpstr>Embedded OLE Servers</vt:lpstr>
      </vt:variant>
      <vt:variant>
        <vt:i4>1</vt:i4>
      </vt:variant>
      <vt:variant>
        <vt:lpstr>Slide Titles</vt:lpstr>
      </vt:variant>
      <vt:variant>
        <vt:i4>46</vt:i4>
      </vt:variant>
    </vt:vector>
  </HeadingPairs>
  <TitlesOfParts>
    <vt:vector size="53" baseType="lpstr">
      <vt:lpstr>Arial</vt:lpstr>
      <vt:lpstr>Calibri</vt:lpstr>
      <vt:lpstr>Gill Sans MT</vt:lpstr>
      <vt:lpstr>Palatino Linotype</vt:lpstr>
      <vt:lpstr>Symbol</vt:lpstr>
      <vt:lpstr>Gallery</vt:lpstr>
      <vt:lpstr>Document</vt:lpstr>
      <vt:lpstr>Testing the PARE/PASE, Stop or Go Framework as a Deliberate Practice Approach for Voice Students </vt:lpstr>
      <vt:lpstr>What is the PARE/PASE Framework?</vt:lpstr>
      <vt:lpstr>Why?</vt:lpstr>
      <vt:lpstr>result</vt:lpstr>
      <vt:lpstr>Theories</vt:lpstr>
      <vt:lpstr>Reflective practice </vt:lpstr>
      <vt:lpstr>Deliberate Practice </vt:lpstr>
      <vt:lpstr>Experiential learning (EL)</vt:lpstr>
      <vt:lpstr>Student-centered learning (SCL)</vt:lpstr>
      <vt:lpstr>PARE/PASE   (the acronym) </vt:lpstr>
      <vt:lpstr>Pensamiento (Thought) </vt:lpstr>
      <vt:lpstr>acción (action) </vt:lpstr>
      <vt:lpstr>Resultado/sensación (sensation/result) </vt:lpstr>
      <vt:lpstr>Experiencia (experience) </vt:lpstr>
      <vt:lpstr>PowerPoint Presentation</vt:lpstr>
      <vt:lpstr>Aims and objectives</vt:lpstr>
      <vt:lpstr>Methodology</vt:lpstr>
      <vt:lpstr>findings</vt:lpstr>
      <vt:lpstr>Karla’s case study  </vt:lpstr>
      <vt:lpstr>Karla’s case study  (difficulties during sps)</vt:lpstr>
      <vt:lpstr>PARE/PASE Sessions</vt:lpstr>
      <vt:lpstr>Karla’s Reflection </vt:lpstr>
      <vt:lpstr>Karla’s case study  post-study</vt:lpstr>
      <vt:lpstr>Susan’s case study  </vt:lpstr>
      <vt:lpstr>Susan’s case study  (difficulties during sps)</vt:lpstr>
      <vt:lpstr>PARE/PASE Sessions</vt:lpstr>
      <vt:lpstr>PARE/PASE Sessions</vt:lpstr>
      <vt:lpstr>Susan’s case study  Post-Study</vt:lpstr>
      <vt:lpstr>Raffy's case study  </vt:lpstr>
      <vt:lpstr>Raffy’s case study  (difficulties during sps)</vt:lpstr>
      <vt:lpstr>PARE/PASE Sessions</vt:lpstr>
      <vt:lpstr>Raffy’s example</vt:lpstr>
      <vt:lpstr>Scaffolding</vt:lpstr>
      <vt:lpstr>Raffy’s case study  Post-Study</vt:lpstr>
      <vt:lpstr>PowerPoint Presentation</vt:lpstr>
      <vt:lpstr>Laughter helps reduce tension and anxiety, creating a positive learning environment. When Karla perceived her humorous message as relevant, such as the “pirate arm movement,” she became motivated. This facilitates comprehension of new information and promotes retention.  As writing is regarded as a way of thinking, laughter about writing their descriptions validated their thought process, bringing the missing link to the forefront of their experiences.</vt:lpstr>
      <vt:lpstr>Conclusion</vt:lpstr>
      <vt:lpstr>PowerPoint Presentation</vt:lpstr>
      <vt:lpstr>Conclusion</vt:lpstr>
      <vt:lpstr>Conclusion  (Future Initiatives)  </vt:lpstr>
      <vt:lpstr>References</vt:lpstr>
      <vt:lpstr>References</vt:lpstr>
      <vt:lpstr>References</vt:lpstr>
      <vt:lpstr>References</vt:lpstr>
      <vt:lpstr>References</vt:lpstr>
      <vt:lpstr>Questions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ZULIMAR LOPEZ HERNANDEZ</dc:creator>
  <cp:lastModifiedBy>ZULIMAR LOPEZ HERNANDEZ</cp:lastModifiedBy>
  <cp:revision>215</cp:revision>
  <dcterms:created xsi:type="dcterms:W3CDTF">2023-07-04T04:00:47Z</dcterms:created>
  <dcterms:modified xsi:type="dcterms:W3CDTF">2023-07-13T06:29:56Z</dcterms:modified>
</cp:coreProperties>
</file>