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519FA-8E30-AB9C-9D8F-BA668AA460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165B90-93EB-57CB-C3B3-FF975CCEA8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FE927-8CB1-3A83-FB70-669E731B68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8C4AE-0915-4ABB-8357-02BC0725713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2992CE-2452-F4D6-4404-95041BC1A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943E96-DA27-25DA-9060-873D5A08A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D739-8CE6-442D-A4DB-44913F104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087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83F6E-4D76-D459-B3EE-A3CDD89F5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832865-4A5D-025D-32AD-320CC40CD7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6ED124-BDB7-E935-7134-606D3A727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8C4AE-0915-4ABB-8357-02BC0725713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89608-595C-B994-BBDE-B12176633D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F71BDD-5AA1-3D65-4226-192F96CFC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D739-8CE6-442D-A4DB-44913F104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9424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6B171-EE79-168E-E1FB-9813DFBB4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9D75CA-CAE4-3736-D790-9B00ABA607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2BD1C3-31D6-6466-27FD-9C264158CE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8C4AE-0915-4ABB-8357-02BC0725713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A291DE-A4C4-57ED-E5D0-6D9CBF9C97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97ECFA-583D-B1A9-E38F-92A0300DA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D739-8CE6-442D-A4DB-44913F104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479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1B8E9-7C7A-5AFB-F812-4F36F9F62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93A4A-C683-DBA7-DA96-196A197342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6FF8E2-4932-36B8-7245-C653717954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86E5B4-406C-1E56-B398-0BD93EDF5F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8C4AE-0915-4ABB-8357-02BC0725713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E56D28-5844-4835-E83C-E33D6A9B5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64301-54C7-53FA-8C80-09FEF7A1F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D739-8CE6-442D-A4DB-44913F104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766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A9260-5BAE-CE15-E1EB-2F2624BA9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AAD818-4E96-C1EC-DC5A-B8320DB788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B854E9-9053-37FF-84C5-00E571E8CB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5353DC-C794-8722-7D51-794FCAAE82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A15668-A0A6-78E7-201C-92799A8984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336E97-0E44-E3FD-50AE-DBB2CD4F7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8C4AE-0915-4ABB-8357-02BC0725713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968548-980A-6D75-2D17-11D3C9DE3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74B0B21-3B43-E98F-23AA-E665EDF25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D739-8CE6-442D-A4DB-44913F104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20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127B9-DAC4-1DF8-EEC9-2D94F6CAA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32AF0A-E184-DAEC-BAD0-7DE7837C6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8C4AE-0915-4ABB-8357-02BC0725713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673605-2366-C53B-59C6-306C0A05A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9FA32E-F894-27D1-1E88-A13184B8A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D739-8CE6-442D-A4DB-44913F104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738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1C7DBB-8E25-525F-46A6-CDCB019A78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8C4AE-0915-4ABB-8357-02BC0725713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FBACBC-065E-AD26-4541-E7030E1885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194C08-E5CD-1513-5F22-AFA80A5BC2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D739-8CE6-442D-A4DB-44913F104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235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4A13A-D22D-8FC4-50ED-1947669D0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9F89E-F2F9-4963-BE87-59F67095B7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69D378-F564-C006-CD37-271C459C56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A0985E-E913-309F-2576-8E2B79496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8C4AE-0915-4ABB-8357-02BC0725713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0E1C5E-890C-88E8-700A-04A6F34D8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BB2358-4E5C-C913-7EDE-950B13027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D739-8CE6-442D-A4DB-44913F104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367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81DA9-AAC6-BE44-7FBA-518D8433A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1F742C-0BF4-AC6C-3865-4137875A987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082EC0-526C-3A3E-FAB4-24CD0BEFE8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C531E2-EFBD-B3E1-A002-90EC4E9FB5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8C4AE-0915-4ABB-8357-02BC0725713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EE8958-C188-F138-1FDD-FA79E1827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BBC4DF-5E5C-79A8-C0ED-F0BE8F52C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D739-8CE6-442D-A4DB-44913F104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978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8EAE8-B843-D2BF-5942-C2CEF5944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4CECBA-0C2A-4D4E-6985-405EE7834D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6226C8-20CE-201A-7EE2-EFABA37E6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8C4AE-0915-4ABB-8357-02BC0725713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81091-60AD-DB91-ECFF-84142E3FD2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00BA4A-ACF8-184E-2E5B-E7DCC9014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D739-8CE6-442D-A4DB-44913F104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295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FC440F-A513-7EEA-C83F-F1807F2C63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982C01-888E-5378-D3D0-10414664E1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B991C9-8106-7915-A932-C69F93B5D4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8C4AE-0915-4ABB-8357-02BC0725713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9E4CC-0ABC-3F3D-96BB-2950BD9AC9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163F66-F7DA-344E-34D5-44CFD835A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D739-8CE6-442D-A4DB-44913F104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163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F54DE7-0202-94B5-4588-E75F091DF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43845A-19F1-4E1A-5814-17949DDAD9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C8A52B-42AB-EBC9-541C-65647C24E7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0E8C4AE-0915-4ABB-8357-02BC0725713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91E4C4-9C5C-C706-DA71-1F44A40D0A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F84AA9-1B92-62FF-E544-2B13BD47B2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681D739-8CE6-442D-A4DB-44913F104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992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B5332-F949-4AB9-111A-F87EE322BA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764619"/>
            <a:ext cx="9144000" cy="2992437"/>
          </a:xfrm>
        </p:spPr>
        <p:txBody>
          <a:bodyPr>
            <a:normAutofit fontScale="90000"/>
          </a:bodyPr>
          <a:lstStyle/>
          <a:p>
            <a:pPr algn="l"/>
            <a:r>
              <a:rPr lang="en-GB" sz="2800" b="1" dirty="0"/>
              <a:t>Student name:                            Chitoranu Elena Liliana</a:t>
            </a:r>
            <a:br>
              <a:rPr lang="en-GB" sz="2800" b="1" dirty="0"/>
            </a:br>
            <a:br>
              <a:rPr lang="en-GB" sz="2800" b="1" dirty="0"/>
            </a:br>
            <a:r>
              <a:rPr lang="en-GB" sz="2800" b="1" dirty="0"/>
              <a:t>Student ID:                                   2431894</a:t>
            </a:r>
            <a:br>
              <a:rPr lang="en-GB" sz="2800" b="1" dirty="0"/>
            </a:br>
            <a:br>
              <a:rPr lang="en-GB" sz="2800" b="1" dirty="0"/>
            </a:br>
            <a:r>
              <a:rPr lang="en-GB" sz="2800" b="1" dirty="0"/>
              <a:t>Lecture’s Name:                        Annamarie Dufficy</a:t>
            </a:r>
            <a:br>
              <a:rPr lang="en-GB" sz="2800" b="1" dirty="0"/>
            </a:br>
            <a:br>
              <a:rPr lang="en-GB" sz="2800" b="1" dirty="0"/>
            </a:br>
            <a:r>
              <a:rPr lang="en-GB" sz="2800" b="1" dirty="0"/>
              <a:t>Module Code:                             LCLM 4004</a:t>
            </a:r>
            <a:br>
              <a:rPr lang="en-GB" sz="2800" b="1" dirty="0"/>
            </a:br>
            <a:br>
              <a:rPr lang="en-GB" sz="2800" b="1" dirty="0"/>
            </a:br>
            <a:r>
              <a:rPr lang="en-GB" sz="2800" b="1" dirty="0"/>
              <a:t>Module Name:                           Problem Solving and Decision-Making</a:t>
            </a:r>
            <a:br>
              <a:rPr lang="en-GB" sz="2800" b="1" dirty="0"/>
            </a:br>
            <a:br>
              <a:rPr lang="en-GB" sz="2800" b="1" dirty="0"/>
            </a:br>
            <a:r>
              <a:rPr lang="en-GB" sz="2800" b="1" dirty="0"/>
              <a:t>Component 1:                            Green Haven Florists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3803C6-CDB9-75F4-7BF9-9807EBB89E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V="1">
            <a:off x="-45719" y="5856513"/>
            <a:ext cx="45719" cy="45719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8731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483658-F9EE-5719-3BBC-3B11B4F0C717}"/>
              </a:ext>
            </a:extLst>
          </p:cNvPr>
          <p:cNvSpPr txBox="1"/>
          <p:nvPr/>
        </p:nvSpPr>
        <p:spPr>
          <a:xfrm>
            <a:off x="3048000" y="474345"/>
            <a:ext cx="6096000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/>
              <a:t>Good morning.</a:t>
            </a:r>
          </a:p>
          <a:p>
            <a:pPr>
              <a:buNone/>
            </a:pPr>
            <a:r>
              <a:rPr lang="en-GB" b="1"/>
              <a:t> </a:t>
            </a:r>
            <a:r>
              <a:rPr lang="en-GB" b="1" dirty="0"/>
              <a:t>My name is Elena Chitoranu</a:t>
            </a:r>
          </a:p>
          <a:p>
            <a:pPr>
              <a:buNone/>
            </a:pPr>
            <a:br>
              <a:rPr lang="en-GB" dirty="0"/>
            </a:br>
            <a:r>
              <a:rPr lang="en-GB" dirty="0"/>
              <a:t>In my presentation, I will:</a:t>
            </a:r>
          </a:p>
          <a:p>
            <a:pPr>
              <a:buFont typeface="+mj-lt"/>
              <a:buAutoNum type="arabicPeriod"/>
            </a:pPr>
            <a:r>
              <a:rPr lang="en-GB" dirty="0"/>
              <a:t>Provide an overview of Green Haven Florists and the challenges they face.</a:t>
            </a:r>
          </a:p>
          <a:p>
            <a:pPr>
              <a:buFont typeface="+mj-lt"/>
              <a:buAutoNum type="arabicPeriod"/>
            </a:pPr>
            <a:r>
              <a:rPr lang="en-GB" dirty="0"/>
              <a:t>Apply the 5W2H model to summarise these issues.</a:t>
            </a:r>
          </a:p>
          <a:p>
            <a:pPr>
              <a:buFont typeface="+mj-lt"/>
              <a:buAutoNum type="arabicPeriod"/>
            </a:pPr>
            <a:r>
              <a:rPr lang="en-GB" dirty="0"/>
              <a:t>Critically analyse the situation using the PESTEL framework.</a:t>
            </a:r>
          </a:p>
          <a:p>
            <a:pPr>
              <a:buFont typeface="+mj-lt"/>
              <a:buAutoNum type="arabicPeriod"/>
            </a:pPr>
            <a:r>
              <a:rPr lang="en-GB" dirty="0"/>
              <a:t>Apply the Cause-and-Effect model to identify root causes.</a:t>
            </a:r>
          </a:p>
          <a:p>
            <a:pPr>
              <a:buFont typeface="+mj-lt"/>
              <a:buAutoNum type="arabicPeriod"/>
            </a:pPr>
            <a:r>
              <a:rPr lang="en-GB" dirty="0"/>
              <a:t>Conclude with key findings and recommendations.</a:t>
            </a:r>
          </a:p>
          <a:p>
            <a:pPr>
              <a:buNone/>
            </a:pP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b="1" dirty="0"/>
              <a:t>Slide 2 – Overview of Green Haven Florists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Independent florist, previously successful on a busy high street.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Facing </a:t>
            </a:r>
            <a:r>
              <a:rPr lang="en-GB" b="1" dirty="0"/>
              <a:t>decline in foot traffic</a:t>
            </a:r>
            <a:r>
              <a:rPr lang="en-GB" dirty="0"/>
              <a:t> due to nearby closures and shift to online shopping.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Online orders have increased slightly but do not compensate for in-store losses.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Rising costs</a:t>
            </a:r>
            <a:r>
              <a:rPr lang="en-GB" dirty="0"/>
              <a:t>: imported flowers, sustainable packaging.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Customer feedback</a:t>
            </a:r>
            <a:r>
              <a:rPr lang="en-GB" dirty="0"/>
              <a:t>: praised for quality/creativity, but weaknesses in website, delivery, and subscriptions.</a:t>
            </a:r>
          </a:p>
        </p:txBody>
      </p:sp>
    </p:spTree>
    <p:extLst>
      <p:ext uri="{BB962C8B-B14F-4D97-AF65-F5344CB8AC3E}">
        <p14:creationId xmlns:p14="http://schemas.microsoft.com/office/powerpoint/2010/main" val="38705591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FE875BE-668B-127F-F2CE-13D679AEBF09}"/>
              </a:ext>
            </a:extLst>
          </p:cNvPr>
          <p:cNvSpPr txBox="1"/>
          <p:nvPr/>
        </p:nvSpPr>
        <p:spPr>
          <a:xfrm>
            <a:off x="3048000" y="889844"/>
            <a:ext cx="6096000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Competition</a:t>
            </a:r>
            <a:r>
              <a:rPr lang="en-GB" dirty="0"/>
              <a:t>: boutique florist with strong Instagram presence + national chain with aggressive pricing/delivery.</a:t>
            </a:r>
          </a:p>
          <a:p>
            <a:pPr>
              <a:buNone/>
            </a:pP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b="1" dirty="0"/>
              <a:t>Slide 3 – 5W2H Analysis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What?</a:t>
            </a:r>
            <a:r>
              <a:rPr lang="en-GB" dirty="0"/>
              <a:t> Declining sales, rising costs, outdated digital presence.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Why?</a:t>
            </a:r>
            <a:r>
              <a:rPr lang="en-GB" dirty="0"/>
              <a:t> Shift in consumer behaviour, inflation, competition, weak marketing.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Where?</a:t>
            </a:r>
            <a:r>
              <a:rPr lang="en-GB" dirty="0"/>
              <a:t> Primarily at the physical shop and online store.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When?</a:t>
            </a:r>
            <a:r>
              <a:rPr lang="en-GB" dirty="0"/>
              <a:t> In recent years, worsened by economic and retail changes.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Who?</a:t>
            </a:r>
            <a:r>
              <a:rPr lang="en-GB" dirty="0"/>
              <a:t> Owners (Liam &amp; Priya), customers, competitors, suppliers.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How?</a:t>
            </a:r>
            <a:r>
              <a:rPr lang="en-GB" dirty="0"/>
              <a:t> Reliance on foot traffic, limited digital engagement, high import reliance.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How much?</a:t>
            </a:r>
            <a:r>
              <a:rPr lang="en-GB" dirty="0"/>
              <a:t> Financial strain from reduced revenue and increased costs (exact figures not provided).</a:t>
            </a:r>
          </a:p>
        </p:txBody>
      </p:sp>
    </p:spTree>
    <p:extLst>
      <p:ext uri="{BB962C8B-B14F-4D97-AF65-F5344CB8AC3E}">
        <p14:creationId xmlns:p14="http://schemas.microsoft.com/office/powerpoint/2010/main" val="3302951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9CCBC6E-FA42-9222-2C08-1E2FB06847D8}"/>
              </a:ext>
            </a:extLst>
          </p:cNvPr>
          <p:cNvSpPr txBox="1"/>
          <p:nvPr/>
        </p:nvSpPr>
        <p:spPr>
          <a:xfrm>
            <a:off x="3048000" y="1582341"/>
            <a:ext cx="60960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Slide 4 – PESTEL Analysis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Political:</a:t>
            </a:r>
            <a:r>
              <a:rPr lang="en-GB" dirty="0"/>
              <a:t> Trade policies, Brexit-related import challenges for flowers.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Economic:</a:t>
            </a:r>
            <a:r>
              <a:rPr lang="en-GB" dirty="0"/>
              <a:t> Inflation, rising supply costs, reduced consumer spending power.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Social:</a:t>
            </a:r>
            <a:r>
              <a:rPr lang="en-GB" dirty="0"/>
              <a:t> Shift to online shopping, preference for convenience &amp; subscriptions.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Technological:</a:t>
            </a:r>
            <a:r>
              <a:rPr lang="en-GB" dirty="0"/>
              <a:t> Outdated website; need for e-commerce, social media marketing, mobile optimisation.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Environmental:</a:t>
            </a:r>
            <a:r>
              <a:rPr lang="en-GB" dirty="0"/>
              <a:t> Demand for sustainable, eco-friendly practices increases costs but strengthens USP.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Legal:</a:t>
            </a:r>
            <a:r>
              <a:rPr lang="en-GB" dirty="0"/>
              <a:t> Compliance with sustainability standards, consumer protection, online trading laws.</a:t>
            </a:r>
          </a:p>
        </p:txBody>
      </p:sp>
    </p:spTree>
    <p:extLst>
      <p:ext uri="{BB962C8B-B14F-4D97-AF65-F5344CB8AC3E}">
        <p14:creationId xmlns:p14="http://schemas.microsoft.com/office/powerpoint/2010/main" val="24050910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A8EC9F4-590F-F416-AF55-EEACC8F9EA49}"/>
              </a:ext>
            </a:extLst>
          </p:cNvPr>
          <p:cNvSpPr txBox="1"/>
          <p:nvPr/>
        </p:nvSpPr>
        <p:spPr>
          <a:xfrm>
            <a:off x="3048000" y="1582341"/>
            <a:ext cx="60960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Slide 5 – Cause-and-Effect Model</a:t>
            </a:r>
          </a:p>
          <a:p>
            <a:pPr>
              <a:buNone/>
            </a:pPr>
            <a:r>
              <a:rPr lang="en-GB" b="1" dirty="0"/>
              <a:t>Categories: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People:</a:t>
            </a:r>
            <a:r>
              <a:rPr lang="en-GB" dirty="0"/>
              <a:t> Limited digital marketing skills; small team.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Processes:</a:t>
            </a:r>
            <a:r>
              <a:rPr lang="en-GB" dirty="0"/>
              <a:t> Weak online order system, lack of subscriptions/delivery flexibility.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Materials:</a:t>
            </a:r>
            <a:r>
              <a:rPr lang="en-GB" dirty="0"/>
              <a:t> High cost of imports (orchids, tulips); expensive sustainable packaging.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Market/Environment:</a:t>
            </a:r>
            <a:r>
              <a:rPr lang="en-GB" dirty="0"/>
              <a:t> Declining high street footfall; aggressive competitors.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Technology:</a:t>
            </a:r>
            <a:r>
              <a:rPr lang="en-GB" dirty="0"/>
              <a:t> Outdated website; poor customer experience online.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Money:</a:t>
            </a:r>
            <a:r>
              <a:rPr lang="en-GB" dirty="0"/>
              <a:t> Rising costs, shrinking margins, lack of economies of scale.</a:t>
            </a:r>
          </a:p>
        </p:txBody>
      </p:sp>
    </p:spTree>
    <p:extLst>
      <p:ext uri="{BB962C8B-B14F-4D97-AF65-F5344CB8AC3E}">
        <p14:creationId xmlns:p14="http://schemas.microsoft.com/office/powerpoint/2010/main" val="14464490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DEDB2B1-615C-CB5D-39DD-568A14943597}"/>
              </a:ext>
            </a:extLst>
          </p:cNvPr>
          <p:cNvSpPr txBox="1"/>
          <p:nvPr/>
        </p:nvSpPr>
        <p:spPr>
          <a:xfrm>
            <a:off x="3048000" y="1443841"/>
            <a:ext cx="609600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Slide 6 – Key Findings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Root causes:</a:t>
            </a:r>
            <a:r>
              <a:rPr lang="en-GB" dirty="0"/>
              <a:t> Outdated digital presence, high costs, reliance on imports, lack of marketing.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Market trends:</a:t>
            </a:r>
            <a:r>
              <a:rPr lang="en-GB" dirty="0"/>
              <a:t> Customers want convenience, subscriptions, and strong online experiences.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Competitive threats:</a:t>
            </a:r>
            <a:r>
              <a:rPr lang="en-GB" dirty="0"/>
              <a:t> Boutique florists use social media effectively; national chains compete on price/delivery.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Opportunities: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Website redesign and digital marketing investment.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Emphasising sustainability as a unique differentiator.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Introducing subscriptions and loyalty schemes.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Partnering with local growers to reduce import reliance.</a:t>
            </a:r>
          </a:p>
        </p:txBody>
      </p:sp>
    </p:spTree>
    <p:extLst>
      <p:ext uri="{BB962C8B-B14F-4D97-AF65-F5344CB8AC3E}">
        <p14:creationId xmlns:p14="http://schemas.microsoft.com/office/powerpoint/2010/main" val="198012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10107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556</Words>
  <Application>Microsoft Office PowerPoint</Application>
  <PresentationFormat>Widescreen</PresentationFormat>
  <Paragraphs>50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Student name:                            Chitoranu Elena Liliana  Student ID:                                   2431894  Lecture’s Name:                        Annamarie Dufficy  Module Code:                             LCLM 4004  Module Name:                           Problem Solving and Decision-Making  Component 1:                            Green Haven Florists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Elena Liliana Chitoranu</dc:creator>
  <cp:lastModifiedBy>Elena Liliana Chitoranu</cp:lastModifiedBy>
  <cp:revision>2</cp:revision>
  <dcterms:created xsi:type="dcterms:W3CDTF">2025-09-15T09:26:15Z</dcterms:created>
  <dcterms:modified xsi:type="dcterms:W3CDTF">2025-09-18T21:34:21Z</dcterms:modified>
</cp:coreProperties>
</file>