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4" r:id="rId4"/>
  </p:sldMasterIdLst>
  <p:notesMasterIdLst>
    <p:notesMasterId r:id="rId13"/>
  </p:notesMasterIdLst>
  <p:handoutMasterIdLst>
    <p:handoutMasterId r:id="rId14"/>
  </p:handoutMasterIdLst>
  <p:sldIdLst>
    <p:sldId id="1497" r:id="rId5"/>
    <p:sldId id="1514" r:id="rId6"/>
    <p:sldId id="1519" r:id="rId7"/>
    <p:sldId id="1520" r:id="rId8"/>
    <p:sldId id="1521" r:id="rId9"/>
    <p:sldId id="1522" r:id="rId10"/>
    <p:sldId id="1523" r:id="rId11"/>
    <p:sldId id="151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C2D78D-0DE2-46F8-B25B-C9F2805333E6}" v="5" dt="2026-10-09T11:21:59.726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97" autoAdjust="0"/>
    <p:restoredTop sz="94660"/>
  </p:normalViewPr>
  <p:slideViewPr>
    <p:cSldViewPr snapToGrid="0">
      <p:cViewPr varScale="1">
        <p:scale>
          <a:sx n="86" d="100"/>
          <a:sy n="86" d="100"/>
        </p:scale>
        <p:origin x="351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ilija trajchevska" userId="494ce8aafd9c6d92" providerId="LiveId" clId="{738464F3-8B0C-4CE0-AC6F-43048FED8EA2}"/>
    <pc:docChg chg="undo custSel addSld modSld sldOrd">
      <pc:chgData name="emilija trajchevska" userId="494ce8aafd9c6d92" providerId="LiveId" clId="{738464F3-8B0C-4CE0-AC6F-43048FED8EA2}" dt="2026-10-09T11:22:32.120" v="2279"/>
      <pc:docMkLst>
        <pc:docMk/>
      </pc:docMkLst>
      <pc:sldChg chg="addSp delSp modSp mod">
        <pc:chgData name="emilija trajchevska" userId="494ce8aafd9c6d92" providerId="LiveId" clId="{738464F3-8B0C-4CE0-AC6F-43048FED8EA2}" dt="2026-10-09T11:22:32.120" v="2279"/>
        <pc:sldMkLst>
          <pc:docMk/>
          <pc:sldMk cId="1773831372" sldId="1497"/>
        </pc:sldMkLst>
        <pc:spChg chg="add del mod">
          <ac:chgData name="emilija trajchevska" userId="494ce8aafd9c6d92" providerId="LiveId" clId="{738464F3-8B0C-4CE0-AC6F-43048FED8EA2}" dt="2026-10-09T11:22:32.120" v="2279"/>
          <ac:spMkLst>
            <pc:docMk/>
            <pc:sldMk cId="1773831372" sldId="1497"/>
            <ac:spMk id="3" creationId="{4F47DD57-0CD2-B1D6-77E3-6044BD52FD6B}"/>
          </ac:spMkLst>
        </pc:spChg>
        <pc:spChg chg="mod">
          <ac:chgData name="emilija trajchevska" userId="494ce8aafd9c6d92" providerId="LiveId" clId="{738464F3-8B0C-4CE0-AC6F-43048FED8EA2}" dt="2026-10-09T11:21:49.023" v="2266" actId="20577"/>
          <ac:spMkLst>
            <pc:docMk/>
            <pc:sldMk cId="1773831372" sldId="1497"/>
            <ac:spMk id="4" creationId="{FAC81347-8706-1124-1907-BDF2D6F55F17}"/>
          </ac:spMkLst>
        </pc:spChg>
        <pc:spChg chg="mod">
          <ac:chgData name="emilija trajchevska" userId="494ce8aafd9c6d92" providerId="LiveId" clId="{738464F3-8B0C-4CE0-AC6F-43048FED8EA2}" dt="2026-10-09T11:22:26.264" v="2277" actId="20577"/>
          <ac:spMkLst>
            <pc:docMk/>
            <pc:sldMk cId="1773831372" sldId="1497"/>
            <ac:spMk id="8" creationId="{4110B4A0-DCE9-79D6-DF3D-1A259299A7DA}"/>
          </ac:spMkLst>
        </pc:spChg>
        <pc:spChg chg="mod">
          <ac:chgData name="emilija trajchevska" userId="494ce8aafd9c6d92" providerId="LiveId" clId="{738464F3-8B0C-4CE0-AC6F-43048FED8EA2}" dt="2026-10-09T11:22:07.475" v="2269" actId="20577"/>
          <ac:spMkLst>
            <pc:docMk/>
            <pc:sldMk cId="1773831372" sldId="1497"/>
            <ac:spMk id="9" creationId="{4D9959C7-B9BC-B650-BC8D-FD639C206458}"/>
          </ac:spMkLst>
        </pc:spChg>
        <pc:spChg chg="mod">
          <ac:chgData name="emilija trajchevska" userId="494ce8aafd9c6d92" providerId="LiveId" clId="{738464F3-8B0C-4CE0-AC6F-43048FED8EA2}" dt="2026-10-09T11:22:09.894" v="2270" actId="20577"/>
          <ac:spMkLst>
            <pc:docMk/>
            <pc:sldMk cId="1773831372" sldId="1497"/>
            <ac:spMk id="10" creationId="{EA038790-9431-8889-2954-C0CBF509191E}"/>
          </ac:spMkLst>
        </pc:spChg>
      </pc:sldChg>
      <pc:sldChg chg="modSp mod">
        <pc:chgData name="emilija trajchevska" userId="494ce8aafd9c6d92" providerId="LiveId" clId="{738464F3-8B0C-4CE0-AC6F-43048FED8EA2}" dt="2026-10-09T09:11:07.615" v="32" actId="27636"/>
        <pc:sldMkLst>
          <pc:docMk/>
          <pc:sldMk cId="1566291291" sldId="1514"/>
        </pc:sldMkLst>
        <pc:spChg chg="mod">
          <ac:chgData name="emilija trajchevska" userId="494ce8aafd9c6d92" providerId="LiveId" clId="{738464F3-8B0C-4CE0-AC6F-43048FED8EA2}" dt="2026-10-09T09:11:07.615" v="32" actId="27636"/>
          <ac:spMkLst>
            <pc:docMk/>
            <pc:sldMk cId="1566291291" sldId="1514"/>
            <ac:spMk id="5" creationId="{FBFE3E85-F977-4917-D2F3-E64C503441F1}"/>
          </ac:spMkLst>
        </pc:spChg>
      </pc:sldChg>
      <pc:sldChg chg="addSp delSp modSp new mod">
        <pc:chgData name="emilija trajchevska" userId="494ce8aafd9c6d92" providerId="LiveId" clId="{738464F3-8B0C-4CE0-AC6F-43048FED8EA2}" dt="2026-10-09T09:56:53.599" v="531" actId="1076"/>
        <pc:sldMkLst>
          <pc:docMk/>
          <pc:sldMk cId="2220165666" sldId="1519"/>
        </pc:sldMkLst>
        <pc:spChg chg="mod">
          <ac:chgData name="emilija trajchevska" userId="494ce8aafd9c6d92" providerId="LiveId" clId="{738464F3-8B0C-4CE0-AC6F-43048FED8EA2}" dt="2026-10-09T09:10:53.041" v="30" actId="20577"/>
          <ac:spMkLst>
            <pc:docMk/>
            <pc:sldMk cId="2220165666" sldId="1519"/>
            <ac:spMk id="2" creationId="{856C2750-E145-B751-923E-C7CE733ED4C2}"/>
          </ac:spMkLst>
        </pc:spChg>
        <pc:spChg chg="del">
          <ac:chgData name="emilija trajchevska" userId="494ce8aafd9c6d92" providerId="LiveId" clId="{738464F3-8B0C-4CE0-AC6F-43048FED8EA2}" dt="2026-10-09T09:17:52.073" v="414" actId="21"/>
          <ac:spMkLst>
            <pc:docMk/>
            <pc:sldMk cId="2220165666" sldId="1519"/>
            <ac:spMk id="3" creationId="{F26CABE2-B8B5-8254-0E09-7FB00833D05A}"/>
          </ac:spMkLst>
        </pc:spChg>
        <pc:spChg chg="mod">
          <ac:chgData name="emilija trajchevska" userId="494ce8aafd9c6d92" providerId="LiveId" clId="{738464F3-8B0C-4CE0-AC6F-43048FED8EA2}" dt="2026-10-09T09:56:53.599" v="531" actId="1076"/>
          <ac:spMkLst>
            <pc:docMk/>
            <pc:sldMk cId="2220165666" sldId="1519"/>
            <ac:spMk id="5" creationId="{7359DC64-A01B-E3E8-7BE1-D18861AC32F8}"/>
          </ac:spMkLst>
        </pc:spChg>
        <pc:spChg chg="add del mod">
          <ac:chgData name="emilija trajchevska" userId="494ce8aafd9c6d92" providerId="LiveId" clId="{738464F3-8B0C-4CE0-AC6F-43048FED8EA2}" dt="2026-10-09T09:19:12.361" v="417"/>
          <ac:spMkLst>
            <pc:docMk/>
            <pc:sldMk cId="2220165666" sldId="1519"/>
            <ac:spMk id="6" creationId="{64824DE5-6C50-B7DB-BE83-36BA141FE5F5}"/>
          </ac:spMkLst>
        </pc:spChg>
      </pc:sldChg>
      <pc:sldChg chg="addSp delSp modSp new mod">
        <pc:chgData name="emilija trajchevska" userId="494ce8aafd9c6d92" providerId="LiveId" clId="{738464F3-8B0C-4CE0-AC6F-43048FED8EA2}" dt="2026-10-09T11:04:26.211" v="1510" actId="21"/>
        <pc:sldMkLst>
          <pc:docMk/>
          <pc:sldMk cId="1583296368" sldId="1520"/>
        </pc:sldMkLst>
        <pc:spChg chg="mod">
          <ac:chgData name="emilija trajchevska" userId="494ce8aafd9c6d92" providerId="LiveId" clId="{738464F3-8B0C-4CE0-AC6F-43048FED8EA2}" dt="2026-10-09T09:57:26.400" v="552" actId="20577"/>
          <ac:spMkLst>
            <pc:docMk/>
            <pc:sldMk cId="1583296368" sldId="1520"/>
            <ac:spMk id="2" creationId="{092220E8-02D7-9488-7F0A-BA9FED50D326}"/>
          </ac:spMkLst>
        </pc:spChg>
        <pc:spChg chg="del">
          <ac:chgData name="emilija trajchevska" userId="494ce8aafd9c6d92" providerId="LiveId" clId="{738464F3-8B0C-4CE0-AC6F-43048FED8EA2}" dt="2026-10-09T11:04:26.211" v="1510" actId="21"/>
          <ac:spMkLst>
            <pc:docMk/>
            <pc:sldMk cId="1583296368" sldId="1520"/>
            <ac:spMk id="3" creationId="{8D1B688C-B8F8-21C5-95E0-2E813A3C706A}"/>
          </ac:spMkLst>
        </pc:spChg>
        <pc:spChg chg="mod">
          <ac:chgData name="emilija trajchevska" userId="494ce8aafd9c6d92" providerId="LiveId" clId="{738464F3-8B0C-4CE0-AC6F-43048FED8EA2}" dt="2026-10-09T10:43:47.629" v="1486" actId="1076"/>
          <ac:spMkLst>
            <pc:docMk/>
            <pc:sldMk cId="1583296368" sldId="1520"/>
            <ac:spMk id="5" creationId="{EF5529AE-1E14-4514-16EB-2541F9BD225D}"/>
          </ac:spMkLst>
        </pc:spChg>
        <pc:spChg chg="add del mod">
          <ac:chgData name="emilija trajchevska" userId="494ce8aafd9c6d92" providerId="LiveId" clId="{738464F3-8B0C-4CE0-AC6F-43048FED8EA2}" dt="2026-10-09T10:43:49.962" v="1489"/>
          <ac:spMkLst>
            <pc:docMk/>
            <pc:sldMk cId="1583296368" sldId="1520"/>
            <ac:spMk id="6" creationId="{FA3F79BA-EB0F-5F44-F74F-34AC81E77BF6}"/>
          </ac:spMkLst>
        </pc:spChg>
      </pc:sldChg>
      <pc:sldChg chg="addSp delSp modSp new mod ord">
        <pc:chgData name="emilija trajchevska" userId="494ce8aafd9c6d92" providerId="LiveId" clId="{738464F3-8B0C-4CE0-AC6F-43048FED8EA2}" dt="2026-10-09T11:04:22.490" v="1509" actId="21"/>
        <pc:sldMkLst>
          <pc:docMk/>
          <pc:sldMk cId="640871915" sldId="1521"/>
        </pc:sldMkLst>
        <pc:spChg chg="mod">
          <ac:chgData name="emilija trajchevska" userId="494ce8aafd9c6d92" providerId="LiveId" clId="{738464F3-8B0C-4CE0-AC6F-43048FED8EA2}" dt="2026-10-09T10:37:40.550" v="842" actId="20577"/>
          <ac:spMkLst>
            <pc:docMk/>
            <pc:sldMk cId="640871915" sldId="1521"/>
            <ac:spMk id="2" creationId="{116BD77B-3902-A84B-90D5-14AC5E4747BA}"/>
          </ac:spMkLst>
        </pc:spChg>
        <pc:spChg chg="del">
          <ac:chgData name="emilija trajchevska" userId="494ce8aafd9c6d92" providerId="LiveId" clId="{738464F3-8B0C-4CE0-AC6F-43048FED8EA2}" dt="2026-10-09T11:04:22.490" v="1509" actId="21"/>
          <ac:spMkLst>
            <pc:docMk/>
            <pc:sldMk cId="640871915" sldId="1521"/>
            <ac:spMk id="3" creationId="{F601A475-EF0B-A76E-68DC-1ABCB2C4BA4C}"/>
          </ac:spMkLst>
        </pc:spChg>
        <pc:spChg chg="del">
          <ac:chgData name="emilija trajchevska" userId="494ce8aafd9c6d92" providerId="LiveId" clId="{738464F3-8B0C-4CE0-AC6F-43048FED8EA2}" dt="2026-10-09T10:37:59.639" v="843" actId="931"/>
          <ac:spMkLst>
            <pc:docMk/>
            <pc:sldMk cId="640871915" sldId="1521"/>
            <ac:spMk id="5" creationId="{E878B8DB-EFFA-6655-5C26-5294A06CF16E}"/>
          </ac:spMkLst>
        </pc:spChg>
        <pc:spChg chg="add del mod">
          <ac:chgData name="emilija trajchevska" userId="494ce8aafd9c6d92" providerId="LiveId" clId="{738464F3-8B0C-4CE0-AC6F-43048FED8EA2}" dt="2026-10-09T10:38:48.987" v="848" actId="931"/>
          <ac:spMkLst>
            <pc:docMk/>
            <pc:sldMk cId="640871915" sldId="1521"/>
            <ac:spMk id="9" creationId="{D5456250-3539-C9DA-F784-8226ECA124A5}"/>
          </ac:spMkLst>
        </pc:spChg>
        <pc:picChg chg="add del mod ord">
          <ac:chgData name="emilija trajchevska" userId="494ce8aafd9c6d92" providerId="LiveId" clId="{738464F3-8B0C-4CE0-AC6F-43048FED8EA2}" dt="2026-10-09T10:38:10.375" v="847" actId="21"/>
          <ac:picMkLst>
            <pc:docMk/>
            <pc:sldMk cId="640871915" sldId="1521"/>
            <ac:picMk id="7" creationId="{EB4ACDCC-F66B-78DC-6D5A-7E70CE54F035}"/>
          </ac:picMkLst>
        </pc:picChg>
        <pc:picChg chg="add mod ord">
          <ac:chgData name="emilija trajchevska" userId="494ce8aafd9c6d92" providerId="LiveId" clId="{738464F3-8B0C-4CE0-AC6F-43048FED8EA2}" dt="2026-10-09T10:39:03.888" v="853" actId="14100"/>
          <ac:picMkLst>
            <pc:docMk/>
            <pc:sldMk cId="640871915" sldId="1521"/>
            <ac:picMk id="11" creationId="{4C5EB421-E193-D400-8F13-198A76D4EAFB}"/>
          </ac:picMkLst>
        </pc:picChg>
      </pc:sldChg>
      <pc:sldChg chg="addSp delSp modSp new mod">
        <pc:chgData name="emilija trajchevska" userId="494ce8aafd9c6d92" providerId="LiveId" clId="{738464F3-8B0C-4CE0-AC6F-43048FED8EA2}" dt="2026-10-09T11:04:16.406" v="1508" actId="21"/>
        <pc:sldMkLst>
          <pc:docMk/>
          <pc:sldMk cId="2394443147" sldId="1522"/>
        </pc:sldMkLst>
        <pc:spChg chg="mod">
          <ac:chgData name="emilija trajchevska" userId="494ce8aafd9c6d92" providerId="LiveId" clId="{738464F3-8B0C-4CE0-AC6F-43048FED8EA2}" dt="2026-10-09T10:44:07.558" v="1504" actId="20577"/>
          <ac:spMkLst>
            <pc:docMk/>
            <pc:sldMk cId="2394443147" sldId="1522"/>
            <ac:spMk id="2" creationId="{CCFF9F71-A653-619A-5156-54014647BDD1}"/>
          </ac:spMkLst>
        </pc:spChg>
        <pc:spChg chg="del">
          <ac:chgData name="emilija trajchevska" userId="494ce8aafd9c6d92" providerId="LiveId" clId="{738464F3-8B0C-4CE0-AC6F-43048FED8EA2}" dt="2026-10-09T11:04:16.406" v="1508" actId="21"/>
          <ac:spMkLst>
            <pc:docMk/>
            <pc:sldMk cId="2394443147" sldId="1522"/>
            <ac:spMk id="3" creationId="{C5CD543A-B051-A6B3-7FD3-81DA17A6586E}"/>
          </ac:spMkLst>
        </pc:spChg>
        <pc:spChg chg="del">
          <ac:chgData name="emilija trajchevska" userId="494ce8aafd9c6d92" providerId="LiveId" clId="{738464F3-8B0C-4CE0-AC6F-43048FED8EA2}" dt="2026-10-09T11:02:11.187" v="1505" actId="931"/>
          <ac:spMkLst>
            <pc:docMk/>
            <pc:sldMk cId="2394443147" sldId="1522"/>
            <ac:spMk id="5" creationId="{8537DF72-AD0A-41A2-81DF-3521547E156F}"/>
          </ac:spMkLst>
        </pc:spChg>
        <pc:picChg chg="add mod ord">
          <ac:chgData name="emilija trajchevska" userId="494ce8aafd9c6d92" providerId="LiveId" clId="{738464F3-8B0C-4CE0-AC6F-43048FED8EA2}" dt="2026-10-09T11:02:11.187" v="1505" actId="931"/>
          <ac:picMkLst>
            <pc:docMk/>
            <pc:sldMk cId="2394443147" sldId="1522"/>
            <ac:picMk id="7" creationId="{6FA31EB1-3793-B19A-854E-F792C64EB025}"/>
          </ac:picMkLst>
        </pc:picChg>
      </pc:sldChg>
      <pc:sldChg chg="delSp modSp new mod">
        <pc:chgData name="emilija trajchevska" userId="494ce8aafd9c6d92" providerId="LiveId" clId="{738464F3-8B0C-4CE0-AC6F-43048FED8EA2}" dt="2026-10-09T11:11:46.100" v="2261" actId="20577"/>
        <pc:sldMkLst>
          <pc:docMk/>
          <pc:sldMk cId="1337758249" sldId="1523"/>
        </pc:sldMkLst>
        <pc:spChg chg="mod">
          <ac:chgData name="emilija trajchevska" userId="494ce8aafd9c6d92" providerId="LiveId" clId="{738464F3-8B0C-4CE0-AC6F-43048FED8EA2}" dt="2026-10-09T11:04:37.490" v="1520" actId="20577"/>
          <ac:spMkLst>
            <pc:docMk/>
            <pc:sldMk cId="1337758249" sldId="1523"/>
            <ac:spMk id="2" creationId="{26852114-D1C4-DF93-5D1B-5543017C7D62}"/>
          </ac:spMkLst>
        </pc:spChg>
        <pc:spChg chg="del">
          <ac:chgData name="emilija trajchevska" userId="494ce8aafd9c6d92" providerId="LiveId" clId="{738464F3-8B0C-4CE0-AC6F-43048FED8EA2}" dt="2026-10-09T11:04:12.364" v="1507" actId="21"/>
          <ac:spMkLst>
            <pc:docMk/>
            <pc:sldMk cId="1337758249" sldId="1523"/>
            <ac:spMk id="3" creationId="{60F7BF0B-0E84-8D4A-E344-4B00EB1B13E7}"/>
          </ac:spMkLst>
        </pc:spChg>
        <pc:spChg chg="mod">
          <ac:chgData name="emilija trajchevska" userId="494ce8aafd9c6d92" providerId="LiveId" clId="{738464F3-8B0C-4CE0-AC6F-43048FED8EA2}" dt="2026-10-09T11:11:46.100" v="2261" actId="20577"/>
          <ac:spMkLst>
            <pc:docMk/>
            <pc:sldMk cId="1337758249" sldId="1523"/>
            <ac:spMk id="5" creationId="{AE9BDE53-CE4C-2A24-D7BA-41DAFCFA96E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10/9/2026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10/9/2026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4127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8327" y="5096040"/>
            <a:ext cx="10963051" cy="761201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8328" y="5972629"/>
            <a:ext cx="10963050" cy="519884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2615D95-4353-B9DA-619F-62F51763C54C}"/>
              </a:ext>
            </a:extLst>
          </p:cNvPr>
          <p:cNvCxnSpPr>
            <a:cxnSpLocks/>
          </p:cNvCxnSpPr>
          <p:nvPr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DE1B49B-C7C7-46C5-86D1-04B289EB7888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11593671" cy="4723939"/>
          </a:xfrm>
          <a:blipFill dpi="0" rotWithShape="1">
            <a:blip r:embed="rId2">
              <a:alphaModFix amt="60000"/>
            </a:blip>
            <a:srcRect/>
            <a:stretch>
              <a:fillRect l="-1459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4888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E5A671A-CD1D-3726-5EBC-4251B0B1F630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4196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70032-0FB4-49A9-8F94-A4A948FEFA19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2BC221-6328-07B8-5E00-E12DFAC6BF4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0075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2214" y="1001716"/>
            <a:ext cx="4545750" cy="3358242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12214" y="4740957"/>
            <a:ext cx="4545749" cy="1482043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62B492-23F8-09B4-BA81-5C910AC15279}"/>
              </a:ext>
            </a:extLst>
          </p:cNvPr>
          <p:cNvCxnSpPr>
            <a:cxnSpLocks/>
          </p:cNvCxnSpPr>
          <p:nvPr/>
        </p:nvCxnSpPr>
        <p:spPr>
          <a:xfrm>
            <a:off x="6754068" y="164150"/>
            <a:ext cx="54379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80"/>
            <a:ext cx="1494476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0806314-2923-4BCD-81C6-1762557E3AD1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5986622" cy="6858000"/>
          </a:xfrm>
          <a:blipFill dpi="0" rotWithShape="1">
            <a:blip r:embed="rId2">
              <a:alphaModFix amt="60000"/>
            </a:blip>
            <a:srcRect/>
            <a:stretch>
              <a:fillRect l="-2824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680DD37-AA75-5265-3DD3-EADFD5870C34}"/>
              </a:ext>
            </a:extLst>
          </p:cNvPr>
          <p:cNvCxnSpPr>
            <a:cxnSpLocks/>
          </p:cNvCxnSpPr>
          <p:nvPr userDrawn="1"/>
        </p:nvCxnSpPr>
        <p:spPr>
          <a:xfrm>
            <a:off x="675406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5FEC9D1-6B65-BD86-B34E-71F8F5629EE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15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832" y="1001715"/>
            <a:ext cx="4724078" cy="2980051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831" y="4362766"/>
            <a:ext cx="4724077" cy="1860234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1F22791-F1DC-82EE-574A-946C4F39A8F5}"/>
              </a:ext>
            </a:extLst>
          </p:cNvPr>
          <p:cNvCxnSpPr>
            <a:cxnSpLocks/>
          </p:cNvCxnSpPr>
          <p:nvPr userDrawn="1"/>
        </p:nvCxnSpPr>
        <p:spPr>
          <a:xfrm>
            <a:off x="429209" y="164150"/>
            <a:ext cx="514041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2067733" y="2231455"/>
            <a:ext cx="4564378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-537354" y="5265452"/>
            <a:ext cx="1494475" cy="420624"/>
          </a:xfrm>
        </p:spPr>
        <p:txBody>
          <a:bodyPr/>
          <a:lstStyle/>
          <a:p>
            <a:fld id="{D1BD44EB-637E-42FE-BCB7-7CFC0B1C3376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-429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65246" y="0"/>
            <a:ext cx="6426753" cy="6858000"/>
          </a:xfrm>
          <a:blipFill dpi="0" rotWithShape="1">
            <a:blip r:embed="rId2">
              <a:alphaModFix amt="60000"/>
            </a:blip>
            <a:srcRect/>
            <a:stretch>
              <a:fillRect l="-263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DC9DC64-28F1-DE35-BA93-42BE9EDD8B26}"/>
              </a:ext>
            </a:extLst>
          </p:cNvPr>
          <p:cNvCxnSpPr>
            <a:cxnSpLocks/>
          </p:cNvCxnSpPr>
          <p:nvPr userDrawn="1"/>
        </p:nvCxnSpPr>
        <p:spPr>
          <a:xfrm>
            <a:off x="55696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A3CE87-786A-4910-E740-1852BBC75C5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2159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7538423" cy="3457299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1" y="4728526"/>
            <a:ext cx="6595444" cy="1494473"/>
          </a:xfrm>
        </p:spPr>
        <p:txBody>
          <a:bodyPr anchor="b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8D58296-262D-E3A1-3EDA-108D59ADDEB9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5F719-9770-4838-A1BF-8640CFA44CC3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FC82B15-2BAA-B79D-562D-AB6EE143DF7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25308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8095015" cy="3361051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4"/>
            <a:ext cx="7538424" cy="112776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17A912A-256D-661B-C181-034D06ED868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F92B4-CE1A-4C71-BEF0-93A2274B672B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CC649EA-F1C7-472F-52D7-A93BB7EC19B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73119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404262"/>
            <a:ext cx="7924802" cy="2577504"/>
          </a:xfrm>
        </p:spPr>
        <p:txBody>
          <a:bodyPr anchor="b">
            <a:noAutofit/>
          </a:bodyPr>
          <a:lstStyle>
            <a:lvl1pPr algn="ctr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19980" y="4353867"/>
            <a:ext cx="7152034" cy="112141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CFC45B0-B1A3-3E44-43D7-C15E5073EEB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A5E0-7ACA-4081-A937-2CF1CEC074EB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BEA1CDC-959E-33FA-9AF1-75DB91B6A96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9197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478" y="1748475"/>
            <a:ext cx="10924476" cy="4730749"/>
          </a:xfrm>
        </p:spPr>
        <p:txBody>
          <a:bodyPr anchor="b">
            <a:normAutofit/>
          </a:bodyPr>
          <a:lstStyle>
            <a:lvl1pPr algn="l">
              <a:defRPr sz="7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A27FB5B-F1F4-96F1-0152-318F0A4000BC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8626840-FA11-4374-BE46-30DF1EAD92FE}" type="datetime1">
              <a:rPr lang="en-US" smtClean="0"/>
              <a:pPr/>
              <a:t>10/9/2026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593392-0733-4701-8F74-B58075202E2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89246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3"/>
            <a:ext cx="5702371" cy="4855527"/>
          </a:xfrm>
        </p:spPr>
        <p:txBody>
          <a:bodyPr anchor="ctr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5807522-A1BC-0AAD-E7B4-C948DF50EAC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08506C6-7398-25A3-A121-87E3BF8366E4}"/>
              </a:ext>
            </a:extLst>
          </p:cNvPr>
          <p:cNvCxnSpPr>
            <a:cxnSpLocks/>
          </p:cNvCxnSpPr>
          <p:nvPr userDrawn="1"/>
        </p:nvCxnSpPr>
        <p:spPr>
          <a:xfrm>
            <a:off x="654122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C4D0019-5D4E-18AB-5653-979E0D7032FB}"/>
              </a:ext>
            </a:extLst>
          </p:cNvPr>
          <p:cNvCxnSpPr>
            <a:cxnSpLocks/>
          </p:cNvCxnSpPr>
          <p:nvPr userDrawn="1"/>
        </p:nvCxnSpPr>
        <p:spPr>
          <a:xfrm>
            <a:off x="6541227" y="164150"/>
            <a:ext cx="56507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7AAB3-9B5A-4636-BF0B-2B99D42F5638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224097" y="1001713"/>
            <a:ext cx="4333859" cy="4855527"/>
          </a:xfrm>
        </p:spPr>
        <p:txBody>
          <a:bodyPr anchor="ctr">
            <a:normAutofit/>
          </a:bodyPr>
          <a:lstStyle>
            <a:lvl1pPr marL="457200" indent="-457200" algn="l">
              <a:buFont typeface="+mj-lt"/>
              <a:buAutoNum type="arabicPeriod"/>
              <a:defRPr sz="1600"/>
            </a:lvl1pPr>
            <a:lvl2pPr marL="685800" indent="-457200" algn="l">
              <a:buFont typeface="+mj-lt"/>
              <a:buAutoNum type="arabicPeriod"/>
              <a:defRPr sz="1600"/>
            </a:lvl2pPr>
            <a:lvl3pPr marL="800100" indent="-342900" algn="l">
              <a:buFont typeface="+mj-lt"/>
              <a:buAutoNum type="arabicPeriod"/>
              <a:defRPr sz="1600"/>
            </a:lvl3pPr>
            <a:lvl4pPr marL="1028700" indent="-342900" algn="l">
              <a:buFont typeface="+mj-lt"/>
              <a:buAutoNum type="arabicPeriod"/>
              <a:defRPr sz="1600"/>
            </a:lvl4pPr>
            <a:lvl5pPr marL="1257300" indent="-342900" algn="l">
              <a:buFont typeface="+mj-lt"/>
              <a:buAutoNum type="arabicPeriod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4472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1419" y="1001716"/>
            <a:ext cx="4796545" cy="150337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C92E087-D311-16FB-DFD8-7DFD79458D04}"/>
              </a:ext>
            </a:extLst>
          </p:cNvPr>
          <p:cNvCxnSpPr>
            <a:cxnSpLocks/>
          </p:cNvCxnSpPr>
          <p:nvPr userDrawn="1"/>
        </p:nvCxnSpPr>
        <p:spPr>
          <a:xfrm>
            <a:off x="6096000" y="164150"/>
            <a:ext cx="609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3" y="5260880"/>
            <a:ext cx="1494474" cy="429768"/>
          </a:xfrm>
        </p:spPr>
        <p:txBody>
          <a:bodyPr/>
          <a:lstStyle/>
          <a:p>
            <a:fld id="{569377BB-3A7F-48AE-8949-DF715FC88965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98329" y="0"/>
            <a:ext cx="533103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76581" y="2886088"/>
            <a:ext cx="4781383" cy="3336912"/>
          </a:xfrm>
        </p:spPr>
        <p:txBody>
          <a:bodyPr anchor="b">
            <a:normAutofit/>
          </a:bodyPr>
          <a:lstStyle>
            <a:lvl1pPr marL="0" indent="0">
              <a:buFont typeface="+mj-lt"/>
              <a:buNone/>
              <a:defRPr sz="1600"/>
            </a:lvl1pPr>
            <a:lvl2pPr marL="228600" indent="0">
              <a:buFont typeface="+mj-lt"/>
              <a:buNone/>
              <a:defRPr sz="1600"/>
            </a:lvl2pPr>
            <a:lvl3pPr marL="457200" indent="0">
              <a:buFont typeface="+mj-lt"/>
              <a:buNone/>
              <a:defRPr sz="1600"/>
            </a:lvl3pPr>
            <a:lvl4pPr marL="685800" indent="0">
              <a:buFont typeface="+mj-lt"/>
              <a:buNone/>
              <a:defRPr sz="1600"/>
            </a:lvl4pPr>
            <a:lvl5pPr marL="914400" indent="0">
              <a:buFont typeface="+mj-lt"/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41EF905-FBC0-6AEE-DA7E-A6361F7EF6BB}"/>
              </a:ext>
            </a:extLst>
          </p:cNvPr>
          <p:cNvCxnSpPr>
            <a:cxnSpLocks/>
          </p:cNvCxnSpPr>
          <p:nvPr userDrawn="1"/>
        </p:nvCxnSpPr>
        <p:spPr>
          <a:xfrm>
            <a:off x="609904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C5A10F-4276-544F-CA8D-14E3EDCA493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2567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2496190"/>
            <a:ext cx="4714881" cy="22323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30124F2-891B-DC7A-86AD-C038AE8A6493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5C65A-63EB-4D03-A77A-34D9179F227E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496190"/>
            <a:ext cx="4325112" cy="2232335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D1D8F17-EF76-0E40-74BF-199C6164260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07350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2133757"/>
            <a:ext cx="4328497" cy="3728831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EB3FC25-52BF-D39B-F6D8-ACD115F19721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B156B-F59C-4C90-B2BF-52C692BF43D0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2129475"/>
            <a:ext cx="5266077" cy="372776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054AC9-7FE7-AA63-76C1-0BB3E059FCEA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20224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381759"/>
            <a:ext cx="4358311" cy="4841241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835D4DD-0247-2268-9444-EBEAF09126E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D3B20-6D77-4E10-9C9F-10A32026F483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78726" y="1381759"/>
            <a:ext cx="5622648" cy="4841241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2B1FAB-0434-52D4-45F7-F1C56FA427F8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37293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5"/>
            <a:ext cx="4328497" cy="4855526"/>
          </a:xfrm>
        </p:spPr>
        <p:txBody>
          <a:bodyPr anchor="ctr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BBE18-C792-4A63-8F5A-CED2F5653C9B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83174" y="1001714"/>
            <a:ext cx="5118206" cy="4855527"/>
          </a:xfrm>
        </p:spPr>
        <p:txBody>
          <a:bodyPr anchor="ctr"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8F4B9D1-5247-53CB-C1FC-9E3459BF16C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43F8E40-0F32-5592-0885-55CEBFBDF0AB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61380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900433"/>
            <a:ext cx="3771900" cy="5221285"/>
          </a:xfrm>
        </p:spPr>
        <p:txBody>
          <a:bodyPr anchor="ctr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B4E55-CD3E-4D87-9041-7A8452BD5273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900432"/>
            <a:ext cx="6209054" cy="5221285"/>
          </a:xfrm>
        </p:spPr>
        <p:txBody>
          <a:bodyPr anchor="ctr"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E7E8DAF-8174-2859-E029-6F85464CAC9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228395-2719-9A44-CE27-6CFD8BD848E8}"/>
              </a:ext>
            </a:extLst>
          </p:cNvPr>
          <p:cNvCxnSpPr>
            <a:cxnSpLocks/>
          </p:cNvCxnSpPr>
          <p:nvPr userDrawn="1"/>
        </p:nvCxnSpPr>
        <p:spPr>
          <a:xfrm>
            <a:off x="4883705" y="164150"/>
            <a:ext cx="730829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83E6F6-12DD-3AC0-8C59-D6E9DEDA1456}"/>
              </a:ext>
            </a:extLst>
          </p:cNvPr>
          <p:cNvCxnSpPr>
            <a:cxnSpLocks/>
          </p:cNvCxnSpPr>
          <p:nvPr userDrawn="1"/>
        </p:nvCxnSpPr>
        <p:spPr>
          <a:xfrm>
            <a:off x="4883705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84417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3785" y="1001715"/>
            <a:ext cx="6444179" cy="1122374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4" y="5260879"/>
            <a:ext cx="1494475" cy="429768"/>
          </a:xfrm>
        </p:spPr>
        <p:txBody>
          <a:bodyPr/>
          <a:lstStyle/>
          <a:p>
            <a:fld id="{B44ACCC6-A2BA-4B7B-99B4-E62BB5424C67}" type="datetime1">
              <a:rPr lang="en-US" smtClean="0"/>
              <a:t>10/9/2026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F3207AA-DF92-4449-9316-61475F014448}"/>
              </a:ext>
            </a:extLst>
          </p:cNvPr>
          <p:cNvCxnSpPr>
            <a:cxnSpLocks/>
          </p:cNvCxnSpPr>
          <p:nvPr userDrawn="1"/>
        </p:nvCxnSpPr>
        <p:spPr>
          <a:xfrm>
            <a:off x="4918159" y="164150"/>
            <a:ext cx="727384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1"/>
            <a:ext cx="4124206" cy="6858000"/>
          </a:xfrm>
          <a:blipFill dpi="0" rotWithShape="1">
            <a:blip r:embed="rId2">
              <a:alphaModFix amt="60000"/>
            </a:blip>
            <a:srcRect/>
            <a:stretch>
              <a:fillRect l="-2278" r="-6699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5113785" y="2496190"/>
            <a:ext cx="6444179" cy="3726810"/>
          </a:xfrm>
        </p:spPr>
        <p:txBody>
          <a:bodyPr>
            <a:normAutofit/>
          </a:bodyPr>
          <a:lstStyle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4805F9-D010-6E54-928C-1EBB88CBA9D3}"/>
              </a:ext>
            </a:extLst>
          </p:cNvPr>
          <p:cNvCxnSpPr>
            <a:cxnSpLocks/>
          </p:cNvCxnSpPr>
          <p:nvPr userDrawn="1"/>
        </p:nvCxnSpPr>
        <p:spPr>
          <a:xfrm>
            <a:off x="4918159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A487952-A86B-7C85-B4C5-3B9E9DED85A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52905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5647085" cy="1122375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341E3BD6-1BE7-4293-98B0-C8B456DEC98E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67BDF5B-E352-4558-1EFA-37F504BFE32E}"/>
              </a:ext>
            </a:extLst>
          </p:cNvPr>
          <p:cNvCxnSpPr>
            <a:cxnSpLocks/>
          </p:cNvCxnSpPr>
          <p:nvPr userDrawn="1"/>
        </p:nvCxnSpPr>
        <p:spPr>
          <a:xfrm>
            <a:off x="429208" y="164150"/>
            <a:ext cx="66311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0" y="2496190"/>
            <a:ext cx="5647085" cy="372681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24097" y="0"/>
            <a:ext cx="4967903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02BFE52-C7C3-A7E3-F6D9-EDECDF40EF56}"/>
              </a:ext>
            </a:extLst>
          </p:cNvPr>
          <p:cNvCxnSpPr>
            <a:cxnSpLocks/>
          </p:cNvCxnSpPr>
          <p:nvPr userDrawn="1"/>
        </p:nvCxnSpPr>
        <p:spPr>
          <a:xfrm>
            <a:off x="70603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1C0473F-E6DB-D181-43D0-0D5C945184B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34341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7306" y="1001715"/>
            <a:ext cx="6740655" cy="1087887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4" y="5260879"/>
            <a:ext cx="1494474" cy="429768"/>
          </a:xfrm>
        </p:spPr>
        <p:txBody>
          <a:bodyPr/>
          <a:lstStyle/>
          <a:p>
            <a:fld id="{12B94328-6471-48ED-A3E9-D3E8C4DB1679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EA26726-2193-5028-87FF-55119A73A643}"/>
              </a:ext>
            </a:extLst>
          </p:cNvPr>
          <p:cNvCxnSpPr>
            <a:cxnSpLocks/>
          </p:cNvCxnSpPr>
          <p:nvPr userDrawn="1"/>
        </p:nvCxnSpPr>
        <p:spPr>
          <a:xfrm>
            <a:off x="4634939" y="164150"/>
            <a:ext cx="755706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0"/>
            <a:ext cx="385424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17311" y="2496190"/>
            <a:ext cx="6740654" cy="372681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FAA0E72-1F2C-EAE4-77B7-9FF7C88D21DD}"/>
              </a:ext>
            </a:extLst>
          </p:cNvPr>
          <p:cNvCxnSpPr>
            <a:cxnSpLocks/>
          </p:cNvCxnSpPr>
          <p:nvPr userDrawn="1"/>
        </p:nvCxnSpPr>
        <p:spPr>
          <a:xfrm>
            <a:off x="4634939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EA80D3F-C3CE-0859-0D1F-594C0503DBAA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78514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28130"/>
            <a:ext cx="6595448" cy="1113475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16649CF-C20C-7376-D09A-88A289B7A347}"/>
              </a:ext>
            </a:extLst>
          </p:cNvPr>
          <p:cNvCxnSpPr>
            <a:cxnSpLocks/>
          </p:cNvCxnSpPr>
          <p:nvPr userDrawn="1"/>
        </p:nvCxnSpPr>
        <p:spPr>
          <a:xfrm>
            <a:off x="429208" y="164150"/>
            <a:ext cx="74795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1368BACD-07D9-459F-AA1C-5268AE32178F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24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1" y="2496190"/>
            <a:ext cx="6595448" cy="372680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913312" y="0"/>
            <a:ext cx="4283768" cy="6858000"/>
          </a:xfrm>
          <a:blipFill dpi="0" rotWithShape="1">
            <a:blip r:embed="rId2">
              <a:alphaModFix amt="60000"/>
            </a:blip>
            <a:srcRect/>
            <a:stretch>
              <a:fillRect l="1" t="-1" r="1" b="-447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B030F47-B045-036A-B67B-EF84DE9E2A8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52218E5-4B7E-010A-02DF-6951A1023B10}"/>
              </a:ext>
            </a:extLst>
          </p:cNvPr>
          <p:cNvCxnSpPr>
            <a:cxnSpLocks/>
          </p:cNvCxnSpPr>
          <p:nvPr userDrawn="1"/>
        </p:nvCxnSpPr>
        <p:spPr>
          <a:xfrm>
            <a:off x="7908800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06705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259" y="1001715"/>
            <a:ext cx="4717705" cy="1109672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1666" y="5260191"/>
            <a:ext cx="149309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692A769-D4A9-4BBF-AD73-A3AD41FBB7C3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44E0F01-74F8-4E05-0BF9-107555BA139C}"/>
              </a:ext>
            </a:extLst>
          </p:cNvPr>
          <p:cNvCxnSpPr>
            <a:cxnSpLocks/>
          </p:cNvCxnSpPr>
          <p:nvPr userDrawn="1"/>
        </p:nvCxnSpPr>
        <p:spPr>
          <a:xfrm>
            <a:off x="6624761" y="164150"/>
            <a:ext cx="556723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0"/>
            <a:ext cx="584350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07693" y="2492387"/>
            <a:ext cx="4750271" cy="373061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85E70CC-C7D7-B9CE-493E-0579781D2D31}"/>
              </a:ext>
            </a:extLst>
          </p:cNvPr>
          <p:cNvCxnSpPr>
            <a:cxnSpLocks/>
          </p:cNvCxnSpPr>
          <p:nvPr userDrawn="1"/>
        </p:nvCxnSpPr>
        <p:spPr>
          <a:xfrm>
            <a:off x="6624761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E830231-922B-910E-CA0F-2B635AE5E80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18659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2" y="1001715"/>
            <a:ext cx="4714880" cy="1125536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71905" y="2231455"/>
            <a:ext cx="456437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6954" y="5260879"/>
            <a:ext cx="1494474" cy="429768"/>
          </a:xfrm>
        </p:spPr>
        <p:txBody>
          <a:bodyPr/>
          <a:lstStyle/>
          <a:p>
            <a:fld id="{2DF6CB4C-CEEE-488F-A556-6D160C723A2D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4601" y="6492240"/>
            <a:ext cx="429207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812D87E-65D6-AA23-C2F1-6ACD679648B1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52871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1" y="2493965"/>
            <a:ext cx="4714880" cy="3729035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8095" y="-1"/>
            <a:ext cx="6303905" cy="688899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CC1A446-6BAE-22CC-E376-C7034DBFDE71}"/>
              </a:ext>
            </a:extLst>
          </p:cNvPr>
          <p:cNvCxnSpPr>
            <a:cxnSpLocks/>
          </p:cNvCxnSpPr>
          <p:nvPr userDrawn="1"/>
        </p:nvCxnSpPr>
        <p:spPr>
          <a:xfrm>
            <a:off x="5718976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4047466-B04C-40AF-946A-45572220C73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8555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3504" y="1001715"/>
            <a:ext cx="4444457" cy="1122374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79"/>
            <a:ext cx="1494473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652FFD6-A518-49CA-8126-283C2A8EFE6F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8B378FF-8198-DC37-BA5B-473DEDD75988}"/>
              </a:ext>
            </a:extLst>
          </p:cNvPr>
          <p:cNvCxnSpPr>
            <a:cxnSpLocks/>
          </p:cNvCxnSpPr>
          <p:nvPr userDrawn="1"/>
        </p:nvCxnSpPr>
        <p:spPr>
          <a:xfrm>
            <a:off x="6934701" y="164150"/>
            <a:ext cx="52572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6154001" cy="6858000"/>
          </a:xfrm>
          <a:blipFill dpi="0" rotWithShape="1">
            <a:blip r:embed="rId2">
              <a:alphaModFix amt="60000"/>
            </a:blip>
            <a:srcRect/>
            <a:stretch>
              <a:fillRect l="-2748" r="-2748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3505" y="2496190"/>
            <a:ext cx="4444460" cy="3726809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54E56D6-14F7-4AF8-BCF3-2B60F1174250}"/>
              </a:ext>
            </a:extLst>
          </p:cNvPr>
          <p:cNvCxnSpPr>
            <a:cxnSpLocks/>
          </p:cNvCxnSpPr>
          <p:nvPr userDrawn="1"/>
        </p:nvCxnSpPr>
        <p:spPr>
          <a:xfrm>
            <a:off x="6934701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D24FBA-09F1-E77D-0C3E-A914CBD5F4F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38511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520" y="1001715"/>
            <a:ext cx="4687174" cy="1127751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4711" y="2231455"/>
            <a:ext cx="456437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29760" y="5260879"/>
            <a:ext cx="1494474" cy="429768"/>
          </a:xfrm>
        </p:spPr>
        <p:txBody>
          <a:bodyPr/>
          <a:lstStyle/>
          <a:p>
            <a:fld id="{BDA16E6D-ABB3-4B84-99F2-E42A2B9DF2C2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593" y="649287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6838F21-75ED-E44B-42EB-FC7FE5E930B5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547266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0" y="2496181"/>
            <a:ext cx="4714880" cy="372681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0"/>
            <a:ext cx="6095999" cy="6858000"/>
          </a:xfrm>
          <a:blipFill dpi="0" rotWithShape="1">
            <a:blip r:embed="rId2">
              <a:alphaModFix amt="60000"/>
            </a:blip>
            <a:srcRect/>
            <a:stretch>
              <a:fillRect l="-2925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F9AEDF6-9814-FD08-73EB-63D58BF776EA}"/>
              </a:ext>
            </a:extLst>
          </p:cNvPr>
          <p:cNvCxnSpPr>
            <a:cxnSpLocks/>
          </p:cNvCxnSpPr>
          <p:nvPr userDrawn="1"/>
        </p:nvCxnSpPr>
        <p:spPr>
          <a:xfrm>
            <a:off x="590446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A8CA044-325A-12D3-37BC-BDCEBBC342C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762123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9767" y="1001715"/>
            <a:ext cx="3778198" cy="1108746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1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D67C4704-4F96-4DFD-9156-648F64A4FFD5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2" y="6492513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F9841FB-35AF-1919-0953-5642770662AC}"/>
              </a:ext>
            </a:extLst>
          </p:cNvPr>
          <p:cNvCxnSpPr>
            <a:cxnSpLocks/>
          </p:cNvCxnSpPr>
          <p:nvPr userDrawn="1"/>
        </p:nvCxnSpPr>
        <p:spPr>
          <a:xfrm>
            <a:off x="7597395" y="164150"/>
            <a:ext cx="459460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9" y="0"/>
            <a:ext cx="6816696" cy="6858000"/>
          </a:xfrm>
          <a:blipFill dpi="0" rotWithShape="1">
            <a:blip r:embed="rId2">
              <a:alphaModFix amt="60000"/>
            </a:blip>
            <a:srcRect/>
            <a:stretch>
              <a:fillRect l="-2482" r="-248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79767" y="2515205"/>
            <a:ext cx="3778198" cy="375938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58AE5DC-7AFC-CD99-8A67-46A580A7DEFE}"/>
              </a:ext>
            </a:extLst>
          </p:cNvPr>
          <p:cNvCxnSpPr>
            <a:cxnSpLocks/>
          </p:cNvCxnSpPr>
          <p:nvPr userDrawn="1"/>
        </p:nvCxnSpPr>
        <p:spPr>
          <a:xfrm>
            <a:off x="7597395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1BA6662-88AA-A191-B6D5-4B6DF99C8B1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08946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449" y="1001715"/>
            <a:ext cx="3401568" cy="112776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2638" y="2236683"/>
            <a:ext cx="4553921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80"/>
            <a:ext cx="1494476" cy="429768"/>
          </a:xfrm>
        </p:spPr>
        <p:txBody>
          <a:bodyPr/>
          <a:lstStyle/>
          <a:p>
            <a:fld id="{33B50C95-85D9-49F9-99D8-E6845F008D35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C4DF952-8FA0-48F5-F7EF-53D541404A33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38002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448" y="2491461"/>
            <a:ext cx="3401567" cy="3731539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34499" y="0"/>
            <a:ext cx="7962582" cy="6858000"/>
          </a:xfrm>
          <a:blipFill dpi="0" rotWithShape="1">
            <a:blip r:embed="rId2">
              <a:alphaModFix amt="60000"/>
            </a:blip>
            <a:srcRect/>
            <a:stretch>
              <a:fillRect l="-5169" r="2"/>
            </a:stretch>
          </a:blipFill>
        </p:spPr>
        <p:txBody>
          <a:bodyPr/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96E75C3-3D50-62F4-97A1-08D85ABC212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D9DCC5-4A76-A29C-BDAD-62E571E6267E}"/>
              </a:ext>
            </a:extLst>
          </p:cNvPr>
          <p:cNvCxnSpPr>
            <a:cxnSpLocks/>
          </p:cNvCxnSpPr>
          <p:nvPr userDrawn="1"/>
        </p:nvCxnSpPr>
        <p:spPr>
          <a:xfrm>
            <a:off x="423200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10691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7541" y="1001716"/>
            <a:ext cx="3565637" cy="1494474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2" y="2231455"/>
            <a:ext cx="4564377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1" y="5260879"/>
            <a:ext cx="1494474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7B02D44-18E2-46EB-BF95-C6E9788E5887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E11B3B1-9941-4785-B418-08EF9E3BB704}"/>
              </a:ext>
            </a:extLst>
          </p:cNvPr>
          <p:cNvCxnSpPr>
            <a:cxnSpLocks/>
          </p:cNvCxnSpPr>
          <p:nvPr userDrawn="1"/>
        </p:nvCxnSpPr>
        <p:spPr>
          <a:xfrm>
            <a:off x="7794617" y="164150"/>
            <a:ext cx="439738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7013917" cy="6858000"/>
          </a:xfrm>
          <a:blipFill dpi="0" rotWithShape="1">
            <a:blip r:embed="rId2">
              <a:alphaModFix amt="60000"/>
            </a:blip>
            <a:srcRect/>
            <a:stretch>
              <a:fillRect l="-2411" r="-241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76991" y="2877189"/>
            <a:ext cx="3576275" cy="334581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1FE4EE6-FDB8-6541-5FC6-4FC24B421584}"/>
              </a:ext>
            </a:extLst>
          </p:cNvPr>
          <p:cNvCxnSpPr>
            <a:cxnSpLocks/>
          </p:cNvCxnSpPr>
          <p:nvPr userDrawn="1"/>
        </p:nvCxnSpPr>
        <p:spPr>
          <a:xfrm>
            <a:off x="779461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6A42A28-5C2F-9093-B5D9-C2651F290DF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224376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328" y="5109524"/>
            <a:ext cx="4364200" cy="1113476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3E0CC-5553-421C-8D81-3F82FF869EDA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11593671" cy="4728524"/>
          </a:xfrm>
          <a:blipFill dpi="0" rotWithShape="1">
            <a:blip r:embed="rId2">
              <a:alphaModFix amt="60000"/>
            </a:blip>
            <a:srcRect/>
            <a:stretch>
              <a:fillRect l="-1459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9523"/>
            <a:ext cx="6208724" cy="1113477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600"/>
            </a:lvl3pPr>
            <a:lvl4pPr marL="685800" indent="0">
              <a:buFont typeface="Arial" panose="020B0604020202020204" pitchFamily="34" charset="0"/>
              <a:buNone/>
              <a:defRPr sz="1600"/>
            </a:lvl4pPr>
            <a:lvl5pPr marL="914400" indent="0">
              <a:buFont typeface="Arial" panose="020B0604020202020204" pitchFamily="34" charset="0"/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E7E7B67-A585-C4C0-BD50-861ED489B13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157672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328" y="4362766"/>
            <a:ext cx="3421224" cy="1860234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E7576-EC94-4DB5-9187-19A5D0382B7E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11593671" cy="3981766"/>
          </a:xfrm>
          <a:blipFill dpi="0" rotWithShape="1">
            <a:blip r:embed="rId2">
              <a:alphaModFix amt="60000"/>
            </a:blip>
            <a:srcRect/>
            <a:stretch>
              <a:fillRect l="-1459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4353867"/>
            <a:ext cx="7152028" cy="18691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600"/>
            </a:lvl3pPr>
            <a:lvl4pPr marL="857250" indent="-171450">
              <a:buFont typeface="Arial" panose="020B0604020202020204" pitchFamily="34" charset="0"/>
              <a:buChar char="•"/>
              <a:defRPr sz="1600"/>
            </a:lvl4pPr>
            <a:lvl5pPr marL="1085850" indent="-171450"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4F2A9F8-8F3B-3616-48B8-F8DA72A7134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9701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056BFCD-3259-DDE7-5625-EE56190B8F62}"/>
              </a:ext>
            </a:extLst>
          </p:cNvPr>
          <p:cNvCxnSpPr>
            <a:cxnSpLocks/>
          </p:cNvCxnSpPr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764" y="1001714"/>
            <a:ext cx="3390788" cy="1875473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73146" y="2231455"/>
            <a:ext cx="4564377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8191" y="5260876"/>
            <a:ext cx="1494468" cy="429768"/>
          </a:xfrm>
        </p:spPr>
        <p:txBody>
          <a:bodyPr/>
          <a:lstStyle/>
          <a:p>
            <a:fld id="{1E853955-1D07-4B51-BC71-D8BE10C22200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5842" y="649287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1001714"/>
            <a:ext cx="7152028" cy="1875475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600"/>
            </a:lvl3pPr>
            <a:lvl4pPr marL="857250" indent="-171450">
              <a:buFont typeface="Arial" panose="020B0604020202020204" pitchFamily="34" charset="0"/>
              <a:buChar char="•"/>
              <a:defRPr sz="1600"/>
            </a:lvl4pPr>
            <a:lvl5pPr marL="1085850" indent="-171450"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3258188"/>
            <a:ext cx="11593670" cy="3599811"/>
          </a:xfrm>
          <a:blipFill dpi="0" rotWithShape="1">
            <a:blip r:embed="rId2">
              <a:alphaModFix amt="60000"/>
            </a:blip>
            <a:srcRect/>
            <a:stretch>
              <a:fillRect l="-121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C378E9B-0BD2-F103-F591-68E71F4480E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28740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4F82DAF-8C88-BCF8-3DCD-BA0110CC6BB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10923933" cy="746752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9E46-11CA-4696-94A6-42FA6258F836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0" y="2129475"/>
            <a:ext cx="5652468" cy="409352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129475"/>
            <a:ext cx="4714869" cy="409352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71A0C8E-B9F0-C8A0-7A87-A97B78C1C48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98079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29A9DDD-8FD5-2897-8DC9-1CEC88541C50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4714876" cy="1122374"/>
          </a:xfrm>
        </p:spPr>
        <p:txBody>
          <a:bodyPr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799AB-4423-4AFC-BA85-5F70033F1076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0" y="2496190"/>
            <a:ext cx="4672584" cy="372681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502" y="1001715"/>
            <a:ext cx="5652463" cy="522128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2BC9BBD-1994-9D19-11C8-FD27039C6338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97585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E681CC6-0816-FBB5-F117-CE232D15B0DE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4328495" cy="1127759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E56CF-865A-4DF6-93CB-5342FE600906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0" y="2129475"/>
            <a:ext cx="4328495" cy="40935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285750" indent="-285750">
              <a:buFont typeface="Arial" panose="020B0604020202020204" pitchFamily="34" charset="0"/>
              <a:buChar char="•"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1001713"/>
            <a:ext cx="6209054" cy="5221287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64B8C12-E10A-C714-D6A0-BA32E2C7271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043538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01715"/>
            <a:ext cx="5955028" cy="5477511"/>
          </a:xfrm>
        </p:spPr>
        <p:txBody>
          <a:bodyPr anchor="b">
            <a:normAutofit/>
          </a:bodyPr>
          <a:lstStyle>
            <a:lvl1pPr>
              <a:defRPr sz="7200" b="0" i="0">
                <a:latin typeface="+mj-lt"/>
                <a:ea typeface="Dotum" panose="020B0600000101010101" pitchFamily="34" charset="-127"/>
                <a:cs typeface="Noto Sans Kannada Thin" panose="020B0202040504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341E3BD6-1BE7-4293-98B0-C8B456DEC98E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65403" y="-1"/>
            <a:ext cx="5131677" cy="6222999"/>
          </a:xfrm>
          <a:blipFill dpi="0" rotWithShape="1">
            <a:blip r:embed="rId2">
              <a:alphaModFix amt="60000"/>
            </a:blip>
            <a:srcRect/>
            <a:stretch>
              <a:fillRect l="-686" t="2" b="-412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8FA8915-517E-32B2-6836-7A69DEF7C849}"/>
              </a:ext>
            </a:extLst>
          </p:cNvPr>
          <p:cNvCxnSpPr>
            <a:cxnSpLocks/>
          </p:cNvCxnSpPr>
          <p:nvPr userDrawn="1"/>
        </p:nvCxnSpPr>
        <p:spPr>
          <a:xfrm>
            <a:off x="70603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76B2467-9468-3DE8-CA1C-7B68F7ED9A67}"/>
              </a:ext>
            </a:extLst>
          </p:cNvPr>
          <p:cNvCxnSpPr>
            <a:cxnSpLocks/>
          </p:cNvCxnSpPr>
          <p:nvPr userDrawn="1"/>
        </p:nvCxnSpPr>
        <p:spPr>
          <a:xfrm>
            <a:off x="0" y="164150"/>
            <a:ext cx="70603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77414" y="6375748"/>
            <a:ext cx="4847572" cy="363255"/>
          </a:xfrm>
        </p:spPr>
        <p:txBody>
          <a:bodyPr anchor="ctr">
            <a:normAutofit/>
          </a:bodyPr>
          <a:lstStyle>
            <a:lvl1pPr marL="0" indent="0">
              <a:buNone/>
              <a:defRPr sz="1600" b="0" i="0">
                <a:latin typeface="+mj-lt"/>
              </a:defRPr>
            </a:lvl1pPr>
            <a:lvl2pPr>
              <a:defRPr sz="1600" b="0" i="0">
                <a:latin typeface="Univers Light" panose="020B0403020202020204" pitchFamily="34" charset="0"/>
              </a:defRPr>
            </a:lvl2pPr>
            <a:lvl3pPr>
              <a:defRPr sz="1600" b="0" i="0">
                <a:latin typeface="Univers Light" panose="020B0403020202020204" pitchFamily="34" charset="0"/>
              </a:defRPr>
            </a:lvl3pPr>
            <a:lvl4pPr>
              <a:defRPr sz="1600" b="0" i="0">
                <a:latin typeface="Univers Light" panose="020B0403020202020204" pitchFamily="34" charset="0"/>
              </a:defRPr>
            </a:lvl4pPr>
            <a:lvl5pPr>
              <a:defRPr sz="1600" b="0" i="0">
                <a:latin typeface="Univers Light" panose="020B0403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722991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113C676-72E3-B810-A6B9-DCE36B8778A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8507528C-7021-C7A4-B156-08D83A3A2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29A1B-A295-4715-B77A-F33006A42EEB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088E26B-9247-68F3-E9B8-157E22E9714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786730A0-A69C-6FA3-06BC-632301E15F2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1423298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F240C4-9480-994E-0BD5-BF7BE95F9F7B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BD6C5-FCE0-436F-BDB9-607AA1896A18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3547AA0-CA68-609A-06D4-5F771838B5D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574814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B8C624E-4F6C-E890-10DF-FE279DA2597D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20D33D3A-063E-24F3-6815-CC483F3BF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A5A51-DB18-40F8-9807-F5A86B7E570D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FD9BA66-49B9-422C-E28F-BA9E9DB6469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D20ABC85-9587-24D5-E6BE-4DBE5CA5697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6671568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0D627006-2F17-8195-85F1-6A04C935CD0A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BCB96-76D1-4464-9253-520F75095DE4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5"/>
            <a:ext cx="9424374" cy="5221280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4000" b="1" cap="all" baseline="0"/>
            </a:lvl1pPr>
            <a:lvl2pPr marL="228600" indent="0">
              <a:lnSpc>
                <a:spcPct val="100000"/>
              </a:lnSpc>
              <a:buNone/>
              <a:defRPr sz="4000" b="1" cap="all" baseline="0"/>
            </a:lvl2pPr>
            <a:lvl3pPr marL="457200" indent="0">
              <a:lnSpc>
                <a:spcPct val="100000"/>
              </a:lnSpc>
              <a:buNone/>
              <a:defRPr sz="4000" b="1" cap="all" baseline="0"/>
            </a:lvl3pPr>
            <a:lvl4pPr marL="685800" indent="0">
              <a:lnSpc>
                <a:spcPct val="100000"/>
              </a:lnSpc>
              <a:buNone/>
              <a:defRPr sz="4000" b="1" cap="all" baseline="0"/>
            </a:lvl4pPr>
            <a:lvl5pPr marL="914400" indent="0">
              <a:lnSpc>
                <a:spcPct val="100000"/>
              </a:lnSpc>
              <a:buNone/>
              <a:defRPr sz="4000" b="1" cap="all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6DC5F9A-93BE-3155-B9FF-4F2B904E7ED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34600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E1D5172-97DD-EE7A-066E-A8782AEFC90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396" y="-1133856"/>
            <a:ext cx="10652760" cy="1001330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F8BC6-0973-431F-9F88-90604F102123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9396" y="1001715"/>
            <a:ext cx="9459008" cy="53780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1pPr>
            <a:lvl2pPr marL="2286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2pPr>
            <a:lvl3pPr marL="4572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3pPr>
            <a:lvl4pPr marL="6858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4pPr>
            <a:lvl5pPr marL="9144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993CE3A-3702-5441-A16B-15475B1AC32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019128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5B07A5-D0B6-BEDF-13F7-7E32618B6773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0309F-82F1-48B4-8AF1-7FAFA4EA46A8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3479" y="1001713"/>
            <a:ext cx="10924473" cy="5378063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1pPr>
            <a:lvl2pPr marL="2286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2pPr>
            <a:lvl3pPr marL="4572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3pPr>
            <a:lvl4pPr marL="6858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4pPr>
            <a:lvl5pPr marL="9144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E71C1F5-4C28-1974-E5FE-84A75C2718B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676504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C518A1F-ACCA-80D1-B725-434280AEC75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9" y="5907727"/>
            <a:ext cx="9980960" cy="381000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57C51-8093-4086-9EBD-6F9D3CF38435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7"/>
            <a:ext cx="9980960" cy="3726808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EDBAF72-4C6A-14D9-5801-64F0FA350F7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190516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FD47CB2-2DC0-2D1C-3E20-3B23C0394451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815584"/>
            <a:ext cx="10923925" cy="511644"/>
          </a:xfrm>
        </p:spPr>
        <p:txBody>
          <a:bodyPr anchor="b">
            <a:no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3B3AEC4-477A-480C-8C3E-559E8B429188}" type="datetime1">
              <a:rPr lang="en-US" smtClean="0"/>
              <a:pPr/>
              <a:t>10/9/2026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2416"/>
            <a:ext cx="10923925" cy="4037312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 cap="all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15DE24C-5070-BB46-4081-8ED244198E0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9516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0708A38-78BC-D3CE-5C55-65C094C8935A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9037" y="5749160"/>
            <a:ext cx="8956676" cy="567558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63BA6-8D49-4675-9508-BB867C793A49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5"/>
            <a:ext cx="9037984" cy="3726810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 cap="all" baseline="0"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1108F76-E7E3-1812-8331-DCE59FFE0DF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314549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33CF370-3CA5-B9C3-AA2C-1D52A27AD18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10923934" cy="11277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58E83-499B-42C0-A29C-116A7958FAB2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30" y="2129474"/>
            <a:ext cx="5266090" cy="409352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91886" y="2129473"/>
            <a:ext cx="5266078" cy="4093526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DA0E66B-621F-DCB6-E24E-748318E12F2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8156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1A96DE7-ACFB-A025-20F2-1C9A4CEF7566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10923934" cy="68897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4FD23-2163-447C-A80D-D0B4B313F4F9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3472" y="1685735"/>
            <a:ext cx="5266644" cy="81045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596" y="2496190"/>
            <a:ext cx="5265520" cy="372681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685735"/>
            <a:ext cx="5271464" cy="81045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496190"/>
            <a:ext cx="5271464" cy="372681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FC723C3-DA4A-8D71-987B-EB7E7A74D1E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08460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4A141C8-6351-7BB4-B97D-32DF6F45DBC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10923933" cy="1127761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E927C-C7F8-47B0-9A1C-DEAC93AC4235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88218CD-6934-8D18-A575-7C745D80A6C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30586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FE09A4A-7256-DFB0-F197-FAC31C991665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B669C-B2F2-4540-973C-9431C4193843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571AA78-5D18-EE68-E9E7-A1075C78BC2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918235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01716"/>
            <a:ext cx="4328496" cy="1122374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0AE40-9A04-413D-8631-F7A90F9EBCFC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D4A6C7F-9167-3CFF-8E30-53AE9D6BB738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0" y="2496190"/>
            <a:ext cx="4328506" cy="372681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8910" y="1001715"/>
            <a:ext cx="6209053" cy="522128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9C0A275-A2A5-8AD0-2E0F-DDE194CF88B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911082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3771899" cy="1875474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4C3A-EE25-431B-80B1-4EF91AFC3103}" type="datetime1">
              <a:rPr lang="en-US" smtClean="0"/>
              <a:t>10/9/2026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9" y="3242949"/>
            <a:ext cx="3771899" cy="306325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3E95682-83E4-B8FD-0229-98470A1CACC8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2527" y="634999"/>
            <a:ext cx="6595437" cy="5588001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C2BD7F5-CDD3-75CC-75F0-0D3B429420E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509807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373816"/>
            <a:ext cx="8481399" cy="1607128"/>
          </a:xfrm>
        </p:spPr>
        <p:txBody>
          <a:bodyPr anchor="b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4C3B674-A5BF-456A-8269-F8CA9F763AF0}" type="datetime1">
              <a:rPr lang="en-US" smtClean="0"/>
              <a:pPr/>
              <a:t>10/9/2026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B4F35B0-78B0-CF96-BDA9-3D1E19B0636E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3481" y="3615051"/>
            <a:ext cx="10367898" cy="2607949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None/>
              <a:defRPr sz="16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5FE6CEC-AEBC-8860-A62E-637765B0DE2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26318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756098"/>
            <a:ext cx="10923925" cy="2595476"/>
          </a:xfrm>
        </p:spPr>
        <p:txBody>
          <a:bodyPr anchor="b">
            <a:noAutofit/>
          </a:bodyPr>
          <a:lstStyle>
            <a:lvl1pPr>
              <a:defRPr sz="4000" b="0" i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31587E-E768-0BED-F16B-618390A49DB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C9D3C1B-3A72-4E86-BA17-923EE76E5763}" type="datetime1">
              <a:rPr lang="en-US" smtClean="0"/>
              <a:pPr/>
              <a:t>10/9/2026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3485" y="4732574"/>
            <a:ext cx="6595990" cy="1605164"/>
          </a:xfrm>
        </p:spPr>
        <p:txBody>
          <a:bodyPr anchor="b">
            <a:noAutofit/>
          </a:bodyPr>
          <a:lstStyle>
            <a:lvl1pPr marL="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1pPr>
            <a:lvl2pPr marL="2286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2pPr>
            <a:lvl3pPr marL="4572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3pPr>
            <a:lvl4pPr marL="6858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4pPr>
            <a:lvl5pPr marL="9144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329D384-6BDA-A5B3-C1ED-7DADE965436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79661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" y="6492513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067304" y="2231454"/>
            <a:ext cx="4564376" cy="4297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532352" y="5260879"/>
            <a:ext cx="1494475" cy="4297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fld id="{652F8955-0F19-465D-B095-4EFD5ED08188}" type="datetime1">
              <a:rPr lang="en-US" smtClean="0"/>
              <a:pPr/>
              <a:t>10/9/2026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30" y="2129474"/>
            <a:ext cx="10923934" cy="40935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10923934" cy="7556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627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79" r:id="rId15"/>
    <p:sldLayoutId id="2147483780" r:id="rId16"/>
    <p:sldLayoutId id="2147483781" r:id="rId17"/>
    <p:sldLayoutId id="2147483783" r:id="rId18"/>
    <p:sldLayoutId id="2147483784" r:id="rId19"/>
    <p:sldLayoutId id="2147483785" r:id="rId20"/>
    <p:sldLayoutId id="2147483786" r:id="rId21"/>
    <p:sldLayoutId id="2147483787" r:id="rId22"/>
    <p:sldLayoutId id="2147483788" r:id="rId23"/>
    <p:sldLayoutId id="2147483789" r:id="rId24"/>
    <p:sldLayoutId id="2147483790" r:id="rId25"/>
    <p:sldLayoutId id="2147483791" r:id="rId26"/>
    <p:sldLayoutId id="2147483792" r:id="rId27"/>
    <p:sldLayoutId id="2147483793" r:id="rId28"/>
    <p:sldLayoutId id="2147483794" r:id="rId29"/>
    <p:sldLayoutId id="2147483795" r:id="rId30"/>
    <p:sldLayoutId id="2147483796" r:id="rId31"/>
    <p:sldLayoutId id="2147483797" r:id="rId32"/>
    <p:sldLayoutId id="2147483782" r:id="rId33"/>
    <p:sldLayoutId id="2147483798" r:id="rId34"/>
    <p:sldLayoutId id="2147483799" r:id="rId35"/>
    <p:sldLayoutId id="2147483800" r:id="rId36"/>
    <p:sldLayoutId id="2147483801" r:id="rId37"/>
    <p:sldLayoutId id="2147483802" r:id="rId38"/>
    <p:sldLayoutId id="2147483803" r:id="rId39"/>
    <p:sldLayoutId id="2147483804" r:id="rId40"/>
    <p:sldLayoutId id="2147483805" r:id="rId41"/>
    <p:sldLayoutId id="2147483806" r:id="rId42"/>
    <p:sldLayoutId id="2147483807" r:id="rId43"/>
    <p:sldLayoutId id="2147483808" r:id="rId44"/>
    <p:sldLayoutId id="2147483809" r:id="rId45"/>
    <p:sldLayoutId id="2147483810" r:id="rId46"/>
    <p:sldLayoutId id="2147483811" r:id="rId47"/>
    <p:sldLayoutId id="2147483812" r:id="rId48"/>
    <p:sldLayoutId id="2147483813" r:id="rId49"/>
    <p:sldLayoutId id="2147483814" r:id="rId5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i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7460"/>
            <a:ext cx="5955028" cy="3541223"/>
          </a:xfrm>
        </p:spPr>
        <p:txBody>
          <a:bodyPr>
            <a:normAutofit/>
          </a:bodyPr>
          <a:lstStyle/>
          <a:p>
            <a:r>
              <a:rPr lang="en-US" dirty="0"/>
              <a:t>Basils Bakery </a:t>
            </a:r>
            <a:br>
              <a:rPr lang="en-US" dirty="0"/>
            </a:br>
            <a:endParaRPr lang="en-US" dirty="0"/>
          </a:p>
        </p:txBody>
      </p:sp>
      <p:pic>
        <p:nvPicPr>
          <p:cNvPr id="16" name="Picture Placeholder 15" descr="Hands holding doughball">
            <a:extLst>
              <a:ext uri="{FF2B5EF4-FFF2-40B4-BE49-F238E27FC236}">
                <a16:creationId xmlns:a16="http://schemas.microsoft.com/office/drawing/2014/main" id="{0EF92AAA-69F5-4BBD-D336-59ACECD4452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74" r="22574"/>
          <a:stretch/>
        </p:blipFill>
        <p:spPr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C81347-8706-1124-1907-BDF2D6F55F17}"/>
              </a:ext>
            </a:extLst>
          </p:cNvPr>
          <p:cNvSpPr txBox="1"/>
          <p:nvPr/>
        </p:nvSpPr>
        <p:spPr>
          <a:xfrm>
            <a:off x="0" y="2676698"/>
            <a:ext cx="700063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Presented by Emilia </a:t>
            </a:r>
            <a:r>
              <a:rPr lang="en-US" sz="3600" dirty="0" err="1"/>
              <a:t>Traychevska</a:t>
            </a:r>
            <a:endParaRPr lang="en-US" sz="3600" dirty="0"/>
          </a:p>
          <a:p>
            <a:endParaRPr lang="en-US" sz="3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10B4A0-DCE9-79D6-DF3D-1A259299A7DA}"/>
              </a:ext>
            </a:extLst>
          </p:cNvPr>
          <p:cNvSpPr txBox="1"/>
          <p:nvPr/>
        </p:nvSpPr>
        <p:spPr>
          <a:xfrm>
            <a:off x="0" y="3429000"/>
            <a:ext cx="57374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2536953</a:t>
            </a:r>
          </a:p>
          <a:p>
            <a:r>
              <a:rPr lang="en-US" sz="3600" dirty="0"/>
              <a:t>Sharin McDowall-</a:t>
            </a:r>
            <a:r>
              <a:rPr lang="en-US" sz="3600" dirty="0" err="1"/>
              <a:t>Emefiele</a:t>
            </a:r>
            <a:endParaRPr lang="en-US" sz="3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9959C7-B9BC-B650-BC8D-FD639C206458}"/>
              </a:ext>
            </a:extLst>
          </p:cNvPr>
          <p:cNvSpPr txBox="1"/>
          <p:nvPr/>
        </p:nvSpPr>
        <p:spPr>
          <a:xfrm>
            <a:off x="49876" y="4233949"/>
            <a:ext cx="25587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3600" dirty="0"/>
          </a:p>
          <a:p>
            <a:r>
              <a:rPr lang="en-US" sz="3600" dirty="0"/>
              <a:t>LCLM</a:t>
            </a:r>
            <a:r>
              <a:rPr lang="en-US" dirty="0"/>
              <a:t> </a:t>
            </a:r>
            <a:r>
              <a:rPr lang="en-US" sz="3600" dirty="0"/>
              <a:t>4004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038790-9431-8889-2954-C0CBF509191E}"/>
              </a:ext>
            </a:extLst>
          </p:cNvPr>
          <p:cNvSpPr txBox="1"/>
          <p:nvPr/>
        </p:nvSpPr>
        <p:spPr>
          <a:xfrm>
            <a:off x="0" y="4937760"/>
            <a:ext cx="68386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3600" dirty="0"/>
          </a:p>
          <a:p>
            <a:r>
              <a:rPr lang="en-US" sz="3600" dirty="0"/>
              <a:t>Problem solving and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6B45-59A7-C589-9ECA-BA4BE7D7D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dirty="0"/>
              <a:t>OVERVIEW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547D68-CFC1-8AF4-FE7E-36D912B1B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0B7AB3-FA55-AF58-6303-A6C6B7622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BFE3E85-F977-4917-D2F3-E64C503441F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93987" y="818357"/>
            <a:ext cx="6209054" cy="52212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Introduction to Basils Bakery and the problems they are facing </a:t>
            </a:r>
          </a:p>
          <a:p>
            <a:pPr marL="0" indent="0">
              <a:buNone/>
            </a:pPr>
            <a:r>
              <a:rPr lang="en-US" dirty="0"/>
              <a:t>Section 2 </a:t>
            </a:r>
          </a:p>
          <a:p>
            <a:pPr marL="0" indent="0">
              <a:buNone/>
            </a:pPr>
            <a:r>
              <a:rPr lang="en-US" dirty="0"/>
              <a:t>The PESTEL framework </a:t>
            </a:r>
          </a:p>
          <a:p>
            <a:pPr marL="0" indent="0">
              <a:buNone/>
            </a:pPr>
            <a:r>
              <a:rPr lang="en-US" dirty="0"/>
              <a:t>Section 3 </a:t>
            </a:r>
          </a:p>
          <a:p>
            <a:pPr marL="0" indent="0">
              <a:buNone/>
            </a:pPr>
            <a:r>
              <a:rPr lang="en-US" dirty="0"/>
              <a:t>Critique of the PESTEL framework </a:t>
            </a:r>
          </a:p>
          <a:p>
            <a:pPr marL="0" indent="0">
              <a:buNone/>
            </a:pPr>
            <a:r>
              <a:rPr lang="en-US" dirty="0"/>
              <a:t>Section 4 </a:t>
            </a:r>
          </a:p>
          <a:p>
            <a:pPr marL="0" indent="0">
              <a:buNone/>
            </a:pPr>
            <a:r>
              <a:rPr lang="en-US" dirty="0"/>
              <a:t>The Cause-and-Effect model </a:t>
            </a:r>
          </a:p>
          <a:p>
            <a:pPr marL="0" indent="0">
              <a:buNone/>
            </a:pPr>
            <a:r>
              <a:rPr lang="en-US" dirty="0"/>
              <a:t>Section 5 </a:t>
            </a:r>
          </a:p>
          <a:p>
            <a:pPr marL="0" indent="0">
              <a:buNone/>
            </a:pPr>
            <a:r>
              <a:rPr lang="en-US" dirty="0"/>
              <a:t>Cause-and-Effect critique </a:t>
            </a:r>
          </a:p>
          <a:p>
            <a:pPr marL="0" indent="0">
              <a:buNone/>
            </a:pPr>
            <a:r>
              <a:rPr lang="en-US" dirty="0"/>
              <a:t>Section 6 </a:t>
            </a:r>
          </a:p>
          <a:p>
            <a:pPr marL="0" indent="0">
              <a:buNone/>
            </a:pPr>
            <a:r>
              <a:rPr lang="en-US" dirty="0"/>
              <a:t>A summary of the presentation</a:t>
            </a:r>
          </a:p>
        </p:txBody>
      </p:sp>
    </p:spTree>
    <p:extLst>
      <p:ext uri="{BB962C8B-B14F-4D97-AF65-F5344CB8AC3E}">
        <p14:creationId xmlns:p14="http://schemas.microsoft.com/office/powerpoint/2010/main" val="15662912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C2750-E145-B751-923E-C7CE733ED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Basils</a:t>
            </a:r>
            <a:br>
              <a:rPr lang="en-US" dirty="0"/>
            </a:br>
            <a:r>
              <a:rPr lang="en-US" dirty="0"/>
              <a:t>bakery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25611D-7835-C9C3-2991-2BE3CC4C9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3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59DC64-A01B-E3E8-7BE1-D18861AC32F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38075" y="1263695"/>
            <a:ext cx="6209054" cy="5221285"/>
          </a:xfrm>
        </p:spPr>
        <p:txBody>
          <a:bodyPr>
            <a:normAutofit/>
          </a:bodyPr>
          <a:lstStyle/>
          <a:p>
            <a:r>
              <a:rPr lang="en-US" sz="2000" dirty="0"/>
              <a:t>Basils Bakery is a small bakery based in a retail park in Coventry UK.</a:t>
            </a:r>
          </a:p>
          <a:p>
            <a:r>
              <a:rPr lang="en-US" sz="2000" dirty="0"/>
              <a:t>Established in 2015. </a:t>
            </a:r>
          </a:p>
          <a:p>
            <a:r>
              <a:rPr lang="en-US" sz="2000" dirty="0"/>
              <a:t>It creates and sells cakes, pastries and bread.</a:t>
            </a:r>
          </a:p>
          <a:p>
            <a:r>
              <a:rPr lang="en-US" sz="2000" dirty="0"/>
              <a:t>Basils Bakery focuses on high-quality organic ingredients.</a:t>
            </a:r>
          </a:p>
          <a:p>
            <a:r>
              <a:rPr lang="en-US" sz="2000" dirty="0"/>
              <a:t>It provides a convenient lunch stop for local workers and shoppers. </a:t>
            </a:r>
          </a:p>
          <a:p>
            <a:r>
              <a:rPr lang="en-US" sz="2000" dirty="0"/>
              <a:t>Has suffered a sustained decrease in revenue since covid 19.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0165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220E8-02D7-9488-7F0A-BA9FED50D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the problem?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A039F3-AAC4-46B3-CFDC-975711291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4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F5529AE-1E14-4514-16EB-2541F9BD225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32533" y="1593159"/>
            <a:ext cx="6209054" cy="5221285"/>
          </a:xfrm>
        </p:spPr>
        <p:txBody>
          <a:bodyPr/>
          <a:lstStyle/>
          <a:p>
            <a:r>
              <a:rPr lang="en-US" dirty="0"/>
              <a:t>Basils Bakery is facing a steep decline in sales – up to 25% from its pre covid peak. </a:t>
            </a:r>
          </a:p>
          <a:p>
            <a:r>
              <a:rPr lang="en-US" dirty="0"/>
              <a:t>Local economic downturn causing local businesses to close.</a:t>
            </a:r>
          </a:p>
          <a:p>
            <a:r>
              <a:rPr lang="en-US" dirty="0"/>
              <a:t>Footfall traffic has seen steep decline reducing potential customer base for Basils Bakery. </a:t>
            </a:r>
          </a:p>
          <a:p>
            <a:r>
              <a:rPr lang="en-US" dirty="0"/>
              <a:t>Basils Bakery staffing levels cannot keep up with peak demand. </a:t>
            </a:r>
          </a:p>
          <a:p>
            <a:r>
              <a:rPr lang="en-US" dirty="0"/>
              <a:t>Basils Bakery does not offer a delivery service which is costing customers who now WFH. </a:t>
            </a:r>
          </a:p>
          <a:p>
            <a:r>
              <a:rPr lang="en-US" dirty="0"/>
              <a:t>Increase in rent, electric and rent are eating into profit margins. </a:t>
            </a:r>
          </a:p>
          <a:p>
            <a:r>
              <a:rPr lang="en-US" dirty="0"/>
              <a:t>Unreliable supply of organic goods which the business relies on.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3296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BD77B-3902-A84B-90D5-14AC5E474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B4D129-4489-B80A-17E7-817015E93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5</a:t>
            </a:fld>
            <a:endParaRPr lang="en-US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4C5EB421-E193-D400-8F13-198A76D4EAFB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3304" y="325493"/>
            <a:ext cx="7288696" cy="5372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8719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F9F71-A653-619A-5156-54014647B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Fishbone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B9AE2B-8CF3-E724-B683-4DE67D5BA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6</a:t>
            </a:fld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FA31EB1-3793-B19A-854E-F792C64EB025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2553" y="1191402"/>
            <a:ext cx="6181770" cy="4638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4431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52114-D1C4-DF93-5D1B-5543017C7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CEF4A3-22B6-DFF3-7C58-F0049CB94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7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E9BDE53-CE4C-2A24-D7BA-41DAFCFA96E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The business faces multiple problems which include internal and external factors. </a:t>
            </a:r>
          </a:p>
          <a:p>
            <a:r>
              <a:rPr lang="en-US" dirty="0"/>
              <a:t>A possible downturn in the economy is one of the factors effecting revenue. </a:t>
            </a:r>
          </a:p>
          <a:p>
            <a:r>
              <a:rPr lang="en-US" dirty="0"/>
              <a:t>Inflation is another external factor the business needs to prepare for. </a:t>
            </a:r>
          </a:p>
          <a:p>
            <a:r>
              <a:rPr lang="en-US" dirty="0"/>
              <a:t>The business can focus on the internal factors effecting its revenue. </a:t>
            </a:r>
          </a:p>
          <a:p>
            <a:r>
              <a:rPr lang="en-US" dirty="0"/>
              <a:t>Offering a delivery service through delivery partners like Uber eats and Deliveroo is an easy way to increase reach and sales. </a:t>
            </a:r>
          </a:p>
          <a:p>
            <a:r>
              <a:rPr lang="en-US" dirty="0"/>
              <a:t>Basils Bakery can diversify its suppliers and reduce the effects of one supplier experiencing a crop failure.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7582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21CBA-BF0E-B09D-1B6D-7B68C95FA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 &amp; A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792FE0-4319-A77C-57A1-4733ED755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0E8512-F192-F148-7D3C-9D173B81D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FAF19-45F3-90C6-51C9-DEA3089E4D18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en-US" dirty="0"/>
              <a:t>Let’s discuss questions </a:t>
            </a:r>
          </a:p>
          <a:p>
            <a:pPr>
              <a:spcBef>
                <a:spcPts val="0"/>
              </a:spcBef>
            </a:pPr>
            <a:r>
              <a:rPr lang="en-US" dirty="0"/>
              <a:t>as a team.</a:t>
            </a:r>
          </a:p>
        </p:txBody>
      </p:sp>
      <p:pic>
        <p:nvPicPr>
          <p:cNvPr id="8" name="Picture Placeholder 7" descr="A living room with a white sofa and a coffee table">
            <a:extLst>
              <a:ext uri="{FF2B5EF4-FFF2-40B4-BE49-F238E27FC236}">
                <a16:creationId xmlns:a16="http://schemas.microsoft.com/office/drawing/2014/main" id="{4CEF7857-464F-3B7A-9327-7E3B813EECF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</p:spTree>
    <p:extLst>
      <p:ext uri="{BB962C8B-B14F-4D97-AF65-F5344CB8AC3E}">
        <p14:creationId xmlns:p14="http://schemas.microsoft.com/office/powerpoint/2010/main" val="3843793409"/>
      </p:ext>
    </p:extLst>
  </p:cSld>
  <p:clrMapOvr>
    <a:masterClrMapping/>
  </p:clrMapOvr>
</p:sld>
</file>

<file path=ppt/theme/theme1.xml><?xml version="1.0" encoding="utf-8"?>
<a:theme xmlns:a="http://schemas.openxmlformats.org/drawingml/2006/main" name="JapandiLinearHarmony">
  <a:themeElements>
    <a:clrScheme name="Japandi Linear Harmony">
      <a:dk1>
        <a:srgbClr val="000000"/>
      </a:dk1>
      <a:lt1>
        <a:srgbClr val="FFFFFF"/>
      </a:lt1>
      <a:dk2>
        <a:srgbClr val="2C3932"/>
      </a:dk2>
      <a:lt2>
        <a:srgbClr val="FEFDFB"/>
      </a:lt2>
      <a:accent1>
        <a:srgbClr val="ECE7DA"/>
      </a:accent1>
      <a:accent2>
        <a:srgbClr val="8A835B"/>
      </a:accent2>
      <a:accent3>
        <a:srgbClr val="D7D9CF"/>
      </a:accent3>
      <a:accent4>
        <a:srgbClr val="A39382"/>
      </a:accent4>
      <a:accent5>
        <a:srgbClr val="87A3BF"/>
      </a:accent5>
      <a:accent6>
        <a:srgbClr val="343826"/>
      </a:accent6>
      <a:hlink>
        <a:srgbClr val="169C9A"/>
      </a:hlink>
      <a:folHlink>
        <a:srgbClr val="E15C3D"/>
      </a:folHlink>
    </a:clrScheme>
    <a:fontScheme name="Custom 24">
      <a:majorFont>
        <a:latin typeface="Nunito Sans"/>
        <a:ea typeface=""/>
        <a:cs typeface=""/>
      </a:majorFont>
      <a:minorFont>
        <a:latin typeface="Nunito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apandi linear_Marketing Presentation_win32_SD_V9" id="{57601A81-7059-40B9-B27D-CFA4D443B3D6}" vid="{9FBC8E92-EE9C-44F9-AA8A-E22EDCB5B7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1CEDABF-7176-4A42-8EF9-E5D4DD31FF6C}">
  <ds:schemaRefs>
    <ds:schemaRef ds:uri="71af3243-3dd4-4a8d-8c0d-dd76da1f02a5"/>
    <ds:schemaRef ds:uri="http://purl.org/dc/dcmitype/"/>
    <ds:schemaRef ds:uri="16c05727-aa75-4e4a-9b5f-8a80a1165891"/>
    <ds:schemaRef ds:uri="http://purl.org/dc/elements/1.1/"/>
    <ds:schemaRef ds:uri="http://www.w3.org/XML/1998/namespace"/>
    <ds:schemaRef ds:uri="http://schemas.microsoft.com/sharepoint/v3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EEC3793-C1BC-496C-A03C-202DFFC513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87867195-f2b8-4ac2-b0b6-6bb73cb33afc}" enabled="1" method="Privilege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{9F91FD32-831B-4EA9-8675-FDDA2833080D}9a8ca73c-9ec2-4fbe-abc4-e368f4cb1a3b-TF575ccade-082f-4251-9f61-e4053e242b00_win32</Template>
  <TotalTime>168</TotalTime>
  <Words>335</Words>
  <Application>Microsoft Office PowerPoint</Application>
  <PresentationFormat>Widescreen</PresentationFormat>
  <Paragraphs>62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Nunito Sans</vt:lpstr>
      <vt:lpstr>Univers Light</vt:lpstr>
      <vt:lpstr>JapandiLinearHarmony</vt:lpstr>
      <vt:lpstr>Basils Bakery  </vt:lpstr>
      <vt:lpstr>OVERVIEW</vt:lpstr>
      <vt:lpstr>Basils bakery </vt:lpstr>
      <vt:lpstr>What is the problem?</vt:lpstr>
      <vt:lpstr>Pestel</vt:lpstr>
      <vt:lpstr>Fishbone</vt:lpstr>
      <vt:lpstr>Conclusion</vt:lpstr>
      <vt:lpstr>Q &amp; 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emilija trajchevska</dc:creator>
  <cp:lastModifiedBy>emilija trajchevska</cp:lastModifiedBy>
  <cp:revision>1</cp:revision>
  <dcterms:created xsi:type="dcterms:W3CDTF">2026-10-02T11:38:54Z</dcterms:created>
  <dcterms:modified xsi:type="dcterms:W3CDTF">2026-10-09T11:22:38Z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