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  <p:sldId id="261" r:id="rId7"/>
    <p:sldId id="260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B26145-8332-4BF1-B110-DFF3279C77E1}" v="217" dt="2023-05-23T09:35:43.5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2" d="100"/>
          <a:sy n="72" d="100"/>
        </p:scale>
        <p:origin x="80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7A6C2F-1D6D-510A-F377-622EB34EF2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F52134-952E-D2A1-B7D6-26A51F378D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3B1543-2B02-1BA5-87B4-A3698554D8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F2C6B-5785-4D1A-9081-42C7B035C6CA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941CC2-A6FA-E235-2486-BD7F2CA9DE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A9957E-8B6E-48C4-37AE-FC7CF26662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70C53-4DB9-4BDB-ACB7-DBBC5CA81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2093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2A9B3-0612-F5B4-73A9-6931A06E44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B6D52E-87A1-5E36-D68D-E8CFFC78C1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E412C6-2107-43B7-DA55-6EA06FA92C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F2C6B-5785-4D1A-9081-42C7B035C6CA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947426-A4EE-2F46-EF0B-E2095A9D42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27540D-04B7-820B-1BF1-548D071AAE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70C53-4DB9-4BDB-ACB7-DBBC5CA81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3602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565E2E-C6D0-DEE0-637F-385DC0DBEE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4B378-D600-820E-CAF4-F6B7D4A504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BE1408-1385-5E72-C0E6-10CA9C217A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F2C6B-5785-4D1A-9081-42C7B035C6CA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B62177-4E2A-5A89-900B-4AB2BDFF1F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048BB7-E76D-26EE-D5B0-266E3C3B45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70C53-4DB9-4BDB-ACB7-DBBC5CA81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6429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DE8DEF-7EF3-F429-D215-547A484FE3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8BF955-3BB0-F4A3-AEBE-2274338AFF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83322D-1EE2-5166-E043-847E9FCB6A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12E7D2-5E7E-9265-0CD8-05B2E6CBE9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F2C6B-5785-4D1A-9081-42C7B035C6CA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4B9134-259D-D8DE-EB05-271D18FACE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D0A04F-CE62-88D1-57C8-AE596207CF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70C53-4DB9-4BDB-ACB7-DBBC5CA81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99728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2FC64-61FA-0702-9160-2C139273D7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B47697-6A47-63F1-CB3F-1233BC6259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F1A731-7D8E-E1BF-F157-202EF04046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0ACBC76-CA56-4B3D-3D4D-6B71A06BFEB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9EE3C2E-6485-FF76-5BBC-EA659FC97AC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ED8258E-521F-4154-7FFB-759F6426B9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F2C6B-5785-4D1A-9081-42C7B035C6CA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0775F7C-B258-F1B5-686D-15059D78F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5160496-DBEE-D36F-049F-D5B8C9930B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70C53-4DB9-4BDB-ACB7-DBBC5CA81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43767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0AE3B9-0365-82D1-4DC9-4DF36072E4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FEA1DAB-76E7-5BFE-6ACA-4A3AC2E795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F2C6B-5785-4D1A-9081-42C7B035C6CA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F013AB-4AA6-D3EC-D43A-A2C9CDCD74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3FA98D-7E96-4FA9-37F0-83EA006FD3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70C53-4DB9-4BDB-ACB7-DBBC5CA81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3104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6173F64-BB0C-4D68-08C3-432BDC9ED6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F2C6B-5785-4D1A-9081-42C7B035C6CA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74E546-259E-C908-D7AC-C36E7C6EAC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3CB21C-6B3C-E3FF-4DDA-9101F2141E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70C53-4DB9-4BDB-ACB7-DBBC5CA81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46934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0FFD5-42E9-AA8D-70F8-0A3A97C87B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27FF1A-5525-BF33-0926-DCC596025F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312159-1C36-2266-C4FD-EED49B6575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0377F6-4C92-09E0-B990-B7E83C9E73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F2C6B-5785-4D1A-9081-42C7B035C6CA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A90627-39D6-0D69-9D8B-E83779455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C37BE2-1D78-FFFC-A71E-E9CDADAF7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70C53-4DB9-4BDB-ACB7-DBBC5CA81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774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DBC9AB-B454-2D51-790F-83D105E4EF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6A70D8C-D59F-B914-43B1-415E8D9A4AB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BABF17-BD3F-DB10-0FB1-DC218B8712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FD9F97-CC31-4806-AFD3-82D3E12CC8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F2C6B-5785-4D1A-9081-42C7B035C6CA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B39B4A-26CE-A0F1-4EBF-597B041E3A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94769C-9B46-BC3A-BE1C-4F2EC03BF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70C53-4DB9-4BDB-ACB7-DBBC5CA81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1734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155081-34C2-49FB-8D8A-19F6FBF17C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02D062-3DA8-B80C-10D8-2F36ADA45F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FC215F-F7B6-1D80-4C04-8CE06317C0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F2C6B-5785-4D1A-9081-42C7B035C6CA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66D44A-40E6-E51A-9D33-63CF02DA6C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303413-F6F4-B9FF-6401-D6FBE64099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70C53-4DB9-4BDB-ACB7-DBBC5CA81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17246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0742ABA-522B-2E0F-089B-689856BB70E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DE5A8B-9A91-D983-69E9-3874BBCE59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472B99-7210-071D-FD48-BA324F5A2E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F2C6B-5785-4D1A-9081-42C7B035C6CA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3D393-9793-E493-084B-C60D26E6D5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DB8D4A-3E38-6561-F80E-4D3BB13D57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70C53-4DB9-4BDB-ACB7-DBBC5CA81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0600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59639A3-817C-10C8-C0A6-208F00147B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C7FA10-17CE-F42B-C3B8-694CC802E2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29B950-F02D-AE64-8CDB-3E32582CDB1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AF2C6B-5785-4D1A-9081-42C7B035C6CA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6F5A7B-4379-23EA-46F5-3A97E7DE189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088E35-1A1A-DE29-3E4A-B2FAE8CE9A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170C53-4DB9-4BDB-ACB7-DBBC5CA81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82050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A94871E-96FC-4ADE-815B-41A636E34F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3E5C1F-ADB8-283B-15D6-63C9254264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320040"/>
            <a:ext cx="6692827" cy="3892669"/>
          </a:xfrm>
        </p:spPr>
        <p:txBody>
          <a:bodyPr>
            <a:normAutofit/>
          </a:bodyPr>
          <a:lstStyle/>
          <a:p>
            <a:pPr algn="l"/>
            <a:r>
              <a:rPr lang="en-GB" sz="6600" dirty="0"/>
              <a:t>Inspire By Fire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3E28CB-4590-22E8-401A-7E37D30C8C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631161"/>
            <a:ext cx="6692827" cy="1569486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By Tj Francis 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562" y="440926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">
            <a:extLst>
              <a:ext uri="{FF2B5EF4-FFF2-40B4-BE49-F238E27FC236}">
                <a16:creationId xmlns:a16="http://schemas.microsoft.com/office/drawing/2014/main" id="{0EC318B8-3CBC-4171-55D5-19196A02D8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8920" y="320040"/>
            <a:ext cx="3992615" cy="5981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5802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holding a fire&#10;&#10;Description automatically generated with low confidence">
            <a:extLst>
              <a:ext uri="{FF2B5EF4-FFF2-40B4-BE49-F238E27FC236}">
                <a16:creationId xmlns:a16="http://schemas.microsoft.com/office/drawing/2014/main" id="{05B456A5-B9CA-6720-0AE9-70A3FD227E1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64" b="23795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7738C3-C913-AC29-F6B9-440428609B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63D2DE-86A0-11EF-7AEF-A49D11EC3A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I am going to talk you through this artefact and explain some of my choices.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I will also be taking about why I chose to do this project and why it was an inspiration to work with the fire spinners.</a:t>
            </a:r>
          </a:p>
        </p:txBody>
      </p:sp>
    </p:spTree>
    <p:extLst>
      <p:ext uri="{BB962C8B-B14F-4D97-AF65-F5344CB8AC3E}">
        <p14:creationId xmlns:p14="http://schemas.microsoft.com/office/powerpoint/2010/main" val="1944635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27FF362-FC97-4BF5-949B-D4ADFA26E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2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D73E2A-ADED-D7E2-6821-1776ECD1B6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6" y="673770"/>
            <a:ext cx="3644489" cy="2414488"/>
          </a:xfrm>
        </p:spPr>
        <p:txBody>
          <a:bodyPr anchor="t">
            <a:normAutofit/>
          </a:bodyPr>
          <a:lstStyle/>
          <a:p>
            <a:r>
              <a:rPr lang="en-GB" sz="5400" dirty="0">
                <a:solidFill>
                  <a:srgbClr val="FFFFFF"/>
                </a:solidFill>
              </a:rPr>
              <a:t>Inspiration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384E91-98CA-9442-11E9-3C4257CF68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882315"/>
            <a:ext cx="5254754" cy="529464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dirty="0"/>
              <a:t>My Inspiration for this book:</a:t>
            </a:r>
          </a:p>
          <a:p>
            <a:pPr marL="0" indent="0">
              <a:buNone/>
            </a:pPr>
            <a:r>
              <a:rPr lang="en-GB" sz="2200" dirty="0"/>
              <a:t> I had worked a prior event with the fire spinners.</a:t>
            </a:r>
          </a:p>
          <a:p>
            <a:pPr marL="0" indent="0">
              <a:buNone/>
            </a:pPr>
            <a:r>
              <a:rPr lang="en-GB" sz="2200" dirty="0"/>
              <a:t>The fire is a beautiful thing to capture.</a:t>
            </a:r>
          </a:p>
          <a:p>
            <a:pPr marL="0" indent="0">
              <a:buNone/>
            </a:pPr>
            <a:r>
              <a:rPr lang="en-GB" sz="2200" dirty="0"/>
              <a:t>It was a challenge to do something new.</a:t>
            </a:r>
          </a:p>
          <a:p>
            <a:pPr marL="0" indent="0">
              <a:buNone/>
            </a:pPr>
            <a:r>
              <a:rPr lang="en-GB" sz="2200" dirty="0"/>
              <a:t>I wanted to try to tell a story through  a photo book.</a:t>
            </a:r>
          </a:p>
        </p:txBody>
      </p:sp>
    </p:spTree>
    <p:extLst>
      <p:ext uri="{BB962C8B-B14F-4D97-AF65-F5344CB8AC3E}">
        <p14:creationId xmlns:p14="http://schemas.microsoft.com/office/powerpoint/2010/main" val="776260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77D2C-6963-432A-D1AD-BC02C7B662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Research.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780C5D-92B8-3B83-C9E3-27BFBDFDC8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600" dirty="0"/>
              <a:t>I had look through many books these included:</a:t>
            </a:r>
          </a:p>
          <a:p>
            <a:r>
              <a:rPr lang="en-GB" sz="2600" dirty="0"/>
              <a:t>Sports &amp; Action by Andy Steel </a:t>
            </a:r>
          </a:p>
          <a:p>
            <a:r>
              <a:rPr lang="en-GB" sz="2600" dirty="0"/>
              <a:t>The Photo Book  by Patrizia Di Bello Colette Wilson &amp; Shamoon Zamir </a:t>
            </a:r>
          </a:p>
          <a:p>
            <a:r>
              <a:rPr lang="en-GB" sz="2600" dirty="0"/>
              <a:t>The Wisdom of Wales by Paul Barrett.</a:t>
            </a:r>
          </a:p>
          <a:p>
            <a:r>
              <a:rPr lang="en-GB" sz="2600" dirty="0"/>
              <a:t>Photo Art The New World Of Photography by UTA Grosenick &amp; Thomas Seelig </a:t>
            </a:r>
          </a:p>
          <a:p>
            <a:r>
              <a:rPr lang="en-GB" sz="2600" dirty="0"/>
              <a:t>Website:</a:t>
            </a:r>
          </a:p>
          <a:p>
            <a:r>
              <a:rPr lang="en-GB" sz="2600" dirty="0"/>
              <a:t>How do you photograph Fire Performers by thinking by Adrian Feliciano</a:t>
            </a:r>
          </a:p>
          <a:p>
            <a:r>
              <a:rPr lang="en-GB" sz="2600" dirty="0"/>
              <a:t>Fuji X-H2vs OM1 system detailed comparison by Camera Decision </a:t>
            </a:r>
          </a:p>
          <a:p>
            <a:endParaRPr lang="en-GB" sz="2600" dirty="0"/>
          </a:p>
          <a:p>
            <a:endParaRPr lang="en-GB" sz="2600" dirty="0"/>
          </a:p>
          <a:p>
            <a:pPr marL="0" indent="0">
              <a:buNone/>
            </a:pP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1911728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1E4B57-82FE-3E34-22A8-34D263356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1823" y="1641752"/>
            <a:ext cx="4391025" cy="1323439"/>
          </a:xfrm>
        </p:spPr>
        <p:txBody>
          <a:bodyPr anchor="t"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Camera Equipment used </a:t>
            </a:r>
          </a:p>
        </p:txBody>
      </p:sp>
      <p:pic>
        <p:nvPicPr>
          <p:cNvPr id="2050" name="Picture 2" descr="FUJIFILM X-H2S | Cameras | FUJIFILM X Series &amp; GFX – Global">
            <a:extLst>
              <a:ext uri="{FF2B5EF4-FFF2-40B4-BE49-F238E27FC236}">
                <a16:creationId xmlns:a16="http://schemas.microsoft.com/office/drawing/2014/main" id="{C29C2C60-5CC6-DEEA-0A39-E8D60F96D4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5024" y="2098905"/>
            <a:ext cx="5260976" cy="3240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B7DACC-B8EE-4B04-7EEA-73E08D7D1C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81824" y="3146400"/>
            <a:ext cx="4391025" cy="2454300"/>
          </a:xfrm>
        </p:spPr>
        <p:txBody>
          <a:bodyPr>
            <a:normAutofit/>
          </a:bodyPr>
          <a:lstStyle/>
          <a:p>
            <a:r>
              <a:rPr lang="en-GB" sz="1700" dirty="0">
                <a:solidFill>
                  <a:schemeClr val="bg1">
                    <a:alpha val="80000"/>
                  </a:schemeClr>
                </a:solidFill>
              </a:rPr>
              <a:t>I used the Fuji X-H2 as I wanted a challenge to use a new camera and to see if they are good for low light. I had used  the Om1 but really wanted to challenge a new camera and mu skills I found that using the Fuji X-H2  was really nice to use. I did find that trying to get the setting right was a bit tricky but I found that it was easy to get to the setting after spending time with the camera. </a:t>
            </a:r>
          </a:p>
        </p:txBody>
      </p:sp>
    </p:spTree>
    <p:extLst>
      <p:ext uri="{BB962C8B-B14F-4D97-AF65-F5344CB8AC3E}">
        <p14:creationId xmlns:p14="http://schemas.microsoft.com/office/powerpoint/2010/main" val="3304296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" name="Rectangle 1047">
            <a:extLst>
              <a:ext uri="{FF2B5EF4-FFF2-40B4-BE49-F238E27FC236}">
                <a16:creationId xmlns:a16="http://schemas.microsoft.com/office/drawing/2014/main" id="{D75A5B51-0925-4835-8511-A0DD17EAA9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0D0B2-5CC7-B171-C4C2-02EA848462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65125"/>
            <a:ext cx="5295015" cy="2063808"/>
          </a:xfrm>
        </p:spPr>
        <p:txBody>
          <a:bodyPr anchor="b">
            <a:normAutofit/>
          </a:bodyPr>
          <a:lstStyle/>
          <a:p>
            <a:r>
              <a:rPr lang="en-GB" sz="5400" dirty="0"/>
              <a:t>Location </a:t>
            </a:r>
          </a:p>
        </p:txBody>
      </p:sp>
      <p:sp>
        <p:nvSpPr>
          <p:cNvPr id="1050" name="Sketch line">
            <a:extLst>
              <a:ext uri="{FF2B5EF4-FFF2-40B4-BE49-F238E27FC236}">
                <a16:creationId xmlns:a16="http://schemas.microsoft.com/office/drawing/2014/main" id="{5CDFD20D-8E4F-4E3A-AF87-93F23E0D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2650181"/>
            <a:ext cx="4343400" cy="18288"/>
          </a:xfrm>
          <a:custGeom>
            <a:avLst/>
            <a:gdLst>
              <a:gd name="connsiteX0" fmla="*/ 0 w 4343400"/>
              <a:gd name="connsiteY0" fmla="*/ 0 h 18288"/>
              <a:gd name="connsiteX1" fmla="*/ 577052 w 4343400"/>
              <a:gd name="connsiteY1" fmla="*/ 0 h 18288"/>
              <a:gd name="connsiteX2" fmla="*/ 1067235 w 4343400"/>
              <a:gd name="connsiteY2" fmla="*/ 0 h 18288"/>
              <a:gd name="connsiteX3" fmla="*/ 1600853 w 4343400"/>
              <a:gd name="connsiteY3" fmla="*/ 0 h 18288"/>
              <a:gd name="connsiteX4" fmla="*/ 2264773 w 4343400"/>
              <a:gd name="connsiteY4" fmla="*/ 0 h 18288"/>
              <a:gd name="connsiteX5" fmla="*/ 2841825 w 4343400"/>
              <a:gd name="connsiteY5" fmla="*/ 0 h 18288"/>
              <a:gd name="connsiteX6" fmla="*/ 3375442 w 4343400"/>
              <a:gd name="connsiteY6" fmla="*/ 0 h 18288"/>
              <a:gd name="connsiteX7" fmla="*/ 4343400 w 4343400"/>
              <a:gd name="connsiteY7" fmla="*/ 0 h 18288"/>
              <a:gd name="connsiteX8" fmla="*/ 4343400 w 4343400"/>
              <a:gd name="connsiteY8" fmla="*/ 18288 h 18288"/>
              <a:gd name="connsiteX9" fmla="*/ 3722914 w 4343400"/>
              <a:gd name="connsiteY9" fmla="*/ 18288 h 18288"/>
              <a:gd name="connsiteX10" fmla="*/ 3189297 w 4343400"/>
              <a:gd name="connsiteY10" fmla="*/ 18288 h 18288"/>
              <a:gd name="connsiteX11" fmla="*/ 2481943 w 4343400"/>
              <a:gd name="connsiteY11" fmla="*/ 18288 h 18288"/>
              <a:gd name="connsiteX12" fmla="*/ 1904891 w 4343400"/>
              <a:gd name="connsiteY12" fmla="*/ 18288 h 18288"/>
              <a:gd name="connsiteX13" fmla="*/ 1414707 w 4343400"/>
              <a:gd name="connsiteY13" fmla="*/ 18288 h 18288"/>
              <a:gd name="connsiteX14" fmla="*/ 750788 w 4343400"/>
              <a:gd name="connsiteY14" fmla="*/ 18288 h 18288"/>
              <a:gd name="connsiteX15" fmla="*/ 0 w 4343400"/>
              <a:gd name="connsiteY15" fmla="*/ 18288 h 18288"/>
              <a:gd name="connsiteX16" fmla="*/ 0 w 43434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343400" h="18288" fill="none" extrusionOk="0">
                <a:moveTo>
                  <a:pt x="0" y="0"/>
                </a:moveTo>
                <a:cubicBezTo>
                  <a:pt x="233209" y="-19550"/>
                  <a:pt x="330816" y="19068"/>
                  <a:pt x="577052" y="0"/>
                </a:cubicBezTo>
                <a:cubicBezTo>
                  <a:pt x="823288" y="-19068"/>
                  <a:pt x="875077" y="10360"/>
                  <a:pt x="1067235" y="0"/>
                </a:cubicBezTo>
                <a:cubicBezTo>
                  <a:pt x="1259393" y="-10360"/>
                  <a:pt x="1410699" y="2939"/>
                  <a:pt x="1600853" y="0"/>
                </a:cubicBezTo>
                <a:cubicBezTo>
                  <a:pt x="1791007" y="-2939"/>
                  <a:pt x="2101644" y="-26225"/>
                  <a:pt x="2264773" y="0"/>
                </a:cubicBezTo>
                <a:cubicBezTo>
                  <a:pt x="2427902" y="26225"/>
                  <a:pt x="2690426" y="-27726"/>
                  <a:pt x="2841825" y="0"/>
                </a:cubicBezTo>
                <a:cubicBezTo>
                  <a:pt x="2993224" y="27726"/>
                  <a:pt x="3172320" y="-18569"/>
                  <a:pt x="3375442" y="0"/>
                </a:cubicBezTo>
                <a:cubicBezTo>
                  <a:pt x="3578564" y="18569"/>
                  <a:pt x="4003119" y="21909"/>
                  <a:pt x="4343400" y="0"/>
                </a:cubicBezTo>
                <a:cubicBezTo>
                  <a:pt x="4343798" y="7429"/>
                  <a:pt x="4343380" y="10822"/>
                  <a:pt x="4343400" y="18288"/>
                </a:cubicBezTo>
                <a:cubicBezTo>
                  <a:pt x="4109047" y="14709"/>
                  <a:pt x="3996986" y="7919"/>
                  <a:pt x="3722914" y="18288"/>
                </a:cubicBezTo>
                <a:cubicBezTo>
                  <a:pt x="3448842" y="28657"/>
                  <a:pt x="3340973" y="29252"/>
                  <a:pt x="3189297" y="18288"/>
                </a:cubicBezTo>
                <a:cubicBezTo>
                  <a:pt x="3037621" y="7324"/>
                  <a:pt x="2636891" y="-9539"/>
                  <a:pt x="2481943" y="18288"/>
                </a:cubicBezTo>
                <a:cubicBezTo>
                  <a:pt x="2326995" y="46115"/>
                  <a:pt x="2131632" y="740"/>
                  <a:pt x="1904891" y="18288"/>
                </a:cubicBezTo>
                <a:cubicBezTo>
                  <a:pt x="1678150" y="35836"/>
                  <a:pt x="1575362" y="-3381"/>
                  <a:pt x="1414707" y="18288"/>
                </a:cubicBezTo>
                <a:cubicBezTo>
                  <a:pt x="1254052" y="39957"/>
                  <a:pt x="1051093" y="-335"/>
                  <a:pt x="750788" y="18288"/>
                </a:cubicBezTo>
                <a:cubicBezTo>
                  <a:pt x="450483" y="36911"/>
                  <a:pt x="293781" y="22900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343400" h="18288" stroke="0" extrusionOk="0">
                <a:moveTo>
                  <a:pt x="0" y="0"/>
                </a:moveTo>
                <a:cubicBezTo>
                  <a:pt x="212719" y="-28531"/>
                  <a:pt x="340561" y="-1164"/>
                  <a:pt x="577052" y="0"/>
                </a:cubicBezTo>
                <a:cubicBezTo>
                  <a:pt x="813543" y="1164"/>
                  <a:pt x="866967" y="-9376"/>
                  <a:pt x="1067235" y="0"/>
                </a:cubicBezTo>
                <a:cubicBezTo>
                  <a:pt x="1267503" y="9376"/>
                  <a:pt x="1485778" y="-20470"/>
                  <a:pt x="1774589" y="0"/>
                </a:cubicBezTo>
                <a:cubicBezTo>
                  <a:pt x="2063400" y="20470"/>
                  <a:pt x="2090152" y="-14502"/>
                  <a:pt x="2351641" y="0"/>
                </a:cubicBezTo>
                <a:cubicBezTo>
                  <a:pt x="2613130" y="14502"/>
                  <a:pt x="2802864" y="19125"/>
                  <a:pt x="2928693" y="0"/>
                </a:cubicBezTo>
                <a:cubicBezTo>
                  <a:pt x="3054522" y="-19125"/>
                  <a:pt x="3482611" y="-2038"/>
                  <a:pt x="3636046" y="0"/>
                </a:cubicBezTo>
                <a:cubicBezTo>
                  <a:pt x="3789481" y="2038"/>
                  <a:pt x="4012363" y="973"/>
                  <a:pt x="4343400" y="0"/>
                </a:cubicBezTo>
                <a:cubicBezTo>
                  <a:pt x="4342514" y="5429"/>
                  <a:pt x="4344221" y="14046"/>
                  <a:pt x="4343400" y="18288"/>
                </a:cubicBezTo>
                <a:cubicBezTo>
                  <a:pt x="4078870" y="-6138"/>
                  <a:pt x="4015967" y="29658"/>
                  <a:pt x="3809782" y="18288"/>
                </a:cubicBezTo>
                <a:cubicBezTo>
                  <a:pt x="3603597" y="6918"/>
                  <a:pt x="3495552" y="24439"/>
                  <a:pt x="3189297" y="18288"/>
                </a:cubicBezTo>
                <a:cubicBezTo>
                  <a:pt x="2883042" y="12137"/>
                  <a:pt x="2850610" y="32583"/>
                  <a:pt x="2568811" y="18288"/>
                </a:cubicBezTo>
                <a:cubicBezTo>
                  <a:pt x="2287012" y="3993"/>
                  <a:pt x="2279820" y="23580"/>
                  <a:pt x="1991759" y="18288"/>
                </a:cubicBezTo>
                <a:cubicBezTo>
                  <a:pt x="1703698" y="12996"/>
                  <a:pt x="1616455" y="23157"/>
                  <a:pt x="1284405" y="18288"/>
                </a:cubicBezTo>
                <a:cubicBezTo>
                  <a:pt x="952355" y="13419"/>
                  <a:pt x="783530" y="16053"/>
                  <a:pt x="577052" y="18288"/>
                </a:cubicBezTo>
                <a:cubicBezTo>
                  <a:pt x="370574" y="20523"/>
                  <a:pt x="173929" y="519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3D7300-2D0D-6B8A-D668-22EF1C16A7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908005"/>
            <a:ext cx="5295015" cy="3268957"/>
          </a:xfrm>
        </p:spPr>
        <p:txBody>
          <a:bodyPr>
            <a:normAutofit/>
          </a:bodyPr>
          <a:lstStyle/>
          <a:p>
            <a:r>
              <a:rPr lang="en-GB" sz="2200" dirty="0"/>
              <a:t>There were many locations to think of but a few that stood out for me were:</a:t>
            </a:r>
          </a:p>
          <a:p>
            <a:r>
              <a:rPr lang="en-GB" sz="2200" dirty="0"/>
              <a:t>Outside Yr Egin.</a:t>
            </a:r>
          </a:p>
          <a:p>
            <a:r>
              <a:rPr lang="en-GB" sz="2200" dirty="0"/>
              <a:t>St Catherine’s Island.</a:t>
            </a:r>
          </a:p>
          <a:p>
            <a:r>
              <a:rPr lang="en-GB" sz="2200" dirty="0"/>
              <a:t>Tenby beach.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009B9F6-8D5C-C907-075F-4C19C5DF73A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430"/>
          <a:stretch/>
        </p:blipFill>
        <p:spPr>
          <a:xfrm>
            <a:off x="6396397" y="470404"/>
            <a:ext cx="2603605" cy="266844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C4D0A0B-8566-8904-111A-D642825CE52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3383" b="2"/>
          <a:stretch/>
        </p:blipFill>
        <p:spPr>
          <a:xfrm>
            <a:off x="9224328" y="500252"/>
            <a:ext cx="2603605" cy="2608751"/>
          </a:xfrm>
          <a:prstGeom prst="rect">
            <a:avLst/>
          </a:prstGeom>
        </p:spPr>
      </p:pic>
      <p:pic>
        <p:nvPicPr>
          <p:cNvPr id="1026" name="Picture 2" descr="The Fort - St Catherine's Island">
            <a:extLst>
              <a:ext uri="{FF2B5EF4-FFF2-40B4-BE49-F238E27FC236}">
                <a16:creationId xmlns:a16="http://schemas.microsoft.com/office/drawing/2014/main" id="{4CCB263E-A4C4-987E-91E6-2CDF1CF20B3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45" r="14027"/>
          <a:stretch/>
        </p:blipFill>
        <p:spPr bwMode="auto">
          <a:xfrm>
            <a:off x="7703143" y="3426258"/>
            <a:ext cx="2818043" cy="2750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9369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FDDF6A-EF43-B97C-65BF-C923432982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Photo book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3C7DA5-CE38-4588-5226-CF17B51960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So when putting my photobook together I had to think of a few things.</a:t>
            </a:r>
          </a:p>
          <a:p>
            <a:r>
              <a:rPr lang="en-GB" dirty="0"/>
              <a:t>The Narrative</a:t>
            </a:r>
          </a:p>
          <a:p>
            <a:r>
              <a:rPr lang="en-GB" dirty="0"/>
              <a:t>The type of photos </a:t>
            </a:r>
          </a:p>
          <a:p>
            <a:r>
              <a:rPr lang="en-GB" dirty="0"/>
              <a:t>The meaning of the photobook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1893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C966A4-EDD4-3339-3AB5-D77A4B349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Iterations of the photo book</a:t>
            </a:r>
            <a:br>
              <a:rPr lang="en-GB" dirty="0">
                <a:solidFill>
                  <a:srgbClr val="FFFFFF"/>
                </a:solidFill>
              </a:rPr>
            </a:b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D6507E-6444-D350-B918-B9045D418A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My photo book went through three iterations:  one was with the front and back cover changed, one was with the no chapter writing and the last one was with the photos having been changed  </a:t>
            </a:r>
          </a:p>
        </p:txBody>
      </p:sp>
    </p:spTree>
    <p:extLst>
      <p:ext uri="{BB962C8B-B14F-4D97-AF65-F5344CB8AC3E}">
        <p14:creationId xmlns:p14="http://schemas.microsoft.com/office/powerpoint/2010/main" val="1980317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879EFC-8E62-4E00-973C-C45EE9EC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BF1FEC-F087-65EA-F9C5-7170AA6D94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57200"/>
            <a:ext cx="10909640" cy="13686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600" dirty="0"/>
              <a:t>Iteration one:  front cover/ final front cover  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1850683"/>
            <a:ext cx="3291840" cy="18288"/>
          </a:xfrm>
          <a:custGeom>
            <a:avLst/>
            <a:gdLst>
              <a:gd name="connsiteX0" fmla="*/ 0 w 3291840"/>
              <a:gd name="connsiteY0" fmla="*/ 0 h 18288"/>
              <a:gd name="connsiteX1" fmla="*/ 658368 w 3291840"/>
              <a:gd name="connsiteY1" fmla="*/ 0 h 18288"/>
              <a:gd name="connsiteX2" fmla="*/ 1283818 w 3291840"/>
              <a:gd name="connsiteY2" fmla="*/ 0 h 18288"/>
              <a:gd name="connsiteX3" fmla="*/ 1909267 w 3291840"/>
              <a:gd name="connsiteY3" fmla="*/ 0 h 18288"/>
              <a:gd name="connsiteX4" fmla="*/ 2633472 w 3291840"/>
              <a:gd name="connsiteY4" fmla="*/ 0 h 18288"/>
              <a:gd name="connsiteX5" fmla="*/ 3291840 w 3291840"/>
              <a:gd name="connsiteY5" fmla="*/ 0 h 18288"/>
              <a:gd name="connsiteX6" fmla="*/ 3291840 w 3291840"/>
              <a:gd name="connsiteY6" fmla="*/ 18288 h 18288"/>
              <a:gd name="connsiteX7" fmla="*/ 2633472 w 3291840"/>
              <a:gd name="connsiteY7" fmla="*/ 18288 h 18288"/>
              <a:gd name="connsiteX8" fmla="*/ 2073859 w 3291840"/>
              <a:gd name="connsiteY8" fmla="*/ 18288 h 18288"/>
              <a:gd name="connsiteX9" fmla="*/ 1448410 w 3291840"/>
              <a:gd name="connsiteY9" fmla="*/ 18288 h 18288"/>
              <a:gd name="connsiteX10" fmla="*/ 822960 w 3291840"/>
              <a:gd name="connsiteY10" fmla="*/ 18288 h 18288"/>
              <a:gd name="connsiteX11" fmla="*/ 0 w 3291840"/>
              <a:gd name="connsiteY11" fmla="*/ 18288 h 18288"/>
              <a:gd name="connsiteX12" fmla="*/ 0 w 329184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screenshot of a computer&#10;&#10;Description automatically generated">
            <a:extLst>
              <a:ext uri="{FF2B5EF4-FFF2-40B4-BE49-F238E27FC236}">
                <a16:creationId xmlns:a16="http://schemas.microsoft.com/office/drawing/2014/main" id="{6CB53152-4479-AEA8-51C5-F8027268C2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557" t="35362" r="18360" b="19321"/>
          <a:stretch/>
        </p:blipFill>
        <p:spPr bwMode="auto">
          <a:xfrm>
            <a:off x="320040" y="3122393"/>
            <a:ext cx="5614416" cy="2646230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0EE158B2-6DF1-02FB-D567-8E83EA776CA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730" t="33536" r="17866" b="17436"/>
          <a:stretch/>
        </p:blipFill>
        <p:spPr bwMode="auto">
          <a:xfrm>
            <a:off x="6254496" y="3048174"/>
            <a:ext cx="5614416" cy="2794667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772141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0087D53-9295-4463-AAE4-D5C626046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3B8E73-7588-5B0F-EB4F-7DC7B7D2E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501453"/>
            <a:ext cx="10909640" cy="106583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5100" dirty="0"/>
              <a:t>Iteration of book without chapter text &amp; with  text </a:t>
            </a:r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2F1F47DF-CFBD-4AD8-D71A-4322FD85E35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606" t="30977" r="10530" b="12997"/>
          <a:stretch/>
        </p:blipFill>
        <p:spPr>
          <a:xfrm>
            <a:off x="320040" y="983033"/>
            <a:ext cx="5614416" cy="2569358"/>
          </a:xfrm>
          <a:prstGeom prst="rect">
            <a:avLst/>
          </a:prstGeom>
        </p:spPr>
      </p:pic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A2AFCBE7-CE93-14D5-AC47-D18A512E702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607" t="32189" r="11136" b="12997"/>
          <a:stretch/>
        </p:blipFill>
        <p:spPr>
          <a:xfrm>
            <a:off x="6254496" y="999647"/>
            <a:ext cx="5614416" cy="2536130"/>
          </a:xfrm>
          <a:prstGeom prst="rect">
            <a:avLst/>
          </a:prstGeom>
        </p:spPr>
      </p:pic>
      <p:sp>
        <p:nvSpPr>
          <p:cNvPr id="19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5594358"/>
            <a:ext cx="3291840" cy="18288"/>
          </a:xfrm>
          <a:custGeom>
            <a:avLst/>
            <a:gdLst>
              <a:gd name="connsiteX0" fmla="*/ 0 w 3291840"/>
              <a:gd name="connsiteY0" fmla="*/ 0 h 18288"/>
              <a:gd name="connsiteX1" fmla="*/ 658368 w 3291840"/>
              <a:gd name="connsiteY1" fmla="*/ 0 h 18288"/>
              <a:gd name="connsiteX2" fmla="*/ 1283818 w 3291840"/>
              <a:gd name="connsiteY2" fmla="*/ 0 h 18288"/>
              <a:gd name="connsiteX3" fmla="*/ 1909267 w 3291840"/>
              <a:gd name="connsiteY3" fmla="*/ 0 h 18288"/>
              <a:gd name="connsiteX4" fmla="*/ 2633472 w 3291840"/>
              <a:gd name="connsiteY4" fmla="*/ 0 h 18288"/>
              <a:gd name="connsiteX5" fmla="*/ 3291840 w 3291840"/>
              <a:gd name="connsiteY5" fmla="*/ 0 h 18288"/>
              <a:gd name="connsiteX6" fmla="*/ 3291840 w 3291840"/>
              <a:gd name="connsiteY6" fmla="*/ 18288 h 18288"/>
              <a:gd name="connsiteX7" fmla="*/ 2633472 w 3291840"/>
              <a:gd name="connsiteY7" fmla="*/ 18288 h 18288"/>
              <a:gd name="connsiteX8" fmla="*/ 2073859 w 3291840"/>
              <a:gd name="connsiteY8" fmla="*/ 18288 h 18288"/>
              <a:gd name="connsiteX9" fmla="*/ 1448410 w 3291840"/>
              <a:gd name="connsiteY9" fmla="*/ 18288 h 18288"/>
              <a:gd name="connsiteX10" fmla="*/ 822960 w 3291840"/>
              <a:gd name="connsiteY10" fmla="*/ 18288 h 18288"/>
              <a:gd name="connsiteX11" fmla="*/ 0 w 3291840"/>
              <a:gd name="connsiteY11" fmla="*/ 18288 h 18288"/>
              <a:gd name="connsiteX12" fmla="*/ 0 w 329184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7285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766BC7-1DCF-56A1-B4FA-3272EE3DA0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Any Questions ? </a:t>
            </a:r>
            <a:br>
              <a:rPr lang="en-US" sz="5400"/>
            </a:br>
            <a:endParaRPr lang="en-US" sz="5400"/>
          </a:p>
        </p:txBody>
      </p:sp>
      <p:sp>
        <p:nvSpPr>
          <p:cNvPr id="2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icture containing fire, heat, flame, person">
            <a:extLst>
              <a:ext uri="{FF2B5EF4-FFF2-40B4-BE49-F238E27FC236}">
                <a16:creationId xmlns:a16="http://schemas.microsoft.com/office/drawing/2014/main" id="{70754EA6-61B0-146B-8FEF-71B19666248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64" r="27682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09371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380</TotalTime>
  <Words>384</Words>
  <Application>Microsoft Office PowerPoint</Application>
  <PresentationFormat>Widescreen</PresentationFormat>
  <Paragraphs>40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Inspire By Fire </vt:lpstr>
      <vt:lpstr>Introduction </vt:lpstr>
      <vt:lpstr>Inspiration </vt:lpstr>
      <vt:lpstr>Research.</vt:lpstr>
      <vt:lpstr>Camera Equipment used </vt:lpstr>
      <vt:lpstr>Location </vt:lpstr>
      <vt:lpstr>Photo book </vt:lpstr>
      <vt:lpstr>Iterations of the photo book </vt:lpstr>
      <vt:lpstr>Iteration one:  front cover/ final front cover  </vt:lpstr>
      <vt:lpstr>Iteration of book without chapter text &amp; with  text </vt:lpstr>
      <vt:lpstr>Any Questions ?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Inspire by fire </dc:title>
  <dc:creator>tj francis</dc:creator>
  <cp:lastModifiedBy>Tristan</cp:lastModifiedBy>
  <cp:revision>2</cp:revision>
  <dcterms:created xsi:type="dcterms:W3CDTF">2023-05-22T07:21:37Z</dcterms:created>
  <dcterms:modified xsi:type="dcterms:W3CDTF">2023-05-24T18:20:15Z</dcterms:modified>
</cp:coreProperties>
</file>