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51A8A0-BF02-AECF-9A59-B26E24C368F9}" v="641" dt="2026-06-27T19:02:51.196"/>
    <p1510:client id="{B143D38F-96E2-51A2-2031-C3C7C89CD08F}" v="1002" dt="2026-06-27T21:14:58.7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94344" y="5924324"/>
            <a:ext cx="59436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>
                <a:latin typeface="Calibri"/>
                <a:ea typeface="Calibri"/>
                <a:cs typeface="Calibri"/>
              </a:rPr>
              <a:t>Findings above highlights that the Latte is the most popular sold product whereas the Hot chocolate is the least popular </a:t>
            </a:r>
            <a:r>
              <a:rPr lang="en-US" sz="1400">
                <a:latin typeface="Calibri"/>
                <a:ea typeface="Calibri"/>
                <a:cs typeface="Calibri"/>
              </a:rPr>
              <a:t>selling product. </a:t>
            </a:r>
            <a:endParaRPr lang="en-US" sz="1400" dirty="0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9C9DECC-0F70-932E-5C94-F80BB28180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0935044"/>
              </p:ext>
            </p:extLst>
          </p:nvPr>
        </p:nvGraphicFramePr>
        <p:xfrm>
          <a:off x="130629" y="1219199"/>
          <a:ext cx="6058063" cy="442384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3024155">
                  <a:extLst>
                    <a:ext uri="{9D8B030D-6E8A-4147-A177-3AD203B41FA5}">
                      <a16:colId xmlns:a16="http://schemas.microsoft.com/office/drawing/2014/main" val="9527883"/>
                    </a:ext>
                  </a:extLst>
                </a:gridCol>
                <a:gridCol w="3033908">
                  <a:extLst>
                    <a:ext uri="{9D8B030D-6E8A-4147-A177-3AD203B41FA5}">
                      <a16:colId xmlns:a16="http://schemas.microsoft.com/office/drawing/2014/main" val="1216707898"/>
                    </a:ext>
                  </a:extLst>
                </a:gridCol>
              </a:tblGrid>
              <a:tr h="107552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/>
                        <a:t>           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Products 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              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Total sold 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5259830"/>
                  </a:ext>
                </a:extLst>
              </a:tr>
              <a:tr h="66966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Latte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42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2681606"/>
                  </a:ext>
                </a:extLst>
              </a:tr>
              <a:tr h="66966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Cappuccino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38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5714805"/>
                  </a:ext>
                </a:extLst>
              </a:tr>
              <a:tr h="66966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Tea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33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9923358"/>
                  </a:ext>
                </a:extLst>
              </a:tr>
              <a:tr h="66966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Americano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27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744169"/>
                  </a:ext>
                </a:extLst>
              </a:tr>
              <a:tr h="66966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Hot Chocolate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19</a:t>
                      </a:r>
                      <a:endParaRPr 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3848142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B5EB395-4AD0-ED34-F188-4BDA1EDCDEC5}"/>
              </a:ext>
            </a:extLst>
          </p:cNvPr>
          <p:cNvSpPr txBox="1"/>
          <p:nvPr/>
        </p:nvSpPr>
        <p:spPr>
          <a:xfrm>
            <a:off x="3545416" y="-3327"/>
            <a:ext cx="6223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>
                <a:latin typeface="Calibri"/>
                <a:ea typeface="Calibri"/>
                <a:cs typeface="Calibri"/>
              </a:rPr>
              <a:t>Valley Coffee Co. – Weekly Sales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7A01CFE-67B6-5027-04F8-C4F490717E8A}"/>
              </a:ext>
            </a:extLst>
          </p:cNvPr>
          <p:cNvSpPr txBox="1"/>
          <p:nvPr/>
        </p:nvSpPr>
        <p:spPr>
          <a:xfrm>
            <a:off x="6478209" y="832454"/>
            <a:ext cx="5715000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u="sng">
                <a:latin typeface="Calibri"/>
                <a:ea typeface="Calibri"/>
                <a:cs typeface="Calibri"/>
              </a:rPr>
              <a:t>Why I chose my tool -</a:t>
            </a:r>
            <a:endParaRPr lang="en-US" sz="1400" u="sng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I chose PowerPoint because I am confident in using it unlike other tools. Using this tool has allowed me to present my information clearly on one slide making it easy </a:t>
            </a:r>
            <a:r>
              <a:rPr lang="en-US" sz="1400">
                <a:latin typeface="Calibri"/>
                <a:ea typeface="Calibri"/>
                <a:cs typeface="Calibri"/>
              </a:rPr>
              <a:t>to understand.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endParaRPr lang="en-US" sz="1400" u="sng" dirty="0">
              <a:latin typeface="Calibri"/>
              <a:ea typeface="Calibri"/>
              <a:cs typeface="Calibri"/>
            </a:endParaRPr>
          </a:p>
          <a:p>
            <a:r>
              <a:rPr lang="en-US" sz="1400" u="sng">
                <a:latin typeface="Calibri"/>
                <a:ea typeface="Calibri"/>
                <a:cs typeface="Calibri"/>
              </a:rPr>
              <a:t>What information I used - </a:t>
            </a:r>
            <a:endParaRPr lang="en-US" sz="1400" u="sng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I used the weekly sales data provided by </a:t>
            </a:r>
            <a:r>
              <a:rPr lang="en-US" sz="1400" err="1">
                <a:latin typeface="Calibri"/>
                <a:ea typeface="Calibri"/>
                <a:cs typeface="Calibri"/>
              </a:rPr>
              <a:t>Mr</a:t>
            </a:r>
            <a:r>
              <a:rPr lang="en-US" sz="1400" dirty="0">
                <a:latin typeface="Calibri"/>
                <a:ea typeface="Calibri"/>
                <a:cs typeface="Calibri"/>
              </a:rPr>
              <a:t> Habib to calculate the total sales for each product and used the results to create a table chart showing </a:t>
            </a:r>
            <a:r>
              <a:rPr lang="en-US" sz="1400">
                <a:latin typeface="Calibri"/>
                <a:ea typeface="Calibri"/>
                <a:cs typeface="Calibri"/>
              </a:rPr>
              <a:t>which products sold the most and the least.</a:t>
            </a:r>
          </a:p>
          <a:p>
            <a:endParaRPr lang="en-US" sz="1400" u="sng" dirty="0">
              <a:latin typeface="Calibri"/>
              <a:ea typeface="Calibri"/>
              <a:cs typeface="Calibri"/>
            </a:endParaRPr>
          </a:p>
          <a:p>
            <a:r>
              <a:rPr lang="en-US" sz="1400" u="sng">
                <a:latin typeface="Calibri"/>
                <a:ea typeface="Calibri"/>
                <a:cs typeface="Calibri"/>
              </a:rPr>
              <a:t>Changes made - </a:t>
            </a:r>
            <a:endParaRPr lang="en-US" sz="1400" u="sng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To </a:t>
            </a:r>
            <a:r>
              <a:rPr lang="en-US" sz="1400">
                <a:latin typeface="Calibri"/>
                <a:ea typeface="Calibri"/>
                <a:cs typeface="Calibri"/>
              </a:rPr>
              <a:t>identify</a:t>
            </a:r>
            <a:r>
              <a:rPr lang="en-US" sz="1400" dirty="0">
                <a:latin typeface="Calibri"/>
                <a:ea typeface="Calibri"/>
                <a:cs typeface="Calibri"/>
              </a:rPr>
              <a:t> which product was the most popular and which was the least popular, I calculated the total sales for each product over the week.  After calculating the totals, I presented</a:t>
            </a:r>
            <a:r>
              <a:rPr lang="en-US" sz="1400">
                <a:latin typeface="Calibri"/>
                <a:ea typeface="Calibri"/>
                <a:cs typeface="Calibri"/>
              </a:rPr>
              <a:t> the information in a table chart.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 u="sng">
                <a:latin typeface="Calibri"/>
                <a:ea typeface="Calibri"/>
                <a:cs typeface="Calibri"/>
              </a:rPr>
              <a:t>Improvements made - </a:t>
            </a:r>
            <a:endParaRPr lang="en-US" sz="1400" u="sng" dirty="0">
              <a:latin typeface="Calibri"/>
              <a:ea typeface="Calibri"/>
              <a:cs typeface="Calibri"/>
            </a:endParaRPr>
          </a:p>
          <a:p>
            <a:endParaRPr lang="en-US" sz="1400" u="sng" dirty="0">
              <a:latin typeface="Calibri"/>
              <a:ea typeface="Calibri"/>
              <a:cs typeface="Calibri"/>
            </a:endParaRPr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I improved my work by making the layout neat, professional, and easy to understand. I used clear headings and arranged the information logically by placing the highest-selling product at the top of the table and the lowest-</a:t>
            </a:r>
            <a:r>
              <a:rPr lang="en-US" sz="1400">
                <a:latin typeface="Calibri"/>
                <a:ea typeface="Calibri"/>
                <a:cs typeface="Calibri"/>
              </a:rPr>
              <a:t>selling product at the bottom. </a:t>
            </a:r>
            <a:r>
              <a:rPr lang="en-US" sz="1400" dirty="0">
                <a:latin typeface="Calibri"/>
                <a:ea typeface="Calibri"/>
                <a:cs typeface="Calibri"/>
              </a:rPr>
              <a:t>I also checked my calculations to make sure the totals were correct before completing my presentation.</a:t>
            </a:r>
          </a:p>
          <a:p>
            <a:endParaRPr lang="en-US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186</cp:revision>
  <dcterms:created xsi:type="dcterms:W3CDTF">2026-06-27T18:43:54Z</dcterms:created>
  <dcterms:modified xsi:type="dcterms:W3CDTF">2026-06-27T21:19:13Z</dcterms:modified>
</cp:coreProperties>
</file>