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 id="2147483648" r:id="rId2"/>
    <p:sldMasterId id="2147483658" r:id="rId3"/>
  </p:sldMasterIdLst>
  <p:notesMasterIdLst>
    <p:notesMasterId r:id="rId19"/>
  </p:notesMasterIdLst>
  <p:handoutMasterIdLst>
    <p:handoutMasterId r:id="rId20"/>
  </p:handoutMasterIdLst>
  <p:sldIdLst>
    <p:sldId id="293" r:id="rId4"/>
    <p:sldId id="261" r:id="rId5"/>
    <p:sldId id="275" r:id="rId6"/>
    <p:sldId id="283" r:id="rId7"/>
    <p:sldId id="297" r:id="rId8"/>
    <p:sldId id="264" r:id="rId9"/>
    <p:sldId id="294" r:id="rId10"/>
    <p:sldId id="270" r:id="rId11"/>
    <p:sldId id="277" r:id="rId12"/>
    <p:sldId id="265" r:id="rId13"/>
    <p:sldId id="258" r:id="rId14"/>
    <p:sldId id="295" r:id="rId15"/>
    <p:sldId id="272" r:id="rId16"/>
    <p:sldId id="298" r:id="rId17"/>
    <p:sldId id="284" r:id="rId18"/>
  </p:sldIdLst>
  <p:sldSz cx="9144000" cy="5143500" type="screen16x9"/>
  <p:notesSz cx="6858000" cy="9144000"/>
  <p:defaultTex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847">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22AAE4"/>
    <a:srgbClr val="2A81C6"/>
    <a:srgbClr val="2ECAD7"/>
    <a:srgbClr val="BFBFB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466" autoAdjust="0"/>
    <p:restoredTop sz="94660"/>
  </p:normalViewPr>
  <p:slideViewPr>
    <p:cSldViewPr showGuides="1">
      <p:cViewPr varScale="1">
        <p:scale>
          <a:sx n="103" d="100"/>
          <a:sy n="103" d="100"/>
        </p:scale>
        <p:origin x="883" y="77"/>
      </p:cViewPr>
      <p:guideLst>
        <p:guide orient="horz" pos="1847"/>
        <p:guide pos="2880"/>
      </p:guideLst>
    </p:cSldViewPr>
  </p:slideViewPr>
  <p:notesTextViewPr>
    <p:cViewPr>
      <p:scale>
        <a:sx n="1" d="1"/>
        <a:sy n="1" d="1"/>
      </p:scale>
      <p:origin x="0" y="0"/>
    </p:cViewPr>
  </p:notesTextViewPr>
  <p:notesViewPr>
    <p:cSldViewPr showGuides="1">
      <p:cViewPr varScale="1">
        <p:scale>
          <a:sx n="83" d="100"/>
          <a:sy n="83" d="100"/>
        </p:scale>
        <p:origin x="-3192"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notesMaster" Target="notesMasters/notesMaster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10588C-F529-459A-B061-9FDAF6E9A669}" type="doc">
      <dgm:prSet loTypeId="urn:microsoft.com/office/officeart/2005/8/layout/chevron1" loCatId="process" qsTypeId="urn:microsoft.com/office/officeart/2005/8/quickstyle/simple1" qsCatId="simple" csTypeId="urn:microsoft.com/office/officeart/2005/8/colors/accent1_2" csCatId="accent1" phldr="1"/>
      <dgm:spPr/>
    </dgm:pt>
    <dgm:pt modelId="{1939509D-8599-4C0B-A0E0-6D5C23182F0B}">
      <dgm:prSet phldrT="[Text]"/>
      <dgm:spPr/>
      <dgm:t>
        <a:bodyPr/>
        <a:lstStyle/>
        <a:p>
          <a:r>
            <a:rPr lang="en-GB" dirty="0"/>
            <a:t>Evaluation </a:t>
          </a:r>
          <a:endParaRPr lang="en-US" dirty="0"/>
        </a:p>
      </dgm:t>
    </dgm:pt>
    <dgm:pt modelId="{CF7AB1C8-01D3-466F-8C8F-A0D41AA98AC8}" type="parTrans" cxnId="{839CE404-CEC4-45DC-8ED8-73478F75430E}">
      <dgm:prSet/>
      <dgm:spPr/>
      <dgm:t>
        <a:bodyPr/>
        <a:lstStyle/>
        <a:p>
          <a:endParaRPr lang="en-US"/>
        </a:p>
      </dgm:t>
    </dgm:pt>
    <dgm:pt modelId="{7D7BABE4-B803-4E1B-85EA-0585A2ABD17F}" type="sibTrans" cxnId="{839CE404-CEC4-45DC-8ED8-73478F75430E}">
      <dgm:prSet/>
      <dgm:spPr/>
      <dgm:t>
        <a:bodyPr/>
        <a:lstStyle/>
        <a:p>
          <a:endParaRPr lang="en-US"/>
        </a:p>
      </dgm:t>
    </dgm:pt>
    <dgm:pt modelId="{F1C11DA0-AC10-49DA-B2C0-AA4EF925C7A4}">
      <dgm:prSet phldrT="[Text]"/>
      <dgm:spPr/>
      <dgm:t>
        <a:bodyPr/>
        <a:lstStyle/>
        <a:p>
          <a:r>
            <a:rPr lang="en-GB" dirty="0"/>
            <a:t>Coding </a:t>
          </a:r>
          <a:endParaRPr lang="en-US" dirty="0"/>
        </a:p>
      </dgm:t>
    </dgm:pt>
    <dgm:pt modelId="{191B3078-9EC0-4A0A-9984-D38DC6122DCA}" type="parTrans" cxnId="{F5B3438C-29D5-44E0-B8B6-7B7ABB8568B8}">
      <dgm:prSet/>
      <dgm:spPr/>
      <dgm:t>
        <a:bodyPr/>
        <a:lstStyle/>
        <a:p>
          <a:endParaRPr lang="en-US"/>
        </a:p>
      </dgm:t>
    </dgm:pt>
    <dgm:pt modelId="{1F6068B3-9FF2-46FD-A24F-CF25A418884C}" type="sibTrans" cxnId="{F5B3438C-29D5-44E0-B8B6-7B7ABB8568B8}">
      <dgm:prSet/>
      <dgm:spPr/>
      <dgm:t>
        <a:bodyPr/>
        <a:lstStyle/>
        <a:p>
          <a:endParaRPr lang="en-US"/>
        </a:p>
      </dgm:t>
    </dgm:pt>
    <dgm:pt modelId="{4E0554D0-E91F-4469-AE22-00C46FE3DB34}">
      <dgm:prSet phldrT="[Text]"/>
      <dgm:spPr/>
      <dgm:t>
        <a:bodyPr/>
        <a:lstStyle/>
        <a:p>
          <a:r>
            <a:rPr lang="en-GB" dirty="0"/>
            <a:t>Sub-Themes </a:t>
          </a:r>
          <a:endParaRPr lang="en-US" dirty="0"/>
        </a:p>
      </dgm:t>
    </dgm:pt>
    <dgm:pt modelId="{5E32A6B5-8995-440A-94E8-DCEB83CA9652}" type="parTrans" cxnId="{BB1E6D35-ED67-45DB-959C-7838B5DA2B4B}">
      <dgm:prSet/>
      <dgm:spPr/>
      <dgm:t>
        <a:bodyPr/>
        <a:lstStyle/>
        <a:p>
          <a:endParaRPr lang="en-US"/>
        </a:p>
      </dgm:t>
    </dgm:pt>
    <dgm:pt modelId="{C3D5BBFF-3F75-4A96-B712-C0D29A9A00D6}" type="sibTrans" cxnId="{BB1E6D35-ED67-45DB-959C-7838B5DA2B4B}">
      <dgm:prSet/>
      <dgm:spPr/>
      <dgm:t>
        <a:bodyPr/>
        <a:lstStyle/>
        <a:p>
          <a:endParaRPr lang="en-US"/>
        </a:p>
      </dgm:t>
    </dgm:pt>
    <dgm:pt modelId="{771C3526-2241-4EEE-BBC1-02787013C92E}">
      <dgm:prSet phldrT="[Text]"/>
      <dgm:spPr/>
      <dgm:t>
        <a:bodyPr/>
        <a:lstStyle/>
        <a:p>
          <a:r>
            <a:rPr lang="en-GB" dirty="0"/>
            <a:t>Themes </a:t>
          </a:r>
          <a:endParaRPr lang="en-US" dirty="0"/>
        </a:p>
      </dgm:t>
    </dgm:pt>
    <dgm:pt modelId="{A7958528-3E5E-4595-BEB3-9E2769B259F4}" type="parTrans" cxnId="{6BA97A37-461B-49DB-A4DF-56C8E0F576AE}">
      <dgm:prSet/>
      <dgm:spPr/>
      <dgm:t>
        <a:bodyPr/>
        <a:lstStyle/>
        <a:p>
          <a:endParaRPr lang="en-US"/>
        </a:p>
      </dgm:t>
    </dgm:pt>
    <dgm:pt modelId="{C948649C-D181-4C9F-9EB4-BDFA7152E84A}" type="sibTrans" cxnId="{6BA97A37-461B-49DB-A4DF-56C8E0F576AE}">
      <dgm:prSet/>
      <dgm:spPr/>
      <dgm:t>
        <a:bodyPr/>
        <a:lstStyle/>
        <a:p>
          <a:endParaRPr lang="en-US"/>
        </a:p>
      </dgm:t>
    </dgm:pt>
    <dgm:pt modelId="{443F33C7-9043-48CC-BE1E-5FBE8F9957FC}" type="pres">
      <dgm:prSet presAssocID="{CA10588C-F529-459A-B061-9FDAF6E9A669}" presName="Name0" presStyleCnt="0">
        <dgm:presLayoutVars>
          <dgm:dir/>
          <dgm:animLvl val="lvl"/>
          <dgm:resizeHandles val="exact"/>
        </dgm:presLayoutVars>
      </dgm:prSet>
      <dgm:spPr/>
    </dgm:pt>
    <dgm:pt modelId="{9C8162A1-374D-4D8A-824D-2971AD70CB05}" type="pres">
      <dgm:prSet presAssocID="{1939509D-8599-4C0B-A0E0-6D5C23182F0B}" presName="parTxOnly" presStyleLbl="node1" presStyleIdx="0" presStyleCnt="4">
        <dgm:presLayoutVars>
          <dgm:chMax val="0"/>
          <dgm:chPref val="0"/>
          <dgm:bulletEnabled val="1"/>
        </dgm:presLayoutVars>
      </dgm:prSet>
      <dgm:spPr/>
    </dgm:pt>
    <dgm:pt modelId="{0378B847-54D0-4E11-AEA7-BE7B2A7A914B}" type="pres">
      <dgm:prSet presAssocID="{7D7BABE4-B803-4E1B-85EA-0585A2ABD17F}" presName="parTxOnlySpace" presStyleCnt="0"/>
      <dgm:spPr/>
    </dgm:pt>
    <dgm:pt modelId="{3EC7978A-66C6-44BD-9200-1259F88FDE70}" type="pres">
      <dgm:prSet presAssocID="{F1C11DA0-AC10-49DA-B2C0-AA4EF925C7A4}" presName="parTxOnly" presStyleLbl="node1" presStyleIdx="1" presStyleCnt="4">
        <dgm:presLayoutVars>
          <dgm:chMax val="0"/>
          <dgm:chPref val="0"/>
          <dgm:bulletEnabled val="1"/>
        </dgm:presLayoutVars>
      </dgm:prSet>
      <dgm:spPr/>
    </dgm:pt>
    <dgm:pt modelId="{8A6DDAED-3853-4D6B-A5F9-2CAFEEA350FB}" type="pres">
      <dgm:prSet presAssocID="{1F6068B3-9FF2-46FD-A24F-CF25A418884C}" presName="parTxOnlySpace" presStyleCnt="0"/>
      <dgm:spPr/>
    </dgm:pt>
    <dgm:pt modelId="{46687694-3EF7-4A62-9B52-3C05A72BEC46}" type="pres">
      <dgm:prSet presAssocID="{4E0554D0-E91F-4469-AE22-00C46FE3DB34}" presName="parTxOnly" presStyleLbl="node1" presStyleIdx="2" presStyleCnt="4">
        <dgm:presLayoutVars>
          <dgm:chMax val="0"/>
          <dgm:chPref val="0"/>
          <dgm:bulletEnabled val="1"/>
        </dgm:presLayoutVars>
      </dgm:prSet>
      <dgm:spPr/>
    </dgm:pt>
    <dgm:pt modelId="{FA8545D1-D118-46C6-9193-278306D3F0DE}" type="pres">
      <dgm:prSet presAssocID="{C3D5BBFF-3F75-4A96-B712-C0D29A9A00D6}" presName="parTxOnlySpace" presStyleCnt="0"/>
      <dgm:spPr/>
    </dgm:pt>
    <dgm:pt modelId="{C77C5E18-1E2D-4EED-86AF-F7F86540AC01}" type="pres">
      <dgm:prSet presAssocID="{771C3526-2241-4EEE-BBC1-02787013C92E}" presName="parTxOnly" presStyleLbl="node1" presStyleIdx="3" presStyleCnt="4">
        <dgm:presLayoutVars>
          <dgm:chMax val="0"/>
          <dgm:chPref val="0"/>
          <dgm:bulletEnabled val="1"/>
        </dgm:presLayoutVars>
      </dgm:prSet>
      <dgm:spPr/>
    </dgm:pt>
  </dgm:ptLst>
  <dgm:cxnLst>
    <dgm:cxn modelId="{839CE404-CEC4-45DC-8ED8-73478F75430E}" srcId="{CA10588C-F529-459A-B061-9FDAF6E9A669}" destId="{1939509D-8599-4C0B-A0E0-6D5C23182F0B}" srcOrd="0" destOrd="0" parTransId="{CF7AB1C8-01D3-466F-8C8F-A0D41AA98AC8}" sibTransId="{7D7BABE4-B803-4E1B-85EA-0585A2ABD17F}"/>
    <dgm:cxn modelId="{A257E30C-C3A4-4E9E-8DB7-38849B4EFE4C}" type="presOf" srcId="{4E0554D0-E91F-4469-AE22-00C46FE3DB34}" destId="{46687694-3EF7-4A62-9B52-3C05A72BEC46}" srcOrd="0" destOrd="0" presId="urn:microsoft.com/office/officeart/2005/8/layout/chevron1"/>
    <dgm:cxn modelId="{BB1E6D35-ED67-45DB-959C-7838B5DA2B4B}" srcId="{CA10588C-F529-459A-B061-9FDAF6E9A669}" destId="{4E0554D0-E91F-4469-AE22-00C46FE3DB34}" srcOrd="2" destOrd="0" parTransId="{5E32A6B5-8995-440A-94E8-DCEB83CA9652}" sibTransId="{C3D5BBFF-3F75-4A96-B712-C0D29A9A00D6}"/>
    <dgm:cxn modelId="{6BA97A37-461B-49DB-A4DF-56C8E0F576AE}" srcId="{CA10588C-F529-459A-B061-9FDAF6E9A669}" destId="{771C3526-2241-4EEE-BBC1-02787013C92E}" srcOrd="3" destOrd="0" parTransId="{A7958528-3E5E-4595-BEB3-9E2769B259F4}" sibTransId="{C948649C-D181-4C9F-9EB4-BDFA7152E84A}"/>
    <dgm:cxn modelId="{BFF7F66C-FED1-4726-B42F-4C9645712F0A}" type="presOf" srcId="{CA10588C-F529-459A-B061-9FDAF6E9A669}" destId="{443F33C7-9043-48CC-BE1E-5FBE8F9957FC}" srcOrd="0" destOrd="0" presId="urn:microsoft.com/office/officeart/2005/8/layout/chevron1"/>
    <dgm:cxn modelId="{002E687F-E254-463E-AAF4-17DB91696611}" type="presOf" srcId="{F1C11DA0-AC10-49DA-B2C0-AA4EF925C7A4}" destId="{3EC7978A-66C6-44BD-9200-1259F88FDE70}" srcOrd="0" destOrd="0" presId="urn:microsoft.com/office/officeart/2005/8/layout/chevron1"/>
    <dgm:cxn modelId="{F5B3438C-29D5-44E0-B8B6-7B7ABB8568B8}" srcId="{CA10588C-F529-459A-B061-9FDAF6E9A669}" destId="{F1C11DA0-AC10-49DA-B2C0-AA4EF925C7A4}" srcOrd="1" destOrd="0" parTransId="{191B3078-9EC0-4A0A-9984-D38DC6122DCA}" sibTransId="{1F6068B3-9FF2-46FD-A24F-CF25A418884C}"/>
    <dgm:cxn modelId="{337A58C1-137F-45F8-8E63-EB75EBFA6D83}" type="presOf" srcId="{771C3526-2241-4EEE-BBC1-02787013C92E}" destId="{C77C5E18-1E2D-4EED-86AF-F7F86540AC01}" srcOrd="0" destOrd="0" presId="urn:microsoft.com/office/officeart/2005/8/layout/chevron1"/>
    <dgm:cxn modelId="{5B2600E6-3AE9-4141-9A03-E4E3117E5671}" type="presOf" srcId="{1939509D-8599-4C0B-A0E0-6D5C23182F0B}" destId="{9C8162A1-374D-4D8A-824D-2971AD70CB05}" srcOrd="0" destOrd="0" presId="urn:microsoft.com/office/officeart/2005/8/layout/chevron1"/>
    <dgm:cxn modelId="{E9C4849D-BE70-4383-89EA-6F582D1C4971}" type="presParOf" srcId="{443F33C7-9043-48CC-BE1E-5FBE8F9957FC}" destId="{9C8162A1-374D-4D8A-824D-2971AD70CB05}" srcOrd="0" destOrd="0" presId="urn:microsoft.com/office/officeart/2005/8/layout/chevron1"/>
    <dgm:cxn modelId="{CC23DCCC-1601-445A-B8AD-D673AE57D4AD}" type="presParOf" srcId="{443F33C7-9043-48CC-BE1E-5FBE8F9957FC}" destId="{0378B847-54D0-4E11-AEA7-BE7B2A7A914B}" srcOrd="1" destOrd="0" presId="urn:microsoft.com/office/officeart/2005/8/layout/chevron1"/>
    <dgm:cxn modelId="{D7B9455F-517F-4401-99A2-94A571E4DFFB}" type="presParOf" srcId="{443F33C7-9043-48CC-BE1E-5FBE8F9957FC}" destId="{3EC7978A-66C6-44BD-9200-1259F88FDE70}" srcOrd="2" destOrd="0" presId="urn:microsoft.com/office/officeart/2005/8/layout/chevron1"/>
    <dgm:cxn modelId="{AB101172-49E7-4196-97F2-3588E2DB3293}" type="presParOf" srcId="{443F33C7-9043-48CC-BE1E-5FBE8F9957FC}" destId="{8A6DDAED-3853-4D6B-A5F9-2CAFEEA350FB}" srcOrd="3" destOrd="0" presId="urn:microsoft.com/office/officeart/2005/8/layout/chevron1"/>
    <dgm:cxn modelId="{C735AC15-3905-46C7-9CC0-FA4E0A5A6CA6}" type="presParOf" srcId="{443F33C7-9043-48CC-BE1E-5FBE8F9957FC}" destId="{46687694-3EF7-4A62-9B52-3C05A72BEC46}" srcOrd="4" destOrd="0" presId="urn:microsoft.com/office/officeart/2005/8/layout/chevron1"/>
    <dgm:cxn modelId="{67E0704A-DF02-4AA9-AD63-8D71D998D646}" type="presParOf" srcId="{443F33C7-9043-48CC-BE1E-5FBE8F9957FC}" destId="{FA8545D1-D118-46C6-9193-278306D3F0DE}" srcOrd="5" destOrd="0" presId="urn:microsoft.com/office/officeart/2005/8/layout/chevron1"/>
    <dgm:cxn modelId="{695876A6-D963-4D69-82E8-E4DB42CD549C}" type="presParOf" srcId="{443F33C7-9043-48CC-BE1E-5FBE8F9957FC}" destId="{C77C5E18-1E2D-4EED-86AF-F7F86540AC01}" srcOrd="6" destOrd="0" presId="urn:microsoft.com/office/officeart/2005/8/layout/chevron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8162A1-374D-4D8A-824D-2971AD70CB05}">
      <dsp:nvSpPr>
        <dsp:cNvPr id="0" name=""/>
        <dsp:cNvSpPr/>
      </dsp:nvSpPr>
      <dsp:spPr>
        <a:xfrm>
          <a:off x="2827" y="201786"/>
          <a:ext cx="1646039" cy="65841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kern="1200" dirty="0"/>
            <a:t>Evaluation </a:t>
          </a:r>
          <a:endParaRPr lang="en-US" sz="1500" kern="1200" dirty="0"/>
        </a:p>
      </dsp:txBody>
      <dsp:txXfrm>
        <a:off x="332035" y="201786"/>
        <a:ext cx="987624" cy="658415"/>
      </dsp:txXfrm>
    </dsp:sp>
    <dsp:sp modelId="{3EC7978A-66C6-44BD-9200-1259F88FDE70}">
      <dsp:nvSpPr>
        <dsp:cNvPr id="0" name=""/>
        <dsp:cNvSpPr/>
      </dsp:nvSpPr>
      <dsp:spPr>
        <a:xfrm>
          <a:off x="1484262" y="201786"/>
          <a:ext cx="1646039" cy="65841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kern="1200" dirty="0"/>
            <a:t>Coding </a:t>
          </a:r>
          <a:endParaRPr lang="en-US" sz="1500" kern="1200" dirty="0"/>
        </a:p>
      </dsp:txBody>
      <dsp:txXfrm>
        <a:off x="1813470" y="201786"/>
        <a:ext cx="987624" cy="658415"/>
      </dsp:txXfrm>
    </dsp:sp>
    <dsp:sp modelId="{46687694-3EF7-4A62-9B52-3C05A72BEC46}">
      <dsp:nvSpPr>
        <dsp:cNvPr id="0" name=""/>
        <dsp:cNvSpPr/>
      </dsp:nvSpPr>
      <dsp:spPr>
        <a:xfrm>
          <a:off x="2965698" y="201786"/>
          <a:ext cx="1646039" cy="65841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kern="1200" dirty="0"/>
            <a:t>Sub-Themes </a:t>
          </a:r>
          <a:endParaRPr lang="en-US" sz="1500" kern="1200" dirty="0"/>
        </a:p>
      </dsp:txBody>
      <dsp:txXfrm>
        <a:off x="3294906" y="201786"/>
        <a:ext cx="987624" cy="658415"/>
      </dsp:txXfrm>
    </dsp:sp>
    <dsp:sp modelId="{C77C5E18-1E2D-4EED-86AF-F7F86540AC01}">
      <dsp:nvSpPr>
        <dsp:cNvPr id="0" name=""/>
        <dsp:cNvSpPr/>
      </dsp:nvSpPr>
      <dsp:spPr>
        <a:xfrm>
          <a:off x="4447133" y="201786"/>
          <a:ext cx="1646039" cy="658415"/>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008" tIns="20003" rIns="20003" bIns="20003" numCol="1" spcCol="1270" anchor="ctr" anchorCtr="0">
          <a:noAutofit/>
        </a:bodyPr>
        <a:lstStyle/>
        <a:p>
          <a:pPr marL="0" lvl="0" indent="0" algn="ctr" defTabSz="666750">
            <a:lnSpc>
              <a:spcPct val="90000"/>
            </a:lnSpc>
            <a:spcBef>
              <a:spcPct val="0"/>
            </a:spcBef>
            <a:spcAft>
              <a:spcPct val="35000"/>
            </a:spcAft>
            <a:buNone/>
          </a:pPr>
          <a:r>
            <a:rPr lang="en-GB" sz="1500" kern="1200" dirty="0"/>
            <a:t>Themes </a:t>
          </a:r>
          <a:endParaRPr lang="en-US" sz="1500" kern="1200" dirty="0"/>
        </a:p>
      </dsp:txBody>
      <dsp:txXfrm>
        <a:off x="4776341" y="201786"/>
        <a:ext cx="987624" cy="658415"/>
      </dsp:txXfrm>
    </dsp:sp>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ko-KR" alt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56D8650D-2A1A-4B2C-B959-20661077183E}" type="datetimeFigureOut">
              <a:rPr lang="ko-KR" altLang="en-US" smtClean="0"/>
              <a:t>2024-03-21</a:t>
            </a:fld>
            <a:endParaRPr lang="ko-KR" alt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ko-KR" alt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D5A554F8-E850-4E03-9C23-5B865B318DDD}" type="slidenum">
              <a:rPr lang="ko-KR" altLang="en-US" smtClean="0"/>
              <a:t>‹#›</a:t>
            </a:fld>
            <a:endParaRPr lang="ko-KR" altLang="en-US"/>
          </a:p>
        </p:txBody>
      </p:sp>
    </p:spTree>
    <p:extLst>
      <p:ext uri="{BB962C8B-B14F-4D97-AF65-F5344CB8AC3E}">
        <p14:creationId xmlns:p14="http://schemas.microsoft.com/office/powerpoint/2010/main" val="15261466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머리글 개체 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ko-KR" altLang="en-US"/>
          </a:p>
        </p:txBody>
      </p:sp>
      <p:sp>
        <p:nvSpPr>
          <p:cNvPr id="3" name="날짜 개체 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57310D-4A3C-4D77-B033-5B6B2884639D}" type="datetimeFigureOut">
              <a:rPr lang="ko-KR" altLang="en-US" smtClean="0"/>
              <a:t>2024-03-21</a:t>
            </a:fld>
            <a:endParaRPr lang="ko-KR" altLang="en-US"/>
          </a:p>
        </p:txBody>
      </p:sp>
      <p:sp>
        <p:nvSpPr>
          <p:cNvPr id="4" name="슬라이드 이미지 개체 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ko-KR" altLang="en-US"/>
          </a:p>
        </p:txBody>
      </p:sp>
      <p:sp>
        <p:nvSpPr>
          <p:cNvPr id="5" name="슬라이드 노트 개체 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ko-KR" altLang="en-US"/>
              <a:t>마스터 텍스트 스타일 편집</a:t>
            </a:r>
          </a:p>
          <a:p>
            <a:pPr lvl="1"/>
            <a:r>
              <a:rPr lang="ko-KR" altLang="en-US"/>
              <a:t>둘째 수준</a:t>
            </a:r>
          </a:p>
          <a:p>
            <a:pPr lvl="2"/>
            <a:r>
              <a:rPr lang="ko-KR" altLang="en-US"/>
              <a:t>셋째 수준</a:t>
            </a:r>
          </a:p>
          <a:p>
            <a:pPr lvl="3"/>
            <a:r>
              <a:rPr lang="ko-KR" altLang="en-US"/>
              <a:t>넷째 수준</a:t>
            </a:r>
          </a:p>
          <a:p>
            <a:pPr lvl="4"/>
            <a:r>
              <a:rPr lang="ko-KR" altLang="en-US"/>
              <a:t>다섯째 수준</a:t>
            </a:r>
          </a:p>
        </p:txBody>
      </p:sp>
      <p:sp>
        <p:nvSpPr>
          <p:cNvPr id="6" name="바닥글 개체 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ko-KR" altLang="en-US"/>
          </a:p>
        </p:txBody>
      </p:sp>
      <p:sp>
        <p:nvSpPr>
          <p:cNvPr id="7" name="슬라이드 번호 개체 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A37324-3276-4269-A08A-7EE752CC5FA3}" type="slidenum">
              <a:rPr lang="ko-KR" altLang="en-US" smtClean="0"/>
              <a:t>‹#›</a:t>
            </a:fld>
            <a:endParaRPr lang="ko-KR" altLang="en-US"/>
          </a:p>
        </p:txBody>
      </p:sp>
    </p:spTree>
    <p:extLst>
      <p:ext uri="{BB962C8B-B14F-4D97-AF65-F5344CB8AC3E}">
        <p14:creationId xmlns:p14="http://schemas.microsoft.com/office/powerpoint/2010/main" val="4037748543"/>
      </p:ext>
    </p:extLst>
  </p:cSld>
  <p:clrMap bg1="lt1" tx1="dk1" bg2="lt2" tx2="dk2" accent1="accent1" accent2="accent2" accent3="accent3" accent4="accent4" accent5="accent5" accent6="accent6" hlink="hlink" folHlink="folHlink"/>
  <p:notesStyle>
    <a:lvl1pPr marL="0" algn="l" defTabSz="914400" rtl="0" eaLnBrk="1" latinLnBrk="1" hangingPunct="1">
      <a:defRPr sz="1200" kern="1200">
        <a:solidFill>
          <a:schemeClr val="tx1"/>
        </a:solidFill>
        <a:latin typeface="+mn-lt"/>
        <a:ea typeface="+mn-ea"/>
        <a:cs typeface="+mn-cs"/>
      </a:defRPr>
    </a:lvl1pPr>
    <a:lvl2pPr marL="457200" algn="l" defTabSz="914400" rtl="0" eaLnBrk="1" latinLnBrk="1" hangingPunct="1">
      <a:defRPr sz="1200" kern="1200">
        <a:solidFill>
          <a:schemeClr val="tx1"/>
        </a:solidFill>
        <a:latin typeface="+mn-lt"/>
        <a:ea typeface="+mn-ea"/>
        <a:cs typeface="+mn-cs"/>
      </a:defRPr>
    </a:lvl2pPr>
    <a:lvl3pPr marL="914400" algn="l" defTabSz="914400" rtl="0" eaLnBrk="1" latinLnBrk="1" hangingPunct="1">
      <a:defRPr sz="1200" kern="1200">
        <a:solidFill>
          <a:schemeClr val="tx1"/>
        </a:solidFill>
        <a:latin typeface="+mn-lt"/>
        <a:ea typeface="+mn-ea"/>
        <a:cs typeface="+mn-cs"/>
      </a:defRPr>
    </a:lvl3pPr>
    <a:lvl4pPr marL="1371600" algn="l" defTabSz="914400" rtl="0" eaLnBrk="1" latinLnBrk="1" hangingPunct="1">
      <a:defRPr sz="1200" kern="1200">
        <a:solidFill>
          <a:schemeClr val="tx1"/>
        </a:solidFill>
        <a:latin typeface="+mn-lt"/>
        <a:ea typeface="+mn-ea"/>
        <a:cs typeface="+mn-cs"/>
      </a:defRPr>
    </a:lvl4pPr>
    <a:lvl5pPr marL="1828800" algn="l" defTabSz="914400" rtl="0" eaLnBrk="1" latinLnBrk="1" hangingPunct="1">
      <a:defRPr sz="1200" kern="1200">
        <a:solidFill>
          <a:schemeClr val="tx1"/>
        </a:solidFill>
        <a:latin typeface="+mn-lt"/>
        <a:ea typeface="+mn-ea"/>
        <a:cs typeface="+mn-cs"/>
      </a:defRPr>
    </a:lvl5pPr>
    <a:lvl6pPr marL="2286000" algn="l" defTabSz="914400" rtl="0" eaLnBrk="1" latinLnBrk="1" hangingPunct="1">
      <a:defRPr sz="1200" kern="1200">
        <a:solidFill>
          <a:schemeClr val="tx1"/>
        </a:solidFill>
        <a:latin typeface="+mn-lt"/>
        <a:ea typeface="+mn-ea"/>
        <a:cs typeface="+mn-cs"/>
      </a:defRPr>
    </a:lvl6pPr>
    <a:lvl7pPr marL="2743200" algn="l" defTabSz="914400" rtl="0" eaLnBrk="1" latinLnBrk="1" hangingPunct="1">
      <a:defRPr sz="1200" kern="1200">
        <a:solidFill>
          <a:schemeClr val="tx1"/>
        </a:solidFill>
        <a:latin typeface="+mn-lt"/>
        <a:ea typeface="+mn-ea"/>
        <a:cs typeface="+mn-cs"/>
      </a:defRPr>
    </a:lvl7pPr>
    <a:lvl8pPr marL="3200400" algn="l" defTabSz="914400" rtl="0" eaLnBrk="1" latinLnBrk="1" hangingPunct="1">
      <a:defRPr sz="1200" kern="1200">
        <a:solidFill>
          <a:schemeClr val="tx1"/>
        </a:solidFill>
        <a:latin typeface="+mn-lt"/>
        <a:ea typeface="+mn-ea"/>
        <a:cs typeface="+mn-cs"/>
      </a:defRPr>
    </a:lvl8pPr>
    <a:lvl9pPr marL="3657600" algn="l" defTabSz="914400" rtl="0" eaLnBrk="1" latinLnBrk="1"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grpSp>
        <p:nvGrpSpPr>
          <p:cNvPr id="8" name="Group 7"/>
          <p:cNvGrpSpPr/>
          <p:nvPr userDrawn="1"/>
        </p:nvGrpSpPr>
        <p:grpSpPr>
          <a:xfrm>
            <a:off x="7889684" y="2859782"/>
            <a:ext cx="767433" cy="144000"/>
            <a:chOff x="7934433" y="3003797"/>
            <a:chExt cx="767433" cy="144000"/>
          </a:xfrm>
        </p:grpSpPr>
        <p:sp>
          <p:nvSpPr>
            <p:cNvPr id="9" name="Rectangle 8"/>
            <p:cNvSpPr/>
            <p:nvPr/>
          </p:nvSpPr>
          <p:spPr>
            <a:xfrm>
              <a:off x="7934433" y="3003797"/>
              <a:ext cx="144000" cy="14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solidFill>
                  <a:schemeClr val="tx1">
                    <a:lumMod val="75000"/>
                    <a:lumOff val="25000"/>
                  </a:schemeClr>
                </a:solidFill>
              </a:endParaRPr>
            </a:p>
          </p:txBody>
        </p:sp>
        <p:sp>
          <p:nvSpPr>
            <p:cNvPr id="10" name="Rectangle 9"/>
            <p:cNvSpPr/>
            <p:nvPr/>
          </p:nvSpPr>
          <p:spPr>
            <a:xfrm>
              <a:off x="8142244" y="3003797"/>
              <a:ext cx="144000" cy="144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lumMod val="75000"/>
                    <a:lumOff val="25000"/>
                  </a:schemeClr>
                </a:solidFill>
              </a:endParaRPr>
            </a:p>
          </p:txBody>
        </p:sp>
        <p:sp>
          <p:nvSpPr>
            <p:cNvPr id="11" name="Rectangle 10"/>
            <p:cNvSpPr/>
            <p:nvPr/>
          </p:nvSpPr>
          <p:spPr>
            <a:xfrm>
              <a:off x="8350055" y="3003797"/>
              <a:ext cx="144000" cy="144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lumMod val="75000"/>
                    <a:lumOff val="25000"/>
                  </a:schemeClr>
                </a:solidFill>
              </a:endParaRPr>
            </a:p>
          </p:txBody>
        </p:sp>
        <p:sp>
          <p:nvSpPr>
            <p:cNvPr id="12" name="Rectangle 11"/>
            <p:cNvSpPr/>
            <p:nvPr/>
          </p:nvSpPr>
          <p:spPr>
            <a:xfrm>
              <a:off x="8557866" y="3003797"/>
              <a:ext cx="144000" cy="144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lumMod val="75000"/>
                    <a:lumOff val="25000"/>
                  </a:schemeClr>
                </a:solidFill>
              </a:endParaRPr>
            </a:p>
          </p:txBody>
        </p:sp>
      </p:grpSp>
      <p:sp>
        <p:nvSpPr>
          <p:cNvPr id="19" name="Title 2">
            <a:extLst>
              <a:ext uri="{FF2B5EF4-FFF2-40B4-BE49-F238E27FC236}">
                <a16:creationId xmlns:a16="http://schemas.microsoft.com/office/drawing/2014/main" id="{2404D70E-24EA-41AF-ABEE-5B2140D06286}"/>
              </a:ext>
            </a:extLst>
          </p:cNvPr>
          <p:cNvSpPr>
            <a:spLocks noGrp="1"/>
          </p:cNvSpPr>
          <p:nvPr>
            <p:ph type="title" hasCustomPrompt="1"/>
          </p:nvPr>
        </p:nvSpPr>
        <p:spPr>
          <a:xfrm>
            <a:off x="4823959" y="3075918"/>
            <a:ext cx="3960000" cy="1008000"/>
          </a:xfrm>
          <a:prstGeom prst="rect">
            <a:avLst/>
          </a:prstGeom>
        </p:spPr>
        <p:txBody>
          <a:bodyPr anchor="ctr"/>
          <a:lstStyle>
            <a:lvl1pPr algn="l">
              <a:defRPr sz="3600" b="1">
                <a:solidFill>
                  <a:schemeClr val="tx1">
                    <a:lumMod val="75000"/>
                    <a:lumOff val="25000"/>
                  </a:schemeClr>
                </a:solidFill>
                <a:latin typeface="+mj-lt"/>
                <a:cs typeface="Arial" pitchFamily="34" charset="0"/>
              </a:defRPr>
            </a:lvl1pPr>
          </a:lstStyle>
          <a:p>
            <a:pPr algn="r"/>
            <a:r>
              <a:rPr lang="en-US" altLang="ko-KR" sz="3600" b="1" dirty="0">
                <a:solidFill>
                  <a:schemeClr val="tx1">
                    <a:lumMod val="75000"/>
                    <a:lumOff val="25000"/>
                  </a:schemeClr>
                </a:solidFill>
                <a:latin typeface="+mj-lt"/>
                <a:ea typeface="맑은 고딕" pitchFamily="50" charset="-127"/>
                <a:cs typeface="Arial" pitchFamily="34" charset="0"/>
              </a:rPr>
              <a:t>FREE </a:t>
            </a:r>
            <a:br>
              <a:rPr lang="en-US" altLang="ko-KR" sz="3600" b="1" dirty="0">
                <a:solidFill>
                  <a:schemeClr val="tx1">
                    <a:lumMod val="75000"/>
                    <a:lumOff val="25000"/>
                  </a:schemeClr>
                </a:solidFill>
                <a:latin typeface="+mj-lt"/>
                <a:ea typeface="맑은 고딕" pitchFamily="50" charset="-127"/>
                <a:cs typeface="Arial" pitchFamily="34" charset="0"/>
              </a:rPr>
            </a:br>
            <a:r>
              <a:rPr lang="en-US" altLang="ko-KR" sz="3600" b="1" dirty="0">
                <a:solidFill>
                  <a:schemeClr val="tx1">
                    <a:lumMod val="75000"/>
                    <a:lumOff val="25000"/>
                  </a:schemeClr>
                </a:solidFill>
                <a:latin typeface="+mj-lt"/>
                <a:ea typeface="맑은 고딕" pitchFamily="50" charset="-127"/>
                <a:cs typeface="Arial" pitchFamily="34" charset="0"/>
              </a:rPr>
              <a:t>PPT TEMPLATES</a:t>
            </a:r>
            <a:endParaRPr lang="ko-KR" altLang="en-US" dirty="0">
              <a:solidFill>
                <a:schemeClr val="tx1">
                  <a:lumMod val="75000"/>
                  <a:lumOff val="25000"/>
                </a:schemeClr>
              </a:solidFill>
              <a:latin typeface="+mj-lt"/>
            </a:endParaRPr>
          </a:p>
        </p:txBody>
      </p:sp>
      <p:sp>
        <p:nvSpPr>
          <p:cNvPr id="13" name="Text Placeholder 2">
            <a:extLst>
              <a:ext uri="{FF2B5EF4-FFF2-40B4-BE49-F238E27FC236}">
                <a16:creationId xmlns:a16="http://schemas.microsoft.com/office/drawing/2014/main" id="{B3C4D560-A90B-43F2-812D-A32FD22FCE09}"/>
              </a:ext>
            </a:extLst>
          </p:cNvPr>
          <p:cNvSpPr>
            <a:spLocks noGrp="1"/>
          </p:cNvSpPr>
          <p:nvPr>
            <p:ph type="body" sz="quarter" idx="11" hasCustomPrompt="1"/>
          </p:nvPr>
        </p:nvSpPr>
        <p:spPr>
          <a:xfrm>
            <a:off x="4823957" y="4083918"/>
            <a:ext cx="3960001" cy="432000"/>
          </a:xfrm>
          <a:prstGeom prst="rect">
            <a:avLst/>
          </a:prstGeom>
        </p:spPr>
        <p:txBody>
          <a:bodyPr anchor="ctr"/>
          <a:lstStyle>
            <a:lvl1pPr marL="0" indent="0" algn="r">
              <a:buFontTx/>
              <a:buNone/>
              <a:defRPr sz="1200" b="1">
                <a:solidFill>
                  <a:schemeClr val="tx1">
                    <a:lumMod val="75000"/>
                    <a:lumOff val="25000"/>
                  </a:schemeClr>
                </a:solidFill>
                <a:latin typeface="+mn-lt"/>
                <a:cs typeface="Arial" pitchFamily="34" charset="0"/>
              </a:defRPr>
            </a:lvl1pPr>
          </a:lstStyle>
          <a:p>
            <a:pPr lvl="0"/>
            <a:r>
              <a:rPr lang="en-US" altLang="ko-KR" dirty="0"/>
              <a:t>INSERT THE TITLE</a:t>
            </a:r>
          </a:p>
          <a:p>
            <a:pPr lvl="0"/>
            <a:r>
              <a:rPr lang="en-US" altLang="ko-KR" dirty="0"/>
              <a:t>OF YOUR PRESENTATION HERE</a:t>
            </a:r>
          </a:p>
        </p:txBody>
      </p:sp>
    </p:spTree>
    <p:extLst>
      <p:ext uri="{BB962C8B-B14F-4D97-AF65-F5344CB8AC3E}">
        <p14:creationId xmlns:p14="http://schemas.microsoft.com/office/powerpoint/2010/main" val="3807390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7" name="Rectangle 6"/>
          <p:cNvSpPr/>
          <p:nvPr userDrawn="1"/>
        </p:nvSpPr>
        <p:spPr>
          <a:xfrm>
            <a:off x="0" y="1785822"/>
            <a:ext cx="9144001" cy="3377864"/>
          </a:xfrm>
          <a:custGeom>
            <a:avLst/>
            <a:gdLst>
              <a:gd name="connsiteX0" fmla="*/ 0 w 9144001"/>
              <a:gd name="connsiteY0" fmla="*/ 0 h 1623922"/>
              <a:gd name="connsiteX1" fmla="*/ 9144001 w 9144001"/>
              <a:gd name="connsiteY1" fmla="*/ 0 h 1623922"/>
              <a:gd name="connsiteX2" fmla="*/ 9144001 w 9144001"/>
              <a:gd name="connsiteY2" fmla="*/ 1623922 h 1623922"/>
              <a:gd name="connsiteX3" fmla="*/ 0 w 9144001"/>
              <a:gd name="connsiteY3" fmla="*/ 1623922 h 1623922"/>
              <a:gd name="connsiteX4" fmla="*/ 0 w 9144001"/>
              <a:gd name="connsiteY4" fmla="*/ 0 h 1623922"/>
              <a:gd name="connsiteX0" fmla="*/ 0 w 9144001"/>
              <a:gd name="connsiteY0" fmla="*/ 1292045 h 2915967"/>
              <a:gd name="connsiteX1" fmla="*/ 9144001 w 9144001"/>
              <a:gd name="connsiteY1" fmla="*/ 1292045 h 2915967"/>
              <a:gd name="connsiteX2" fmla="*/ 9144001 w 9144001"/>
              <a:gd name="connsiteY2" fmla="*/ 2915967 h 2915967"/>
              <a:gd name="connsiteX3" fmla="*/ 0 w 9144001"/>
              <a:gd name="connsiteY3" fmla="*/ 2915967 h 2915967"/>
              <a:gd name="connsiteX4" fmla="*/ 0 w 9144001"/>
              <a:gd name="connsiteY4" fmla="*/ 1292045 h 2915967"/>
              <a:gd name="connsiteX0" fmla="*/ 0 w 9144001"/>
              <a:gd name="connsiteY0" fmla="*/ 1661157 h 3285079"/>
              <a:gd name="connsiteX1" fmla="*/ 9144001 w 9144001"/>
              <a:gd name="connsiteY1" fmla="*/ 1661157 h 3285079"/>
              <a:gd name="connsiteX2" fmla="*/ 9144001 w 9144001"/>
              <a:gd name="connsiteY2" fmla="*/ 3285079 h 3285079"/>
              <a:gd name="connsiteX3" fmla="*/ 0 w 9144001"/>
              <a:gd name="connsiteY3" fmla="*/ 3285079 h 3285079"/>
              <a:gd name="connsiteX4" fmla="*/ 0 w 9144001"/>
              <a:gd name="connsiteY4" fmla="*/ 1661157 h 3285079"/>
              <a:gd name="connsiteX0" fmla="*/ 0 w 9144001"/>
              <a:gd name="connsiteY0" fmla="*/ 1530125 h 3154047"/>
              <a:gd name="connsiteX1" fmla="*/ 9144001 w 9144001"/>
              <a:gd name="connsiteY1" fmla="*/ 1530125 h 3154047"/>
              <a:gd name="connsiteX2" fmla="*/ 9144001 w 9144001"/>
              <a:gd name="connsiteY2" fmla="*/ 3154047 h 3154047"/>
              <a:gd name="connsiteX3" fmla="*/ 0 w 9144001"/>
              <a:gd name="connsiteY3" fmla="*/ 3154047 h 3154047"/>
              <a:gd name="connsiteX4" fmla="*/ 0 w 9144001"/>
              <a:gd name="connsiteY4" fmla="*/ 1530125 h 3154047"/>
              <a:gd name="connsiteX0" fmla="*/ 0 w 9144001"/>
              <a:gd name="connsiteY0" fmla="*/ 1486810 h 3110732"/>
              <a:gd name="connsiteX1" fmla="*/ 9144001 w 9144001"/>
              <a:gd name="connsiteY1" fmla="*/ 1486810 h 3110732"/>
              <a:gd name="connsiteX2" fmla="*/ 9144001 w 9144001"/>
              <a:gd name="connsiteY2" fmla="*/ 3110732 h 3110732"/>
              <a:gd name="connsiteX3" fmla="*/ 0 w 9144001"/>
              <a:gd name="connsiteY3" fmla="*/ 3110732 h 3110732"/>
              <a:gd name="connsiteX4" fmla="*/ 0 w 9144001"/>
              <a:gd name="connsiteY4" fmla="*/ 1486810 h 3110732"/>
              <a:gd name="connsiteX0" fmla="*/ 0 w 9144001"/>
              <a:gd name="connsiteY0" fmla="*/ 1508441 h 3132363"/>
              <a:gd name="connsiteX1" fmla="*/ 9144001 w 9144001"/>
              <a:gd name="connsiteY1" fmla="*/ 1508441 h 3132363"/>
              <a:gd name="connsiteX2" fmla="*/ 9144001 w 9144001"/>
              <a:gd name="connsiteY2" fmla="*/ 3132363 h 3132363"/>
              <a:gd name="connsiteX3" fmla="*/ 0 w 9144001"/>
              <a:gd name="connsiteY3" fmla="*/ 3132363 h 3132363"/>
              <a:gd name="connsiteX4" fmla="*/ 0 w 9144001"/>
              <a:gd name="connsiteY4" fmla="*/ 1508441 h 3132363"/>
              <a:gd name="connsiteX0" fmla="*/ 0 w 9144001"/>
              <a:gd name="connsiteY0" fmla="*/ 1569794 h 3193716"/>
              <a:gd name="connsiteX1" fmla="*/ 9144001 w 9144001"/>
              <a:gd name="connsiteY1" fmla="*/ 1569794 h 3193716"/>
              <a:gd name="connsiteX2" fmla="*/ 9144001 w 9144001"/>
              <a:gd name="connsiteY2" fmla="*/ 3193716 h 3193716"/>
              <a:gd name="connsiteX3" fmla="*/ 0 w 9144001"/>
              <a:gd name="connsiteY3" fmla="*/ 3193716 h 3193716"/>
              <a:gd name="connsiteX4" fmla="*/ 0 w 9144001"/>
              <a:gd name="connsiteY4" fmla="*/ 1569794 h 3193716"/>
              <a:gd name="connsiteX0" fmla="*/ 0 w 9144001"/>
              <a:gd name="connsiteY0" fmla="*/ 1587570 h 3211492"/>
              <a:gd name="connsiteX1" fmla="*/ 9144001 w 9144001"/>
              <a:gd name="connsiteY1" fmla="*/ 1587570 h 3211492"/>
              <a:gd name="connsiteX2" fmla="*/ 9144001 w 9144001"/>
              <a:gd name="connsiteY2" fmla="*/ 3211492 h 3211492"/>
              <a:gd name="connsiteX3" fmla="*/ 0 w 9144001"/>
              <a:gd name="connsiteY3" fmla="*/ 3211492 h 3211492"/>
              <a:gd name="connsiteX4" fmla="*/ 0 w 9144001"/>
              <a:gd name="connsiteY4" fmla="*/ 1587570 h 3211492"/>
              <a:gd name="connsiteX0" fmla="*/ 0 w 9144001"/>
              <a:gd name="connsiteY0" fmla="*/ 1601749 h 3225671"/>
              <a:gd name="connsiteX1" fmla="*/ 9144001 w 9144001"/>
              <a:gd name="connsiteY1" fmla="*/ 1601749 h 3225671"/>
              <a:gd name="connsiteX2" fmla="*/ 9144001 w 9144001"/>
              <a:gd name="connsiteY2" fmla="*/ 3225671 h 3225671"/>
              <a:gd name="connsiteX3" fmla="*/ 0 w 9144001"/>
              <a:gd name="connsiteY3" fmla="*/ 3225671 h 3225671"/>
              <a:gd name="connsiteX4" fmla="*/ 0 w 9144001"/>
              <a:gd name="connsiteY4" fmla="*/ 1601749 h 3225671"/>
              <a:gd name="connsiteX0" fmla="*/ 0 w 9144001"/>
              <a:gd name="connsiteY0" fmla="*/ 1569907 h 3193829"/>
              <a:gd name="connsiteX1" fmla="*/ 9144001 w 9144001"/>
              <a:gd name="connsiteY1" fmla="*/ 1569907 h 3193829"/>
              <a:gd name="connsiteX2" fmla="*/ 9144001 w 9144001"/>
              <a:gd name="connsiteY2" fmla="*/ 3193829 h 3193829"/>
              <a:gd name="connsiteX3" fmla="*/ 0 w 9144001"/>
              <a:gd name="connsiteY3" fmla="*/ 3193829 h 3193829"/>
              <a:gd name="connsiteX4" fmla="*/ 0 w 9144001"/>
              <a:gd name="connsiteY4" fmla="*/ 1569907 h 3193829"/>
              <a:gd name="connsiteX0" fmla="*/ 0 w 9144001"/>
              <a:gd name="connsiteY0" fmla="*/ 1598836 h 3222758"/>
              <a:gd name="connsiteX1" fmla="*/ 9144001 w 9144001"/>
              <a:gd name="connsiteY1" fmla="*/ 1598836 h 3222758"/>
              <a:gd name="connsiteX2" fmla="*/ 9144001 w 9144001"/>
              <a:gd name="connsiteY2" fmla="*/ 3222758 h 3222758"/>
              <a:gd name="connsiteX3" fmla="*/ 0 w 9144001"/>
              <a:gd name="connsiteY3" fmla="*/ 3222758 h 3222758"/>
              <a:gd name="connsiteX4" fmla="*/ 0 w 9144001"/>
              <a:gd name="connsiteY4" fmla="*/ 1598836 h 3222758"/>
              <a:gd name="connsiteX0" fmla="*/ 0 w 9144001"/>
              <a:gd name="connsiteY0" fmla="*/ 1625232 h 3249154"/>
              <a:gd name="connsiteX1" fmla="*/ 9144001 w 9144001"/>
              <a:gd name="connsiteY1" fmla="*/ 1625232 h 3249154"/>
              <a:gd name="connsiteX2" fmla="*/ 9144001 w 9144001"/>
              <a:gd name="connsiteY2" fmla="*/ 3249154 h 3249154"/>
              <a:gd name="connsiteX3" fmla="*/ 0 w 9144001"/>
              <a:gd name="connsiteY3" fmla="*/ 3249154 h 3249154"/>
              <a:gd name="connsiteX4" fmla="*/ 0 w 9144001"/>
              <a:gd name="connsiteY4" fmla="*/ 1625232 h 3249154"/>
              <a:gd name="connsiteX0" fmla="*/ 0 w 9144001"/>
              <a:gd name="connsiteY0" fmla="*/ 1587134 h 3211056"/>
              <a:gd name="connsiteX1" fmla="*/ 9144001 w 9144001"/>
              <a:gd name="connsiteY1" fmla="*/ 1587134 h 3211056"/>
              <a:gd name="connsiteX2" fmla="*/ 9144001 w 9144001"/>
              <a:gd name="connsiteY2" fmla="*/ 3211056 h 3211056"/>
              <a:gd name="connsiteX3" fmla="*/ 0 w 9144001"/>
              <a:gd name="connsiteY3" fmla="*/ 3211056 h 3211056"/>
              <a:gd name="connsiteX4" fmla="*/ 0 w 9144001"/>
              <a:gd name="connsiteY4" fmla="*/ 1587134 h 3211056"/>
              <a:gd name="connsiteX0" fmla="*/ 0 w 9144001"/>
              <a:gd name="connsiteY0" fmla="*/ 1576790 h 3200712"/>
              <a:gd name="connsiteX1" fmla="*/ 9144001 w 9144001"/>
              <a:gd name="connsiteY1" fmla="*/ 1576790 h 3200712"/>
              <a:gd name="connsiteX2" fmla="*/ 9144001 w 9144001"/>
              <a:gd name="connsiteY2" fmla="*/ 3200712 h 3200712"/>
              <a:gd name="connsiteX3" fmla="*/ 0 w 9144001"/>
              <a:gd name="connsiteY3" fmla="*/ 3200712 h 3200712"/>
              <a:gd name="connsiteX4" fmla="*/ 0 w 9144001"/>
              <a:gd name="connsiteY4" fmla="*/ 1576790 h 3200712"/>
              <a:gd name="connsiteX0" fmla="*/ 0 w 9144001"/>
              <a:gd name="connsiteY0" fmla="*/ 1569906 h 3193828"/>
              <a:gd name="connsiteX1" fmla="*/ 9144001 w 9144001"/>
              <a:gd name="connsiteY1" fmla="*/ 1569906 h 3193828"/>
              <a:gd name="connsiteX2" fmla="*/ 9144001 w 9144001"/>
              <a:gd name="connsiteY2" fmla="*/ 3193828 h 3193828"/>
              <a:gd name="connsiteX3" fmla="*/ 0 w 9144001"/>
              <a:gd name="connsiteY3" fmla="*/ 3193828 h 3193828"/>
              <a:gd name="connsiteX4" fmla="*/ 0 w 9144001"/>
              <a:gd name="connsiteY4" fmla="*/ 1569906 h 3193828"/>
              <a:gd name="connsiteX0" fmla="*/ 0 w 9144001"/>
              <a:gd name="connsiteY0" fmla="*/ 1547983 h 3221219"/>
              <a:gd name="connsiteX1" fmla="*/ 9144001 w 9144001"/>
              <a:gd name="connsiteY1" fmla="*/ 1597297 h 3221219"/>
              <a:gd name="connsiteX2" fmla="*/ 9144001 w 9144001"/>
              <a:gd name="connsiteY2" fmla="*/ 3221219 h 3221219"/>
              <a:gd name="connsiteX3" fmla="*/ 0 w 9144001"/>
              <a:gd name="connsiteY3" fmla="*/ 3221219 h 3221219"/>
              <a:gd name="connsiteX4" fmla="*/ 0 w 9144001"/>
              <a:gd name="connsiteY4" fmla="*/ 1547983 h 3221219"/>
              <a:gd name="connsiteX0" fmla="*/ 0 w 9144001"/>
              <a:gd name="connsiteY0" fmla="*/ 1513373 h 3186609"/>
              <a:gd name="connsiteX1" fmla="*/ 9144001 w 9144001"/>
              <a:gd name="connsiteY1" fmla="*/ 1562687 h 3186609"/>
              <a:gd name="connsiteX2" fmla="*/ 9144001 w 9144001"/>
              <a:gd name="connsiteY2" fmla="*/ 3186609 h 3186609"/>
              <a:gd name="connsiteX3" fmla="*/ 0 w 9144001"/>
              <a:gd name="connsiteY3" fmla="*/ 3186609 h 3186609"/>
              <a:gd name="connsiteX4" fmla="*/ 0 w 9144001"/>
              <a:gd name="connsiteY4" fmla="*/ 1513373 h 3186609"/>
              <a:gd name="connsiteX0" fmla="*/ 0 w 9144001"/>
              <a:gd name="connsiteY0" fmla="*/ 1558284 h 3231520"/>
              <a:gd name="connsiteX1" fmla="*/ 9144001 w 9144001"/>
              <a:gd name="connsiteY1" fmla="*/ 1508969 h 3231520"/>
              <a:gd name="connsiteX2" fmla="*/ 9144001 w 9144001"/>
              <a:gd name="connsiteY2" fmla="*/ 3231520 h 3231520"/>
              <a:gd name="connsiteX3" fmla="*/ 0 w 9144001"/>
              <a:gd name="connsiteY3" fmla="*/ 3231520 h 3231520"/>
              <a:gd name="connsiteX4" fmla="*/ 0 w 9144001"/>
              <a:gd name="connsiteY4" fmla="*/ 1558284 h 3231520"/>
              <a:gd name="connsiteX0" fmla="*/ 0 w 9144001"/>
              <a:gd name="connsiteY0" fmla="*/ 1514779 h 3188015"/>
              <a:gd name="connsiteX1" fmla="*/ 9144001 w 9144001"/>
              <a:gd name="connsiteY1" fmla="*/ 1465464 h 3188015"/>
              <a:gd name="connsiteX2" fmla="*/ 9144001 w 9144001"/>
              <a:gd name="connsiteY2" fmla="*/ 3188015 h 3188015"/>
              <a:gd name="connsiteX3" fmla="*/ 0 w 9144001"/>
              <a:gd name="connsiteY3" fmla="*/ 3188015 h 3188015"/>
              <a:gd name="connsiteX4" fmla="*/ 0 w 9144001"/>
              <a:gd name="connsiteY4" fmla="*/ 1514779 h 3188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1" h="3188015">
                <a:moveTo>
                  <a:pt x="0" y="1514779"/>
                </a:moveTo>
                <a:cubicBezTo>
                  <a:pt x="3346967" y="-771184"/>
                  <a:pt x="6343088" y="-205543"/>
                  <a:pt x="9144001" y="1465464"/>
                </a:cubicBezTo>
                <a:lnTo>
                  <a:pt x="9144001" y="3188015"/>
                </a:lnTo>
                <a:lnTo>
                  <a:pt x="0" y="3188015"/>
                </a:lnTo>
                <a:lnTo>
                  <a:pt x="0" y="1514779"/>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dirty="0"/>
          </a:p>
        </p:txBody>
      </p:sp>
      <p:sp>
        <p:nvSpPr>
          <p:cNvPr id="6" name="Freeform 5"/>
          <p:cNvSpPr/>
          <p:nvPr userDrawn="1"/>
        </p:nvSpPr>
        <p:spPr>
          <a:xfrm>
            <a:off x="-32411" y="1811489"/>
            <a:ext cx="9206391" cy="1551143"/>
          </a:xfrm>
          <a:custGeom>
            <a:avLst/>
            <a:gdLst>
              <a:gd name="connsiteX0" fmla="*/ 0 w 9152626"/>
              <a:gd name="connsiteY0" fmla="*/ 25879 h 25879"/>
              <a:gd name="connsiteX1" fmla="*/ 9152626 w 9152626"/>
              <a:gd name="connsiteY1" fmla="*/ 0 h 25879"/>
              <a:gd name="connsiteX0" fmla="*/ 0 w 9152626"/>
              <a:gd name="connsiteY0" fmla="*/ 1369701 h 1369701"/>
              <a:gd name="connsiteX1" fmla="*/ 9152626 w 9152626"/>
              <a:gd name="connsiteY1" fmla="*/ 1343822 h 1369701"/>
              <a:gd name="connsiteX0" fmla="*/ 0 w 9152626"/>
              <a:gd name="connsiteY0" fmla="*/ 1686391 h 1686391"/>
              <a:gd name="connsiteX1" fmla="*/ 9152626 w 9152626"/>
              <a:gd name="connsiteY1" fmla="*/ 1660512 h 1686391"/>
              <a:gd name="connsiteX0" fmla="*/ 0 w 9152626"/>
              <a:gd name="connsiteY0" fmla="*/ 1531416 h 1531416"/>
              <a:gd name="connsiteX1" fmla="*/ 9152626 w 9152626"/>
              <a:gd name="connsiteY1" fmla="*/ 1505537 h 1531416"/>
              <a:gd name="connsiteX0" fmla="*/ 0 w 9152626"/>
              <a:gd name="connsiteY0" fmla="*/ 1611986 h 1611986"/>
              <a:gd name="connsiteX1" fmla="*/ 9152626 w 9152626"/>
              <a:gd name="connsiteY1" fmla="*/ 1586107 h 1611986"/>
              <a:gd name="connsiteX0" fmla="*/ 0 w 9152626"/>
              <a:gd name="connsiteY0" fmla="*/ 1536682 h 1536682"/>
              <a:gd name="connsiteX1" fmla="*/ 9152626 w 9152626"/>
              <a:gd name="connsiteY1" fmla="*/ 1510803 h 1536682"/>
              <a:gd name="connsiteX0" fmla="*/ 0 w 9152626"/>
              <a:gd name="connsiteY0" fmla="*/ 1585062 h 1585062"/>
              <a:gd name="connsiteX1" fmla="*/ 9152626 w 9152626"/>
              <a:gd name="connsiteY1" fmla="*/ 1559183 h 1585062"/>
              <a:gd name="connsiteX0" fmla="*/ 0 w 9152626"/>
              <a:gd name="connsiteY0" fmla="*/ 1579305 h 1579305"/>
              <a:gd name="connsiteX1" fmla="*/ 9152626 w 9152626"/>
              <a:gd name="connsiteY1" fmla="*/ 1553426 h 1579305"/>
              <a:gd name="connsiteX0" fmla="*/ 0 w 9152626"/>
              <a:gd name="connsiteY0" fmla="*/ 1551143 h 1551143"/>
              <a:gd name="connsiteX1" fmla="*/ 9152626 w 9152626"/>
              <a:gd name="connsiteY1" fmla="*/ 1525264 h 1551143"/>
            </a:gdLst>
            <a:ahLst/>
            <a:cxnLst>
              <a:cxn ang="0">
                <a:pos x="connsiteX0" y="connsiteY0"/>
              </a:cxn>
              <a:cxn ang="0">
                <a:pos x="connsiteX1" y="connsiteY1"/>
              </a:cxn>
            </a:cxnLst>
            <a:rect l="l" t="t" r="r" b="b"/>
            <a:pathLst>
              <a:path w="9152626" h="1551143">
                <a:moveTo>
                  <a:pt x="0" y="1551143"/>
                </a:moveTo>
                <a:cubicBezTo>
                  <a:pt x="3378679" y="-907387"/>
                  <a:pt x="6800490" y="-79250"/>
                  <a:pt x="9152626" y="1525264"/>
                </a:cubicBezTo>
              </a:path>
            </a:pathLst>
          </a:custGeom>
          <a:ln w="63500">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ko-KR" altLang="en-US" dirty="0"/>
          </a:p>
        </p:txBody>
      </p:sp>
      <p:sp>
        <p:nvSpPr>
          <p:cNvPr id="9" name="Text Placeholder 1">
            <a:extLst>
              <a:ext uri="{FF2B5EF4-FFF2-40B4-BE49-F238E27FC236}">
                <a16:creationId xmlns:a16="http://schemas.microsoft.com/office/drawing/2014/main" id="{9E9CB1C7-B20E-45E9-99BF-5168D6E904EA}"/>
              </a:ext>
            </a:extLst>
          </p:cNvPr>
          <p:cNvSpPr>
            <a:spLocks noGrp="1"/>
          </p:cNvSpPr>
          <p:nvPr>
            <p:ph type="body" sz="quarter" idx="11" hasCustomPrompt="1"/>
          </p:nvPr>
        </p:nvSpPr>
        <p:spPr>
          <a:xfrm>
            <a:off x="1997968" y="1059582"/>
            <a:ext cx="5148064" cy="576064"/>
          </a:xfrm>
          <a:prstGeom prst="rect">
            <a:avLst/>
          </a:prstGeom>
        </p:spPr>
        <p:txBody>
          <a:bodyPr anchor="ctr"/>
          <a:lstStyle>
            <a:lvl1pPr marL="0" indent="0" algn="ctr">
              <a:buFontTx/>
              <a:buNone/>
              <a:defRPr sz="3600" b="1">
                <a:solidFill>
                  <a:schemeClr val="tx1">
                    <a:lumMod val="75000"/>
                    <a:lumOff val="25000"/>
                  </a:schemeClr>
                </a:solidFill>
                <a:latin typeface="+mj-lt"/>
                <a:cs typeface="Arial" pitchFamily="34" charset="0"/>
              </a:defRPr>
            </a:lvl1pPr>
          </a:lstStyle>
          <a:p>
            <a:pPr marL="0" indent="0" algn="ctr">
              <a:buNone/>
            </a:pPr>
            <a:r>
              <a:rPr lang="en-US" altLang="ko-KR" sz="3200" b="1" dirty="0">
                <a:solidFill>
                  <a:schemeClr val="tx1">
                    <a:lumMod val="75000"/>
                    <a:lumOff val="25000"/>
                  </a:schemeClr>
                </a:solidFill>
                <a:latin typeface="+mj-lt"/>
                <a:cs typeface="Arial" pitchFamily="34" charset="0"/>
              </a:rPr>
              <a:t>Welcome!!</a:t>
            </a:r>
            <a:endParaRPr lang="ko-KR" altLang="en-US" sz="3200" b="1" dirty="0">
              <a:solidFill>
                <a:schemeClr val="tx1">
                  <a:lumMod val="75000"/>
                  <a:lumOff val="25000"/>
                </a:schemeClr>
              </a:solidFill>
              <a:latin typeface="+mj-lt"/>
              <a:cs typeface="Arial" pitchFamily="34" charset="0"/>
            </a:endParaRPr>
          </a:p>
        </p:txBody>
      </p:sp>
      <p:sp>
        <p:nvSpPr>
          <p:cNvPr id="10" name="그림 개체 틀 9">
            <a:extLst>
              <a:ext uri="{FF2B5EF4-FFF2-40B4-BE49-F238E27FC236}">
                <a16:creationId xmlns:a16="http://schemas.microsoft.com/office/drawing/2014/main" id="{CD46BF13-6E05-4054-B2FE-E9511EDC0302}"/>
              </a:ext>
            </a:extLst>
          </p:cNvPr>
          <p:cNvSpPr>
            <a:spLocks noGrp="1"/>
          </p:cNvSpPr>
          <p:nvPr>
            <p:ph type="pic" idx="1" hasCustomPrompt="1"/>
          </p:nvPr>
        </p:nvSpPr>
        <p:spPr>
          <a:xfrm>
            <a:off x="0" y="1812889"/>
            <a:ext cx="9144000" cy="3350797"/>
          </a:xfrm>
          <a:custGeom>
            <a:avLst/>
            <a:gdLst>
              <a:gd name="connsiteX0" fmla="*/ 4490714 w 9144000"/>
              <a:gd name="connsiteY0" fmla="*/ 8 h 3350797"/>
              <a:gd name="connsiteX1" fmla="*/ 8897497 w 9144000"/>
              <a:gd name="connsiteY1" fmla="*/ 1631288 h 3350797"/>
              <a:gd name="connsiteX2" fmla="*/ 9144000 w 9144000"/>
              <a:gd name="connsiteY2" fmla="*/ 1825035 h 3350797"/>
              <a:gd name="connsiteX3" fmla="*/ 9144000 w 9144000"/>
              <a:gd name="connsiteY3" fmla="*/ 2662245 h 3350797"/>
              <a:gd name="connsiteX4" fmla="*/ 9141332 w 9144000"/>
              <a:gd name="connsiteY4" fmla="*/ 2958113 h 3350797"/>
              <a:gd name="connsiteX5" fmla="*/ 9140604 w 9144000"/>
              <a:gd name="connsiteY5" fmla="*/ 3149921 h 3350797"/>
              <a:gd name="connsiteX6" fmla="*/ 9140998 w 9144000"/>
              <a:gd name="connsiteY6" fmla="*/ 3350797 h 3350797"/>
              <a:gd name="connsiteX7" fmla="*/ 0 w 9144000"/>
              <a:gd name="connsiteY7" fmla="*/ 3350797 h 3350797"/>
              <a:gd name="connsiteX8" fmla="*/ 0 w 9144000"/>
              <a:gd name="connsiteY8" fmla="*/ 1766508 h 3350797"/>
              <a:gd name="connsiteX9" fmla="*/ 290022 w 9144000"/>
              <a:gd name="connsiteY9" fmla="*/ 1538857 h 3350797"/>
              <a:gd name="connsiteX10" fmla="*/ 4490714 w 9144000"/>
              <a:gd name="connsiteY10" fmla="*/ 8 h 3350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144000" h="3350797">
                <a:moveTo>
                  <a:pt x="4490714" y="8"/>
                </a:moveTo>
                <a:cubicBezTo>
                  <a:pt x="6053839" y="-2490"/>
                  <a:pt x="7550369" y="605730"/>
                  <a:pt x="8897497" y="1631288"/>
                </a:cubicBezTo>
                <a:lnTo>
                  <a:pt x="9144000" y="1825035"/>
                </a:lnTo>
                <a:lnTo>
                  <a:pt x="9144000" y="2662245"/>
                </a:lnTo>
                <a:lnTo>
                  <a:pt x="9141332" y="2958113"/>
                </a:lnTo>
                <a:cubicBezTo>
                  <a:pt x="9140944" y="3020873"/>
                  <a:pt x="9140681" y="3084641"/>
                  <a:pt x="9140604" y="3149921"/>
                </a:cubicBezTo>
                <a:lnTo>
                  <a:pt x="9140998" y="3350797"/>
                </a:lnTo>
                <a:lnTo>
                  <a:pt x="0" y="3350797"/>
                </a:lnTo>
                <a:lnTo>
                  <a:pt x="0" y="1766508"/>
                </a:lnTo>
                <a:lnTo>
                  <a:pt x="290022" y="1538857"/>
                </a:lnTo>
                <a:cubicBezTo>
                  <a:pt x="1704257" y="471960"/>
                  <a:pt x="3122979" y="2194"/>
                  <a:pt x="4490714" y="8"/>
                </a:cubicBezTo>
                <a:close/>
              </a:path>
            </a:pathLst>
          </a:custGeom>
          <a:solidFill>
            <a:schemeClr val="bg1">
              <a:lumMod val="75000"/>
            </a:schemeClr>
          </a:solidFill>
        </p:spPr>
        <p:txBody>
          <a:bodyPr wrap="square" anchor="ctr">
            <a:noAutofit/>
          </a:bodyP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1223280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0_Picture with Caption">
    <p:spTree>
      <p:nvGrpSpPr>
        <p:cNvPr id="1" name=""/>
        <p:cNvGrpSpPr/>
        <p:nvPr/>
      </p:nvGrpSpPr>
      <p:grpSpPr>
        <a:xfrm>
          <a:off x="0" y="0"/>
          <a:ext cx="0" cy="0"/>
          <a:chOff x="0" y="0"/>
          <a:chExt cx="0" cy="0"/>
        </a:xfrm>
      </p:grpSpPr>
      <p:sp>
        <p:nvSpPr>
          <p:cNvPr id="5" name="Rectangle 6"/>
          <p:cNvSpPr/>
          <p:nvPr userDrawn="1"/>
        </p:nvSpPr>
        <p:spPr>
          <a:xfrm rot="10800000">
            <a:off x="0" y="195487"/>
            <a:ext cx="9144001" cy="3193828"/>
          </a:xfrm>
          <a:custGeom>
            <a:avLst/>
            <a:gdLst>
              <a:gd name="connsiteX0" fmla="*/ 0 w 9144001"/>
              <a:gd name="connsiteY0" fmla="*/ 0 h 1623922"/>
              <a:gd name="connsiteX1" fmla="*/ 9144001 w 9144001"/>
              <a:gd name="connsiteY1" fmla="*/ 0 h 1623922"/>
              <a:gd name="connsiteX2" fmla="*/ 9144001 w 9144001"/>
              <a:gd name="connsiteY2" fmla="*/ 1623922 h 1623922"/>
              <a:gd name="connsiteX3" fmla="*/ 0 w 9144001"/>
              <a:gd name="connsiteY3" fmla="*/ 1623922 h 1623922"/>
              <a:gd name="connsiteX4" fmla="*/ 0 w 9144001"/>
              <a:gd name="connsiteY4" fmla="*/ 0 h 1623922"/>
              <a:gd name="connsiteX0" fmla="*/ 0 w 9144001"/>
              <a:gd name="connsiteY0" fmla="*/ 1292045 h 2915967"/>
              <a:gd name="connsiteX1" fmla="*/ 9144001 w 9144001"/>
              <a:gd name="connsiteY1" fmla="*/ 1292045 h 2915967"/>
              <a:gd name="connsiteX2" fmla="*/ 9144001 w 9144001"/>
              <a:gd name="connsiteY2" fmla="*/ 2915967 h 2915967"/>
              <a:gd name="connsiteX3" fmla="*/ 0 w 9144001"/>
              <a:gd name="connsiteY3" fmla="*/ 2915967 h 2915967"/>
              <a:gd name="connsiteX4" fmla="*/ 0 w 9144001"/>
              <a:gd name="connsiteY4" fmla="*/ 1292045 h 2915967"/>
              <a:gd name="connsiteX0" fmla="*/ 0 w 9144001"/>
              <a:gd name="connsiteY0" fmla="*/ 1661157 h 3285079"/>
              <a:gd name="connsiteX1" fmla="*/ 9144001 w 9144001"/>
              <a:gd name="connsiteY1" fmla="*/ 1661157 h 3285079"/>
              <a:gd name="connsiteX2" fmla="*/ 9144001 w 9144001"/>
              <a:gd name="connsiteY2" fmla="*/ 3285079 h 3285079"/>
              <a:gd name="connsiteX3" fmla="*/ 0 w 9144001"/>
              <a:gd name="connsiteY3" fmla="*/ 3285079 h 3285079"/>
              <a:gd name="connsiteX4" fmla="*/ 0 w 9144001"/>
              <a:gd name="connsiteY4" fmla="*/ 1661157 h 3285079"/>
              <a:gd name="connsiteX0" fmla="*/ 0 w 9144001"/>
              <a:gd name="connsiteY0" fmla="*/ 1530125 h 3154047"/>
              <a:gd name="connsiteX1" fmla="*/ 9144001 w 9144001"/>
              <a:gd name="connsiteY1" fmla="*/ 1530125 h 3154047"/>
              <a:gd name="connsiteX2" fmla="*/ 9144001 w 9144001"/>
              <a:gd name="connsiteY2" fmla="*/ 3154047 h 3154047"/>
              <a:gd name="connsiteX3" fmla="*/ 0 w 9144001"/>
              <a:gd name="connsiteY3" fmla="*/ 3154047 h 3154047"/>
              <a:gd name="connsiteX4" fmla="*/ 0 w 9144001"/>
              <a:gd name="connsiteY4" fmla="*/ 1530125 h 3154047"/>
              <a:gd name="connsiteX0" fmla="*/ 0 w 9144001"/>
              <a:gd name="connsiteY0" fmla="*/ 1486810 h 3110732"/>
              <a:gd name="connsiteX1" fmla="*/ 9144001 w 9144001"/>
              <a:gd name="connsiteY1" fmla="*/ 1486810 h 3110732"/>
              <a:gd name="connsiteX2" fmla="*/ 9144001 w 9144001"/>
              <a:gd name="connsiteY2" fmla="*/ 3110732 h 3110732"/>
              <a:gd name="connsiteX3" fmla="*/ 0 w 9144001"/>
              <a:gd name="connsiteY3" fmla="*/ 3110732 h 3110732"/>
              <a:gd name="connsiteX4" fmla="*/ 0 w 9144001"/>
              <a:gd name="connsiteY4" fmla="*/ 1486810 h 3110732"/>
              <a:gd name="connsiteX0" fmla="*/ 0 w 9144001"/>
              <a:gd name="connsiteY0" fmla="*/ 1508441 h 3132363"/>
              <a:gd name="connsiteX1" fmla="*/ 9144001 w 9144001"/>
              <a:gd name="connsiteY1" fmla="*/ 1508441 h 3132363"/>
              <a:gd name="connsiteX2" fmla="*/ 9144001 w 9144001"/>
              <a:gd name="connsiteY2" fmla="*/ 3132363 h 3132363"/>
              <a:gd name="connsiteX3" fmla="*/ 0 w 9144001"/>
              <a:gd name="connsiteY3" fmla="*/ 3132363 h 3132363"/>
              <a:gd name="connsiteX4" fmla="*/ 0 w 9144001"/>
              <a:gd name="connsiteY4" fmla="*/ 1508441 h 3132363"/>
              <a:gd name="connsiteX0" fmla="*/ 0 w 9144001"/>
              <a:gd name="connsiteY0" fmla="*/ 1569794 h 3193716"/>
              <a:gd name="connsiteX1" fmla="*/ 9144001 w 9144001"/>
              <a:gd name="connsiteY1" fmla="*/ 1569794 h 3193716"/>
              <a:gd name="connsiteX2" fmla="*/ 9144001 w 9144001"/>
              <a:gd name="connsiteY2" fmla="*/ 3193716 h 3193716"/>
              <a:gd name="connsiteX3" fmla="*/ 0 w 9144001"/>
              <a:gd name="connsiteY3" fmla="*/ 3193716 h 3193716"/>
              <a:gd name="connsiteX4" fmla="*/ 0 w 9144001"/>
              <a:gd name="connsiteY4" fmla="*/ 1569794 h 3193716"/>
              <a:gd name="connsiteX0" fmla="*/ 0 w 9144001"/>
              <a:gd name="connsiteY0" fmla="*/ 1587570 h 3211492"/>
              <a:gd name="connsiteX1" fmla="*/ 9144001 w 9144001"/>
              <a:gd name="connsiteY1" fmla="*/ 1587570 h 3211492"/>
              <a:gd name="connsiteX2" fmla="*/ 9144001 w 9144001"/>
              <a:gd name="connsiteY2" fmla="*/ 3211492 h 3211492"/>
              <a:gd name="connsiteX3" fmla="*/ 0 w 9144001"/>
              <a:gd name="connsiteY3" fmla="*/ 3211492 h 3211492"/>
              <a:gd name="connsiteX4" fmla="*/ 0 w 9144001"/>
              <a:gd name="connsiteY4" fmla="*/ 1587570 h 3211492"/>
              <a:gd name="connsiteX0" fmla="*/ 0 w 9144001"/>
              <a:gd name="connsiteY0" fmla="*/ 1601749 h 3225671"/>
              <a:gd name="connsiteX1" fmla="*/ 9144001 w 9144001"/>
              <a:gd name="connsiteY1" fmla="*/ 1601749 h 3225671"/>
              <a:gd name="connsiteX2" fmla="*/ 9144001 w 9144001"/>
              <a:gd name="connsiteY2" fmla="*/ 3225671 h 3225671"/>
              <a:gd name="connsiteX3" fmla="*/ 0 w 9144001"/>
              <a:gd name="connsiteY3" fmla="*/ 3225671 h 3225671"/>
              <a:gd name="connsiteX4" fmla="*/ 0 w 9144001"/>
              <a:gd name="connsiteY4" fmla="*/ 1601749 h 3225671"/>
              <a:gd name="connsiteX0" fmla="*/ 0 w 9144001"/>
              <a:gd name="connsiteY0" fmla="*/ 1569907 h 3193829"/>
              <a:gd name="connsiteX1" fmla="*/ 9144001 w 9144001"/>
              <a:gd name="connsiteY1" fmla="*/ 1569907 h 3193829"/>
              <a:gd name="connsiteX2" fmla="*/ 9144001 w 9144001"/>
              <a:gd name="connsiteY2" fmla="*/ 3193829 h 3193829"/>
              <a:gd name="connsiteX3" fmla="*/ 0 w 9144001"/>
              <a:gd name="connsiteY3" fmla="*/ 3193829 h 3193829"/>
              <a:gd name="connsiteX4" fmla="*/ 0 w 9144001"/>
              <a:gd name="connsiteY4" fmla="*/ 1569907 h 3193829"/>
              <a:gd name="connsiteX0" fmla="*/ 0 w 9144001"/>
              <a:gd name="connsiteY0" fmla="*/ 1598836 h 3222758"/>
              <a:gd name="connsiteX1" fmla="*/ 9144001 w 9144001"/>
              <a:gd name="connsiteY1" fmla="*/ 1598836 h 3222758"/>
              <a:gd name="connsiteX2" fmla="*/ 9144001 w 9144001"/>
              <a:gd name="connsiteY2" fmla="*/ 3222758 h 3222758"/>
              <a:gd name="connsiteX3" fmla="*/ 0 w 9144001"/>
              <a:gd name="connsiteY3" fmla="*/ 3222758 h 3222758"/>
              <a:gd name="connsiteX4" fmla="*/ 0 w 9144001"/>
              <a:gd name="connsiteY4" fmla="*/ 1598836 h 3222758"/>
              <a:gd name="connsiteX0" fmla="*/ 0 w 9144001"/>
              <a:gd name="connsiteY0" fmla="*/ 1625232 h 3249154"/>
              <a:gd name="connsiteX1" fmla="*/ 9144001 w 9144001"/>
              <a:gd name="connsiteY1" fmla="*/ 1625232 h 3249154"/>
              <a:gd name="connsiteX2" fmla="*/ 9144001 w 9144001"/>
              <a:gd name="connsiteY2" fmla="*/ 3249154 h 3249154"/>
              <a:gd name="connsiteX3" fmla="*/ 0 w 9144001"/>
              <a:gd name="connsiteY3" fmla="*/ 3249154 h 3249154"/>
              <a:gd name="connsiteX4" fmla="*/ 0 w 9144001"/>
              <a:gd name="connsiteY4" fmla="*/ 1625232 h 3249154"/>
              <a:gd name="connsiteX0" fmla="*/ 0 w 9144001"/>
              <a:gd name="connsiteY0" fmla="*/ 1587134 h 3211056"/>
              <a:gd name="connsiteX1" fmla="*/ 9144001 w 9144001"/>
              <a:gd name="connsiteY1" fmla="*/ 1587134 h 3211056"/>
              <a:gd name="connsiteX2" fmla="*/ 9144001 w 9144001"/>
              <a:gd name="connsiteY2" fmla="*/ 3211056 h 3211056"/>
              <a:gd name="connsiteX3" fmla="*/ 0 w 9144001"/>
              <a:gd name="connsiteY3" fmla="*/ 3211056 h 3211056"/>
              <a:gd name="connsiteX4" fmla="*/ 0 w 9144001"/>
              <a:gd name="connsiteY4" fmla="*/ 1587134 h 3211056"/>
              <a:gd name="connsiteX0" fmla="*/ 0 w 9144001"/>
              <a:gd name="connsiteY0" fmla="*/ 1576790 h 3200712"/>
              <a:gd name="connsiteX1" fmla="*/ 9144001 w 9144001"/>
              <a:gd name="connsiteY1" fmla="*/ 1576790 h 3200712"/>
              <a:gd name="connsiteX2" fmla="*/ 9144001 w 9144001"/>
              <a:gd name="connsiteY2" fmla="*/ 3200712 h 3200712"/>
              <a:gd name="connsiteX3" fmla="*/ 0 w 9144001"/>
              <a:gd name="connsiteY3" fmla="*/ 3200712 h 3200712"/>
              <a:gd name="connsiteX4" fmla="*/ 0 w 9144001"/>
              <a:gd name="connsiteY4" fmla="*/ 1576790 h 3200712"/>
              <a:gd name="connsiteX0" fmla="*/ 0 w 9144001"/>
              <a:gd name="connsiteY0" fmla="*/ 1569906 h 3193828"/>
              <a:gd name="connsiteX1" fmla="*/ 9144001 w 9144001"/>
              <a:gd name="connsiteY1" fmla="*/ 1569906 h 3193828"/>
              <a:gd name="connsiteX2" fmla="*/ 9144001 w 9144001"/>
              <a:gd name="connsiteY2" fmla="*/ 3193828 h 3193828"/>
              <a:gd name="connsiteX3" fmla="*/ 0 w 9144001"/>
              <a:gd name="connsiteY3" fmla="*/ 3193828 h 3193828"/>
              <a:gd name="connsiteX4" fmla="*/ 0 w 9144001"/>
              <a:gd name="connsiteY4" fmla="*/ 1569906 h 31938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1" h="3193828">
                <a:moveTo>
                  <a:pt x="0" y="1569906"/>
                </a:moveTo>
                <a:cubicBezTo>
                  <a:pt x="3203276" y="-802358"/>
                  <a:pt x="6441059" y="-224389"/>
                  <a:pt x="9144001" y="1569906"/>
                </a:cubicBezTo>
                <a:lnTo>
                  <a:pt x="9144001" y="3193828"/>
                </a:lnTo>
                <a:lnTo>
                  <a:pt x="0" y="3193828"/>
                </a:lnTo>
                <a:lnTo>
                  <a:pt x="0" y="1569906"/>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lumMod val="75000"/>
                  <a:lumOff val="25000"/>
                </a:schemeClr>
              </a:solidFill>
            </a:endParaRPr>
          </a:p>
        </p:txBody>
      </p:sp>
      <p:sp>
        <p:nvSpPr>
          <p:cNvPr id="8" name="Freeform 7"/>
          <p:cNvSpPr/>
          <p:nvPr userDrawn="1"/>
        </p:nvSpPr>
        <p:spPr>
          <a:xfrm rot="10800000">
            <a:off x="-25880" y="1815260"/>
            <a:ext cx="9169880" cy="1551143"/>
          </a:xfrm>
          <a:custGeom>
            <a:avLst/>
            <a:gdLst>
              <a:gd name="connsiteX0" fmla="*/ 0 w 9152626"/>
              <a:gd name="connsiteY0" fmla="*/ 25879 h 25879"/>
              <a:gd name="connsiteX1" fmla="*/ 9152626 w 9152626"/>
              <a:gd name="connsiteY1" fmla="*/ 0 h 25879"/>
              <a:gd name="connsiteX0" fmla="*/ 0 w 9152626"/>
              <a:gd name="connsiteY0" fmla="*/ 1369701 h 1369701"/>
              <a:gd name="connsiteX1" fmla="*/ 9152626 w 9152626"/>
              <a:gd name="connsiteY1" fmla="*/ 1343822 h 1369701"/>
              <a:gd name="connsiteX0" fmla="*/ 0 w 9152626"/>
              <a:gd name="connsiteY0" fmla="*/ 1686391 h 1686391"/>
              <a:gd name="connsiteX1" fmla="*/ 9152626 w 9152626"/>
              <a:gd name="connsiteY1" fmla="*/ 1660512 h 1686391"/>
              <a:gd name="connsiteX0" fmla="*/ 0 w 9152626"/>
              <a:gd name="connsiteY0" fmla="*/ 1531416 h 1531416"/>
              <a:gd name="connsiteX1" fmla="*/ 9152626 w 9152626"/>
              <a:gd name="connsiteY1" fmla="*/ 1505537 h 1531416"/>
              <a:gd name="connsiteX0" fmla="*/ 0 w 9152626"/>
              <a:gd name="connsiteY0" fmla="*/ 1611986 h 1611986"/>
              <a:gd name="connsiteX1" fmla="*/ 9152626 w 9152626"/>
              <a:gd name="connsiteY1" fmla="*/ 1586107 h 1611986"/>
              <a:gd name="connsiteX0" fmla="*/ 0 w 9152626"/>
              <a:gd name="connsiteY0" fmla="*/ 1536682 h 1536682"/>
              <a:gd name="connsiteX1" fmla="*/ 9152626 w 9152626"/>
              <a:gd name="connsiteY1" fmla="*/ 1510803 h 1536682"/>
              <a:gd name="connsiteX0" fmla="*/ 0 w 9152626"/>
              <a:gd name="connsiteY0" fmla="*/ 1585062 h 1585062"/>
              <a:gd name="connsiteX1" fmla="*/ 9152626 w 9152626"/>
              <a:gd name="connsiteY1" fmla="*/ 1559183 h 1585062"/>
              <a:gd name="connsiteX0" fmla="*/ 0 w 9152626"/>
              <a:gd name="connsiteY0" fmla="*/ 1579305 h 1579305"/>
              <a:gd name="connsiteX1" fmla="*/ 9152626 w 9152626"/>
              <a:gd name="connsiteY1" fmla="*/ 1553426 h 1579305"/>
              <a:gd name="connsiteX0" fmla="*/ 0 w 9152626"/>
              <a:gd name="connsiteY0" fmla="*/ 1551143 h 1551143"/>
              <a:gd name="connsiteX1" fmla="*/ 9152626 w 9152626"/>
              <a:gd name="connsiteY1" fmla="*/ 1525264 h 1551143"/>
            </a:gdLst>
            <a:ahLst/>
            <a:cxnLst>
              <a:cxn ang="0">
                <a:pos x="connsiteX0" y="connsiteY0"/>
              </a:cxn>
              <a:cxn ang="0">
                <a:pos x="connsiteX1" y="connsiteY1"/>
              </a:cxn>
            </a:cxnLst>
            <a:rect l="l" t="t" r="r" b="b"/>
            <a:pathLst>
              <a:path w="9152626" h="1551143">
                <a:moveTo>
                  <a:pt x="0" y="1551143"/>
                </a:moveTo>
                <a:cubicBezTo>
                  <a:pt x="3378679" y="-907387"/>
                  <a:pt x="6800490" y="-79250"/>
                  <a:pt x="9152626" y="1525264"/>
                </a:cubicBezTo>
              </a:path>
            </a:pathLst>
          </a:custGeom>
          <a:ln w="63500">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ko-KR" altLang="en-US">
              <a:solidFill>
                <a:schemeClr val="tx1">
                  <a:lumMod val="75000"/>
                  <a:lumOff val="25000"/>
                </a:schemeClr>
              </a:solidFill>
            </a:endParaRPr>
          </a:p>
        </p:txBody>
      </p:sp>
      <p:sp>
        <p:nvSpPr>
          <p:cNvPr id="6" name="Text Placeholder 1"/>
          <p:cNvSpPr>
            <a:spLocks noGrp="1"/>
          </p:cNvSpPr>
          <p:nvPr>
            <p:ph type="body" sz="quarter" idx="10" hasCustomPrompt="1"/>
          </p:nvPr>
        </p:nvSpPr>
        <p:spPr>
          <a:xfrm>
            <a:off x="2001657" y="3407728"/>
            <a:ext cx="5148064" cy="576064"/>
          </a:xfrm>
          <a:prstGeom prst="rect">
            <a:avLst/>
          </a:prstGeom>
        </p:spPr>
        <p:txBody>
          <a:bodyPr anchor="ctr"/>
          <a:lstStyle>
            <a:lvl1pPr marL="0" indent="0" algn="ctr">
              <a:buFontTx/>
              <a:buNone/>
              <a:defRPr b="1">
                <a:solidFill>
                  <a:schemeClr val="tx1">
                    <a:lumMod val="75000"/>
                    <a:lumOff val="25000"/>
                  </a:schemeClr>
                </a:solidFill>
                <a:latin typeface="+mj-lt"/>
                <a:cs typeface="Arial" pitchFamily="34" charset="0"/>
              </a:defRPr>
            </a:lvl1pPr>
          </a:lstStyle>
          <a:p>
            <a:r>
              <a:rPr lang="en-US" altLang="ko-KR" dirty="0"/>
              <a:t>Thank you</a:t>
            </a:r>
            <a:endParaRPr lang="ko-KR" altLang="en-US" dirty="0"/>
          </a:p>
        </p:txBody>
      </p:sp>
      <p:sp>
        <p:nvSpPr>
          <p:cNvPr id="7" name="Text Placeholder 2"/>
          <p:cNvSpPr>
            <a:spLocks noGrp="1"/>
          </p:cNvSpPr>
          <p:nvPr>
            <p:ph type="body" sz="quarter" idx="11" hasCustomPrompt="1"/>
          </p:nvPr>
        </p:nvSpPr>
        <p:spPr>
          <a:xfrm>
            <a:off x="2001657" y="3983792"/>
            <a:ext cx="5148064" cy="216000"/>
          </a:xfrm>
          <a:prstGeom prst="rect">
            <a:avLst/>
          </a:prstGeom>
        </p:spPr>
        <p:txBody>
          <a:bodyPr anchor="ctr"/>
          <a:lstStyle>
            <a:lvl1pPr marL="0" indent="0" algn="ctr">
              <a:buFontTx/>
              <a:buNone/>
              <a:defRPr sz="1200">
                <a:solidFill>
                  <a:schemeClr val="tx1">
                    <a:lumMod val="75000"/>
                    <a:lumOff val="25000"/>
                  </a:schemeClr>
                </a:solidFill>
                <a:latin typeface="+mn-lt"/>
                <a:cs typeface="Arial" pitchFamily="34" charset="0"/>
              </a:defRPr>
            </a:lvl1pPr>
          </a:lstStyle>
          <a:p>
            <a:pPr lvl="0"/>
            <a:r>
              <a:rPr lang="en-US" altLang="ko-KR" dirty="0"/>
              <a:t>Insert the title of your subtitle Here</a:t>
            </a:r>
          </a:p>
        </p:txBody>
      </p:sp>
      <p:sp>
        <p:nvSpPr>
          <p:cNvPr id="11" name="그림 개체 틀 10">
            <a:extLst>
              <a:ext uri="{FF2B5EF4-FFF2-40B4-BE49-F238E27FC236}">
                <a16:creationId xmlns:a16="http://schemas.microsoft.com/office/drawing/2014/main" id="{34FF424B-BE2F-4986-AD58-138B7315C314}"/>
              </a:ext>
            </a:extLst>
          </p:cNvPr>
          <p:cNvSpPr>
            <a:spLocks noGrp="1"/>
          </p:cNvSpPr>
          <p:nvPr>
            <p:ph type="pic" idx="12" hasCustomPrompt="1"/>
          </p:nvPr>
        </p:nvSpPr>
        <p:spPr>
          <a:xfrm>
            <a:off x="0" y="1"/>
            <a:ext cx="9159746" cy="3373377"/>
          </a:xfrm>
          <a:custGeom>
            <a:avLst/>
            <a:gdLst>
              <a:gd name="connsiteX0" fmla="*/ 0 w 9159746"/>
              <a:gd name="connsiteY0" fmla="*/ 0 h 3373377"/>
              <a:gd name="connsiteX1" fmla="*/ 9151194 w 9159746"/>
              <a:gd name="connsiteY1" fmla="*/ 0 h 3373377"/>
              <a:gd name="connsiteX2" fmla="*/ 9152198 w 9159746"/>
              <a:gd name="connsiteY2" fmla="*/ 169697 h 3373377"/>
              <a:gd name="connsiteX3" fmla="*/ 9159746 w 9159746"/>
              <a:gd name="connsiteY3" fmla="*/ 1559602 h 3373377"/>
              <a:gd name="connsiteX4" fmla="*/ 302415 w 9159746"/>
              <a:gd name="connsiteY4" fmla="*/ 1784341 h 3373377"/>
              <a:gd name="connsiteX5" fmla="*/ 0 w 9159746"/>
              <a:gd name="connsiteY5" fmla="*/ 1560400 h 3373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59746" h="3373377">
                <a:moveTo>
                  <a:pt x="0" y="0"/>
                </a:moveTo>
                <a:lnTo>
                  <a:pt x="9151194" y="0"/>
                </a:lnTo>
                <a:lnTo>
                  <a:pt x="9152198" y="169697"/>
                </a:lnTo>
                <a:cubicBezTo>
                  <a:pt x="9154714" y="610983"/>
                  <a:pt x="9157230" y="1151339"/>
                  <a:pt x="9159746" y="1559602"/>
                </a:cubicBezTo>
                <a:cubicBezTo>
                  <a:pt x="6302680" y="3659955"/>
                  <a:pt x="3656101" y="4189744"/>
                  <a:pt x="302415" y="1784341"/>
                </a:cubicBezTo>
                <a:lnTo>
                  <a:pt x="0" y="1560400"/>
                </a:lnTo>
                <a:close/>
              </a:path>
            </a:pathLst>
          </a:custGeom>
          <a:solidFill>
            <a:schemeClr val="bg1">
              <a:lumMod val="75000"/>
            </a:schemeClr>
          </a:solidFill>
        </p:spPr>
        <p:txBody>
          <a:bodyPr wrap="square" anchor="ctr">
            <a:noAutofit/>
          </a:bodyP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20095642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7124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2"/>
          <p:cNvSpPr>
            <a:spLocks noGrp="1"/>
          </p:cNvSpPr>
          <p:nvPr>
            <p:ph type="title"/>
          </p:nvPr>
        </p:nvSpPr>
        <p:spPr>
          <a:xfrm>
            <a:off x="107504" y="0"/>
            <a:ext cx="9036496" cy="884466"/>
          </a:xfrm>
          <a:prstGeom prst="rect">
            <a:avLst/>
          </a:prstGeom>
        </p:spPr>
        <p:txBody>
          <a:bodyPr anchor="ctr"/>
          <a:lstStyle>
            <a:lvl1pPr algn="l">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Tree>
    <p:extLst>
      <p:ext uri="{BB962C8B-B14F-4D97-AF65-F5344CB8AC3E}">
        <p14:creationId xmlns:p14="http://schemas.microsoft.com/office/powerpoint/2010/main" val="39848577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2"/>
          <p:cNvSpPr>
            <a:spLocks noGrp="1"/>
          </p:cNvSpPr>
          <p:nvPr>
            <p:ph type="title"/>
          </p:nvPr>
        </p:nvSpPr>
        <p:spPr>
          <a:xfrm>
            <a:off x="107504" y="0"/>
            <a:ext cx="9036496" cy="884466"/>
          </a:xfrm>
          <a:prstGeom prst="rect">
            <a:avLst/>
          </a:prstGeom>
        </p:spPr>
        <p:txBody>
          <a:bodyPr anchor="ctr"/>
          <a:lstStyle>
            <a:lvl1pPr algn="l">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Tree>
    <p:extLst>
      <p:ext uri="{BB962C8B-B14F-4D97-AF65-F5344CB8AC3E}">
        <p14:creationId xmlns:p14="http://schemas.microsoft.com/office/powerpoint/2010/main" val="25445838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2"/>
          <p:cNvSpPr>
            <a:spLocks noGrp="1"/>
          </p:cNvSpPr>
          <p:nvPr>
            <p:ph type="title"/>
          </p:nvPr>
        </p:nvSpPr>
        <p:spPr>
          <a:xfrm>
            <a:off x="1619672" y="0"/>
            <a:ext cx="7524328" cy="884466"/>
          </a:xfrm>
          <a:prstGeom prst="rect">
            <a:avLst/>
          </a:prstGeom>
        </p:spPr>
        <p:txBody>
          <a:bodyPr anchor="ctr"/>
          <a:lstStyle>
            <a:lvl1pPr algn="l">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Tree>
    <p:extLst>
      <p:ext uri="{BB962C8B-B14F-4D97-AF65-F5344CB8AC3E}">
        <p14:creationId xmlns:p14="http://schemas.microsoft.com/office/powerpoint/2010/main" val="14678449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650184" y="1446919"/>
            <a:ext cx="1656000" cy="115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4" name="Title 2"/>
          <p:cNvSpPr>
            <a:spLocks noGrp="1"/>
          </p:cNvSpPr>
          <p:nvPr>
            <p:ph type="title"/>
          </p:nvPr>
        </p:nvSpPr>
        <p:spPr>
          <a:xfrm>
            <a:off x="107504" y="0"/>
            <a:ext cx="9036496" cy="884466"/>
          </a:xfrm>
          <a:prstGeom prst="rect">
            <a:avLst/>
          </a:prstGeom>
        </p:spPr>
        <p:txBody>
          <a:bodyPr anchor="ctr"/>
          <a:lstStyle>
            <a:lvl1pPr algn="l">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
        <p:nvSpPr>
          <p:cNvPr id="9" name="Picture Placeholder 2"/>
          <p:cNvSpPr>
            <a:spLocks noGrp="1"/>
          </p:cNvSpPr>
          <p:nvPr>
            <p:ph type="pic" idx="10" hasCustomPrompt="1"/>
          </p:nvPr>
        </p:nvSpPr>
        <p:spPr>
          <a:xfrm>
            <a:off x="650184" y="3082758"/>
            <a:ext cx="1656000" cy="115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2" name="Rectangle 1"/>
          <p:cNvSpPr/>
          <p:nvPr userDrawn="1"/>
        </p:nvSpPr>
        <p:spPr>
          <a:xfrm>
            <a:off x="650184" y="2597347"/>
            <a:ext cx="1656000" cy="3600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latin typeface="+mn-lt"/>
            </a:endParaRPr>
          </a:p>
        </p:txBody>
      </p:sp>
      <p:sp>
        <p:nvSpPr>
          <p:cNvPr id="10" name="Rectangle 9"/>
          <p:cNvSpPr/>
          <p:nvPr userDrawn="1"/>
        </p:nvSpPr>
        <p:spPr>
          <a:xfrm>
            <a:off x="650184" y="4234758"/>
            <a:ext cx="1656000" cy="3600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latin typeface="+mn-lt"/>
            </a:endParaRPr>
          </a:p>
        </p:txBody>
      </p:sp>
      <p:sp>
        <p:nvSpPr>
          <p:cNvPr id="11" name="Picture Placeholder 2"/>
          <p:cNvSpPr>
            <a:spLocks noGrp="1"/>
          </p:cNvSpPr>
          <p:nvPr>
            <p:ph type="pic" idx="11" hasCustomPrompt="1"/>
          </p:nvPr>
        </p:nvSpPr>
        <p:spPr>
          <a:xfrm>
            <a:off x="4677950" y="1450687"/>
            <a:ext cx="1656000" cy="115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2" name="Picture Placeholder 2"/>
          <p:cNvSpPr>
            <a:spLocks noGrp="1"/>
          </p:cNvSpPr>
          <p:nvPr>
            <p:ph type="pic" idx="12" hasCustomPrompt="1"/>
          </p:nvPr>
        </p:nvSpPr>
        <p:spPr>
          <a:xfrm>
            <a:off x="4677950" y="3086526"/>
            <a:ext cx="1656000" cy="115200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3" name="Rectangle 12"/>
          <p:cNvSpPr/>
          <p:nvPr userDrawn="1"/>
        </p:nvSpPr>
        <p:spPr>
          <a:xfrm>
            <a:off x="4677950" y="2601115"/>
            <a:ext cx="1656000" cy="36004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latin typeface="+mn-lt"/>
            </a:endParaRPr>
          </a:p>
        </p:txBody>
      </p:sp>
      <p:sp>
        <p:nvSpPr>
          <p:cNvPr id="14" name="Rectangle 13"/>
          <p:cNvSpPr/>
          <p:nvPr userDrawn="1"/>
        </p:nvSpPr>
        <p:spPr>
          <a:xfrm>
            <a:off x="4677950" y="4238526"/>
            <a:ext cx="1656000" cy="36004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sz="1200">
              <a:solidFill>
                <a:schemeClr val="tx1">
                  <a:lumMod val="75000"/>
                  <a:lumOff val="25000"/>
                </a:schemeClr>
              </a:solidFill>
              <a:latin typeface="+mn-lt"/>
            </a:endParaRPr>
          </a:p>
        </p:txBody>
      </p:sp>
    </p:spTree>
    <p:extLst>
      <p:ext uri="{BB962C8B-B14F-4D97-AF65-F5344CB8AC3E}">
        <p14:creationId xmlns:p14="http://schemas.microsoft.com/office/powerpoint/2010/main" val="5742839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0" y="1255134"/>
            <a:ext cx="4572000" cy="332107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Title 2">
            <a:extLst>
              <a:ext uri="{FF2B5EF4-FFF2-40B4-BE49-F238E27FC236}">
                <a16:creationId xmlns:a16="http://schemas.microsoft.com/office/drawing/2014/main" id="{E62EAC56-5A2E-46B2-B8D9-375A807E3F65}"/>
              </a:ext>
            </a:extLst>
          </p:cNvPr>
          <p:cNvSpPr>
            <a:spLocks noGrp="1"/>
          </p:cNvSpPr>
          <p:nvPr>
            <p:ph type="title"/>
          </p:nvPr>
        </p:nvSpPr>
        <p:spPr>
          <a:xfrm>
            <a:off x="0" y="150594"/>
            <a:ext cx="9144000" cy="684000"/>
          </a:xfrm>
          <a:prstGeom prst="rect">
            <a:avLst/>
          </a:prstGeom>
        </p:spPr>
        <p:txBody>
          <a:bodyPr anchor="ctr"/>
          <a:lstStyle>
            <a:lvl1pPr algn="ctr">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
        <p:nvSpPr>
          <p:cNvPr id="6" name="텍스트 개체 틀 2">
            <a:extLst>
              <a:ext uri="{FF2B5EF4-FFF2-40B4-BE49-F238E27FC236}">
                <a16:creationId xmlns:a16="http://schemas.microsoft.com/office/drawing/2014/main" id="{14844AF7-CCEE-4899-AEED-9D922F173586}"/>
              </a:ext>
            </a:extLst>
          </p:cNvPr>
          <p:cNvSpPr>
            <a:spLocks noGrp="1"/>
          </p:cNvSpPr>
          <p:nvPr>
            <p:ph type="body" sz="quarter" idx="41" hasCustomPrompt="1"/>
          </p:nvPr>
        </p:nvSpPr>
        <p:spPr>
          <a:xfrm>
            <a:off x="0" y="843558"/>
            <a:ext cx="9144000" cy="216024"/>
          </a:xfrm>
          <a:prstGeom prst="rect">
            <a:avLst/>
          </a:prstGeom>
        </p:spPr>
        <p:txBody>
          <a:bodyPr anchor="ctr"/>
          <a:lstStyle>
            <a:lvl1pPr marL="0" marR="0" indent="0" algn="ctr" defTabSz="914400" rtl="0" eaLnBrk="1" fontAlgn="auto" latinLnBrk="1" hangingPunct="1">
              <a:lnSpc>
                <a:spcPct val="90000"/>
              </a:lnSpc>
              <a:spcBef>
                <a:spcPts val="1000"/>
              </a:spcBef>
              <a:spcAft>
                <a:spcPts val="0"/>
              </a:spcAft>
              <a:buClrTx/>
              <a:buSzTx/>
              <a:buFontTx/>
              <a:buNone/>
              <a:tabLst/>
              <a:defRPr sz="1200">
                <a:solidFill>
                  <a:schemeClr val="tx1">
                    <a:lumMod val="75000"/>
                    <a:lumOff val="25000"/>
                  </a:schemeClr>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3618635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4233" y="1365030"/>
            <a:ext cx="4567767" cy="199880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9" name="Picture Placeholder 2"/>
          <p:cNvSpPr>
            <a:spLocks noGrp="1"/>
          </p:cNvSpPr>
          <p:nvPr>
            <p:ph type="pic" idx="10" hasCustomPrompt="1"/>
          </p:nvPr>
        </p:nvSpPr>
        <p:spPr>
          <a:xfrm>
            <a:off x="4576233" y="1365030"/>
            <a:ext cx="4567767" cy="199880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Title 2">
            <a:extLst>
              <a:ext uri="{FF2B5EF4-FFF2-40B4-BE49-F238E27FC236}">
                <a16:creationId xmlns:a16="http://schemas.microsoft.com/office/drawing/2014/main" id="{C292895B-CBD9-4745-8D30-91F49E9E1C2C}"/>
              </a:ext>
            </a:extLst>
          </p:cNvPr>
          <p:cNvSpPr>
            <a:spLocks noGrp="1"/>
          </p:cNvSpPr>
          <p:nvPr>
            <p:ph type="title"/>
          </p:nvPr>
        </p:nvSpPr>
        <p:spPr>
          <a:xfrm>
            <a:off x="0" y="150594"/>
            <a:ext cx="9144000" cy="684000"/>
          </a:xfrm>
          <a:prstGeom prst="rect">
            <a:avLst/>
          </a:prstGeom>
        </p:spPr>
        <p:txBody>
          <a:bodyPr anchor="ctr"/>
          <a:lstStyle>
            <a:lvl1pPr algn="ctr">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
        <p:nvSpPr>
          <p:cNvPr id="6" name="텍스트 개체 틀 2">
            <a:extLst>
              <a:ext uri="{FF2B5EF4-FFF2-40B4-BE49-F238E27FC236}">
                <a16:creationId xmlns:a16="http://schemas.microsoft.com/office/drawing/2014/main" id="{A4041D5A-9284-440B-BB7E-072D9FB2DEF2}"/>
              </a:ext>
            </a:extLst>
          </p:cNvPr>
          <p:cNvSpPr>
            <a:spLocks noGrp="1"/>
          </p:cNvSpPr>
          <p:nvPr>
            <p:ph type="body" sz="quarter" idx="41" hasCustomPrompt="1"/>
          </p:nvPr>
        </p:nvSpPr>
        <p:spPr>
          <a:xfrm>
            <a:off x="0" y="843558"/>
            <a:ext cx="9144000" cy="216024"/>
          </a:xfrm>
          <a:prstGeom prst="rect">
            <a:avLst/>
          </a:prstGeom>
        </p:spPr>
        <p:txBody>
          <a:bodyPr anchor="ctr"/>
          <a:lstStyle>
            <a:lvl1pPr marL="0" marR="0" indent="0" algn="r" defTabSz="914400" rtl="0" eaLnBrk="1" fontAlgn="auto" latinLnBrk="1" hangingPunct="1">
              <a:lnSpc>
                <a:spcPct val="90000"/>
              </a:lnSpc>
              <a:spcBef>
                <a:spcPts val="1000"/>
              </a:spcBef>
              <a:spcAft>
                <a:spcPts val="0"/>
              </a:spcAft>
              <a:buClrTx/>
              <a:buSzTx/>
              <a:buFontTx/>
              <a:buNone/>
              <a:tabLst/>
              <a:defRPr sz="1200">
                <a:solidFill>
                  <a:schemeClr val="tx1">
                    <a:lumMod val="75000"/>
                    <a:lumOff val="25000"/>
                  </a:schemeClr>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6747576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0" y="540000"/>
            <a:ext cx="9144000" cy="4063500"/>
          </a:xfrm>
          <a:prstGeom prst="rect">
            <a:avLst/>
          </a:prstGeom>
          <a:solidFill>
            <a:schemeClr val="bg1">
              <a:lumMod val="95000"/>
            </a:schemeClr>
          </a:solidFill>
        </p:spPr>
        <p:txBody>
          <a:bodyPr lIns="1260000" anchor="ctr"/>
          <a:lstStyle>
            <a:lvl1pPr marL="0" indent="0" algn="l">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4" name="Title 2">
            <a:extLst>
              <a:ext uri="{FF2B5EF4-FFF2-40B4-BE49-F238E27FC236}">
                <a16:creationId xmlns:a16="http://schemas.microsoft.com/office/drawing/2014/main" id="{38C8F810-5F00-4129-8726-6F1CFA1C6089}"/>
              </a:ext>
            </a:extLst>
          </p:cNvPr>
          <p:cNvSpPr>
            <a:spLocks noGrp="1"/>
          </p:cNvSpPr>
          <p:nvPr>
            <p:ph type="title" hasCustomPrompt="1"/>
          </p:nvPr>
        </p:nvSpPr>
        <p:spPr>
          <a:xfrm>
            <a:off x="4572000" y="544542"/>
            <a:ext cx="4572000" cy="684000"/>
          </a:xfrm>
          <a:prstGeom prst="rect">
            <a:avLst/>
          </a:prstGeom>
        </p:spPr>
        <p:txBody>
          <a:bodyPr anchor="ctr"/>
          <a:lstStyle>
            <a:lvl1pPr algn="l">
              <a:defRPr sz="3600" b="1">
                <a:solidFill>
                  <a:schemeClr val="tx1">
                    <a:lumMod val="75000"/>
                    <a:lumOff val="25000"/>
                  </a:schemeClr>
                </a:solidFill>
                <a:latin typeface="+mj-lt"/>
                <a:cs typeface="Arial" pitchFamily="34" charset="0"/>
              </a:defRPr>
            </a:lvl1pPr>
          </a:lstStyle>
          <a:p>
            <a:r>
              <a:rPr lang="en-US" altLang="ko-KR" dirty="0"/>
              <a:t>Click to add title</a:t>
            </a:r>
            <a:endParaRPr lang="en-US" dirty="0"/>
          </a:p>
        </p:txBody>
      </p:sp>
      <p:sp>
        <p:nvSpPr>
          <p:cNvPr id="5" name="텍스트 개체 틀 2">
            <a:extLst>
              <a:ext uri="{FF2B5EF4-FFF2-40B4-BE49-F238E27FC236}">
                <a16:creationId xmlns:a16="http://schemas.microsoft.com/office/drawing/2014/main" id="{C70CC6A0-1F85-4CAC-BF4E-27C58E3ACDD5}"/>
              </a:ext>
            </a:extLst>
          </p:cNvPr>
          <p:cNvSpPr>
            <a:spLocks noGrp="1"/>
          </p:cNvSpPr>
          <p:nvPr>
            <p:ph type="body" sz="quarter" idx="41" hasCustomPrompt="1"/>
          </p:nvPr>
        </p:nvSpPr>
        <p:spPr>
          <a:xfrm>
            <a:off x="4860032" y="1237506"/>
            <a:ext cx="4283968" cy="216024"/>
          </a:xfrm>
          <a:prstGeom prst="rect">
            <a:avLst/>
          </a:prstGeom>
        </p:spPr>
        <p:txBody>
          <a:bodyPr anchor="ctr"/>
          <a:lstStyle>
            <a:lvl1pPr marL="0" marR="0" indent="0" algn="l" defTabSz="914400" rtl="0" eaLnBrk="1" fontAlgn="auto" latinLnBrk="1" hangingPunct="1">
              <a:lnSpc>
                <a:spcPct val="90000"/>
              </a:lnSpc>
              <a:spcBef>
                <a:spcPts val="1000"/>
              </a:spcBef>
              <a:spcAft>
                <a:spcPts val="0"/>
              </a:spcAft>
              <a:buClrTx/>
              <a:buSzTx/>
              <a:buFontTx/>
              <a:buNone/>
              <a:tabLst/>
              <a:defRPr sz="1200">
                <a:solidFill>
                  <a:schemeClr val="tx1">
                    <a:lumMod val="75000"/>
                    <a:lumOff val="25000"/>
                  </a:schemeClr>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5498445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Picture with Caption">
    <p:bg>
      <p:bgPr>
        <a:solidFill>
          <a:schemeClr val="accent3"/>
        </a:solidFill>
        <a:effectLst/>
      </p:bgPr>
    </p:bg>
    <p:spTree>
      <p:nvGrpSpPr>
        <p:cNvPr id="1" name=""/>
        <p:cNvGrpSpPr/>
        <p:nvPr/>
      </p:nvGrpSpPr>
      <p:grpSpPr>
        <a:xfrm>
          <a:off x="0" y="0"/>
          <a:ext cx="0" cy="0"/>
          <a:chOff x="0" y="0"/>
          <a:chExt cx="0" cy="0"/>
        </a:xfrm>
      </p:grpSpPr>
      <p:sp>
        <p:nvSpPr>
          <p:cNvPr id="9" name="Picture Placeholder 2"/>
          <p:cNvSpPr>
            <a:spLocks noGrp="1"/>
          </p:cNvSpPr>
          <p:nvPr>
            <p:ph type="pic" idx="1" hasCustomPrompt="1"/>
          </p:nvPr>
        </p:nvSpPr>
        <p:spPr>
          <a:xfrm>
            <a:off x="0" y="1221014"/>
            <a:ext cx="2988000" cy="199880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0" name="Picture Placeholder 2"/>
          <p:cNvSpPr>
            <a:spLocks noGrp="1"/>
          </p:cNvSpPr>
          <p:nvPr>
            <p:ph type="pic" idx="10" hasCustomPrompt="1"/>
          </p:nvPr>
        </p:nvSpPr>
        <p:spPr>
          <a:xfrm>
            <a:off x="6156000" y="1221014"/>
            <a:ext cx="2988000" cy="1998808"/>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2" name="Rectangle 1"/>
          <p:cNvSpPr/>
          <p:nvPr userDrawn="1"/>
        </p:nvSpPr>
        <p:spPr>
          <a:xfrm>
            <a:off x="3061948" y="1221822"/>
            <a:ext cx="3024336" cy="199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lumMod val="75000"/>
                  <a:lumOff val="25000"/>
                </a:schemeClr>
              </a:solidFill>
              <a:latin typeface="+mn-lt"/>
            </a:endParaRPr>
          </a:p>
        </p:txBody>
      </p:sp>
      <p:sp>
        <p:nvSpPr>
          <p:cNvPr id="6" name="Title 2">
            <a:extLst>
              <a:ext uri="{FF2B5EF4-FFF2-40B4-BE49-F238E27FC236}">
                <a16:creationId xmlns:a16="http://schemas.microsoft.com/office/drawing/2014/main" id="{198C7C00-8428-4703-A32D-B42FC3CEC2A4}"/>
              </a:ext>
            </a:extLst>
          </p:cNvPr>
          <p:cNvSpPr>
            <a:spLocks noGrp="1"/>
          </p:cNvSpPr>
          <p:nvPr>
            <p:ph type="title"/>
          </p:nvPr>
        </p:nvSpPr>
        <p:spPr>
          <a:xfrm>
            <a:off x="0" y="150594"/>
            <a:ext cx="9144000" cy="684000"/>
          </a:xfrm>
          <a:prstGeom prst="rect">
            <a:avLst/>
          </a:prstGeom>
        </p:spPr>
        <p:txBody>
          <a:bodyPr anchor="ctr"/>
          <a:lstStyle>
            <a:lvl1pPr algn="ctr">
              <a:defRPr sz="3600" b="1">
                <a:solidFill>
                  <a:schemeClr val="bg1"/>
                </a:solidFill>
                <a:latin typeface="+mj-lt"/>
                <a:cs typeface="Arial" pitchFamily="34" charset="0"/>
              </a:defRPr>
            </a:lvl1pPr>
          </a:lstStyle>
          <a:p>
            <a:r>
              <a:rPr lang="en-US" dirty="0"/>
              <a:t> </a:t>
            </a:r>
            <a:r>
              <a:rPr lang="en-US" altLang="ko-KR" dirty="0"/>
              <a:t>Free PPT _ Click to add title</a:t>
            </a:r>
            <a:endParaRPr lang="en-US" dirty="0"/>
          </a:p>
        </p:txBody>
      </p:sp>
      <p:sp>
        <p:nvSpPr>
          <p:cNvPr id="7" name="텍스트 개체 틀 2">
            <a:extLst>
              <a:ext uri="{FF2B5EF4-FFF2-40B4-BE49-F238E27FC236}">
                <a16:creationId xmlns:a16="http://schemas.microsoft.com/office/drawing/2014/main" id="{B8B8BF13-A895-4860-BF57-D420F5A51965}"/>
              </a:ext>
            </a:extLst>
          </p:cNvPr>
          <p:cNvSpPr>
            <a:spLocks noGrp="1"/>
          </p:cNvSpPr>
          <p:nvPr>
            <p:ph type="body" sz="quarter" idx="41" hasCustomPrompt="1"/>
          </p:nvPr>
        </p:nvSpPr>
        <p:spPr>
          <a:xfrm>
            <a:off x="0" y="843558"/>
            <a:ext cx="9144000" cy="216024"/>
          </a:xfrm>
          <a:prstGeom prst="rect">
            <a:avLst/>
          </a:prstGeom>
        </p:spPr>
        <p:txBody>
          <a:bodyPr anchor="ctr"/>
          <a:lstStyle>
            <a:lvl1pPr marL="0" marR="0" indent="0" algn="ctr" defTabSz="914400" rtl="0" eaLnBrk="1" fontAlgn="auto" latinLnBrk="1" hangingPunct="1">
              <a:lnSpc>
                <a:spcPct val="90000"/>
              </a:lnSpc>
              <a:spcBef>
                <a:spcPts val="1000"/>
              </a:spcBef>
              <a:spcAft>
                <a:spcPts val="0"/>
              </a:spcAft>
              <a:buClrTx/>
              <a:buSzTx/>
              <a:buFontTx/>
              <a:buNone/>
              <a:tabLst/>
              <a:defRPr sz="1200">
                <a:solidFill>
                  <a:schemeClr val="bg1"/>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27801426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6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542997" y="2715766"/>
            <a:ext cx="3959992" cy="1890536"/>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Picture Placeholder 2"/>
          <p:cNvSpPr>
            <a:spLocks noGrp="1"/>
          </p:cNvSpPr>
          <p:nvPr>
            <p:ph type="pic" idx="10" hasCustomPrompt="1"/>
          </p:nvPr>
        </p:nvSpPr>
        <p:spPr>
          <a:xfrm>
            <a:off x="4644008" y="2715766"/>
            <a:ext cx="3959992" cy="1890536"/>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2" name="Rectangle 1"/>
          <p:cNvSpPr/>
          <p:nvPr userDrawn="1"/>
        </p:nvSpPr>
        <p:spPr>
          <a:xfrm>
            <a:off x="540000" y="1181818"/>
            <a:ext cx="3962989" cy="146648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1" name="Rectangle 10"/>
          <p:cNvSpPr/>
          <p:nvPr userDrawn="1"/>
        </p:nvSpPr>
        <p:spPr>
          <a:xfrm>
            <a:off x="4641011" y="1181818"/>
            <a:ext cx="3962989" cy="14664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7" name="Title 2">
            <a:extLst>
              <a:ext uri="{FF2B5EF4-FFF2-40B4-BE49-F238E27FC236}">
                <a16:creationId xmlns:a16="http://schemas.microsoft.com/office/drawing/2014/main" id="{32E2CB55-DB02-4B94-9AA0-6EFBB8682F7F}"/>
              </a:ext>
            </a:extLst>
          </p:cNvPr>
          <p:cNvSpPr>
            <a:spLocks noGrp="1"/>
          </p:cNvSpPr>
          <p:nvPr>
            <p:ph type="title"/>
          </p:nvPr>
        </p:nvSpPr>
        <p:spPr>
          <a:xfrm>
            <a:off x="0" y="150594"/>
            <a:ext cx="9144000" cy="684000"/>
          </a:xfrm>
          <a:prstGeom prst="rect">
            <a:avLst/>
          </a:prstGeom>
        </p:spPr>
        <p:txBody>
          <a:bodyPr anchor="ctr"/>
          <a:lstStyle>
            <a:lvl1pPr algn="ctr">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
        <p:nvSpPr>
          <p:cNvPr id="8" name="텍스트 개체 틀 2">
            <a:extLst>
              <a:ext uri="{FF2B5EF4-FFF2-40B4-BE49-F238E27FC236}">
                <a16:creationId xmlns:a16="http://schemas.microsoft.com/office/drawing/2014/main" id="{7DDB83E5-458E-46B2-9A0C-FA643319B2D1}"/>
              </a:ext>
            </a:extLst>
          </p:cNvPr>
          <p:cNvSpPr>
            <a:spLocks noGrp="1"/>
          </p:cNvSpPr>
          <p:nvPr>
            <p:ph type="body" sz="quarter" idx="41" hasCustomPrompt="1"/>
          </p:nvPr>
        </p:nvSpPr>
        <p:spPr>
          <a:xfrm>
            <a:off x="0" y="843558"/>
            <a:ext cx="9144000" cy="216024"/>
          </a:xfrm>
          <a:prstGeom prst="rect">
            <a:avLst/>
          </a:prstGeom>
        </p:spPr>
        <p:txBody>
          <a:bodyPr anchor="ctr"/>
          <a:lstStyle>
            <a:lvl1pPr marL="0" marR="0" indent="0" algn="r" defTabSz="914400" rtl="0" eaLnBrk="1" fontAlgn="auto" latinLnBrk="1" hangingPunct="1">
              <a:lnSpc>
                <a:spcPct val="90000"/>
              </a:lnSpc>
              <a:spcBef>
                <a:spcPts val="1000"/>
              </a:spcBef>
              <a:spcAft>
                <a:spcPts val="0"/>
              </a:spcAft>
              <a:buClrTx/>
              <a:buSzTx/>
              <a:buFontTx/>
              <a:buNone/>
              <a:tabLst/>
              <a:defRPr sz="1200">
                <a:solidFill>
                  <a:schemeClr val="tx1">
                    <a:lumMod val="75000"/>
                    <a:lumOff val="25000"/>
                  </a:schemeClr>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23535542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7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540000" y="1253190"/>
            <a:ext cx="2520000" cy="3350310"/>
          </a:xfrm>
          <a:prstGeom prst="rect">
            <a:avLst/>
          </a:prstGeom>
          <a:solidFill>
            <a:schemeClr val="bg1">
              <a:lumMod val="95000"/>
            </a:schemeClr>
          </a:solidFill>
        </p:spPr>
        <p:txBody>
          <a:bodyPr tIns="540000" anchor="t"/>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9" name="Picture Placeholder 2"/>
          <p:cNvSpPr>
            <a:spLocks noGrp="1"/>
          </p:cNvSpPr>
          <p:nvPr>
            <p:ph type="pic" idx="10" hasCustomPrompt="1"/>
          </p:nvPr>
        </p:nvSpPr>
        <p:spPr>
          <a:xfrm>
            <a:off x="3306788" y="1256958"/>
            <a:ext cx="2520000" cy="3350310"/>
          </a:xfrm>
          <a:prstGeom prst="rect">
            <a:avLst/>
          </a:prstGeom>
          <a:solidFill>
            <a:schemeClr val="bg1">
              <a:lumMod val="95000"/>
            </a:schemeClr>
          </a:solidFill>
        </p:spPr>
        <p:txBody>
          <a:bodyPr tIns="540000" anchor="t"/>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0" name="Picture Placeholder 2"/>
          <p:cNvSpPr>
            <a:spLocks noGrp="1"/>
          </p:cNvSpPr>
          <p:nvPr>
            <p:ph type="pic" idx="11" hasCustomPrompt="1"/>
          </p:nvPr>
        </p:nvSpPr>
        <p:spPr>
          <a:xfrm>
            <a:off x="6073576" y="1260726"/>
            <a:ext cx="2520000" cy="3350310"/>
          </a:xfrm>
          <a:prstGeom prst="rect">
            <a:avLst/>
          </a:prstGeom>
          <a:solidFill>
            <a:schemeClr val="bg1">
              <a:lumMod val="95000"/>
            </a:schemeClr>
          </a:solidFill>
        </p:spPr>
        <p:txBody>
          <a:bodyPr tIns="540000" anchor="t"/>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6" name="Title 2">
            <a:extLst>
              <a:ext uri="{FF2B5EF4-FFF2-40B4-BE49-F238E27FC236}">
                <a16:creationId xmlns:a16="http://schemas.microsoft.com/office/drawing/2014/main" id="{E28DB036-0B4F-4FC0-8B21-0350E5FF0C35}"/>
              </a:ext>
            </a:extLst>
          </p:cNvPr>
          <p:cNvSpPr>
            <a:spLocks noGrp="1"/>
          </p:cNvSpPr>
          <p:nvPr>
            <p:ph type="title"/>
          </p:nvPr>
        </p:nvSpPr>
        <p:spPr>
          <a:xfrm>
            <a:off x="0" y="150594"/>
            <a:ext cx="9144000" cy="684000"/>
          </a:xfrm>
          <a:prstGeom prst="rect">
            <a:avLst/>
          </a:prstGeom>
        </p:spPr>
        <p:txBody>
          <a:bodyPr anchor="ctr"/>
          <a:lstStyle>
            <a:lvl1pPr algn="ctr">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
        <p:nvSpPr>
          <p:cNvPr id="7" name="텍스트 개체 틀 2">
            <a:extLst>
              <a:ext uri="{FF2B5EF4-FFF2-40B4-BE49-F238E27FC236}">
                <a16:creationId xmlns:a16="http://schemas.microsoft.com/office/drawing/2014/main" id="{92C50DF5-B06D-47A0-9932-607237B9E882}"/>
              </a:ext>
            </a:extLst>
          </p:cNvPr>
          <p:cNvSpPr>
            <a:spLocks noGrp="1"/>
          </p:cNvSpPr>
          <p:nvPr>
            <p:ph type="body" sz="quarter" idx="41" hasCustomPrompt="1"/>
          </p:nvPr>
        </p:nvSpPr>
        <p:spPr>
          <a:xfrm>
            <a:off x="0" y="843558"/>
            <a:ext cx="9144000" cy="216024"/>
          </a:xfrm>
          <a:prstGeom prst="rect">
            <a:avLst/>
          </a:prstGeom>
        </p:spPr>
        <p:txBody>
          <a:bodyPr anchor="ctr"/>
          <a:lstStyle>
            <a:lvl1pPr marL="0" marR="0" indent="0" algn="ctr" defTabSz="914400" rtl="0" eaLnBrk="1" fontAlgn="auto" latinLnBrk="1" hangingPunct="1">
              <a:lnSpc>
                <a:spcPct val="90000"/>
              </a:lnSpc>
              <a:spcBef>
                <a:spcPts val="1000"/>
              </a:spcBef>
              <a:spcAft>
                <a:spcPts val="0"/>
              </a:spcAft>
              <a:buClrTx/>
              <a:buSzTx/>
              <a:buFontTx/>
              <a:buNone/>
              <a:tabLst/>
              <a:defRPr sz="1200">
                <a:solidFill>
                  <a:schemeClr val="tx1">
                    <a:lumMod val="75000"/>
                    <a:lumOff val="25000"/>
                  </a:schemeClr>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34775438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1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197768" y="205755"/>
            <a:ext cx="8748464" cy="4731990"/>
          </a:xfrm>
          <a:prstGeom prst="rect">
            <a:avLst/>
          </a:prstGeom>
          <a:solidFill>
            <a:schemeClr val="bg1">
              <a:lumMod val="95000"/>
            </a:schemeClr>
          </a:solidFill>
        </p:spPr>
        <p:txBody>
          <a:bodyPr tIns="576000" anchor="t"/>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Tree>
    <p:extLst>
      <p:ext uri="{BB962C8B-B14F-4D97-AF65-F5344CB8AC3E}">
        <p14:creationId xmlns:p14="http://schemas.microsoft.com/office/powerpoint/2010/main" val="27310217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8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2660340" y="1"/>
            <a:ext cx="3823320" cy="257175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4" name="Picture Placeholder 2"/>
          <p:cNvSpPr>
            <a:spLocks noGrp="1"/>
          </p:cNvSpPr>
          <p:nvPr>
            <p:ph type="pic" idx="10" hasCustomPrompt="1"/>
          </p:nvPr>
        </p:nvSpPr>
        <p:spPr>
          <a:xfrm>
            <a:off x="0" y="1"/>
            <a:ext cx="2555776" cy="257175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Picture Placeholder 2"/>
          <p:cNvSpPr>
            <a:spLocks noGrp="1"/>
          </p:cNvSpPr>
          <p:nvPr>
            <p:ph type="pic" idx="11" hasCustomPrompt="1"/>
          </p:nvPr>
        </p:nvSpPr>
        <p:spPr>
          <a:xfrm>
            <a:off x="6588224" y="1"/>
            <a:ext cx="2555776" cy="2571750"/>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2" name="Rectangle 1"/>
          <p:cNvSpPr/>
          <p:nvPr userDrawn="1"/>
        </p:nvSpPr>
        <p:spPr>
          <a:xfrm>
            <a:off x="0" y="2674961"/>
            <a:ext cx="2555776" cy="246854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7" name="Rectangle 6"/>
          <p:cNvSpPr/>
          <p:nvPr userDrawn="1"/>
        </p:nvSpPr>
        <p:spPr>
          <a:xfrm>
            <a:off x="6588224" y="2674960"/>
            <a:ext cx="2555776" cy="246854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Tree>
    <p:extLst>
      <p:ext uri="{BB962C8B-B14F-4D97-AF65-F5344CB8AC3E}">
        <p14:creationId xmlns:p14="http://schemas.microsoft.com/office/powerpoint/2010/main" val="27155988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9_Picture with Caption">
    <p:spTree>
      <p:nvGrpSpPr>
        <p:cNvPr id="1" name=""/>
        <p:cNvGrpSpPr/>
        <p:nvPr/>
      </p:nvGrpSpPr>
      <p:grpSpPr>
        <a:xfrm>
          <a:off x="0" y="0"/>
          <a:ext cx="0" cy="0"/>
          <a:chOff x="0" y="0"/>
          <a:chExt cx="0" cy="0"/>
        </a:xfrm>
      </p:grpSpPr>
      <p:sp>
        <p:nvSpPr>
          <p:cNvPr id="3" name="Picture Placeholder 2"/>
          <p:cNvSpPr>
            <a:spLocks noGrp="1"/>
          </p:cNvSpPr>
          <p:nvPr>
            <p:ph type="pic" idx="1" hasCustomPrompt="1"/>
          </p:nvPr>
        </p:nvSpPr>
        <p:spPr>
          <a:xfrm>
            <a:off x="553128" y="1260014"/>
            <a:ext cx="2978251" cy="3343486"/>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4" name="Title 2"/>
          <p:cNvSpPr>
            <a:spLocks noGrp="1"/>
          </p:cNvSpPr>
          <p:nvPr>
            <p:ph type="title"/>
          </p:nvPr>
        </p:nvSpPr>
        <p:spPr>
          <a:xfrm>
            <a:off x="0" y="150594"/>
            <a:ext cx="9144000" cy="684000"/>
          </a:xfrm>
          <a:prstGeom prst="rect">
            <a:avLst/>
          </a:prstGeom>
        </p:spPr>
        <p:txBody>
          <a:bodyPr anchor="ctr"/>
          <a:lstStyle>
            <a:lvl1pPr algn="ctr">
              <a:defRPr sz="3600" b="1">
                <a:solidFill>
                  <a:schemeClr val="tx1">
                    <a:lumMod val="75000"/>
                    <a:lumOff val="25000"/>
                  </a:schemeClr>
                </a:solidFill>
                <a:latin typeface="+mj-lt"/>
                <a:cs typeface="Arial" pitchFamily="34" charset="0"/>
              </a:defRPr>
            </a:lvl1pPr>
          </a:lstStyle>
          <a:p>
            <a:r>
              <a:rPr lang="en-US" dirty="0"/>
              <a:t> </a:t>
            </a:r>
            <a:r>
              <a:rPr lang="en-US" altLang="ko-KR" dirty="0"/>
              <a:t>Free PPT _ Click to add title</a:t>
            </a:r>
            <a:endParaRPr lang="en-US" dirty="0"/>
          </a:p>
        </p:txBody>
      </p:sp>
      <p:sp>
        <p:nvSpPr>
          <p:cNvPr id="9" name="Picture Placeholder 2"/>
          <p:cNvSpPr>
            <a:spLocks noGrp="1"/>
          </p:cNvSpPr>
          <p:nvPr>
            <p:ph type="pic" idx="10" hasCustomPrompt="1"/>
          </p:nvPr>
        </p:nvSpPr>
        <p:spPr>
          <a:xfrm>
            <a:off x="3528345" y="2932112"/>
            <a:ext cx="1656000" cy="1671387"/>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0" name="Picture Placeholder 2"/>
          <p:cNvSpPr>
            <a:spLocks noGrp="1"/>
          </p:cNvSpPr>
          <p:nvPr>
            <p:ph type="pic" idx="11" hasCustomPrompt="1"/>
          </p:nvPr>
        </p:nvSpPr>
        <p:spPr>
          <a:xfrm>
            <a:off x="5183791" y="2932113"/>
            <a:ext cx="1656000" cy="1671387"/>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11" name="Picture Placeholder 2"/>
          <p:cNvSpPr>
            <a:spLocks noGrp="1"/>
          </p:cNvSpPr>
          <p:nvPr>
            <p:ph type="pic" idx="12" hasCustomPrompt="1"/>
          </p:nvPr>
        </p:nvSpPr>
        <p:spPr>
          <a:xfrm>
            <a:off x="6833749" y="2932114"/>
            <a:ext cx="1656000" cy="1671387"/>
          </a:xfrm>
          <a:prstGeom prst="rect">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2" name="Rectangle 1"/>
          <p:cNvSpPr/>
          <p:nvPr userDrawn="1"/>
        </p:nvSpPr>
        <p:spPr>
          <a:xfrm>
            <a:off x="3528345" y="1260014"/>
            <a:ext cx="1656184" cy="1670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3" name="Rectangle 12"/>
          <p:cNvSpPr/>
          <p:nvPr userDrawn="1"/>
        </p:nvSpPr>
        <p:spPr>
          <a:xfrm>
            <a:off x="5183607" y="1260014"/>
            <a:ext cx="1656184" cy="1670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4" name="Rectangle 13"/>
          <p:cNvSpPr/>
          <p:nvPr userDrawn="1"/>
        </p:nvSpPr>
        <p:spPr>
          <a:xfrm>
            <a:off x="6833749" y="1260014"/>
            <a:ext cx="1656184" cy="1670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2" name="텍스트 개체 틀 2">
            <a:extLst>
              <a:ext uri="{FF2B5EF4-FFF2-40B4-BE49-F238E27FC236}">
                <a16:creationId xmlns:a16="http://schemas.microsoft.com/office/drawing/2014/main" id="{04DB8D5C-C91A-4755-AF2D-72EE2C637AD1}"/>
              </a:ext>
            </a:extLst>
          </p:cNvPr>
          <p:cNvSpPr>
            <a:spLocks noGrp="1"/>
          </p:cNvSpPr>
          <p:nvPr>
            <p:ph type="body" sz="quarter" idx="41" hasCustomPrompt="1"/>
          </p:nvPr>
        </p:nvSpPr>
        <p:spPr>
          <a:xfrm>
            <a:off x="0" y="843558"/>
            <a:ext cx="9144000" cy="216024"/>
          </a:xfrm>
          <a:prstGeom prst="rect">
            <a:avLst/>
          </a:prstGeom>
        </p:spPr>
        <p:txBody>
          <a:bodyPr anchor="ctr"/>
          <a:lstStyle>
            <a:lvl1pPr marL="0" marR="0" indent="0" algn="ctr" defTabSz="914400" rtl="0" eaLnBrk="1" fontAlgn="auto" latinLnBrk="1" hangingPunct="1">
              <a:lnSpc>
                <a:spcPct val="90000"/>
              </a:lnSpc>
              <a:spcBef>
                <a:spcPts val="1000"/>
              </a:spcBef>
              <a:spcAft>
                <a:spcPts val="0"/>
              </a:spcAft>
              <a:buClrTx/>
              <a:buSzTx/>
              <a:buFontTx/>
              <a:buNone/>
              <a:tabLst/>
              <a:defRPr sz="1200">
                <a:solidFill>
                  <a:schemeClr val="tx1">
                    <a:lumMod val="75000"/>
                    <a:lumOff val="25000"/>
                  </a:schemeClr>
                </a:solidFill>
              </a:defRPr>
            </a:lvl1pPr>
          </a:lstStyle>
          <a:p>
            <a:pPr marL="0" marR="0" lvl="0" indent="0" algn="ctr" defTabSz="914400" rtl="0" eaLnBrk="1" fontAlgn="auto" latinLnBrk="1" hangingPunct="1">
              <a:lnSpc>
                <a:spcPct val="90000"/>
              </a:lnSpc>
              <a:spcBef>
                <a:spcPts val="1000"/>
              </a:spcBef>
              <a:spcAft>
                <a:spcPts val="0"/>
              </a:spcAft>
              <a:buClrTx/>
              <a:buSzTx/>
              <a:buFontTx/>
              <a:buNone/>
              <a:tabLst/>
              <a:defRPr/>
            </a:pPr>
            <a:r>
              <a:rPr lang="en-US" altLang="ko-KR" dirty="0"/>
              <a:t>Subtitle in this line</a:t>
            </a:r>
            <a:endParaRPr lang="ko-KR" altLang="en-US" dirty="0"/>
          </a:p>
        </p:txBody>
      </p:sp>
    </p:spTree>
    <p:extLst>
      <p:ext uri="{BB962C8B-B14F-4D97-AF65-F5344CB8AC3E}">
        <p14:creationId xmlns:p14="http://schemas.microsoft.com/office/powerpoint/2010/main" val="120565571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hapes sets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ext Placeholder 9"/>
          <p:cNvSpPr>
            <a:spLocks noGrp="1"/>
          </p:cNvSpPr>
          <p:nvPr>
            <p:ph type="body" sz="quarter" idx="10" hasCustomPrompt="1"/>
          </p:nvPr>
        </p:nvSpPr>
        <p:spPr>
          <a:xfrm>
            <a:off x="242646" y="92609"/>
            <a:ext cx="8679898" cy="543185"/>
          </a:xfrm>
          <a:prstGeom prst="rect">
            <a:avLst/>
          </a:prstGeom>
        </p:spPr>
        <p:txBody>
          <a:bodyPr anchor="ctr"/>
          <a:lstStyle>
            <a:lvl1pPr marL="0" indent="0" algn="ctr">
              <a:buNone/>
              <a:defRPr sz="4050" b="0" baseline="0">
                <a:solidFill>
                  <a:schemeClr val="tx1">
                    <a:lumMod val="85000"/>
                    <a:lumOff val="15000"/>
                  </a:schemeClr>
                </a:solidFill>
                <a:latin typeface="+mj-lt"/>
                <a:cs typeface="Arial" pitchFamily="34" charset="0"/>
              </a:defRPr>
            </a:lvl1pPr>
          </a:lstStyle>
          <a:p>
            <a:r>
              <a:rPr lang="en-US" altLang="ko-KR" dirty="0"/>
              <a:t>Fully Editable Shapes</a:t>
            </a:r>
          </a:p>
        </p:txBody>
      </p:sp>
    </p:spTree>
    <p:extLst>
      <p:ext uri="{BB962C8B-B14F-4D97-AF65-F5344CB8AC3E}">
        <p14:creationId xmlns:p14="http://schemas.microsoft.com/office/powerpoint/2010/main" val="108731013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ext Placeholder 9"/>
          <p:cNvSpPr>
            <a:spLocks noGrp="1"/>
          </p:cNvSpPr>
          <p:nvPr>
            <p:ph type="body" sz="quarter" idx="10" hasCustomPrompt="1"/>
          </p:nvPr>
        </p:nvSpPr>
        <p:spPr>
          <a:xfrm>
            <a:off x="0" y="123478"/>
            <a:ext cx="9144000" cy="576064"/>
          </a:xfrm>
          <a:prstGeom prst="rect">
            <a:avLst/>
          </a:prstGeom>
        </p:spPr>
        <p:txBody>
          <a:bodyPr anchor="ctr"/>
          <a:lstStyle>
            <a:lvl1pPr marL="0" indent="0" algn="ctr">
              <a:buNone/>
              <a:defRPr sz="4000" b="0" baseline="0">
                <a:latin typeface="+mj-lt"/>
                <a:cs typeface="Arial" pitchFamily="34" charset="0"/>
              </a:defRPr>
            </a:lvl1pPr>
          </a:lstStyle>
          <a:p>
            <a:pPr lvl="0"/>
            <a:r>
              <a:rPr lang="en-US" altLang="ko-KR" dirty="0"/>
              <a:t>ICON SETS LAYOUT</a:t>
            </a:r>
          </a:p>
        </p:txBody>
      </p:sp>
      <p:grpSp>
        <p:nvGrpSpPr>
          <p:cNvPr id="4" name="Group 3"/>
          <p:cNvGrpSpPr/>
          <p:nvPr userDrawn="1"/>
        </p:nvGrpSpPr>
        <p:grpSpPr>
          <a:xfrm>
            <a:off x="354008" y="1131589"/>
            <a:ext cx="2849840" cy="3649171"/>
            <a:chOff x="354008" y="1131589"/>
            <a:chExt cx="2849840" cy="3649171"/>
          </a:xfrm>
        </p:grpSpPr>
        <p:sp>
          <p:nvSpPr>
            <p:cNvPr id="5" name="Rounded Rectangle 4"/>
            <p:cNvSpPr/>
            <p:nvPr/>
          </p:nvSpPr>
          <p:spPr>
            <a:xfrm>
              <a:off x="354008" y="1131589"/>
              <a:ext cx="2849840" cy="3649171"/>
            </a:xfrm>
            <a:prstGeom prst="roundRect">
              <a:avLst>
                <a:gd name="adj" fmla="val 396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 name="Rounded Rectangle 7"/>
            <p:cNvSpPr/>
            <p:nvPr/>
          </p:nvSpPr>
          <p:spPr>
            <a:xfrm>
              <a:off x="531932" y="1347500"/>
              <a:ext cx="108520" cy="3240473"/>
            </a:xfrm>
            <a:prstGeom prst="roundRect">
              <a:avLst>
                <a:gd name="adj" fmla="val 50000"/>
              </a:avLst>
            </a:prstGeom>
            <a:solidFill>
              <a:schemeClr val="bg1">
                <a:alpha val="4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bg1"/>
                </a:solidFill>
              </a:endParaRPr>
            </a:p>
          </p:txBody>
        </p:sp>
        <p:sp>
          <p:nvSpPr>
            <p:cNvPr id="9" name="Half Frame 8"/>
            <p:cNvSpPr/>
            <p:nvPr/>
          </p:nvSpPr>
          <p:spPr>
            <a:xfrm rot="5400000">
              <a:off x="2592642" y="1238201"/>
              <a:ext cx="502331" cy="502331"/>
            </a:xfrm>
            <a:prstGeom prst="halfFrame">
              <a:avLst>
                <a:gd name="adj1" fmla="val 23728"/>
                <a:gd name="adj2" fmla="val 24642"/>
              </a:avLst>
            </a:prstGeom>
            <a:solidFill>
              <a:schemeClr val="bg1">
                <a:alpha val="2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chemeClr val="tx1"/>
                </a:solidFill>
              </a:endParaRPr>
            </a:p>
          </p:txBody>
        </p:sp>
      </p:grpSp>
    </p:spTree>
    <p:extLst>
      <p:ext uri="{BB962C8B-B14F-4D97-AF65-F5344CB8AC3E}">
        <p14:creationId xmlns:p14="http://schemas.microsoft.com/office/powerpoint/2010/main" val="13259636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3"/>
        </a:solidFill>
        <a:effectLst/>
      </p:bgPr>
    </p:bg>
    <p:spTree>
      <p:nvGrpSpPr>
        <p:cNvPr id="1" name=""/>
        <p:cNvGrpSpPr/>
        <p:nvPr/>
      </p:nvGrpSpPr>
      <p:grpSpPr>
        <a:xfrm>
          <a:off x="0" y="0"/>
          <a:ext cx="0" cy="0"/>
          <a:chOff x="0" y="0"/>
          <a:chExt cx="0" cy="0"/>
        </a:xfrm>
      </p:grpSpPr>
      <p:sp>
        <p:nvSpPr>
          <p:cNvPr id="2" name="Oval 1"/>
          <p:cNvSpPr/>
          <p:nvPr userDrawn="1"/>
        </p:nvSpPr>
        <p:spPr>
          <a:xfrm>
            <a:off x="1907704" y="1779662"/>
            <a:ext cx="1584176" cy="1584176"/>
          </a:xfrm>
          <a:prstGeom prst="ellipse">
            <a:avLst/>
          </a:prstGeom>
          <a:solidFill>
            <a:schemeClr val="accent3"/>
          </a:solid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4" name="Picture Placeholder 2"/>
          <p:cNvSpPr>
            <a:spLocks noGrp="1"/>
          </p:cNvSpPr>
          <p:nvPr>
            <p:ph type="pic" idx="1" hasCustomPrompt="1"/>
          </p:nvPr>
        </p:nvSpPr>
        <p:spPr>
          <a:xfrm>
            <a:off x="2030016" y="1901974"/>
            <a:ext cx="1339552" cy="1339552"/>
          </a:xfrm>
          <a:prstGeom prst="ellipse">
            <a:avLst/>
          </a:prstGeom>
          <a:solidFill>
            <a:schemeClr val="bg1">
              <a:lumMod val="95000"/>
            </a:schemeClr>
          </a:solidFill>
        </p:spPr>
        <p:txBody>
          <a:bodyPr anchor="ctr"/>
          <a:lstStyle>
            <a:lvl1pPr marL="0" indent="0" algn="ctr">
              <a:buNone/>
              <a:defRPr sz="1200" baseline="0">
                <a:solidFill>
                  <a:schemeClr val="tx1">
                    <a:lumMod val="75000"/>
                    <a:lumOff val="25000"/>
                  </a:schemeClr>
                </a:solidFill>
                <a:latin typeface="+mn-lt"/>
                <a:cs typeface="Arial" pitchFamily="34"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ko-KR" dirty="0"/>
              <a:t>Insert Your Image</a:t>
            </a:r>
            <a:endParaRPr lang="ko-KR" altLang="en-US" dirty="0"/>
          </a:p>
        </p:txBody>
      </p:sp>
      <p:sp>
        <p:nvSpPr>
          <p:cNvPr id="5" name="Text Placeholder 9"/>
          <p:cNvSpPr>
            <a:spLocks noGrp="1"/>
          </p:cNvSpPr>
          <p:nvPr>
            <p:ph type="body" sz="quarter" idx="10" hasCustomPrompt="1"/>
          </p:nvPr>
        </p:nvSpPr>
        <p:spPr>
          <a:xfrm>
            <a:off x="3995936" y="2204395"/>
            <a:ext cx="5148064" cy="576064"/>
          </a:xfrm>
          <a:prstGeom prst="rect">
            <a:avLst/>
          </a:prstGeom>
        </p:spPr>
        <p:txBody>
          <a:bodyPr anchor="ctr"/>
          <a:lstStyle>
            <a:lvl1pPr marL="0" indent="0" algn="l">
              <a:buNone/>
              <a:defRPr sz="3600" b="0" baseline="0">
                <a:solidFill>
                  <a:schemeClr val="bg1"/>
                </a:solidFill>
                <a:latin typeface="+mj-lt"/>
                <a:cs typeface="Arial" pitchFamily="34" charset="0"/>
              </a:defRPr>
            </a:lvl1pPr>
          </a:lstStyle>
          <a:p>
            <a:pPr lvl="0"/>
            <a:r>
              <a:rPr lang="en-US" altLang="ko-KR" dirty="0"/>
              <a:t>SECTION BREAK</a:t>
            </a:r>
          </a:p>
        </p:txBody>
      </p:sp>
      <p:sp>
        <p:nvSpPr>
          <p:cNvPr id="6" name="Text Placeholder 9"/>
          <p:cNvSpPr>
            <a:spLocks noGrp="1"/>
          </p:cNvSpPr>
          <p:nvPr>
            <p:ph type="body" sz="quarter" idx="11" hasCustomPrompt="1"/>
          </p:nvPr>
        </p:nvSpPr>
        <p:spPr>
          <a:xfrm>
            <a:off x="3995936" y="2780459"/>
            <a:ext cx="5148064" cy="288032"/>
          </a:xfrm>
          <a:prstGeom prst="rect">
            <a:avLst/>
          </a:prstGeom>
        </p:spPr>
        <p:txBody>
          <a:bodyPr anchor="ctr"/>
          <a:lstStyle>
            <a:lvl1pPr marL="0" indent="0" algn="l">
              <a:buNone/>
              <a:defRPr sz="1200" b="0" baseline="0">
                <a:solidFill>
                  <a:schemeClr val="bg1"/>
                </a:solidFill>
                <a:latin typeface="+mn-lt"/>
                <a:cs typeface="Arial" pitchFamily="34" charset="0"/>
              </a:defRPr>
            </a:lvl1pPr>
          </a:lstStyle>
          <a:p>
            <a:pPr lvl="0"/>
            <a:r>
              <a:rPr lang="en-US" altLang="ko-KR" dirty="0"/>
              <a:t>Insert the title of your subtitle Here</a:t>
            </a:r>
          </a:p>
        </p:txBody>
      </p:sp>
      <p:grpSp>
        <p:nvGrpSpPr>
          <p:cNvPr id="7" name="Group 6"/>
          <p:cNvGrpSpPr/>
          <p:nvPr userDrawn="1"/>
        </p:nvGrpSpPr>
        <p:grpSpPr>
          <a:xfrm>
            <a:off x="4064481" y="1952954"/>
            <a:ext cx="767433" cy="144000"/>
            <a:chOff x="7934433" y="3003797"/>
            <a:chExt cx="767433" cy="144000"/>
          </a:xfrm>
        </p:grpSpPr>
        <p:sp>
          <p:nvSpPr>
            <p:cNvPr id="8" name="Rectangle 7"/>
            <p:cNvSpPr/>
            <p:nvPr/>
          </p:nvSpPr>
          <p:spPr>
            <a:xfrm>
              <a:off x="7934433" y="3003797"/>
              <a:ext cx="144000" cy="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9" name="Rectangle 8"/>
            <p:cNvSpPr/>
            <p:nvPr/>
          </p:nvSpPr>
          <p:spPr>
            <a:xfrm>
              <a:off x="8142244" y="3003797"/>
              <a:ext cx="144000" cy="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rgbClr val="A0C458"/>
                </a:solidFill>
              </a:endParaRPr>
            </a:p>
          </p:txBody>
        </p:sp>
        <p:sp>
          <p:nvSpPr>
            <p:cNvPr id="10" name="Rectangle 9"/>
            <p:cNvSpPr/>
            <p:nvPr/>
          </p:nvSpPr>
          <p:spPr>
            <a:xfrm>
              <a:off x="8350055" y="3003797"/>
              <a:ext cx="144000" cy="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 name="Rectangle 10"/>
            <p:cNvSpPr/>
            <p:nvPr/>
          </p:nvSpPr>
          <p:spPr>
            <a:xfrm>
              <a:off x="8557866" y="3003797"/>
              <a:ext cx="144000" cy="144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Tree>
    <p:extLst>
      <p:ext uri="{BB962C8B-B14F-4D97-AF65-F5344CB8AC3E}">
        <p14:creationId xmlns:p14="http://schemas.microsoft.com/office/powerpoint/2010/main" val="4914867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slideLayout" Target="../slideLayouts/slideLayout17.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slideLayout" Target="../slideLayouts/slideLayout16.xml"/><Relationship Id="rId2" Type="http://schemas.openxmlformats.org/officeDocument/2006/relationships/slideLayout" Target="../slideLayouts/slideLayout6.xml"/><Relationship Id="rId16" Type="http://schemas.openxmlformats.org/officeDocument/2006/relationships/theme" Target="../theme/theme2.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5" Type="http://schemas.openxmlformats.org/officeDocument/2006/relationships/slideLayout" Target="../slideLayouts/slideLayout1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 Id="rId14" Type="http://schemas.openxmlformats.org/officeDocument/2006/relationships/slideLayout" Target="../slideLayouts/slideLayout18.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9173561"/>
      </p:ext>
    </p:extLst>
  </p:cSld>
  <p:clrMap bg1="lt1" tx1="dk1" bg2="lt2" tx2="dk2" accent1="accent1" accent2="accent2" accent3="accent3" accent4="accent4" accent5="accent5" accent6="accent6" hlink="hlink" folHlink="folHlink"/>
  <p:sldLayoutIdLst>
    <p:sldLayoutId id="2147483678" r:id="rId1"/>
    <p:sldLayoutId id="2147483657" r:id="rId2"/>
    <p:sldLayoutId id="2147483675" r:id="rId3"/>
    <p:sldLayoutId id="2147483680" r:id="rId4"/>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3554087"/>
      </p:ext>
    </p:extLst>
  </p:cSld>
  <p:clrMap bg1="lt1" tx1="dk1" bg2="lt2" tx2="dk2" accent1="accent1" accent2="accent2" accent3="accent3" accent4="accent4" accent5="accent5" accent6="accent6" hlink="hlink" folHlink="folHlink"/>
  <p:sldLayoutIdLst>
    <p:sldLayoutId id="2147483665" r:id="rId1"/>
    <p:sldLayoutId id="2147483649" r:id="rId2"/>
    <p:sldLayoutId id="2147483664" r:id="rId3"/>
    <p:sldLayoutId id="2147483666" r:id="rId4"/>
    <p:sldLayoutId id="2147483667" r:id="rId5"/>
    <p:sldLayoutId id="2147483668" r:id="rId6"/>
    <p:sldLayoutId id="2147483669" r:id="rId7"/>
    <p:sldLayoutId id="2147483670" r:id="rId8"/>
    <p:sldLayoutId id="2147483671" r:id="rId9"/>
    <p:sldLayoutId id="2147483672" r:id="rId10"/>
    <p:sldLayoutId id="2147483676" r:id="rId11"/>
    <p:sldLayoutId id="2147483673" r:id="rId12"/>
    <p:sldLayoutId id="2147483674" r:id="rId13"/>
    <p:sldLayoutId id="2147483679" r:id="rId14"/>
    <p:sldLayoutId id="2147483677" r:id="rId15"/>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42565916"/>
      </p:ext>
    </p:extLst>
  </p:cSld>
  <p:clrMap bg1="lt1" tx1="dk1" bg2="lt2" tx2="dk2" accent1="accent1" accent2="accent2" accent3="accent3" accent4="accent4" accent5="accent5" accent6="accent6" hlink="hlink" folHlink="folHlink"/>
  <p:sldLayoutIdLst>
    <p:sldLayoutId id="2147483659" r:id="rId1"/>
  </p:sldLayoutIdLst>
  <p:txStyles>
    <p:titleStyle>
      <a:lvl1pPr algn="ctr" defTabSz="914400" rtl="0" eaLnBrk="1" latinLnBrk="1"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16.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1.jpg"/><Relationship Id="rId7" Type="http://schemas.openxmlformats.org/officeDocument/2006/relationships/diagramColors" Target="../diagrams/colors1.xml"/><Relationship Id="rId2" Type="http://schemas.openxmlformats.org/officeDocument/2006/relationships/image" Target="../media/image10.jpg"/><Relationship Id="rId1" Type="http://schemas.openxmlformats.org/officeDocument/2006/relationships/slideLayout" Target="../slideLayouts/slideLayout10.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1"/>
          <p:cNvSpPr txBox="1">
            <a:spLocks noChangeArrowheads="1"/>
          </p:cNvSpPr>
          <p:nvPr/>
        </p:nvSpPr>
        <p:spPr bwMode="auto">
          <a:xfrm>
            <a:off x="3779912" y="3579862"/>
            <a:ext cx="5328592" cy="1015663"/>
          </a:xfrm>
          <a:prstGeom prst="rect">
            <a:avLst/>
          </a:prstGeom>
          <a:noFill/>
          <a:ln w="9525">
            <a:noFill/>
            <a:miter lim="800000"/>
            <a:headEnd/>
            <a:tailEnd/>
          </a:ln>
        </p:spPr>
        <p:txBody>
          <a:bodyPr wrap="square">
            <a:spAutoFit/>
          </a:bodyPr>
          <a:lstStyle/>
          <a:p>
            <a:r>
              <a:rPr lang="en-US" sz="2000" b="1" dirty="0">
                <a:solidFill>
                  <a:schemeClr val="tx1">
                    <a:lumMod val="75000"/>
                    <a:lumOff val="25000"/>
                  </a:schemeClr>
                </a:solidFill>
                <a:latin typeface="Arial" pitchFamily="34" charset="0"/>
                <a:ea typeface="맑은 고딕" pitchFamily="50" charset="-127"/>
                <a:cs typeface="Arial" pitchFamily="34" charset="0"/>
              </a:rPr>
              <a:t>The impact of </a:t>
            </a:r>
            <a:r>
              <a:rPr lang="en-US" sz="2000" b="1" dirty="0">
                <a:solidFill>
                  <a:schemeClr val="accent1"/>
                </a:solidFill>
                <a:latin typeface="Arial" pitchFamily="34" charset="0"/>
                <a:ea typeface="맑은 고딕" pitchFamily="50" charset="-127"/>
                <a:cs typeface="Arial" pitchFamily="34" charset="0"/>
              </a:rPr>
              <a:t>Targeted Exercise Programs</a:t>
            </a:r>
            <a:r>
              <a:rPr lang="en-US" sz="2000" b="1" dirty="0">
                <a:solidFill>
                  <a:schemeClr val="tx1">
                    <a:lumMod val="75000"/>
                    <a:lumOff val="25000"/>
                  </a:schemeClr>
                </a:solidFill>
                <a:latin typeface="Arial" pitchFamily="34" charset="0"/>
                <a:ea typeface="맑은 고딕" pitchFamily="50" charset="-127"/>
                <a:cs typeface="Arial" pitchFamily="34" charset="0"/>
              </a:rPr>
              <a:t> on </a:t>
            </a:r>
            <a:r>
              <a:rPr lang="en-US" sz="2000" b="1" dirty="0">
                <a:solidFill>
                  <a:schemeClr val="accent1"/>
                </a:solidFill>
                <a:latin typeface="Arial" pitchFamily="34" charset="0"/>
                <a:ea typeface="맑은 고딕" pitchFamily="50" charset="-127"/>
                <a:cs typeface="Arial" pitchFamily="34" charset="0"/>
              </a:rPr>
              <a:t>Mental Health</a:t>
            </a:r>
            <a:r>
              <a:rPr lang="en-US" sz="2000" b="1" dirty="0">
                <a:solidFill>
                  <a:schemeClr val="tx1">
                    <a:lumMod val="75000"/>
                    <a:lumOff val="25000"/>
                  </a:schemeClr>
                </a:solidFill>
                <a:latin typeface="Arial" pitchFamily="34" charset="0"/>
                <a:ea typeface="맑은 고딕" pitchFamily="50" charset="-127"/>
                <a:cs typeface="Arial" pitchFamily="34" charset="0"/>
              </a:rPr>
              <a:t> outcomes for </a:t>
            </a:r>
            <a:r>
              <a:rPr lang="en-US" sz="2000" b="1" dirty="0">
                <a:solidFill>
                  <a:srgbClr val="0070C0"/>
                </a:solidFill>
                <a:latin typeface="Arial" pitchFamily="34" charset="0"/>
                <a:ea typeface="맑은 고딕" pitchFamily="50" charset="-127"/>
                <a:cs typeface="Arial" pitchFamily="34" charset="0"/>
              </a:rPr>
              <a:t>Older Adults </a:t>
            </a:r>
            <a:r>
              <a:rPr lang="en-US" sz="2000" b="1" dirty="0">
                <a:solidFill>
                  <a:schemeClr val="tx1">
                    <a:lumMod val="75000"/>
                    <a:lumOff val="25000"/>
                  </a:schemeClr>
                </a:solidFill>
                <a:latin typeface="Arial" pitchFamily="34" charset="0"/>
                <a:ea typeface="맑은 고딕" pitchFamily="50" charset="-127"/>
                <a:cs typeface="Arial" pitchFamily="34" charset="0"/>
              </a:rPr>
              <a:t>in </a:t>
            </a:r>
            <a:r>
              <a:rPr lang="en-US" sz="2000" b="1" dirty="0">
                <a:solidFill>
                  <a:srgbClr val="0070C0"/>
                </a:solidFill>
                <a:latin typeface="Arial" pitchFamily="34" charset="0"/>
                <a:ea typeface="맑은 고딕" pitchFamily="50" charset="-127"/>
                <a:cs typeface="Arial" pitchFamily="34" charset="0"/>
              </a:rPr>
              <a:t>UK Social Care Settings</a:t>
            </a:r>
          </a:p>
        </p:txBody>
      </p:sp>
      <p:pic>
        <p:nvPicPr>
          <p:cNvPr id="13" name="Picture Placeholder 12"/>
          <p:cNvPicPr>
            <a:picLocks noGrp="1" noChangeAspect="1"/>
          </p:cNvPicPr>
          <p:nvPr>
            <p:ph type="pic" idx="12"/>
          </p:nvPr>
        </p:nvPicPr>
        <p:blipFill>
          <a:blip r:embed="rId2">
            <a:extLst>
              <a:ext uri="{28A0092B-C50C-407E-A947-70E740481C1C}">
                <a14:useLocalDpi xmlns:a14="http://schemas.microsoft.com/office/drawing/2010/main" val="0"/>
              </a:ext>
            </a:extLst>
          </a:blip>
          <a:srcRect t="22328" b="22328"/>
          <a:stretch>
            <a:fillRect/>
          </a:stretch>
        </p:blipFill>
        <p:spPr/>
      </p:pic>
    </p:spTree>
    <p:extLst>
      <p:ext uri="{BB962C8B-B14F-4D97-AF65-F5344CB8AC3E}">
        <p14:creationId xmlns:p14="http://schemas.microsoft.com/office/powerpoint/2010/main" val="36452444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39752" y="1124323"/>
            <a:ext cx="6242476" cy="48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cs typeface="Arial" pitchFamily="34" charset="0"/>
            </a:endParaRPr>
          </a:p>
        </p:txBody>
      </p:sp>
      <p:sp>
        <p:nvSpPr>
          <p:cNvPr id="18" name="Rectangle 17"/>
          <p:cNvSpPr/>
          <p:nvPr/>
        </p:nvSpPr>
        <p:spPr>
          <a:xfrm>
            <a:off x="8374773" y="1124323"/>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3" name="Rectangle 22"/>
          <p:cNvSpPr/>
          <p:nvPr/>
        </p:nvSpPr>
        <p:spPr>
          <a:xfrm>
            <a:off x="8187053" y="1124323"/>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3" name="Isosceles Triangle 1"/>
          <p:cNvSpPr/>
          <p:nvPr/>
        </p:nvSpPr>
        <p:spPr>
          <a:xfrm>
            <a:off x="2123728" y="1869069"/>
            <a:ext cx="6458500" cy="486000"/>
          </a:xfrm>
          <a:custGeom>
            <a:avLst/>
            <a:gdLst>
              <a:gd name="connsiteX0" fmla="*/ 208160 w 8101851"/>
              <a:gd name="connsiteY0" fmla="*/ 0 h 648000"/>
              <a:gd name="connsiteX1" fmla="*/ 8101851 w 8101851"/>
              <a:gd name="connsiteY1" fmla="*/ 0 h 648000"/>
              <a:gd name="connsiteX2" fmla="*/ 8101851 w 8101851"/>
              <a:gd name="connsiteY2" fmla="*/ 648000 h 648000"/>
              <a:gd name="connsiteX3" fmla="*/ 416319 w 8101851"/>
              <a:gd name="connsiteY3" fmla="*/ 648000 h 648000"/>
              <a:gd name="connsiteX4" fmla="*/ 208160 w 8101851"/>
              <a:gd name="connsiteY4" fmla="*/ 648000 h 648000"/>
              <a:gd name="connsiteX5" fmla="*/ 0 w 8101851"/>
              <a:gd name="connsiteY5" fmla="*/ 648000 h 648000"/>
              <a:gd name="connsiteX6" fmla="*/ 283910 w 8101851"/>
              <a:gd name="connsiteY6" fmla="*/ 314984 h 648000"/>
              <a:gd name="connsiteX7" fmla="*/ 208160 w 8101851"/>
              <a:gd name="connsiteY7" fmla="*/ 0 h 648000"/>
              <a:gd name="connsiteX0" fmla="*/ 208160 w 8101851"/>
              <a:gd name="connsiteY0" fmla="*/ 0 h 648000"/>
              <a:gd name="connsiteX1" fmla="*/ 8101851 w 8101851"/>
              <a:gd name="connsiteY1" fmla="*/ 0 h 648000"/>
              <a:gd name="connsiteX2" fmla="*/ 8101851 w 8101851"/>
              <a:gd name="connsiteY2" fmla="*/ 648000 h 648000"/>
              <a:gd name="connsiteX3" fmla="*/ 416319 w 8101851"/>
              <a:gd name="connsiteY3" fmla="*/ 648000 h 648000"/>
              <a:gd name="connsiteX4" fmla="*/ 208160 w 8101851"/>
              <a:gd name="connsiteY4" fmla="*/ 648000 h 648000"/>
              <a:gd name="connsiteX5" fmla="*/ 0 w 8101851"/>
              <a:gd name="connsiteY5" fmla="*/ 648000 h 648000"/>
              <a:gd name="connsiteX6" fmla="*/ 283910 w 8101851"/>
              <a:gd name="connsiteY6" fmla="*/ 314984 h 648000"/>
              <a:gd name="connsiteX7" fmla="*/ 208160 w 8101851"/>
              <a:gd name="connsiteY7" fmla="*/ 0 h 648000"/>
              <a:gd name="connsiteX0" fmla="*/ 208160 w 8101851"/>
              <a:gd name="connsiteY0" fmla="*/ 0 h 648000"/>
              <a:gd name="connsiteX1" fmla="*/ 8101851 w 8101851"/>
              <a:gd name="connsiteY1" fmla="*/ 0 h 648000"/>
              <a:gd name="connsiteX2" fmla="*/ 8101851 w 8101851"/>
              <a:gd name="connsiteY2" fmla="*/ 648000 h 648000"/>
              <a:gd name="connsiteX3" fmla="*/ 416319 w 8101851"/>
              <a:gd name="connsiteY3" fmla="*/ 648000 h 648000"/>
              <a:gd name="connsiteX4" fmla="*/ 208160 w 8101851"/>
              <a:gd name="connsiteY4" fmla="*/ 648000 h 648000"/>
              <a:gd name="connsiteX5" fmla="*/ 0 w 8101851"/>
              <a:gd name="connsiteY5" fmla="*/ 648000 h 648000"/>
              <a:gd name="connsiteX6" fmla="*/ 283910 w 8101851"/>
              <a:gd name="connsiteY6" fmla="*/ 314984 h 648000"/>
              <a:gd name="connsiteX7" fmla="*/ 208160 w 8101851"/>
              <a:gd name="connsiteY7" fmla="*/ 0 h 64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01851" h="648000">
                <a:moveTo>
                  <a:pt x="208160" y="0"/>
                </a:moveTo>
                <a:lnTo>
                  <a:pt x="8101851" y="0"/>
                </a:lnTo>
                <a:lnTo>
                  <a:pt x="8101851" y="648000"/>
                </a:lnTo>
                <a:lnTo>
                  <a:pt x="416319" y="648000"/>
                </a:lnTo>
                <a:lnTo>
                  <a:pt x="208160" y="648000"/>
                </a:lnTo>
                <a:lnTo>
                  <a:pt x="0" y="648000"/>
                </a:lnTo>
                <a:cubicBezTo>
                  <a:pt x="94637" y="536995"/>
                  <a:pt x="81060" y="391484"/>
                  <a:pt x="283910" y="314984"/>
                </a:cubicBezTo>
                <a:cubicBezTo>
                  <a:pt x="478696" y="115099"/>
                  <a:pt x="208160" y="96368"/>
                  <a:pt x="208160" y="0"/>
                </a:cubicBez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9" name="Rectangle 18"/>
          <p:cNvSpPr/>
          <p:nvPr/>
        </p:nvSpPr>
        <p:spPr>
          <a:xfrm>
            <a:off x="8374773" y="1869069"/>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4" name="Rectangle 23"/>
          <p:cNvSpPr/>
          <p:nvPr/>
        </p:nvSpPr>
        <p:spPr>
          <a:xfrm>
            <a:off x="8187053" y="1869069"/>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5" name="Rectangle 4"/>
          <p:cNvSpPr/>
          <p:nvPr/>
        </p:nvSpPr>
        <p:spPr>
          <a:xfrm>
            <a:off x="2330450" y="2607465"/>
            <a:ext cx="6251778" cy="48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cs typeface="Arial" pitchFamily="34" charset="0"/>
            </a:endParaRPr>
          </a:p>
        </p:txBody>
      </p:sp>
      <p:sp>
        <p:nvSpPr>
          <p:cNvPr id="20" name="Rectangle 19"/>
          <p:cNvSpPr/>
          <p:nvPr/>
        </p:nvSpPr>
        <p:spPr>
          <a:xfrm>
            <a:off x="8374773" y="2607465"/>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5" name="Rectangle 24"/>
          <p:cNvSpPr/>
          <p:nvPr/>
        </p:nvSpPr>
        <p:spPr>
          <a:xfrm>
            <a:off x="8187053" y="2607465"/>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6" name="Rectangle 5"/>
          <p:cNvSpPr/>
          <p:nvPr/>
        </p:nvSpPr>
        <p:spPr>
          <a:xfrm>
            <a:off x="2351598" y="3358561"/>
            <a:ext cx="6230630" cy="486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cs typeface="Arial" pitchFamily="34" charset="0"/>
            </a:endParaRPr>
          </a:p>
        </p:txBody>
      </p:sp>
      <p:sp>
        <p:nvSpPr>
          <p:cNvPr id="21" name="Rectangle 20"/>
          <p:cNvSpPr/>
          <p:nvPr/>
        </p:nvSpPr>
        <p:spPr>
          <a:xfrm>
            <a:off x="8374773" y="3358561"/>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6" name="Rectangle 25"/>
          <p:cNvSpPr/>
          <p:nvPr/>
        </p:nvSpPr>
        <p:spPr>
          <a:xfrm>
            <a:off x="8187053" y="3358561"/>
            <a:ext cx="108000" cy="4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 name="Title 1"/>
          <p:cNvSpPr>
            <a:spLocks noGrp="1"/>
          </p:cNvSpPr>
          <p:nvPr>
            <p:ph type="title"/>
          </p:nvPr>
        </p:nvSpPr>
        <p:spPr/>
        <p:txBody>
          <a:bodyPr/>
          <a:lstStyle/>
          <a:p>
            <a:r>
              <a:rPr lang="en-US" altLang="ko-KR" dirty="0">
                <a:solidFill>
                  <a:schemeClr val="accent1"/>
                </a:solidFill>
              </a:rPr>
              <a:t>Overview</a:t>
            </a:r>
            <a:r>
              <a:rPr lang="en-US" altLang="ko-KR" dirty="0">
                <a:solidFill>
                  <a:srgbClr val="22AAE4"/>
                </a:solidFill>
              </a:rPr>
              <a:t> </a:t>
            </a:r>
            <a:r>
              <a:rPr lang="en-US" altLang="ko-KR" dirty="0"/>
              <a:t>Layout</a:t>
            </a:r>
            <a:endParaRPr lang="ko-KR" altLang="en-US" dirty="0"/>
          </a:p>
        </p:txBody>
      </p:sp>
      <p:sp>
        <p:nvSpPr>
          <p:cNvPr id="7" name="TextBox 6"/>
          <p:cNvSpPr txBox="1"/>
          <p:nvPr/>
        </p:nvSpPr>
        <p:spPr>
          <a:xfrm>
            <a:off x="2040517" y="895577"/>
            <a:ext cx="450925" cy="923330"/>
          </a:xfrm>
          <a:prstGeom prst="rect">
            <a:avLst/>
          </a:prstGeom>
          <a:noFill/>
        </p:spPr>
        <p:txBody>
          <a:bodyPr wrap="square" rtlCol="0" anchor="ctr">
            <a:spAutoFit/>
          </a:bodyPr>
          <a:lstStyle/>
          <a:p>
            <a:pPr algn="ctr"/>
            <a:r>
              <a:rPr lang="en-US" altLang="ko-KR" sz="5400" b="1" dirty="0">
                <a:solidFill>
                  <a:schemeClr val="accent2"/>
                </a:solidFill>
                <a:cs typeface="Arial" pitchFamily="34" charset="0"/>
              </a:rPr>
              <a:t>1</a:t>
            </a:r>
            <a:endParaRPr lang="ko-KR" altLang="en-US" sz="5400" b="1" dirty="0">
              <a:solidFill>
                <a:schemeClr val="accent2"/>
              </a:solidFill>
              <a:cs typeface="Arial" pitchFamily="34" charset="0"/>
            </a:endParaRPr>
          </a:p>
        </p:txBody>
      </p:sp>
      <p:sp>
        <p:nvSpPr>
          <p:cNvPr id="8" name="TextBox 7"/>
          <p:cNvSpPr txBox="1"/>
          <p:nvPr/>
        </p:nvSpPr>
        <p:spPr>
          <a:xfrm>
            <a:off x="2040517" y="1639704"/>
            <a:ext cx="450925" cy="923330"/>
          </a:xfrm>
          <a:prstGeom prst="rect">
            <a:avLst/>
          </a:prstGeom>
          <a:noFill/>
        </p:spPr>
        <p:txBody>
          <a:bodyPr wrap="square" rtlCol="0" anchor="ctr">
            <a:spAutoFit/>
          </a:bodyPr>
          <a:lstStyle/>
          <a:p>
            <a:pPr algn="ctr"/>
            <a:r>
              <a:rPr lang="en-US" altLang="ko-KR" sz="5400" b="1" dirty="0">
                <a:solidFill>
                  <a:schemeClr val="accent2"/>
                </a:solidFill>
                <a:cs typeface="Arial" pitchFamily="34" charset="0"/>
              </a:rPr>
              <a:t>2</a:t>
            </a:r>
            <a:endParaRPr lang="ko-KR" altLang="en-US" sz="5400" b="1" dirty="0">
              <a:solidFill>
                <a:schemeClr val="accent2"/>
              </a:solidFill>
              <a:cs typeface="Arial" pitchFamily="34" charset="0"/>
            </a:endParaRPr>
          </a:p>
        </p:txBody>
      </p:sp>
      <p:sp>
        <p:nvSpPr>
          <p:cNvPr id="9" name="TextBox 8"/>
          <p:cNvSpPr txBox="1"/>
          <p:nvPr/>
        </p:nvSpPr>
        <p:spPr>
          <a:xfrm>
            <a:off x="2040517" y="2383831"/>
            <a:ext cx="450925" cy="923330"/>
          </a:xfrm>
          <a:prstGeom prst="rect">
            <a:avLst/>
          </a:prstGeom>
          <a:noFill/>
        </p:spPr>
        <p:txBody>
          <a:bodyPr wrap="square" rtlCol="0" anchor="ctr">
            <a:spAutoFit/>
          </a:bodyPr>
          <a:lstStyle/>
          <a:p>
            <a:pPr algn="ctr"/>
            <a:r>
              <a:rPr lang="en-US" altLang="ko-KR" sz="5400" b="1" dirty="0">
                <a:solidFill>
                  <a:schemeClr val="accent2"/>
                </a:solidFill>
                <a:cs typeface="Arial" pitchFamily="34" charset="0"/>
              </a:rPr>
              <a:t>3</a:t>
            </a:r>
            <a:endParaRPr lang="ko-KR" altLang="en-US" sz="5400" b="1" dirty="0">
              <a:solidFill>
                <a:schemeClr val="accent2"/>
              </a:solidFill>
              <a:cs typeface="Arial" pitchFamily="34" charset="0"/>
            </a:endParaRPr>
          </a:p>
        </p:txBody>
      </p:sp>
      <p:sp>
        <p:nvSpPr>
          <p:cNvPr id="10" name="TextBox 9"/>
          <p:cNvSpPr txBox="1"/>
          <p:nvPr/>
        </p:nvSpPr>
        <p:spPr>
          <a:xfrm>
            <a:off x="2040517" y="3127958"/>
            <a:ext cx="450925" cy="923330"/>
          </a:xfrm>
          <a:prstGeom prst="rect">
            <a:avLst/>
          </a:prstGeom>
          <a:noFill/>
        </p:spPr>
        <p:txBody>
          <a:bodyPr wrap="square" rtlCol="0" anchor="ctr">
            <a:spAutoFit/>
          </a:bodyPr>
          <a:lstStyle/>
          <a:p>
            <a:pPr algn="ctr"/>
            <a:r>
              <a:rPr lang="en-US" altLang="ko-KR" sz="5400" b="1" dirty="0">
                <a:solidFill>
                  <a:schemeClr val="accent2"/>
                </a:solidFill>
                <a:cs typeface="Arial" pitchFamily="34" charset="0"/>
              </a:rPr>
              <a:t>4</a:t>
            </a:r>
            <a:endParaRPr lang="ko-KR" altLang="en-US" sz="5400" b="1" dirty="0">
              <a:solidFill>
                <a:schemeClr val="accent2"/>
              </a:solidFill>
              <a:cs typeface="Arial" pitchFamily="34" charset="0"/>
            </a:endParaRPr>
          </a:p>
        </p:txBody>
      </p:sp>
      <p:sp>
        <p:nvSpPr>
          <p:cNvPr id="13" name="TextBox 12"/>
          <p:cNvSpPr txBox="1"/>
          <p:nvPr/>
        </p:nvSpPr>
        <p:spPr bwMode="auto">
          <a:xfrm>
            <a:off x="2627784" y="1225044"/>
            <a:ext cx="4999837"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GB" altLang="ko-KR" sz="1200" dirty="0">
                <a:solidFill>
                  <a:schemeClr val="bg1"/>
                </a:solidFill>
                <a:cs typeface="Arial" pitchFamily="34" charset="0"/>
              </a:rPr>
              <a:t>1. Introduction and Literature Based Background and Rationale  </a:t>
            </a:r>
            <a:endParaRPr lang="ko-KR" altLang="en-US" sz="1200" dirty="0">
              <a:solidFill>
                <a:schemeClr val="bg1"/>
              </a:solidFill>
              <a:cs typeface="Arial" pitchFamily="34" charset="0"/>
            </a:endParaRPr>
          </a:p>
        </p:txBody>
      </p:sp>
      <p:sp>
        <p:nvSpPr>
          <p:cNvPr id="14" name="TextBox 12"/>
          <p:cNvSpPr txBox="1"/>
          <p:nvPr/>
        </p:nvSpPr>
        <p:spPr bwMode="auto">
          <a:xfrm>
            <a:off x="2627784" y="1969790"/>
            <a:ext cx="4999837"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GB" altLang="ko-KR" sz="1200" dirty="0">
                <a:solidFill>
                  <a:schemeClr val="bg1"/>
                </a:solidFill>
                <a:cs typeface="Arial" pitchFamily="34" charset="0"/>
              </a:rPr>
              <a:t>2. Aim, Objectives and Research Question </a:t>
            </a:r>
            <a:endParaRPr lang="ko-KR" altLang="en-US" sz="1200" dirty="0">
              <a:solidFill>
                <a:schemeClr val="bg1"/>
              </a:solidFill>
              <a:cs typeface="Arial" pitchFamily="34" charset="0"/>
            </a:endParaRPr>
          </a:p>
        </p:txBody>
      </p:sp>
      <p:sp>
        <p:nvSpPr>
          <p:cNvPr id="15" name="TextBox 12"/>
          <p:cNvSpPr txBox="1"/>
          <p:nvPr/>
        </p:nvSpPr>
        <p:spPr bwMode="auto">
          <a:xfrm>
            <a:off x="2627784" y="2714536"/>
            <a:ext cx="4999837"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dirty="0">
                <a:solidFill>
                  <a:schemeClr val="bg1"/>
                </a:solidFill>
                <a:cs typeface="Arial" pitchFamily="34" charset="0"/>
              </a:rPr>
              <a:t>3. Methodology (Data Collection and Data Analysis) </a:t>
            </a:r>
            <a:endParaRPr lang="ko-KR" altLang="en-US" sz="1200" dirty="0">
              <a:solidFill>
                <a:schemeClr val="bg1"/>
              </a:solidFill>
              <a:cs typeface="Arial" pitchFamily="34" charset="0"/>
            </a:endParaRPr>
          </a:p>
        </p:txBody>
      </p:sp>
      <p:sp>
        <p:nvSpPr>
          <p:cNvPr id="17" name="TextBox 12"/>
          <p:cNvSpPr txBox="1"/>
          <p:nvPr/>
        </p:nvSpPr>
        <p:spPr bwMode="auto">
          <a:xfrm>
            <a:off x="2627784" y="3459282"/>
            <a:ext cx="4999837" cy="276999"/>
          </a:xfrm>
          <a:prstGeom prst="rect">
            <a:avLst/>
          </a:prstGeom>
          <a:noFill/>
          <a:effectLst/>
        </p:spPr>
        <p:txBody>
          <a:bodyPr wrap="square">
            <a:spAutoFit/>
          </a:bodyPr>
          <a:lstStyle>
            <a:defPPr>
              <a:defRPr lang="ko-KR"/>
            </a:defPPr>
            <a:lvl1pPr marL="0" algn="l" defTabSz="914400" rtl="0" eaLnBrk="1" latinLnBrk="1" hangingPunct="1">
              <a:defRPr sz="1800" kern="1200">
                <a:solidFill>
                  <a:schemeClr val="tx1"/>
                </a:solidFill>
                <a:latin typeface="+mn-lt"/>
                <a:ea typeface="+mn-ea"/>
                <a:cs typeface="+mn-cs"/>
              </a:defRPr>
            </a:lvl1pPr>
            <a:lvl2pPr marL="457200" algn="l" defTabSz="914400" rtl="0" eaLnBrk="1" latinLnBrk="1" hangingPunct="1">
              <a:defRPr sz="1800" kern="1200">
                <a:solidFill>
                  <a:schemeClr val="tx1"/>
                </a:solidFill>
                <a:latin typeface="+mn-lt"/>
                <a:ea typeface="+mn-ea"/>
                <a:cs typeface="+mn-cs"/>
              </a:defRPr>
            </a:lvl2pPr>
            <a:lvl3pPr marL="914400" algn="l" defTabSz="914400" rtl="0" eaLnBrk="1" latinLnBrk="1" hangingPunct="1">
              <a:defRPr sz="1800" kern="1200">
                <a:solidFill>
                  <a:schemeClr val="tx1"/>
                </a:solidFill>
                <a:latin typeface="+mn-lt"/>
                <a:ea typeface="+mn-ea"/>
                <a:cs typeface="+mn-cs"/>
              </a:defRPr>
            </a:lvl3pPr>
            <a:lvl4pPr marL="1371600" algn="l" defTabSz="914400" rtl="0" eaLnBrk="1" latinLnBrk="1" hangingPunct="1">
              <a:defRPr sz="1800" kern="1200">
                <a:solidFill>
                  <a:schemeClr val="tx1"/>
                </a:solidFill>
                <a:latin typeface="+mn-lt"/>
                <a:ea typeface="+mn-ea"/>
                <a:cs typeface="+mn-cs"/>
              </a:defRPr>
            </a:lvl4pPr>
            <a:lvl5pPr marL="1828800" algn="l" defTabSz="914400" rtl="0" eaLnBrk="1" latinLnBrk="1" hangingPunct="1">
              <a:defRPr sz="1800" kern="1200">
                <a:solidFill>
                  <a:schemeClr val="tx1"/>
                </a:solidFill>
                <a:latin typeface="+mn-lt"/>
                <a:ea typeface="+mn-ea"/>
                <a:cs typeface="+mn-cs"/>
              </a:defRPr>
            </a:lvl5pPr>
            <a:lvl6pPr marL="2286000" algn="l" defTabSz="914400" rtl="0" eaLnBrk="1" latinLnBrk="1" hangingPunct="1">
              <a:defRPr sz="1800" kern="1200">
                <a:solidFill>
                  <a:schemeClr val="tx1"/>
                </a:solidFill>
                <a:latin typeface="+mn-lt"/>
                <a:ea typeface="+mn-ea"/>
                <a:cs typeface="+mn-cs"/>
              </a:defRPr>
            </a:lvl6pPr>
            <a:lvl7pPr marL="2743200" algn="l" defTabSz="914400" rtl="0" eaLnBrk="1" latinLnBrk="1" hangingPunct="1">
              <a:defRPr sz="1800" kern="1200">
                <a:solidFill>
                  <a:schemeClr val="tx1"/>
                </a:solidFill>
                <a:latin typeface="+mn-lt"/>
                <a:ea typeface="+mn-ea"/>
                <a:cs typeface="+mn-cs"/>
              </a:defRPr>
            </a:lvl7pPr>
            <a:lvl8pPr marL="3200400" algn="l" defTabSz="914400" rtl="0" eaLnBrk="1" latinLnBrk="1" hangingPunct="1">
              <a:defRPr sz="1800" kern="1200">
                <a:solidFill>
                  <a:schemeClr val="tx1"/>
                </a:solidFill>
                <a:latin typeface="+mn-lt"/>
                <a:ea typeface="+mn-ea"/>
                <a:cs typeface="+mn-cs"/>
              </a:defRPr>
            </a:lvl8pPr>
            <a:lvl9pPr marL="3657600" algn="l" defTabSz="914400" rtl="0" eaLnBrk="1" latinLnBrk="1" hangingPunct="1">
              <a:defRPr sz="1800" kern="1200">
                <a:solidFill>
                  <a:schemeClr val="tx1"/>
                </a:solidFill>
                <a:latin typeface="+mn-lt"/>
                <a:ea typeface="+mn-ea"/>
                <a:cs typeface="+mn-cs"/>
              </a:defRPr>
            </a:lvl9pPr>
          </a:lstStyle>
          <a:p>
            <a:pPr>
              <a:defRPr/>
            </a:pPr>
            <a:r>
              <a:rPr lang="en-US" altLang="ko-KR" sz="1200" dirty="0">
                <a:solidFill>
                  <a:schemeClr val="bg1"/>
                </a:solidFill>
                <a:cs typeface="Arial" pitchFamily="34" charset="0"/>
              </a:rPr>
              <a:t>4. Research Work and Time Plan</a:t>
            </a:r>
            <a:endParaRPr lang="ko-KR" altLang="en-US" sz="1200" dirty="0">
              <a:solidFill>
                <a:schemeClr val="bg1"/>
              </a:solidFill>
              <a:cs typeface="Arial" pitchFamily="34" charset="0"/>
            </a:endParaRPr>
          </a:p>
        </p:txBody>
      </p:sp>
    </p:spTree>
    <p:extLst>
      <p:ext uri="{BB962C8B-B14F-4D97-AF65-F5344CB8AC3E}">
        <p14:creationId xmlns:p14="http://schemas.microsoft.com/office/powerpoint/2010/main" val="2372283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07504" y="0"/>
            <a:ext cx="9036496" cy="843558"/>
          </a:xfrm>
        </p:spPr>
        <p:txBody>
          <a:bodyPr/>
          <a:lstStyle/>
          <a:p>
            <a:r>
              <a:rPr lang="en-US" altLang="ko-KR" dirty="0">
                <a:solidFill>
                  <a:schemeClr val="accent2"/>
                </a:solidFill>
              </a:rPr>
              <a:t>1. Introduction </a:t>
            </a:r>
            <a:endParaRPr lang="ko-KR" altLang="en-US" dirty="0"/>
          </a:p>
        </p:txBody>
      </p:sp>
      <p:sp>
        <p:nvSpPr>
          <p:cNvPr id="3" name="Rectangle 2"/>
          <p:cNvSpPr/>
          <p:nvPr/>
        </p:nvSpPr>
        <p:spPr>
          <a:xfrm>
            <a:off x="242137" y="1187032"/>
            <a:ext cx="9010383" cy="3660105"/>
          </a:xfrm>
          <a:prstGeom prst="rect">
            <a:avLst/>
          </a:prstGeom>
        </p:spPr>
        <p:txBody>
          <a:bodyPr wrap="square">
            <a:spAutoFit/>
          </a:bodyPr>
          <a:lstStyle/>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Social care settings provide </a:t>
            </a:r>
            <a:r>
              <a:rPr lang="en-US" dirty="0">
                <a:latin typeface="Arial" panose="020B0604020202020204" pitchFamily="34" charset="0"/>
                <a:ea typeface="Calibri" panose="020F0502020204030204" pitchFamily="34" charset="0"/>
                <a:cs typeface="Arial" panose="020B0604020202020204" pitchFamily="34" charset="0"/>
              </a:rPr>
              <a:t>support for daily life activities to those who cannot do     their own such as elderly (NHS Choices, 2024). In UK, care homes, residential care, and nursing care are key social care  services to elderly people (Taylor-Jones,2021). </a:t>
            </a:r>
            <a:endParaRPr lang="en-US"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Older adults are more likely to suffer mental health issues such as depression (65%  to 90%) and dementia (70%) (Kramer et al.,2009; NIH, 2021; NHAC, 2024;              Alzheimer’s society, 2024). </a:t>
            </a:r>
          </a:p>
          <a:p>
            <a:pPr marL="285750" indent="-285750">
              <a:lnSpc>
                <a:spcPct val="107000"/>
              </a:lnSpc>
              <a:spcAft>
                <a:spcPts val="800"/>
              </a:spcAft>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Aerobic exercises, strength building, mindfulness and Yoga are key exercises which help mental health care of older people (Sharma et al., 2006).</a:t>
            </a:r>
            <a:endParaRPr lang="en-US"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ea typeface="Calibri" panose="020F0502020204030204" pitchFamily="34" charset="0"/>
                <a:cs typeface="Arial" panose="020B0604020202020204" pitchFamily="34" charset="0"/>
              </a:rPr>
              <a:t>Considering the significance of exercises for mental health well-being of UK older    people living in care services, this research seeks to underline the impact of targeted  exercises on mental health outcomes of such people.</a:t>
            </a:r>
            <a:endParaRPr lang="en-US"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63244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ltLang="ko-KR" dirty="0">
                <a:solidFill>
                  <a:schemeClr val="accent2"/>
                </a:solidFill>
              </a:rPr>
              <a:t>1.1 Literature based Background</a:t>
            </a:r>
            <a:endParaRPr lang="ko-KR" altLang="en-US" dirty="0"/>
          </a:p>
        </p:txBody>
      </p:sp>
      <p:sp>
        <p:nvSpPr>
          <p:cNvPr id="7" name="Rectangle 6"/>
          <p:cNvSpPr/>
          <p:nvPr/>
        </p:nvSpPr>
        <p:spPr>
          <a:xfrm>
            <a:off x="483720" y="1434006"/>
            <a:ext cx="5024384" cy="1305531"/>
          </a:xfrm>
          <a:prstGeom prst="rect">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Elderly people face depression due to </a:t>
            </a:r>
          </a:p>
          <a:p>
            <a:pPr algn="ctr"/>
            <a:r>
              <a:rPr lang="en-US" dirty="0">
                <a:solidFill>
                  <a:schemeClr val="tx1"/>
                </a:solidFill>
              </a:rPr>
              <a:t>change of location, lack of physical activities    and changes in their life style while living in </a:t>
            </a:r>
          </a:p>
          <a:p>
            <a:pPr algn="ctr"/>
            <a:r>
              <a:rPr lang="en-US" dirty="0">
                <a:solidFill>
                  <a:schemeClr val="tx1"/>
                </a:solidFill>
              </a:rPr>
              <a:t>care homes (</a:t>
            </a:r>
            <a:r>
              <a:rPr lang="en-US" dirty="0" err="1">
                <a:solidFill>
                  <a:schemeClr val="tx1"/>
                </a:solidFill>
              </a:rPr>
              <a:t>Kibitok</a:t>
            </a:r>
            <a:r>
              <a:rPr lang="en-US" dirty="0">
                <a:solidFill>
                  <a:schemeClr val="tx1"/>
                </a:solidFill>
              </a:rPr>
              <a:t>, 2022)</a:t>
            </a:r>
          </a:p>
          <a:p>
            <a:pPr algn="ctr"/>
            <a:endParaRPr lang="ko-KR" altLang="en-US" dirty="0"/>
          </a:p>
        </p:txBody>
      </p:sp>
      <p:sp>
        <p:nvSpPr>
          <p:cNvPr id="8" name="Rectangle 7"/>
          <p:cNvSpPr/>
          <p:nvPr/>
        </p:nvSpPr>
        <p:spPr>
          <a:xfrm>
            <a:off x="3491880" y="3147814"/>
            <a:ext cx="5544616" cy="1728192"/>
          </a:xfrm>
          <a:prstGeom prst="rect">
            <a:avLst/>
          </a:prstGeom>
          <a:solidFill>
            <a:schemeClr val="accent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9" name="Rectangle 8"/>
          <p:cNvSpPr/>
          <p:nvPr/>
        </p:nvSpPr>
        <p:spPr>
          <a:xfrm>
            <a:off x="467544" y="982127"/>
            <a:ext cx="5040560" cy="45019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ko-KR" dirty="0"/>
              <a:t>Mental Health Issues in Social Care </a:t>
            </a:r>
            <a:endParaRPr lang="ko-KR" altLang="en-US" dirty="0"/>
          </a:p>
        </p:txBody>
      </p:sp>
      <p:sp>
        <p:nvSpPr>
          <p:cNvPr id="10" name="Rectangle 9"/>
          <p:cNvSpPr/>
          <p:nvPr/>
        </p:nvSpPr>
        <p:spPr>
          <a:xfrm>
            <a:off x="3475273" y="2952792"/>
            <a:ext cx="5544616" cy="4586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1" name="Bent-Up Arrow 10"/>
          <p:cNvSpPr/>
          <p:nvPr/>
        </p:nvSpPr>
        <p:spPr>
          <a:xfrm flipH="1">
            <a:off x="1914892" y="2934203"/>
            <a:ext cx="1568900" cy="814783"/>
          </a:xfrm>
          <a:prstGeom prst="bentUpArrow">
            <a:avLst>
              <a:gd name="adj1" fmla="val 25795"/>
              <a:gd name="adj2" fmla="val 28007"/>
              <a:gd name="adj3" fmla="val 37028"/>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2" name="Bent-Up Arrow 11"/>
          <p:cNvSpPr/>
          <p:nvPr/>
        </p:nvSpPr>
        <p:spPr>
          <a:xfrm rot="10800000" flipH="1">
            <a:off x="5508104" y="2105886"/>
            <a:ext cx="1669786" cy="814783"/>
          </a:xfrm>
          <a:prstGeom prst="bentUpArrow">
            <a:avLst>
              <a:gd name="adj1" fmla="val 25795"/>
              <a:gd name="adj2" fmla="val 28007"/>
              <a:gd name="adj3" fmla="val 37028"/>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2" name="Rectangle 1"/>
          <p:cNvSpPr/>
          <p:nvPr/>
        </p:nvSpPr>
        <p:spPr>
          <a:xfrm>
            <a:off x="3475273" y="3443539"/>
            <a:ext cx="5624711" cy="1380378"/>
          </a:xfrm>
          <a:prstGeom prst="rect">
            <a:avLst/>
          </a:prstGeom>
        </p:spPr>
        <p:txBody>
          <a:bodyPr wrap="square">
            <a:spAutoFit/>
          </a:bodyPr>
          <a:lstStyle/>
          <a:p>
            <a:pPr>
              <a:lnSpc>
                <a:spcPct val="107000"/>
              </a:lnSpc>
              <a:spcAft>
                <a:spcPts val="800"/>
              </a:spcAft>
            </a:pPr>
            <a:r>
              <a:rPr lang="en-US" dirty="0">
                <a:latin typeface="Arial" panose="020B0604020202020204" pitchFamily="34" charset="0"/>
                <a:ea typeface="Calibri" panose="020F0502020204030204" pitchFamily="34" charset="0"/>
                <a:cs typeface="Arial" panose="020B0604020202020204" pitchFamily="34" charset="0"/>
              </a:rPr>
              <a:t>People living in social care face increased depression and anxiety and low self-esteem (</a:t>
            </a:r>
            <a:r>
              <a:rPr lang="en-US" dirty="0" err="1">
                <a:latin typeface="Arial" panose="020B0604020202020204" pitchFamily="34" charset="0"/>
                <a:ea typeface="Calibri" panose="020F0502020204030204" pitchFamily="34" charset="0"/>
                <a:cs typeface="Arial" panose="020B0604020202020204" pitchFamily="34" charset="0"/>
              </a:rPr>
              <a:t>Sare</a:t>
            </a:r>
            <a:r>
              <a:rPr lang="en-US" dirty="0">
                <a:latin typeface="Arial" panose="020B0604020202020204" pitchFamily="34" charset="0"/>
                <a:ea typeface="Calibri" panose="020F0502020204030204" pitchFamily="34" charset="0"/>
                <a:cs typeface="Arial" panose="020B0604020202020204" pitchFamily="34" charset="0"/>
              </a:rPr>
              <a:t> et al., 2021)</a:t>
            </a:r>
            <a:endParaRPr lang="en-US"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ea typeface="Calibri" panose="020F0502020204030204" pitchFamily="34" charset="0"/>
                <a:cs typeface="Arial" panose="020B0604020202020204" pitchFamily="34" charset="0"/>
              </a:rPr>
              <a:t>Physical inactivity impact mental health leading to depression and anxiety (Cunningham et al., 2020). </a:t>
            </a:r>
            <a:endParaRPr lang="en-US"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372430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ltLang="ko-KR" dirty="0">
                <a:solidFill>
                  <a:schemeClr val="accent2"/>
                </a:solidFill>
              </a:rPr>
              <a:t>1.1 Literature based Background</a:t>
            </a:r>
            <a:endParaRPr lang="ko-KR" altLang="en-US" dirty="0"/>
          </a:p>
        </p:txBody>
      </p:sp>
      <p:sp>
        <p:nvSpPr>
          <p:cNvPr id="3" name="Rectangle 2"/>
          <p:cNvSpPr/>
          <p:nvPr/>
        </p:nvSpPr>
        <p:spPr>
          <a:xfrm>
            <a:off x="323528" y="1059582"/>
            <a:ext cx="8640960" cy="3762697"/>
          </a:xfrm>
          <a:prstGeom prst="rect">
            <a:avLst/>
          </a:prstGeom>
        </p:spPr>
        <p:txBody>
          <a:bodyPr wrap="square">
            <a:spAutoFit/>
          </a:bodyPr>
          <a:lstStyle/>
          <a:p>
            <a:pPr>
              <a:lnSpc>
                <a:spcPct val="107000"/>
              </a:lnSpc>
              <a:spcAft>
                <a:spcPts val="800"/>
              </a:spcAft>
            </a:pPr>
            <a:r>
              <a:rPr lang="en-US" dirty="0">
                <a:latin typeface="Arial" panose="020B0604020202020204" pitchFamily="34" charset="0"/>
                <a:ea typeface="Calibri" panose="020F0502020204030204" pitchFamily="34" charset="0"/>
                <a:cs typeface="Arial" panose="020B0604020202020204" pitchFamily="34" charset="0"/>
              </a:rPr>
              <a:t>Targeted exercises improve the quality of life and mental health of elderly people    (</a:t>
            </a:r>
            <a:r>
              <a:rPr lang="en-US" dirty="0" err="1">
                <a:latin typeface="Arial" panose="020B0604020202020204" pitchFamily="34" charset="0"/>
                <a:ea typeface="Calibri" panose="020F0502020204030204" pitchFamily="34" charset="0"/>
                <a:cs typeface="Arial" panose="020B0604020202020204" pitchFamily="34" charset="0"/>
              </a:rPr>
              <a:t>Dechamps</a:t>
            </a:r>
            <a:r>
              <a:rPr lang="en-US" dirty="0">
                <a:latin typeface="Arial" panose="020B0604020202020204" pitchFamily="34" charset="0"/>
                <a:ea typeface="Calibri" panose="020F0502020204030204" pitchFamily="34" charset="0"/>
                <a:cs typeface="Arial" panose="020B0604020202020204" pitchFamily="34" charset="0"/>
              </a:rPr>
              <a:t> et al. 2010; </a:t>
            </a:r>
            <a:r>
              <a:rPr lang="en-US" dirty="0" err="1">
                <a:latin typeface="Arial" panose="020B0604020202020204" pitchFamily="34" charset="0"/>
                <a:ea typeface="Calibri" panose="020F0502020204030204" pitchFamily="34" charset="0"/>
                <a:cs typeface="Arial" panose="020B0604020202020204" pitchFamily="34" charset="0"/>
              </a:rPr>
              <a:t>Wollesen</a:t>
            </a:r>
            <a:r>
              <a:rPr lang="en-US" dirty="0">
                <a:latin typeface="Arial" panose="020B0604020202020204" pitchFamily="34" charset="0"/>
                <a:ea typeface="Calibri" panose="020F0502020204030204" pitchFamily="34" charset="0"/>
                <a:cs typeface="Arial" panose="020B0604020202020204" pitchFamily="34" charset="0"/>
              </a:rPr>
              <a:t> et al., 2023).</a:t>
            </a:r>
            <a:endParaRPr lang="en-US"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dirty="0">
                <a:latin typeface="Arial" panose="020B0604020202020204" pitchFamily="34" charset="0"/>
                <a:ea typeface="Calibri" panose="020F0502020204030204" pitchFamily="34" charset="0"/>
                <a:cs typeface="Arial" panose="020B0604020202020204" pitchFamily="34" charset="0"/>
              </a:rPr>
              <a:t>High intensity interval trainings improve muscle strength and physical health (Liu et al., 2023). Moderately and low intensity exercises such as walking, yoga and         mindfulness also positively impact (Edwards et al., 2019; Fan and Chen, 2011).</a:t>
            </a:r>
            <a:endParaRPr lang="en-US"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Physical activity and exercise improve functional ability and cognitive functions  of elderly living in care homes  (</a:t>
            </a:r>
            <a:r>
              <a:rPr lang="en-US" dirty="0" err="1">
                <a:latin typeface="Arial" panose="020B0604020202020204" pitchFamily="34" charset="0"/>
                <a:ea typeface="Calibri" panose="020F0502020204030204" pitchFamily="34" charset="0"/>
                <a:cs typeface="Arial" panose="020B0604020202020204" pitchFamily="34" charset="0"/>
              </a:rPr>
              <a:t>Barreto</a:t>
            </a:r>
            <a:r>
              <a:rPr lang="en-US" dirty="0">
                <a:latin typeface="Arial" panose="020B0604020202020204" pitchFamily="34" charset="0"/>
                <a:ea typeface="Calibri" panose="020F0502020204030204" pitchFamily="34" charset="0"/>
                <a:cs typeface="Arial" panose="020B0604020202020204" pitchFamily="34" charset="0"/>
              </a:rPr>
              <a:t> et al. 2016; </a:t>
            </a:r>
            <a:r>
              <a:rPr lang="en-US" dirty="0" err="1">
                <a:latin typeface="Arial" panose="020B0604020202020204" pitchFamily="34" charset="0"/>
                <a:ea typeface="Calibri" panose="020F0502020204030204" pitchFamily="34" charset="0"/>
                <a:cs typeface="Arial" panose="020B0604020202020204" pitchFamily="34" charset="0"/>
              </a:rPr>
              <a:t>Muang</a:t>
            </a:r>
            <a:r>
              <a:rPr lang="en-US" dirty="0">
                <a:latin typeface="Arial" panose="020B0604020202020204" pitchFamily="34" charset="0"/>
                <a:ea typeface="Calibri" panose="020F0502020204030204" pitchFamily="34" charset="0"/>
                <a:cs typeface="Arial" panose="020B0604020202020204" pitchFamily="34" charset="0"/>
              </a:rPr>
              <a:t> et al., 2022;  </a:t>
            </a:r>
            <a:r>
              <a:rPr lang="en-US" dirty="0" err="1">
                <a:latin typeface="Arial" panose="020B0604020202020204" pitchFamily="34" charset="0"/>
                <a:ea typeface="Calibri" panose="020F0502020204030204" pitchFamily="34" charset="0"/>
                <a:cs typeface="Arial" panose="020B0604020202020204" pitchFamily="34" charset="0"/>
              </a:rPr>
              <a:t>Telenius</a:t>
            </a:r>
            <a:r>
              <a:rPr lang="en-US" dirty="0">
                <a:latin typeface="Arial" panose="020B0604020202020204" pitchFamily="34" charset="0"/>
                <a:ea typeface="Calibri" panose="020F0502020204030204" pitchFamily="34" charset="0"/>
                <a:cs typeface="Arial" panose="020B0604020202020204" pitchFamily="34" charset="0"/>
              </a:rPr>
              <a:t> et al., 2015). </a:t>
            </a:r>
            <a:endParaRPr lang="en-US" dirty="0">
              <a:latin typeface="Arial" panose="020B0604020202020204" pitchFamily="34" charset="0"/>
              <a:ea typeface="Calibri" panose="020F0502020204030204" pitchFamily="34" charset="0"/>
              <a:cs typeface="Times New Roman" panose="02020603050405020304" pitchFamily="18" charset="0"/>
            </a:endParaRPr>
          </a:p>
          <a:p>
            <a:pPr marL="285750" indent="-285750">
              <a:lnSpc>
                <a:spcPct val="107000"/>
              </a:lnSpc>
              <a:spcAft>
                <a:spcPts val="800"/>
              </a:spcAft>
              <a:buFont typeface="Arial" panose="020B0604020202020204" pitchFamily="34" charset="0"/>
              <a:buChar char="•"/>
            </a:pPr>
            <a:r>
              <a:rPr lang="en-US" dirty="0">
                <a:latin typeface="Arial" panose="020B0604020202020204" pitchFamily="34" charset="0"/>
                <a:ea typeface="Calibri" panose="020F0502020204030204" pitchFamily="34" charset="0"/>
                <a:cs typeface="Arial" panose="020B0604020202020204" pitchFamily="34" charset="0"/>
              </a:rPr>
              <a:t>A high-intensity functional exercise plan does not improve depressive symptoms or psychological well-being in elderly residential care facility residents (Liu et al., 2023; </a:t>
            </a:r>
            <a:r>
              <a:rPr lang="en-US" dirty="0" err="1">
                <a:latin typeface="Arial" panose="020B0604020202020204" pitchFamily="34" charset="0"/>
                <a:ea typeface="Calibri" panose="020F0502020204030204" pitchFamily="34" charset="0"/>
                <a:cs typeface="Arial" panose="020B0604020202020204" pitchFamily="34" charset="0"/>
              </a:rPr>
              <a:t>Conraddsson</a:t>
            </a:r>
            <a:r>
              <a:rPr lang="en-US" dirty="0">
                <a:latin typeface="Arial" panose="020B0604020202020204" pitchFamily="34" charset="0"/>
                <a:ea typeface="Calibri" panose="020F0502020204030204" pitchFamily="34" charset="0"/>
                <a:cs typeface="Arial" panose="020B0604020202020204" pitchFamily="34" charset="0"/>
              </a:rPr>
              <a:t> et al., 2010; Underwood et al., 2013). </a:t>
            </a:r>
            <a:endParaRPr lang="en-US"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038595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p:cNvPicPr>
            <a:picLocks noGrp="1" noChangeAspect="1"/>
          </p:cNvPicPr>
          <p:nvPr>
            <p:ph type="pic" idx="1"/>
          </p:nvPr>
        </p:nvPicPr>
        <p:blipFill>
          <a:blip r:embed="rId2">
            <a:extLst>
              <a:ext uri="{28A0092B-C50C-407E-A947-70E740481C1C}">
                <a14:useLocalDpi xmlns:a14="http://schemas.microsoft.com/office/drawing/2010/main" val="0"/>
              </a:ext>
            </a:extLst>
          </a:blip>
          <a:srcRect l="4194" r="4194"/>
          <a:stretch>
            <a:fillRect/>
          </a:stretch>
        </p:blipFill>
        <p:spPr/>
      </p:pic>
      <p:sp>
        <p:nvSpPr>
          <p:cNvPr id="4" name="Title 3"/>
          <p:cNvSpPr>
            <a:spLocks noGrp="1"/>
          </p:cNvSpPr>
          <p:nvPr>
            <p:ph type="title"/>
          </p:nvPr>
        </p:nvSpPr>
        <p:spPr>
          <a:xfrm>
            <a:off x="0" y="314363"/>
            <a:ext cx="9144000" cy="684000"/>
          </a:xfrm>
          <a:prstGeom prst="rect">
            <a:avLst/>
          </a:prstGeom>
        </p:spPr>
        <p:txBody>
          <a:bodyPr/>
          <a:lstStyle/>
          <a:p>
            <a:r>
              <a:rPr lang="en-US" altLang="ko-KR" dirty="0">
                <a:solidFill>
                  <a:schemeClr val="accent2"/>
                </a:solidFill>
              </a:rPr>
              <a:t>1.2. Rationale </a:t>
            </a:r>
            <a:endParaRPr lang="ko-KR" altLang="en-US" dirty="0"/>
          </a:p>
        </p:txBody>
      </p:sp>
      <p:sp>
        <p:nvSpPr>
          <p:cNvPr id="13" name="Oval 7"/>
          <p:cNvSpPr/>
          <p:nvPr/>
        </p:nvSpPr>
        <p:spPr>
          <a:xfrm>
            <a:off x="4344239" y="1402858"/>
            <a:ext cx="436315" cy="436315"/>
          </a:xfrm>
          <a:custGeom>
            <a:avLst/>
            <a:gdLst/>
            <a:ahLst/>
            <a:cxnLst/>
            <a:rect l="l" t="t" r="r" b="b"/>
            <a:pathLst>
              <a:path w="3240000" h="3240000">
                <a:moveTo>
                  <a:pt x="1415334" y="1947658"/>
                </a:moveTo>
                <a:lnTo>
                  <a:pt x="838053" y="2871852"/>
                </a:lnTo>
                <a:cubicBezTo>
                  <a:pt x="1312591" y="3168264"/>
                  <a:pt x="1913932" y="3170879"/>
                  <a:pt x="2391030" y="2878606"/>
                </a:cubicBezTo>
                <a:lnTo>
                  <a:pt x="1821709" y="1949263"/>
                </a:lnTo>
                <a:cubicBezTo>
                  <a:pt x="1763478" y="1986502"/>
                  <a:pt x="1694174" y="2007350"/>
                  <a:pt x="1620000" y="2007350"/>
                </a:cubicBezTo>
                <a:cubicBezTo>
                  <a:pt x="1544621" y="2007350"/>
                  <a:pt x="1474270" y="1985818"/>
                  <a:pt x="1415334" y="1947658"/>
                </a:cubicBezTo>
                <a:close/>
                <a:moveTo>
                  <a:pt x="1620001" y="1350973"/>
                </a:moveTo>
                <a:cubicBezTo>
                  <a:pt x="1471421" y="1350973"/>
                  <a:pt x="1350973" y="1471421"/>
                  <a:pt x="1350973" y="1620001"/>
                </a:cubicBezTo>
                <a:cubicBezTo>
                  <a:pt x="1350973" y="1768581"/>
                  <a:pt x="1471421" y="1889029"/>
                  <a:pt x="1620001" y="1889029"/>
                </a:cubicBezTo>
                <a:cubicBezTo>
                  <a:pt x="1768581" y="1889029"/>
                  <a:pt x="1889029" y="1768581"/>
                  <a:pt x="1889029" y="1620001"/>
                </a:cubicBezTo>
                <a:cubicBezTo>
                  <a:pt x="1889029" y="1471421"/>
                  <a:pt x="1768581" y="1350973"/>
                  <a:pt x="1620001" y="1350973"/>
                </a:cubicBezTo>
                <a:close/>
                <a:moveTo>
                  <a:pt x="2324470" y="322965"/>
                </a:moveTo>
                <a:lnTo>
                  <a:pt x="1804044" y="1281148"/>
                </a:lnTo>
                <a:cubicBezTo>
                  <a:pt x="1925507" y="1345192"/>
                  <a:pt x="2007350" y="1473038"/>
                  <a:pt x="2007350" y="1620000"/>
                </a:cubicBezTo>
                <a:lnTo>
                  <a:pt x="2005998" y="1633413"/>
                </a:lnTo>
                <a:lnTo>
                  <a:pt x="3095109" y="1671260"/>
                </a:lnTo>
                <a:cubicBezTo>
                  <a:pt x="3114541" y="1112092"/>
                  <a:pt x="2816135" y="590008"/>
                  <a:pt x="2324470" y="322965"/>
                </a:cubicBezTo>
                <a:close/>
                <a:moveTo>
                  <a:pt x="926838" y="316888"/>
                </a:moveTo>
                <a:cubicBezTo>
                  <a:pt x="432869" y="579644"/>
                  <a:pt x="129933" y="1099113"/>
                  <a:pt x="144500" y="1658429"/>
                </a:cubicBezTo>
                <a:lnTo>
                  <a:pt x="1233664" y="1630062"/>
                </a:lnTo>
                <a:cubicBezTo>
                  <a:pt x="1232693" y="1626734"/>
                  <a:pt x="1232650" y="1623372"/>
                  <a:pt x="1232650" y="1620000"/>
                </a:cubicBezTo>
                <a:cubicBezTo>
                  <a:pt x="1232650" y="1471836"/>
                  <a:pt x="1315838" y="1343102"/>
                  <a:pt x="1438904" y="1279548"/>
                </a:cubicBezTo>
                <a:close/>
                <a:moveTo>
                  <a:pt x="1620000" y="0"/>
                </a:moveTo>
                <a:cubicBezTo>
                  <a:pt x="2514701" y="0"/>
                  <a:pt x="3240000" y="725299"/>
                  <a:pt x="3240000" y="1620000"/>
                </a:cubicBezTo>
                <a:cubicBezTo>
                  <a:pt x="3240000" y="2514701"/>
                  <a:pt x="2514701" y="3240000"/>
                  <a:pt x="1620000" y="3240000"/>
                </a:cubicBezTo>
                <a:cubicBezTo>
                  <a:pt x="725299" y="3240000"/>
                  <a:pt x="0" y="2514701"/>
                  <a:pt x="0" y="1620000"/>
                </a:cubicBezTo>
                <a:cubicBezTo>
                  <a:pt x="0" y="725299"/>
                  <a:pt x="725299" y="0"/>
                  <a:pt x="1620000"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8" name="Rectangle 7"/>
          <p:cNvSpPr/>
          <p:nvPr/>
        </p:nvSpPr>
        <p:spPr>
          <a:xfrm>
            <a:off x="4671888" y="1255134"/>
            <a:ext cx="4452687" cy="3416320"/>
          </a:xfrm>
          <a:prstGeom prst="rect">
            <a:avLst/>
          </a:prstGeom>
        </p:spPr>
        <p:txBody>
          <a:bodyPr wrap="square">
            <a:spAutoFit/>
          </a:bodyPr>
          <a:lstStyle/>
          <a:p>
            <a:r>
              <a:rPr lang="en-US" dirty="0">
                <a:latin typeface="Arial" panose="020B0604020202020204" pitchFamily="34" charset="0"/>
                <a:ea typeface="Calibri" panose="020F0502020204030204" pitchFamily="34" charset="0"/>
              </a:rPr>
              <a:t>As the UK population ages, healthcare </a:t>
            </a:r>
          </a:p>
          <a:p>
            <a:r>
              <a:rPr lang="en-US" dirty="0">
                <a:latin typeface="Arial" panose="020B0604020202020204" pitchFamily="34" charset="0"/>
                <a:ea typeface="Calibri" panose="020F0502020204030204" pitchFamily="34" charset="0"/>
              </a:rPr>
              <a:t>face more pressure to promote physical    and mental health. Older people living in care homes are more exposed to </a:t>
            </a:r>
          </a:p>
          <a:p>
            <a:r>
              <a:rPr lang="en-US" dirty="0">
                <a:latin typeface="Arial" panose="020B0604020202020204" pitchFamily="34" charset="0"/>
                <a:ea typeface="Calibri" panose="020F0502020204030204" pitchFamily="34" charset="0"/>
              </a:rPr>
              <a:t>depression, anxiety, and isolation. </a:t>
            </a:r>
          </a:p>
          <a:p>
            <a:endParaRPr lang="en-US" dirty="0">
              <a:latin typeface="Arial" panose="020B0604020202020204" pitchFamily="34" charset="0"/>
            </a:endParaRPr>
          </a:p>
          <a:p>
            <a:r>
              <a:rPr lang="en-US" dirty="0"/>
              <a:t>The literature has supported that </a:t>
            </a:r>
          </a:p>
          <a:p>
            <a:r>
              <a:rPr lang="en-US" dirty="0"/>
              <a:t>exercises positively impact mental health of care home residents and older people where targeted exercise is fruitful for their mental well-being (</a:t>
            </a:r>
            <a:r>
              <a:rPr lang="en-US" dirty="0" err="1"/>
              <a:t>Kolster</a:t>
            </a:r>
            <a:r>
              <a:rPr lang="en-US" dirty="0"/>
              <a:t> et al., 2023;     Sino et al., 2019)</a:t>
            </a:r>
          </a:p>
        </p:txBody>
      </p:sp>
    </p:spTree>
    <p:extLst>
      <p:ext uri="{BB962C8B-B14F-4D97-AF65-F5344CB8AC3E}">
        <p14:creationId xmlns:p14="http://schemas.microsoft.com/office/powerpoint/2010/main" val="38034786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51520" y="51470"/>
            <a:ext cx="8784976" cy="576064"/>
          </a:xfrm>
        </p:spPr>
        <p:txBody>
          <a:bodyPr/>
          <a:lstStyle/>
          <a:p>
            <a:pPr algn="ctr"/>
            <a:r>
              <a:rPr lang="en-US" altLang="ko-KR" sz="2800" b="1" dirty="0"/>
              <a:t>2. Aim, Objectives and Research Question</a:t>
            </a:r>
            <a:endParaRPr lang="ko-KR" altLang="en-US" sz="2800" b="1" dirty="0"/>
          </a:p>
        </p:txBody>
      </p:sp>
      <p:sp>
        <p:nvSpPr>
          <p:cNvPr id="5" name="TextBox 4"/>
          <p:cNvSpPr txBox="1"/>
          <p:nvPr/>
        </p:nvSpPr>
        <p:spPr>
          <a:xfrm>
            <a:off x="251520" y="598322"/>
            <a:ext cx="8784976" cy="4247317"/>
          </a:xfrm>
          <a:prstGeom prst="rect">
            <a:avLst/>
          </a:prstGeom>
        </p:spPr>
        <p:style>
          <a:lnRef idx="3">
            <a:schemeClr val="lt1"/>
          </a:lnRef>
          <a:fillRef idx="1">
            <a:schemeClr val="accent2"/>
          </a:fillRef>
          <a:effectRef idx="1">
            <a:schemeClr val="accent2"/>
          </a:effectRef>
          <a:fontRef idx="minor">
            <a:schemeClr val="lt1"/>
          </a:fontRef>
        </p:style>
        <p:txBody>
          <a:bodyPr wrap="square" rtlCol="0">
            <a:spAutoFit/>
          </a:bodyPr>
          <a:lstStyle/>
          <a:p>
            <a:r>
              <a:rPr lang="en-GB" b="1" dirty="0">
                <a:solidFill>
                  <a:schemeClr val="bg1"/>
                </a:solidFill>
              </a:rPr>
              <a:t>Aim of study </a:t>
            </a:r>
            <a:endParaRPr lang="en-US" b="1" dirty="0">
              <a:solidFill>
                <a:schemeClr val="bg1"/>
              </a:solidFill>
            </a:endParaRPr>
          </a:p>
          <a:p>
            <a:r>
              <a:rPr lang="en-US" dirty="0">
                <a:solidFill>
                  <a:schemeClr val="tx1"/>
                </a:solidFill>
              </a:rPr>
              <a:t>The research seeks to highlight the impact of targeted exercise programs on mental health outcomes for older adults in UK social care settings through systematic review</a:t>
            </a:r>
          </a:p>
          <a:p>
            <a:endParaRPr lang="en-GB" dirty="0">
              <a:solidFill>
                <a:schemeClr val="tx1"/>
              </a:solidFill>
            </a:endParaRPr>
          </a:p>
          <a:p>
            <a:r>
              <a:rPr lang="en-GB" b="1" dirty="0">
                <a:solidFill>
                  <a:schemeClr val="bg1"/>
                </a:solidFill>
              </a:rPr>
              <a:t>Objectives of study </a:t>
            </a:r>
            <a:endParaRPr lang="en-US" b="1" dirty="0">
              <a:solidFill>
                <a:schemeClr val="bg1"/>
              </a:solidFill>
            </a:endParaRPr>
          </a:p>
          <a:p>
            <a:endParaRPr lang="en-US" dirty="0">
              <a:solidFill>
                <a:schemeClr val="tx1"/>
              </a:solidFill>
            </a:endParaRPr>
          </a:p>
          <a:p>
            <a:pPr marL="285750" lvl="0" indent="-285750">
              <a:buFont typeface="Arial" panose="020B0604020202020204" pitchFamily="34" charset="0"/>
              <a:buChar char="•"/>
            </a:pPr>
            <a:r>
              <a:rPr lang="en-US" dirty="0">
                <a:solidFill>
                  <a:schemeClr val="tx1"/>
                </a:solidFill>
              </a:rPr>
              <a:t>To explore the mental health issues (Depression, Loneliness and Dementia) among older people living in UK social care homes</a:t>
            </a:r>
          </a:p>
          <a:p>
            <a:pPr marL="285750" lvl="0" indent="-285750">
              <a:buFont typeface="Arial" panose="020B0604020202020204" pitchFamily="34" charset="0"/>
              <a:buChar char="•"/>
            </a:pPr>
            <a:r>
              <a:rPr lang="en-US" dirty="0">
                <a:solidFill>
                  <a:schemeClr val="tx1"/>
                </a:solidFill>
              </a:rPr>
              <a:t>To assess the effectiveness of targeted exercise programs in social care of UK </a:t>
            </a:r>
          </a:p>
          <a:p>
            <a:pPr marL="285750" lvl="0" indent="-285750">
              <a:buFont typeface="Arial" panose="020B0604020202020204" pitchFamily="34" charset="0"/>
              <a:buChar char="•"/>
            </a:pPr>
            <a:r>
              <a:rPr lang="en-US" dirty="0">
                <a:solidFill>
                  <a:schemeClr val="tx1"/>
                </a:solidFill>
              </a:rPr>
              <a:t>To highlight the impact of targeted exercise programs on mental health outcomes of older people of UK living in social care homes  </a:t>
            </a:r>
          </a:p>
          <a:p>
            <a:pPr marL="285750" lvl="0" indent="-285750">
              <a:buFont typeface="Arial" panose="020B0604020202020204" pitchFamily="34" charset="0"/>
              <a:buChar char="•"/>
            </a:pPr>
            <a:endParaRPr lang="en-US" dirty="0">
              <a:solidFill>
                <a:schemeClr val="tx1"/>
              </a:solidFill>
            </a:endParaRPr>
          </a:p>
          <a:p>
            <a:r>
              <a:rPr lang="en-GB" b="1" dirty="0">
                <a:solidFill>
                  <a:schemeClr val="bg1"/>
                </a:solidFill>
              </a:rPr>
              <a:t>Research Question </a:t>
            </a:r>
            <a:endParaRPr lang="en-US" b="1" dirty="0">
              <a:solidFill>
                <a:schemeClr val="bg1"/>
              </a:solidFill>
            </a:endParaRPr>
          </a:p>
          <a:p>
            <a:pPr algn="ctr"/>
            <a:r>
              <a:rPr lang="en-US" i="1" dirty="0">
                <a:solidFill>
                  <a:schemeClr val="tx1"/>
                </a:solidFill>
              </a:rPr>
              <a:t>To what extent, targeted exercise programs improve mental health outcomes for </a:t>
            </a:r>
          </a:p>
          <a:p>
            <a:pPr algn="ctr"/>
            <a:r>
              <a:rPr lang="en-US" i="1" dirty="0">
                <a:solidFill>
                  <a:schemeClr val="tx1"/>
                </a:solidFill>
              </a:rPr>
              <a:t>older adults in UK social care settings?</a:t>
            </a:r>
          </a:p>
        </p:txBody>
      </p:sp>
    </p:spTree>
    <p:extLst>
      <p:ext uri="{BB962C8B-B14F-4D97-AF65-F5344CB8AC3E}">
        <p14:creationId xmlns:p14="http://schemas.microsoft.com/office/powerpoint/2010/main" val="38072332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13"/>
          <p:cNvSpPr txBox="1">
            <a:spLocks/>
          </p:cNvSpPr>
          <p:nvPr/>
        </p:nvSpPr>
        <p:spPr>
          <a:xfrm>
            <a:off x="2474945" y="3282289"/>
            <a:ext cx="4032448" cy="926353"/>
          </a:xfrm>
          <a:prstGeom prst="rect">
            <a:avLst/>
          </a:prstGeom>
        </p:spPr>
        <p:txBody>
          <a:bodyPr anchor="ctr"/>
          <a:lstStyle>
            <a:lvl1pPr marL="342900" indent="-342900" algn="l" defTabSz="914400" rtl="0" eaLnBrk="1" latinLnBrk="1"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1"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1"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1"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10000"/>
              </a:lnSpc>
              <a:buNone/>
            </a:pPr>
            <a:r>
              <a:rPr lang="en-US" sz="3600" b="1" dirty="0">
                <a:solidFill>
                  <a:schemeClr val="tx1">
                    <a:lumMod val="75000"/>
                    <a:lumOff val="25000"/>
                  </a:schemeClr>
                </a:solidFill>
                <a:cs typeface="Arial" pitchFamily="34" charset="0"/>
              </a:rPr>
              <a:t> </a:t>
            </a:r>
            <a:r>
              <a:rPr lang="en-US" sz="3600" b="1" dirty="0">
                <a:solidFill>
                  <a:schemeClr val="accent2"/>
                </a:solidFill>
                <a:cs typeface="Arial" pitchFamily="34" charset="0"/>
              </a:rPr>
              <a:t>3. Methodology</a:t>
            </a:r>
            <a:endParaRPr lang="en-US" altLang="ko-KR" sz="3600" b="1" dirty="0">
              <a:solidFill>
                <a:schemeClr val="tx1">
                  <a:lumMod val="75000"/>
                  <a:lumOff val="25000"/>
                </a:schemeClr>
              </a:solidFill>
              <a:cs typeface="Arial" pitchFamily="34" charset="0"/>
            </a:endParaRPr>
          </a:p>
        </p:txBody>
      </p:sp>
      <p:sp>
        <p:nvSpPr>
          <p:cNvPr id="9" name="TextBox 8"/>
          <p:cNvSpPr txBox="1"/>
          <p:nvPr/>
        </p:nvSpPr>
        <p:spPr>
          <a:xfrm>
            <a:off x="-612576" y="2850366"/>
            <a:ext cx="3492389" cy="369332"/>
          </a:xfrm>
          <a:prstGeom prst="rect">
            <a:avLst/>
          </a:prstGeom>
          <a:noFill/>
        </p:spPr>
        <p:txBody>
          <a:bodyPr wrap="square" rtlCol="0">
            <a:spAutoFit/>
          </a:bodyPr>
          <a:lstStyle/>
          <a:p>
            <a:pPr algn="ctr"/>
            <a:r>
              <a:rPr lang="en-GB" altLang="ko-KR" b="1" dirty="0">
                <a:solidFill>
                  <a:schemeClr val="bg1"/>
                </a:solidFill>
                <a:cs typeface="Arial" pitchFamily="34" charset="0"/>
              </a:rPr>
              <a:t>Research Design </a:t>
            </a:r>
            <a:endParaRPr lang="en-US" altLang="ko-KR" b="1" dirty="0">
              <a:solidFill>
                <a:schemeClr val="bg1"/>
              </a:solidFill>
              <a:cs typeface="Arial" pitchFamily="34" charset="0"/>
            </a:endParaRPr>
          </a:p>
        </p:txBody>
      </p:sp>
      <p:pic>
        <p:nvPicPr>
          <p:cNvPr id="14" name="Picture Placeholder 13"/>
          <p:cNvPicPr>
            <a:picLocks noGrp="1" noChangeAspect="1"/>
          </p:cNvPicPr>
          <p:nvPr>
            <p:ph type="pic" idx="1"/>
          </p:nvPr>
        </p:nvPicPr>
        <p:blipFill>
          <a:blip r:embed="rId2">
            <a:extLst>
              <a:ext uri="{28A0092B-C50C-407E-A947-70E740481C1C}">
                <a14:useLocalDpi xmlns:a14="http://schemas.microsoft.com/office/drawing/2010/main" val="0"/>
              </a:ext>
            </a:extLst>
          </a:blip>
          <a:srcRect t="16362" b="16362"/>
          <a:stretch>
            <a:fillRect/>
          </a:stretch>
        </p:blipFill>
        <p:spPr>
          <a:xfrm>
            <a:off x="2684463" y="0"/>
            <a:ext cx="3822700" cy="2571750"/>
          </a:xfrm>
        </p:spPr>
      </p:pic>
      <p:pic>
        <p:nvPicPr>
          <p:cNvPr id="15" name="Picture Placeholder 14"/>
          <p:cNvPicPr>
            <a:picLocks noGrp="1" noChangeAspect="1"/>
          </p:cNvPicPr>
          <p:nvPr>
            <p:ph type="pic" idx="11"/>
          </p:nvPr>
        </p:nvPicPr>
        <p:blipFill>
          <a:blip r:embed="rId3">
            <a:extLst>
              <a:ext uri="{28A0092B-C50C-407E-A947-70E740481C1C}">
                <a14:useLocalDpi xmlns:a14="http://schemas.microsoft.com/office/drawing/2010/main" val="0"/>
              </a:ext>
            </a:extLst>
          </a:blip>
          <a:srcRect l="18458" r="18458"/>
          <a:stretch>
            <a:fillRect/>
          </a:stretch>
        </p:blipFill>
        <p:spPr/>
      </p:pic>
      <p:sp>
        <p:nvSpPr>
          <p:cNvPr id="2" name="Rectangle 1"/>
          <p:cNvSpPr/>
          <p:nvPr/>
        </p:nvSpPr>
        <p:spPr>
          <a:xfrm>
            <a:off x="35496" y="3282289"/>
            <a:ext cx="2520280" cy="1973104"/>
          </a:xfrm>
          <a:prstGeom prst="rect">
            <a:avLst/>
          </a:prstGeom>
        </p:spPr>
        <p:txBody>
          <a:bodyPr wrap="square">
            <a:spAutoFit/>
          </a:bodyPr>
          <a:lstStyle/>
          <a:p>
            <a:pPr>
              <a:lnSpc>
                <a:spcPct val="107000"/>
              </a:lnSpc>
              <a:spcAft>
                <a:spcPts val="800"/>
              </a:spcAft>
            </a:pPr>
            <a:r>
              <a:rPr lang="en-US" b="1" dirty="0">
                <a:latin typeface="Arial" panose="020B0604020202020204" pitchFamily="34" charset="0"/>
                <a:ea typeface="Calibri" panose="020F0502020204030204" pitchFamily="34" charset="0"/>
                <a:cs typeface="Arial" panose="020B0604020202020204" pitchFamily="34" charset="0"/>
              </a:rPr>
              <a:t>Qualitative </a:t>
            </a:r>
          </a:p>
          <a:p>
            <a:pPr>
              <a:lnSpc>
                <a:spcPct val="107000"/>
              </a:lnSpc>
              <a:spcAft>
                <a:spcPts val="800"/>
              </a:spcAft>
            </a:pPr>
            <a:r>
              <a:rPr lang="en-US" dirty="0">
                <a:latin typeface="Arial" panose="020B0604020202020204" pitchFamily="34" charset="0"/>
                <a:ea typeface="Calibri" panose="020F0502020204030204" pitchFamily="34" charset="0"/>
                <a:cs typeface="Arial" panose="020B0604020202020204" pitchFamily="34" charset="0"/>
              </a:rPr>
              <a:t>Published studies from secondary sources will be used for data          collection and analysis.</a:t>
            </a:r>
            <a:endParaRPr lang="en-US" dirty="0">
              <a:latin typeface="Arial" panose="020B0604020202020204" pitchFamily="34" charset="0"/>
              <a:ea typeface="Calibri" panose="020F0502020204030204" pitchFamily="34" charset="0"/>
              <a:cs typeface="Times New Roman" panose="02020603050405020304" pitchFamily="18" charset="0"/>
            </a:endParaRPr>
          </a:p>
        </p:txBody>
      </p:sp>
      <p:sp>
        <p:nvSpPr>
          <p:cNvPr id="5" name="Rectangle 4"/>
          <p:cNvSpPr/>
          <p:nvPr/>
        </p:nvSpPr>
        <p:spPr>
          <a:xfrm>
            <a:off x="6588224" y="2811713"/>
            <a:ext cx="2555776" cy="2308324"/>
          </a:xfrm>
          <a:prstGeom prst="rect">
            <a:avLst/>
          </a:prstGeom>
        </p:spPr>
        <p:txBody>
          <a:bodyPr wrap="square">
            <a:spAutoFit/>
          </a:bodyPr>
          <a:lstStyle/>
          <a:p>
            <a:pPr>
              <a:spcAft>
                <a:spcPts val="800"/>
              </a:spcAft>
            </a:pPr>
            <a:r>
              <a:rPr lang="en-US" dirty="0">
                <a:latin typeface="Arial" panose="020B0604020202020204" pitchFamily="34" charset="0"/>
                <a:ea typeface="Calibri" panose="020F0502020204030204" pitchFamily="34" charset="0"/>
                <a:cs typeface="Arial" panose="020B0604020202020204" pitchFamily="34" charset="0"/>
              </a:rPr>
              <a:t>To evaluate  published studies and develop a deeper understanding of  targeted exercises and  impact on mental health of older adults    living in UK social care setting.</a:t>
            </a:r>
            <a:endParaRPr lang="en-US" dirty="0">
              <a:latin typeface="Arial" panose="020B0604020202020204" pitchFamily="34" charset="0"/>
              <a:ea typeface="Calibri" panose="020F0502020204030204" pitchFamily="34" charset="0"/>
              <a:cs typeface="Times New Roman" panose="02020603050405020304" pitchFamily="18" charset="0"/>
            </a:endParaRPr>
          </a:p>
        </p:txBody>
      </p:sp>
      <p:pic>
        <p:nvPicPr>
          <p:cNvPr id="13" name="Picture Placeholder 12"/>
          <p:cNvPicPr>
            <a:picLocks noGrp="1" noChangeAspect="1"/>
          </p:cNvPicPr>
          <p:nvPr>
            <p:ph type="pic" idx="10"/>
          </p:nvPr>
        </p:nvPicPr>
        <p:blipFill>
          <a:blip r:embed="rId4">
            <a:extLst>
              <a:ext uri="{28A0092B-C50C-407E-A947-70E740481C1C}">
                <a14:useLocalDpi xmlns:a14="http://schemas.microsoft.com/office/drawing/2010/main" val="0"/>
              </a:ext>
            </a:extLst>
          </a:blip>
          <a:srcRect l="23872" r="23872"/>
          <a:stretch>
            <a:fillRect/>
          </a:stretch>
        </p:blipFill>
        <p:spPr/>
      </p:pic>
      <p:sp>
        <p:nvSpPr>
          <p:cNvPr id="16" name="TextBox 15"/>
          <p:cNvSpPr txBox="1"/>
          <p:nvPr/>
        </p:nvSpPr>
        <p:spPr>
          <a:xfrm>
            <a:off x="4139952" y="555526"/>
            <a:ext cx="1728192" cy="646331"/>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spAutoFit/>
          </a:bodyPr>
          <a:lstStyle/>
          <a:p>
            <a:r>
              <a:rPr lang="en-GB" sz="3600" dirty="0"/>
              <a:t>Screen</a:t>
            </a:r>
            <a:endParaRPr lang="en-US" sz="3600" dirty="0"/>
          </a:p>
        </p:txBody>
      </p:sp>
    </p:spTree>
    <p:extLst>
      <p:ext uri="{BB962C8B-B14F-4D97-AF65-F5344CB8AC3E}">
        <p14:creationId xmlns:p14="http://schemas.microsoft.com/office/powerpoint/2010/main" val="3032640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ltLang="ko-KR" dirty="0"/>
              <a:t>Methodology </a:t>
            </a:r>
            <a:endParaRPr lang="ko-KR" altLang="en-US" dirty="0"/>
          </a:p>
        </p:txBody>
      </p:sp>
      <p:grpSp>
        <p:nvGrpSpPr>
          <p:cNvPr id="10" name="Group 9"/>
          <p:cNvGrpSpPr/>
          <p:nvPr/>
        </p:nvGrpSpPr>
        <p:grpSpPr>
          <a:xfrm>
            <a:off x="825625" y="1599516"/>
            <a:ext cx="1750504" cy="511141"/>
            <a:chOff x="3130993" y="4305850"/>
            <a:chExt cx="1715538" cy="604696"/>
          </a:xfrm>
        </p:grpSpPr>
        <p:sp>
          <p:nvSpPr>
            <p:cNvPr id="14" name="TextBox 13"/>
            <p:cNvSpPr txBox="1"/>
            <p:nvPr/>
          </p:nvSpPr>
          <p:spPr>
            <a:xfrm>
              <a:off x="3134992" y="4582849"/>
              <a:ext cx="1711539" cy="327697"/>
            </a:xfrm>
            <a:prstGeom prst="rect">
              <a:avLst/>
            </a:prstGeom>
            <a:noFill/>
          </p:spPr>
          <p:txBody>
            <a:bodyPr wrap="square" rtlCol="0">
              <a:spAutoFit/>
            </a:bodyPr>
            <a:lstStyle/>
            <a:p>
              <a:pPr marL="171450" indent="-171450">
                <a:buFont typeface="Wingdings" pitchFamily="2" charset="2"/>
                <a:buChar char="v"/>
              </a:pPr>
              <a:r>
                <a:rPr lang="en-US" altLang="ko-KR" sz="1200" dirty="0">
                  <a:solidFill>
                    <a:schemeClr val="bg1"/>
                  </a:solidFill>
                  <a:cs typeface="Arial" pitchFamily="34" charset="0"/>
                </a:rPr>
                <a:t>Simple PowerPoint</a:t>
              </a:r>
              <a:endParaRPr lang="ko-KR" altLang="en-US" sz="1200" dirty="0">
                <a:solidFill>
                  <a:schemeClr val="bg1"/>
                </a:solidFill>
                <a:cs typeface="Arial" pitchFamily="34" charset="0"/>
              </a:endParaRPr>
            </a:p>
          </p:txBody>
        </p:sp>
        <p:sp>
          <p:nvSpPr>
            <p:cNvPr id="15" name="TextBox 14"/>
            <p:cNvSpPr txBox="1"/>
            <p:nvPr/>
          </p:nvSpPr>
          <p:spPr>
            <a:xfrm>
              <a:off x="3130993" y="4305850"/>
              <a:ext cx="1715537" cy="327699"/>
            </a:xfrm>
            <a:prstGeom prst="rect">
              <a:avLst/>
            </a:prstGeom>
            <a:noFill/>
          </p:spPr>
          <p:txBody>
            <a:bodyPr wrap="square" rtlCol="0">
              <a:spAutoFit/>
            </a:bodyPr>
            <a:lstStyle/>
            <a:p>
              <a:r>
                <a:rPr lang="en-US" altLang="ko-KR" sz="1200" b="1" dirty="0">
                  <a:solidFill>
                    <a:schemeClr val="bg1"/>
                  </a:solidFill>
                  <a:cs typeface="Arial" pitchFamily="34" charset="0"/>
                </a:rPr>
                <a:t>Your Text Here</a:t>
              </a:r>
              <a:endParaRPr lang="ko-KR" altLang="en-US" sz="1200" b="1" dirty="0">
                <a:solidFill>
                  <a:schemeClr val="bg1"/>
                </a:solidFill>
                <a:cs typeface="Arial" pitchFamily="34" charset="0"/>
              </a:endParaRPr>
            </a:p>
          </p:txBody>
        </p:sp>
      </p:grpSp>
      <p:graphicFrame>
        <p:nvGraphicFramePr>
          <p:cNvPr id="5" name="Table 4"/>
          <p:cNvGraphicFramePr>
            <a:graphicFrameLocks noGrp="1"/>
          </p:cNvGraphicFramePr>
          <p:nvPr>
            <p:extLst>
              <p:ext uri="{D42A27DB-BD31-4B8C-83A1-F6EECF244321}">
                <p14:modId xmlns:p14="http://schemas.microsoft.com/office/powerpoint/2010/main" val="142363009"/>
              </p:ext>
            </p:extLst>
          </p:nvPr>
        </p:nvGraphicFramePr>
        <p:xfrm>
          <a:off x="130137" y="911782"/>
          <a:ext cx="2664296" cy="4251960"/>
        </p:xfrm>
        <a:graphic>
          <a:graphicData uri="http://schemas.openxmlformats.org/drawingml/2006/table">
            <a:tbl>
              <a:tblPr firstRow="1" bandRow="1">
                <a:tableStyleId>{10A1B5D5-9B99-4C35-A422-299274C87663}</a:tableStyleId>
              </a:tblPr>
              <a:tblGrid>
                <a:gridCol w="2664296">
                  <a:extLst>
                    <a:ext uri="{9D8B030D-6E8A-4147-A177-3AD203B41FA5}">
                      <a16:colId xmlns:a16="http://schemas.microsoft.com/office/drawing/2014/main" val="1555454558"/>
                    </a:ext>
                  </a:extLst>
                </a:gridCol>
              </a:tblGrid>
              <a:tr h="360966">
                <a:tc>
                  <a:txBody>
                    <a:bodyPr/>
                    <a:lstStyle/>
                    <a:p>
                      <a:r>
                        <a:rPr lang="en-GB" dirty="0"/>
                        <a:t>Search</a:t>
                      </a:r>
                      <a:endParaRPr lang="en-US" dirty="0"/>
                    </a:p>
                  </a:txBody>
                  <a:tcPr/>
                </a:tc>
                <a:extLst>
                  <a:ext uri="{0D108BD9-81ED-4DB2-BD59-A6C34878D82A}">
                    <a16:rowId xmlns:a16="http://schemas.microsoft.com/office/drawing/2014/main" val="2047979475"/>
                  </a:ext>
                </a:extLst>
              </a:tr>
              <a:tr h="3649223">
                <a:tc>
                  <a:txBody>
                    <a:bodyPr/>
                    <a:lstStyle/>
                    <a:p>
                      <a:r>
                        <a:rPr lang="en-US" sz="1600" kern="1200" dirty="0">
                          <a:effectLst/>
                        </a:rPr>
                        <a:t>Online databases for literature  search such as Google Scholar, CINHAL, PubMed, Emerald, </a:t>
                      </a:r>
                      <a:r>
                        <a:rPr lang="en-US" sz="1600" kern="1200" dirty="0" err="1">
                          <a:effectLst/>
                        </a:rPr>
                        <a:t>PsycINFO</a:t>
                      </a:r>
                      <a:r>
                        <a:rPr lang="en-US" sz="1600" kern="1200" dirty="0">
                          <a:effectLst/>
                        </a:rPr>
                        <a:t> and Web of Science.</a:t>
                      </a:r>
                      <a:r>
                        <a:rPr lang="en-US" sz="1600" kern="1200" baseline="0" dirty="0">
                          <a:effectLst/>
                        </a:rPr>
                        <a:t> </a:t>
                      </a:r>
                    </a:p>
                    <a:p>
                      <a:r>
                        <a:rPr lang="en-US" sz="1600" kern="1200" dirty="0">
                          <a:effectLst/>
                        </a:rPr>
                        <a:t>Keywords are “mental       health issues of older in     care homes”,  “targeted     exercises”, “exercise  and mental health outcomes of older people”, “care homes” and “impact of exercises on older    people”. </a:t>
                      </a:r>
                      <a:r>
                        <a:rPr lang="en-US" sz="1600" kern="1200" baseline="0" dirty="0">
                          <a:effectLst/>
                        </a:rPr>
                        <a:t>     </a:t>
                      </a:r>
                    </a:p>
                    <a:p>
                      <a:r>
                        <a:rPr lang="en-US" sz="1600" kern="1200" baseline="0" dirty="0">
                          <a:effectLst/>
                        </a:rPr>
                        <a:t>(Pinto and </a:t>
                      </a:r>
                      <a:r>
                        <a:rPr lang="en-US" sz="1600" kern="1200" baseline="0" dirty="0" err="1">
                          <a:effectLst/>
                        </a:rPr>
                        <a:t>Ferreria</a:t>
                      </a:r>
                      <a:r>
                        <a:rPr lang="en-US" sz="1600" kern="1200" baseline="0" dirty="0">
                          <a:effectLst/>
                        </a:rPr>
                        <a:t>, 2018; </a:t>
                      </a:r>
                      <a:r>
                        <a:rPr lang="en-US" sz="1600" kern="1200" baseline="0" dirty="0" err="1">
                          <a:effectLst/>
                        </a:rPr>
                        <a:t>Scells</a:t>
                      </a:r>
                      <a:r>
                        <a:rPr lang="en-US" sz="1600" kern="1200" baseline="0" dirty="0">
                          <a:effectLst/>
                        </a:rPr>
                        <a:t> et al., 2019) </a:t>
                      </a:r>
                      <a:endParaRPr lang="en-US" sz="1600" kern="1200" dirty="0">
                        <a:effectLst/>
                      </a:endParaRPr>
                    </a:p>
                    <a:p>
                      <a:endParaRPr lang="en-US" sz="900" dirty="0"/>
                    </a:p>
                  </a:txBody>
                  <a:tcPr/>
                </a:tc>
                <a:extLst>
                  <a:ext uri="{0D108BD9-81ED-4DB2-BD59-A6C34878D82A}">
                    <a16:rowId xmlns:a16="http://schemas.microsoft.com/office/drawing/2014/main" val="3541614719"/>
                  </a:ext>
                </a:extLst>
              </a:tr>
            </a:tbl>
          </a:graphicData>
        </a:graphic>
      </p:graphicFrame>
      <p:graphicFrame>
        <p:nvGraphicFramePr>
          <p:cNvPr id="38" name="Table 37"/>
          <p:cNvGraphicFramePr>
            <a:graphicFrameLocks noGrp="1"/>
          </p:cNvGraphicFramePr>
          <p:nvPr>
            <p:extLst>
              <p:ext uri="{D42A27DB-BD31-4B8C-83A1-F6EECF244321}">
                <p14:modId xmlns:p14="http://schemas.microsoft.com/office/powerpoint/2010/main" val="2645298969"/>
              </p:ext>
            </p:extLst>
          </p:nvPr>
        </p:nvGraphicFramePr>
        <p:xfrm>
          <a:off x="2987824" y="884466"/>
          <a:ext cx="3384376" cy="4062212"/>
        </p:xfrm>
        <a:graphic>
          <a:graphicData uri="http://schemas.openxmlformats.org/drawingml/2006/table">
            <a:tbl>
              <a:tblPr firstRow="1" bandRow="1">
                <a:tableStyleId>{1FECB4D8-DB02-4DC6-A0A2-4F2EBAE1DC90}</a:tableStyleId>
              </a:tblPr>
              <a:tblGrid>
                <a:gridCol w="1833203">
                  <a:extLst>
                    <a:ext uri="{9D8B030D-6E8A-4147-A177-3AD203B41FA5}">
                      <a16:colId xmlns:a16="http://schemas.microsoft.com/office/drawing/2014/main" val="1555454558"/>
                    </a:ext>
                  </a:extLst>
                </a:gridCol>
                <a:gridCol w="1551173">
                  <a:extLst>
                    <a:ext uri="{9D8B030D-6E8A-4147-A177-3AD203B41FA5}">
                      <a16:colId xmlns:a16="http://schemas.microsoft.com/office/drawing/2014/main" val="3102916213"/>
                    </a:ext>
                  </a:extLst>
                </a:gridCol>
              </a:tblGrid>
              <a:tr h="417783">
                <a:tc gridSpan="2">
                  <a:txBody>
                    <a:bodyPr/>
                    <a:lstStyle/>
                    <a:p>
                      <a:r>
                        <a:rPr lang="en-GB" dirty="0"/>
                        <a:t>Screening</a:t>
                      </a:r>
                      <a:r>
                        <a:rPr lang="en-GB" baseline="0" dirty="0"/>
                        <a:t> </a:t>
                      </a:r>
                      <a:endParaRPr lang="en-US" dirty="0"/>
                    </a:p>
                  </a:txBody>
                  <a:tcPr/>
                </a:tc>
                <a:tc hMerge="1">
                  <a:txBody>
                    <a:bodyPr/>
                    <a:lstStyle/>
                    <a:p>
                      <a:endParaRPr lang="en-US" dirty="0"/>
                    </a:p>
                  </a:txBody>
                  <a:tcPr/>
                </a:tc>
                <a:extLst>
                  <a:ext uri="{0D108BD9-81ED-4DB2-BD59-A6C34878D82A}">
                    <a16:rowId xmlns:a16="http://schemas.microsoft.com/office/drawing/2014/main" val="2047979475"/>
                  </a:ext>
                </a:extLst>
              </a:tr>
              <a:tr h="227301">
                <a:tc>
                  <a:txBody>
                    <a:bodyPr/>
                    <a:lstStyle/>
                    <a:p>
                      <a:pPr algn="just">
                        <a:lnSpc>
                          <a:spcPct val="150000"/>
                        </a:lnSpc>
                        <a:spcAft>
                          <a:spcPts val="0"/>
                        </a:spcAft>
                      </a:pPr>
                      <a:r>
                        <a:rPr lang="en-US" sz="1200" dirty="0">
                          <a:effectLst/>
                        </a:rPr>
                        <a:t>Inclusion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Exclusion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41614719"/>
                  </a:ext>
                </a:extLst>
              </a:tr>
              <a:tr h="485056">
                <a:tc>
                  <a:txBody>
                    <a:bodyPr/>
                    <a:lstStyle/>
                    <a:p>
                      <a:pPr algn="just">
                        <a:lnSpc>
                          <a:spcPct val="150000"/>
                        </a:lnSpc>
                        <a:spcAft>
                          <a:spcPts val="0"/>
                        </a:spcAft>
                      </a:pPr>
                      <a:r>
                        <a:rPr lang="en-GB" sz="1200" dirty="0">
                          <a:effectLst/>
                        </a:rPr>
                        <a:t>Keywords and UK </a:t>
                      </a:r>
                    </a:p>
                    <a:p>
                      <a:pPr algn="just">
                        <a:lnSpc>
                          <a:spcPct val="150000"/>
                        </a:lnSpc>
                        <a:spcAft>
                          <a:spcPts val="0"/>
                        </a:spcAft>
                      </a:pPr>
                      <a:r>
                        <a:rPr lang="en-GB" sz="1200" dirty="0">
                          <a:effectLst/>
                        </a:rPr>
                        <a:t>Based</a:t>
                      </a: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unreliable resources </a:t>
                      </a: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51941750"/>
                  </a:ext>
                </a:extLst>
              </a:tr>
              <a:tr h="1777420">
                <a:tc>
                  <a:txBody>
                    <a:bodyPr/>
                    <a:lstStyle/>
                    <a:p>
                      <a:pPr marL="0" marR="0" indent="0" algn="just" defTabSz="914400" rtl="0" eaLnBrk="1" fontAlgn="auto" latinLnBrk="1" hangingPunct="1">
                        <a:lnSpc>
                          <a:spcPct val="150000"/>
                        </a:lnSpc>
                        <a:spcBef>
                          <a:spcPts val="0"/>
                        </a:spcBef>
                        <a:spcAft>
                          <a:spcPts val="0"/>
                        </a:spcAft>
                        <a:buClrTx/>
                        <a:buSzTx/>
                        <a:buFontTx/>
                        <a:buNone/>
                        <a:tabLst/>
                        <a:defRPr/>
                      </a:pPr>
                      <a:r>
                        <a:rPr lang="en-US" sz="1200" dirty="0">
                          <a:effectLst/>
                        </a:rPr>
                        <a:t>Synonyms such as </a:t>
                      </a:r>
                    </a:p>
                    <a:p>
                      <a:pPr marL="0" marR="0" indent="0" algn="just" defTabSz="914400" rtl="0" eaLnBrk="1" fontAlgn="auto" latinLnBrk="1" hangingPunct="1">
                        <a:lnSpc>
                          <a:spcPct val="150000"/>
                        </a:lnSpc>
                        <a:spcBef>
                          <a:spcPts val="0"/>
                        </a:spcBef>
                        <a:spcAft>
                          <a:spcPts val="0"/>
                        </a:spcAft>
                        <a:buClrTx/>
                        <a:buSzTx/>
                        <a:buFontTx/>
                        <a:buNone/>
                        <a:tabLst/>
                        <a:defRPr/>
                      </a:pPr>
                      <a:r>
                        <a:rPr lang="en-US" sz="1200" dirty="0">
                          <a:effectLst/>
                        </a:rPr>
                        <a:t>care homes, social care, depression, anxiety, dementia, high intensity exercises, low intensity exercises will be used. </a:t>
                      </a:r>
                    </a:p>
                    <a:p>
                      <a:pPr algn="just">
                        <a:lnSpc>
                          <a:spcPct val="150000"/>
                        </a:lnSpc>
                        <a:spcAft>
                          <a:spcPts val="0"/>
                        </a:spcAft>
                      </a:pP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GB" sz="1200" dirty="0">
                          <a:effectLst/>
                        </a:rPr>
                        <a:t>Other than English </a:t>
                      </a: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68414367"/>
                  </a:ext>
                </a:extLst>
              </a:tr>
              <a:tr h="1002002">
                <a:tc>
                  <a:txBody>
                    <a:bodyPr/>
                    <a:lstStyle/>
                    <a:p>
                      <a:pPr marL="0" marR="0" indent="0" algn="just" defTabSz="914400" rtl="0" eaLnBrk="1" fontAlgn="auto" latinLnBrk="1" hangingPunct="1">
                        <a:lnSpc>
                          <a:spcPct val="150000"/>
                        </a:lnSpc>
                        <a:spcBef>
                          <a:spcPts val="0"/>
                        </a:spcBef>
                        <a:spcAft>
                          <a:spcPts val="0"/>
                        </a:spcAft>
                        <a:buClrTx/>
                        <a:buSzTx/>
                        <a:buFontTx/>
                        <a:buNone/>
                        <a:tabLst/>
                        <a:defRPr/>
                      </a:pPr>
                      <a:r>
                        <a:rPr lang="en-US" sz="1200" dirty="0">
                          <a:effectLst/>
                        </a:rPr>
                        <a:t>Only those studies will </a:t>
                      </a:r>
                    </a:p>
                    <a:p>
                      <a:pPr marL="0" marR="0" indent="0" algn="just" defTabSz="914400" rtl="0" eaLnBrk="1" fontAlgn="auto" latinLnBrk="1" hangingPunct="1">
                        <a:lnSpc>
                          <a:spcPct val="150000"/>
                        </a:lnSpc>
                        <a:spcBef>
                          <a:spcPts val="0"/>
                        </a:spcBef>
                        <a:spcAft>
                          <a:spcPts val="0"/>
                        </a:spcAft>
                        <a:buClrTx/>
                        <a:buSzTx/>
                        <a:buFontTx/>
                        <a:buNone/>
                        <a:tabLst/>
                        <a:defRPr/>
                      </a:pPr>
                      <a:r>
                        <a:rPr lang="en-US" sz="1200" dirty="0">
                          <a:effectLst/>
                        </a:rPr>
                        <a:t>be included published </a:t>
                      </a:r>
                    </a:p>
                    <a:p>
                      <a:pPr marL="0" marR="0" indent="0" algn="just" defTabSz="914400" rtl="0" eaLnBrk="1" fontAlgn="auto" latinLnBrk="1" hangingPunct="1">
                        <a:lnSpc>
                          <a:spcPct val="150000"/>
                        </a:lnSpc>
                        <a:spcBef>
                          <a:spcPts val="0"/>
                        </a:spcBef>
                        <a:spcAft>
                          <a:spcPts val="0"/>
                        </a:spcAft>
                        <a:buClrTx/>
                        <a:buSzTx/>
                        <a:buFontTx/>
                        <a:buNone/>
                        <a:tabLst/>
                        <a:defRPr/>
                      </a:pPr>
                      <a:r>
                        <a:rPr lang="en-US" sz="1200" dirty="0">
                          <a:effectLst/>
                        </a:rPr>
                        <a:t>during 2016-2024</a:t>
                      </a: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200" dirty="0">
                          <a:effectLst/>
                        </a:rPr>
                        <a:t>Studies discussing  COVID-19 mental    health   issues</a:t>
                      </a:r>
                      <a:endParaRPr lang="en-US" sz="1200" dirty="0">
                        <a:effectLst/>
                        <a:latin typeface="+mn-lt"/>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78566269"/>
                  </a:ext>
                </a:extLst>
              </a:tr>
            </a:tbl>
          </a:graphicData>
        </a:graphic>
      </p:graphicFrame>
      <p:graphicFrame>
        <p:nvGraphicFramePr>
          <p:cNvPr id="39" name="Table 38"/>
          <p:cNvGraphicFramePr>
            <a:graphicFrameLocks noGrp="1"/>
          </p:cNvGraphicFramePr>
          <p:nvPr>
            <p:extLst>
              <p:ext uri="{D42A27DB-BD31-4B8C-83A1-F6EECF244321}">
                <p14:modId xmlns:p14="http://schemas.microsoft.com/office/powerpoint/2010/main" val="176933230"/>
              </p:ext>
            </p:extLst>
          </p:nvPr>
        </p:nvGraphicFramePr>
        <p:xfrm>
          <a:off x="6588224" y="918776"/>
          <a:ext cx="2376264" cy="4014983"/>
        </p:xfrm>
        <a:graphic>
          <a:graphicData uri="http://schemas.openxmlformats.org/drawingml/2006/table">
            <a:tbl>
              <a:tblPr firstRow="1" bandRow="1">
                <a:tableStyleId>{B301B821-A1FF-4177-AEE7-76D212191A09}</a:tableStyleId>
              </a:tblPr>
              <a:tblGrid>
                <a:gridCol w="2376264">
                  <a:extLst>
                    <a:ext uri="{9D8B030D-6E8A-4147-A177-3AD203B41FA5}">
                      <a16:colId xmlns:a16="http://schemas.microsoft.com/office/drawing/2014/main" val="1555454558"/>
                    </a:ext>
                  </a:extLst>
                </a:gridCol>
              </a:tblGrid>
              <a:tr h="360966">
                <a:tc>
                  <a:txBody>
                    <a:bodyPr/>
                    <a:lstStyle/>
                    <a:p>
                      <a:r>
                        <a:rPr lang="en-GB" dirty="0"/>
                        <a:t>Selection</a:t>
                      </a:r>
                      <a:r>
                        <a:rPr lang="en-GB" baseline="0" dirty="0"/>
                        <a:t> </a:t>
                      </a:r>
                      <a:endParaRPr lang="en-US" dirty="0"/>
                    </a:p>
                  </a:txBody>
                  <a:tcPr/>
                </a:tc>
                <a:extLst>
                  <a:ext uri="{0D108BD9-81ED-4DB2-BD59-A6C34878D82A}">
                    <a16:rowId xmlns:a16="http://schemas.microsoft.com/office/drawing/2014/main" val="2047979475"/>
                  </a:ext>
                </a:extLst>
              </a:tr>
              <a:tr h="3649223">
                <a:tc>
                  <a:txBody>
                    <a:bodyPr/>
                    <a:lstStyle/>
                    <a:p>
                      <a:pPr marL="342900" indent="-342900">
                        <a:buFont typeface="Arial" panose="020B0604020202020204" pitchFamily="34" charset="0"/>
                        <a:buChar char="•"/>
                      </a:pPr>
                      <a:r>
                        <a:rPr lang="en-GB" sz="2000" dirty="0"/>
                        <a:t>Title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Abstract</a:t>
                      </a:r>
                      <a:r>
                        <a:rPr lang="en-GB" sz="2000" baseline="0" dirty="0"/>
                        <a:t> </a:t>
                      </a:r>
                    </a:p>
                    <a:p>
                      <a:pPr marL="342900" indent="-342900">
                        <a:buFont typeface="Arial" panose="020B0604020202020204" pitchFamily="34" charset="0"/>
                        <a:buChar char="•"/>
                      </a:pPr>
                      <a:endParaRPr lang="en-GB" sz="2000" baseline="0" dirty="0"/>
                    </a:p>
                    <a:p>
                      <a:pPr marL="342900" indent="-342900">
                        <a:buFont typeface="Arial" panose="020B0604020202020204" pitchFamily="34" charset="0"/>
                        <a:buChar char="•"/>
                      </a:pPr>
                      <a:r>
                        <a:rPr lang="en-GB" sz="2000" baseline="0" dirty="0"/>
                        <a:t>Article study </a:t>
                      </a:r>
                    </a:p>
                    <a:p>
                      <a:pPr marL="342900" indent="-342900">
                        <a:buFont typeface="Arial" panose="020B0604020202020204" pitchFamily="34" charset="0"/>
                        <a:buChar char="•"/>
                      </a:pPr>
                      <a:endParaRPr lang="en-GB" sz="2000" baseline="0" dirty="0"/>
                    </a:p>
                    <a:p>
                      <a:pPr marL="342900" indent="-342900">
                        <a:buFont typeface="Arial" panose="020B0604020202020204" pitchFamily="34" charset="0"/>
                        <a:buChar char="•"/>
                      </a:pPr>
                      <a:r>
                        <a:rPr lang="en-GB" sz="2000" baseline="0" dirty="0"/>
                        <a:t>PRISMA model (10-15)</a:t>
                      </a:r>
                      <a:endParaRPr lang="en-US" sz="2000" dirty="0"/>
                    </a:p>
                  </a:txBody>
                  <a:tcPr/>
                </a:tc>
                <a:extLst>
                  <a:ext uri="{0D108BD9-81ED-4DB2-BD59-A6C34878D82A}">
                    <a16:rowId xmlns:a16="http://schemas.microsoft.com/office/drawing/2014/main" val="3541614719"/>
                  </a:ext>
                </a:extLst>
              </a:tr>
            </a:tbl>
          </a:graphicData>
        </a:graphic>
      </p:graphicFrame>
    </p:spTree>
    <p:extLst>
      <p:ext uri="{BB962C8B-B14F-4D97-AF65-F5344CB8AC3E}">
        <p14:creationId xmlns:p14="http://schemas.microsoft.com/office/powerpoint/2010/main" val="1916841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p:cNvPicPr>
            <a:picLocks noGrp="1" noChangeAspect="1"/>
          </p:cNvPicPr>
          <p:nvPr>
            <p:ph type="pic" idx="1"/>
          </p:nvPr>
        </p:nvPicPr>
        <p:blipFill>
          <a:blip r:embed="rId2">
            <a:extLst>
              <a:ext uri="{28A0092B-C50C-407E-A947-70E740481C1C}">
                <a14:useLocalDpi xmlns:a14="http://schemas.microsoft.com/office/drawing/2010/main" val="0"/>
              </a:ext>
            </a:extLst>
          </a:blip>
          <a:srcRect t="17120" b="17120"/>
          <a:stretch>
            <a:fillRect/>
          </a:stretch>
        </p:blipFill>
        <p:spPr/>
      </p:pic>
      <p:pic>
        <p:nvPicPr>
          <p:cNvPr id="12" name="Picture Placeholder 11"/>
          <p:cNvPicPr>
            <a:picLocks noGrp="1" noChangeAspect="1"/>
          </p:cNvPicPr>
          <p:nvPr>
            <p:ph type="pic" idx="10"/>
          </p:nvPr>
        </p:nvPicPr>
        <p:blipFill>
          <a:blip r:embed="rId3">
            <a:extLst>
              <a:ext uri="{28A0092B-C50C-407E-A947-70E740481C1C}">
                <a14:useLocalDpi xmlns:a14="http://schemas.microsoft.com/office/drawing/2010/main" val="0"/>
              </a:ext>
            </a:extLst>
          </a:blip>
          <a:srcRect t="13533" b="13533"/>
          <a:stretch>
            <a:fillRect/>
          </a:stretch>
        </p:blipFill>
        <p:spPr/>
      </p:pic>
      <p:sp>
        <p:nvSpPr>
          <p:cNvPr id="2" name="Title 1"/>
          <p:cNvSpPr>
            <a:spLocks noGrp="1"/>
          </p:cNvSpPr>
          <p:nvPr>
            <p:ph type="title"/>
          </p:nvPr>
        </p:nvSpPr>
        <p:spPr>
          <a:prstGeom prst="rect">
            <a:avLst/>
          </a:prstGeom>
        </p:spPr>
        <p:txBody>
          <a:bodyPr/>
          <a:lstStyle/>
          <a:p>
            <a:r>
              <a:rPr lang="en-US" altLang="ko-KR" dirty="0">
                <a:solidFill>
                  <a:schemeClr val="accent2"/>
                </a:solidFill>
              </a:rPr>
              <a:t>Data Analysis</a:t>
            </a:r>
            <a:endParaRPr lang="ko-KR" altLang="en-US" dirty="0"/>
          </a:p>
        </p:txBody>
      </p:sp>
      <p:sp>
        <p:nvSpPr>
          <p:cNvPr id="6" name="Oval 5"/>
          <p:cNvSpPr/>
          <p:nvPr/>
        </p:nvSpPr>
        <p:spPr>
          <a:xfrm>
            <a:off x="3546946" y="1326777"/>
            <a:ext cx="2052228" cy="205222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7" name="Oval 6"/>
          <p:cNvSpPr/>
          <p:nvPr/>
        </p:nvSpPr>
        <p:spPr>
          <a:xfrm>
            <a:off x="3651506" y="1431337"/>
            <a:ext cx="1843109" cy="184310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8" name="Donut 7"/>
          <p:cNvSpPr/>
          <p:nvPr/>
        </p:nvSpPr>
        <p:spPr>
          <a:xfrm>
            <a:off x="3384190" y="1164021"/>
            <a:ext cx="2377741" cy="2377741"/>
          </a:xfrm>
          <a:prstGeom prst="donut">
            <a:avLst>
              <a:gd name="adj" fmla="val 3512"/>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11" name="Block Arc 14"/>
          <p:cNvSpPr/>
          <p:nvPr/>
        </p:nvSpPr>
        <p:spPr>
          <a:xfrm rot="16200000">
            <a:off x="4283967" y="1701829"/>
            <a:ext cx="576064" cy="576443"/>
          </a:xfrm>
          <a:custGeom>
            <a:avLst/>
            <a:gdLst/>
            <a:ahLst/>
            <a:cxnLst/>
            <a:rect l="l" t="t" r="r" b="b"/>
            <a:pathLst>
              <a:path w="3185463" h="3187558">
                <a:moveTo>
                  <a:pt x="764000" y="2343999"/>
                </a:moveTo>
                <a:cubicBezTo>
                  <a:pt x="566798" y="2256389"/>
                  <a:pt x="385374" y="2134753"/>
                  <a:pt x="230072" y="1981662"/>
                </a:cubicBezTo>
                <a:cubicBezTo>
                  <a:pt x="297001" y="2223876"/>
                  <a:pt x="428049" y="2439341"/>
                  <a:pt x="603989" y="2608945"/>
                </a:cubicBezTo>
                <a:cubicBezTo>
                  <a:pt x="667739" y="2525681"/>
                  <a:pt x="720588" y="2436567"/>
                  <a:pt x="764000" y="2343999"/>
                </a:cubicBezTo>
                <a:close/>
                <a:moveTo>
                  <a:pt x="783530" y="862903"/>
                </a:moveTo>
                <a:cubicBezTo>
                  <a:pt x="737619" y="760936"/>
                  <a:pt x="681240" y="662513"/>
                  <a:pt x="611676" y="571152"/>
                </a:cubicBezTo>
                <a:cubicBezTo>
                  <a:pt x="419218" y="754019"/>
                  <a:pt x="279227" y="991173"/>
                  <a:pt x="215545" y="1258034"/>
                </a:cubicBezTo>
                <a:cubicBezTo>
                  <a:pt x="378729" y="1090139"/>
                  <a:pt x="571934" y="956907"/>
                  <a:pt x="783530" y="862903"/>
                </a:cubicBezTo>
                <a:close/>
                <a:moveTo>
                  <a:pt x="935657" y="1673146"/>
                </a:moveTo>
                <a:lnTo>
                  <a:pt x="227023" y="1673146"/>
                </a:lnTo>
                <a:cubicBezTo>
                  <a:pt x="393068" y="1882941"/>
                  <a:pt x="605618" y="2045968"/>
                  <a:pt x="844267" y="2153109"/>
                </a:cubicBezTo>
                <a:cubicBezTo>
                  <a:pt x="897907" y="1997390"/>
                  <a:pt x="928862" y="1835739"/>
                  <a:pt x="935657" y="1673146"/>
                </a:cubicBezTo>
                <a:close/>
                <a:moveTo>
                  <a:pt x="935928" y="1493146"/>
                </a:moveTo>
                <a:cubicBezTo>
                  <a:pt x="928922" y="1345638"/>
                  <a:pt x="902278" y="1198995"/>
                  <a:pt x="856775" y="1056956"/>
                </a:cubicBezTo>
                <a:cubicBezTo>
                  <a:pt x="636768" y="1156959"/>
                  <a:pt x="439487" y="1304654"/>
                  <a:pt x="281464" y="1493146"/>
                </a:cubicBezTo>
                <a:close/>
                <a:moveTo>
                  <a:pt x="1469785" y="2515107"/>
                </a:moveTo>
                <a:cubicBezTo>
                  <a:pt x="1283000" y="2508124"/>
                  <a:pt x="1100523" y="2472287"/>
                  <a:pt x="927628" y="2411229"/>
                </a:cubicBezTo>
                <a:cubicBezTo>
                  <a:pt x="876831" y="2520843"/>
                  <a:pt x="814172" y="2626182"/>
                  <a:pt x="738220" y="2724387"/>
                </a:cubicBezTo>
                <a:cubicBezTo>
                  <a:pt x="944637" y="2881665"/>
                  <a:pt x="1196120" y="2982471"/>
                  <a:pt x="1469785" y="3005418"/>
                </a:cubicBezTo>
                <a:close/>
                <a:moveTo>
                  <a:pt x="1469785" y="1673146"/>
                </a:moveTo>
                <a:lnTo>
                  <a:pt x="1112275" y="1673146"/>
                </a:lnTo>
                <a:cubicBezTo>
                  <a:pt x="1105327" y="1858153"/>
                  <a:pt x="1070032" y="2042144"/>
                  <a:pt x="1008001" y="2219039"/>
                </a:cubicBezTo>
                <a:cubicBezTo>
                  <a:pt x="1155519" y="2270408"/>
                  <a:pt x="1310845" y="2300826"/>
                  <a:pt x="1469785" y="2307834"/>
                </a:cubicBezTo>
                <a:close/>
                <a:moveTo>
                  <a:pt x="1469785" y="898989"/>
                </a:moveTo>
                <a:cubicBezTo>
                  <a:pt x="1315103" y="907762"/>
                  <a:pt x="1164166" y="938783"/>
                  <a:pt x="1020939" y="990066"/>
                </a:cubicBezTo>
                <a:cubicBezTo>
                  <a:pt x="1074574" y="1153655"/>
                  <a:pt x="1105461" y="1322925"/>
                  <a:pt x="1112368" y="1493146"/>
                </a:cubicBezTo>
                <a:lnTo>
                  <a:pt x="1469785" y="1493146"/>
                </a:lnTo>
                <a:close/>
                <a:moveTo>
                  <a:pt x="1469785" y="182141"/>
                </a:moveTo>
                <a:cubicBezTo>
                  <a:pt x="1199839" y="204777"/>
                  <a:pt x="951477" y="303168"/>
                  <a:pt x="746615" y="456764"/>
                </a:cubicBezTo>
                <a:cubicBezTo>
                  <a:pt x="828296" y="562801"/>
                  <a:pt x="894225" y="677310"/>
                  <a:pt x="947434" y="796072"/>
                </a:cubicBezTo>
                <a:cubicBezTo>
                  <a:pt x="1113886" y="736067"/>
                  <a:pt x="1289644" y="700323"/>
                  <a:pt x="1469785" y="691530"/>
                </a:cubicBezTo>
                <a:close/>
                <a:moveTo>
                  <a:pt x="2150063" y="992171"/>
                </a:moveTo>
                <a:cubicBezTo>
                  <a:pt x="1990712" y="935501"/>
                  <a:pt x="1822242" y="902595"/>
                  <a:pt x="1649785" y="897224"/>
                </a:cubicBezTo>
                <a:lnTo>
                  <a:pt x="1649785" y="1493146"/>
                </a:lnTo>
                <a:lnTo>
                  <a:pt x="2063712" y="1493146"/>
                </a:lnTo>
                <a:cubicBezTo>
                  <a:pt x="2069089" y="1323887"/>
                  <a:pt x="2098366" y="1155330"/>
                  <a:pt x="2150063" y="992171"/>
                </a:cubicBezTo>
                <a:close/>
                <a:moveTo>
                  <a:pt x="2168848" y="2199110"/>
                </a:moveTo>
                <a:cubicBezTo>
                  <a:pt x="2108555" y="2028681"/>
                  <a:pt x="2073581" y="1851532"/>
                  <a:pt x="2065295" y="1673146"/>
                </a:cubicBezTo>
                <a:lnTo>
                  <a:pt x="1649785" y="1673146"/>
                </a:lnTo>
                <a:lnTo>
                  <a:pt x="1649785" y="2307299"/>
                </a:lnTo>
                <a:cubicBezTo>
                  <a:pt x="1829404" y="2299517"/>
                  <a:pt x="2004315" y="2261965"/>
                  <a:pt x="2168848" y="2199110"/>
                </a:cubicBezTo>
                <a:close/>
                <a:moveTo>
                  <a:pt x="2422394" y="446879"/>
                </a:moveTo>
                <a:cubicBezTo>
                  <a:pt x="2204309" y="287209"/>
                  <a:pt x="1938140" y="189883"/>
                  <a:pt x="1649785" y="178919"/>
                </a:cubicBezTo>
                <a:lnTo>
                  <a:pt x="1649785" y="689876"/>
                </a:lnTo>
                <a:cubicBezTo>
                  <a:pt x="1846998" y="695154"/>
                  <a:pt x="2039668" y="732502"/>
                  <a:pt x="2221721" y="797410"/>
                </a:cubicBezTo>
                <a:cubicBezTo>
                  <a:pt x="2275056" y="675360"/>
                  <a:pt x="2341760" y="557662"/>
                  <a:pt x="2422394" y="446879"/>
                </a:cubicBezTo>
                <a:close/>
                <a:moveTo>
                  <a:pt x="2447278" y="2722123"/>
                </a:moveTo>
                <a:cubicBezTo>
                  <a:pt x="2366121" y="2618714"/>
                  <a:pt x="2299534" y="2507403"/>
                  <a:pt x="2246145" y="2391362"/>
                </a:cubicBezTo>
                <a:cubicBezTo>
                  <a:pt x="2057375" y="2464119"/>
                  <a:pt x="1856285" y="2506958"/>
                  <a:pt x="1649785" y="2514779"/>
                </a:cubicBezTo>
                <a:lnTo>
                  <a:pt x="1649785" y="3008639"/>
                </a:lnTo>
                <a:cubicBezTo>
                  <a:pt x="1949198" y="2997255"/>
                  <a:pt x="2224691" y="2892757"/>
                  <a:pt x="2447278" y="2722123"/>
                </a:cubicBezTo>
                <a:close/>
                <a:moveTo>
                  <a:pt x="2878934" y="1493146"/>
                </a:moveTo>
                <a:cubicBezTo>
                  <a:pt x="2723190" y="1307255"/>
                  <a:pt x="2529440" y="1161128"/>
                  <a:pt x="2313862" y="1060620"/>
                </a:cubicBezTo>
                <a:cubicBezTo>
                  <a:pt x="2270535" y="1201714"/>
                  <a:pt x="2245604" y="1347104"/>
                  <a:pt x="2240109" y="1493146"/>
                </a:cubicBezTo>
                <a:close/>
                <a:moveTo>
                  <a:pt x="2890636" y="1673146"/>
                </a:moveTo>
                <a:lnTo>
                  <a:pt x="2241814" y="1673146"/>
                </a:lnTo>
                <a:cubicBezTo>
                  <a:pt x="2249736" y="1827102"/>
                  <a:pt x="2279520" y="1979973"/>
                  <a:pt x="2329964" y="2127513"/>
                </a:cubicBezTo>
                <a:cubicBezTo>
                  <a:pt x="2545677" y="2019923"/>
                  <a:pt x="2738160" y="1866413"/>
                  <a:pt x="2890636" y="1673146"/>
                </a:cubicBezTo>
                <a:close/>
                <a:moveTo>
                  <a:pt x="2973035" y="1284386"/>
                </a:moveTo>
                <a:cubicBezTo>
                  <a:pt x="2912066" y="1001840"/>
                  <a:pt x="2765308" y="751379"/>
                  <a:pt x="2561381" y="561108"/>
                </a:cubicBezTo>
                <a:cubicBezTo>
                  <a:pt x="2489321" y="656437"/>
                  <a:pt x="2431363" y="759225"/>
                  <a:pt x="2384553" y="865647"/>
                </a:cubicBezTo>
                <a:cubicBezTo>
                  <a:pt x="2604520" y="964977"/>
                  <a:pt x="2804622" y="1106677"/>
                  <a:pt x="2973035" y="1284386"/>
                </a:cubicBezTo>
                <a:close/>
                <a:moveTo>
                  <a:pt x="2974277" y="1897328"/>
                </a:moveTo>
                <a:cubicBezTo>
                  <a:pt x="2812488" y="2073933"/>
                  <a:pt x="2619878" y="2216690"/>
                  <a:pt x="2407486" y="2319665"/>
                </a:cubicBezTo>
                <a:cubicBezTo>
                  <a:pt x="2454169" y="2420503"/>
                  <a:pt x="2511856" y="2517376"/>
                  <a:pt x="2582047" y="2607468"/>
                </a:cubicBezTo>
                <a:cubicBezTo>
                  <a:pt x="2776399" y="2417974"/>
                  <a:pt x="2916061" y="2172750"/>
                  <a:pt x="2974277" y="1897328"/>
                </a:cubicBezTo>
                <a:close/>
                <a:moveTo>
                  <a:pt x="3185463" y="1593779"/>
                </a:moveTo>
                <a:cubicBezTo>
                  <a:pt x="3185463" y="2473999"/>
                  <a:pt x="2471904" y="3187558"/>
                  <a:pt x="1591684" y="3187558"/>
                </a:cubicBezTo>
                <a:cubicBezTo>
                  <a:pt x="738111" y="3187558"/>
                  <a:pt x="41261" y="2516549"/>
                  <a:pt x="1913" y="1673146"/>
                </a:cubicBezTo>
                <a:lnTo>
                  <a:pt x="0" y="1673146"/>
                </a:lnTo>
                <a:lnTo>
                  <a:pt x="0" y="1493146"/>
                </a:lnTo>
                <a:lnTo>
                  <a:pt x="2750" y="1493146"/>
                </a:lnTo>
                <a:cubicBezTo>
                  <a:pt x="50490" y="700174"/>
                  <a:pt x="679654" y="64473"/>
                  <a:pt x="1469785" y="6156"/>
                </a:cubicBezTo>
                <a:lnTo>
                  <a:pt x="1469785" y="0"/>
                </a:lnTo>
                <a:lnTo>
                  <a:pt x="1591684" y="0"/>
                </a:lnTo>
                <a:lnTo>
                  <a:pt x="1649785" y="0"/>
                </a:lnTo>
                <a:lnTo>
                  <a:pt x="1649785" y="2934"/>
                </a:lnTo>
                <a:cubicBezTo>
                  <a:pt x="2503127" y="31654"/>
                  <a:pt x="3185463" y="733032"/>
                  <a:pt x="3185463" y="159377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solidFill>
                <a:schemeClr val="tx1"/>
              </a:solidFill>
            </a:endParaRPr>
          </a:p>
        </p:txBody>
      </p:sp>
      <p:sp>
        <p:nvSpPr>
          <p:cNvPr id="18" name="TextBox 17"/>
          <p:cNvSpPr txBox="1"/>
          <p:nvPr/>
        </p:nvSpPr>
        <p:spPr>
          <a:xfrm>
            <a:off x="3787367" y="2635710"/>
            <a:ext cx="1571385" cy="276999"/>
          </a:xfrm>
          <a:prstGeom prst="rect">
            <a:avLst/>
          </a:prstGeom>
          <a:noFill/>
        </p:spPr>
        <p:txBody>
          <a:bodyPr wrap="square" rtlCol="0">
            <a:spAutoFit/>
          </a:bodyPr>
          <a:lstStyle/>
          <a:p>
            <a:pPr algn="ctr"/>
            <a:endParaRPr lang="ko-KR" altLang="en-US" sz="1200" dirty="0">
              <a:solidFill>
                <a:schemeClr val="bg1"/>
              </a:solidFill>
              <a:cs typeface="Arial" pitchFamily="34" charset="0"/>
            </a:endParaRPr>
          </a:p>
        </p:txBody>
      </p:sp>
      <p:sp>
        <p:nvSpPr>
          <p:cNvPr id="19" name="TextBox 18"/>
          <p:cNvSpPr txBox="1"/>
          <p:nvPr/>
        </p:nvSpPr>
        <p:spPr>
          <a:xfrm>
            <a:off x="3651506" y="2364434"/>
            <a:ext cx="1947668" cy="646331"/>
          </a:xfrm>
          <a:prstGeom prst="rect">
            <a:avLst/>
          </a:prstGeom>
          <a:noFill/>
        </p:spPr>
        <p:txBody>
          <a:bodyPr wrap="square" rtlCol="0">
            <a:spAutoFit/>
          </a:bodyPr>
          <a:lstStyle/>
          <a:p>
            <a:pPr algn="ctr"/>
            <a:r>
              <a:rPr lang="en-US" altLang="ko-KR" b="1" dirty="0">
                <a:solidFill>
                  <a:schemeClr val="tx1">
                    <a:lumMod val="75000"/>
                    <a:lumOff val="25000"/>
                  </a:schemeClr>
                </a:solidFill>
                <a:cs typeface="Arial" pitchFamily="34" charset="0"/>
              </a:rPr>
              <a:t>THEMATIC ANALYSIS </a:t>
            </a:r>
          </a:p>
        </p:txBody>
      </p:sp>
      <p:graphicFrame>
        <p:nvGraphicFramePr>
          <p:cNvPr id="9" name="Diagram 8"/>
          <p:cNvGraphicFramePr/>
          <p:nvPr>
            <p:extLst>
              <p:ext uri="{D42A27DB-BD31-4B8C-83A1-F6EECF244321}">
                <p14:modId xmlns:p14="http://schemas.microsoft.com/office/powerpoint/2010/main" val="3045630385"/>
              </p:ext>
            </p:extLst>
          </p:nvPr>
        </p:nvGraphicFramePr>
        <p:xfrm>
          <a:off x="1524000" y="3541760"/>
          <a:ext cx="6096000" cy="10619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307024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p:cNvGrpSpPr/>
          <p:nvPr/>
        </p:nvGrpSpPr>
        <p:grpSpPr>
          <a:xfrm>
            <a:off x="1979712" y="987574"/>
            <a:ext cx="6768752" cy="3744416"/>
            <a:chOff x="2069296" y="1150160"/>
            <a:chExt cx="6534704" cy="3453339"/>
          </a:xfrm>
        </p:grpSpPr>
        <p:sp>
          <p:nvSpPr>
            <p:cNvPr id="13" name="Rounded Rectangle 12"/>
            <p:cNvSpPr/>
            <p:nvPr/>
          </p:nvSpPr>
          <p:spPr>
            <a:xfrm>
              <a:off x="2069296" y="1150160"/>
              <a:ext cx="6534704" cy="3453339"/>
            </a:xfrm>
            <a:prstGeom prst="roundRect">
              <a:avLst>
                <a:gd name="adj" fmla="val 967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sp>
          <p:nvSpPr>
            <p:cNvPr id="14" name="Rounded Rectangle 13"/>
            <p:cNvSpPr/>
            <p:nvPr/>
          </p:nvSpPr>
          <p:spPr>
            <a:xfrm>
              <a:off x="2145496" y="1216316"/>
              <a:ext cx="6382304" cy="3321026"/>
            </a:xfrm>
            <a:prstGeom prst="roundRect">
              <a:avLst>
                <a:gd name="adj" fmla="val 9673"/>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ko-KR" altLang="en-US"/>
            </a:p>
          </p:txBody>
        </p:sp>
      </p:grpSp>
      <p:sp>
        <p:nvSpPr>
          <p:cNvPr id="6" name="Title 5"/>
          <p:cNvSpPr>
            <a:spLocks noGrp="1"/>
          </p:cNvSpPr>
          <p:nvPr>
            <p:ph type="title"/>
          </p:nvPr>
        </p:nvSpPr>
        <p:spPr/>
        <p:txBody>
          <a:bodyPr/>
          <a:lstStyle/>
          <a:p>
            <a:pPr algn="ctr"/>
            <a:r>
              <a:rPr lang="en-US" altLang="ko-KR" dirty="0">
                <a:solidFill>
                  <a:schemeClr val="accent2"/>
                </a:solidFill>
              </a:rPr>
              <a:t>Implications</a:t>
            </a:r>
            <a:endParaRPr lang="ko-KR" altLang="en-US" dirty="0"/>
          </a:p>
        </p:txBody>
      </p:sp>
      <p:grpSp>
        <p:nvGrpSpPr>
          <p:cNvPr id="11" name="Group 10"/>
          <p:cNvGrpSpPr/>
          <p:nvPr/>
        </p:nvGrpSpPr>
        <p:grpSpPr>
          <a:xfrm>
            <a:off x="2267744" y="1338988"/>
            <a:ext cx="6264696" cy="3142004"/>
            <a:chOff x="2227884" y="1338988"/>
            <a:chExt cx="6160540" cy="3142004"/>
          </a:xfrm>
        </p:grpSpPr>
        <p:sp>
          <p:nvSpPr>
            <p:cNvPr id="7" name="TextBox 6"/>
            <p:cNvSpPr txBox="1"/>
            <p:nvPr/>
          </p:nvSpPr>
          <p:spPr>
            <a:xfrm>
              <a:off x="2227884" y="2265001"/>
              <a:ext cx="6160540" cy="2215991"/>
            </a:xfrm>
            <a:prstGeom prst="rect">
              <a:avLst/>
            </a:prstGeom>
            <a:noFill/>
          </p:spPr>
          <p:txBody>
            <a:bodyPr wrap="square" rtlCol="0">
              <a:spAutoFit/>
            </a:bodyPr>
            <a:lstStyle/>
            <a:p>
              <a:r>
                <a:rPr lang="en-GB" altLang="ko-KR" b="1" dirty="0">
                  <a:solidFill>
                    <a:schemeClr val="tx1">
                      <a:lumMod val="75000"/>
                      <a:lumOff val="25000"/>
                    </a:schemeClr>
                  </a:solidFill>
                  <a:cs typeface="Arial" pitchFamily="34" charset="0"/>
                </a:rPr>
                <a:t>Implications</a:t>
              </a:r>
              <a:r>
                <a:rPr lang="en-GB" altLang="ko-KR" sz="1200" dirty="0">
                  <a:solidFill>
                    <a:schemeClr val="tx1">
                      <a:lumMod val="75000"/>
                      <a:lumOff val="25000"/>
                    </a:schemeClr>
                  </a:solidFill>
                  <a:cs typeface="Arial" pitchFamily="34" charset="0"/>
                </a:rPr>
                <a:t> </a:t>
              </a:r>
            </a:p>
            <a:p>
              <a:r>
                <a:rPr lang="en-US" dirty="0"/>
                <a:t>This research has implications for social care, care homes  and nursing care in UK for older people and addressing       their mental health issues. To improve social care mental    health issues including anxiety and depression, targeted     exercise can provide implications for policy makers and       researchers. </a:t>
              </a:r>
            </a:p>
            <a:p>
              <a:endParaRPr lang="en-US" altLang="ko-KR" sz="1200" dirty="0">
                <a:solidFill>
                  <a:schemeClr val="tx1">
                    <a:lumMod val="75000"/>
                    <a:lumOff val="25000"/>
                  </a:schemeClr>
                </a:solidFill>
                <a:cs typeface="Arial" pitchFamily="34" charset="0"/>
              </a:endParaRPr>
            </a:p>
          </p:txBody>
        </p:sp>
        <p:sp>
          <p:nvSpPr>
            <p:cNvPr id="9" name="TextBox 8"/>
            <p:cNvSpPr txBox="1"/>
            <p:nvPr/>
          </p:nvSpPr>
          <p:spPr>
            <a:xfrm>
              <a:off x="2227884" y="1338988"/>
              <a:ext cx="6160540" cy="646331"/>
            </a:xfrm>
            <a:prstGeom prst="rect">
              <a:avLst/>
            </a:prstGeom>
            <a:noFill/>
          </p:spPr>
          <p:txBody>
            <a:bodyPr wrap="square" rtlCol="0">
              <a:spAutoFit/>
            </a:bodyPr>
            <a:lstStyle/>
            <a:p>
              <a:r>
                <a:rPr lang="en-GB" altLang="ko-KR" b="1" dirty="0">
                  <a:solidFill>
                    <a:schemeClr val="tx1">
                      <a:lumMod val="75000"/>
                      <a:lumOff val="25000"/>
                    </a:schemeClr>
                  </a:solidFill>
                  <a:cs typeface="Arial" pitchFamily="34" charset="0"/>
                </a:rPr>
                <a:t>Ethics: Confidentiality, Plagiarism free through citation and references </a:t>
              </a:r>
              <a:r>
                <a:rPr lang="en-GB" altLang="ko-KR" dirty="0">
                  <a:solidFill>
                    <a:schemeClr val="tx1">
                      <a:lumMod val="75000"/>
                      <a:lumOff val="25000"/>
                    </a:schemeClr>
                  </a:solidFill>
                  <a:cs typeface="Arial" pitchFamily="34" charset="0"/>
                </a:rPr>
                <a:t>(Morrow et al., 2024) </a:t>
              </a:r>
              <a:endParaRPr lang="ko-KR" altLang="en-US" dirty="0">
                <a:solidFill>
                  <a:schemeClr val="tx1">
                    <a:lumMod val="75000"/>
                    <a:lumOff val="25000"/>
                  </a:schemeClr>
                </a:solidFill>
                <a:cs typeface="Arial" pitchFamily="34" charset="0"/>
              </a:endParaRPr>
            </a:p>
          </p:txBody>
        </p:sp>
      </p:grpSp>
    </p:spTree>
    <p:extLst>
      <p:ext uri="{BB962C8B-B14F-4D97-AF65-F5344CB8AC3E}">
        <p14:creationId xmlns:p14="http://schemas.microsoft.com/office/powerpoint/2010/main" val="1641305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4294967295"/>
          </p:nvPr>
        </p:nvSpPr>
        <p:spPr>
          <a:xfrm>
            <a:off x="0" y="50800"/>
            <a:ext cx="6480175" cy="576263"/>
          </a:xfrm>
          <a:prstGeom prst="rect">
            <a:avLst/>
          </a:prstGeom>
        </p:spPr>
        <p:txBody>
          <a:bodyPr/>
          <a:lstStyle/>
          <a:p>
            <a:r>
              <a:rPr lang="en-GB" dirty="0"/>
              <a:t>4. Plan of Work and Time </a:t>
            </a:r>
            <a:endParaRPr lang="en-US" dirty="0"/>
          </a:p>
        </p:txBody>
      </p:sp>
      <p:graphicFrame>
        <p:nvGraphicFramePr>
          <p:cNvPr id="2" name="Table 1"/>
          <p:cNvGraphicFramePr>
            <a:graphicFrameLocks noGrp="1"/>
          </p:cNvGraphicFramePr>
          <p:nvPr>
            <p:extLst>
              <p:ext uri="{D42A27DB-BD31-4B8C-83A1-F6EECF244321}">
                <p14:modId xmlns:p14="http://schemas.microsoft.com/office/powerpoint/2010/main" val="1911280677"/>
              </p:ext>
            </p:extLst>
          </p:nvPr>
        </p:nvGraphicFramePr>
        <p:xfrm>
          <a:off x="323528" y="843558"/>
          <a:ext cx="8136904" cy="3980757"/>
        </p:xfrm>
        <a:graphic>
          <a:graphicData uri="http://schemas.openxmlformats.org/drawingml/2006/table">
            <a:tbl>
              <a:tblPr firstRow="1" firstCol="1" bandRow="1">
                <a:tableStyleId>{5C22544A-7EE6-4342-B048-85BDC9FD1C3A}</a:tableStyleId>
              </a:tblPr>
              <a:tblGrid>
                <a:gridCol w="5420877">
                  <a:extLst>
                    <a:ext uri="{9D8B030D-6E8A-4147-A177-3AD203B41FA5}">
                      <a16:colId xmlns:a16="http://schemas.microsoft.com/office/drawing/2014/main" val="20000"/>
                    </a:ext>
                  </a:extLst>
                </a:gridCol>
                <a:gridCol w="2716027">
                  <a:extLst>
                    <a:ext uri="{9D8B030D-6E8A-4147-A177-3AD203B41FA5}">
                      <a16:colId xmlns:a16="http://schemas.microsoft.com/office/drawing/2014/main" val="20001"/>
                    </a:ext>
                  </a:extLst>
                </a:gridCol>
              </a:tblGrid>
              <a:tr h="314217">
                <a:tc>
                  <a:txBody>
                    <a:bodyPr/>
                    <a:lstStyle/>
                    <a:p>
                      <a:pPr marL="0" marR="0" algn="just">
                        <a:lnSpc>
                          <a:spcPct val="150000"/>
                        </a:lnSpc>
                        <a:spcBef>
                          <a:spcPts val="0"/>
                        </a:spcBef>
                        <a:spcAft>
                          <a:spcPts val="0"/>
                        </a:spcAft>
                      </a:pPr>
                      <a:r>
                        <a:rPr lang="en-US" sz="1800">
                          <a:effectLst/>
                        </a:rPr>
                        <a:t>Tasks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just">
                        <a:lnSpc>
                          <a:spcPct val="150000"/>
                        </a:lnSpc>
                        <a:spcBef>
                          <a:spcPts val="0"/>
                        </a:spcBef>
                        <a:spcAft>
                          <a:spcPts val="0"/>
                        </a:spcAft>
                      </a:pPr>
                      <a:r>
                        <a:rPr lang="en-US" sz="1800">
                          <a:effectLst/>
                        </a:rPr>
                        <a:t>Duration in weeks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0"/>
                  </a:ext>
                </a:extLst>
              </a:tr>
              <a:tr h="314217">
                <a:tc>
                  <a:txBody>
                    <a:bodyPr/>
                    <a:lstStyle/>
                    <a:p>
                      <a:pPr marL="0" marR="0" algn="just">
                        <a:lnSpc>
                          <a:spcPct val="150000"/>
                        </a:lnSpc>
                        <a:spcBef>
                          <a:spcPts val="0"/>
                        </a:spcBef>
                        <a:spcAft>
                          <a:spcPts val="0"/>
                        </a:spcAft>
                      </a:pPr>
                      <a:r>
                        <a:rPr lang="en-US" sz="1800">
                          <a:effectLst/>
                        </a:rPr>
                        <a:t>Proposal and presentation submission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just">
                        <a:lnSpc>
                          <a:spcPct val="150000"/>
                        </a:lnSpc>
                        <a:spcBef>
                          <a:spcPts val="0"/>
                        </a:spcBef>
                        <a:spcAft>
                          <a:spcPts val="0"/>
                        </a:spcAft>
                      </a:pPr>
                      <a:r>
                        <a:rPr lang="en-US" sz="1800">
                          <a:effectLst/>
                        </a:rPr>
                        <a:t> 0-1 week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1"/>
                  </a:ext>
                </a:extLst>
              </a:tr>
              <a:tr h="314217">
                <a:tc>
                  <a:txBody>
                    <a:bodyPr/>
                    <a:lstStyle/>
                    <a:p>
                      <a:pPr marL="0" marR="0" algn="just">
                        <a:lnSpc>
                          <a:spcPct val="150000"/>
                        </a:lnSpc>
                        <a:spcBef>
                          <a:spcPts val="0"/>
                        </a:spcBef>
                        <a:spcAft>
                          <a:spcPts val="0"/>
                        </a:spcAft>
                      </a:pPr>
                      <a:r>
                        <a:rPr lang="en-US" sz="1800">
                          <a:effectLst/>
                        </a:rPr>
                        <a:t>Preparing for final assessment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just">
                        <a:lnSpc>
                          <a:spcPct val="150000"/>
                        </a:lnSpc>
                        <a:spcBef>
                          <a:spcPts val="0"/>
                        </a:spcBef>
                        <a:spcAft>
                          <a:spcPts val="0"/>
                        </a:spcAft>
                      </a:pPr>
                      <a:r>
                        <a:rPr lang="en-US" sz="1800">
                          <a:effectLst/>
                        </a:rPr>
                        <a:t>1 week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2"/>
                  </a:ext>
                </a:extLst>
              </a:tr>
              <a:tr h="314217">
                <a:tc>
                  <a:txBody>
                    <a:bodyPr/>
                    <a:lstStyle/>
                    <a:p>
                      <a:pPr marL="0" marR="0" algn="just">
                        <a:lnSpc>
                          <a:spcPct val="150000"/>
                        </a:lnSpc>
                        <a:spcBef>
                          <a:spcPts val="0"/>
                        </a:spcBef>
                        <a:spcAft>
                          <a:spcPts val="0"/>
                        </a:spcAft>
                      </a:pPr>
                      <a:r>
                        <a:rPr lang="en-US" sz="1800">
                          <a:effectLst/>
                        </a:rPr>
                        <a:t>Methodology for data collection</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just">
                        <a:lnSpc>
                          <a:spcPct val="150000"/>
                        </a:lnSpc>
                        <a:spcBef>
                          <a:spcPts val="0"/>
                        </a:spcBef>
                        <a:spcAft>
                          <a:spcPts val="0"/>
                        </a:spcAft>
                      </a:pPr>
                      <a:r>
                        <a:rPr lang="en-US" sz="1800">
                          <a:effectLst/>
                        </a:rPr>
                        <a:t>1- week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3"/>
                  </a:ext>
                </a:extLst>
              </a:tr>
              <a:tr h="314217">
                <a:tc>
                  <a:txBody>
                    <a:bodyPr/>
                    <a:lstStyle/>
                    <a:p>
                      <a:pPr marL="0" marR="0" algn="just">
                        <a:lnSpc>
                          <a:spcPct val="150000"/>
                        </a:lnSpc>
                        <a:spcBef>
                          <a:spcPts val="0"/>
                        </a:spcBef>
                        <a:spcAft>
                          <a:spcPts val="0"/>
                        </a:spcAft>
                      </a:pPr>
                      <a:r>
                        <a:rPr lang="en-US" sz="1800">
                          <a:effectLst/>
                        </a:rPr>
                        <a:t>Annotated bibliography</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just">
                        <a:lnSpc>
                          <a:spcPct val="150000"/>
                        </a:lnSpc>
                        <a:spcBef>
                          <a:spcPts val="0"/>
                        </a:spcBef>
                        <a:spcAft>
                          <a:spcPts val="0"/>
                        </a:spcAft>
                      </a:pPr>
                      <a:r>
                        <a:rPr lang="en-US" sz="1800">
                          <a:effectLst/>
                        </a:rPr>
                        <a:t>2 weeks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4"/>
                  </a:ext>
                </a:extLst>
              </a:tr>
              <a:tr h="314217">
                <a:tc>
                  <a:txBody>
                    <a:bodyPr/>
                    <a:lstStyle/>
                    <a:p>
                      <a:pPr marL="0" marR="0" algn="just">
                        <a:lnSpc>
                          <a:spcPct val="150000"/>
                        </a:lnSpc>
                        <a:spcBef>
                          <a:spcPts val="0"/>
                        </a:spcBef>
                        <a:spcAft>
                          <a:spcPts val="0"/>
                        </a:spcAft>
                      </a:pPr>
                      <a:r>
                        <a:rPr lang="en-US" sz="1800">
                          <a:effectLst/>
                        </a:rPr>
                        <a:t>Data Analysis and Discussion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just">
                        <a:lnSpc>
                          <a:spcPct val="150000"/>
                        </a:lnSpc>
                        <a:spcBef>
                          <a:spcPts val="0"/>
                        </a:spcBef>
                        <a:spcAft>
                          <a:spcPts val="0"/>
                        </a:spcAft>
                      </a:pPr>
                      <a:r>
                        <a:rPr lang="en-US" sz="1800">
                          <a:effectLst/>
                        </a:rPr>
                        <a:t>2 weeks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5"/>
                  </a:ext>
                </a:extLst>
              </a:tr>
              <a:tr h="314217">
                <a:tc>
                  <a:txBody>
                    <a:bodyPr/>
                    <a:lstStyle/>
                    <a:p>
                      <a:pPr marL="0" marR="0" algn="just">
                        <a:lnSpc>
                          <a:spcPct val="150000"/>
                        </a:lnSpc>
                        <a:spcBef>
                          <a:spcPts val="0"/>
                        </a:spcBef>
                        <a:spcAft>
                          <a:spcPts val="0"/>
                        </a:spcAft>
                      </a:pPr>
                      <a:r>
                        <a:rPr lang="en-US" sz="1800">
                          <a:effectLst/>
                        </a:rPr>
                        <a:t>Conclusion and Recommendations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just">
                        <a:lnSpc>
                          <a:spcPct val="150000"/>
                        </a:lnSpc>
                        <a:spcBef>
                          <a:spcPts val="0"/>
                        </a:spcBef>
                        <a:spcAft>
                          <a:spcPts val="0"/>
                        </a:spcAft>
                      </a:pPr>
                      <a:r>
                        <a:rPr lang="en-US" sz="1800">
                          <a:effectLst/>
                        </a:rPr>
                        <a:t>1 week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6"/>
                  </a:ext>
                </a:extLst>
              </a:tr>
              <a:tr h="314217">
                <a:tc>
                  <a:txBody>
                    <a:bodyPr/>
                    <a:lstStyle/>
                    <a:p>
                      <a:pPr marL="0" marR="0" algn="just">
                        <a:lnSpc>
                          <a:spcPct val="150000"/>
                        </a:lnSpc>
                        <a:spcBef>
                          <a:spcPts val="0"/>
                        </a:spcBef>
                        <a:spcAft>
                          <a:spcPts val="0"/>
                        </a:spcAft>
                      </a:pPr>
                      <a:r>
                        <a:rPr lang="en-US" sz="1800">
                          <a:effectLst/>
                        </a:rPr>
                        <a:t>Proofread</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just">
                        <a:lnSpc>
                          <a:spcPct val="150000"/>
                        </a:lnSpc>
                        <a:spcBef>
                          <a:spcPts val="0"/>
                        </a:spcBef>
                        <a:spcAft>
                          <a:spcPts val="0"/>
                        </a:spcAft>
                      </a:pPr>
                      <a:r>
                        <a:rPr lang="en-US" sz="1800">
                          <a:effectLst/>
                        </a:rPr>
                        <a:t>1 week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7"/>
                  </a:ext>
                </a:extLst>
              </a:tr>
              <a:tr h="314217">
                <a:tc>
                  <a:txBody>
                    <a:bodyPr/>
                    <a:lstStyle/>
                    <a:p>
                      <a:pPr marL="0" marR="0" algn="just">
                        <a:lnSpc>
                          <a:spcPct val="150000"/>
                        </a:lnSpc>
                        <a:spcBef>
                          <a:spcPts val="0"/>
                        </a:spcBef>
                        <a:spcAft>
                          <a:spcPts val="0"/>
                        </a:spcAft>
                      </a:pPr>
                      <a:r>
                        <a:rPr lang="en-US" sz="1800">
                          <a:effectLst/>
                        </a:rPr>
                        <a:t>Feedback</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just">
                        <a:lnSpc>
                          <a:spcPct val="150000"/>
                        </a:lnSpc>
                        <a:spcBef>
                          <a:spcPts val="0"/>
                        </a:spcBef>
                        <a:spcAft>
                          <a:spcPts val="0"/>
                        </a:spcAft>
                      </a:pPr>
                      <a:r>
                        <a:rPr lang="en-US" sz="1800">
                          <a:effectLst/>
                        </a:rPr>
                        <a:t>1 week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8"/>
                  </a:ext>
                </a:extLst>
              </a:tr>
              <a:tr h="314217">
                <a:tc>
                  <a:txBody>
                    <a:bodyPr/>
                    <a:lstStyle/>
                    <a:p>
                      <a:pPr marL="0" marR="0" algn="just">
                        <a:lnSpc>
                          <a:spcPct val="150000"/>
                        </a:lnSpc>
                        <a:spcBef>
                          <a:spcPts val="0"/>
                        </a:spcBef>
                        <a:spcAft>
                          <a:spcPts val="0"/>
                        </a:spcAft>
                      </a:pPr>
                      <a:r>
                        <a:rPr lang="en-US" sz="1800">
                          <a:effectLst/>
                        </a:rPr>
                        <a:t>Revision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just">
                        <a:lnSpc>
                          <a:spcPct val="150000"/>
                        </a:lnSpc>
                        <a:spcBef>
                          <a:spcPts val="0"/>
                        </a:spcBef>
                        <a:spcAft>
                          <a:spcPts val="0"/>
                        </a:spcAft>
                      </a:pPr>
                      <a:r>
                        <a:rPr lang="en-US" sz="1800">
                          <a:effectLst/>
                        </a:rPr>
                        <a:t>1 week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09"/>
                  </a:ext>
                </a:extLst>
              </a:tr>
              <a:tr h="314217">
                <a:tc>
                  <a:txBody>
                    <a:bodyPr/>
                    <a:lstStyle/>
                    <a:p>
                      <a:pPr marL="0" marR="0" algn="just">
                        <a:lnSpc>
                          <a:spcPct val="150000"/>
                        </a:lnSpc>
                        <a:spcBef>
                          <a:spcPts val="0"/>
                        </a:spcBef>
                        <a:spcAft>
                          <a:spcPts val="0"/>
                        </a:spcAft>
                      </a:pPr>
                      <a:r>
                        <a:rPr lang="en-US" sz="1800">
                          <a:effectLst/>
                        </a:rPr>
                        <a:t>Final submission </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tc>
                  <a:txBody>
                    <a:bodyPr/>
                    <a:lstStyle/>
                    <a:p>
                      <a:pPr marL="0" marR="0" algn="just">
                        <a:lnSpc>
                          <a:spcPct val="150000"/>
                        </a:lnSpc>
                        <a:spcBef>
                          <a:spcPts val="0"/>
                        </a:spcBef>
                        <a:spcAft>
                          <a:spcPts val="0"/>
                        </a:spcAft>
                      </a:pPr>
                      <a:r>
                        <a:rPr lang="en-US" sz="1800" dirty="0">
                          <a:effectLst/>
                        </a:rPr>
                        <a:t>Deadline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0010"/>
                  </a:ext>
                </a:extLst>
              </a:tr>
            </a:tbl>
          </a:graphicData>
        </a:graphic>
      </p:graphicFrame>
    </p:spTree>
    <p:extLst>
      <p:ext uri="{BB962C8B-B14F-4D97-AF65-F5344CB8AC3E}">
        <p14:creationId xmlns:p14="http://schemas.microsoft.com/office/powerpoint/2010/main" val="36256549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US" altLang="ko-KR" dirty="0"/>
              <a:t>References</a:t>
            </a:r>
            <a:endParaRPr lang="ko-KR" altLang="en-US" dirty="0"/>
          </a:p>
        </p:txBody>
      </p:sp>
      <p:sp>
        <p:nvSpPr>
          <p:cNvPr id="2" name="Rectangle 1"/>
          <p:cNvSpPr/>
          <p:nvPr/>
        </p:nvSpPr>
        <p:spPr>
          <a:xfrm>
            <a:off x="251520" y="555526"/>
            <a:ext cx="8496944" cy="4295728"/>
          </a:xfrm>
          <a:prstGeom prst="rect">
            <a:avLst/>
          </a:prstGeom>
        </p:spPr>
        <p:txBody>
          <a:bodyPr wrap="square">
            <a:spAutoFit/>
          </a:bodyPr>
          <a:lstStyle/>
          <a:p>
            <a:r>
              <a:rPr lang="en-US" sz="1000" dirty="0"/>
              <a:t>Alzheimer’s Society. (2024). Facts for the media about dementia. [online] Available at: https://www.alzheimers.org.uk/about-us/news-and-media/facts-media#:~:text=It%20is%20estimated%20that%2070,are%20people%20living%20with%20dementia. [Accessed 19 Mar. 2024].</a:t>
            </a:r>
          </a:p>
          <a:p>
            <a:r>
              <a:rPr lang="en-US" sz="1000" dirty="0" err="1"/>
              <a:t>Conradsson</a:t>
            </a:r>
            <a:r>
              <a:rPr lang="en-US" sz="1000" dirty="0"/>
              <a:t>, M., </a:t>
            </a:r>
            <a:r>
              <a:rPr lang="en-US" sz="1000" dirty="0" err="1"/>
              <a:t>Littbrand</a:t>
            </a:r>
            <a:r>
              <a:rPr lang="en-US" sz="1000" dirty="0"/>
              <a:t>, H., </a:t>
            </a:r>
            <a:r>
              <a:rPr lang="en-US" sz="1000" dirty="0" err="1"/>
              <a:t>Lindelöf</a:t>
            </a:r>
            <a:r>
              <a:rPr lang="en-US" sz="1000" dirty="0"/>
              <a:t>, N., Gustafson, Y. and </a:t>
            </a:r>
            <a:r>
              <a:rPr lang="en-US" sz="1000" dirty="0" err="1"/>
              <a:t>Rosendahl</a:t>
            </a:r>
            <a:r>
              <a:rPr lang="en-US" sz="1000" dirty="0"/>
              <a:t>, E., 2010. Effects of a high-intensity functional exercise </a:t>
            </a:r>
            <a:r>
              <a:rPr lang="en-US" sz="1000" dirty="0" err="1"/>
              <a:t>programme</a:t>
            </a:r>
            <a:r>
              <a:rPr lang="en-US" sz="1000" dirty="0"/>
              <a:t> on depressive symptoms and psychological well-being among older people living in residential care facilities: a cluster-randomized controlled trial. Aging &amp; mental health, 14(5), pp.565-576.</a:t>
            </a:r>
          </a:p>
          <a:p>
            <a:r>
              <a:rPr lang="en-US" sz="1000" dirty="0"/>
              <a:t>Cunningham, C., O'Sullivan, R., </a:t>
            </a:r>
            <a:r>
              <a:rPr lang="en-US" sz="1000" dirty="0" err="1"/>
              <a:t>Caserotti</a:t>
            </a:r>
            <a:r>
              <a:rPr lang="en-US" sz="1000" dirty="0"/>
              <a:t>, P. and Tully, M.A., 2020. Consequences of physical inactivity in older adults: A systematic review of reviews and meta‐analyses. Scandinavian journal of medicine &amp; science in sports, 30(5), pp.816-827.</a:t>
            </a:r>
          </a:p>
          <a:p>
            <a:r>
              <a:rPr lang="en-US" sz="1000" dirty="0"/>
              <a:t>de </a:t>
            </a:r>
            <a:r>
              <a:rPr lang="en-US" sz="1000" dirty="0" err="1"/>
              <a:t>Souto</a:t>
            </a:r>
            <a:r>
              <a:rPr lang="en-US" sz="1000" dirty="0"/>
              <a:t> </a:t>
            </a:r>
            <a:r>
              <a:rPr lang="en-US" sz="1000" dirty="0" err="1"/>
              <a:t>Barreto</a:t>
            </a:r>
            <a:r>
              <a:rPr lang="en-US" sz="1000" dirty="0"/>
              <a:t>, P., Morley, J.E., </a:t>
            </a:r>
            <a:r>
              <a:rPr lang="en-US" sz="1000" dirty="0" err="1"/>
              <a:t>Chodzko-Zajko</a:t>
            </a:r>
            <a:r>
              <a:rPr lang="en-US" sz="1000" dirty="0"/>
              <a:t>, W., </a:t>
            </a:r>
            <a:r>
              <a:rPr lang="en-US" sz="1000" dirty="0" err="1"/>
              <a:t>Pitkala</a:t>
            </a:r>
            <a:r>
              <a:rPr lang="en-US" sz="1000" dirty="0"/>
              <a:t>, K.H., </a:t>
            </a:r>
            <a:r>
              <a:rPr lang="en-US" sz="1000" dirty="0" err="1"/>
              <a:t>Weening-Djiksterhuis</a:t>
            </a:r>
            <a:r>
              <a:rPr lang="en-US" sz="1000" dirty="0"/>
              <a:t>, E., Rodriguez-</a:t>
            </a:r>
            <a:r>
              <a:rPr lang="en-US" sz="1000" dirty="0" err="1"/>
              <a:t>Mañas</a:t>
            </a:r>
            <a:r>
              <a:rPr lang="en-US" sz="1000" dirty="0"/>
              <a:t>, L., </a:t>
            </a:r>
            <a:r>
              <a:rPr lang="en-US" sz="1000" dirty="0" err="1"/>
              <a:t>Barbagallo</a:t>
            </a:r>
            <a:r>
              <a:rPr lang="en-US" sz="1000" dirty="0"/>
              <a:t>, M., </a:t>
            </a:r>
            <a:r>
              <a:rPr lang="en-US" sz="1000" dirty="0" err="1"/>
              <a:t>Rosendahl</a:t>
            </a:r>
            <a:r>
              <a:rPr lang="en-US" sz="1000" dirty="0"/>
              <a:t>, E., Sinclair, A., </a:t>
            </a:r>
            <a:r>
              <a:rPr lang="en-US" sz="1000" dirty="0" err="1"/>
              <a:t>Landi</a:t>
            </a:r>
            <a:r>
              <a:rPr lang="en-US" sz="1000" dirty="0"/>
              <a:t>, F. and </a:t>
            </a:r>
            <a:r>
              <a:rPr lang="en-US" sz="1000" dirty="0" err="1"/>
              <a:t>Izquierdo</a:t>
            </a:r>
            <a:r>
              <a:rPr lang="en-US" sz="1000" dirty="0"/>
              <a:t>, M., 2016. Recommendations on physical activity and exercise for older adults living in long-term care facilities: a taskforce report. Journal of the American Medical Directors Association, 17(5), pp.381-392.</a:t>
            </a:r>
          </a:p>
          <a:p>
            <a:r>
              <a:rPr lang="en-US" sz="1000" dirty="0" err="1"/>
              <a:t>Dechamps</a:t>
            </a:r>
            <a:r>
              <a:rPr lang="en-US" sz="1000" dirty="0"/>
              <a:t>, A., </a:t>
            </a:r>
            <a:r>
              <a:rPr lang="en-US" sz="1000" dirty="0" err="1"/>
              <a:t>Diolez</a:t>
            </a:r>
            <a:r>
              <a:rPr lang="en-US" sz="1000" dirty="0"/>
              <a:t>, P., </a:t>
            </a:r>
            <a:r>
              <a:rPr lang="en-US" sz="1000" dirty="0" err="1"/>
              <a:t>Thiaudière</a:t>
            </a:r>
            <a:r>
              <a:rPr lang="en-US" sz="1000" dirty="0"/>
              <a:t>, E., </a:t>
            </a:r>
            <a:r>
              <a:rPr lang="en-US" sz="1000" dirty="0" err="1"/>
              <a:t>Tulon</a:t>
            </a:r>
            <a:r>
              <a:rPr lang="en-US" sz="1000" dirty="0"/>
              <a:t>, A., </a:t>
            </a:r>
            <a:r>
              <a:rPr lang="en-US" sz="1000" dirty="0" err="1"/>
              <a:t>Onifade</a:t>
            </a:r>
            <a:r>
              <a:rPr lang="en-US" sz="1000" dirty="0"/>
              <a:t>, C., </a:t>
            </a:r>
            <a:r>
              <a:rPr lang="en-US" sz="1000" dirty="0" err="1"/>
              <a:t>Vuong</a:t>
            </a:r>
            <a:r>
              <a:rPr lang="en-US" sz="1000" dirty="0"/>
              <a:t>, T., </a:t>
            </a:r>
            <a:r>
              <a:rPr lang="en-US" sz="1000" dirty="0" err="1"/>
              <a:t>Helmer</a:t>
            </a:r>
            <a:r>
              <a:rPr lang="en-US" sz="1000" dirty="0"/>
              <a:t>, C. and </a:t>
            </a:r>
            <a:r>
              <a:rPr lang="en-US" sz="1000" dirty="0" err="1"/>
              <a:t>Bourdel-Marchasson</a:t>
            </a:r>
            <a:r>
              <a:rPr lang="en-US" sz="1000" dirty="0"/>
              <a:t>, I., 2010. Effects of exercise programs to prevent decline in health-related quality of life in highly deconditioned institutionalized elderly persons: a randomized controlled trial. Archives of internal medicine, 170(2), pp.162-169.</a:t>
            </a:r>
          </a:p>
          <a:p>
            <a:r>
              <a:rPr lang="en-US" sz="1000" dirty="0"/>
              <a:t>Edwards, M.K. and </a:t>
            </a:r>
            <a:r>
              <a:rPr lang="en-US" sz="1000" dirty="0" err="1"/>
              <a:t>Loprinzi</a:t>
            </a:r>
            <a:r>
              <a:rPr lang="en-US" sz="1000" dirty="0"/>
              <a:t>, P.D., 2019. Affective responses to acute bouts of aerobic exercise, mindfulness meditation, and combinations of exercise and meditation: a randomized controlled intervention. </a:t>
            </a:r>
            <a:r>
              <a:rPr lang="en-US" sz="1000" i="1" dirty="0"/>
              <a:t>Psychological Reports</a:t>
            </a:r>
            <a:r>
              <a:rPr lang="en-US" sz="1000" dirty="0"/>
              <a:t>, </a:t>
            </a:r>
            <a:r>
              <a:rPr lang="en-US" sz="1000" i="1" dirty="0"/>
              <a:t>122</a:t>
            </a:r>
            <a:r>
              <a:rPr lang="en-US" sz="1000" dirty="0"/>
              <a:t>(2), pp.465-484.</a:t>
            </a:r>
          </a:p>
          <a:p>
            <a:r>
              <a:rPr lang="en-US" sz="1000" dirty="0"/>
              <a:t>Fan, J.T. and Chen, K.M., 2011. Using silver yoga exercises to promote physical and mental health of elders with dementia in long-term care facilities. </a:t>
            </a:r>
            <a:r>
              <a:rPr lang="en-US" sz="1000" i="1" dirty="0"/>
              <a:t>International </a:t>
            </a:r>
            <a:r>
              <a:rPr lang="en-US" sz="1000" i="1" dirty="0" err="1"/>
              <a:t>Psychogeriatrics</a:t>
            </a:r>
            <a:r>
              <a:rPr lang="en-US" sz="1000" dirty="0"/>
              <a:t>, </a:t>
            </a:r>
            <a:r>
              <a:rPr lang="en-US" sz="1000" i="1" dirty="0"/>
              <a:t>23</a:t>
            </a:r>
            <a:r>
              <a:rPr lang="en-US" sz="1000" dirty="0"/>
              <a:t>(8), pp.1222-1230.</a:t>
            </a:r>
          </a:p>
          <a:p>
            <a:pPr lvl="0"/>
            <a:r>
              <a:rPr lang="en-US" sz="1000" dirty="0" err="1"/>
              <a:t>Kibitok</a:t>
            </a:r>
            <a:r>
              <a:rPr lang="en-US" sz="1000" dirty="0"/>
              <a:t>, W., 2022. Depression among the elderly in the elderly care homes.</a:t>
            </a:r>
          </a:p>
          <a:p>
            <a:r>
              <a:rPr lang="en-US" sz="1000" dirty="0" err="1"/>
              <a:t>Kolster</a:t>
            </a:r>
            <a:r>
              <a:rPr lang="en-US" sz="1000" dirty="0"/>
              <a:t>, A., </a:t>
            </a:r>
            <a:r>
              <a:rPr lang="en-US" sz="1000" dirty="0" err="1"/>
              <a:t>Heikkinen</a:t>
            </a:r>
            <a:r>
              <a:rPr lang="en-US" sz="1000" dirty="0"/>
              <a:t>, M., </a:t>
            </a:r>
            <a:r>
              <a:rPr lang="en-US" sz="1000" dirty="0" err="1"/>
              <a:t>Pajunen</a:t>
            </a:r>
            <a:r>
              <a:rPr lang="en-US" sz="1000" dirty="0"/>
              <a:t>, A., </a:t>
            </a:r>
            <a:r>
              <a:rPr lang="en-US" sz="1000" dirty="0" err="1"/>
              <a:t>Mickos</a:t>
            </a:r>
            <a:r>
              <a:rPr lang="en-US" sz="1000" dirty="0"/>
              <a:t>, A., </a:t>
            </a:r>
            <a:r>
              <a:rPr lang="en-US" sz="1000" dirty="0" err="1"/>
              <a:t>Wennman</a:t>
            </a:r>
            <a:r>
              <a:rPr lang="en-US" sz="1000" dirty="0"/>
              <a:t>, H. and </a:t>
            </a:r>
            <a:r>
              <a:rPr lang="en-US" sz="1000" dirty="0" err="1"/>
              <a:t>Partonen</a:t>
            </a:r>
            <a:r>
              <a:rPr lang="en-US" sz="1000" dirty="0"/>
              <a:t>, T., 2023. Targeted health promotion with guided nature walks or group exercise: a controlled trial in primary care. </a:t>
            </a:r>
            <a:r>
              <a:rPr lang="en-US" sz="1000" i="1" dirty="0"/>
              <a:t>Frontiers in public health</a:t>
            </a:r>
            <a:r>
              <a:rPr lang="en-US" sz="1000" dirty="0"/>
              <a:t>, </a:t>
            </a:r>
            <a:r>
              <a:rPr lang="en-US" sz="1000" i="1" dirty="0"/>
              <a:t>11</a:t>
            </a:r>
            <a:r>
              <a:rPr lang="en-US" sz="1000" dirty="0"/>
              <a:t>, p.1208858.</a:t>
            </a:r>
          </a:p>
          <a:p>
            <a:pPr lvl="0"/>
            <a:r>
              <a:rPr lang="en-US" sz="1000" dirty="0"/>
              <a:t>Kramer, D., </a:t>
            </a:r>
            <a:r>
              <a:rPr lang="en-US" sz="1000" dirty="0" err="1"/>
              <a:t>Allgaier</a:t>
            </a:r>
            <a:r>
              <a:rPr lang="en-US" sz="1000" dirty="0"/>
              <a:t>, A.-K., </a:t>
            </a:r>
            <a:r>
              <a:rPr lang="en-US" sz="1000" dirty="0" err="1"/>
              <a:t>Fejtkova</a:t>
            </a:r>
            <a:r>
              <a:rPr lang="en-US" sz="1000" dirty="0"/>
              <a:t>, S., </a:t>
            </a:r>
            <a:r>
              <a:rPr lang="en-US" sz="1000" dirty="0" err="1"/>
              <a:t>Mergl</a:t>
            </a:r>
            <a:r>
              <a:rPr lang="en-US" sz="1000" dirty="0"/>
              <a:t>, R. and Ulrich </a:t>
            </a:r>
            <a:r>
              <a:rPr lang="en-US" sz="1000" dirty="0" err="1"/>
              <a:t>Hegerl</a:t>
            </a:r>
            <a:r>
              <a:rPr lang="en-US" sz="1000" dirty="0"/>
              <a:t> (2009). Depression in Nursing Homes: Prevalence, Recognition, and Treatment. The International Journal of Psychiatry in Medicine, [online] 39(4), pp.345–358. </a:t>
            </a:r>
            <a:r>
              <a:rPr lang="en-US" sz="1000" dirty="0" err="1"/>
              <a:t>doi:https</a:t>
            </a:r>
            <a:r>
              <a:rPr lang="en-US" sz="1000" dirty="0"/>
              <a:t>://doi.org/10.2190/pm.39.4.a.</a:t>
            </a:r>
          </a:p>
          <a:p>
            <a:r>
              <a:rPr lang="en-US" sz="1000" dirty="0"/>
              <a:t>Liu, F., Yu, C., </a:t>
            </a:r>
            <a:r>
              <a:rPr lang="en-US" sz="1000" dirty="0" err="1"/>
              <a:t>Meng</a:t>
            </a:r>
            <a:r>
              <a:rPr lang="en-US" sz="1000" dirty="0"/>
              <a:t>, W. and Chowdhury, A., 2006, June. Effective keyword search in relational databases. In </a:t>
            </a:r>
            <a:r>
              <a:rPr lang="en-US" sz="1000" i="1" dirty="0"/>
              <a:t>Proceedings of the 2006 ACM SIGMOD international conference on Management of data</a:t>
            </a:r>
            <a:r>
              <a:rPr lang="en-US" sz="1000" dirty="0"/>
              <a:t> (pp. 563-574).</a:t>
            </a:r>
          </a:p>
          <a:p>
            <a:r>
              <a:rPr lang="en-US" sz="1000" dirty="0"/>
              <a:t>Liu, Q.Q., </a:t>
            </a:r>
            <a:r>
              <a:rPr lang="en-US" sz="1000" dirty="0" err="1"/>
              <a:t>Xie</a:t>
            </a:r>
            <a:r>
              <a:rPr lang="en-US" sz="1000" dirty="0"/>
              <a:t>, W.Q., Luo, Y.X., Li, Y.D., Huang, W.H., Wu, Y.X. and Li, Y.S., 2023. High intensity interval training: A potential method for treating sarcopenia. </a:t>
            </a:r>
            <a:r>
              <a:rPr lang="en-US" sz="1000" i="1" dirty="0"/>
              <a:t>Clinical Interventions in Aging</a:t>
            </a:r>
            <a:r>
              <a:rPr lang="en-US" sz="1000" dirty="0"/>
              <a:t>, pp.857-872.</a:t>
            </a:r>
          </a:p>
          <a:p>
            <a:pPr marL="457200" indent="-457200">
              <a:lnSpc>
                <a:spcPct val="150000"/>
              </a:lnSpc>
              <a:spcAft>
                <a:spcPts val="800"/>
              </a:spcAft>
            </a:pPr>
            <a:endParaRPr lang="en-US" sz="1000" dirty="0"/>
          </a:p>
        </p:txBody>
      </p:sp>
    </p:spTree>
    <p:extLst>
      <p:ext uri="{BB962C8B-B14F-4D97-AF65-F5344CB8AC3E}">
        <p14:creationId xmlns:p14="http://schemas.microsoft.com/office/powerpoint/2010/main" val="19646742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512" y="195486"/>
            <a:ext cx="8784976" cy="4834209"/>
          </a:xfrm>
          <a:prstGeom prst="rect">
            <a:avLst/>
          </a:prstGeom>
        </p:spPr>
        <p:txBody>
          <a:bodyPr wrap="square">
            <a:spAutoFit/>
          </a:bodyPr>
          <a:lstStyle/>
          <a:p>
            <a:pPr marL="457200" marR="0" indent="-457200">
              <a:lnSpc>
                <a:spcPct val="107000"/>
              </a:lnSpc>
              <a:spcBef>
                <a:spcPts val="0"/>
              </a:spcBef>
              <a:spcAft>
                <a:spcPts val="800"/>
              </a:spcAft>
            </a:pPr>
            <a:r>
              <a:rPr lang="en-US" sz="900" dirty="0" err="1">
                <a:latin typeface="Calibri" panose="020F0502020204030204" pitchFamily="34" charset="0"/>
                <a:ea typeface="Calibri" panose="020F0502020204030204" pitchFamily="34" charset="0"/>
                <a:cs typeface="Times New Roman" panose="02020603050405020304" pitchFamily="18" charset="0"/>
              </a:rPr>
              <a:t>Maung</a:t>
            </a:r>
            <a:r>
              <a:rPr lang="en-US" sz="900" dirty="0">
                <a:latin typeface="Calibri" panose="020F0502020204030204" pitchFamily="34" charset="0"/>
                <a:ea typeface="Calibri" panose="020F0502020204030204" pitchFamily="34" charset="0"/>
                <a:cs typeface="Times New Roman" panose="02020603050405020304" pitchFamily="18" charset="0"/>
              </a:rPr>
              <a:t>, T.M., Jain, T., </a:t>
            </a:r>
            <a:r>
              <a:rPr lang="en-US" sz="900" dirty="0" err="1">
                <a:latin typeface="Calibri" panose="020F0502020204030204" pitchFamily="34" charset="0"/>
                <a:ea typeface="Calibri" panose="020F0502020204030204" pitchFamily="34" charset="0"/>
                <a:cs typeface="Times New Roman" panose="02020603050405020304" pitchFamily="18" charset="0"/>
              </a:rPr>
              <a:t>Madhanagopal</a:t>
            </a:r>
            <a:r>
              <a:rPr lang="en-US" sz="900" dirty="0">
                <a:latin typeface="Calibri" panose="020F0502020204030204" pitchFamily="34" charset="0"/>
                <a:ea typeface="Calibri" panose="020F0502020204030204" pitchFamily="34" charset="0"/>
                <a:cs typeface="Times New Roman" panose="02020603050405020304" pitchFamily="18" charset="0"/>
              </a:rPr>
              <a:t>, J., Naidu, S.R.L.R., </a:t>
            </a:r>
            <a:r>
              <a:rPr lang="en-US" sz="900" dirty="0" err="1">
                <a:latin typeface="Calibri" panose="020F0502020204030204" pitchFamily="34" charset="0"/>
                <a:ea typeface="Calibri" panose="020F0502020204030204" pitchFamily="34" charset="0"/>
                <a:cs typeface="Times New Roman" panose="02020603050405020304" pitchFamily="18" charset="0"/>
              </a:rPr>
              <a:t>Phyu</a:t>
            </a:r>
            <a:r>
              <a:rPr lang="en-US" sz="900" dirty="0">
                <a:latin typeface="Calibri" panose="020F0502020204030204" pitchFamily="34" charset="0"/>
                <a:ea typeface="Calibri" panose="020F0502020204030204" pitchFamily="34" charset="0"/>
                <a:cs typeface="Times New Roman" panose="02020603050405020304" pitchFamily="18" charset="0"/>
              </a:rPr>
              <a:t>, H.P. and </a:t>
            </a:r>
            <a:r>
              <a:rPr lang="en-US" sz="900" dirty="0" err="1">
                <a:latin typeface="Calibri" panose="020F0502020204030204" pitchFamily="34" charset="0"/>
                <a:ea typeface="Calibri" panose="020F0502020204030204" pitchFamily="34" charset="0"/>
                <a:cs typeface="Times New Roman" panose="02020603050405020304" pitchFamily="18" charset="0"/>
              </a:rPr>
              <a:t>Oo</a:t>
            </a:r>
            <a:r>
              <a:rPr lang="en-US" sz="900" dirty="0">
                <a:latin typeface="Calibri" panose="020F0502020204030204" pitchFamily="34" charset="0"/>
                <a:ea typeface="Calibri" panose="020F0502020204030204" pitchFamily="34" charset="0"/>
                <a:cs typeface="Times New Roman" panose="02020603050405020304" pitchFamily="18" charset="0"/>
              </a:rPr>
              <a:t>, W.M., 2022. Impact of aerobic and strengthening exercise on Quality of Life (QOL), mental health and physical performance of elderly people residing at old age homes. Sustainability, 14(17), p.10881.</a:t>
            </a:r>
          </a:p>
          <a:p>
            <a:pPr marL="457200" marR="0" indent="-457200">
              <a:lnSpc>
                <a:spcPct val="107000"/>
              </a:lnSpc>
              <a:spcBef>
                <a:spcPts val="0"/>
              </a:spcBef>
              <a:spcAft>
                <a:spcPts val="800"/>
              </a:spcAft>
            </a:pPr>
            <a:r>
              <a:rPr lang="en-US" sz="900" dirty="0">
                <a:latin typeface="Calibri" panose="020F0502020204030204" pitchFamily="34" charset="0"/>
                <a:ea typeface="Calibri" panose="020F0502020204030204" pitchFamily="34" charset="0"/>
                <a:cs typeface="Times New Roman" panose="02020603050405020304" pitchFamily="18" charset="0"/>
              </a:rPr>
              <a:t>Morrow, V., </a:t>
            </a:r>
            <a:r>
              <a:rPr lang="en-US" sz="900" dirty="0" err="1">
                <a:latin typeface="Calibri" panose="020F0502020204030204" pitchFamily="34" charset="0"/>
                <a:ea typeface="Calibri" panose="020F0502020204030204" pitchFamily="34" charset="0"/>
                <a:cs typeface="Times New Roman" panose="02020603050405020304" pitchFamily="18" charset="0"/>
              </a:rPr>
              <a:t>Boddy</a:t>
            </a:r>
            <a:r>
              <a:rPr lang="en-US" sz="900" dirty="0">
                <a:latin typeface="Calibri" panose="020F0502020204030204" pitchFamily="34" charset="0"/>
                <a:ea typeface="Calibri" panose="020F0502020204030204" pitchFamily="34" charset="0"/>
                <a:cs typeface="Times New Roman" panose="02020603050405020304" pitchFamily="18" charset="0"/>
              </a:rPr>
              <a:t>, J. and Lamb, R., 2014. The ethics of secondary data analysis.</a:t>
            </a:r>
          </a:p>
          <a:p>
            <a:pPr marL="457200" marR="0" indent="-457200">
              <a:lnSpc>
                <a:spcPct val="107000"/>
              </a:lnSpc>
              <a:spcBef>
                <a:spcPts val="0"/>
              </a:spcBef>
              <a:spcAft>
                <a:spcPts val="800"/>
              </a:spcAft>
            </a:pPr>
            <a:r>
              <a:rPr lang="en-US" sz="900" dirty="0">
                <a:latin typeface="Calibri" panose="020F0502020204030204" pitchFamily="34" charset="0"/>
                <a:ea typeface="Calibri" panose="020F0502020204030204" pitchFamily="34" charset="0"/>
                <a:cs typeface="Times New Roman" panose="02020603050405020304" pitchFamily="18" charset="0"/>
              </a:rPr>
              <a:t>National Institute of Aging (NIH)., 2021. </a:t>
            </a:r>
            <a:r>
              <a:rPr lang="en-US" sz="900" i="1" dirty="0">
                <a:latin typeface="Calibri" panose="020F0502020204030204" pitchFamily="34" charset="0"/>
                <a:ea typeface="Calibri" panose="020F0502020204030204" pitchFamily="34" charset="0"/>
                <a:cs typeface="Times New Roman" panose="02020603050405020304" pitchFamily="18" charset="0"/>
              </a:rPr>
              <a:t>Depression and Older Adults</a:t>
            </a:r>
            <a:r>
              <a:rPr lang="en-US" sz="900" dirty="0">
                <a:latin typeface="Calibri" panose="020F0502020204030204" pitchFamily="34" charset="0"/>
                <a:ea typeface="Calibri" panose="020F0502020204030204" pitchFamily="34" charset="0"/>
                <a:cs typeface="Times New Roman" panose="02020603050405020304" pitchFamily="18" charset="0"/>
              </a:rPr>
              <a:t>. [online] National Institute on Aging. Available at: https://www.nia.nih.gov/health/mental-and-emotional-health/depression-and-older-adults#:~:text=Depression%20is%20a%20common%20problem,physical%20problems%20than%20younger%20people. [Accessed 19 Mar. 2024].</a:t>
            </a: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900" dirty="0">
                <a:latin typeface="Calibri" panose="020F0502020204030204" pitchFamily="34" charset="0"/>
                <a:ea typeface="Calibri" panose="020F0502020204030204" pitchFamily="34" charset="0"/>
                <a:cs typeface="Times New Roman" panose="02020603050405020304" pitchFamily="18" charset="0"/>
              </a:rPr>
              <a:t>NHAC., 2024. Mental Health in Nursing Homes | Learn Why it is Important. [online] Nursing Home Abuse Center. Available at: https://www.nursinghomeabusecenter.com/resources/mental-health-in-nursing-homes/ [Accessed 19 Mar. 2024].</a:t>
            </a:r>
          </a:p>
          <a:p>
            <a:pPr marL="457200" marR="0" indent="-457200">
              <a:lnSpc>
                <a:spcPct val="107000"/>
              </a:lnSpc>
              <a:spcBef>
                <a:spcPts val="0"/>
              </a:spcBef>
              <a:spcAft>
                <a:spcPts val="800"/>
              </a:spcAft>
            </a:pPr>
            <a:r>
              <a:rPr lang="en-US" sz="900" dirty="0">
                <a:latin typeface="Calibri" panose="020F0502020204030204" pitchFamily="34" charset="0"/>
                <a:ea typeface="Calibri" panose="020F0502020204030204" pitchFamily="34" charset="0"/>
                <a:cs typeface="Times New Roman" panose="02020603050405020304" pitchFamily="18" charset="0"/>
              </a:rPr>
              <a:t>NHS Choices (2024). </a:t>
            </a:r>
            <a:r>
              <a:rPr lang="en-US" sz="900" i="1" dirty="0">
                <a:latin typeface="Calibri" panose="020F0502020204030204" pitchFamily="34" charset="0"/>
                <a:ea typeface="Calibri" panose="020F0502020204030204" pitchFamily="34" charset="0"/>
                <a:cs typeface="Times New Roman" panose="02020603050405020304" pitchFamily="18" charset="0"/>
              </a:rPr>
              <a:t>Introduction to care and support</a:t>
            </a:r>
            <a:r>
              <a:rPr lang="en-US" sz="900" dirty="0">
                <a:latin typeface="Calibri" panose="020F0502020204030204" pitchFamily="34" charset="0"/>
                <a:ea typeface="Calibri" panose="020F0502020204030204" pitchFamily="34" charset="0"/>
                <a:cs typeface="Times New Roman" panose="02020603050405020304" pitchFamily="18" charset="0"/>
              </a:rPr>
              <a:t>. [online] Available at: https://www.nhs.uk/conditions/social-care-and-support-guide/introduction-to-care-and-support/ [Accessed 19 Mar. 2024].</a:t>
            </a:r>
          </a:p>
          <a:p>
            <a:pPr marL="457200" marR="0" indent="-457200">
              <a:lnSpc>
                <a:spcPct val="107000"/>
              </a:lnSpc>
              <a:spcBef>
                <a:spcPts val="0"/>
              </a:spcBef>
              <a:spcAft>
                <a:spcPts val="800"/>
              </a:spcAft>
            </a:pPr>
            <a:r>
              <a:rPr lang="en-US" sz="900" dirty="0" err="1">
                <a:latin typeface="Calibri" panose="020F0502020204030204" pitchFamily="34" charset="0"/>
                <a:ea typeface="Calibri" panose="020F0502020204030204" pitchFamily="34" charset="0"/>
                <a:cs typeface="Times New Roman" panose="02020603050405020304" pitchFamily="18" charset="0"/>
              </a:rPr>
              <a:t>Patino</a:t>
            </a:r>
            <a:r>
              <a:rPr lang="en-US" sz="900" dirty="0">
                <a:latin typeface="Calibri" panose="020F0502020204030204" pitchFamily="34" charset="0"/>
                <a:ea typeface="Calibri" panose="020F0502020204030204" pitchFamily="34" charset="0"/>
                <a:cs typeface="Times New Roman" panose="02020603050405020304" pitchFamily="18" charset="0"/>
              </a:rPr>
              <a:t>, C.M. and Ferreira, J.C., 2018. Inclusion and exclusion criteria in research studies: definitions and why they matter. </a:t>
            </a:r>
            <a:r>
              <a:rPr lang="en-US" sz="900" i="1" dirty="0" err="1">
                <a:latin typeface="Calibri" panose="020F0502020204030204" pitchFamily="34" charset="0"/>
                <a:ea typeface="Calibri" panose="020F0502020204030204" pitchFamily="34" charset="0"/>
                <a:cs typeface="Times New Roman" panose="02020603050405020304" pitchFamily="18" charset="0"/>
              </a:rPr>
              <a:t>Jornal</a:t>
            </a:r>
            <a:r>
              <a:rPr lang="en-US" sz="900" i="1" dirty="0">
                <a:latin typeface="Calibri" panose="020F0502020204030204" pitchFamily="34" charset="0"/>
                <a:ea typeface="Calibri" panose="020F0502020204030204" pitchFamily="34" charset="0"/>
                <a:cs typeface="Times New Roman" panose="02020603050405020304" pitchFamily="18" charset="0"/>
              </a:rPr>
              <a:t> </a:t>
            </a:r>
            <a:r>
              <a:rPr lang="en-US" sz="900" i="1" dirty="0" err="1">
                <a:latin typeface="Calibri" panose="020F0502020204030204" pitchFamily="34" charset="0"/>
                <a:ea typeface="Calibri" panose="020F0502020204030204" pitchFamily="34" charset="0"/>
                <a:cs typeface="Times New Roman" panose="02020603050405020304" pitchFamily="18" charset="0"/>
              </a:rPr>
              <a:t>Brasileiro</a:t>
            </a:r>
            <a:r>
              <a:rPr lang="en-US" sz="900" i="1" dirty="0">
                <a:latin typeface="Calibri" panose="020F0502020204030204" pitchFamily="34" charset="0"/>
                <a:ea typeface="Calibri" panose="020F0502020204030204" pitchFamily="34" charset="0"/>
                <a:cs typeface="Times New Roman" panose="02020603050405020304" pitchFamily="18" charset="0"/>
              </a:rPr>
              <a:t> de </a:t>
            </a:r>
            <a:r>
              <a:rPr lang="en-US" sz="900" i="1" dirty="0" err="1">
                <a:latin typeface="Calibri" panose="020F0502020204030204" pitchFamily="34" charset="0"/>
                <a:ea typeface="Calibri" panose="020F0502020204030204" pitchFamily="34" charset="0"/>
                <a:cs typeface="Times New Roman" panose="02020603050405020304" pitchFamily="18" charset="0"/>
              </a:rPr>
              <a:t>Pneumologia</a:t>
            </a:r>
            <a:r>
              <a:rPr lang="en-US" sz="900" dirty="0">
                <a:latin typeface="Calibri" panose="020F0502020204030204" pitchFamily="34" charset="0"/>
                <a:ea typeface="Calibri" panose="020F0502020204030204" pitchFamily="34" charset="0"/>
                <a:cs typeface="Times New Roman" panose="02020603050405020304" pitchFamily="18" charset="0"/>
              </a:rPr>
              <a:t>, </a:t>
            </a:r>
            <a:r>
              <a:rPr lang="en-US" sz="900" i="1" dirty="0">
                <a:latin typeface="Calibri" panose="020F0502020204030204" pitchFamily="34" charset="0"/>
                <a:ea typeface="Calibri" panose="020F0502020204030204" pitchFamily="34" charset="0"/>
                <a:cs typeface="Times New Roman" panose="02020603050405020304" pitchFamily="18" charset="0"/>
              </a:rPr>
              <a:t>44</a:t>
            </a:r>
            <a:r>
              <a:rPr lang="en-US" sz="900" dirty="0">
                <a:latin typeface="Calibri" panose="020F0502020204030204" pitchFamily="34" charset="0"/>
                <a:ea typeface="Calibri" panose="020F0502020204030204" pitchFamily="34" charset="0"/>
                <a:cs typeface="Times New Roman" panose="02020603050405020304" pitchFamily="18" charset="0"/>
              </a:rPr>
              <a:t>, pp.84-84.</a:t>
            </a:r>
          </a:p>
          <a:p>
            <a:pPr marL="342900" marR="0" lvl="0" indent="-342900">
              <a:lnSpc>
                <a:spcPct val="107000"/>
              </a:lnSpc>
              <a:spcBef>
                <a:spcPts val="0"/>
              </a:spcBef>
              <a:spcAft>
                <a:spcPts val="800"/>
              </a:spcAft>
              <a:buFont typeface="Arial" panose="020B0604020202020204" pitchFamily="34" charset="0"/>
              <a:buChar char="•"/>
              <a:tabLst>
                <a:tab pos="457200" algn="l"/>
              </a:tabLst>
            </a:pPr>
            <a:r>
              <a:rPr lang="en-US" sz="900" dirty="0" err="1">
                <a:latin typeface="Calibri" panose="020F0502020204030204" pitchFamily="34" charset="0"/>
                <a:ea typeface="Calibri" panose="020F0502020204030204" pitchFamily="34" charset="0"/>
                <a:cs typeface="Times New Roman" panose="02020603050405020304" pitchFamily="18" charset="0"/>
              </a:rPr>
              <a:t>Šare</a:t>
            </a:r>
            <a:r>
              <a:rPr lang="en-US" sz="900" dirty="0">
                <a:latin typeface="Calibri" panose="020F0502020204030204" pitchFamily="34" charset="0"/>
                <a:ea typeface="Calibri" panose="020F0502020204030204" pitchFamily="34" charset="0"/>
                <a:cs typeface="Times New Roman" panose="02020603050405020304" pitchFamily="18" charset="0"/>
              </a:rPr>
              <a:t>, S., </a:t>
            </a:r>
            <a:r>
              <a:rPr lang="en-US" sz="900" dirty="0" err="1">
                <a:latin typeface="Calibri" panose="020F0502020204030204" pitchFamily="34" charset="0"/>
                <a:ea typeface="Calibri" panose="020F0502020204030204" pitchFamily="34" charset="0"/>
                <a:cs typeface="Times New Roman" panose="02020603050405020304" pitchFamily="18" charset="0"/>
              </a:rPr>
              <a:t>Ljubičić</a:t>
            </a:r>
            <a:r>
              <a:rPr lang="en-US" sz="900" dirty="0">
                <a:latin typeface="Calibri" panose="020F0502020204030204" pitchFamily="34" charset="0"/>
                <a:ea typeface="Calibri" panose="020F0502020204030204" pitchFamily="34" charset="0"/>
                <a:cs typeface="Times New Roman" panose="02020603050405020304" pitchFamily="18" charset="0"/>
              </a:rPr>
              <a:t>, M., </a:t>
            </a:r>
            <a:r>
              <a:rPr lang="en-US" sz="900" dirty="0" err="1">
                <a:latin typeface="Calibri" panose="020F0502020204030204" pitchFamily="34" charset="0"/>
                <a:ea typeface="Calibri" panose="020F0502020204030204" pitchFamily="34" charset="0"/>
                <a:cs typeface="Times New Roman" panose="02020603050405020304" pitchFamily="18" charset="0"/>
              </a:rPr>
              <a:t>Gusar</a:t>
            </a:r>
            <a:r>
              <a:rPr lang="en-US" sz="900" dirty="0">
                <a:latin typeface="Calibri" panose="020F0502020204030204" pitchFamily="34" charset="0"/>
                <a:ea typeface="Calibri" panose="020F0502020204030204" pitchFamily="34" charset="0"/>
                <a:cs typeface="Times New Roman" panose="02020603050405020304" pitchFamily="18" charset="0"/>
              </a:rPr>
              <a:t>, I., </a:t>
            </a:r>
            <a:r>
              <a:rPr lang="en-US" sz="900" dirty="0" err="1">
                <a:latin typeface="Calibri" panose="020F0502020204030204" pitchFamily="34" charset="0"/>
                <a:ea typeface="Calibri" panose="020F0502020204030204" pitchFamily="34" charset="0"/>
                <a:cs typeface="Times New Roman" panose="02020603050405020304" pitchFamily="18" charset="0"/>
              </a:rPr>
              <a:t>Čanović</a:t>
            </a:r>
            <a:r>
              <a:rPr lang="en-US" sz="900" dirty="0">
                <a:latin typeface="Calibri" panose="020F0502020204030204" pitchFamily="34" charset="0"/>
                <a:ea typeface="Calibri" panose="020F0502020204030204" pitchFamily="34" charset="0"/>
                <a:cs typeface="Times New Roman" panose="02020603050405020304" pitchFamily="18" charset="0"/>
              </a:rPr>
              <a:t>, S. and </a:t>
            </a:r>
            <a:r>
              <a:rPr lang="en-US" sz="900" dirty="0" err="1">
                <a:latin typeface="Calibri" panose="020F0502020204030204" pitchFamily="34" charset="0"/>
                <a:ea typeface="Calibri" panose="020F0502020204030204" pitchFamily="34" charset="0"/>
                <a:cs typeface="Times New Roman" panose="02020603050405020304" pitchFamily="18" charset="0"/>
              </a:rPr>
              <a:t>Konjevoda</a:t>
            </a:r>
            <a:r>
              <a:rPr lang="en-US" sz="900" dirty="0">
                <a:latin typeface="Calibri" panose="020F0502020204030204" pitchFamily="34" charset="0"/>
                <a:ea typeface="Calibri" panose="020F0502020204030204" pitchFamily="34" charset="0"/>
                <a:cs typeface="Times New Roman" panose="02020603050405020304" pitchFamily="18" charset="0"/>
              </a:rPr>
              <a:t>, S., 2021, August. Self-esteem, anxiety, and depression in older people in nursing homes. In </a:t>
            </a:r>
            <a:r>
              <a:rPr lang="en-US" sz="900" i="1" dirty="0">
                <a:latin typeface="Calibri" panose="020F0502020204030204" pitchFamily="34" charset="0"/>
                <a:ea typeface="Calibri" panose="020F0502020204030204" pitchFamily="34" charset="0"/>
                <a:cs typeface="Times New Roman" panose="02020603050405020304" pitchFamily="18" charset="0"/>
              </a:rPr>
              <a:t>Healthcare</a:t>
            </a:r>
            <a:r>
              <a:rPr lang="en-US" sz="900" dirty="0">
                <a:latin typeface="Calibri" panose="020F0502020204030204" pitchFamily="34" charset="0"/>
                <a:ea typeface="Calibri" panose="020F0502020204030204" pitchFamily="34" charset="0"/>
                <a:cs typeface="Times New Roman" panose="02020603050405020304" pitchFamily="18" charset="0"/>
              </a:rPr>
              <a:t> (Vol. 9, No. 8, p. 1035). MDPI.</a:t>
            </a:r>
          </a:p>
          <a:p>
            <a:pPr marL="457200" marR="0" indent="-457200">
              <a:lnSpc>
                <a:spcPct val="107000"/>
              </a:lnSpc>
              <a:spcBef>
                <a:spcPts val="0"/>
              </a:spcBef>
              <a:spcAft>
                <a:spcPts val="800"/>
              </a:spcAft>
            </a:pPr>
            <a:r>
              <a:rPr lang="en-US" sz="900" dirty="0" err="1">
                <a:latin typeface="Calibri" panose="020F0502020204030204" pitchFamily="34" charset="0"/>
                <a:ea typeface="Calibri" panose="020F0502020204030204" pitchFamily="34" charset="0"/>
                <a:cs typeface="Times New Roman" panose="02020603050405020304" pitchFamily="18" charset="0"/>
              </a:rPr>
              <a:t>Scells</a:t>
            </a:r>
            <a:r>
              <a:rPr lang="en-US" sz="900" dirty="0">
                <a:latin typeface="Calibri" panose="020F0502020204030204" pitchFamily="34" charset="0"/>
                <a:ea typeface="Calibri" panose="020F0502020204030204" pitchFamily="34" charset="0"/>
                <a:cs typeface="Times New Roman" panose="02020603050405020304" pitchFamily="18" charset="0"/>
              </a:rPr>
              <a:t>, H., </a:t>
            </a:r>
            <a:r>
              <a:rPr lang="en-US" sz="900" dirty="0" err="1">
                <a:latin typeface="Calibri" panose="020F0502020204030204" pitchFamily="34" charset="0"/>
                <a:ea typeface="Calibri" panose="020F0502020204030204" pitchFamily="34" charset="0"/>
                <a:cs typeface="Times New Roman" panose="02020603050405020304" pitchFamily="18" charset="0"/>
              </a:rPr>
              <a:t>Zuccon</a:t>
            </a:r>
            <a:r>
              <a:rPr lang="en-US" sz="900" dirty="0">
                <a:latin typeface="Calibri" panose="020F0502020204030204" pitchFamily="34" charset="0"/>
                <a:ea typeface="Calibri" panose="020F0502020204030204" pitchFamily="34" charset="0"/>
                <a:cs typeface="Times New Roman" panose="02020603050405020304" pitchFamily="18" charset="0"/>
              </a:rPr>
              <a:t>, G. and </a:t>
            </a:r>
            <a:r>
              <a:rPr lang="en-US" sz="900" dirty="0" err="1">
                <a:latin typeface="Calibri" panose="020F0502020204030204" pitchFamily="34" charset="0"/>
                <a:ea typeface="Calibri" panose="020F0502020204030204" pitchFamily="34" charset="0"/>
                <a:cs typeface="Times New Roman" panose="02020603050405020304" pitchFamily="18" charset="0"/>
              </a:rPr>
              <a:t>Koopman</a:t>
            </a:r>
            <a:r>
              <a:rPr lang="en-US" sz="900" dirty="0">
                <a:latin typeface="Calibri" panose="020F0502020204030204" pitchFamily="34" charset="0"/>
                <a:ea typeface="Calibri" panose="020F0502020204030204" pitchFamily="34" charset="0"/>
                <a:cs typeface="Times New Roman" panose="02020603050405020304" pitchFamily="18" charset="0"/>
              </a:rPr>
              <a:t>, B., 2019, May. Automatic Boolean query refinement for systematic review literature search. In </a:t>
            </a:r>
            <a:r>
              <a:rPr lang="en-US" sz="900" i="1" dirty="0">
                <a:latin typeface="Calibri" panose="020F0502020204030204" pitchFamily="34" charset="0"/>
                <a:ea typeface="Calibri" panose="020F0502020204030204" pitchFamily="34" charset="0"/>
                <a:cs typeface="Times New Roman" panose="02020603050405020304" pitchFamily="18" charset="0"/>
              </a:rPr>
              <a:t>The world wide web conference</a:t>
            </a:r>
            <a:r>
              <a:rPr lang="en-US" sz="900" dirty="0">
                <a:latin typeface="Calibri" panose="020F0502020204030204" pitchFamily="34" charset="0"/>
                <a:ea typeface="Calibri" panose="020F0502020204030204" pitchFamily="34" charset="0"/>
                <a:cs typeface="Times New Roman" panose="02020603050405020304" pitchFamily="18" charset="0"/>
              </a:rPr>
              <a:t> (pp. 1646-1656).</a:t>
            </a:r>
          </a:p>
          <a:p>
            <a:pPr marL="457200" marR="0" indent="-457200">
              <a:lnSpc>
                <a:spcPct val="107000"/>
              </a:lnSpc>
              <a:spcBef>
                <a:spcPts val="0"/>
              </a:spcBef>
              <a:spcAft>
                <a:spcPts val="800"/>
              </a:spcAft>
            </a:pPr>
            <a:r>
              <a:rPr lang="en-US" sz="900" dirty="0">
                <a:latin typeface="Calibri" panose="020F0502020204030204" pitchFamily="34" charset="0"/>
                <a:ea typeface="Calibri" panose="020F0502020204030204" pitchFamily="34" charset="0"/>
                <a:cs typeface="Times New Roman" panose="02020603050405020304" pitchFamily="18" charset="0"/>
              </a:rPr>
              <a:t>Seino, S., Kitamura, A., </a:t>
            </a:r>
            <a:r>
              <a:rPr lang="en-US" sz="900" dirty="0" err="1">
                <a:latin typeface="Calibri" panose="020F0502020204030204" pitchFamily="34" charset="0"/>
                <a:ea typeface="Calibri" panose="020F0502020204030204" pitchFamily="34" charset="0"/>
                <a:cs typeface="Times New Roman" panose="02020603050405020304" pitchFamily="18" charset="0"/>
              </a:rPr>
              <a:t>Tomine</a:t>
            </a:r>
            <a:r>
              <a:rPr lang="en-US" sz="900" dirty="0">
                <a:latin typeface="Calibri" panose="020F0502020204030204" pitchFamily="34" charset="0"/>
                <a:ea typeface="Calibri" panose="020F0502020204030204" pitchFamily="34" charset="0"/>
                <a:cs typeface="Times New Roman" panose="02020603050405020304" pitchFamily="18" charset="0"/>
              </a:rPr>
              <a:t>, Y., Tanaka, I., Nishi, M., Taniguchi, Y.U., Yokoyama, Y., Amano, H., Fujiwara, Y. and </a:t>
            </a:r>
            <a:r>
              <a:rPr lang="en-US" sz="900" dirty="0" err="1">
                <a:latin typeface="Calibri" panose="020F0502020204030204" pitchFamily="34" charset="0"/>
                <a:ea typeface="Calibri" panose="020F0502020204030204" pitchFamily="34" charset="0"/>
                <a:cs typeface="Times New Roman" panose="02020603050405020304" pitchFamily="18" charset="0"/>
              </a:rPr>
              <a:t>Shinkai</a:t>
            </a:r>
            <a:r>
              <a:rPr lang="en-US" sz="900" dirty="0">
                <a:latin typeface="Calibri" panose="020F0502020204030204" pitchFamily="34" charset="0"/>
                <a:ea typeface="Calibri" panose="020F0502020204030204" pitchFamily="34" charset="0"/>
                <a:cs typeface="Times New Roman" panose="02020603050405020304" pitchFamily="18" charset="0"/>
              </a:rPr>
              <a:t>, S., 2019. Exercise arrangement is associated with physical and mental health in older adults. </a:t>
            </a:r>
            <a:r>
              <a:rPr lang="en-US" sz="900" i="1" dirty="0">
                <a:latin typeface="Calibri" panose="020F0502020204030204" pitchFamily="34" charset="0"/>
                <a:ea typeface="Calibri" panose="020F0502020204030204" pitchFamily="34" charset="0"/>
                <a:cs typeface="Times New Roman" panose="02020603050405020304" pitchFamily="18" charset="0"/>
              </a:rPr>
              <a:t>Medicine and science in sports and exercise</a:t>
            </a:r>
            <a:r>
              <a:rPr lang="en-US" sz="900" dirty="0">
                <a:latin typeface="Calibri" panose="020F0502020204030204" pitchFamily="34" charset="0"/>
                <a:ea typeface="Calibri" panose="020F0502020204030204" pitchFamily="34" charset="0"/>
                <a:cs typeface="Times New Roman" panose="02020603050405020304" pitchFamily="18" charset="0"/>
              </a:rPr>
              <a:t>, </a:t>
            </a:r>
            <a:r>
              <a:rPr lang="en-US" sz="900" i="1" dirty="0">
                <a:latin typeface="Calibri" panose="020F0502020204030204" pitchFamily="34" charset="0"/>
                <a:ea typeface="Calibri" panose="020F0502020204030204" pitchFamily="34" charset="0"/>
                <a:cs typeface="Times New Roman" panose="02020603050405020304" pitchFamily="18" charset="0"/>
              </a:rPr>
              <a:t>51</a:t>
            </a:r>
            <a:r>
              <a:rPr lang="en-US" sz="900" dirty="0">
                <a:latin typeface="Calibri" panose="020F0502020204030204" pitchFamily="34" charset="0"/>
                <a:ea typeface="Calibri" panose="020F0502020204030204" pitchFamily="34" charset="0"/>
                <a:cs typeface="Times New Roman" panose="02020603050405020304" pitchFamily="18" charset="0"/>
              </a:rPr>
              <a:t>(6), p.1146.</a:t>
            </a:r>
          </a:p>
          <a:p>
            <a:pPr marL="457200" marR="0" indent="-457200">
              <a:lnSpc>
                <a:spcPct val="107000"/>
              </a:lnSpc>
              <a:spcBef>
                <a:spcPts val="0"/>
              </a:spcBef>
              <a:spcAft>
                <a:spcPts val="800"/>
              </a:spcAft>
            </a:pPr>
            <a:r>
              <a:rPr lang="en-US" sz="900" dirty="0">
                <a:latin typeface="Calibri" panose="020F0502020204030204" pitchFamily="34" charset="0"/>
                <a:ea typeface="Calibri" panose="020F0502020204030204" pitchFamily="34" charset="0"/>
                <a:cs typeface="Times New Roman" panose="02020603050405020304" pitchFamily="18" charset="0"/>
              </a:rPr>
              <a:t>Sharma, A., Vishal </a:t>
            </a:r>
            <a:r>
              <a:rPr lang="en-US" sz="900" dirty="0" err="1">
                <a:latin typeface="Calibri" panose="020F0502020204030204" pitchFamily="34" charset="0"/>
                <a:ea typeface="Calibri" panose="020F0502020204030204" pitchFamily="34" charset="0"/>
                <a:cs typeface="Times New Roman" panose="02020603050405020304" pitchFamily="18" charset="0"/>
              </a:rPr>
              <a:t>Madaan</a:t>
            </a:r>
            <a:r>
              <a:rPr lang="en-US" sz="900" dirty="0">
                <a:latin typeface="Calibri" panose="020F0502020204030204" pitchFamily="34" charset="0"/>
                <a:ea typeface="Calibri" panose="020F0502020204030204" pitchFamily="34" charset="0"/>
                <a:cs typeface="Times New Roman" panose="02020603050405020304" pitchFamily="18" charset="0"/>
              </a:rPr>
              <a:t> and Petty, F.D. (2006). Exercise for Mental Health. </a:t>
            </a:r>
            <a:r>
              <a:rPr lang="en-US" sz="900" i="1" dirty="0">
                <a:latin typeface="Calibri" panose="020F0502020204030204" pitchFamily="34" charset="0"/>
                <a:ea typeface="Calibri" panose="020F0502020204030204" pitchFamily="34" charset="0"/>
                <a:cs typeface="Times New Roman" panose="02020603050405020304" pitchFamily="18" charset="0"/>
              </a:rPr>
              <a:t>The primary care companion for CNS disorders</a:t>
            </a:r>
            <a:r>
              <a:rPr lang="en-US" sz="900" dirty="0">
                <a:latin typeface="Calibri" panose="020F0502020204030204" pitchFamily="34" charset="0"/>
                <a:ea typeface="Calibri" panose="020F0502020204030204" pitchFamily="34" charset="0"/>
                <a:cs typeface="Times New Roman" panose="02020603050405020304" pitchFamily="18" charset="0"/>
              </a:rPr>
              <a:t>, [online] 8(2). </a:t>
            </a:r>
            <a:r>
              <a:rPr lang="en-US" sz="900" dirty="0" err="1">
                <a:latin typeface="Calibri" panose="020F0502020204030204" pitchFamily="34" charset="0"/>
                <a:ea typeface="Calibri" panose="020F0502020204030204" pitchFamily="34" charset="0"/>
                <a:cs typeface="Times New Roman" panose="02020603050405020304" pitchFamily="18" charset="0"/>
              </a:rPr>
              <a:t>doi:https</a:t>
            </a:r>
            <a:r>
              <a:rPr lang="en-US" sz="900" dirty="0">
                <a:latin typeface="Calibri" panose="020F0502020204030204" pitchFamily="34" charset="0"/>
                <a:ea typeface="Calibri" panose="020F0502020204030204" pitchFamily="34" charset="0"/>
                <a:cs typeface="Times New Roman" panose="02020603050405020304" pitchFamily="18" charset="0"/>
              </a:rPr>
              <a:t>://doi.org/10.4088/pcc.v08n0208a.</a:t>
            </a:r>
          </a:p>
          <a:p>
            <a:pPr marL="457200" marR="0" indent="-457200">
              <a:lnSpc>
                <a:spcPct val="107000"/>
              </a:lnSpc>
              <a:spcBef>
                <a:spcPts val="0"/>
              </a:spcBef>
              <a:spcAft>
                <a:spcPts val="800"/>
              </a:spcAft>
            </a:pPr>
            <a:r>
              <a:rPr lang="en-US" sz="900" dirty="0">
                <a:latin typeface="Calibri" panose="020F0502020204030204" pitchFamily="34" charset="0"/>
                <a:ea typeface="Calibri" panose="020F0502020204030204" pitchFamily="34" charset="0"/>
                <a:cs typeface="Times New Roman" panose="02020603050405020304" pitchFamily="18" charset="0"/>
              </a:rPr>
              <a:t>Taylor-Jones, E. (2021). </a:t>
            </a:r>
            <a:r>
              <a:rPr lang="en-US" sz="900" i="1" dirty="0">
                <a:latin typeface="Calibri" panose="020F0502020204030204" pitchFamily="34" charset="0"/>
                <a:ea typeface="Calibri" panose="020F0502020204030204" pitchFamily="34" charset="0"/>
                <a:cs typeface="Times New Roman" panose="02020603050405020304" pitchFamily="18" charset="0"/>
              </a:rPr>
              <a:t>The Best Rated Care Homes in the UK</a:t>
            </a:r>
            <a:r>
              <a:rPr lang="en-US" sz="900" dirty="0">
                <a:latin typeface="Calibri" panose="020F0502020204030204" pitchFamily="34" charset="0"/>
                <a:ea typeface="Calibri" panose="020F0502020204030204" pitchFamily="34" charset="0"/>
                <a:cs typeface="Times New Roman" panose="02020603050405020304" pitchFamily="18" charset="0"/>
              </a:rPr>
              <a:t>. [online] Lottie.org. Available at: https://lottie.org/care-guides/englands-best-rated-care-homes/ [Accessed 19 Mar. 2024].</a:t>
            </a:r>
          </a:p>
          <a:p>
            <a:pPr marL="457200" marR="0" indent="-457200">
              <a:lnSpc>
                <a:spcPct val="107000"/>
              </a:lnSpc>
              <a:spcBef>
                <a:spcPts val="0"/>
              </a:spcBef>
              <a:spcAft>
                <a:spcPts val="800"/>
              </a:spcAft>
            </a:pPr>
            <a:r>
              <a:rPr lang="en-US" sz="900" dirty="0" err="1">
                <a:latin typeface="Calibri" panose="020F0502020204030204" pitchFamily="34" charset="0"/>
                <a:ea typeface="Calibri" panose="020F0502020204030204" pitchFamily="34" charset="0"/>
                <a:cs typeface="Times New Roman" panose="02020603050405020304" pitchFamily="18" charset="0"/>
              </a:rPr>
              <a:t>Telenius</a:t>
            </a:r>
            <a:r>
              <a:rPr lang="en-US" sz="900" dirty="0">
                <a:latin typeface="Calibri" panose="020F0502020204030204" pitchFamily="34" charset="0"/>
                <a:ea typeface="Calibri" panose="020F0502020204030204" pitchFamily="34" charset="0"/>
                <a:cs typeface="Times New Roman" panose="02020603050405020304" pitchFamily="18" charset="0"/>
              </a:rPr>
              <a:t>, E.W., </a:t>
            </a:r>
            <a:r>
              <a:rPr lang="en-US" sz="900" dirty="0" err="1">
                <a:latin typeface="Calibri" panose="020F0502020204030204" pitchFamily="34" charset="0"/>
                <a:ea typeface="Calibri" panose="020F0502020204030204" pitchFamily="34" charset="0"/>
                <a:cs typeface="Times New Roman" panose="02020603050405020304" pitchFamily="18" charset="0"/>
              </a:rPr>
              <a:t>Engedal</a:t>
            </a:r>
            <a:r>
              <a:rPr lang="en-US" sz="900" dirty="0">
                <a:latin typeface="Calibri" panose="020F0502020204030204" pitchFamily="34" charset="0"/>
                <a:ea typeface="Calibri" panose="020F0502020204030204" pitchFamily="34" charset="0"/>
                <a:cs typeface="Times New Roman" panose="02020603050405020304" pitchFamily="18" charset="0"/>
              </a:rPr>
              <a:t>, K. and </a:t>
            </a:r>
            <a:r>
              <a:rPr lang="en-US" sz="900" dirty="0" err="1">
                <a:latin typeface="Calibri" panose="020F0502020204030204" pitchFamily="34" charset="0"/>
                <a:ea typeface="Calibri" panose="020F0502020204030204" pitchFamily="34" charset="0"/>
                <a:cs typeface="Times New Roman" panose="02020603050405020304" pitchFamily="18" charset="0"/>
              </a:rPr>
              <a:t>Bergland</a:t>
            </a:r>
            <a:r>
              <a:rPr lang="en-US" sz="900" dirty="0">
                <a:latin typeface="Calibri" panose="020F0502020204030204" pitchFamily="34" charset="0"/>
                <a:ea typeface="Calibri" panose="020F0502020204030204" pitchFamily="34" charset="0"/>
                <a:cs typeface="Times New Roman" panose="02020603050405020304" pitchFamily="18" charset="0"/>
              </a:rPr>
              <a:t>, A., 2015. Effect of a high-intensity exercise program on physical function and mental health in nursing home residents with dementia: an assessor blinded randomized controlled trial. </a:t>
            </a:r>
            <a:r>
              <a:rPr lang="en-US" sz="900" i="1" dirty="0" err="1">
                <a:latin typeface="Calibri" panose="020F0502020204030204" pitchFamily="34" charset="0"/>
                <a:ea typeface="Calibri" panose="020F0502020204030204" pitchFamily="34" charset="0"/>
                <a:cs typeface="Times New Roman" panose="02020603050405020304" pitchFamily="18" charset="0"/>
              </a:rPr>
              <a:t>PloS</a:t>
            </a:r>
            <a:r>
              <a:rPr lang="en-US" sz="900" i="1" dirty="0">
                <a:latin typeface="Calibri" panose="020F0502020204030204" pitchFamily="34" charset="0"/>
                <a:ea typeface="Calibri" panose="020F0502020204030204" pitchFamily="34" charset="0"/>
                <a:cs typeface="Times New Roman" panose="02020603050405020304" pitchFamily="18" charset="0"/>
              </a:rPr>
              <a:t> one</a:t>
            </a:r>
            <a:r>
              <a:rPr lang="en-US" sz="900" dirty="0">
                <a:latin typeface="Calibri" panose="020F0502020204030204" pitchFamily="34" charset="0"/>
                <a:ea typeface="Calibri" panose="020F0502020204030204" pitchFamily="34" charset="0"/>
                <a:cs typeface="Times New Roman" panose="02020603050405020304" pitchFamily="18" charset="0"/>
              </a:rPr>
              <a:t>, </a:t>
            </a:r>
            <a:r>
              <a:rPr lang="en-US" sz="900" i="1" dirty="0">
                <a:latin typeface="Calibri" panose="020F0502020204030204" pitchFamily="34" charset="0"/>
                <a:ea typeface="Calibri" panose="020F0502020204030204" pitchFamily="34" charset="0"/>
                <a:cs typeface="Times New Roman" panose="02020603050405020304" pitchFamily="18" charset="0"/>
              </a:rPr>
              <a:t>10</a:t>
            </a:r>
            <a:r>
              <a:rPr lang="en-US" sz="900" dirty="0">
                <a:latin typeface="Calibri" panose="020F0502020204030204" pitchFamily="34" charset="0"/>
                <a:ea typeface="Calibri" panose="020F0502020204030204" pitchFamily="34" charset="0"/>
                <a:cs typeface="Times New Roman" panose="02020603050405020304" pitchFamily="18" charset="0"/>
              </a:rPr>
              <a:t>(5), p.e0126102.</a:t>
            </a:r>
          </a:p>
          <a:p>
            <a:pPr marL="457200" marR="0" indent="-457200">
              <a:lnSpc>
                <a:spcPct val="107000"/>
              </a:lnSpc>
              <a:spcBef>
                <a:spcPts val="0"/>
              </a:spcBef>
              <a:spcAft>
                <a:spcPts val="800"/>
              </a:spcAft>
            </a:pPr>
            <a:r>
              <a:rPr lang="en-US" sz="900" dirty="0">
                <a:latin typeface="Calibri" panose="020F0502020204030204" pitchFamily="34" charset="0"/>
                <a:ea typeface="Calibri" panose="020F0502020204030204" pitchFamily="34" charset="0"/>
                <a:cs typeface="Times New Roman" panose="02020603050405020304" pitchFamily="18" charset="0"/>
              </a:rPr>
              <a:t>Underwood, M., Lamb, S.E., Eldridge, S., Sheehan, B., </a:t>
            </a:r>
            <a:r>
              <a:rPr lang="en-US" sz="900" dirty="0" err="1">
                <a:latin typeface="Calibri" panose="020F0502020204030204" pitchFamily="34" charset="0"/>
                <a:ea typeface="Calibri" panose="020F0502020204030204" pitchFamily="34" charset="0"/>
                <a:cs typeface="Times New Roman" panose="02020603050405020304" pitchFamily="18" charset="0"/>
              </a:rPr>
              <a:t>Slowther</a:t>
            </a:r>
            <a:r>
              <a:rPr lang="en-US" sz="900" dirty="0">
                <a:latin typeface="Calibri" panose="020F0502020204030204" pitchFamily="34" charset="0"/>
                <a:ea typeface="Calibri" panose="020F0502020204030204" pitchFamily="34" charset="0"/>
                <a:cs typeface="Times New Roman" panose="02020603050405020304" pitchFamily="18" charset="0"/>
              </a:rPr>
              <a:t>, A.M., Spencer, A., </a:t>
            </a:r>
            <a:r>
              <a:rPr lang="en-US" sz="900" dirty="0" err="1">
                <a:latin typeface="Calibri" panose="020F0502020204030204" pitchFamily="34" charset="0"/>
                <a:ea typeface="Calibri" panose="020F0502020204030204" pitchFamily="34" charset="0"/>
                <a:cs typeface="Times New Roman" panose="02020603050405020304" pitchFamily="18" charset="0"/>
              </a:rPr>
              <a:t>Thorogood</a:t>
            </a:r>
            <a:r>
              <a:rPr lang="en-US" sz="900" dirty="0">
                <a:latin typeface="Calibri" panose="020F0502020204030204" pitchFamily="34" charset="0"/>
                <a:ea typeface="Calibri" panose="020F0502020204030204" pitchFamily="34" charset="0"/>
                <a:cs typeface="Times New Roman" panose="02020603050405020304" pitchFamily="18" charset="0"/>
              </a:rPr>
              <a:t>, M., Atherton, N., </a:t>
            </a:r>
            <a:r>
              <a:rPr lang="en-US" sz="900" dirty="0" err="1">
                <a:latin typeface="Calibri" panose="020F0502020204030204" pitchFamily="34" charset="0"/>
                <a:ea typeface="Calibri" panose="020F0502020204030204" pitchFamily="34" charset="0"/>
                <a:cs typeface="Times New Roman" panose="02020603050405020304" pitchFamily="18" charset="0"/>
              </a:rPr>
              <a:t>Bremner</a:t>
            </a:r>
            <a:r>
              <a:rPr lang="en-US" sz="900" dirty="0">
                <a:latin typeface="Calibri" panose="020F0502020204030204" pitchFamily="34" charset="0"/>
                <a:ea typeface="Calibri" panose="020F0502020204030204" pitchFamily="34" charset="0"/>
                <a:cs typeface="Times New Roman" panose="02020603050405020304" pitchFamily="18" charset="0"/>
              </a:rPr>
              <a:t>, S.A., Devine, A. and Diaz-</a:t>
            </a:r>
            <a:r>
              <a:rPr lang="en-US" sz="900" dirty="0" err="1">
                <a:latin typeface="Calibri" panose="020F0502020204030204" pitchFamily="34" charset="0"/>
                <a:ea typeface="Calibri" panose="020F0502020204030204" pitchFamily="34" charset="0"/>
                <a:cs typeface="Times New Roman" panose="02020603050405020304" pitchFamily="18" charset="0"/>
              </a:rPr>
              <a:t>Ordaz</a:t>
            </a:r>
            <a:r>
              <a:rPr lang="en-US" sz="900" dirty="0">
                <a:latin typeface="Calibri" panose="020F0502020204030204" pitchFamily="34" charset="0"/>
                <a:ea typeface="Calibri" panose="020F0502020204030204" pitchFamily="34" charset="0"/>
                <a:cs typeface="Times New Roman" panose="02020603050405020304" pitchFamily="18" charset="0"/>
              </a:rPr>
              <a:t>, K., 2013. Exercise for depression in elderly residents of care homes: a cluster-</a:t>
            </a:r>
            <a:r>
              <a:rPr lang="en-US" sz="900" dirty="0" err="1">
                <a:latin typeface="Calibri" panose="020F0502020204030204" pitchFamily="34" charset="0"/>
                <a:ea typeface="Calibri" panose="020F0502020204030204" pitchFamily="34" charset="0"/>
                <a:cs typeface="Times New Roman" panose="02020603050405020304" pitchFamily="18" charset="0"/>
              </a:rPr>
              <a:t>randomised</a:t>
            </a:r>
            <a:r>
              <a:rPr lang="en-US" sz="900" dirty="0">
                <a:latin typeface="Calibri" panose="020F0502020204030204" pitchFamily="34" charset="0"/>
                <a:ea typeface="Calibri" panose="020F0502020204030204" pitchFamily="34" charset="0"/>
                <a:cs typeface="Times New Roman" panose="02020603050405020304" pitchFamily="18" charset="0"/>
              </a:rPr>
              <a:t> controlled trial. </a:t>
            </a:r>
            <a:r>
              <a:rPr lang="en-US" sz="900" i="1" dirty="0">
                <a:latin typeface="Calibri" panose="020F0502020204030204" pitchFamily="34" charset="0"/>
                <a:ea typeface="Calibri" panose="020F0502020204030204" pitchFamily="34" charset="0"/>
                <a:cs typeface="Times New Roman" panose="02020603050405020304" pitchFamily="18" charset="0"/>
              </a:rPr>
              <a:t>The Lancet</a:t>
            </a:r>
            <a:r>
              <a:rPr lang="en-US" sz="900" dirty="0">
                <a:latin typeface="Calibri" panose="020F0502020204030204" pitchFamily="34" charset="0"/>
                <a:ea typeface="Calibri" panose="020F0502020204030204" pitchFamily="34" charset="0"/>
                <a:cs typeface="Times New Roman" panose="02020603050405020304" pitchFamily="18" charset="0"/>
              </a:rPr>
              <a:t>, </a:t>
            </a:r>
            <a:r>
              <a:rPr lang="en-US" sz="900" i="1" dirty="0">
                <a:latin typeface="Calibri" panose="020F0502020204030204" pitchFamily="34" charset="0"/>
                <a:ea typeface="Calibri" panose="020F0502020204030204" pitchFamily="34" charset="0"/>
                <a:cs typeface="Times New Roman" panose="02020603050405020304" pitchFamily="18" charset="0"/>
              </a:rPr>
              <a:t>382</a:t>
            </a:r>
            <a:r>
              <a:rPr lang="en-US" sz="900" dirty="0">
                <a:latin typeface="Calibri" panose="020F0502020204030204" pitchFamily="34" charset="0"/>
                <a:ea typeface="Calibri" panose="020F0502020204030204" pitchFamily="34" charset="0"/>
                <a:cs typeface="Times New Roman" panose="02020603050405020304" pitchFamily="18" charset="0"/>
              </a:rPr>
              <a:t>(9886), pp.41-49.</a:t>
            </a:r>
          </a:p>
          <a:p>
            <a:pPr marL="457200" marR="0" indent="-457200">
              <a:lnSpc>
                <a:spcPct val="107000"/>
              </a:lnSpc>
              <a:spcBef>
                <a:spcPts val="0"/>
              </a:spcBef>
              <a:spcAft>
                <a:spcPts val="800"/>
              </a:spcAft>
            </a:pPr>
            <a:r>
              <a:rPr lang="en-US" sz="900" dirty="0">
                <a:latin typeface="Calibri" panose="020F0502020204030204" pitchFamily="34" charset="0"/>
                <a:ea typeface="Calibri" panose="020F0502020204030204" pitchFamily="34" charset="0"/>
                <a:cs typeface="Times New Roman" panose="02020603050405020304" pitchFamily="18" charset="0"/>
              </a:rPr>
              <a:t>Wittenberg, R., Hu, B., Jagger, C., Kingston, A., Knapp, M., Comas-Herrera, A., King, D., </a:t>
            </a:r>
            <a:r>
              <a:rPr lang="en-US" sz="900" dirty="0" err="1">
                <a:latin typeface="Calibri" panose="020F0502020204030204" pitchFamily="34" charset="0"/>
                <a:ea typeface="Calibri" panose="020F0502020204030204" pitchFamily="34" charset="0"/>
                <a:cs typeface="Times New Roman" panose="02020603050405020304" pitchFamily="18" charset="0"/>
              </a:rPr>
              <a:t>Rehill</a:t>
            </a:r>
            <a:r>
              <a:rPr lang="en-US" sz="900" dirty="0">
                <a:latin typeface="Calibri" panose="020F0502020204030204" pitchFamily="34" charset="0"/>
                <a:ea typeface="Calibri" panose="020F0502020204030204" pitchFamily="34" charset="0"/>
                <a:cs typeface="Times New Roman" panose="02020603050405020304" pitchFamily="18" charset="0"/>
              </a:rPr>
              <a:t>, A. and Banerjee, S. (2019). Projections of care for older people with dementia in England: 2015 to 2040. </a:t>
            </a:r>
            <a:r>
              <a:rPr lang="en-US" sz="900" i="1" dirty="0">
                <a:latin typeface="Calibri" panose="020F0502020204030204" pitchFamily="34" charset="0"/>
                <a:ea typeface="Calibri" panose="020F0502020204030204" pitchFamily="34" charset="0"/>
                <a:cs typeface="Times New Roman" panose="02020603050405020304" pitchFamily="18" charset="0"/>
              </a:rPr>
              <a:t>Age and Ageing</a:t>
            </a:r>
            <a:r>
              <a:rPr lang="en-US" sz="900" dirty="0">
                <a:latin typeface="Calibri" panose="020F0502020204030204" pitchFamily="34" charset="0"/>
                <a:ea typeface="Calibri" panose="020F0502020204030204" pitchFamily="34" charset="0"/>
                <a:cs typeface="Times New Roman" panose="02020603050405020304" pitchFamily="18" charset="0"/>
              </a:rPr>
              <a:t>, [online] 49(2), pp.264–269. </a:t>
            </a:r>
            <a:r>
              <a:rPr lang="en-US" sz="900" dirty="0" err="1">
                <a:latin typeface="Calibri" panose="020F0502020204030204" pitchFamily="34" charset="0"/>
                <a:ea typeface="Calibri" panose="020F0502020204030204" pitchFamily="34" charset="0"/>
                <a:cs typeface="Times New Roman" panose="02020603050405020304" pitchFamily="18" charset="0"/>
              </a:rPr>
              <a:t>doi:https</a:t>
            </a:r>
            <a:r>
              <a:rPr lang="en-US" sz="900" dirty="0">
                <a:latin typeface="Calibri" panose="020F0502020204030204" pitchFamily="34" charset="0"/>
                <a:ea typeface="Calibri" panose="020F0502020204030204" pitchFamily="34" charset="0"/>
                <a:cs typeface="Times New Roman" panose="02020603050405020304" pitchFamily="18" charset="0"/>
              </a:rPr>
              <a:t>://doi.org/10.1093/ageing/afz154.</a:t>
            </a:r>
            <a:endParaRPr lang="en-US" sz="9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70368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sz="quarter" idx="10"/>
          </p:nvPr>
        </p:nvSpPr>
        <p:spPr/>
        <p:txBody>
          <a:bodyPr/>
          <a:lstStyle/>
          <a:p>
            <a:r>
              <a:rPr lang="en-US" altLang="ko-KR" dirty="0"/>
              <a:t>Thank you</a:t>
            </a:r>
            <a:endParaRPr lang="ko-KR" altLang="en-US" dirty="0"/>
          </a:p>
        </p:txBody>
      </p:sp>
      <p:pic>
        <p:nvPicPr>
          <p:cNvPr id="12" name="Picture Placeholder 11"/>
          <p:cNvPicPr>
            <a:picLocks noGrp="1" noChangeAspect="1"/>
          </p:cNvPicPr>
          <p:nvPr>
            <p:ph type="pic" idx="12"/>
          </p:nvPr>
        </p:nvPicPr>
        <p:blipFill>
          <a:blip r:embed="rId2">
            <a:extLst>
              <a:ext uri="{28A0092B-C50C-407E-A947-70E740481C1C}">
                <a14:useLocalDpi xmlns:a14="http://schemas.microsoft.com/office/drawing/2010/main" val="0"/>
              </a:ext>
            </a:extLst>
          </a:blip>
          <a:srcRect t="22413" b="22413"/>
          <a:stretch>
            <a:fillRect/>
          </a:stretch>
        </p:blipFill>
        <p:spPr/>
      </p:pic>
      <p:grpSp>
        <p:nvGrpSpPr>
          <p:cNvPr id="6" name="Group 5"/>
          <p:cNvGrpSpPr/>
          <p:nvPr/>
        </p:nvGrpSpPr>
        <p:grpSpPr>
          <a:xfrm>
            <a:off x="3059832" y="4227934"/>
            <a:ext cx="3008754" cy="915566"/>
            <a:chOff x="7934433" y="3003797"/>
            <a:chExt cx="767433" cy="144000"/>
          </a:xfrm>
        </p:grpSpPr>
        <p:sp>
          <p:nvSpPr>
            <p:cNvPr id="7" name="Rectangle 6"/>
            <p:cNvSpPr/>
            <p:nvPr/>
          </p:nvSpPr>
          <p:spPr>
            <a:xfrm>
              <a:off x="7934433" y="3003797"/>
              <a:ext cx="144000" cy="144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8" name="Rectangle 7"/>
            <p:cNvSpPr/>
            <p:nvPr/>
          </p:nvSpPr>
          <p:spPr>
            <a:xfrm>
              <a:off x="8142244" y="3003797"/>
              <a:ext cx="144000" cy="144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solidFill>
                  <a:srgbClr val="A0C458"/>
                </a:solidFill>
              </a:endParaRPr>
            </a:p>
          </p:txBody>
        </p:sp>
        <p:sp>
          <p:nvSpPr>
            <p:cNvPr id="9" name="Rectangle 8"/>
            <p:cNvSpPr/>
            <p:nvPr/>
          </p:nvSpPr>
          <p:spPr>
            <a:xfrm>
              <a:off x="8350055" y="3003797"/>
              <a:ext cx="144000" cy="144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sp>
          <p:nvSpPr>
            <p:cNvPr id="10" name="Rectangle 9"/>
            <p:cNvSpPr/>
            <p:nvPr/>
          </p:nvSpPr>
          <p:spPr>
            <a:xfrm>
              <a:off x="8557866" y="3003797"/>
              <a:ext cx="144000" cy="144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ko-KR" altLang="en-US"/>
            </a:p>
          </p:txBody>
        </p:sp>
      </p:grpSp>
    </p:spTree>
    <p:extLst>
      <p:ext uri="{BB962C8B-B14F-4D97-AF65-F5344CB8AC3E}">
        <p14:creationId xmlns:p14="http://schemas.microsoft.com/office/powerpoint/2010/main" val="1007046651"/>
      </p:ext>
    </p:extLst>
  </p:cSld>
  <p:clrMapOvr>
    <a:masterClrMapping/>
  </p:clrMapOvr>
</p:sld>
</file>

<file path=ppt/theme/theme1.xml><?xml version="1.0" encoding="utf-8"?>
<a:theme xmlns:a="http://schemas.openxmlformats.org/drawingml/2006/main" name="Cover and End Slide Master">
  <a:themeElements>
    <a:clrScheme name="ALLPPT-COLOR-A01">
      <a:dk1>
        <a:sysClr val="windowText" lastClr="000000"/>
      </a:dk1>
      <a:lt1>
        <a:sysClr val="window" lastClr="FFFFFF"/>
      </a:lt1>
      <a:dk2>
        <a:srgbClr val="1F497D"/>
      </a:dk2>
      <a:lt2>
        <a:srgbClr val="EEECE1"/>
      </a:lt2>
      <a:accent1>
        <a:srgbClr val="22AAE4"/>
      </a:accent1>
      <a:accent2>
        <a:srgbClr val="2A81C6"/>
      </a:accent2>
      <a:accent3>
        <a:srgbClr val="2ECAD7"/>
      </a:accent3>
      <a:accent4>
        <a:srgbClr val="CBCBCB"/>
      </a:accent4>
      <a:accent5>
        <a:srgbClr val="CBCBCB"/>
      </a:accent5>
      <a:accent6>
        <a:srgbClr val="576868"/>
      </a:accent6>
      <a:hlink>
        <a:srgbClr val="000000"/>
      </a:hlink>
      <a:folHlink>
        <a:srgbClr val="000000"/>
      </a:folHlink>
    </a:clrScheme>
    <a:fontScheme name="MAX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ontents Slide Master">
  <a:themeElements>
    <a:clrScheme name="ALLPPT-COLOR-A01">
      <a:dk1>
        <a:sysClr val="windowText" lastClr="000000"/>
      </a:dk1>
      <a:lt1>
        <a:sysClr val="window" lastClr="FFFFFF"/>
      </a:lt1>
      <a:dk2>
        <a:srgbClr val="1F497D"/>
      </a:dk2>
      <a:lt2>
        <a:srgbClr val="EEECE1"/>
      </a:lt2>
      <a:accent1>
        <a:srgbClr val="22AAE4"/>
      </a:accent1>
      <a:accent2>
        <a:srgbClr val="2A81C6"/>
      </a:accent2>
      <a:accent3>
        <a:srgbClr val="2ECAD7"/>
      </a:accent3>
      <a:accent4>
        <a:srgbClr val="CBCBCB"/>
      </a:accent4>
      <a:accent5>
        <a:srgbClr val="CBCBCB"/>
      </a:accent5>
      <a:accent6>
        <a:srgbClr val="576868"/>
      </a:accent6>
      <a:hlink>
        <a:srgbClr val="000000"/>
      </a:hlink>
      <a:folHlink>
        <a:srgbClr val="000000"/>
      </a:folHlink>
    </a:clrScheme>
    <a:fontScheme name="ALL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3.xml><?xml version="1.0" encoding="utf-8"?>
<a:theme xmlns:a="http://schemas.openxmlformats.org/drawingml/2006/main" name="Section Break Slide Master">
  <a:themeElements>
    <a:clrScheme name="ALLPPT-COLOR-A01">
      <a:dk1>
        <a:sysClr val="windowText" lastClr="000000"/>
      </a:dk1>
      <a:lt1>
        <a:sysClr val="window" lastClr="FFFFFF"/>
      </a:lt1>
      <a:dk2>
        <a:srgbClr val="1F497D"/>
      </a:dk2>
      <a:lt2>
        <a:srgbClr val="EEECE1"/>
      </a:lt2>
      <a:accent1>
        <a:srgbClr val="22AAE4"/>
      </a:accent1>
      <a:accent2>
        <a:srgbClr val="2A81C6"/>
      </a:accent2>
      <a:accent3>
        <a:srgbClr val="2ECAD7"/>
      </a:accent3>
      <a:accent4>
        <a:srgbClr val="CBCBCB"/>
      </a:accent4>
      <a:accent5>
        <a:srgbClr val="CBCBCB"/>
      </a:accent5>
      <a:accent6>
        <a:srgbClr val="576868"/>
      </a:accent6>
      <a:hlink>
        <a:srgbClr val="000000"/>
      </a:hlink>
      <a:folHlink>
        <a:srgbClr val="000000"/>
      </a:folHlink>
    </a:clrScheme>
    <a:fontScheme name="MAXPPT FONT">
      <a:majorFont>
        <a:latin typeface="Arial"/>
        <a:ea typeface="Arial Unicode MS"/>
        <a:cs typeface=""/>
      </a:majorFont>
      <a:minorFont>
        <a:latin typeface="Arial"/>
        <a:ea typeface="Arial Unicode MS"/>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4.xml><?xml version="1.0" encoding="utf-8"?>
<a:theme xmlns:a="http://schemas.openxmlformats.org/drawingml/2006/main" name="Office 테마">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맑은 고딕"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맑은 고딕"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맑은 고딕"/>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맑은 고딕"/>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1363</TotalTime>
  <Words>2402</Words>
  <Application>Microsoft Office PowerPoint</Application>
  <PresentationFormat>On-screen Show (16:9)</PresentationFormat>
  <Paragraphs>142</Paragraphs>
  <Slides>15</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15</vt:i4>
      </vt:variant>
    </vt:vector>
  </HeadingPairs>
  <TitlesOfParts>
    <vt:vector size="23" baseType="lpstr">
      <vt:lpstr>맑은 고딕</vt:lpstr>
      <vt:lpstr>Arial</vt:lpstr>
      <vt:lpstr>Calibri</vt:lpstr>
      <vt:lpstr>Times New Roman</vt:lpstr>
      <vt:lpstr>Wingdings</vt:lpstr>
      <vt:lpstr>Cover and End Slide Master</vt:lpstr>
      <vt:lpstr>Contents Slide Master</vt:lpstr>
      <vt:lpstr>Section Break Slide Master</vt:lpstr>
      <vt:lpstr>PowerPoint Presentation</vt:lpstr>
      <vt:lpstr>Overview Layout</vt:lpstr>
      <vt:lpstr>1. Introduction </vt:lpstr>
      <vt:lpstr>1.1 Literature based Background</vt:lpstr>
      <vt:lpstr>1.1 Literature based Background</vt:lpstr>
      <vt:lpstr>1.2. Rationale </vt:lpstr>
      <vt:lpstr>PowerPoint Presentation</vt:lpstr>
      <vt:lpstr>PowerPoint Presentation</vt:lpstr>
      <vt:lpstr>Methodology </vt:lpstr>
      <vt:lpstr>Data Analysis</vt:lpstr>
      <vt:lpstr>Implications</vt:lpstr>
      <vt:lpstr>PowerPoint Presentation</vt:lpstr>
      <vt:lpstr>References</vt:lpstr>
      <vt:lpstr>PowerPoint Presentation</vt:lpstr>
      <vt:lpstr>PowerPoint Presentation</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Genevieve Assomo Owona</dc:creator>
  <cp:lastModifiedBy>Genevieve Assomo Owona (2317897)</cp:lastModifiedBy>
  <cp:revision>115</cp:revision>
  <dcterms:created xsi:type="dcterms:W3CDTF">2016-11-17T01:16:25Z</dcterms:created>
  <dcterms:modified xsi:type="dcterms:W3CDTF">2024-03-21T13:16:45Z</dcterms:modified>
</cp:coreProperties>
</file>