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79" r:id="rId3"/>
    <p:sldId id="267" r:id="rId4"/>
    <p:sldId id="257" r:id="rId5"/>
    <p:sldId id="268" r:id="rId6"/>
    <p:sldId id="269" r:id="rId7"/>
    <p:sldId id="283" r:id="rId8"/>
    <p:sldId id="274" r:id="rId9"/>
    <p:sldId id="278" r:id="rId10"/>
    <p:sldId id="277" r:id="rId11"/>
    <p:sldId id="288" r:id="rId12"/>
    <p:sldId id="270" r:id="rId13"/>
    <p:sldId id="276" r:id="rId14"/>
    <p:sldId id="272" r:id="rId15"/>
    <p:sldId id="273" r:id="rId16"/>
    <p:sldId id="281" r:id="rId17"/>
    <p:sldId id="282" r:id="rId18"/>
    <p:sldId id="280" r:id="rId19"/>
    <p:sldId id="289" r:id="rId20"/>
    <p:sldId id="284" r:id="rId21"/>
    <p:sldId id="275" r:id="rId22"/>
    <p:sldId id="285" r:id="rId23"/>
    <p:sldId id="286" r:id="rId24"/>
    <p:sldId id="287"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3" d="100"/>
          <a:sy n="73" d="100"/>
        </p:scale>
        <p:origin x="774" y="6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 name="Group 18">
            <a:extLst>
              <a:ext uri="{FF2B5EF4-FFF2-40B4-BE49-F238E27FC236}">
                <a16:creationId xmlns:a16="http://schemas.microsoft.com/office/drawing/2014/main" id="{55102F28-4A36-4AE1-9FC5-1FBACEB33CFA}"/>
              </a:ext>
            </a:extLst>
          </p:cNvPr>
          <p:cNvGrpSpPr/>
          <p:nvPr/>
        </p:nvGrpSpPr>
        <p:grpSpPr>
          <a:xfrm>
            <a:off x="546097" y="-4764"/>
            <a:ext cx="5014918" cy="6862763"/>
            <a:chOff x="546097" y="-4764"/>
            <a:chExt cx="5014918" cy="6862763"/>
          </a:xfrm>
        </p:grpSpPr>
        <p:sp>
          <p:nvSpPr>
            <p:cNvPr id="3" name="Freeform 6">
              <a:extLst>
                <a:ext uri="{FF2B5EF4-FFF2-40B4-BE49-F238E27FC236}">
                  <a16:creationId xmlns:a16="http://schemas.microsoft.com/office/drawing/2014/main" id="{DAB09450-89D7-4CD9-AAB4-9ECA3C9E9425}"/>
                </a:ext>
              </a:extLst>
            </p:cNvPr>
            <p:cNvSpPr/>
            <p:nvPr/>
          </p:nvSpPr>
          <p:spPr>
            <a:xfrm>
              <a:off x="984251" y="-4764"/>
              <a:ext cx="1063620" cy="2782884"/>
            </a:xfrm>
            <a:custGeom>
              <a:avLst/>
              <a:gdLst>
                <a:gd name="f0" fmla="val w"/>
                <a:gd name="f1" fmla="val h"/>
                <a:gd name="f2" fmla="val 0"/>
                <a:gd name="f3" fmla="val 670"/>
                <a:gd name="f4" fmla="val 1753"/>
                <a:gd name="f5" fmla="val 1696"/>
                <a:gd name="f6" fmla="val 225"/>
                <a:gd name="f7" fmla="val 430"/>
                <a:gd name="f8" fmla="*/ f0 1 670"/>
                <a:gd name="f9" fmla="*/ f1 1 1753"/>
                <a:gd name="f10" fmla="+- f4 0 f2"/>
                <a:gd name="f11" fmla="+- f3 0 f2"/>
                <a:gd name="f12" fmla="*/ f11 1 670"/>
                <a:gd name="f13" fmla="*/ f10 1 1753"/>
                <a:gd name="f14" fmla="*/ 0 1 f12"/>
                <a:gd name="f15" fmla="*/ f3 1 f12"/>
                <a:gd name="f16" fmla="*/ 0 1 f13"/>
                <a:gd name="f17" fmla="*/ f4 1 f13"/>
                <a:gd name="f18" fmla="*/ f14 f8 1"/>
                <a:gd name="f19" fmla="*/ f15 f8 1"/>
                <a:gd name="f20" fmla="*/ f17 f9 1"/>
                <a:gd name="f21" fmla="*/ f16 f9 1"/>
              </a:gdLst>
              <a:ahLst/>
              <a:cxnLst>
                <a:cxn ang="3cd4">
                  <a:pos x="hc" y="t"/>
                </a:cxn>
                <a:cxn ang="0">
                  <a:pos x="r" y="vc"/>
                </a:cxn>
                <a:cxn ang="cd4">
                  <a:pos x="hc" y="b"/>
                </a:cxn>
                <a:cxn ang="cd2">
                  <a:pos x="l" y="vc"/>
                </a:cxn>
              </a:cxnLst>
              <a:rect l="f18" t="f21" r="f19" b="f20"/>
              <a:pathLst>
                <a:path w="670" h="1753">
                  <a:moveTo>
                    <a:pt x="f2" y="f5"/>
                  </a:moveTo>
                  <a:lnTo>
                    <a:pt x="f6" y="f4"/>
                  </a:lnTo>
                  <a:lnTo>
                    <a:pt x="f3" y="f2"/>
                  </a:lnTo>
                  <a:lnTo>
                    <a:pt x="f7" y="f2"/>
                  </a:lnTo>
                  <a:lnTo>
                    <a:pt x="f2" y="f5"/>
                  </a:lnTo>
                  <a:close/>
                </a:path>
              </a:pathLst>
            </a:custGeom>
            <a:solidFill>
              <a:srgbClr val="30ACEC"/>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Freeform 7">
              <a:extLst>
                <a:ext uri="{FF2B5EF4-FFF2-40B4-BE49-F238E27FC236}">
                  <a16:creationId xmlns:a16="http://schemas.microsoft.com/office/drawing/2014/main" id="{85B31093-7D63-466C-8947-FE218264EA70}"/>
                </a:ext>
              </a:extLst>
            </p:cNvPr>
            <p:cNvSpPr/>
            <p:nvPr/>
          </p:nvSpPr>
          <p:spPr>
            <a:xfrm>
              <a:off x="546097" y="-4764"/>
              <a:ext cx="1035045" cy="2673348"/>
            </a:xfrm>
            <a:custGeom>
              <a:avLst/>
              <a:gdLst>
                <a:gd name="f0" fmla="val w"/>
                <a:gd name="f1" fmla="val h"/>
                <a:gd name="f2" fmla="val 0"/>
                <a:gd name="f3" fmla="val 652"/>
                <a:gd name="f4" fmla="val 1684"/>
                <a:gd name="f5" fmla="val 225"/>
                <a:gd name="f6" fmla="val 411"/>
                <a:gd name="f7" fmla="val 1627"/>
                <a:gd name="f8" fmla="val 219"/>
                <a:gd name="f9" fmla="val 1681"/>
                <a:gd name="f10" fmla="*/ f0 1 652"/>
                <a:gd name="f11" fmla="*/ f1 1 1684"/>
                <a:gd name="f12" fmla="+- f4 0 f2"/>
                <a:gd name="f13" fmla="+- f3 0 f2"/>
                <a:gd name="f14" fmla="*/ f13 1 652"/>
                <a:gd name="f15" fmla="*/ f12 1 1684"/>
                <a:gd name="f16" fmla="*/ 0 1 f14"/>
                <a:gd name="f17" fmla="*/ f3 1 f14"/>
                <a:gd name="f18" fmla="*/ 0 1 f15"/>
                <a:gd name="f19" fmla="*/ f4 1 f15"/>
                <a:gd name="f20" fmla="*/ f16 f10 1"/>
                <a:gd name="f21" fmla="*/ f17 f10 1"/>
                <a:gd name="f22" fmla="*/ f19 f11 1"/>
                <a:gd name="f23" fmla="*/ f18 f11 1"/>
              </a:gdLst>
              <a:ahLst/>
              <a:cxnLst>
                <a:cxn ang="3cd4">
                  <a:pos x="hc" y="t"/>
                </a:cxn>
                <a:cxn ang="0">
                  <a:pos x="r" y="vc"/>
                </a:cxn>
                <a:cxn ang="cd4">
                  <a:pos x="hc" y="b"/>
                </a:cxn>
                <a:cxn ang="cd2">
                  <a:pos x="l" y="vc"/>
                </a:cxn>
              </a:cxnLst>
              <a:rect l="f20" t="f23" r="f21" b="f22"/>
              <a:pathLst>
                <a:path w="652" h="1684">
                  <a:moveTo>
                    <a:pt x="f5" y="f4"/>
                  </a:moveTo>
                  <a:lnTo>
                    <a:pt x="f3" y="f2"/>
                  </a:lnTo>
                  <a:lnTo>
                    <a:pt x="f6" y="f2"/>
                  </a:lnTo>
                  <a:lnTo>
                    <a:pt x="f2" y="f7"/>
                  </a:lnTo>
                  <a:lnTo>
                    <a:pt x="f8" y="f9"/>
                  </a:lnTo>
                  <a:lnTo>
                    <a:pt x="f5" y="f4"/>
                  </a:lnTo>
                  <a:close/>
                </a:path>
              </a:pathLst>
            </a:custGeom>
            <a:solidFill>
              <a:srgbClr val="595959"/>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Freeform 9">
              <a:extLst>
                <a:ext uri="{FF2B5EF4-FFF2-40B4-BE49-F238E27FC236}">
                  <a16:creationId xmlns:a16="http://schemas.microsoft.com/office/drawing/2014/main" id="{A0FB4BFA-E325-4EEF-A350-A6DB64B613D8}"/>
                </a:ext>
              </a:extLst>
            </p:cNvPr>
            <p:cNvSpPr/>
            <p:nvPr/>
          </p:nvSpPr>
          <p:spPr>
            <a:xfrm>
              <a:off x="546097" y="2582859"/>
              <a:ext cx="2693986" cy="4275140"/>
            </a:xfrm>
            <a:custGeom>
              <a:avLst/>
              <a:gdLst>
                <a:gd name="f0" fmla="val w"/>
                <a:gd name="f1" fmla="val h"/>
                <a:gd name="f2" fmla="val 0"/>
                <a:gd name="f3" fmla="val 1697"/>
                <a:gd name="f4" fmla="val 2693"/>
                <a:gd name="f5" fmla="val 1622"/>
                <a:gd name="f6" fmla="*/ f0 1 1697"/>
                <a:gd name="f7" fmla="*/ f1 1 2693"/>
                <a:gd name="f8" fmla="+- f4 0 f2"/>
                <a:gd name="f9" fmla="+- f3 0 f2"/>
                <a:gd name="f10" fmla="*/ f9 1 1697"/>
                <a:gd name="f11" fmla="*/ f8 1 2693"/>
                <a:gd name="f12" fmla="*/ 0 1 f10"/>
                <a:gd name="f13" fmla="*/ f3 1 f10"/>
                <a:gd name="f14" fmla="*/ 0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697" h="2693">
                  <a:moveTo>
                    <a:pt x="f2" y="f2"/>
                  </a:moveTo>
                  <a:lnTo>
                    <a:pt x="f5" y="f4"/>
                  </a:lnTo>
                  <a:lnTo>
                    <a:pt x="f3" y="f4"/>
                  </a:lnTo>
                  <a:lnTo>
                    <a:pt x="f2" y="f2"/>
                  </a:lnTo>
                  <a:close/>
                </a:path>
              </a:pathLst>
            </a:custGeom>
            <a:solidFill>
              <a:srgbClr val="26262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Freeform 10">
              <a:extLst>
                <a:ext uri="{FF2B5EF4-FFF2-40B4-BE49-F238E27FC236}">
                  <a16:creationId xmlns:a16="http://schemas.microsoft.com/office/drawing/2014/main" id="{5C8031D6-3AAD-4DC7-AC4E-9C667EE642D0}"/>
                </a:ext>
              </a:extLst>
            </p:cNvPr>
            <p:cNvSpPr/>
            <p:nvPr/>
          </p:nvSpPr>
          <p:spPr>
            <a:xfrm>
              <a:off x="989015" y="2692395"/>
              <a:ext cx="3332165" cy="4165604"/>
            </a:xfrm>
            <a:custGeom>
              <a:avLst/>
              <a:gdLst>
                <a:gd name="f0" fmla="val w"/>
                <a:gd name="f1" fmla="val h"/>
                <a:gd name="f2" fmla="val 0"/>
                <a:gd name="f3" fmla="val 2099"/>
                <a:gd name="f4" fmla="val 2624"/>
                <a:gd name="f5" fmla="val 2021"/>
                <a:gd name="f6" fmla="*/ f0 1 2099"/>
                <a:gd name="f7" fmla="*/ f1 1 2624"/>
                <a:gd name="f8" fmla="+- f4 0 f2"/>
                <a:gd name="f9" fmla="+- f3 0 f2"/>
                <a:gd name="f10" fmla="*/ f9 1 2099"/>
                <a:gd name="f11" fmla="*/ f8 1 2624"/>
                <a:gd name="f12" fmla="*/ 0 1 f10"/>
                <a:gd name="f13" fmla="*/ f3 1 f10"/>
                <a:gd name="f14" fmla="*/ 0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099" h="2624">
                  <a:moveTo>
                    <a:pt x="f3" y="f4"/>
                  </a:moveTo>
                  <a:lnTo>
                    <a:pt x="f2" y="f2"/>
                  </a:lnTo>
                  <a:lnTo>
                    <a:pt x="f5" y="f4"/>
                  </a:lnTo>
                  <a:lnTo>
                    <a:pt x="f3" y="f4"/>
                  </a:lnTo>
                  <a:close/>
                </a:path>
              </a:pathLst>
            </a:custGeom>
            <a:solidFill>
              <a:srgbClr val="0C5A82"/>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7" name="Freeform 11">
              <a:extLst>
                <a:ext uri="{FF2B5EF4-FFF2-40B4-BE49-F238E27FC236}">
                  <a16:creationId xmlns:a16="http://schemas.microsoft.com/office/drawing/2014/main" id="{30CE324E-3B0B-44D0-A4BD-EBE2015672EA}"/>
                </a:ext>
              </a:extLst>
            </p:cNvPr>
            <p:cNvSpPr/>
            <p:nvPr/>
          </p:nvSpPr>
          <p:spPr>
            <a:xfrm>
              <a:off x="984251" y="2687641"/>
              <a:ext cx="4576764" cy="4170358"/>
            </a:xfrm>
            <a:custGeom>
              <a:avLst/>
              <a:gdLst>
                <a:gd name="f0" fmla="val w"/>
                <a:gd name="f1" fmla="val h"/>
                <a:gd name="f2" fmla="val 0"/>
                <a:gd name="f3" fmla="val 2883"/>
                <a:gd name="f4" fmla="val 2627"/>
                <a:gd name="f5" fmla="val 3"/>
                <a:gd name="f6" fmla="val 2102"/>
                <a:gd name="f7" fmla="val 225"/>
                <a:gd name="f8" fmla="val 57"/>
                <a:gd name="f9" fmla="*/ f0 1 2883"/>
                <a:gd name="f10" fmla="*/ f1 1 2627"/>
                <a:gd name="f11" fmla="+- f4 0 f2"/>
                <a:gd name="f12" fmla="+- f3 0 f2"/>
                <a:gd name="f13" fmla="*/ f12 1 2883"/>
                <a:gd name="f14" fmla="*/ f11 1 2627"/>
                <a:gd name="f15" fmla="*/ 0 1 f13"/>
                <a:gd name="f16" fmla="*/ f3 1 f13"/>
                <a:gd name="f17" fmla="*/ 0 1 f14"/>
                <a:gd name="f18" fmla="*/ f4 1 f14"/>
                <a:gd name="f19" fmla="*/ f15 f9 1"/>
                <a:gd name="f20" fmla="*/ f16 f9 1"/>
                <a:gd name="f21" fmla="*/ f18 f10 1"/>
                <a:gd name="f22" fmla="*/ f17 f10 1"/>
              </a:gdLst>
              <a:ahLst/>
              <a:cxnLst>
                <a:cxn ang="3cd4">
                  <a:pos x="hc" y="t"/>
                </a:cxn>
                <a:cxn ang="0">
                  <a:pos x="r" y="vc"/>
                </a:cxn>
                <a:cxn ang="cd4">
                  <a:pos x="hc" y="b"/>
                </a:cxn>
                <a:cxn ang="cd2">
                  <a:pos x="l" y="vc"/>
                </a:cxn>
              </a:cxnLst>
              <a:rect l="f19" t="f22" r="f20" b="f21"/>
              <a:pathLst>
                <a:path w="2883" h="2627">
                  <a:moveTo>
                    <a:pt x="f2" y="f2"/>
                  </a:moveTo>
                  <a:lnTo>
                    <a:pt x="f5" y="f5"/>
                  </a:lnTo>
                  <a:lnTo>
                    <a:pt x="f6" y="f4"/>
                  </a:lnTo>
                  <a:lnTo>
                    <a:pt x="f3" y="f4"/>
                  </a:lnTo>
                  <a:lnTo>
                    <a:pt x="f7" y="f8"/>
                  </a:lnTo>
                  <a:lnTo>
                    <a:pt x="f2" y="f2"/>
                  </a:lnTo>
                  <a:close/>
                </a:path>
              </a:pathLst>
            </a:custGeom>
            <a:solidFill>
              <a:srgbClr val="1287C3"/>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8" name="Freeform 12">
              <a:extLst>
                <a:ext uri="{FF2B5EF4-FFF2-40B4-BE49-F238E27FC236}">
                  <a16:creationId xmlns:a16="http://schemas.microsoft.com/office/drawing/2014/main" id="{44979D57-46DD-4D27-96A9-0F860FBFCFFB}"/>
                </a:ext>
              </a:extLst>
            </p:cNvPr>
            <p:cNvSpPr/>
            <p:nvPr/>
          </p:nvSpPr>
          <p:spPr>
            <a:xfrm>
              <a:off x="546097" y="2578095"/>
              <a:ext cx="3584576" cy="4279904"/>
            </a:xfrm>
            <a:custGeom>
              <a:avLst/>
              <a:gdLst>
                <a:gd name="f0" fmla="val w"/>
                <a:gd name="f1" fmla="val h"/>
                <a:gd name="f2" fmla="val 0"/>
                <a:gd name="f3" fmla="val 2258"/>
                <a:gd name="f4" fmla="val 2696"/>
                <a:gd name="f5" fmla="val 264"/>
                <a:gd name="f6" fmla="val 111"/>
                <a:gd name="f7" fmla="val 228"/>
                <a:gd name="f8" fmla="val 60"/>
                <a:gd name="f9" fmla="val 225"/>
                <a:gd name="f10" fmla="val 57"/>
                <a:gd name="f11" fmla="val 3"/>
                <a:gd name="f12" fmla="val 1697"/>
                <a:gd name="f13" fmla="*/ f0 1 2258"/>
                <a:gd name="f14" fmla="*/ f1 1 2696"/>
                <a:gd name="f15" fmla="+- f4 0 f2"/>
                <a:gd name="f16" fmla="+- f3 0 f2"/>
                <a:gd name="f17" fmla="*/ f16 1 2258"/>
                <a:gd name="f18" fmla="*/ f15 1 2696"/>
                <a:gd name="f19" fmla="*/ 0 1 f17"/>
                <a:gd name="f20" fmla="*/ f3 1 f17"/>
                <a:gd name="f21" fmla="*/ 0 1 f18"/>
                <a:gd name="f22" fmla="*/ f4 1 f18"/>
                <a:gd name="f23" fmla="*/ f19 f13 1"/>
                <a:gd name="f24" fmla="*/ f20 f13 1"/>
                <a:gd name="f25" fmla="*/ f22 f14 1"/>
                <a:gd name="f26" fmla="*/ f21 f14 1"/>
              </a:gdLst>
              <a:ahLst/>
              <a:cxnLst>
                <a:cxn ang="3cd4">
                  <a:pos x="hc" y="t"/>
                </a:cxn>
                <a:cxn ang="0">
                  <a:pos x="r" y="vc"/>
                </a:cxn>
                <a:cxn ang="cd4">
                  <a:pos x="hc" y="b"/>
                </a:cxn>
                <a:cxn ang="cd2">
                  <a:pos x="l" y="vc"/>
                </a:cxn>
              </a:cxnLst>
              <a:rect l="f23" t="f26" r="f24" b="f25"/>
              <a:pathLst>
                <a:path w="2258" h="2696">
                  <a:moveTo>
                    <a:pt x="f3" y="f4"/>
                  </a:moveTo>
                  <a:lnTo>
                    <a:pt x="f5" y="f6"/>
                  </a:lnTo>
                  <a:lnTo>
                    <a:pt x="f7" y="f8"/>
                  </a:lnTo>
                  <a:lnTo>
                    <a:pt x="f9" y="f10"/>
                  </a:lnTo>
                  <a:lnTo>
                    <a:pt x="f2" y="f2"/>
                  </a:lnTo>
                  <a:lnTo>
                    <a:pt x="f2" y="f11"/>
                  </a:lnTo>
                  <a:lnTo>
                    <a:pt x="f12" y="f4"/>
                  </a:lnTo>
                  <a:lnTo>
                    <a:pt x="f3" y="f4"/>
                  </a:lnTo>
                  <a:close/>
                </a:path>
              </a:pathLst>
            </a:custGeom>
            <a:solidFill>
              <a:srgbClr val="40404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9" name="Title 1">
            <a:extLst>
              <a:ext uri="{FF2B5EF4-FFF2-40B4-BE49-F238E27FC236}">
                <a16:creationId xmlns:a16="http://schemas.microsoft.com/office/drawing/2014/main" id="{22578E60-840C-4E35-9064-352308E79D2B}"/>
              </a:ext>
            </a:extLst>
          </p:cNvPr>
          <p:cNvSpPr txBox="1">
            <a:spLocks noGrp="1"/>
          </p:cNvSpPr>
          <p:nvPr>
            <p:ph type="ctrTitle"/>
          </p:nvPr>
        </p:nvSpPr>
        <p:spPr>
          <a:xfrm>
            <a:off x="2928402" y="1380067"/>
            <a:ext cx="8574621" cy="2616198"/>
          </a:xfrm>
        </p:spPr>
        <p:txBody>
          <a:bodyPr anchor="b" anchorCtr="0"/>
          <a:lstStyle>
            <a:lvl1pPr algn="r">
              <a:defRPr sz="6000"/>
            </a:lvl1pPr>
          </a:lstStyle>
          <a:p>
            <a:pPr lvl="0"/>
            <a:r>
              <a:rPr lang="en-US"/>
              <a:t>Click to edit Master title style</a:t>
            </a:r>
          </a:p>
        </p:txBody>
      </p:sp>
      <p:sp>
        <p:nvSpPr>
          <p:cNvPr id="10" name="Subtitle 2">
            <a:extLst>
              <a:ext uri="{FF2B5EF4-FFF2-40B4-BE49-F238E27FC236}">
                <a16:creationId xmlns:a16="http://schemas.microsoft.com/office/drawing/2014/main" id="{26DB3008-A950-413C-85E9-5556F602D1A3}"/>
              </a:ext>
            </a:extLst>
          </p:cNvPr>
          <p:cNvSpPr txBox="1">
            <a:spLocks noGrp="1"/>
          </p:cNvSpPr>
          <p:nvPr>
            <p:ph type="subTitle" idx="1"/>
          </p:nvPr>
        </p:nvSpPr>
        <p:spPr>
          <a:xfrm>
            <a:off x="4515380" y="3996266"/>
            <a:ext cx="6987643" cy="1388534"/>
          </a:xfrm>
        </p:spPr>
        <p:txBody>
          <a:bodyPr anchor="t"/>
          <a:lstStyle>
            <a:lvl1pPr marL="0" indent="0" algn="r">
              <a:spcBef>
                <a:spcPts val="500"/>
              </a:spcBef>
              <a:buNone/>
              <a:defRPr sz="2100"/>
            </a:lvl1pPr>
          </a:lstStyle>
          <a:p>
            <a:pPr lvl="0"/>
            <a:r>
              <a:rPr lang="en-US"/>
              <a:t>Click to edit Master subtitle style</a:t>
            </a:r>
          </a:p>
        </p:txBody>
      </p:sp>
      <p:sp>
        <p:nvSpPr>
          <p:cNvPr id="11" name="Date Placeholder 3">
            <a:extLst>
              <a:ext uri="{FF2B5EF4-FFF2-40B4-BE49-F238E27FC236}">
                <a16:creationId xmlns:a16="http://schemas.microsoft.com/office/drawing/2014/main" id="{C92AA430-8B2E-4B17-8992-81D94E44FEEC}"/>
              </a:ext>
            </a:extLst>
          </p:cNvPr>
          <p:cNvSpPr txBox="1">
            <a:spLocks noGrp="1"/>
          </p:cNvSpPr>
          <p:nvPr>
            <p:ph type="dt" sz="half" idx="7"/>
          </p:nvPr>
        </p:nvSpPr>
        <p:spPr>
          <a:xfrm>
            <a:off x="9732654" y="5883277"/>
            <a:ext cx="1143000" cy="365129"/>
          </a:xfrm>
        </p:spPr>
        <p:txBody>
          <a:bodyPr/>
          <a:lstStyle>
            <a:lvl1pPr>
              <a:defRPr/>
            </a:lvl1pPr>
          </a:lstStyle>
          <a:p>
            <a:pPr lvl="0"/>
            <a:fld id="{FA0B327B-518A-4ECC-AE3F-62DB0F06A65A}" type="datetime1">
              <a:rPr lang="en-US"/>
              <a:pPr lvl="0"/>
              <a:t>10/25/2019</a:t>
            </a:fld>
            <a:endParaRPr lang="en-US"/>
          </a:p>
        </p:txBody>
      </p:sp>
      <p:sp>
        <p:nvSpPr>
          <p:cNvPr id="12" name="Footer Placeholder 4">
            <a:extLst>
              <a:ext uri="{FF2B5EF4-FFF2-40B4-BE49-F238E27FC236}">
                <a16:creationId xmlns:a16="http://schemas.microsoft.com/office/drawing/2014/main" id="{A8C34697-0D82-4A9D-BA25-A3E3A748FC87}"/>
              </a:ext>
            </a:extLst>
          </p:cNvPr>
          <p:cNvSpPr txBox="1">
            <a:spLocks noGrp="1"/>
          </p:cNvSpPr>
          <p:nvPr>
            <p:ph type="ftr" sz="quarter" idx="9"/>
          </p:nvPr>
        </p:nvSpPr>
        <p:spPr>
          <a:xfrm>
            <a:off x="5332415" y="5883277"/>
            <a:ext cx="4324042" cy="365129"/>
          </a:xfrm>
        </p:spPr>
        <p:txBody>
          <a:bodyPr/>
          <a:lstStyle>
            <a:lvl1pPr>
              <a:defRPr/>
            </a:lvl1pPr>
          </a:lstStyle>
          <a:p>
            <a:pPr lvl="0"/>
            <a:endParaRPr lang="en-US"/>
          </a:p>
        </p:txBody>
      </p:sp>
      <p:sp>
        <p:nvSpPr>
          <p:cNvPr id="13" name="Slide Number Placeholder 5">
            <a:extLst>
              <a:ext uri="{FF2B5EF4-FFF2-40B4-BE49-F238E27FC236}">
                <a16:creationId xmlns:a16="http://schemas.microsoft.com/office/drawing/2014/main" id="{7813C213-0B15-43BF-A8FF-EA306BB47F96}"/>
              </a:ext>
            </a:extLst>
          </p:cNvPr>
          <p:cNvSpPr txBox="1">
            <a:spLocks noGrp="1"/>
          </p:cNvSpPr>
          <p:nvPr>
            <p:ph type="sldNum" sz="quarter" idx="8"/>
          </p:nvPr>
        </p:nvSpPr>
        <p:spPr>
          <a:xfrm>
            <a:off x="10951860" y="5883277"/>
            <a:ext cx="551163" cy="365129"/>
          </a:xfrm>
        </p:spPr>
        <p:txBody>
          <a:bodyPr/>
          <a:lstStyle>
            <a:lvl1pPr>
              <a:defRPr/>
            </a:lvl1pPr>
          </a:lstStyle>
          <a:p>
            <a:pPr lvl="0"/>
            <a:fld id="{17B6CD59-BA56-4106-A80E-3C33C628B71A}" type="slidenum">
              <a:t>‹#›</a:t>
            </a:fld>
            <a:endParaRPr lang="en-US"/>
          </a:p>
        </p:txBody>
      </p:sp>
    </p:spTree>
    <p:extLst>
      <p:ext uri="{BB962C8B-B14F-4D97-AF65-F5344CB8AC3E}">
        <p14:creationId xmlns:p14="http://schemas.microsoft.com/office/powerpoint/2010/main" val="1835397596"/>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CCA45F19-8C53-47AB-B484-A510DC532609}"/>
              </a:ext>
            </a:extLst>
          </p:cNvPr>
          <p:cNvGrpSpPr/>
          <p:nvPr/>
        </p:nvGrpSpPr>
        <p:grpSpPr>
          <a:xfrm>
            <a:off x="150811" y="0"/>
            <a:ext cx="2436812" cy="6858000"/>
            <a:chOff x="150811" y="0"/>
            <a:chExt cx="2436812" cy="6858000"/>
          </a:xfrm>
        </p:grpSpPr>
        <p:sp>
          <p:nvSpPr>
            <p:cNvPr id="8" name="Freeform 6">
              <a:extLst>
                <a:ext uri="{FF2B5EF4-FFF2-40B4-BE49-F238E27FC236}">
                  <a16:creationId xmlns:a16="http://schemas.microsoft.com/office/drawing/2014/main" id="{880C187D-064E-47AF-A933-1E2BF38A6B40}"/>
                </a:ext>
              </a:extLst>
            </p:cNvPr>
            <p:cNvSpPr/>
            <p:nvPr/>
          </p:nvSpPr>
          <p:spPr>
            <a:xfrm>
              <a:off x="457200" y="0"/>
              <a:ext cx="1122361" cy="5329242"/>
            </a:xfrm>
            <a:custGeom>
              <a:avLst/>
              <a:gdLst>
                <a:gd name="f0" fmla="val w"/>
                <a:gd name="f1" fmla="val h"/>
                <a:gd name="f2" fmla="val 0"/>
                <a:gd name="f3" fmla="val 707"/>
                <a:gd name="f4" fmla="val 3357"/>
                <a:gd name="f5" fmla="val 3330"/>
                <a:gd name="f6" fmla="val 156"/>
                <a:gd name="f7" fmla="val 547"/>
                <a:gd name="f8" fmla="*/ f0 1 707"/>
                <a:gd name="f9" fmla="*/ f1 1 3357"/>
                <a:gd name="f10" fmla="+- f4 0 f2"/>
                <a:gd name="f11" fmla="+- f3 0 f2"/>
                <a:gd name="f12" fmla="*/ f11 1 707"/>
                <a:gd name="f13" fmla="*/ f10 1 3357"/>
                <a:gd name="f14" fmla="*/ 0 1 f12"/>
                <a:gd name="f15" fmla="*/ f3 1 f12"/>
                <a:gd name="f16" fmla="*/ 0 1 f13"/>
                <a:gd name="f17" fmla="*/ f4 1 f13"/>
                <a:gd name="f18" fmla="*/ f14 f8 1"/>
                <a:gd name="f19" fmla="*/ f15 f8 1"/>
                <a:gd name="f20" fmla="*/ f17 f9 1"/>
                <a:gd name="f21" fmla="*/ f16 f9 1"/>
              </a:gdLst>
              <a:ahLst/>
              <a:cxnLst>
                <a:cxn ang="3cd4">
                  <a:pos x="hc" y="t"/>
                </a:cxn>
                <a:cxn ang="0">
                  <a:pos x="r" y="vc"/>
                </a:cxn>
                <a:cxn ang="cd4">
                  <a:pos x="hc" y="b"/>
                </a:cxn>
                <a:cxn ang="cd2">
                  <a:pos x="l" y="vc"/>
                </a:cxn>
              </a:cxnLst>
              <a:rect l="f18" t="f21" r="f19" b="f20"/>
              <a:pathLst>
                <a:path w="707" h="3357">
                  <a:moveTo>
                    <a:pt x="f2" y="f5"/>
                  </a:moveTo>
                  <a:lnTo>
                    <a:pt x="f6" y="f4"/>
                  </a:lnTo>
                  <a:lnTo>
                    <a:pt x="f3" y="f2"/>
                  </a:lnTo>
                  <a:lnTo>
                    <a:pt x="f7" y="f2"/>
                  </a:lnTo>
                  <a:lnTo>
                    <a:pt x="f2" y="f5"/>
                  </a:lnTo>
                  <a:close/>
                </a:path>
              </a:pathLst>
            </a:custGeom>
            <a:solidFill>
              <a:srgbClr val="30ACEC"/>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9" name="Freeform 7">
              <a:extLst>
                <a:ext uri="{FF2B5EF4-FFF2-40B4-BE49-F238E27FC236}">
                  <a16:creationId xmlns:a16="http://schemas.microsoft.com/office/drawing/2014/main" id="{0BA8BD40-3BC7-4575-98D2-A5EDC7A9A669}"/>
                </a:ext>
              </a:extLst>
            </p:cNvPr>
            <p:cNvSpPr/>
            <p:nvPr/>
          </p:nvSpPr>
          <p:spPr>
            <a:xfrm>
              <a:off x="150811" y="0"/>
              <a:ext cx="1117597" cy="5276846"/>
            </a:xfrm>
            <a:custGeom>
              <a:avLst/>
              <a:gdLst>
                <a:gd name="f0" fmla="val w"/>
                <a:gd name="f1" fmla="val h"/>
                <a:gd name="f2" fmla="val 0"/>
                <a:gd name="f3" fmla="val 704"/>
                <a:gd name="f4" fmla="val 3324"/>
                <a:gd name="f5" fmla="val 545"/>
                <a:gd name="f6" fmla="val 3300"/>
                <a:gd name="f7" fmla="val 157"/>
                <a:gd name="f8" fmla="*/ f0 1 704"/>
                <a:gd name="f9" fmla="*/ f1 1 3324"/>
                <a:gd name="f10" fmla="+- f4 0 f2"/>
                <a:gd name="f11" fmla="+- f3 0 f2"/>
                <a:gd name="f12" fmla="*/ f11 1 704"/>
                <a:gd name="f13" fmla="*/ f10 1 3324"/>
                <a:gd name="f14" fmla="*/ 0 1 f12"/>
                <a:gd name="f15" fmla="*/ f3 1 f12"/>
                <a:gd name="f16" fmla="*/ 0 1 f13"/>
                <a:gd name="f17" fmla="*/ f4 1 f13"/>
                <a:gd name="f18" fmla="*/ f14 f8 1"/>
                <a:gd name="f19" fmla="*/ f15 f8 1"/>
                <a:gd name="f20" fmla="*/ f17 f9 1"/>
                <a:gd name="f21" fmla="*/ f16 f9 1"/>
              </a:gdLst>
              <a:ahLst/>
              <a:cxnLst>
                <a:cxn ang="3cd4">
                  <a:pos x="hc" y="t"/>
                </a:cxn>
                <a:cxn ang="0">
                  <a:pos x="r" y="vc"/>
                </a:cxn>
                <a:cxn ang="cd4">
                  <a:pos x="hc" y="b"/>
                </a:cxn>
                <a:cxn ang="cd2">
                  <a:pos x="l" y="vc"/>
                </a:cxn>
              </a:cxnLst>
              <a:rect l="f18" t="f21" r="f19" b="f20"/>
              <a:pathLst>
                <a:path w="704" h="3324">
                  <a:moveTo>
                    <a:pt x="f3" y="f2"/>
                  </a:moveTo>
                  <a:lnTo>
                    <a:pt x="f5" y="f2"/>
                  </a:lnTo>
                  <a:lnTo>
                    <a:pt x="f2" y="f6"/>
                  </a:lnTo>
                  <a:lnTo>
                    <a:pt x="f7" y="f4"/>
                  </a:lnTo>
                  <a:lnTo>
                    <a:pt x="f3" y="f2"/>
                  </a:lnTo>
                  <a:close/>
                </a:path>
              </a:pathLst>
            </a:custGeom>
            <a:solidFill>
              <a:srgbClr val="595959"/>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0" name="Freeform 8">
              <a:extLst>
                <a:ext uri="{FF2B5EF4-FFF2-40B4-BE49-F238E27FC236}">
                  <a16:creationId xmlns:a16="http://schemas.microsoft.com/office/drawing/2014/main" id="{B73B770E-C7AA-439D-AD05-80026BECB427}"/>
                </a:ext>
              </a:extLst>
            </p:cNvPr>
            <p:cNvSpPr/>
            <p:nvPr/>
          </p:nvSpPr>
          <p:spPr>
            <a:xfrm>
              <a:off x="150811" y="5238753"/>
              <a:ext cx="1228725" cy="1619246"/>
            </a:xfrm>
            <a:custGeom>
              <a:avLst/>
              <a:gdLst>
                <a:gd name="f0" fmla="val w"/>
                <a:gd name="f1" fmla="val h"/>
                <a:gd name="f2" fmla="val 0"/>
                <a:gd name="f3" fmla="val 774"/>
                <a:gd name="f4" fmla="val 1020"/>
                <a:gd name="f5" fmla="val 740"/>
                <a:gd name="f6" fmla="*/ f0 1 774"/>
                <a:gd name="f7" fmla="*/ f1 1 1020"/>
                <a:gd name="f8" fmla="+- f4 0 f2"/>
                <a:gd name="f9" fmla="+- f3 0 f2"/>
                <a:gd name="f10" fmla="*/ f9 1 774"/>
                <a:gd name="f11" fmla="*/ f8 1 1020"/>
                <a:gd name="f12" fmla="*/ 0 1 f10"/>
                <a:gd name="f13" fmla="*/ f3 1 f10"/>
                <a:gd name="f14" fmla="*/ 0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774" h="1020">
                  <a:moveTo>
                    <a:pt x="f2" y="f2"/>
                  </a:moveTo>
                  <a:lnTo>
                    <a:pt x="f5" y="f4"/>
                  </a:lnTo>
                  <a:lnTo>
                    <a:pt x="f3" y="f4"/>
                  </a:lnTo>
                  <a:lnTo>
                    <a:pt x="f2" y="f2"/>
                  </a:lnTo>
                  <a:close/>
                </a:path>
              </a:pathLst>
            </a:custGeom>
            <a:solidFill>
              <a:srgbClr val="26262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1" name="Freeform 9">
              <a:extLst>
                <a:ext uri="{FF2B5EF4-FFF2-40B4-BE49-F238E27FC236}">
                  <a16:creationId xmlns:a16="http://schemas.microsoft.com/office/drawing/2014/main" id="{518A5675-D20A-43DF-AB40-962A636FE8E2}"/>
                </a:ext>
              </a:extLst>
            </p:cNvPr>
            <p:cNvSpPr/>
            <p:nvPr/>
          </p:nvSpPr>
          <p:spPr>
            <a:xfrm>
              <a:off x="457200" y="5291139"/>
              <a:ext cx="1495428" cy="1566860"/>
            </a:xfrm>
            <a:custGeom>
              <a:avLst/>
              <a:gdLst>
                <a:gd name="f0" fmla="val w"/>
                <a:gd name="f1" fmla="val h"/>
                <a:gd name="f2" fmla="val 0"/>
                <a:gd name="f3" fmla="val 942"/>
                <a:gd name="f4" fmla="val 987"/>
                <a:gd name="f5" fmla="val 909"/>
                <a:gd name="f6" fmla="*/ f0 1 942"/>
                <a:gd name="f7" fmla="*/ f1 1 987"/>
                <a:gd name="f8" fmla="+- f4 0 f2"/>
                <a:gd name="f9" fmla="+- f3 0 f2"/>
                <a:gd name="f10" fmla="*/ f9 1 942"/>
                <a:gd name="f11" fmla="*/ f8 1 987"/>
                <a:gd name="f12" fmla="*/ 0 1 f10"/>
                <a:gd name="f13" fmla="*/ f3 1 f10"/>
                <a:gd name="f14" fmla="*/ 0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942" h="987">
                  <a:moveTo>
                    <a:pt x="f2" y="f2"/>
                  </a:moveTo>
                  <a:lnTo>
                    <a:pt x="f5" y="f4"/>
                  </a:lnTo>
                  <a:lnTo>
                    <a:pt x="f3" y="f4"/>
                  </a:lnTo>
                  <a:lnTo>
                    <a:pt x="f2" y="f2"/>
                  </a:lnTo>
                  <a:close/>
                </a:path>
              </a:pathLst>
            </a:custGeom>
            <a:solidFill>
              <a:srgbClr val="0C5A82"/>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2" name="Freeform 10">
              <a:extLst>
                <a:ext uri="{FF2B5EF4-FFF2-40B4-BE49-F238E27FC236}">
                  <a16:creationId xmlns:a16="http://schemas.microsoft.com/office/drawing/2014/main" id="{C69A0045-DDF9-42CE-AAC2-D75FD618B926}"/>
                </a:ext>
              </a:extLst>
            </p:cNvPr>
            <p:cNvSpPr/>
            <p:nvPr/>
          </p:nvSpPr>
          <p:spPr>
            <a:xfrm>
              <a:off x="457200" y="5286375"/>
              <a:ext cx="2130423" cy="1571625"/>
            </a:xfrm>
            <a:custGeom>
              <a:avLst/>
              <a:gdLst>
                <a:gd name="f0" fmla="val w"/>
                <a:gd name="f1" fmla="val h"/>
                <a:gd name="f2" fmla="val 0"/>
                <a:gd name="f3" fmla="val 1342"/>
                <a:gd name="f4" fmla="val 990"/>
                <a:gd name="f5" fmla="val 3"/>
                <a:gd name="f6" fmla="val 942"/>
                <a:gd name="f7" fmla="val 156"/>
                <a:gd name="f8" fmla="val 27"/>
                <a:gd name="f9" fmla="*/ f0 1 1342"/>
                <a:gd name="f10" fmla="*/ f1 1 990"/>
                <a:gd name="f11" fmla="+- f4 0 f2"/>
                <a:gd name="f12" fmla="+- f3 0 f2"/>
                <a:gd name="f13" fmla="*/ f12 1 1342"/>
                <a:gd name="f14" fmla="*/ f11 1 990"/>
                <a:gd name="f15" fmla="*/ 0 1 f13"/>
                <a:gd name="f16" fmla="*/ f3 1 f13"/>
                <a:gd name="f17" fmla="*/ 0 1 f14"/>
                <a:gd name="f18" fmla="*/ f4 1 f14"/>
                <a:gd name="f19" fmla="*/ f15 f9 1"/>
                <a:gd name="f20" fmla="*/ f16 f9 1"/>
                <a:gd name="f21" fmla="*/ f18 f10 1"/>
                <a:gd name="f22" fmla="*/ f17 f10 1"/>
              </a:gdLst>
              <a:ahLst/>
              <a:cxnLst>
                <a:cxn ang="3cd4">
                  <a:pos x="hc" y="t"/>
                </a:cxn>
                <a:cxn ang="0">
                  <a:pos x="r" y="vc"/>
                </a:cxn>
                <a:cxn ang="cd4">
                  <a:pos x="hc" y="b"/>
                </a:cxn>
                <a:cxn ang="cd2">
                  <a:pos x="l" y="vc"/>
                </a:cxn>
              </a:cxnLst>
              <a:rect l="f19" t="f22" r="f20" b="f21"/>
              <a:pathLst>
                <a:path w="1342" h="990">
                  <a:moveTo>
                    <a:pt x="f2" y="f5"/>
                  </a:moveTo>
                  <a:lnTo>
                    <a:pt x="f6" y="f4"/>
                  </a:lnTo>
                  <a:lnTo>
                    <a:pt x="f3" y="f4"/>
                  </a:lnTo>
                  <a:lnTo>
                    <a:pt x="f7" y="f8"/>
                  </a:lnTo>
                  <a:lnTo>
                    <a:pt x="f2" y="f2"/>
                  </a:lnTo>
                  <a:lnTo>
                    <a:pt x="f2" y="f5"/>
                  </a:lnTo>
                  <a:close/>
                </a:path>
              </a:pathLst>
            </a:custGeom>
            <a:solidFill>
              <a:srgbClr val="1287C3"/>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3" name="Freeform 11">
              <a:extLst>
                <a:ext uri="{FF2B5EF4-FFF2-40B4-BE49-F238E27FC236}">
                  <a16:creationId xmlns:a16="http://schemas.microsoft.com/office/drawing/2014/main" id="{F759162C-7D74-4490-A138-3D4622DA98E2}"/>
                </a:ext>
              </a:extLst>
            </p:cNvPr>
            <p:cNvSpPr/>
            <p:nvPr/>
          </p:nvSpPr>
          <p:spPr>
            <a:xfrm>
              <a:off x="150811" y="5238753"/>
              <a:ext cx="1695453" cy="1619246"/>
            </a:xfrm>
            <a:custGeom>
              <a:avLst/>
              <a:gdLst>
                <a:gd name="f0" fmla="val w"/>
                <a:gd name="f1" fmla="val h"/>
                <a:gd name="f2" fmla="val 0"/>
                <a:gd name="f3" fmla="val 1068"/>
                <a:gd name="f4" fmla="val 1020"/>
                <a:gd name="f5" fmla="val 184"/>
                <a:gd name="f6" fmla="val 60"/>
                <a:gd name="f7" fmla="val 154"/>
                <a:gd name="f8" fmla="val 27"/>
                <a:gd name="f9" fmla="val 157"/>
                <a:gd name="f10" fmla="val 24"/>
                <a:gd name="f11" fmla="val 774"/>
                <a:gd name="f12" fmla="*/ f0 1 1068"/>
                <a:gd name="f13" fmla="*/ f1 1 1020"/>
                <a:gd name="f14" fmla="+- f4 0 f2"/>
                <a:gd name="f15" fmla="+- f3 0 f2"/>
                <a:gd name="f16" fmla="*/ f15 1 1068"/>
                <a:gd name="f17" fmla="*/ f14 1 1020"/>
                <a:gd name="f18" fmla="*/ 0 1 f16"/>
                <a:gd name="f19" fmla="*/ f3 1 f16"/>
                <a:gd name="f20" fmla="*/ 0 1 f17"/>
                <a:gd name="f21" fmla="*/ f4 1 f17"/>
                <a:gd name="f22" fmla="*/ f18 f12 1"/>
                <a:gd name="f23" fmla="*/ f19 f12 1"/>
                <a:gd name="f24" fmla="*/ f21 f13 1"/>
                <a:gd name="f25" fmla="*/ f20 f13 1"/>
              </a:gdLst>
              <a:ahLst/>
              <a:cxnLst>
                <a:cxn ang="3cd4">
                  <a:pos x="hc" y="t"/>
                </a:cxn>
                <a:cxn ang="0">
                  <a:pos x="r" y="vc"/>
                </a:cxn>
                <a:cxn ang="cd4">
                  <a:pos x="hc" y="b"/>
                </a:cxn>
                <a:cxn ang="cd2">
                  <a:pos x="l" y="vc"/>
                </a:cxn>
              </a:cxnLst>
              <a:rect l="f22" t="f25" r="f23" b="f24"/>
              <a:pathLst>
                <a:path w="1068" h="1020">
                  <a:moveTo>
                    <a:pt x="f3" y="f4"/>
                  </a:moveTo>
                  <a:lnTo>
                    <a:pt x="f5" y="f6"/>
                  </a:lnTo>
                  <a:lnTo>
                    <a:pt x="f7" y="f8"/>
                  </a:lnTo>
                  <a:lnTo>
                    <a:pt x="f9" y="f8"/>
                  </a:lnTo>
                  <a:lnTo>
                    <a:pt x="f9" y="f10"/>
                  </a:lnTo>
                  <a:lnTo>
                    <a:pt x="f7" y="f10"/>
                  </a:lnTo>
                  <a:lnTo>
                    <a:pt x="f2" y="f2"/>
                  </a:lnTo>
                  <a:lnTo>
                    <a:pt x="f2" y="f2"/>
                  </a:lnTo>
                  <a:lnTo>
                    <a:pt x="f11" y="f4"/>
                  </a:lnTo>
                  <a:lnTo>
                    <a:pt x="f3" y="f4"/>
                  </a:lnTo>
                  <a:close/>
                </a:path>
              </a:pathLst>
            </a:custGeom>
            <a:solidFill>
              <a:srgbClr val="40404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2" name="Title 1">
            <a:extLst>
              <a:ext uri="{FF2B5EF4-FFF2-40B4-BE49-F238E27FC236}">
                <a16:creationId xmlns:a16="http://schemas.microsoft.com/office/drawing/2014/main" id="{415F64D5-1095-4D3D-B92E-A6C253D29BFB}"/>
              </a:ext>
            </a:extLst>
          </p:cNvPr>
          <p:cNvSpPr txBox="1">
            <a:spLocks noGrp="1"/>
          </p:cNvSpPr>
          <p:nvPr>
            <p:ph type="title"/>
          </p:nvPr>
        </p:nvSpPr>
        <p:spPr>
          <a:xfrm>
            <a:off x="1484308" y="685800"/>
            <a:ext cx="10018715" cy="1752603"/>
          </a:xfrm>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A2B91D6B-A575-4C9B-8F42-323D193959FC}"/>
              </a:ext>
            </a:extLst>
          </p:cNvPr>
          <p:cNvSpPr txBox="1">
            <a:spLocks noGrp="1"/>
          </p:cNvSpPr>
          <p:nvPr>
            <p:ph idx="1"/>
          </p:nvPr>
        </p:nvSpPr>
        <p:spPr>
          <a:xfrm>
            <a:off x="1484308" y="2667003"/>
            <a:ext cx="10018715" cy="312420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F9960A5-FE14-4F04-AA23-302B1C3F7DC3}"/>
              </a:ext>
            </a:extLst>
          </p:cNvPr>
          <p:cNvSpPr txBox="1">
            <a:spLocks noGrp="1"/>
          </p:cNvSpPr>
          <p:nvPr>
            <p:ph type="dt" sz="half" idx="7"/>
          </p:nvPr>
        </p:nvSpPr>
        <p:spPr>
          <a:xfrm>
            <a:off x="9732654" y="5883277"/>
            <a:ext cx="1143000" cy="365129"/>
          </a:xfrm>
        </p:spPr>
        <p:txBody>
          <a:bodyPr/>
          <a:lstStyle>
            <a:lvl1pPr>
              <a:defRPr/>
            </a:lvl1pPr>
          </a:lstStyle>
          <a:p>
            <a:pPr lvl="0"/>
            <a:fld id="{82641956-6F31-4B75-A62E-F0CEC53D7D95}" type="datetime1">
              <a:rPr lang="en-US"/>
              <a:pPr lvl="0"/>
              <a:t>10/25/2019</a:t>
            </a:fld>
            <a:endParaRPr lang="en-US"/>
          </a:p>
        </p:txBody>
      </p:sp>
      <p:sp>
        <p:nvSpPr>
          <p:cNvPr id="5" name="Footer Placeholder 4">
            <a:extLst>
              <a:ext uri="{FF2B5EF4-FFF2-40B4-BE49-F238E27FC236}">
                <a16:creationId xmlns:a16="http://schemas.microsoft.com/office/drawing/2014/main" id="{B0DF6804-2A0B-49A3-8A35-87B669D3FE45}"/>
              </a:ext>
            </a:extLst>
          </p:cNvPr>
          <p:cNvSpPr txBox="1">
            <a:spLocks noGrp="1"/>
          </p:cNvSpPr>
          <p:nvPr>
            <p:ph type="ftr" sz="quarter" idx="9"/>
          </p:nvPr>
        </p:nvSpPr>
        <p:spPr>
          <a:xfrm>
            <a:off x="2572280" y="5883277"/>
            <a:ext cx="7084176" cy="365129"/>
          </a:xfrm>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C23E983D-5F0E-49EA-BB85-84EC868FE366}"/>
              </a:ext>
            </a:extLst>
          </p:cNvPr>
          <p:cNvSpPr txBox="1">
            <a:spLocks noGrp="1"/>
          </p:cNvSpPr>
          <p:nvPr>
            <p:ph type="sldNum" sz="quarter" idx="8"/>
          </p:nvPr>
        </p:nvSpPr>
        <p:spPr>
          <a:xfrm>
            <a:off x="10951860" y="5867128"/>
            <a:ext cx="551163" cy="365129"/>
          </a:xfrm>
        </p:spPr>
        <p:txBody>
          <a:bodyPr/>
          <a:lstStyle>
            <a:lvl1pPr>
              <a:defRPr/>
            </a:lvl1pPr>
          </a:lstStyle>
          <a:p>
            <a:pPr lvl="0"/>
            <a:fld id="{7FFDB7A1-6108-4F76-B9C3-728A05F1EF66}" type="slidenum">
              <a:t>‹#›</a:t>
            </a:fld>
            <a:endParaRPr lang="en-US"/>
          </a:p>
        </p:txBody>
      </p:sp>
    </p:spTree>
    <p:extLst>
      <p:ext uri="{BB962C8B-B14F-4D97-AF65-F5344CB8AC3E}">
        <p14:creationId xmlns:p14="http://schemas.microsoft.com/office/powerpoint/2010/main" val="717091861"/>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22995B4A-B049-4003-9634-8FF769F3079C}"/>
              </a:ext>
            </a:extLst>
          </p:cNvPr>
          <p:cNvGrpSpPr/>
          <p:nvPr/>
        </p:nvGrpSpPr>
        <p:grpSpPr>
          <a:xfrm>
            <a:off x="150811" y="0"/>
            <a:ext cx="2436812" cy="6858000"/>
            <a:chOff x="150811" y="0"/>
            <a:chExt cx="2436812" cy="6858000"/>
          </a:xfrm>
        </p:grpSpPr>
        <p:sp>
          <p:nvSpPr>
            <p:cNvPr id="8" name="Freeform 6">
              <a:extLst>
                <a:ext uri="{FF2B5EF4-FFF2-40B4-BE49-F238E27FC236}">
                  <a16:creationId xmlns:a16="http://schemas.microsoft.com/office/drawing/2014/main" id="{4B3811A9-D376-4595-8B24-7541F109B245}"/>
                </a:ext>
              </a:extLst>
            </p:cNvPr>
            <p:cNvSpPr/>
            <p:nvPr/>
          </p:nvSpPr>
          <p:spPr>
            <a:xfrm>
              <a:off x="457200" y="0"/>
              <a:ext cx="1122361" cy="5329242"/>
            </a:xfrm>
            <a:custGeom>
              <a:avLst/>
              <a:gdLst>
                <a:gd name="f0" fmla="val w"/>
                <a:gd name="f1" fmla="val h"/>
                <a:gd name="f2" fmla="val 0"/>
                <a:gd name="f3" fmla="val 707"/>
                <a:gd name="f4" fmla="val 3357"/>
                <a:gd name="f5" fmla="val 3330"/>
                <a:gd name="f6" fmla="val 156"/>
                <a:gd name="f7" fmla="val 547"/>
                <a:gd name="f8" fmla="*/ f0 1 707"/>
                <a:gd name="f9" fmla="*/ f1 1 3357"/>
                <a:gd name="f10" fmla="+- f4 0 f2"/>
                <a:gd name="f11" fmla="+- f3 0 f2"/>
                <a:gd name="f12" fmla="*/ f11 1 707"/>
                <a:gd name="f13" fmla="*/ f10 1 3357"/>
                <a:gd name="f14" fmla="*/ 0 1 f12"/>
                <a:gd name="f15" fmla="*/ f3 1 f12"/>
                <a:gd name="f16" fmla="*/ 0 1 f13"/>
                <a:gd name="f17" fmla="*/ f4 1 f13"/>
                <a:gd name="f18" fmla="*/ f14 f8 1"/>
                <a:gd name="f19" fmla="*/ f15 f8 1"/>
                <a:gd name="f20" fmla="*/ f17 f9 1"/>
                <a:gd name="f21" fmla="*/ f16 f9 1"/>
              </a:gdLst>
              <a:ahLst/>
              <a:cxnLst>
                <a:cxn ang="3cd4">
                  <a:pos x="hc" y="t"/>
                </a:cxn>
                <a:cxn ang="0">
                  <a:pos x="r" y="vc"/>
                </a:cxn>
                <a:cxn ang="cd4">
                  <a:pos x="hc" y="b"/>
                </a:cxn>
                <a:cxn ang="cd2">
                  <a:pos x="l" y="vc"/>
                </a:cxn>
              </a:cxnLst>
              <a:rect l="f18" t="f21" r="f19" b="f20"/>
              <a:pathLst>
                <a:path w="707" h="3357">
                  <a:moveTo>
                    <a:pt x="f2" y="f5"/>
                  </a:moveTo>
                  <a:lnTo>
                    <a:pt x="f6" y="f4"/>
                  </a:lnTo>
                  <a:lnTo>
                    <a:pt x="f3" y="f2"/>
                  </a:lnTo>
                  <a:lnTo>
                    <a:pt x="f7" y="f2"/>
                  </a:lnTo>
                  <a:lnTo>
                    <a:pt x="f2" y="f5"/>
                  </a:lnTo>
                  <a:close/>
                </a:path>
              </a:pathLst>
            </a:custGeom>
            <a:solidFill>
              <a:srgbClr val="30ACEC"/>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9" name="Freeform 7">
              <a:extLst>
                <a:ext uri="{FF2B5EF4-FFF2-40B4-BE49-F238E27FC236}">
                  <a16:creationId xmlns:a16="http://schemas.microsoft.com/office/drawing/2014/main" id="{AF2F6944-DF8C-4E39-805B-A3625CF49D94}"/>
                </a:ext>
              </a:extLst>
            </p:cNvPr>
            <p:cNvSpPr/>
            <p:nvPr/>
          </p:nvSpPr>
          <p:spPr>
            <a:xfrm>
              <a:off x="150811" y="0"/>
              <a:ext cx="1117597" cy="5276846"/>
            </a:xfrm>
            <a:custGeom>
              <a:avLst/>
              <a:gdLst>
                <a:gd name="f0" fmla="val w"/>
                <a:gd name="f1" fmla="val h"/>
                <a:gd name="f2" fmla="val 0"/>
                <a:gd name="f3" fmla="val 704"/>
                <a:gd name="f4" fmla="val 3324"/>
                <a:gd name="f5" fmla="val 545"/>
                <a:gd name="f6" fmla="val 3300"/>
                <a:gd name="f7" fmla="val 157"/>
                <a:gd name="f8" fmla="*/ f0 1 704"/>
                <a:gd name="f9" fmla="*/ f1 1 3324"/>
                <a:gd name="f10" fmla="+- f4 0 f2"/>
                <a:gd name="f11" fmla="+- f3 0 f2"/>
                <a:gd name="f12" fmla="*/ f11 1 704"/>
                <a:gd name="f13" fmla="*/ f10 1 3324"/>
                <a:gd name="f14" fmla="*/ 0 1 f12"/>
                <a:gd name="f15" fmla="*/ f3 1 f12"/>
                <a:gd name="f16" fmla="*/ 0 1 f13"/>
                <a:gd name="f17" fmla="*/ f4 1 f13"/>
                <a:gd name="f18" fmla="*/ f14 f8 1"/>
                <a:gd name="f19" fmla="*/ f15 f8 1"/>
                <a:gd name="f20" fmla="*/ f17 f9 1"/>
                <a:gd name="f21" fmla="*/ f16 f9 1"/>
              </a:gdLst>
              <a:ahLst/>
              <a:cxnLst>
                <a:cxn ang="3cd4">
                  <a:pos x="hc" y="t"/>
                </a:cxn>
                <a:cxn ang="0">
                  <a:pos x="r" y="vc"/>
                </a:cxn>
                <a:cxn ang="cd4">
                  <a:pos x="hc" y="b"/>
                </a:cxn>
                <a:cxn ang="cd2">
                  <a:pos x="l" y="vc"/>
                </a:cxn>
              </a:cxnLst>
              <a:rect l="f18" t="f21" r="f19" b="f20"/>
              <a:pathLst>
                <a:path w="704" h="3324">
                  <a:moveTo>
                    <a:pt x="f3" y="f2"/>
                  </a:moveTo>
                  <a:lnTo>
                    <a:pt x="f5" y="f2"/>
                  </a:lnTo>
                  <a:lnTo>
                    <a:pt x="f2" y="f6"/>
                  </a:lnTo>
                  <a:lnTo>
                    <a:pt x="f7" y="f4"/>
                  </a:lnTo>
                  <a:lnTo>
                    <a:pt x="f3" y="f2"/>
                  </a:lnTo>
                  <a:close/>
                </a:path>
              </a:pathLst>
            </a:custGeom>
            <a:solidFill>
              <a:srgbClr val="595959"/>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0" name="Freeform 8">
              <a:extLst>
                <a:ext uri="{FF2B5EF4-FFF2-40B4-BE49-F238E27FC236}">
                  <a16:creationId xmlns:a16="http://schemas.microsoft.com/office/drawing/2014/main" id="{F6B4D8F3-35B2-4C2E-A7A8-FD0E61301051}"/>
                </a:ext>
              </a:extLst>
            </p:cNvPr>
            <p:cNvSpPr/>
            <p:nvPr/>
          </p:nvSpPr>
          <p:spPr>
            <a:xfrm>
              <a:off x="150811" y="5238753"/>
              <a:ext cx="1228725" cy="1619246"/>
            </a:xfrm>
            <a:custGeom>
              <a:avLst/>
              <a:gdLst>
                <a:gd name="f0" fmla="val w"/>
                <a:gd name="f1" fmla="val h"/>
                <a:gd name="f2" fmla="val 0"/>
                <a:gd name="f3" fmla="val 774"/>
                <a:gd name="f4" fmla="val 1020"/>
                <a:gd name="f5" fmla="val 740"/>
                <a:gd name="f6" fmla="*/ f0 1 774"/>
                <a:gd name="f7" fmla="*/ f1 1 1020"/>
                <a:gd name="f8" fmla="+- f4 0 f2"/>
                <a:gd name="f9" fmla="+- f3 0 f2"/>
                <a:gd name="f10" fmla="*/ f9 1 774"/>
                <a:gd name="f11" fmla="*/ f8 1 1020"/>
                <a:gd name="f12" fmla="*/ 0 1 f10"/>
                <a:gd name="f13" fmla="*/ f3 1 f10"/>
                <a:gd name="f14" fmla="*/ 0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774" h="1020">
                  <a:moveTo>
                    <a:pt x="f2" y="f2"/>
                  </a:moveTo>
                  <a:lnTo>
                    <a:pt x="f5" y="f4"/>
                  </a:lnTo>
                  <a:lnTo>
                    <a:pt x="f3" y="f4"/>
                  </a:lnTo>
                  <a:lnTo>
                    <a:pt x="f2" y="f2"/>
                  </a:lnTo>
                  <a:close/>
                </a:path>
              </a:pathLst>
            </a:custGeom>
            <a:solidFill>
              <a:srgbClr val="26262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1" name="Freeform 9">
              <a:extLst>
                <a:ext uri="{FF2B5EF4-FFF2-40B4-BE49-F238E27FC236}">
                  <a16:creationId xmlns:a16="http://schemas.microsoft.com/office/drawing/2014/main" id="{0CCAA79B-0C42-4FD6-9ED9-D0FC2DFDA8CE}"/>
                </a:ext>
              </a:extLst>
            </p:cNvPr>
            <p:cNvSpPr/>
            <p:nvPr/>
          </p:nvSpPr>
          <p:spPr>
            <a:xfrm>
              <a:off x="457200" y="5291139"/>
              <a:ext cx="1495428" cy="1566860"/>
            </a:xfrm>
            <a:custGeom>
              <a:avLst/>
              <a:gdLst>
                <a:gd name="f0" fmla="val w"/>
                <a:gd name="f1" fmla="val h"/>
                <a:gd name="f2" fmla="val 0"/>
                <a:gd name="f3" fmla="val 942"/>
                <a:gd name="f4" fmla="val 987"/>
                <a:gd name="f5" fmla="val 909"/>
                <a:gd name="f6" fmla="*/ f0 1 942"/>
                <a:gd name="f7" fmla="*/ f1 1 987"/>
                <a:gd name="f8" fmla="+- f4 0 f2"/>
                <a:gd name="f9" fmla="+- f3 0 f2"/>
                <a:gd name="f10" fmla="*/ f9 1 942"/>
                <a:gd name="f11" fmla="*/ f8 1 987"/>
                <a:gd name="f12" fmla="*/ 0 1 f10"/>
                <a:gd name="f13" fmla="*/ f3 1 f10"/>
                <a:gd name="f14" fmla="*/ 0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942" h="987">
                  <a:moveTo>
                    <a:pt x="f2" y="f2"/>
                  </a:moveTo>
                  <a:lnTo>
                    <a:pt x="f5" y="f4"/>
                  </a:lnTo>
                  <a:lnTo>
                    <a:pt x="f3" y="f4"/>
                  </a:lnTo>
                  <a:lnTo>
                    <a:pt x="f2" y="f2"/>
                  </a:lnTo>
                  <a:close/>
                </a:path>
              </a:pathLst>
            </a:custGeom>
            <a:solidFill>
              <a:srgbClr val="0C5A82"/>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2" name="Freeform 10">
              <a:extLst>
                <a:ext uri="{FF2B5EF4-FFF2-40B4-BE49-F238E27FC236}">
                  <a16:creationId xmlns:a16="http://schemas.microsoft.com/office/drawing/2014/main" id="{4059D0B7-2727-41CD-AEBC-876D50F66327}"/>
                </a:ext>
              </a:extLst>
            </p:cNvPr>
            <p:cNvSpPr/>
            <p:nvPr/>
          </p:nvSpPr>
          <p:spPr>
            <a:xfrm>
              <a:off x="457200" y="5286375"/>
              <a:ext cx="2130423" cy="1571625"/>
            </a:xfrm>
            <a:custGeom>
              <a:avLst/>
              <a:gdLst>
                <a:gd name="f0" fmla="val w"/>
                <a:gd name="f1" fmla="val h"/>
                <a:gd name="f2" fmla="val 0"/>
                <a:gd name="f3" fmla="val 1342"/>
                <a:gd name="f4" fmla="val 990"/>
                <a:gd name="f5" fmla="val 3"/>
                <a:gd name="f6" fmla="val 942"/>
                <a:gd name="f7" fmla="val 156"/>
                <a:gd name="f8" fmla="val 27"/>
                <a:gd name="f9" fmla="*/ f0 1 1342"/>
                <a:gd name="f10" fmla="*/ f1 1 990"/>
                <a:gd name="f11" fmla="+- f4 0 f2"/>
                <a:gd name="f12" fmla="+- f3 0 f2"/>
                <a:gd name="f13" fmla="*/ f12 1 1342"/>
                <a:gd name="f14" fmla="*/ f11 1 990"/>
                <a:gd name="f15" fmla="*/ 0 1 f13"/>
                <a:gd name="f16" fmla="*/ f3 1 f13"/>
                <a:gd name="f17" fmla="*/ 0 1 f14"/>
                <a:gd name="f18" fmla="*/ f4 1 f14"/>
                <a:gd name="f19" fmla="*/ f15 f9 1"/>
                <a:gd name="f20" fmla="*/ f16 f9 1"/>
                <a:gd name="f21" fmla="*/ f18 f10 1"/>
                <a:gd name="f22" fmla="*/ f17 f10 1"/>
              </a:gdLst>
              <a:ahLst/>
              <a:cxnLst>
                <a:cxn ang="3cd4">
                  <a:pos x="hc" y="t"/>
                </a:cxn>
                <a:cxn ang="0">
                  <a:pos x="r" y="vc"/>
                </a:cxn>
                <a:cxn ang="cd4">
                  <a:pos x="hc" y="b"/>
                </a:cxn>
                <a:cxn ang="cd2">
                  <a:pos x="l" y="vc"/>
                </a:cxn>
              </a:cxnLst>
              <a:rect l="f19" t="f22" r="f20" b="f21"/>
              <a:pathLst>
                <a:path w="1342" h="990">
                  <a:moveTo>
                    <a:pt x="f2" y="f5"/>
                  </a:moveTo>
                  <a:lnTo>
                    <a:pt x="f6" y="f4"/>
                  </a:lnTo>
                  <a:lnTo>
                    <a:pt x="f3" y="f4"/>
                  </a:lnTo>
                  <a:lnTo>
                    <a:pt x="f7" y="f8"/>
                  </a:lnTo>
                  <a:lnTo>
                    <a:pt x="f2" y="f2"/>
                  </a:lnTo>
                  <a:lnTo>
                    <a:pt x="f2" y="f5"/>
                  </a:lnTo>
                  <a:close/>
                </a:path>
              </a:pathLst>
            </a:custGeom>
            <a:solidFill>
              <a:srgbClr val="1287C3"/>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3" name="Freeform 11">
              <a:extLst>
                <a:ext uri="{FF2B5EF4-FFF2-40B4-BE49-F238E27FC236}">
                  <a16:creationId xmlns:a16="http://schemas.microsoft.com/office/drawing/2014/main" id="{D566AB51-ADDB-4A96-920B-6157E5F973BA}"/>
                </a:ext>
              </a:extLst>
            </p:cNvPr>
            <p:cNvSpPr/>
            <p:nvPr/>
          </p:nvSpPr>
          <p:spPr>
            <a:xfrm>
              <a:off x="150811" y="5238753"/>
              <a:ext cx="1695453" cy="1619246"/>
            </a:xfrm>
            <a:custGeom>
              <a:avLst/>
              <a:gdLst>
                <a:gd name="f0" fmla="val w"/>
                <a:gd name="f1" fmla="val h"/>
                <a:gd name="f2" fmla="val 0"/>
                <a:gd name="f3" fmla="val 1068"/>
                <a:gd name="f4" fmla="val 1020"/>
                <a:gd name="f5" fmla="val 184"/>
                <a:gd name="f6" fmla="val 60"/>
                <a:gd name="f7" fmla="val 154"/>
                <a:gd name="f8" fmla="val 27"/>
                <a:gd name="f9" fmla="val 157"/>
                <a:gd name="f10" fmla="val 24"/>
                <a:gd name="f11" fmla="val 774"/>
                <a:gd name="f12" fmla="*/ f0 1 1068"/>
                <a:gd name="f13" fmla="*/ f1 1 1020"/>
                <a:gd name="f14" fmla="+- f4 0 f2"/>
                <a:gd name="f15" fmla="+- f3 0 f2"/>
                <a:gd name="f16" fmla="*/ f15 1 1068"/>
                <a:gd name="f17" fmla="*/ f14 1 1020"/>
                <a:gd name="f18" fmla="*/ 0 1 f16"/>
                <a:gd name="f19" fmla="*/ f3 1 f16"/>
                <a:gd name="f20" fmla="*/ 0 1 f17"/>
                <a:gd name="f21" fmla="*/ f4 1 f17"/>
                <a:gd name="f22" fmla="*/ f18 f12 1"/>
                <a:gd name="f23" fmla="*/ f19 f12 1"/>
                <a:gd name="f24" fmla="*/ f21 f13 1"/>
                <a:gd name="f25" fmla="*/ f20 f13 1"/>
              </a:gdLst>
              <a:ahLst/>
              <a:cxnLst>
                <a:cxn ang="3cd4">
                  <a:pos x="hc" y="t"/>
                </a:cxn>
                <a:cxn ang="0">
                  <a:pos x="r" y="vc"/>
                </a:cxn>
                <a:cxn ang="cd4">
                  <a:pos x="hc" y="b"/>
                </a:cxn>
                <a:cxn ang="cd2">
                  <a:pos x="l" y="vc"/>
                </a:cxn>
              </a:cxnLst>
              <a:rect l="f22" t="f25" r="f23" b="f24"/>
              <a:pathLst>
                <a:path w="1068" h="1020">
                  <a:moveTo>
                    <a:pt x="f3" y="f4"/>
                  </a:moveTo>
                  <a:lnTo>
                    <a:pt x="f5" y="f6"/>
                  </a:lnTo>
                  <a:lnTo>
                    <a:pt x="f7" y="f8"/>
                  </a:lnTo>
                  <a:lnTo>
                    <a:pt x="f9" y="f8"/>
                  </a:lnTo>
                  <a:lnTo>
                    <a:pt x="f9" y="f10"/>
                  </a:lnTo>
                  <a:lnTo>
                    <a:pt x="f7" y="f10"/>
                  </a:lnTo>
                  <a:lnTo>
                    <a:pt x="f2" y="f2"/>
                  </a:lnTo>
                  <a:lnTo>
                    <a:pt x="f2" y="f2"/>
                  </a:lnTo>
                  <a:lnTo>
                    <a:pt x="f11" y="f4"/>
                  </a:lnTo>
                  <a:lnTo>
                    <a:pt x="f3" y="f4"/>
                  </a:lnTo>
                  <a:close/>
                </a:path>
              </a:pathLst>
            </a:custGeom>
            <a:solidFill>
              <a:srgbClr val="40404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2" name="Title 1">
            <a:extLst>
              <a:ext uri="{FF2B5EF4-FFF2-40B4-BE49-F238E27FC236}">
                <a16:creationId xmlns:a16="http://schemas.microsoft.com/office/drawing/2014/main" id="{C5B0C9C3-F292-4B4D-A1AF-CB9294C42CD5}"/>
              </a:ext>
            </a:extLst>
          </p:cNvPr>
          <p:cNvSpPr txBox="1">
            <a:spLocks noGrp="1"/>
          </p:cNvSpPr>
          <p:nvPr>
            <p:ph type="title"/>
          </p:nvPr>
        </p:nvSpPr>
        <p:spPr>
          <a:xfrm>
            <a:off x="2572280" y="2667003"/>
            <a:ext cx="8930743" cy="2110380"/>
          </a:xfrm>
        </p:spPr>
        <p:txBody>
          <a:bodyPr anchor="b" anchorCtr="0"/>
          <a:lstStyle>
            <a:lvl1pPr algn="r">
              <a:defRPr/>
            </a:lvl1pPr>
          </a:lstStyle>
          <a:p>
            <a:pPr lvl="0"/>
            <a:r>
              <a:rPr lang="en-US"/>
              <a:t>Click to edit Master title style</a:t>
            </a:r>
          </a:p>
        </p:txBody>
      </p:sp>
      <p:sp>
        <p:nvSpPr>
          <p:cNvPr id="3" name="Text Placeholder 2">
            <a:extLst>
              <a:ext uri="{FF2B5EF4-FFF2-40B4-BE49-F238E27FC236}">
                <a16:creationId xmlns:a16="http://schemas.microsoft.com/office/drawing/2014/main" id="{12E0CEB6-ADA9-4E3F-B7A6-8DD6C6BF89C0}"/>
              </a:ext>
            </a:extLst>
          </p:cNvPr>
          <p:cNvSpPr txBox="1">
            <a:spLocks noGrp="1"/>
          </p:cNvSpPr>
          <p:nvPr>
            <p:ph type="body" idx="1"/>
          </p:nvPr>
        </p:nvSpPr>
        <p:spPr>
          <a:xfrm>
            <a:off x="2572280" y="4777383"/>
            <a:ext cx="8930743" cy="860395"/>
          </a:xfrm>
        </p:spPr>
        <p:txBody>
          <a:bodyPr anchor="t"/>
          <a:lstStyle>
            <a:lvl1pPr marL="0" indent="0" algn="r">
              <a:spcBef>
                <a:spcPts val="500"/>
              </a:spcBef>
              <a:buNone/>
              <a:defRPr sz="2000"/>
            </a:lvl1pPr>
          </a:lstStyle>
          <a:p>
            <a:pPr lvl="0"/>
            <a:r>
              <a:rPr lang="en-US"/>
              <a:t>Click to edit Master text styles</a:t>
            </a:r>
          </a:p>
        </p:txBody>
      </p:sp>
      <p:sp>
        <p:nvSpPr>
          <p:cNvPr id="4" name="Date Placeholder 3">
            <a:extLst>
              <a:ext uri="{FF2B5EF4-FFF2-40B4-BE49-F238E27FC236}">
                <a16:creationId xmlns:a16="http://schemas.microsoft.com/office/drawing/2014/main" id="{FC07103D-288A-49EC-B14D-2D40F089F618}"/>
              </a:ext>
            </a:extLst>
          </p:cNvPr>
          <p:cNvSpPr txBox="1">
            <a:spLocks noGrp="1"/>
          </p:cNvSpPr>
          <p:nvPr>
            <p:ph type="dt" sz="half" idx="7"/>
          </p:nvPr>
        </p:nvSpPr>
        <p:spPr>
          <a:xfrm>
            <a:off x="9732654" y="5883277"/>
            <a:ext cx="1143000" cy="365129"/>
          </a:xfrm>
        </p:spPr>
        <p:txBody>
          <a:bodyPr/>
          <a:lstStyle>
            <a:lvl1pPr>
              <a:defRPr/>
            </a:lvl1pPr>
          </a:lstStyle>
          <a:p>
            <a:pPr lvl="0"/>
            <a:fld id="{50F6E027-125A-43A9-B648-F25C74A89AE6}" type="datetime1">
              <a:rPr lang="en-US"/>
              <a:pPr lvl="0"/>
              <a:t>10/25/2019</a:t>
            </a:fld>
            <a:endParaRPr lang="en-US"/>
          </a:p>
        </p:txBody>
      </p:sp>
      <p:sp>
        <p:nvSpPr>
          <p:cNvPr id="5" name="Footer Placeholder 4">
            <a:extLst>
              <a:ext uri="{FF2B5EF4-FFF2-40B4-BE49-F238E27FC236}">
                <a16:creationId xmlns:a16="http://schemas.microsoft.com/office/drawing/2014/main" id="{1D35E702-7057-4ADE-9AAD-A3993C8AE6A5}"/>
              </a:ext>
            </a:extLst>
          </p:cNvPr>
          <p:cNvSpPr txBox="1">
            <a:spLocks noGrp="1"/>
          </p:cNvSpPr>
          <p:nvPr>
            <p:ph type="ftr" sz="quarter" idx="9"/>
          </p:nvPr>
        </p:nvSpPr>
        <p:spPr>
          <a:xfrm>
            <a:off x="2572280" y="5883277"/>
            <a:ext cx="7084176" cy="365129"/>
          </a:xfrm>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D17F4C7F-218E-43AF-809A-D88515189B9C}"/>
              </a:ext>
            </a:extLst>
          </p:cNvPr>
          <p:cNvSpPr txBox="1">
            <a:spLocks noGrp="1"/>
          </p:cNvSpPr>
          <p:nvPr>
            <p:ph type="sldNum" sz="quarter" idx="8"/>
          </p:nvPr>
        </p:nvSpPr>
        <p:spPr>
          <a:xfrm>
            <a:off x="10951860" y="5883277"/>
            <a:ext cx="551163" cy="365129"/>
          </a:xfrm>
        </p:spPr>
        <p:txBody>
          <a:bodyPr/>
          <a:lstStyle>
            <a:lvl1pPr>
              <a:defRPr/>
            </a:lvl1pPr>
          </a:lstStyle>
          <a:p>
            <a:pPr lvl="0"/>
            <a:fld id="{112E6D0B-40F6-453F-B296-906197D32CF0}" type="slidenum">
              <a:t>‹#›</a:t>
            </a:fld>
            <a:endParaRPr lang="en-US"/>
          </a:p>
        </p:txBody>
      </p:sp>
    </p:spTree>
    <p:extLst>
      <p:ext uri="{BB962C8B-B14F-4D97-AF65-F5344CB8AC3E}">
        <p14:creationId xmlns:p14="http://schemas.microsoft.com/office/powerpoint/2010/main" val="21050156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8" name="Group 6">
            <a:extLst>
              <a:ext uri="{FF2B5EF4-FFF2-40B4-BE49-F238E27FC236}">
                <a16:creationId xmlns:a16="http://schemas.microsoft.com/office/drawing/2014/main" id="{D38D1BB6-97F3-469D-BAE0-DB95AAE0FC61}"/>
              </a:ext>
            </a:extLst>
          </p:cNvPr>
          <p:cNvGrpSpPr/>
          <p:nvPr/>
        </p:nvGrpSpPr>
        <p:grpSpPr>
          <a:xfrm>
            <a:off x="150811" y="0"/>
            <a:ext cx="2436812" cy="6858000"/>
            <a:chOff x="150811" y="0"/>
            <a:chExt cx="2436812" cy="6858000"/>
          </a:xfrm>
        </p:grpSpPr>
        <p:sp>
          <p:nvSpPr>
            <p:cNvPr id="9" name="Freeform 6">
              <a:extLst>
                <a:ext uri="{FF2B5EF4-FFF2-40B4-BE49-F238E27FC236}">
                  <a16:creationId xmlns:a16="http://schemas.microsoft.com/office/drawing/2014/main" id="{A5731AD3-8F23-4A9A-A3EC-6C2E586D56A4}"/>
                </a:ext>
              </a:extLst>
            </p:cNvPr>
            <p:cNvSpPr/>
            <p:nvPr/>
          </p:nvSpPr>
          <p:spPr>
            <a:xfrm>
              <a:off x="457200" y="0"/>
              <a:ext cx="1122361" cy="5329242"/>
            </a:xfrm>
            <a:custGeom>
              <a:avLst/>
              <a:gdLst>
                <a:gd name="f0" fmla="val w"/>
                <a:gd name="f1" fmla="val h"/>
                <a:gd name="f2" fmla="val 0"/>
                <a:gd name="f3" fmla="val 707"/>
                <a:gd name="f4" fmla="val 3357"/>
                <a:gd name="f5" fmla="val 3330"/>
                <a:gd name="f6" fmla="val 156"/>
                <a:gd name="f7" fmla="val 547"/>
                <a:gd name="f8" fmla="*/ f0 1 707"/>
                <a:gd name="f9" fmla="*/ f1 1 3357"/>
                <a:gd name="f10" fmla="+- f4 0 f2"/>
                <a:gd name="f11" fmla="+- f3 0 f2"/>
                <a:gd name="f12" fmla="*/ f11 1 707"/>
                <a:gd name="f13" fmla="*/ f10 1 3357"/>
                <a:gd name="f14" fmla="*/ 0 1 f12"/>
                <a:gd name="f15" fmla="*/ f3 1 f12"/>
                <a:gd name="f16" fmla="*/ 0 1 f13"/>
                <a:gd name="f17" fmla="*/ f4 1 f13"/>
                <a:gd name="f18" fmla="*/ f14 f8 1"/>
                <a:gd name="f19" fmla="*/ f15 f8 1"/>
                <a:gd name="f20" fmla="*/ f17 f9 1"/>
                <a:gd name="f21" fmla="*/ f16 f9 1"/>
              </a:gdLst>
              <a:ahLst/>
              <a:cxnLst>
                <a:cxn ang="3cd4">
                  <a:pos x="hc" y="t"/>
                </a:cxn>
                <a:cxn ang="0">
                  <a:pos x="r" y="vc"/>
                </a:cxn>
                <a:cxn ang="cd4">
                  <a:pos x="hc" y="b"/>
                </a:cxn>
                <a:cxn ang="cd2">
                  <a:pos x="l" y="vc"/>
                </a:cxn>
              </a:cxnLst>
              <a:rect l="f18" t="f21" r="f19" b="f20"/>
              <a:pathLst>
                <a:path w="707" h="3357">
                  <a:moveTo>
                    <a:pt x="f2" y="f5"/>
                  </a:moveTo>
                  <a:lnTo>
                    <a:pt x="f6" y="f4"/>
                  </a:lnTo>
                  <a:lnTo>
                    <a:pt x="f3" y="f2"/>
                  </a:lnTo>
                  <a:lnTo>
                    <a:pt x="f7" y="f2"/>
                  </a:lnTo>
                  <a:lnTo>
                    <a:pt x="f2" y="f5"/>
                  </a:lnTo>
                  <a:close/>
                </a:path>
              </a:pathLst>
            </a:custGeom>
            <a:solidFill>
              <a:srgbClr val="30ACEC"/>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0" name="Freeform 7">
              <a:extLst>
                <a:ext uri="{FF2B5EF4-FFF2-40B4-BE49-F238E27FC236}">
                  <a16:creationId xmlns:a16="http://schemas.microsoft.com/office/drawing/2014/main" id="{6C9CD6A9-C803-46B0-86FD-5A6CE217D9C8}"/>
                </a:ext>
              </a:extLst>
            </p:cNvPr>
            <p:cNvSpPr/>
            <p:nvPr/>
          </p:nvSpPr>
          <p:spPr>
            <a:xfrm>
              <a:off x="150811" y="0"/>
              <a:ext cx="1117597" cy="5276846"/>
            </a:xfrm>
            <a:custGeom>
              <a:avLst/>
              <a:gdLst>
                <a:gd name="f0" fmla="val w"/>
                <a:gd name="f1" fmla="val h"/>
                <a:gd name="f2" fmla="val 0"/>
                <a:gd name="f3" fmla="val 704"/>
                <a:gd name="f4" fmla="val 3324"/>
                <a:gd name="f5" fmla="val 545"/>
                <a:gd name="f6" fmla="val 3300"/>
                <a:gd name="f7" fmla="val 157"/>
                <a:gd name="f8" fmla="*/ f0 1 704"/>
                <a:gd name="f9" fmla="*/ f1 1 3324"/>
                <a:gd name="f10" fmla="+- f4 0 f2"/>
                <a:gd name="f11" fmla="+- f3 0 f2"/>
                <a:gd name="f12" fmla="*/ f11 1 704"/>
                <a:gd name="f13" fmla="*/ f10 1 3324"/>
                <a:gd name="f14" fmla="*/ 0 1 f12"/>
                <a:gd name="f15" fmla="*/ f3 1 f12"/>
                <a:gd name="f16" fmla="*/ 0 1 f13"/>
                <a:gd name="f17" fmla="*/ f4 1 f13"/>
                <a:gd name="f18" fmla="*/ f14 f8 1"/>
                <a:gd name="f19" fmla="*/ f15 f8 1"/>
                <a:gd name="f20" fmla="*/ f17 f9 1"/>
                <a:gd name="f21" fmla="*/ f16 f9 1"/>
              </a:gdLst>
              <a:ahLst/>
              <a:cxnLst>
                <a:cxn ang="3cd4">
                  <a:pos x="hc" y="t"/>
                </a:cxn>
                <a:cxn ang="0">
                  <a:pos x="r" y="vc"/>
                </a:cxn>
                <a:cxn ang="cd4">
                  <a:pos x="hc" y="b"/>
                </a:cxn>
                <a:cxn ang="cd2">
                  <a:pos x="l" y="vc"/>
                </a:cxn>
              </a:cxnLst>
              <a:rect l="f18" t="f21" r="f19" b="f20"/>
              <a:pathLst>
                <a:path w="704" h="3324">
                  <a:moveTo>
                    <a:pt x="f3" y="f2"/>
                  </a:moveTo>
                  <a:lnTo>
                    <a:pt x="f5" y="f2"/>
                  </a:lnTo>
                  <a:lnTo>
                    <a:pt x="f2" y="f6"/>
                  </a:lnTo>
                  <a:lnTo>
                    <a:pt x="f7" y="f4"/>
                  </a:lnTo>
                  <a:lnTo>
                    <a:pt x="f3" y="f2"/>
                  </a:lnTo>
                  <a:close/>
                </a:path>
              </a:pathLst>
            </a:custGeom>
            <a:solidFill>
              <a:srgbClr val="595959"/>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1" name="Freeform 8">
              <a:extLst>
                <a:ext uri="{FF2B5EF4-FFF2-40B4-BE49-F238E27FC236}">
                  <a16:creationId xmlns:a16="http://schemas.microsoft.com/office/drawing/2014/main" id="{B970B977-298B-4FA2-82A7-E68EC80A9741}"/>
                </a:ext>
              </a:extLst>
            </p:cNvPr>
            <p:cNvSpPr/>
            <p:nvPr/>
          </p:nvSpPr>
          <p:spPr>
            <a:xfrm>
              <a:off x="150811" y="5238753"/>
              <a:ext cx="1228725" cy="1619246"/>
            </a:xfrm>
            <a:custGeom>
              <a:avLst/>
              <a:gdLst>
                <a:gd name="f0" fmla="val w"/>
                <a:gd name="f1" fmla="val h"/>
                <a:gd name="f2" fmla="val 0"/>
                <a:gd name="f3" fmla="val 774"/>
                <a:gd name="f4" fmla="val 1020"/>
                <a:gd name="f5" fmla="val 740"/>
                <a:gd name="f6" fmla="*/ f0 1 774"/>
                <a:gd name="f7" fmla="*/ f1 1 1020"/>
                <a:gd name="f8" fmla="+- f4 0 f2"/>
                <a:gd name="f9" fmla="+- f3 0 f2"/>
                <a:gd name="f10" fmla="*/ f9 1 774"/>
                <a:gd name="f11" fmla="*/ f8 1 1020"/>
                <a:gd name="f12" fmla="*/ 0 1 f10"/>
                <a:gd name="f13" fmla="*/ f3 1 f10"/>
                <a:gd name="f14" fmla="*/ 0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774" h="1020">
                  <a:moveTo>
                    <a:pt x="f2" y="f2"/>
                  </a:moveTo>
                  <a:lnTo>
                    <a:pt x="f5" y="f4"/>
                  </a:lnTo>
                  <a:lnTo>
                    <a:pt x="f3" y="f4"/>
                  </a:lnTo>
                  <a:lnTo>
                    <a:pt x="f2" y="f2"/>
                  </a:lnTo>
                  <a:close/>
                </a:path>
              </a:pathLst>
            </a:custGeom>
            <a:solidFill>
              <a:srgbClr val="26262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2" name="Freeform 9">
              <a:extLst>
                <a:ext uri="{FF2B5EF4-FFF2-40B4-BE49-F238E27FC236}">
                  <a16:creationId xmlns:a16="http://schemas.microsoft.com/office/drawing/2014/main" id="{9AFDF1BF-1266-414D-BFB4-CAC8D86414AF}"/>
                </a:ext>
              </a:extLst>
            </p:cNvPr>
            <p:cNvSpPr/>
            <p:nvPr/>
          </p:nvSpPr>
          <p:spPr>
            <a:xfrm>
              <a:off x="457200" y="5291139"/>
              <a:ext cx="1495428" cy="1566860"/>
            </a:xfrm>
            <a:custGeom>
              <a:avLst/>
              <a:gdLst>
                <a:gd name="f0" fmla="val w"/>
                <a:gd name="f1" fmla="val h"/>
                <a:gd name="f2" fmla="val 0"/>
                <a:gd name="f3" fmla="val 942"/>
                <a:gd name="f4" fmla="val 987"/>
                <a:gd name="f5" fmla="val 909"/>
                <a:gd name="f6" fmla="*/ f0 1 942"/>
                <a:gd name="f7" fmla="*/ f1 1 987"/>
                <a:gd name="f8" fmla="+- f4 0 f2"/>
                <a:gd name="f9" fmla="+- f3 0 f2"/>
                <a:gd name="f10" fmla="*/ f9 1 942"/>
                <a:gd name="f11" fmla="*/ f8 1 987"/>
                <a:gd name="f12" fmla="*/ 0 1 f10"/>
                <a:gd name="f13" fmla="*/ f3 1 f10"/>
                <a:gd name="f14" fmla="*/ 0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942" h="987">
                  <a:moveTo>
                    <a:pt x="f2" y="f2"/>
                  </a:moveTo>
                  <a:lnTo>
                    <a:pt x="f5" y="f4"/>
                  </a:lnTo>
                  <a:lnTo>
                    <a:pt x="f3" y="f4"/>
                  </a:lnTo>
                  <a:lnTo>
                    <a:pt x="f2" y="f2"/>
                  </a:lnTo>
                  <a:close/>
                </a:path>
              </a:pathLst>
            </a:custGeom>
            <a:solidFill>
              <a:srgbClr val="0C5A82"/>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3" name="Freeform 10">
              <a:extLst>
                <a:ext uri="{FF2B5EF4-FFF2-40B4-BE49-F238E27FC236}">
                  <a16:creationId xmlns:a16="http://schemas.microsoft.com/office/drawing/2014/main" id="{31C6400D-5373-4358-9446-7E8DA35AC702}"/>
                </a:ext>
              </a:extLst>
            </p:cNvPr>
            <p:cNvSpPr/>
            <p:nvPr/>
          </p:nvSpPr>
          <p:spPr>
            <a:xfrm>
              <a:off x="457200" y="5286375"/>
              <a:ext cx="2130423" cy="1571625"/>
            </a:xfrm>
            <a:custGeom>
              <a:avLst/>
              <a:gdLst>
                <a:gd name="f0" fmla="val w"/>
                <a:gd name="f1" fmla="val h"/>
                <a:gd name="f2" fmla="val 0"/>
                <a:gd name="f3" fmla="val 1342"/>
                <a:gd name="f4" fmla="val 990"/>
                <a:gd name="f5" fmla="val 3"/>
                <a:gd name="f6" fmla="val 942"/>
                <a:gd name="f7" fmla="val 156"/>
                <a:gd name="f8" fmla="val 27"/>
                <a:gd name="f9" fmla="*/ f0 1 1342"/>
                <a:gd name="f10" fmla="*/ f1 1 990"/>
                <a:gd name="f11" fmla="+- f4 0 f2"/>
                <a:gd name="f12" fmla="+- f3 0 f2"/>
                <a:gd name="f13" fmla="*/ f12 1 1342"/>
                <a:gd name="f14" fmla="*/ f11 1 990"/>
                <a:gd name="f15" fmla="*/ 0 1 f13"/>
                <a:gd name="f16" fmla="*/ f3 1 f13"/>
                <a:gd name="f17" fmla="*/ 0 1 f14"/>
                <a:gd name="f18" fmla="*/ f4 1 f14"/>
                <a:gd name="f19" fmla="*/ f15 f9 1"/>
                <a:gd name="f20" fmla="*/ f16 f9 1"/>
                <a:gd name="f21" fmla="*/ f18 f10 1"/>
                <a:gd name="f22" fmla="*/ f17 f10 1"/>
              </a:gdLst>
              <a:ahLst/>
              <a:cxnLst>
                <a:cxn ang="3cd4">
                  <a:pos x="hc" y="t"/>
                </a:cxn>
                <a:cxn ang="0">
                  <a:pos x="r" y="vc"/>
                </a:cxn>
                <a:cxn ang="cd4">
                  <a:pos x="hc" y="b"/>
                </a:cxn>
                <a:cxn ang="cd2">
                  <a:pos x="l" y="vc"/>
                </a:cxn>
              </a:cxnLst>
              <a:rect l="f19" t="f22" r="f20" b="f21"/>
              <a:pathLst>
                <a:path w="1342" h="990">
                  <a:moveTo>
                    <a:pt x="f2" y="f5"/>
                  </a:moveTo>
                  <a:lnTo>
                    <a:pt x="f6" y="f4"/>
                  </a:lnTo>
                  <a:lnTo>
                    <a:pt x="f3" y="f4"/>
                  </a:lnTo>
                  <a:lnTo>
                    <a:pt x="f7" y="f8"/>
                  </a:lnTo>
                  <a:lnTo>
                    <a:pt x="f2" y="f2"/>
                  </a:lnTo>
                  <a:lnTo>
                    <a:pt x="f2" y="f5"/>
                  </a:lnTo>
                  <a:close/>
                </a:path>
              </a:pathLst>
            </a:custGeom>
            <a:solidFill>
              <a:srgbClr val="1287C3"/>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4" name="Freeform 11">
              <a:extLst>
                <a:ext uri="{FF2B5EF4-FFF2-40B4-BE49-F238E27FC236}">
                  <a16:creationId xmlns:a16="http://schemas.microsoft.com/office/drawing/2014/main" id="{1E291C30-BCAC-494F-BF43-E45345F422D7}"/>
                </a:ext>
              </a:extLst>
            </p:cNvPr>
            <p:cNvSpPr/>
            <p:nvPr/>
          </p:nvSpPr>
          <p:spPr>
            <a:xfrm>
              <a:off x="150811" y="5238753"/>
              <a:ext cx="1695453" cy="1619246"/>
            </a:xfrm>
            <a:custGeom>
              <a:avLst/>
              <a:gdLst>
                <a:gd name="f0" fmla="val w"/>
                <a:gd name="f1" fmla="val h"/>
                <a:gd name="f2" fmla="val 0"/>
                <a:gd name="f3" fmla="val 1068"/>
                <a:gd name="f4" fmla="val 1020"/>
                <a:gd name="f5" fmla="val 184"/>
                <a:gd name="f6" fmla="val 60"/>
                <a:gd name="f7" fmla="val 154"/>
                <a:gd name="f8" fmla="val 27"/>
                <a:gd name="f9" fmla="val 157"/>
                <a:gd name="f10" fmla="val 24"/>
                <a:gd name="f11" fmla="val 774"/>
                <a:gd name="f12" fmla="*/ f0 1 1068"/>
                <a:gd name="f13" fmla="*/ f1 1 1020"/>
                <a:gd name="f14" fmla="+- f4 0 f2"/>
                <a:gd name="f15" fmla="+- f3 0 f2"/>
                <a:gd name="f16" fmla="*/ f15 1 1068"/>
                <a:gd name="f17" fmla="*/ f14 1 1020"/>
                <a:gd name="f18" fmla="*/ 0 1 f16"/>
                <a:gd name="f19" fmla="*/ f3 1 f16"/>
                <a:gd name="f20" fmla="*/ 0 1 f17"/>
                <a:gd name="f21" fmla="*/ f4 1 f17"/>
                <a:gd name="f22" fmla="*/ f18 f12 1"/>
                <a:gd name="f23" fmla="*/ f19 f12 1"/>
                <a:gd name="f24" fmla="*/ f21 f13 1"/>
                <a:gd name="f25" fmla="*/ f20 f13 1"/>
              </a:gdLst>
              <a:ahLst/>
              <a:cxnLst>
                <a:cxn ang="3cd4">
                  <a:pos x="hc" y="t"/>
                </a:cxn>
                <a:cxn ang="0">
                  <a:pos x="r" y="vc"/>
                </a:cxn>
                <a:cxn ang="cd4">
                  <a:pos x="hc" y="b"/>
                </a:cxn>
                <a:cxn ang="cd2">
                  <a:pos x="l" y="vc"/>
                </a:cxn>
              </a:cxnLst>
              <a:rect l="f22" t="f25" r="f23" b="f24"/>
              <a:pathLst>
                <a:path w="1068" h="1020">
                  <a:moveTo>
                    <a:pt x="f3" y="f4"/>
                  </a:moveTo>
                  <a:lnTo>
                    <a:pt x="f5" y="f6"/>
                  </a:lnTo>
                  <a:lnTo>
                    <a:pt x="f7" y="f8"/>
                  </a:lnTo>
                  <a:lnTo>
                    <a:pt x="f9" y="f8"/>
                  </a:lnTo>
                  <a:lnTo>
                    <a:pt x="f9" y="f10"/>
                  </a:lnTo>
                  <a:lnTo>
                    <a:pt x="f7" y="f10"/>
                  </a:lnTo>
                  <a:lnTo>
                    <a:pt x="f2" y="f2"/>
                  </a:lnTo>
                  <a:lnTo>
                    <a:pt x="f2" y="f2"/>
                  </a:lnTo>
                  <a:lnTo>
                    <a:pt x="f11" y="f4"/>
                  </a:lnTo>
                  <a:lnTo>
                    <a:pt x="f3" y="f4"/>
                  </a:lnTo>
                  <a:close/>
                </a:path>
              </a:pathLst>
            </a:custGeom>
            <a:solidFill>
              <a:srgbClr val="40404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2" name="Title 1">
            <a:extLst>
              <a:ext uri="{FF2B5EF4-FFF2-40B4-BE49-F238E27FC236}">
                <a16:creationId xmlns:a16="http://schemas.microsoft.com/office/drawing/2014/main" id="{3BAE1196-541A-463A-8527-65D25223587A}"/>
              </a:ext>
            </a:extLst>
          </p:cNvPr>
          <p:cNvSpPr txBox="1">
            <a:spLocks noGrp="1"/>
          </p:cNvSpPr>
          <p:nvPr>
            <p:ph type="title"/>
          </p:nvPr>
        </p:nvSpPr>
        <p:spPr>
          <a:xfrm>
            <a:off x="1484308" y="685800"/>
            <a:ext cx="10018715" cy="1752603"/>
          </a:xfrm>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A96EB320-E6B9-4962-A9B5-E41170C81A3C}"/>
              </a:ext>
            </a:extLst>
          </p:cNvPr>
          <p:cNvSpPr txBox="1">
            <a:spLocks noGrp="1"/>
          </p:cNvSpPr>
          <p:nvPr>
            <p:ph idx="1"/>
          </p:nvPr>
        </p:nvSpPr>
        <p:spPr>
          <a:xfrm>
            <a:off x="1484308" y="2667003"/>
            <a:ext cx="4895057" cy="3124203"/>
          </a:xfrm>
        </p:spPr>
        <p:txBody>
          <a:bodyPr/>
          <a:lstStyle>
            <a:lvl1pPr>
              <a:spcBef>
                <a:spcPts val="400"/>
              </a:spcBef>
              <a:defRPr sz="1800"/>
            </a:lvl1pPr>
            <a:lvl2pPr>
              <a:spcBef>
                <a:spcPts val="400"/>
              </a:spcBef>
              <a:defRPr sz="1600"/>
            </a:lvl2pPr>
            <a:lvl3pPr>
              <a:spcBef>
                <a:spcPts val="300"/>
              </a:spcBef>
              <a:defRPr sz="1400"/>
            </a:lvl3pPr>
            <a:lvl4pPr>
              <a:spcBef>
                <a:spcPts val="300"/>
              </a:spcBef>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92B2F12-8E5F-42EC-8686-7663ED453439}"/>
              </a:ext>
            </a:extLst>
          </p:cNvPr>
          <p:cNvSpPr txBox="1">
            <a:spLocks noGrp="1"/>
          </p:cNvSpPr>
          <p:nvPr>
            <p:ph idx="2"/>
          </p:nvPr>
        </p:nvSpPr>
        <p:spPr>
          <a:xfrm>
            <a:off x="6607966" y="2667003"/>
            <a:ext cx="4895057" cy="3124203"/>
          </a:xfrm>
        </p:spPr>
        <p:txBody>
          <a:bodyPr/>
          <a:lstStyle>
            <a:lvl1pPr>
              <a:spcBef>
                <a:spcPts val="400"/>
              </a:spcBef>
              <a:defRPr sz="1800"/>
            </a:lvl1pPr>
            <a:lvl2pPr>
              <a:spcBef>
                <a:spcPts val="400"/>
              </a:spcBef>
              <a:defRPr sz="1600"/>
            </a:lvl2pPr>
            <a:lvl3pPr>
              <a:spcBef>
                <a:spcPts val="300"/>
              </a:spcBef>
              <a:defRPr sz="1400"/>
            </a:lvl3pPr>
            <a:lvl4pPr>
              <a:spcBef>
                <a:spcPts val="300"/>
              </a:spcBef>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E89F608-52E7-4C0A-81E7-0F22D8A24C8D}"/>
              </a:ext>
            </a:extLst>
          </p:cNvPr>
          <p:cNvSpPr txBox="1">
            <a:spLocks noGrp="1"/>
          </p:cNvSpPr>
          <p:nvPr>
            <p:ph type="dt" sz="half" idx="7"/>
          </p:nvPr>
        </p:nvSpPr>
        <p:spPr>
          <a:xfrm>
            <a:off x="9732654" y="5883277"/>
            <a:ext cx="1143000" cy="365129"/>
          </a:xfrm>
        </p:spPr>
        <p:txBody>
          <a:bodyPr/>
          <a:lstStyle>
            <a:lvl1pPr>
              <a:defRPr/>
            </a:lvl1pPr>
          </a:lstStyle>
          <a:p>
            <a:pPr lvl="0"/>
            <a:fld id="{8A844CA6-2CBA-4457-86C8-8FB36956C3AA}" type="datetime1">
              <a:rPr lang="en-US"/>
              <a:pPr lvl="0"/>
              <a:t>10/25/2019</a:t>
            </a:fld>
            <a:endParaRPr lang="en-US"/>
          </a:p>
        </p:txBody>
      </p:sp>
      <p:sp>
        <p:nvSpPr>
          <p:cNvPr id="6" name="Footer Placeholder 5">
            <a:extLst>
              <a:ext uri="{FF2B5EF4-FFF2-40B4-BE49-F238E27FC236}">
                <a16:creationId xmlns:a16="http://schemas.microsoft.com/office/drawing/2014/main" id="{DCB13A79-C0E9-4616-9B2A-AF9E2BDA6239}"/>
              </a:ext>
            </a:extLst>
          </p:cNvPr>
          <p:cNvSpPr txBox="1">
            <a:spLocks noGrp="1"/>
          </p:cNvSpPr>
          <p:nvPr>
            <p:ph type="ftr" sz="quarter" idx="9"/>
          </p:nvPr>
        </p:nvSpPr>
        <p:spPr>
          <a:xfrm>
            <a:off x="2572280" y="5883277"/>
            <a:ext cx="7084176" cy="365129"/>
          </a:xfrm>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363B973F-6162-4B28-9AE2-8CC4D588BD40}"/>
              </a:ext>
            </a:extLst>
          </p:cNvPr>
          <p:cNvSpPr txBox="1">
            <a:spLocks noGrp="1"/>
          </p:cNvSpPr>
          <p:nvPr>
            <p:ph type="sldNum" sz="quarter" idx="8"/>
          </p:nvPr>
        </p:nvSpPr>
        <p:spPr>
          <a:xfrm>
            <a:off x="10951860" y="5883277"/>
            <a:ext cx="551163" cy="365129"/>
          </a:xfrm>
        </p:spPr>
        <p:txBody>
          <a:bodyPr/>
          <a:lstStyle>
            <a:lvl1pPr>
              <a:defRPr/>
            </a:lvl1pPr>
          </a:lstStyle>
          <a:p>
            <a:pPr lvl="0"/>
            <a:fld id="{21F92B88-DD78-4A06-9B8A-24AB1D6BF2BD}" type="slidenum">
              <a:t>‹#›</a:t>
            </a:fld>
            <a:endParaRPr lang="en-US"/>
          </a:p>
        </p:txBody>
      </p:sp>
    </p:spTree>
    <p:extLst>
      <p:ext uri="{BB962C8B-B14F-4D97-AF65-F5344CB8AC3E}">
        <p14:creationId xmlns:p14="http://schemas.microsoft.com/office/powerpoint/2010/main" val="34001055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10" name="Group 6">
            <a:extLst>
              <a:ext uri="{FF2B5EF4-FFF2-40B4-BE49-F238E27FC236}">
                <a16:creationId xmlns:a16="http://schemas.microsoft.com/office/drawing/2014/main" id="{ED70D6D9-A6A1-40CB-9E98-E06DEEC53A9C}"/>
              </a:ext>
            </a:extLst>
          </p:cNvPr>
          <p:cNvGrpSpPr/>
          <p:nvPr/>
        </p:nvGrpSpPr>
        <p:grpSpPr>
          <a:xfrm>
            <a:off x="150811" y="0"/>
            <a:ext cx="2436812" cy="6858000"/>
            <a:chOff x="150811" y="0"/>
            <a:chExt cx="2436812" cy="6858000"/>
          </a:xfrm>
        </p:grpSpPr>
        <p:sp>
          <p:nvSpPr>
            <p:cNvPr id="11" name="Freeform 6">
              <a:extLst>
                <a:ext uri="{FF2B5EF4-FFF2-40B4-BE49-F238E27FC236}">
                  <a16:creationId xmlns:a16="http://schemas.microsoft.com/office/drawing/2014/main" id="{6DD1CBAC-08A0-4E50-BB93-84A58BD18E3B}"/>
                </a:ext>
              </a:extLst>
            </p:cNvPr>
            <p:cNvSpPr/>
            <p:nvPr/>
          </p:nvSpPr>
          <p:spPr>
            <a:xfrm>
              <a:off x="457200" y="0"/>
              <a:ext cx="1122361" cy="5329242"/>
            </a:xfrm>
            <a:custGeom>
              <a:avLst/>
              <a:gdLst>
                <a:gd name="f0" fmla="val w"/>
                <a:gd name="f1" fmla="val h"/>
                <a:gd name="f2" fmla="val 0"/>
                <a:gd name="f3" fmla="val 707"/>
                <a:gd name="f4" fmla="val 3357"/>
                <a:gd name="f5" fmla="val 3330"/>
                <a:gd name="f6" fmla="val 156"/>
                <a:gd name="f7" fmla="val 547"/>
                <a:gd name="f8" fmla="*/ f0 1 707"/>
                <a:gd name="f9" fmla="*/ f1 1 3357"/>
                <a:gd name="f10" fmla="+- f4 0 f2"/>
                <a:gd name="f11" fmla="+- f3 0 f2"/>
                <a:gd name="f12" fmla="*/ f11 1 707"/>
                <a:gd name="f13" fmla="*/ f10 1 3357"/>
                <a:gd name="f14" fmla="*/ 0 1 f12"/>
                <a:gd name="f15" fmla="*/ f3 1 f12"/>
                <a:gd name="f16" fmla="*/ 0 1 f13"/>
                <a:gd name="f17" fmla="*/ f4 1 f13"/>
                <a:gd name="f18" fmla="*/ f14 f8 1"/>
                <a:gd name="f19" fmla="*/ f15 f8 1"/>
                <a:gd name="f20" fmla="*/ f17 f9 1"/>
                <a:gd name="f21" fmla="*/ f16 f9 1"/>
              </a:gdLst>
              <a:ahLst/>
              <a:cxnLst>
                <a:cxn ang="3cd4">
                  <a:pos x="hc" y="t"/>
                </a:cxn>
                <a:cxn ang="0">
                  <a:pos x="r" y="vc"/>
                </a:cxn>
                <a:cxn ang="cd4">
                  <a:pos x="hc" y="b"/>
                </a:cxn>
                <a:cxn ang="cd2">
                  <a:pos x="l" y="vc"/>
                </a:cxn>
              </a:cxnLst>
              <a:rect l="f18" t="f21" r="f19" b="f20"/>
              <a:pathLst>
                <a:path w="707" h="3357">
                  <a:moveTo>
                    <a:pt x="f2" y="f5"/>
                  </a:moveTo>
                  <a:lnTo>
                    <a:pt x="f6" y="f4"/>
                  </a:lnTo>
                  <a:lnTo>
                    <a:pt x="f3" y="f2"/>
                  </a:lnTo>
                  <a:lnTo>
                    <a:pt x="f7" y="f2"/>
                  </a:lnTo>
                  <a:lnTo>
                    <a:pt x="f2" y="f5"/>
                  </a:lnTo>
                  <a:close/>
                </a:path>
              </a:pathLst>
            </a:custGeom>
            <a:solidFill>
              <a:srgbClr val="30ACEC"/>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2" name="Freeform 7">
              <a:extLst>
                <a:ext uri="{FF2B5EF4-FFF2-40B4-BE49-F238E27FC236}">
                  <a16:creationId xmlns:a16="http://schemas.microsoft.com/office/drawing/2014/main" id="{923C3CB5-82E1-4389-B52F-5B2308D97CA7}"/>
                </a:ext>
              </a:extLst>
            </p:cNvPr>
            <p:cNvSpPr/>
            <p:nvPr/>
          </p:nvSpPr>
          <p:spPr>
            <a:xfrm>
              <a:off x="150811" y="0"/>
              <a:ext cx="1117597" cy="5276846"/>
            </a:xfrm>
            <a:custGeom>
              <a:avLst/>
              <a:gdLst>
                <a:gd name="f0" fmla="val w"/>
                <a:gd name="f1" fmla="val h"/>
                <a:gd name="f2" fmla="val 0"/>
                <a:gd name="f3" fmla="val 704"/>
                <a:gd name="f4" fmla="val 3324"/>
                <a:gd name="f5" fmla="val 545"/>
                <a:gd name="f6" fmla="val 3300"/>
                <a:gd name="f7" fmla="val 157"/>
                <a:gd name="f8" fmla="*/ f0 1 704"/>
                <a:gd name="f9" fmla="*/ f1 1 3324"/>
                <a:gd name="f10" fmla="+- f4 0 f2"/>
                <a:gd name="f11" fmla="+- f3 0 f2"/>
                <a:gd name="f12" fmla="*/ f11 1 704"/>
                <a:gd name="f13" fmla="*/ f10 1 3324"/>
                <a:gd name="f14" fmla="*/ 0 1 f12"/>
                <a:gd name="f15" fmla="*/ f3 1 f12"/>
                <a:gd name="f16" fmla="*/ 0 1 f13"/>
                <a:gd name="f17" fmla="*/ f4 1 f13"/>
                <a:gd name="f18" fmla="*/ f14 f8 1"/>
                <a:gd name="f19" fmla="*/ f15 f8 1"/>
                <a:gd name="f20" fmla="*/ f17 f9 1"/>
                <a:gd name="f21" fmla="*/ f16 f9 1"/>
              </a:gdLst>
              <a:ahLst/>
              <a:cxnLst>
                <a:cxn ang="3cd4">
                  <a:pos x="hc" y="t"/>
                </a:cxn>
                <a:cxn ang="0">
                  <a:pos x="r" y="vc"/>
                </a:cxn>
                <a:cxn ang="cd4">
                  <a:pos x="hc" y="b"/>
                </a:cxn>
                <a:cxn ang="cd2">
                  <a:pos x="l" y="vc"/>
                </a:cxn>
              </a:cxnLst>
              <a:rect l="f18" t="f21" r="f19" b="f20"/>
              <a:pathLst>
                <a:path w="704" h="3324">
                  <a:moveTo>
                    <a:pt x="f3" y="f2"/>
                  </a:moveTo>
                  <a:lnTo>
                    <a:pt x="f5" y="f2"/>
                  </a:lnTo>
                  <a:lnTo>
                    <a:pt x="f2" y="f6"/>
                  </a:lnTo>
                  <a:lnTo>
                    <a:pt x="f7" y="f4"/>
                  </a:lnTo>
                  <a:lnTo>
                    <a:pt x="f3" y="f2"/>
                  </a:lnTo>
                  <a:close/>
                </a:path>
              </a:pathLst>
            </a:custGeom>
            <a:solidFill>
              <a:srgbClr val="595959"/>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3" name="Freeform 8">
              <a:extLst>
                <a:ext uri="{FF2B5EF4-FFF2-40B4-BE49-F238E27FC236}">
                  <a16:creationId xmlns:a16="http://schemas.microsoft.com/office/drawing/2014/main" id="{36D7F8DD-5298-412B-848C-5C82D0B7FE82}"/>
                </a:ext>
              </a:extLst>
            </p:cNvPr>
            <p:cNvSpPr/>
            <p:nvPr/>
          </p:nvSpPr>
          <p:spPr>
            <a:xfrm>
              <a:off x="150811" y="5238753"/>
              <a:ext cx="1228725" cy="1619246"/>
            </a:xfrm>
            <a:custGeom>
              <a:avLst/>
              <a:gdLst>
                <a:gd name="f0" fmla="val w"/>
                <a:gd name="f1" fmla="val h"/>
                <a:gd name="f2" fmla="val 0"/>
                <a:gd name="f3" fmla="val 774"/>
                <a:gd name="f4" fmla="val 1020"/>
                <a:gd name="f5" fmla="val 740"/>
                <a:gd name="f6" fmla="*/ f0 1 774"/>
                <a:gd name="f7" fmla="*/ f1 1 1020"/>
                <a:gd name="f8" fmla="+- f4 0 f2"/>
                <a:gd name="f9" fmla="+- f3 0 f2"/>
                <a:gd name="f10" fmla="*/ f9 1 774"/>
                <a:gd name="f11" fmla="*/ f8 1 1020"/>
                <a:gd name="f12" fmla="*/ 0 1 f10"/>
                <a:gd name="f13" fmla="*/ f3 1 f10"/>
                <a:gd name="f14" fmla="*/ 0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774" h="1020">
                  <a:moveTo>
                    <a:pt x="f2" y="f2"/>
                  </a:moveTo>
                  <a:lnTo>
                    <a:pt x="f5" y="f4"/>
                  </a:lnTo>
                  <a:lnTo>
                    <a:pt x="f3" y="f4"/>
                  </a:lnTo>
                  <a:lnTo>
                    <a:pt x="f2" y="f2"/>
                  </a:lnTo>
                  <a:close/>
                </a:path>
              </a:pathLst>
            </a:custGeom>
            <a:solidFill>
              <a:srgbClr val="26262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4" name="Freeform 9">
              <a:extLst>
                <a:ext uri="{FF2B5EF4-FFF2-40B4-BE49-F238E27FC236}">
                  <a16:creationId xmlns:a16="http://schemas.microsoft.com/office/drawing/2014/main" id="{A34B34D7-C09F-485F-A35D-317FE8C3EF98}"/>
                </a:ext>
              </a:extLst>
            </p:cNvPr>
            <p:cNvSpPr/>
            <p:nvPr/>
          </p:nvSpPr>
          <p:spPr>
            <a:xfrm>
              <a:off x="457200" y="5291139"/>
              <a:ext cx="1495428" cy="1566860"/>
            </a:xfrm>
            <a:custGeom>
              <a:avLst/>
              <a:gdLst>
                <a:gd name="f0" fmla="val w"/>
                <a:gd name="f1" fmla="val h"/>
                <a:gd name="f2" fmla="val 0"/>
                <a:gd name="f3" fmla="val 942"/>
                <a:gd name="f4" fmla="val 987"/>
                <a:gd name="f5" fmla="val 909"/>
                <a:gd name="f6" fmla="*/ f0 1 942"/>
                <a:gd name="f7" fmla="*/ f1 1 987"/>
                <a:gd name="f8" fmla="+- f4 0 f2"/>
                <a:gd name="f9" fmla="+- f3 0 f2"/>
                <a:gd name="f10" fmla="*/ f9 1 942"/>
                <a:gd name="f11" fmla="*/ f8 1 987"/>
                <a:gd name="f12" fmla="*/ 0 1 f10"/>
                <a:gd name="f13" fmla="*/ f3 1 f10"/>
                <a:gd name="f14" fmla="*/ 0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942" h="987">
                  <a:moveTo>
                    <a:pt x="f2" y="f2"/>
                  </a:moveTo>
                  <a:lnTo>
                    <a:pt x="f5" y="f4"/>
                  </a:lnTo>
                  <a:lnTo>
                    <a:pt x="f3" y="f4"/>
                  </a:lnTo>
                  <a:lnTo>
                    <a:pt x="f2" y="f2"/>
                  </a:lnTo>
                  <a:close/>
                </a:path>
              </a:pathLst>
            </a:custGeom>
            <a:solidFill>
              <a:srgbClr val="0C5A82"/>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5" name="Freeform 10">
              <a:extLst>
                <a:ext uri="{FF2B5EF4-FFF2-40B4-BE49-F238E27FC236}">
                  <a16:creationId xmlns:a16="http://schemas.microsoft.com/office/drawing/2014/main" id="{7B374996-D83A-4E56-8AD2-CA38F9D66EB9}"/>
                </a:ext>
              </a:extLst>
            </p:cNvPr>
            <p:cNvSpPr/>
            <p:nvPr/>
          </p:nvSpPr>
          <p:spPr>
            <a:xfrm>
              <a:off x="457200" y="5286375"/>
              <a:ext cx="2130423" cy="1571625"/>
            </a:xfrm>
            <a:custGeom>
              <a:avLst/>
              <a:gdLst>
                <a:gd name="f0" fmla="val w"/>
                <a:gd name="f1" fmla="val h"/>
                <a:gd name="f2" fmla="val 0"/>
                <a:gd name="f3" fmla="val 1342"/>
                <a:gd name="f4" fmla="val 990"/>
                <a:gd name="f5" fmla="val 3"/>
                <a:gd name="f6" fmla="val 942"/>
                <a:gd name="f7" fmla="val 156"/>
                <a:gd name="f8" fmla="val 27"/>
                <a:gd name="f9" fmla="*/ f0 1 1342"/>
                <a:gd name="f10" fmla="*/ f1 1 990"/>
                <a:gd name="f11" fmla="+- f4 0 f2"/>
                <a:gd name="f12" fmla="+- f3 0 f2"/>
                <a:gd name="f13" fmla="*/ f12 1 1342"/>
                <a:gd name="f14" fmla="*/ f11 1 990"/>
                <a:gd name="f15" fmla="*/ 0 1 f13"/>
                <a:gd name="f16" fmla="*/ f3 1 f13"/>
                <a:gd name="f17" fmla="*/ 0 1 f14"/>
                <a:gd name="f18" fmla="*/ f4 1 f14"/>
                <a:gd name="f19" fmla="*/ f15 f9 1"/>
                <a:gd name="f20" fmla="*/ f16 f9 1"/>
                <a:gd name="f21" fmla="*/ f18 f10 1"/>
                <a:gd name="f22" fmla="*/ f17 f10 1"/>
              </a:gdLst>
              <a:ahLst/>
              <a:cxnLst>
                <a:cxn ang="3cd4">
                  <a:pos x="hc" y="t"/>
                </a:cxn>
                <a:cxn ang="0">
                  <a:pos x="r" y="vc"/>
                </a:cxn>
                <a:cxn ang="cd4">
                  <a:pos x="hc" y="b"/>
                </a:cxn>
                <a:cxn ang="cd2">
                  <a:pos x="l" y="vc"/>
                </a:cxn>
              </a:cxnLst>
              <a:rect l="f19" t="f22" r="f20" b="f21"/>
              <a:pathLst>
                <a:path w="1342" h="990">
                  <a:moveTo>
                    <a:pt x="f2" y="f5"/>
                  </a:moveTo>
                  <a:lnTo>
                    <a:pt x="f6" y="f4"/>
                  </a:lnTo>
                  <a:lnTo>
                    <a:pt x="f3" y="f4"/>
                  </a:lnTo>
                  <a:lnTo>
                    <a:pt x="f7" y="f8"/>
                  </a:lnTo>
                  <a:lnTo>
                    <a:pt x="f2" y="f2"/>
                  </a:lnTo>
                  <a:lnTo>
                    <a:pt x="f2" y="f5"/>
                  </a:lnTo>
                  <a:close/>
                </a:path>
              </a:pathLst>
            </a:custGeom>
            <a:solidFill>
              <a:srgbClr val="1287C3"/>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6" name="Freeform 11">
              <a:extLst>
                <a:ext uri="{FF2B5EF4-FFF2-40B4-BE49-F238E27FC236}">
                  <a16:creationId xmlns:a16="http://schemas.microsoft.com/office/drawing/2014/main" id="{807C9DA8-64A2-463D-BEB9-B09F8976CA73}"/>
                </a:ext>
              </a:extLst>
            </p:cNvPr>
            <p:cNvSpPr/>
            <p:nvPr/>
          </p:nvSpPr>
          <p:spPr>
            <a:xfrm>
              <a:off x="150811" y="5238753"/>
              <a:ext cx="1695453" cy="1619246"/>
            </a:xfrm>
            <a:custGeom>
              <a:avLst/>
              <a:gdLst>
                <a:gd name="f0" fmla="val w"/>
                <a:gd name="f1" fmla="val h"/>
                <a:gd name="f2" fmla="val 0"/>
                <a:gd name="f3" fmla="val 1068"/>
                <a:gd name="f4" fmla="val 1020"/>
                <a:gd name="f5" fmla="val 184"/>
                <a:gd name="f6" fmla="val 60"/>
                <a:gd name="f7" fmla="val 154"/>
                <a:gd name="f8" fmla="val 27"/>
                <a:gd name="f9" fmla="val 157"/>
                <a:gd name="f10" fmla="val 24"/>
                <a:gd name="f11" fmla="val 774"/>
                <a:gd name="f12" fmla="*/ f0 1 1068"/>
                <a:gd name="f13" fmla="*/ f1 1 1020"/>
                <a:gd name="f14" fmla="+- f4 0 f2"/>
                <a:gd name="f15" fmla="+- f3 0 f2"/>
                <a:gd name="f16" fmla="*/ f15 1 1068"/>
                <a:gd name="f17" fmla="*/ f14 1 1020"/>
                <a:gd name="f18" fmla="*/ 0 1 f16"/>
                <a:gd name="f19" fmla="*/ f3 1 f16"/>
                <a:gd name="f20" fmla="*/ 0 1 f17"/>
                <a:gd name="f21" fmla="*/ f4 1 f17"/>
                <a:gd name="f22" fmla="*/ f18 f12 1"/>
                <a:gd name="f23" fmla="*/ f19 f12 1"/>
                <a:gd name="f24" fmla="*/ f21 f13 1"/>
                <a:gd name="f25" fmla="*/ f20 f13 1"/>
              </a:gdLst>
              <a:ahLst/>
              <a:cxnLst>
                <a:cxn ang="3cd4">
                  <a:pos x="hc" y="t"/>
                </a:cxn>
                <a:cxn ang="0">
                  <a:pos x="r" y="vc"/>
                </a:cxn>
                <a:cxn ang="cd4">
                  <a:pos x="hc" y="b"/>
                </a:cxn>
                <a:cxn ang="cd2">
                  <a:pos x="l" y="vc"/>
                </a:cxn>
              </a:cxnLst>
              <a:rect l="f22" t="f25" r="f23" b="f24"/>
              <a:pathLst>
                <a:path w="1068" h="1020">
                  <a:moveTo>
                    <a:pt x="f3" y="f4"/>
                  </a:moveTo>
                  <a:lnTo>
                    <a:pt x="f5" y="f6"/>
                  </a:lnTo>
                  <a:lnTo>
                    <a:pt x="f7" y="f8"/>
                  </a:lnTo>
                  <a:lnTo>
                    <a:pt x="f9" y="f8"/>
                  </a:lnTo>
                  <a:lnTo>
                    <a:pt x="f9" y="f10"/>
                  </a:lnTo>
                  <a:lnTo>
                    <a:pt x="f7" y="f10"/>
                  </a:lnTo>
                  <a:lnTo>
                    <a:pt x="f2" y="f2"/>
                  </a:lnTo>
                  <a:lnTo>
                    <a:pt x="f2" y="f2"/>
                  </a:lnTo>
                  <a:lnTo>
                    <a:pt x="f11" y="f4"/>
                  </a:lnTo>
                  <a:lnTo>
                    <a:pt x="f3" y="f4"/>
                  </a:lnTo>
                  <a:close/>
                </a:path>
              </a:pathLst>
            </a:custGeom>
            <a:solidFill>
              <a:srgbClr val="40404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2" name="Title 1">
            <a:extLst>
              <a:ext uri="{FF2B5EF4-FFF2-40B4-BE49-F238E27FC236}">
                <a16:creationId xmlns:a16="http://schemas.microsoft.com/office/drawing/2014/main" id="{E7251B62-B5D9-4E6B-9355-8C1A40527F3E}"/>
              </a:ext>
            </a:extLst>
          </p:cNvPr>
          <p:cNvSpPr txBox="1">
            <a:spLocks noGrp="1"/>
          </p:cNvSpPr>
          <p:nvPr>
            <p:ph type="title"/>
          </p:nvPr>
        </p:nvSpPr>
        <p:spPr>
          <a:xfrm>
            <a:off x="1484308" y="685800"/>
            <a:ext cx="10018715" cy="1752603"/>
          </a:xfrm>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397D2985-395D-4BA2-879B-3AC78B2D098D}"/>
              </a:ext>
            </a:extLst>
          </p:cNvPr>
          <p:cNvSpPr txBox="1">
            <a:spLocks noGrp="1"/>
          </p:cNvSpPr>
          <p:nvPr>
            <p:ph type="body" idx="1"/>
          </p:nvPr>
        </p:nvSpPr>
        <p:spPr>
          <a:xfrm>
            <a:off x="1772180" y="2658535"/>
            <a:ext cx="4607186" cy="576264"/>
          </a:xfrm>
        </p:spPr>
        <p:txBody>
          <a:bodyPr anchor="b">
            <a:noAutofit/>
          </a:bodyPr>
          <a:lstStyle>
            <a:lvl1pPr marL="0" indent="0">
              <a:spcBef>
                <a:spcPts val="700"/>
              </a:spcBef>
              <a:buNone/>
              <a:defRPr sz="2800">
                <a:solidFill>
                  <a:srgbClr val="1287C3"/>
                </a:solidFill>
              </a:defRPr>
            </a:lvl1pPr>
          </a:lstStyle>
          <a:p>
            <a:pPr lvl="0"/>
            <a:r>
              <a:rPr lang="en-US"/>
              <a:t>Click to edit Master text styles</a:t>
            </a:r>
          </a:p>
        </p:txBody>
      </p:sp>
      <p:sp>
        <p:nvSpPr>
          <p:cNvPr id="4" name="Content Placeholder 3">
            <a:extLst>
              <a:ext uri="{FF2B5EF4-FFF2-40B4-BE49-F238E27FC236}">
                <a16:creationId xmlns:a16="http://schemas.microsoft.com/office/drawing/2014/main" id="{2821449E-97AF-4787-8301-DDAAD4EBC76B}"/>
              </a:ext>
            </a:extLst>
          </p:cNvPr>
          <p:cNvSpPr txBox="1">
            <a:spLocks noGrp="1"/>
          </p:cNvSpPr>
          <p:nvPr>
            <p:ph idx="2"/>
          </p:nvPr>
        </p:nvSpPr>
        <p:spPr>
          <a:xfrm>
            <a:off x="1484308" y="3335338"/>
            <a:ext cx="4895057" cy="2455858"/>
          </a:xfrm>
        </p:spPr>
        <p:txBody>
          <a:bodyPr anchor="t"/>
          <a:lstStyle>
            <a:lvl1pPr>
              <a:spcBef>
                <a:spcPts val="400"/>
              </a:spcBef>
              <a:defRPr sz="1800"/>
            </a:lvl1pPr>
            <a:lvl2pPr>
              <a:spcBef>
                <a:spcPts val="400"/>
              </a:spcBef>
              <a:defRPr sz="1600"/>
            </a:lvl2pPr>
            <a:lvl3pPr>
              <a:spcBef>
                <a:spcPts val="300"/>
              </a:spcBef>
              <a:defRPr sz="1400"/>
            </a:lvl3pPr>
            <a:lvl4pPr>
              <a:spcBef>
                <a:spcPts val="300"/>
              </a:spcBef>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46A658CD-6EC4-48A5-A979-8FA8F9F40F0B}"/>
              </a:ext>
            </a:extLst>
          </p:cNvPr>
          <p:cNvSpPr txBox="1">
            <a:spLocks noGrp="1"/>
          </p:cNvSpPr>
          <p:nvPr>
            <p:ph type="body" idx="3"/>
          </p:nvPr>
        </p:nvSpPr>
        <p:spPr>
          <a:xfrm>
            <a:off x="6880485" y="2667003"/>
            <a:ext cx="4622538" cy="576264"/>
          </a:xfrm>
        </p:spPr>
        <p:txBody>
          <a:bodyPr anchor="b">
            <a:noAutofit/>
          </a:bodyPr>
          <a:lstStyle>
            <a:lvl1pPr marL="0" indent="0">
              <a:spcBef>
                <a:spcPts val="700"/>
              </a:spcBef>
              <a:buNone/>
              <a:defRPr sz="2800">
                <a:solidFill>
                  <a:srgbClr val="1287C3"/>
                </a:solidFill>
              </a:defRPr>
            </a:lvl1pPr>
          </a:lstStyle>
          <a:p>
            <a:pPr lvl="0"/>
            <a:r>
              <a:rPr lang="en-US"/>
              <a:t>Click to edit Master text styles</a:t>
            </a:r>
          </a:p>
        </p:txBody>
      </p:sp>
      <p:sp>
        <p:nvSpPr>
          <p:cNvPr id="6" name="Content Placeholder 5">
            <a:extLst>
              <a:ext uri="{FF2B5EF4-FFF2-40B4-BE49-F238E27FC236}">
                <a16:creationId xmlns:a16="http://schemas.microsoft.com/office/drawing/2014/main" id="{701B345A-4527-4815-8325-75B659F95441}"/>
              </a:ext>
            </a:extLst>
          </p:cNvPr>
          <p:cNvSpPr txBox="1">
            <a:spLocks noGrp="1"/>
          </p:cNvSpPr>
          <p:nvPr>
            <p:ph idx="4"/>
          </p:nvPr>
        </p:nvSpPr>
        <p:spPr>
          <a:xfrm>
            <a:off x="6607966" y="3335338"/>
            <a:ext cx="4895057" cy="2455858"/>
          </a:xfrm>
        </p:spPr>
        <p:txBody>
          <a:bodyPr anchor="t"/>
          <a:lstStyle>
            <a:lvl1pPr>
              <a:spcBef>
                <a:spcPts val="400"/>
              </a:spcBef>
              <a:defRPr sz="1800"/>
            </a:lvl1pPr>
            <a:lvl2pPr>
              <a:spcBef>
                <a:spcPts val="400"/>
              </a:spcBef>
              <a:defRPr sz="1600"/>
            </a:lvl2pPr>
            <a:lvl3pPr>
              <a:spcBef>
                <a:spcPts val="300"/>
              </a:spcBef>
              <a:defRPr sz="1400"/>
            </a:lvl3pPr>
            <a:lvl4pPr>
              <a:spcBef>
                <a:spcPts val="300"/>
              </a:spcBef>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954B810-8361-4663-9893-7BA89F48EFC2}"/>
              </a:ext>
            </a:extLst>
          </p:cNvPr>
          <p:cNvSpPr txBox="1">
            <a:spLocks noGrp="1"/>
          </p:cNvSpPr>
          <p:nvPr>
            <p:ph type="dt" sz="half" idx="7"/>
          </p:nvPr>
        </p:nvSpPr>
        <p:spPr>
          <a:xfrm>
            <a:off x="9732654" y="5883277"/>
            <a:ext cx="1143000" cy="365129"/>
          </a:xfrm>
        </p:spPr>
        <p:txBody>
          <a:bodyPr/>
          <a:lstStyle>
            <a:lvl1pPr>
              <a:defRPr/>
            </a:lvl1pPr>
          </a:lstStyle>
          <a:p>
            <a:pPr lvl="0"/>
            <a:fld id="{1FF92C27-F313-4101-B94A-9C1DCF488FFA}" type="datetime1">
              <a:rPr lang="en-US"/>
              <a:pPr lvl="0"/>
              <a:t>10/25/2019</a:t>
            </a:fld>
            <a:endParaRPr lang="en-US"/>
          </a:p>
        </p:txBody>
      </p:sp>
      <p:sp>
        <p:nvSpPr>
          <p:cNvPr id="8" name="Footer Placeholder 7">
            <a:extLst>
              <a:ext uri="{FF2B5EF4-FFF2-40B4-BE49-F238E27FC236}">
                <a16:creationId xmlns:a16="http://schemas.microsoft.com/office/drawing/2014/main" id="{EF039B21-5DE8-41D8-BC35-447286D5BAB1}"/>
              </a:ext>
            </a:extLst>
          </p:cNvPr>
          <p:cNvSpPr txBox="1">
            <a:spLocks noGrp="1"/>
          </p:cNvSpPr>
          <p:nvPr>
            <p:ph type="ftr" sz="quarter" idx="9"/>
          </p:nvPr>
        </p:nvSpPr>
        <p:spPr>
          <a:xfrm>
            <a:off x="2572280" y="5883277"/>
            <a:ext cx="7084176" cy="365129"/>
          </a:xfrm>
        </p:spPr>
        <p:txBody>
          <a:bodyPr/>
          <a:lstStyle>
            <a:lvl1pPr>
              <a:defRPr/>
            </a:lvl1pPr>
          </a:lstStyle>
          <a:p>
            <a:pPr lvl="0"/>
            <a:endParaRPr lang="en-US"/>
          </a:p>
        </p:txBody>
      </p:sp>
      <p:sp>
        <p:nvSpPr>
          <p:cNvPr id="9" name="Slide Number Placeholder 8">
            <a:extLst>
              <a:ext uri="{FF2B5EF4-FFF2-40B4-BE49-F238E27FC236}">
                <a16:creationId xmlns:a16="http://schemas.microsoft.com/office/drawing/2014/main" id="{5089C4EF-69AB-4E3B-996E-01E6FA3AF786}"/>
              </a:ext>
            </a:extLst>
          </p:cNvPr>
          <p:cNvSpPr txBox="1">
            <a:spLocks noGrp="1"/>
          </p:cNvSpPr>
          <p:nvPr>
            <p:ph type="sldNum" sz="quarter" idx="8"/>
          </p:nvPr>
        </p:nvSpPr>
        <p:spPr>
          <a:xfrm>
            <a:off x="10951860" y="5883277"/>
            <a:ext cx="551163" cy="365129"/>
          </a:xfrm>
        </p:spPr>
        <p:txBody>
          <a:bodyPr/>
          <a:lstStyle>
            <a:lvl1pPr>
              <a:defRPr/>
            </a:lvl1pPr>
          </a:lstStyle>
          <a:p>
            <a:pPr lvl="0"/>
            <a:fld id="{1A31C35F-64ED-43A7-845F-E2EB4FAF2B31}" type="slidenum">
              <a:t>‹#›</a:t>
            </a:fld>
            <a:endParaRPr lang="en-US"/>
          </a:p>
        </p:txBody>
      </p:sp>
    </p:spTree>
    <p:extLst>
      <p:ext uri="{BB962C8B-B14F-4D97-AF65-F5344CB8AC3E}">
        <p14:creationId xmlns:p14="http://schemas.microsoft.com/office/powerpoint/2010/main" val="24602315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6" name="Group 6">
            <a:extLst>
              <a:ext uri="{FF2B5EF4-FFF2-40B4-BE49-F238E27FC236}">
                <a16:creationId xmlns:a16="http://schemas.microsoft.com/office/drawing/2014/main" id="{086073A2-E19B-435E-8780-07345A183435}"/>
              </a:ext>
            </a:extLst>
          </p:cNvPr>
          <p:cNvGrpSpPr/>
          <p:nvPr/>
        </p:nvGrpSpPr>
        <p:grpSpPr>
          <a:xfrm>
            <a:off x="150811" y="0"/>
            <a:ext cx="2436812" cy="6858000"/>
            <a:chOff x="150811" y="0"/>
            <a:chExt cx="2436812" cy="6858000"/>
          </a:xfrm>
        </p:grpSpPr>
        <p:sp>
          <p:nvSpPr>
            <p:cNvPr id="7" name="Freeform 6">
              <a:extLst>
                <a:ext uri="{FF2B5EF4-FFF2-40B4-BE49-F238E27FC236}">
                  <a16:creationId xmlns:a16="http://schemas.microsoft.com/office/drawing/2014/main" id="{42B5E999-5034-46B6-AA2E-D9D0723C69F2}"/>
                </a:ext>
              </a:extLst>
            </p:cNvPr>
            <p:cNvSpPr/>
            <p:nvPr/>
          </p:nvSpPr>
          <p:spPr>
            <a:xfrm>
              <a:off x="457200" y="0"/>
              <a:ext cx="1122361" cy="5329242"/>
            </a:xfrm>
            <a:custGeom>
              <a:avLst/>
              <a:gdLst>
                <a:gd name="f0" fmla="val w"/>
                <a:gd name="f1" fmla="val h"/>
                <a:gd name="f2" fmla="val 0"/>
                <a:gd name="f3" fmla="val 707"/>
                <a:gd name="f4" fmla="val 3357"/>
                <a:gd name="f5" fmla="val 3330"/>
                <a:gd name="f6" fmla="val 156"/>
                <a:gd name="f7" fmla="val 547"/>
                <a:gd name="f8" fmla="*/ f0 1 707"/>
                <a:gd name="f9" fmla="*/ f1 1 3357"/>
                <a:gd name="f10" fmla="+- f4 0 f2"/>
                <a:gd name="f11" fmla="+- f3 0 f2"/>
                <a:gd name="f12" fmla="*/ f11 1 707"/>
                <a:gd name="f13" fmla="*/ f10 1 3357"/>
                <a:gd name="f14" fmla="*/ 0 1 f12"/>
                <a:gd name="f15" fmla="*/ f3 1 f12"/>
                <a:gd name="f16" fmla="*/ 0 1 f13"/>
                <a:gd name="f17" fmla="*/ f4 1 f13"/>
                <a:gd name="f18" fmla="*/ f14 f8 1"/>
                <a:gd name="f19" fmla="*/ f15 f8 1"/>
                <a:gd name="f20" fmla="*/ f17 f9 1"/>
                <a:gd name="f21" fmla="*/ f16 f9 1"/>
              </a:gdLst>
              <a:ahLst/>
              <a:cxnLst>
                <a:cxn ang="3cd4">
                  <a:pos x="hc" y="t"/>
                </a:cxn>
                <a:cxn ang="0">
                  <a:pos x="r" y="vc"/>
                </a:cxn>
                <a:cxn ang="cd4">
                  <a:pos x="hc" y="b"/>
                </a:cxn>
                <a:cxn ang="cd2">
                  <a:pos x="l" y="vc"/>
                </a:cxn>
              </a:cxnLst>
              <a:rect l="f18" t="f21" r="f19" b="f20"/>
              <a:pathLst>
                <a:path w="707" h="3357">
                  <a:moveTo>
                    <a:pt x="f2" y="f5"/>
                  </a:moveTo>
                  <a:lnTo>
                    <a:pt x="f6" y="f4"/>
                  </a:lnTo>
                  <a:lnTo>
                    <a:pt x="f3" y="f2"/>
                  </a:lnTo>
                  <a:lnTo>
                    <a:pt x="f7" y="f2"/>
                  </a:lnTo>
                  <a:lnTo>
                    <a:pt x="f2" y="f5"/>
                  </a:lnTo>
                  <a:close/>
                </a:path>
              </a:pathLst>
            </a:custGeom>
            <a:solidFill>
              <a:srgbClr val="30ACEC"/>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8" name="Freeform 7">
              <a:extLst>
                <a:ext uri="{FF2B5EF4-FFF2-40B4-BE49-F238E27FC236}">
                  <a16:creationId xmlns:a16="http://schemas.microsoft.com/office/drawing/2014/main" id="{ED717373-E621-4F8E-9C48-48F864C6E0BC}"/>
                </a:ext>
              </a:extLst>
            </p:cNvPr>
            <p:cNvSpPr/>
            <p:nvPr/>
          </p:nvSpPr>
          <p:spPr>
            <a:xfrm>
              <a:off x="150811" y="0"/>
              <a:ext cx="1117597" cy="5276846"/>
            </a:xfrm>
            <a:custGeom>
              <a:avLst/>
              <a:gdLst>
                <a:gd name="f0" fmla="val w"/>
                <a:gd name="f1" fmla="val h"/>
                <a:gd name="f2" fmla="val 0"/>
                <a:gd name="f3" fmla="val 704"/>
                <a:gd name="f4" fmla="val 3324"/>
                <a:gd name="f5" fmla="val 545"/>
                <a:gd name="f6" fmla="val 3300"/>
                <a:gd name="f7" fmla="val 157"/>
                <a:gd name="f8" fmla="*/ f0 1 704"/>
                <a:gd name="f9" fmla="*/ f1 1 3324"/>
                <a:gd name="f10" fmla="+- f4 0 f2"/>
                <a:gd name="f11" fmla="+- f3 0 f2"/>
                <a:gd name="f12" fmla="*/ f11 1 704"/>
                <a:gd name="f13" fmla="*/ f10 1 3324"/>
                <a:gd name="f14" fmla="*/ 0 1 f12"/>
                <a:gd name="f15" fmla="*/ f3 1 f12"/>
                <a:gd name="f16" fmla="*/ 0 1 f13"/>
                <a:gd name="f17" fmla="*/ f4 1 f13"/>
                <a:gd name="f18" fmla="*/ f14 f8 1"/>
                <a:gd name="f19" fmla="*/ f15 f8 1"/>
                <a:gd name="f20" fmla="*/ f17 f9 1"/>
                <a:gd name="f21" fmla="*/ f16 f9 1"/>
              </a:gdLst>
              <a:ahLst/>
              <a:cxnLst>
                <a:cxn ang="3cd4">
                  <a:pos x="hc" y="t"/>
                </a:cxn>
                <a:cxn ang="0">
                  <a:pos x="r" y="vc"/>
                </a:cxn>
                <a:cxn ang="cd4">
                  <a:pos x="hc" y="b"/>
                </a:cxn>
                <a:cxn ang="cd2">
                  <a:pos x="l" y="vc"/>
                </a:cxn>
              </a:cxnLst>
              <a:rect l="f18" t="f21" r="f19" b="f20"/>
              <a:pathLst>
                <a:path w="704" h="3324">
                  <a:moveTo>
                    <a:pt x="f3" y="f2"/>
                  </a:moveTo>
                  <a:lnTo>
                    <a:pt x="f5" y="f2"/>
                  </a:lnTo>
                  <a:lnTo>
                    <a:pt x="f2" y="f6"/>
                  </a:lnTo>
                  <a:lnTo>
                    <a:pt x="f7" y="f4"/>
                  </a:lnTo>
                  <a:lnTo>
                    <a:pt x="f3" y="f2"/>
                  </a:lnTo>
                  <a:close/>
                </a:path>
              </a:pathLst>
            </a:custGeom>
            <a:solidFill>
              <a:srgbClr val="595959"/>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9" name="Freeform 8">
              <a:extLst>
                <a:ext uri="{FF2B5EF4-FFF2-40B4-BE49-F238E27FC236}">
                  <a16:creationId xmlns:a16="http://schemas.microsoft.com/office/drawing/2014/main" id="{E668BE3B-BE4B-47D4-9191-25976071CC5B}"/>
                </a:ext>
              </a:extLst>
            </p:cNvPr>
            <p:cNvSpPr/>
            <p:nvPr/>
          </p:nvSpPr>
          <p:spPr>
            <a:xfrm>
              <a:off x="150811" y="5238753"/>
              <a:ext cx="1228725" cy="1619246"/>
            </a:xfrm>
            <a:custGeom>
              <a:avLst/>
              <a:gdLst>
                <a:gd name="f0" fmla="val w"/>
                <a:gd name="f1" fmla="val h"/>
                <a:gd name="f2" fmla="val 0"/>
                <a:gd name="f3" fmla="val 774"/>
                <a:gd name="f4" fmla="val 1020"/>
                <a:gd name="f5" fmla="val 740"/>
                <a:gd name="f6" fmla="*/ f0 1 774"/>
                <a:gd name="f7" fmla="*/ f1 1 1020"/>
                <a:gd name="f8" fmla="+- f4 0 f2"/>
                <a:gd name="f9" fmla="+- f3 0 f2"/>
                <a:gd name="f10" fmla="*/ f9 1 774"/>
                <a:gd name="f11" fmla="*/ f8 1 1020"/>
                <a:gd name="f12" fmla="*/ 0 1 f10"/>
                <a:gd name="f13" fmla="*/ f3 1 f10"/>
                <a:gd name="f14" fmla="*/ 0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774" h="1020">
                  <a:moveTo>
                    <a:pt x="f2" y="f2"/>
                  </a:moveTo>
                  <a:lnTo>
                    <a:pt x="f5" y="f4"/>
                  </a:lnTo>
                  <a:lnTo>
                    <a:pt x="f3" y="f4"/>
                  </a:lnTo>
                  <a:lnTo>
                    <a:pt x="f2" y="f2"/>
                  </a:lnTo>
                  <a:close/>
                </a:path>
              </a:pathLst>
            </a:custGeom>
            <a:solidFill>
              <a:srgbClr val="26262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0" name="Freeform 9">
              <a:extLst>
                <a:ext uri="{FF2B5EF4-FFF2-40B4-BE49-F238E27FC236}">
                  <a16:creationId xmlns:a16="http://schemas.microsoft.com/office/drawing/2014/main" id="{39E415EE-CEFE-4B53-94AD-2E0123EFF5E4}"/>
                </a:ext>
              </a:extLst>
            </p:cNvPr>
            <p:cNvSpPr/>
            <p:nvPr/>
          </p:nvSpPr>
          <p:spPr>
            <a:xfrm>
              <a:off x="457200" y="5291139"/>
              <a:ext cx="1495428" cy="1566860"/>
            </a:xfrm>
            <a:custGeom>
              <a:avLst/>
              <a:gdLst>
                <a:gd name="f0" fmla="val w"/>
                <a:gd name="f1" fmla="val h"/>
                <a:gd name="f2" fmla="val 0"/>
                <a:gd name="f3" fmla="val 942"/>
                <a:gd name="f4" fmla="val 987"/>
                <a:gd name="f5" fmla="val 909"/>
                <a:gd name="f6" fmla="*/ f0 1 942"/>
                <a:gd name="f7" fmla="*/ f1 1 987"/>
                <a:gd name="f8" fmla="+- f4 0 f2"/>
                <a:gd name="f9" fmla="+- f3 0 f2"/>
                <a:gd name="f10" fmla="*/ f9 1 942"/>
                <a:gd name="f11" fmla="*/ f8 1 987"/>
                <a:gd name="f12" fmla="*/ 0 1 f10"/>
                <a:gd name="f13" fmla="*/ f3 1 f10"/>
                <a:gd name="f14" fmla="*/ 0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942" h="987">
                  <a:moveTo>
                    <a:pt x="f2" y="f2"/>
                  </a:moveTo>
                  <a:lnTo>
                    <a:pt x="f5" y="f4"/>
                  </a:lnTo>
                  <a:lnTo>
                    <a:pt x="f3" y="f4"/>
                  </a:lnTo>
                  <a:lnTo>
                    <a:pt x="f2" y="f2"/>
                  </a:lnTo>
                  <a:close/>
                </a:path>
              </a:pathLst>
            </a:custGeom>
            <a:solidFill>
              <a:srgbClr val="0C5A82"/>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1" name="Freeform 10">
              <a:extLst>
                <a:ext uri="{FF2B5EF4-FFF2-40B4-BE49-F238E27FC236}">
                  <a16:creationId xmlns:a16="http://schemas.microsoft.com/office/drawing/2014/main" id="{A0E76A92-3099-44C5-8574-3B1B918F254C}"/>
                </a:ext>
              </a:extLst>
            </p:cNvPr>
            <p:cNvSpPr/>
            <p:nvPr/>
          </p:nvSpPr>
          <p:spPr>
            <a:xfrm>
              <a:off x="457200" y="5286375"/>
              <a:ext cx="2130423" cy="1571625"/>
            </a:xfrm>
            <a:custGeom>
              <a:avLst/>
              <a:gdLst>
                <a:gd name="f0" fmla="val w"/>
                <a:gd name="f1" fmla="val h"/>
                <a:gd name="f2" fmla="val 0"/>
                <a:gd name="f3" fmla="val 1342"/>
                <a:gd name="f4" fmla="val 990"/>
                <a:gd name="f5" fmla="val 3"/>
                <a:gd name="f6" fmla="val 942"/>
                <a:gd name="f7" fmla="val 156"/>
                <a:gd name="f8" fmla="val 27"/>
                <a:gd name="f9" fmla="*/ f0 1 1342"/>
                <a:gd name="f10" fmla="*/ f1 1 990"/>
                <a:gd name="f11" fmla="+- f4 0 f2"/>
                <a:gd name="f12" fmla="+- f3 0 f2"/>
                <a:gd name="f13" fmla="*/ f12 1 1342"/>
                <a:gd name="f14" fmla="*/ f11 1 990"/>
                <a:gd name="f15" fmla="*/ 0 1 f13"/>
                <a:gd name="f16" fmla="*/ f3 1 f13"/>
                <a:gd name="f17" fmla="*/ 0 1 f14"/>
                <a:gd name="f18" fmla="*/ f4 1 f14"/>
                <a:gd name="f19" fmla="*/ f15 f9 1"/>
                <a:gd name="f20" fmla="*/ f16 f9 1"/>
                <a:gd name="f21" fmla="*/ f18 f10 1"/>
                <a:gd name="f22" fmla="*/ f17 f10 1"/>
              </a:gdLst>
              <a:ahLst/>
              <a:cxnLst>
                <a:cxn ang="3cd4">
                  <a:pos x="hc" y="t"/>
                </a:cxn>
                <a:cxn ang="0">
                  <a:pos x="r" y="vc"/>
                </a:cxn>
                <a:cxn ang="cd4">
                  <a:pos x="hc" y="b"/>
                </a:cxn>
                <a:cxn ang="cd2">
                  <a:pos x="l" y="vc"/>
                </a:cxn>
              </a:cxnLst>
              <a:rect l="f19" t="f22" r="f20" b="f21"/>
              <a:pathLst>
                <a:path w="1342" h="990">
                  <a:moveTo>
                    <a:pt x="f2" y="f5"/>
                  </a:moveTo>
                  <a:lnTo>
                    <a:pt x="f6" y="f4"/>
                  </a:lnTo>
                  <a:lnTo>
                    <a:pt x="f3" y="f4"/>
                  </a:lnTo>
                  <a:lnTo>
                    <a:pt x="f7" y="f8"/>
                  </a:lnTo>
                  <a:lnTo>
                    <a:pt x="f2" y="f2"/>
                  </a:lnTo>
                  <a:lnTo>
                    <a:pt x="f2" y="f5"/>
                  </a:lnTo>
                  <a:close/>
                </a:path>
              </a:pathLst>
            </a:custGeom>
            <a:solidFill>
              <a:srgbClr val="1287C3"/>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2" name="Freeform 11">
              <a:extLst>
                <a:ext uri="{FF2B5EF4-FFF2-40B4-BE49-F238E27FC236}">
                  <a16:creationId xmlns:a16="http://schemas.microsoft.com/office/drawing/2014/main" id="{24EB6212-B513-42A6-A269-67EF3E4FB9EC}"/>
                </a:ext>
              </a:extLst>
            </p:cNvPr>
            <p:cNvSpPr/>
            <p:nvPr/>
          </p:nvSpPr>
          <p:spPr>
            <a:xfrm>
              <a:off x="150811" y="5238753"/>
              <a:ext cx="1695453" cy="1619246"/>
            </a:xfrm>
            <a:custGeom>
              <a:avLst/>
              <a:gdLst>
                <a:gd name="f0" fmla="val w"/>
                <a:gd name="f1" fmla="val h"/>
                <a:gd name="f2" fmla="val 0"/>
                <a:gd name="f3" fmla="val 1068"/>
                <a:gd name="f4" fmla="val 1020"/>
                <a:gd name="f5" fmla="val 184"/>
                <a:gd name="f6" fmla="val 60"/>
                <a:gd name="f7" fmla="val 154"/>
                <a:gd name="f8" fmla="val 27"/>
                <a:gd name="f9" fmla="val 157"/>
                <a:gd name="f10" fmla="val 24"/>
                <a:gd name="f11" fmla="val 774"/>
                <a:gd name="f12" fmla="*/ f0 1 1068"/>
                <a:gd name="f13" fmla="*/ f1 1 1020"/>
                <a:gd name="f14" fmla="+- f4 0 f2"/>
                <a:gd name="f15" fmla="+- f3 0 f2"/>
                <a:gd name="f16" fmla="*/ f15 1 1068"/>
                <a:gd name="f17" fmla="*/ f14 1 1020"/>
                <a:gd name="f18" fmla="*/ 0 1 f16"/>
                <a:gd name="f19" fmla="*/ f3 1 f16"/>
                <a:gd name="f20" fmla="*/ 0 1 f17"/>
                <a:gd name="f21" fmla="*/ f4 1 f17"/>
                <a:gd name="f22" fmla="*/ f18 f12 1"/>
                <a:gd name="f23" fmla="*/ f19 f12 1"/>
                <a:gd name="f24" fmla="*/ f21 f13 1"/>
                <a:gd name="f25" fmla="*/ f20 f13 1"/>
              </a:gdLst>
              <a:ahLst/>
              <a:cxnLst>
                <a:cxn ang="3cd4">
                  <a:pos x="hc" y="t"/>
                </a:cxn>
                <a:cxn ang="0">
                  <a:pos x="r" y="vc"/>
                </a:cxn>
                <a:cxn ang="cd4">
                  <a:pos x="hc" y="b"/>
                </a:cxn>
                <a:cxn ang="cd2">
                  <a:pos x="l" y="vc"/>
                </a:cxn>
              </a:cxnLst>
              <a:rect l="f22" t="f25" r="f23" b="f24"/>
              <a:pathLst>
                <a:path w="1068" h="1020">
                  <a:moveTo>
                    <a:pt x="f3" y="f4"/>
                  </a:moveTo>
                  <a:lnTo>
                    <a:pt x="f5" y="f6"/>
                  </a:lnTo>
                  <a:lnTo>
                    <a:pt x="f7" y="f8"/>
                  </a:lnTo>
                  <a:lnTo>
                    <a:pt x="f9" y="f8"/>
                  </a:lnTo>
                  <a:lnTo>
                    <a:pt x="f9" y="f10"/>
                  </a:lnTo>
                  <a:lnTo>
                    <a:pt x="f7" y="f10"/>
                  </a:lnTo>
                  <a:lnTo>
                    <a:pt x="f2" y="f2"/>
                  </a:lnTo>
                  <a:lnTo>
                    <a:pt x="f2" y="f2"/>
                  </a:lnTo>
                  <a:lnTo>
                    <a:pt x="f11" y="f4"/>
                  </a:lnTo>
                  <a:lnTo>
                    <a:pt x="f3" y="f4"/>
                  </a:lnTo>
                  <a:close/>
                </a:path>
              </a:pathLst>
            </a:custGeom>
            <a:solidFill>
              <a:srgbClr val="40404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2" name="Title 1">
            <a:extLst>
              <a:ext uri="{FF2B5EF4-FFF2-40B4-BE49-F238E27FC236}">
                <a16:creationId xmlns:a16="http://schemas.microsoft.com/office/drawing/2014/main" id="{10E5B9FF-6AD2-4960-8E2E-362E0CE574EE}"/>
              </a:ext>
            </a:extLst>
          </p:cNvPr>
          <p:cNvSpPr txBox="1">
            <a:spLocks noGrp="1"/>
          </p:cNvSpPr>
          <p:nvPr>
            <p:ph type="title"/>
          </p:nvPr>
        </p:nvSpPr>
        <p:spPr>
          <a:xfrm>
            <a:off x="1484308" y="685800"/>
            <a:ext cx="10018715" cy="1752603"/>
          </a:xfrm>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B8F4E2E7-E683-4706-9145-B8F2A01D1A68}"/>
              </a:ext>
            </a:extLst>
          </p:cNvPr>
          <p:cNvSpPr txBox="1">
            <a:spLocks noGrp="1"/>
          </p:cNvSpPr>
          <p:nvPr>
            <p:ph type="dt" sz="half" idx="7"/>
          </p:nvPr>
        </p:nvSpPr>
        <p:spPr>
          <a:xfrm>
            <a:off x="9732654" y="5883277"/>
            <a:ext cx="1143000" cy="365129"/>
          </a:xfrm>
        </p:spPr>
        <p:txBody>
          <a:bodyPr/>
          <a:lstStyle>
            <a:lvl1pPr>
              <a:defRPr/>
            </a:lvl1pPr>
          </a:lstStyle>
          <a:p>
            <a:pPr lvl="0"/>
            <a:fld id="{01609BFC-2DBD-4BDB-B625-E636C3BCF129}" type="datetime1">
              <a:rPr lang="en-US"/>
              <a:pPr lvl="0"/>
              <a:t>10/25/2019</a:t>
            </a:fld>
            <a:endParaRPr lang="en-US"/>
          </a:p>
        </p:txBody>
      </p:sp>
      <p:sp>
        <p:nvSpPr>
          <p:cNvPr id="4" name="Footer Placeholder 3">
            <a:extLst>
              <a:ext uri="{FF2B5EF4-FFF2-40B4-BE49-F238E27FC236}">
                <a16:creationId xmlns:a16="http://schemas.microsoft.com/office/drawing/2014/main" id="{2C076DD4-90F1-4F44-8777-C2BD95C1729A}"/>
              </a:ext>
            </a:extLst>
          </p:cNvPr>
          <p:cNvSpPr txBox="1">
            <a:spLocks noGrp="1"/>
          </p:cNvSpPr>
          <p:nvPr>
            <p:ph type="ftr" sz="quarter" idx="9"/>
          </p:nvPr>
        </p:nvSpPr>
        <p:spPr>
          <a:xfrm>
            <a:off x="2572280" y="5883277"/>
            <a:ext cx="7084176" cy="365129"/>
          </a:xfrm>
        </p:spPr>
        <p:txBody>
          <a:bodyPr/>
          <a:lstStyle>
            <a:lvl1pPr>
              <a:defRPr/>
            </a:lvl1pPr>
          </a:lstStyle>
          <a:p>
            <a:pPr lvl="0"/>
            <a:endParaRPr lang="en-US"/>
          </a:p>
        </p:txBody>
      </p:sp>
      <p:sp>
        <p:nvSpPr>
          <p:cNvPr id="5" name="Slide Number Placeholder 4">
            <a:extLst>
              <a:ext uri="{FF2B5EF4-FFF2-40B4-BE49-F238E27FC236}">
                <a16:creationId xmlns:a16="http://schemas.microsoft.com/office/drawing/2014/main" id="{FCCF5DB0-9756-4DF8-9A2B-82819C2EBCE3}"/>
              </a:ext>
            </a:extLst>
          </p:cNvPr>
          <p:cNvSpPr txBox="1">
            <a:spLocks noGrp="1"/>
          </p:cNvSpPr>
          <p:nvPr>
            <p:ph type="sldNum" sz="quarter" idx="8"/>
          </p:nvPr>
        </p:nvSpPr>
        <p:spPr>
          <a:xfrm>
            <a:off x="10951860" y="5883277"/>
            <a:ext cx="551163" cy="365129"/>
          </a:xfrm>
        </p:spPr>
        <p:txBody>
          <a:bodyPr/>
          <a:lstStyle>
            <a:lvl1pPr>
              <a:defRPr/>
            </a:lvl1pPr>
          </a:lstStyle>
          <a:p>
            <a:pPr lvl="0"/>
            <a:fld id="{19264002-1F1E-4B08-8CE7-5967A2BC894C}" type="slidenum">
              <a:t>‹#›</a:t>
            </a:fld>
            <a:endParaRPr lang="en-US"/>
          </a:p>
        </p:txBody>
      </p:sp>
    </p:spTree>
    <p:extLst>
      <p:ext uri="{BB962C8B-B14F-4D97-AF65-F5344CB8AC3E}">
        <p14:creationId xmlns:p14="http://schemas.microsoft.com/office/powerpoint/2010/main" val="35250424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grpSp>
        <p:nvGrpSpPr>
          <p:cNvPr id="5" name="Group 6">
            <a:extLst>
              <a:ext uri="{FF2B5EF4-FFF2-40B4-BE49-F238E27FC236}">
                <a16:creationId xmlns:a16="http://schemas.microsoft.com/office/drawing/2014/main" id="{88CB6F3E-8569-4E02-8DBC-DCE27A0F90BE}"/>
              </a:ext>
            </a:extLst>
          </p:cNvPr>
          <p:cNvGrpSpPr/>
          <p:nvPr/>
        </p:nvGrpSpPr>
        <p:grpSpPr>
          <a:xfrm>
            <a:off x="150811" y="0"/>
            <a:ext cx="2436812" cy="6858000"/>
            <a:chOff x="150811" y="0"/>
            <a:chExt cx="2436812" cy="6858000"/>
          </a:xfrm>
        </p:grpSpPr>
        <p:sp>
          <p:nvSpPr>
            <p:cNvPr id="6" name="Freeform 6">
              <a:extLst>
                <a:ext uri="{FF2B5EF4-FFF2-40B4-BE49-F238E27FC236}">
                  <a16:creationId xmlns:a16="http://schemas.microsoft.com/office/drawing/2014/main" id="{3183AA6F-EBB6-4B5F-ABDE-DFE18A7C1196}"/>
                </a:ext>
              </a:extLst>
            </p:cNvPr>
            <p:cNvSpPr/>
            <p:nvPr/>
          </p:nvSpPr>
          <p:spPr>
            <a:xfrm>
              <a:off x="457200" y="0"/>
              <a:ext cx="1122361" cy="5329242"/>
            </a:xfrm>
            <a:custGeom>
              <a:avLst/>
              <a:gdLst>
                <a:gd name="f0" fmla="val w"/>
                <a:gd name="f1" fmla="val h"/>
                <a:gd name="f2" fmla="val 0"/>
                <a:gd name="f3" fmla="val 707"/>
                <a:gd name="f4" fmla="val 3357"/>
                <a:gd name="f5" fmla="val 3330"/>
                <a:gd name="f6" fmla="val 156"/>
                <a:gd name="f7" fmla="val 547"/>
                <a:gd name="f8" fmla="*/ f0 1 707"/>
                <a:gd name="f9" fmla="*/ f1 1 3357"/>
                <a:gd name="f10" fmla="+- f4 0 f2"/>
                <a:gd name="f11" fmla="+- f3 0 f2"/>
                <a:gd name="f12" fmla="*/ f11 1 707"/>
                <a:gd name="f13" fmla="*/ f10 1 3357"/>
                <a:gd name="f14" fmla="*/ 0 1 f12"/>
                <a:gd name="f15" fmla="*/ f3 1 f12"/>
                <a:gd name="f16" fmla="*/ 0 1 f13"/>
                <a:gd name="f17" fmla="*/ f4 1 f13"/>
                <a:gd name="f18" fmla="*/ f14 f8 1"/>
                <a:gd name="f19" fmla="*/ f15 f8 1"/>
                <a:gd name="f20" fmla="*/ f17 f9 1"/>
                <a:gd name="f21" fmla="*/ f16 f9 1"/>
              </a:gdLst>
              <a:ahLst/>
              <a:cxnLst>
                <a:cxn ang="3cd4">
                  <a:pos x="hc" y="t"/>
                </a:cxn>
                <a:cxn ang="0">
                  <a:pos x="r" y="vc"/>
                </a:cxn>
                <a:cxn ang="cd4">
                  <a:pos x="hc" y="b"/>
                </a:cxn>
                <a:cxn ang="cd2">
                  <a:pos x="l" y="vc"/>
                </a:cxn>
              </a:cxnLst>
              <a:rect l="f18" t="f21" r="f19" b="f20"/>
              <a:pathLst>
                <a:path w="707" h="3357">
                  <a:moveTo>
                    <a:pt x="f2" y="f5"/>
                  </a:moveTo>
                  <a:lnTo>
                    <a:pt x="f6" y="f4"/>
                  </a:lnTo>
                  <a:lnTo>
                    <a:pt x="f3" y="f2"/>
                  </a:lnTo>
                  <a:lnTo>
                    <a:pt x="f7" y="f2"/>
                  </a:lnTo>
                  <a:lnTo>
                    <a:pt x="f2" y="f5"/>
                  </a:lnTo>
                  <a:close/>
                </a:path>
              </a:pathLst>
            </a:custGeom>
            <a:solidFill>
              <a:srgbClr val="30ACEC"/>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7" name="Freeform 7">
              <a:extLst>
                <a:ext uri="{FF2B5EF4-FFF2-40B4-BE49-F238E27FC236}">
                  <a16:creationId xmlns:a16="http://schemas.microsoft.com/office/drawing/2014/main" id="{F3818445-4C81-41C7-BA1C-425355CEC487}"/>
                </a:ext>
              </a:extLst>
            </p:cNvPr>
            <p:cNvSpPr/>
            <p:nvPr/>
          </p:nvSpPr>
          <p:spPr>
            <a:xfrm>
              <a:off x="150811" y="0"/>
              <a:ext cx="1117597" cy="5276846"/>
            </a:xfrm>
            <a:custGeom>
              <a:avLst/>
              <a:gdLst>
                <a:gd name="f0" fmla="val w"/>
                <a:gd name="f1" fmla="val h"/>
                <a:gd name="f2" fmla="val 0"/>
                <a:gd name="f3" fmla="val 704"/>
                <a:gd name="f4" fmla="val 3324"/>
                <a:gd name="f5" fmla="val 545"/>
                <a:gd name="f6" fmla="val 3300"/>
                <a:gd name="f7" fmla="val 157"/>
                <a:gd name="f8" fmla="*/ f0 1 704"/>
                <a:gd name="f9" fmla="*/ f1 1 3324"/>
                <a:gd name="f10" fmla="+- f4 0 f2"/>
                <a:gd name="f11" fmla="+- f3 0 f2"/>
                <a:gd name="f12" fmla="*/ f11 1 704"/>
                <a:gd name="f13" fmla="*/ f10 1 3324"/>
                <a:gd name="f14" fmla="*/ 0 1 f12"/>
                <a:gd name="f15" fmla="*/ f3 1 f12"/>
                <a:gd name="f16" fmla="*/ 0 1 f13"/>
                <a:gd name="f17" fmla="*/ f4 1 f13"/>
                <a:gd name="f18" fmla="*/ f14 f8 1"/>
                <a:gd name="f19" fmla="*/ f15 f8 1"/>
                <a:gd name="f20" fmla="*/ f17 f9 1"/>
                <a:gd name="f21" fmla="*/ f16 f9 1"/>
              </a:gdLst>
              <a:ahLst/>
              <a:cxnLst>
                <a:cxn ang="3cd4">
                  <a:pos x="hc" y="t"/>
                </a:cxn>
                <a:cxn ang="0">
                  <a:pos x="r" y="vc"/>
                </a:cxn>
                <a:cxn ang="cd4">
                  <a:pos x="hc" y="b"/>
                </a:cxn>
                <a:cxn ang="cd2">
                  <a:pos x="l" y="vc"/>
                </a:cxn>
              </a:cxnLst>
              <a:rect l="f18" t="f21" r="f19" b="f20"/>
              <a:pathLst>
                <a:path w="704" h="3324">
                  <a:moveTo>
                    <a:pt x="f3" y="f2"/>
                  </a:moveTo>
                  <a:lnTo>
                    <a:pt x="f5" y="f2"/>
                  </a:lnTo>
                  <a:lnTo>
                    <a:pt x="f2" y="f6"/>
                  </a:lnTo>
                  <a:lnTo>
                    <a:pt x="f7" y="f4"/>
                  </a:lnTo>
                  <a:lnTo>
                    <a:pt x="f3" y="f2"/>
                  </a:lnTo>
                  <a:close/>
                </a:path>
              </a:pathLst>
            </a:custGeom>
            <a:solidFill>
              <a:srgbClr val="595959"/>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8" name="Freeform 8">
              <a:extLst>
                <a:ext uri="{FF2B5EF4-FFF2-40B4-BE49-F238E27FC236}">
                  <a16:creationId xmlns:a16="http://schemas.microsoft.com/office/drawing/2014/main" id="{2F3917EB-57F9-4D21-8D97-BEB48A8E7031}"/>
                </a:ext>
              </a:extLst>
            </p:cNvPr>
            <p:cNvSpPr/>
            <p:nvPr/>
          </p:nvSpPr>
          <p:spPr>
            <a:xfrm>
              <a:off x="150811" y="5238753"/>
              <a:ext cx="1228725" cy="1619246"/>
            </a:xfrm>
            <a:custGeom>
              <a:avLst/>
              <a:gdLst>
                <a:gd name="f0" fmla="val w"/>
                <a:gd name="f1" fmla="val h"/>
                <a:gd name="f2" fmla="val 0"/>
                <a:gd name="f3" fmla="val 774"/>
                <a:gd name="f4" fmla="val 1020"/>
                <a:gd name="f5" fmla="val 740"/>
                <a:gd name="f6" fmla="*/ f0 1 774"/>
                <a:gd name="f7" fmla="*/ f1 1 1020"/>
                <a:gd name="f8" fmla="+- f4 0 f2"/>
                <a:gd name="f9" fmla="+- f3 0 f2"/>
                <a:gd name="f10" fmla="*/ f9 1 774"/>
                <a:gd name="f11" fmla="*/ f8 1 1020"/>
                <a:gd name="f12" fmla="*/ 0 1 f10"/>
                <a:gd name="f13" fmla="*/ f3 1 f10"/>
                <a:gd name="f14" fmla="*/ 0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774" h="1020">
                  <a:moveTo>
                    <a:pt x="f2" y="f2"/>
                  </a:moveTo>
                  <a:lnTo>
                    <a:pt x="f5" y="f4"/>
                  </a:lnTo>
                  <a:lnTo>
                    <a:pt x="f3" y="f4"/>
                  </a:lnTo>
                  <a:lnTo>
                    <a:pt x="f2" y="f2"/>
                  </a:lnTo>
                  <a:close/>
                </a:path>
              </a:pathLst>
            </a:custGeom>
            <a:solidFill>
              <a:srgbClr val="26262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9" name="Freeform 9">
              <a:extLst>
                <a:ext uri="{FF2B5EF4-FFF2-40B4-BE49-F238E27FC236}">
                  <a16:creationId xmlns:a16="http://schemas.microsoft.com/office/drawing/2014/main" id="{05C06B53-F762-4A6E-B838-3A46BCAA50B6}"/>
                </a:ext>
              </a:extLst>
            </p:cNvPr>
            <p:cNvSpPr/>
            <p:nvPr/>
          </p:nvSpPr>
          <p:spPr>
            <a:xfrm>
              <a:off x="457200" y="5291139"/>
              <a:ext cx="1495428" cy="1566860"/>
            </a:xfrm>
            <a:custGeom>
              <a:avLst/>
              <a:gdLst>
                <a:gd name="f0" fmla="val w"/>
                <a:gd name="f1" fmla="val h"/>
                <a:gd name="f2" fmla="val 0"/>
                <a:gd name="f3" fmla="val 942"/>
                <a:gd name="f4" fmla="val 987"/>
                <a:gd name="f5" fmla="val 909"/>
                <a:gd name="f6" fmla="*/ f0 1 942"/>
                <a:gd name="f7" fmla="*/ f1 1 987"/>
                <a:gd name="f8" fmla="+- f4 0 f2"/>
                <a:gd name="f9" fmla="+- f3 0 f2"/>
                <a:gd name="f10" fmla="*/ f9 1 942"/>
                <a:gd name="f11" fmla="*/ f8 1 987"/>
                <a:gd name="f12" fmla="*/ 0 1 f10"/>
                <a:gd name="f13" fmla="*/ f3 1 f10"/>
                <a:gd name="f14" fmla="*/ 0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942" h="987">
                  <a:moveTo>
                    <a:pt x="f2" y="f2"/>
                  </a:moveTo>
                  <a:lnTo>
                    <a:pt x="f5" y="f4"/>
                  </a:lnTo>
                  <a:lnTo>
                    <a:pt x="f3" y="f4"/>
                  </a:lnTo>
                  <a:lnTo>
                    <a:pt x="f2" y="f2"/>
                  </a:lnTo>
                  <a:close/>
                </a:path>
              </a:pathLst>
            </a:custGeom>
            <a:solidFill>
              <a:srgbClr val="0C5A82"/>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0" name="Freeform 10">
              <a:extLst>
                <a:ext uri="{FF2B5EF4-FFF2-40B4-BE49-F238E27FC236}">
                  <a16:creationId xmlns:a16="http://schemas.microsoft.com/office/drawing/2014/main" id="{17B9E1A4-9872-4887-A286-0C3F34DD5E68}"/>
                </a:ext>
              </a:extLst>
            </p:cNvPr>
            <p:cNvSpPr/>
            <p:nvPr/>
          </p:nvSpPr>
          <p:spPr>
            <a:xfrm>
              <a:off x="457200" y="5286375"/>
              <a:ext cx="2130423" cy="1571625"/>
            </a:xfrm>
            <a:custGeom>
              <a:avLst/>
              <a:gdLst>
                <a:gd name="f0" fmla="val w"/>
                <a:gd name="f1" fmla="val h"/>
                <a:gd name="f2" fmla="val 0"/>
                <a:gd name="f3" fmla="val 1342"/>
                <a:gd name="f4" fmla="val 990"/>
                <a:gd name="f5" fmla="val 3"/>
                <a:gd name="f6" fmla="val 942"/>
                <a:gd name="f7" fmla="val 156"/>
                <a:gd name="f8" fmla="val 27"/>
                <a:gd name="f9" fmla="*/ f0 1 1342"/>
                <a:gd name="f10" fmla="*/ f1 1 990"/>
                <a:gd name="f11" fmla="+- f4 0 f2"/>
                <a:gd name="f12" fmla="+- f3 0 f2"/>
                <a:gd name="f13" fmla="*/ f12 1 1342"/>
                <a:gd name="f14" fmla="*/ f11 1 990"/>
                <a:gd name="f15" fmla="*/ 0 1 f13"/>
                <a:gd name="f16" fmla="*/ f3 1 f13"/>
                <a:gd name="f17" fmla="*/ 0 1 f14"/>
                <a:gd name="f18" fmla="*/ f4 1 f14"/>
                <a:gd name="f19" fmla="*/ f15 f9 1"/>
                <a:gd name="f20" fmla="*/ f16 f9 1"/>
                <a:gd name="f21" fmla="*/ f18 f10 1"/>
                <a:gd name="f22" fmla="*/ f17 f10 1"/>
              </a:gdLst>
              <a:ahLst/>
              <a:cxnLst>
                <a:cxn ang="3cd4">
                  <a:pos x="hc" y="t"/>
                </a:cxn>
                <a:cxn ang="0">
                  <a:pos x="r" y="vc"/>
                </a:cxn>
                <a:cxn ang="cd4">
                  <a:pos x="hc" y="b"/>
                </a:cxn>
                <a:cxn ang="cd2">
                  <a:pos x="l" y="vc"/>
                </a:cxn>
              </a:cxnLst>
              <a:rect l="f19" t="f22" r="f20" b="f21"/>
              <a:pathLst>
                <a:path w="1342" h="990">
                  <a:moveTo>
                    <a:pt x="f2" y="f5"/>
                  </a:moveTo>
                  <a:lnTo>
                    <a:pt x="f6" y="f4"/>
                  </a:lnTo>
                  <a:lnTo>
                    <a:pt x="f3" y="f4"/>
                  </a:lnTo>
                  <a:lnTo>
                    <a:pt x="f7" y="f8"/>
                  </a:lnTo>
                  <a:lnTo>
                    <a:pt x="f2" y="f2"/>
                  </a:lnTo>
                  <a:lnTo>
                    <a:pt x="f2" y="f5"/>
                  </a:lnTo>
                  <a:close/>
                </a:path>
              </a:pathLst>
            </a:custGeom>
            <a:solidFill>
              <a:srgbClr val="1287C3"/>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1" name="Freeform 11">
              <a:extLst>
                <a:ext uri="{FF2B5EF4-FFF2-40B4-BE49-F238E27FC236}">
                  <a16:creationId xmlns:a16="http://schemas.microsoft.com/office/drawing/2014/main" id="{5E460B34-72A1-4B90-B106-ECD66CC8EBDF}"/>
                </a:ext>
              </a:extLst>
            </p:cNvPr>
            <p:cNvSpPr/>
            <p:nvPr/>
          </p:nvSpPr>
          <p:spPr>
            <a:xfrm>
              <a:off x="150811" y="5238753"/>
              <a:ext cx="1695453" cy="1619246"/>
            </a:xfrm>
            <a:custGeom>
              <a:avLst/>
              <a:gdLst>
                <a:gd name="f0" fmla="val w"/>
                <a:gd name="f1" fmla="val h"/>
                <a:gd name="f2" fmla="val 0"/>
                <a:gd name="f3" fmla="val 1068"/>
                <a:gd name="f4" fmla="val 1020"/>
                <a:gd name="f5" fmla="val 184"/>
                <a:gd name="f6" fmla="val 60"/>
                <a:gd name="f7" fmla="val 154"/>
                <a:gd name="f8" fmla="val 27"/>
                <a:gd name="f9" fmla="val 157"/>
                <a:gd name="f10" fmla="val 24"/>
                <a:gd name="f11" fmla="val 774"/>
                <a:gd name="f12" fmla="*/ f0 1 1068"/>
                <a:gd name="f13" fmla="*/ f1 1 1020"/>
                <a:gd name="f14" fmla="+- f4 0 f2"/>
                <a:gd name="f15" fmla="+- f3 0 f2"/>
                <a:gd name="f16" fmla="*/ f15 1 1068"/>
                <a:gd name="f17" fmla="*/ f14 1 1020"/>
                <a:gd name="f18" fmla="*/ 0 1 f16"/>
                <a:gd name="f19" fmla="*/ f3 1 f16"/>
                <a:gd name="f20" fmla="*/ 0 1 f17"/>
                <a:gd name="f21" fmla="*/ f4 1 f17"/>
                <a:gd name="f22" fmla="*/ f18 f12 1"/>
                <a:gd name="f23" fmla="*/ f19 f12 1"/>
                <a:gd name="f24" fmla="*/ f21 f13 1"/>
                <a:gd name="f25" fmla="*/ f20 f13 1"/>
              </a:gdLst>
              <a:ahLst/>
              <a:cxnLst>
                <a:cxn ang="3cd4">
                  <a:pos x="hc" y="t"/>
                </a:cxn>
                <a:cxn ang="0">
                  <a:pos x="r" y="vc"/>
                </a:cxn>
                <a:cxn ang="cd4">
                  <a:pos x="hc" y="b"/>
                </a:cxn>
                <a:cxn ang="cd2">
                  <a:pos x="l" y="vc"/>
                </a:cxn>
              </a:cxnLst>
              <a:rect l="f22" t="f25" r="f23" b="f24"/>
              <a:pathLst>
                <a:path w="1068" h="1020">
                  <a:moveTo>
                    <a:pt x="f3" y="f4"/>
                  </a:moveTo>
                  <a:lnTo>
                    <a:pt x="f5" y="f6"/>
                  </a:lnTo>
                  <a:lnTo>
                    <a:pt x="f7" y="f8"/>
                  </a:lnTo>
                  <a:lnTo>
                    <a:pt x="f9" y="f8"/>
                  </a:lnTo>
                  <a:lnTo>
                    <a:pt x="f9" y="f10"/>
                  </a:lnTo>
                  <a:lnTo>
                    <a:pt x="f7" y="f10"/>
                  </a:lnTo>
                  <a:lnTo>
                    <a:pt x="f2" y="f2"/>
                  </a:lnTo>
                  <a:lnTo>
                    <a:pt x="f2" y="f2"/>
                  </a:lnTo>
                  <a:lnTo>
                    <a:pt x="f11" y="f4"/>
                  </a:lnTo>
                  <a:lnTo>
                    <a:pt x="f3" y="f4"/>
                  </a:lnTo>
                  <a:close/>
                </a:path>
              </a:pathLst>
            </a:custGeom>
            <a:solidFill>
              <a:srgbClr val="40404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2" name="Date Placeholder 1">
            <a:extLst>
              <a:ext uri="{FF2B5EF4-FFF2-40B4-BE49-F238E27FC236}">
                <a16:creationId xmlns:a16="http://schemas.microsoft.com/office/drawing/2014/main" id="{8E030CCC-0EC0-409D-80F3-F32CA4BBFF04}"/>
              </a:ext>
            </a:extLst>
          </p:cNvPr>
          <p:cNvSpPr txBox="1">
            <a:spLocks noGrp="1"/>
          </p:cNvSpPr>
          <p:nvPr>
            <p:ph type="dt" sz="half" idx="7"/>
          </p:nvPr>
        </p:nvSpPr>
        <p:spPr>
          <a:xfrm>
            <a:off x="9732654" y="5883277"/>
            <a:ext cx="1143000" cy="365129"/>
          </a:xfrm>
        </p:spPr>
        <p:txBody>
          <a:bodyPr/>
          <a:lstStyle>
            <a:lvl1pPr>
              <a:defRPr/>
            </a:lvl1pPr>
          </a:lstStyle>
          <a:p>
            <a:pPr lvl="0"/>
            <a:fld id="{BDD62703-E16B-474A-A1F1-EC2AB072EA6A}" type="datetime1">
              <a:rPr lang="en-US"/>
              <a:pPr lvl="0"/>
              <a:t>10/25/2019</a:t>
            </a:fld>
            <a:endParaRPr lang="en-US"/>
          </a:p>
        </p:txBody>
      </p:sp>
      <p:sp>
        <p:nvSpPr>
          <p:cNvPr id="3" name="Footer Placeholder 2">
            <a:extLst>
              <a:ext uri="{FF2B5EF4-FFF2-40B4-BE49-F238E27FC236}">
                <a16:creationId xmlns:a16="http://schemas.microsoft.com/office/drawing/2014/main" id="{B5FB065F-2D00-4AD4-A588-3414B6EC1B25}"/>
              </a:ext>
            </a:extLst>
          </p:cNvPr>
          <p:cNvSpPr txBox="1">
            <a:spLocks noGrp="1"/>
          </p:cNvSpPr>
          <p:nvPr>
            <p:ph type="ftr" sz="quarter" idx="9"/>
          </p:nvPr>
        </p:nvSpPr>
        <p:spPr>
          <a:xfrm>
            <a:off x="2572280" y="5883277"/>
            <a:ext cx="7084176" cy="365129"/>
          </a:xfrm>
        </p:spPr>
        <p:txBody>
          <a:bodyPr/>
          <a:lstStyle>
            <a:lvl1pPr>
              <a:defRPr/>
            </a:lvl1pPr>
          </a:lstStyle>
          <a:p>
            <a:pPr lvl="0"/>
            <a:endParaRPr lang="en-US"/>
          </a:p>
        </p:txBody>
      </p:sp>
      <p:sp>
        <p:nvSpPr>
          <p:cNvPr id="4" name="Slide Number Placeholder 3">
            <a:extLst>
              <a:ext uri="{FF2B5EF4-FFF2-40B4-BE49-F238E27FC236}">
                <a16:creationId xmlns:a16="http://schemas.microsoft.com/office/drawing/2014/main" id="{B76A9C78-16E8-4750-858B-337368C3A775}"/>
              </a:ext>
            </a:extLst>
          </p:cNvPr>
          <p:cNvSpPr txBox="1">
            <a:spLocks noGrp="1"/>
          </p:cNvSpPr>
          <p:nvPr>
            <p:ph type="sldNum" sz="quarter" idx="8"/>
          </p:nvPr>
        </p:nvSpPr>
        <p:spPr>
          <a:xfrm>
            <a:off x="10951860" y="5883277"/>
            <a:ext cx="551163" cy="365129"/>
          </a:xfrm>
        </p:spPr>
        <p:txBody>
          <a:bodyPr/>
          <a:lstStyle>
            <a:lvl1pPr>
              <a:defRPr/>
            </a:lvl1pPr>
          </a:lstStyle>
          <a:p>
            <a:pPr lvl="0"/>
            <a:fld id="{5E134736-CBE5-4A75-9975-AF01625349E9}" type="slidenum">
              <a:t>‹#›</a:t>
            </a:fld>
            <a:endParaRPr lang="en-US"/>
          </a:p>
        </p:txBody>
      </p:sp>
    </p:spTree>
    <p:extLst>
      <p:ext uri="{BB962C8B-B14F-4D97-AF65-F5344CB8AC3E}">
        <p14:creationId xmlns:p14="http://schemas.microsoft.com/office/powerpoint/2010/main" val="2699836651"/>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 name="Group 6">
            <a:extLst>
              <a:ext uri="{FF2B5EF4-FFF2-40B4-BE49-F238E27FC236}">
                <a16:creationId xmlns:a16="http://schemas.microsoft.com/office/drawing/2014/main" id="{D035AC93-096D-4A11-84ED-9F76A6EED2D6}"/>
              </a:ext>
            </a:extLst>
          </p:cNvPr>
          <p:cNvGrpSpPr/>
          <p:nvPr/>
        </p:nvGrpSpPr>
        <p:grpSpPr>
          <a:xfrm>
            <a:off x="150811" y="0"/>
            <a:ext cx="2436812" cy="6858000"/>
            <a:chOff x="150811" y="0"/>
            <a:chExt cx="2436812" cy="6858000"/>
          </a:xfrm>
        </p:grpSpPr>
        <p:sp>
          <p:nvSpPr>
            <p:cNvPr id="9" name="Freeform 6">
              <a:extLst>
                <a:ext uri="{FF2B5EF4-FFF2-40B4-BE49-F238E27FC236}">
                  <a16:creationId xmlns:a16="http://schemas.microsoft.com/office/drawing/2014/main" id="{71B0550D-8988-461C-B13B-A466F192B24E}"/>
                </a:ext>
              </a:extLst>
            </p:cNvPr>
            <p:cNvSpPr/>
            <p:nvPr/>
          </p:nvSpPr>
          <p:spPr>
            <a:xfrm>
              <a:off x="457200" y="0"/>
              <a:ext cx="1122361" cy="5329242"/>
            </a:xfrm>
            <a:custGeom>
              <a:avLst/>
              <a:gdLst>
                <a:gd name="f0" fmla="val w"/>
                <a:gd name="f1" fmla="val h"/>
                <a:gd name="f2" fmla="val 0"/>
                <a:gd name="f3" fmla="val 707"/>
                <a:gd name="f4" fmla="val 3357"/>
                <a:gd name="f5" fmla="val 3330"/>
                <a:gd name="f6" fmla="val 156"/>
                <a:gd name="f7" fmla="val 547"/>
                <a:gd name="f8" fmla="*/ f0 1 707"/>
                <a:gd name="f9" fmla="*/ f1 1 3357"/>
                <a:gd name="f10" fmla="+- f4 0 f2"/>
                <a:gd name="f11" fmla="+- f3 0 f2"/>
                <a:gd name="f12" fmla="*/ f11 1 707"/>
                <a:gd name="f13" fmla="*/ f10 1 3357"/>
                <a:gd name="f14" fmla="*/ 0 1 f12"/>
                <a:gd name="f15" fmla="*/ f3 1 f12"/>
                <a:gd name="f16" fmla="*/ 0 1 f13"/>
                <a:gd name="f17" fmla="*/ f4 1 f13"/>
                <a:gd name="f18" fmla="*/ f14 f8 1"/>
                <a:gd name="f19" fmla="*/ f15 f8 1"/>
                <a:gd name="f20" fmla="*/ f17 f9 1"/>
                <a:gd name="f21" fmla="*/ f16 f9 1"/>
              </a:gdLst>
              <a:ahLst/>
              <a:cxnLst>
                <a:cxn ang="3cd4">
                  <a:pos x="hc" y="t"/>
                </a:cxn>
                <a:cxn ang="0">
                  <a:pos x="r" y="vc"/>
                </a:cxn>
                <a:cxn ang="cd4">
                  <a:pos x="hc" y="b"/>
                </a:cxn>
                <a:cxn ang="cd2">
                  <a:pos x="l" y="vc"/>
                </a:cxn>
              </a:cxnLst>
              <a:rect l="f18" t="f21" r="f19" b="f20"/>
              <a:pathLst>
                <a:path w="707" h="3357">
                  <a:moveTo>
                    <a:pt x="f2" y="f5"/>
                  </a:moveTo>
                  <a:lnTo>
                    <a:pt x="f6" y="f4"/>
                  </a:lnTo>
                  <a:lnTo>
                    <a:pt x="f3" y="f2"/>
                  </a:lnTo>
                  <a:lnTo>
                    <a:pt x="f7" y="f2"/>
                  </a:lnTo>
                  <a:lnTo>
                    <a:pt x="f2" y="f5"/>
                  </a:lnTo>
                  <a:close/>
                </a:path>
              </a:pathLst>
            </a:custGeom>
            <a:solidFill>
              <a:srgbClr val="30ACEC"/>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0" name="Freeform 7">
              <a:extLst>
                <a:ext uri="{FF2B5EF4-FFF2-40B4-BE49-F238E27FC236}">
                  <a16:creationId xmlns:a16="http://schemas.microsoft.com/office/drawing/2014/main" id="{CA1E5F6A-752B-40BE-8F66-05099018BC88}"/>
                </a:ext>
              </a:extLst>
            </p:cNvPr>
            <p:cNvSpPr/>
            <p:nvPr/>
          </p:nvSpPr>
          <p:spPr>
            <a:xfrm>
              <a:off x="150811" y="0"/>
              <a:ext cx="1117597" cy="5276846"/>
            </a:xfrm>
            <a:custGeom>
              <a:avLst/>
              <a:gdLst>
                <a:gd name="f0" fmla="val w"/>
                <a:gd name="f1" fmla="val h"/>
                <a:gd name="f2" fmla="val 0"/>
                <a:gd name="f3" fmla="val 704"/>
                <a:gd name="f4" fmla="val 3324"/>
                <a:gd name="f5" fmla="val 545"/>
                <a:gd name="f6" fmla="val 3300"/>
                <a:gd name="f7" fmla="val 157"/>
                <a:gd name="f8" fmla="*/ f0 1 704"/>
                <a:gd name="f9" fmla="*/ f1 1 3324"/>
                <a:gd name="f10" fmla="+- f4 0 f2"/>
                <a:gd name="f11" fmla="+- f3 0 f2"/>
                <a:gd name="f12" fmla="*/ f11 1 704"/>
                <a:gd name="f13" fmla="*/ f10 1 3324"/>
                <a:gd name="f14" fmla="*/ 0 1 f12"/>
                <a:gd name="f15" fmla="*/ f3 1 f12"/>
                <a:gd name="f16" fmla="*/ 0 1 f13"/>
                <a:gd name="f17" fmla="*/ f4 1 f13"/>
                <a:gd name="f18" fmla="*/ f14 f8 1"/>
                <a:gd name="f19" fmla="*/ f15 f8 1"/>
                <a:gd name="f20" fmla="*/ f17 f9 1"/>
                <a:gd name="f21" fmla="*/ f16 f9 1"/>
              </a:gdLst>
              <a:ahLst/>
              <a:cxnLst>
                <a:cxn ang="3cd4">
                  <a:pos x="hc" y="t"/>
                </a:cxn>
                <a:cxn ang="0">
                  <a:pos x="r" y="vc"/>
                </a:cxn>
                <a:cxn ang="cd4">
                  <a:pos x="hc" y="b"/>
                </a:cxn>
                <a:cxn ang="cd2">
                  <a:pos x="l" y="vc"/>
                </a:cxn>
              </a:cxnLst>
              <a:rect l="f18" t="f21" r="f19" b="f20"/>
              <a:pathLst>
                <a:path w="704" h="3324">
                  <a:moveTo>
                    <a:pt x="f3" y="f2"/>
                  </a:moveTo>
                  <a:lnTo>
                    <a:pt x="f5" y="f2"/>
                  </a:lnTo>
                  <a:lnTo>
                    <a:pt x="f2" y="f6"/>
                  </a:lnTo>
                  <a:lnTo>
                    <a:pt x="f7" y="f4"/>
                  </a:lnTo>
                  <a:lnTo>
                    <a:pt x="f3" y="f2"/>
                  </a:lnTo>
                  <a:close/>
                </a:path>
              </a:pathLst>
            </a:custGeom>
            <a:solidFill>
              <a:srgbClr val="595959"/>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1" name="Freeform 8">
              <a:extLst>
                <a:ext uri="{FF2B5EF4-FFF2-40B4-BE49-F238E27FC236}">
                  <a16:creationId xmlns:a16="http://schemas.microsoft.com/office/drawing/2014/main" id="{ACD7A143-076B-4552-9704-4C4D957E83D0}"/>
                </a:ext>
              </a:extLst>
            </p:cNvPr>
            <p:cNvSpPr/>
            <p:nvPr/>
          </p:nvSpPr>
          <p:spPr>
            <a:xfrm>
              <a:off x="150811" y="5238753"/>
              <a:ext cx="1228725" cy="1619246"/>
            </a:xfrm>
            <a:custGeom>
              <a:avLst/>
              <a:gdLst>
                <a:gd name="f0" fmla="val w"/>
                <a:gd name="f1" fmla="val h"/>
                <a:gd name="f2" fmla="val 0"/>
                <a:gd name="f3" fmla="val 774"/>
                <a:gd name="f4" fmla="val 1020"/>
                <a:gd name="f5" fmla="val 740"/>
                <a:gd name="f6" fmla="*/ f0 1 774"/>
                <a:gd name="f7" fmla="*/ f1 1 1020"/>
                <a:gd name="f8" fmla="+- f4 0 f2"/>
                <a:gd name="f9" fmla="+- f3 0 f2"/>
                <a:gd name="f10" fmla="*/ f9 1 774"/>
                <a:gd name="f11" fmla="*/ f8 1 1020"/>
                <a:gd name="f12" fmla="*/ 0 1 f10"/>
                <a:gd name="f13" fmla="*/ f3 1 f10"/>
                <a:gd name="f14" fmla="*/ 0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774" h="1020">
                  <a:moveTo>
                    <a:pt x="f2" y="f2"/>
                  </a:moveTo>
                  <a:lnTo>
                    <a:pt x="f5" y="f4"/>
                  </a:lnTo>
                  <a:lnTo>
                    <a:pt x="f3" y="f4"/>
                  </a:lnTo>
                  <a:lnTo>
                    <a:pt x="f2" y="f2"/>
                  </a:lnTo>
                  <a:close/>
                </a:path>
              </a:pathLst>
            </a:custGeom>
            <a:solidFill>
              <a:srgbClr val="26262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2" name="Freeform 9">
              <a:extLst>
                <a:ext uri="{FF2B5EF4-FFF2-40B4-BE49-F238E27FC236}">
                  <a16:creationId xmlns:a16="http://schemas.microsoft.com/office/drawing/2014/main" id="{C4FAC569-71AE-46E1-B391-BCB9319FC6E8}"/>
                </a:ext>
              </a:extLst>
            </p:cNvPr>
            <p:cNvSpPr/>
            <p:nvPr/>
          </p:nvSpPr>
          <p:spPr>
            <a:xfrm>
              <a:off x="457200" y="5291139"/>
              <a:ext cx="1495428" cy="1566860"/>
            </a:xfrm>
            <a:custGeom>
              <a:avLst/>
              <a:gdLst>
                <a:gd name="f0" fmla="val w"/>
                <a:gd name="f1" fmla="val h"/>
                <a:gd name="f2" fmla="val 0"/>
                <a:gd name="f3" fmla="val 942"/>
                <a:gd name="f4" fmla="val 987"/>
                <a:gd name="f5" fmla="val 909"/>
                <a:gd name="f6" fmla="*/ f0 1 942"/>
                <a:gd name="f7" fmla="*/ f1 1 987"/>
                <a:gd name="f8" fmla="+- f4 0 f2"/>
                <a:gd name="f9" fmla="+- f3 0 f2"/>
                <a:gd name="f10" fmla="*/ f9 1 942"/>
                <a:gd name="f11" fmla="*/ f8 1 987"/>
                <a:gd name="f12" fmla="*/ 0 1 f10"/>
                <a:gd name="f13" fmla="*/ f3 1 f10"/>
                <a:gd name="f14" fmla="*/ 0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942" h="987">
                  <a:moveTo>
                    <a:pt x="f2" y="f2"/>
                  </a:moveTo>
                  <a:lnTo>
                    <a:pt x="f5" y="f4"/>
                  </a:lnTo>
                  <a:lnTo>
                    <a:pt x="f3" y="f4"/>
                  </a:lnTo>
                  <a:lnTo>
                    <a:pt x="f2" y="f2"/>
                  </a:lnTo>
                  <a:close/>
                </a:path>
              </a:pathLst>
            </a:custGeom>
            <a:solidFill>
              <a:srgbClr val="0C5A82"/>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3" name="Freeform 10">
              <a:extLst>
                <a:ext uri="{FF2B5EF4-FFF2-40B4-BE49-F238E27FC236}">
                  <a16:creationId xmlns:a16="http://schemas.microsoft.com/office/drawing/2014/main" id="{81050B6B-8605-4F3F-A377-FECC579B997D}"/>
                </a:ext>
              </a:extLst>
            </p:cNvPr>
            <p:cNvSpPr/>
            <p:nvPr/>
          </p:nvSpPr>
          <p:spPr>
            <a:xfrm>
              <a:off x="457200" y="5286375"/>
              <a:ext cx="2130423" cy="1571625"/>
            </a:xfrm>
            <a:custGeom>
              <a:avLst/>
              <a:gdLst>
                <a:gd name="f0" fmla="val w"/>
                <a:gd name="f1" fmla="val h"/>
                <a:gd name="f2" fmla="val 0"/>
                <a:gd name="f3" fmla="val 1342"/>
                <a:gd name="f4" fmla="val 990"/>
                <a:gd name="f5" fmla="val 3"/>
                <a:gd name="f6" fmla="val 942"/>
                <a:gd name="f7" fmla="val 156"/>
                <a:gd name="f8" fmla="val 27"/>
                <a:gd name="f9" fmla="*/ f0 1 1342"/>
                <a:gd name="f10" fmla="*/ f1 1 990"/>
                <a:gd name="f11" fmla="+- f4 0 f2"/>
                <a:gd name="f12" fmla="+- f3 0 f2"/>
                <a:gd name="f13" fmla="*/ f12 1 1342"/>
                <a:gd name="f14" fmla="*/ f11 1 990"/>
                <a:gd name="f15" fmla="*/ 0 1 f13"/>
                <a:gd name="f16" fmla="*/ f3 1 f13"/>
                <a:gd name="f17" fmla="*/ 0 1 f14"/>
                <a:gd name="f18" fmla="*/ f4 1 f14"/>
                <a:gd name="f19" fmla="*/ f15 f9 1"/>
                <a:gd name="f20" fmla="*/ f16 f9 1"/>
                <a:gd name="f21" fmla="*/ f18 f10 1"/>
                <a:gd name="f22" fmla="*/ f17 f10 1"/>
              </a:gdLst>
              <a:ahLst/>
              <a:cxnLst>
                <a:cxn ang="3cd4">
                  <a:pos x="hc" y="t"/>
                </a:cxn>
                <a:cxn ang="0">
                  <a:pos x="r" y="vc"/>
                </a:cxn>
                <a:cxn ang="cd4">
                  <a:pos x="hc" y="b"/>
                </a:cxn>
                <a:cxn ang="cd2">
                  <a:pos x="l" y="vc"/>
                </a:cxn>
              </a:cxnLst>
              <a:rect l="f19" t="f22" r="f20" b="f21"/>
              <a:pathLst>
                <a:path w="1342" h="990">
                  <a:moveTo>
                    <a:pt x="f2" y="f5"/>
                  </a:moveTo>
                  <a:lnTo>
                    <a:pt x="f6" y="f4"/>
                  </a:lnTo>
                  <a:lnTo>
                    <a:pt x="f3" y="f4"/>
                  </a:lnTo>
                  <a:lnTo>
                    <a:pt x="f7" y="f8"/>
                  </a:lnTo>
                  <a:lnTo>
                    <a:pt x="f2" y="f2"/>
                  </a:lnTo>
                  <a:lnTo>
                    <a:pt x="f2" y="f5"/>
                  </a:lnTo>
                  <a:close/>
                </a:path>
              </a:pathLst>
            </a:custGeom>
            <a:solidFill>
              <a:srgbClr val="1287C3"/>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4" name="Freeform 11">
              <a:extLst>
                <a:ext uri="{FF2B5EF4-FFF2-40B4-BE49-F238E27FC236}">
                  <a16:creationId xmlns:a16="http://schemas.microsoft.com/office/drawing/2014/main" id="{CB64106A-AD7D-434A-9CE8-3BF553AD77E8}"/>
                </a:ext>
              </a:extLst>
            </p:cNvPr>
            <p:cNvSpPr/>
            <p:nvPr/>
          </p:nvSpPr>
          <p:spPr>
            <a:xfrm>
              <a:off x="150811" y="5238753"/>
              <a:ext cx="1695453" cy="1619246"/>
            </a:xfrm>
            <a:custGeom>
              <a:avLst/>
              <a:gdLst>
                <a:gd name="f0" fmla="val w"/>
                <a:gd name="f1" fmla="val h"/>
                <a:gd name="f2" fmla="val 0"/>
                <a:gd name="f3" fmla="val 1068"/>
                <a:gd name="f4" fmla="val 1020"/>
                <a:gd name="f5" fmla="val 184"/>
                <a:gd name="f6" fmla="val 60"/>
                <a:gd name="f7" fmla="val 154"/>
                <a:gd name="f8" fmla="val 27"/>
                <a:gd name="f9" fmla="val 157"/>
                <a:gd name="f10" fmla="val 24"/>
                <a:gd name="f11" fmla="val 774"/>
                <a:gd name="f12" fmla="*/ f0 1 1068"/>
                <a:gd name="f13" fmla="*/ f1 1 1020"/>
                <a:gd name="f14" fmla="+- f4 0 f2"/>
                <a:gd name="f15" fmla="+- f3 0 f2"/>
                <a:gd name="f16" fmla="*/ f15 1 1068"/>
                <a:gd name="f17" fmla="*/ f14 1 1020"/>
                <a:gd name="f18" fmla="*/ 0 1 f16"/>
                <a:gd name="f19" fmla="*/ f3 1 f16"/>
                <a:gd name="f20" fmla="*/ 0 1 f17"/>
                <a:gd name="f21" fmla="*/ f4 1 f17"/>
                <a:gd name="f22" fmla="*/ f18 f12 1"/>
                <a:gd name="f23" fmla="*/ f19 f12 1"/>
                <a:gd name="f24" fmla="*/ f21 f13 1"/>
                <a:gd name="f25" fmla="*/ f20 f13 1"/>
              </a:gdLst>
              <a:ahLst/>
              <a:cxnLst>
                <a:cxn ang="3cd4">
                  <a:pos x="hc" y="t"/>
                </a:cxn>
                <a:cxn ang="0">
                  <a:pos x="r" y="vc"/>
                </a:cxn>
                <a:cxn ang="cd4">
                  <a:pos x="hc" y="b"/>
                </a:cxn>
                <a:cxn ang="cd2">
                  <a:pos x="l" y="vc"/>
                </a:cxn>
              </a:cxnLst>
              <a:rect l="f22" t="f25" r="f23" b="f24"/>
              <a:pathLst>
                <a:path w="1068" h="1020">
                  <a:moveTo>
                    <a:pt x="f3" y="f4"/>
                  </a:moveTo>
                  <a:lnTo>
                    <a:pt x="f5" y="f6"/>
                  </a:lnTo>
                  <a:lnTo>
                    <a:pt x="f7" y="f8"/>
                  </a:lnTo>
                  <a:lnTo>
                    <a:pt x="f9" y="f8"/>
                  </a:lnTo>
                  <a:lnTo>
                    <a:pt x="f9" y="f10"/>
                  </a:lnTo>
                  <a:lnTo>
                    <a:pt x="f7" y="f10"/>
                  </a:lnTo>
                  <a:lnTo>
                    <a:pt x="f2" y="f2"/>
                  </a:lnTo>
                  <a:lnTo>
                    <a:pt x="f2" y="f2"/>
                  </a:lnTo>
                  <a:lnTo>
                    <a:pt x="f11" y="f4"/>
                  </a:lnTo>
                  <a:lnTo>
                    <a:pt x="f3" y="f4"/>
                  </a:lnTo>
                  <a:close/>
                </a:path>
              </a:pathLst>
            </a:custGeom>
            <a:solidFill>
              <a:srgbClr val="40404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2" name="Title 1">
            <a:extLst>
              <a:ext uri="{FF2B5EF4-FFF2-40B4-BE49-F238E27FC236}">
                <a16:creationId xmlns:a16="http://schemas.microsoft.com/office/drawing/2014/main" id="{89E79424-DAE8-4FF5-98AF-171B09F5BFDC}"/>
              </a:ext>
            </a:extLst>
          </p:cNvPr>
          <p:cNvSpPr txBox="1">
            <a:spLocks noGrp="1"/>
          </p:cNvSpPr>
          <p:nvPr>
            <p:ph type="title"/>
          </p:nvPr>
        </p:nvSpPr>
        <p:spPr>
          <a:xfrm>
            <a:off x="1484308" y="1600200"/>
            <a:ext cx="3549124" cy="1371600"/>
          </a:xfrm>
        </p:spPr>
        <p:txBody>
          <a:bodyPr anchor="b"/>
          <a:lstStyle>
            <a:lvl1pPr>
              <a:defRPr sz="2400"/>
            </a:lvl1pPr>
          </a:lstStyle>
          <a:p>
            <a:pPr lvl="0"/>
            <a:r>
              <a:rPr lang="en-US"/>
              <a:t>Click to edit Master title style</a:t>
            </a:r>
          </a:p>
        </p:txBody>
      </p:sp>
      <p:sp>
        <p:nvSpPr>
          <p:cNvPr id="3" name="Content Placeholder 2">
            <a:extLst>
              <a:ext uri="{FF2B5EF4-FFF2-40B4-BE49-F238E27FC236}">
                <a16:creationId xmlns:a16="http://schemas.microsoft.com/office/drawing/2014/main" id="{CF0406EE-7838-46D9-8861-6351D7914B3B}"/>
              </a:ext>
            </a:extLst>
          </p:cNvPr>
          <p:cNvSpPr txBox="1">
            <a:spLocks noGrp="1"/>
          </p:cNvSpPr>
          <p:nvPr>
            <p:ph idx="1"/>
          </p:nvPr>
        </p:nvSpPr>
        <p:spPr>
          <a:xfrm>
            <a:off x="5262033" y="685800"/>
            <a:ext cx="6240990" cy="5105396"/>
          </a:xfrm>
        </p:spPr>
        <p:txBody>
          <a:bodyPr/>
          <a:lstStyle>
            <a:lvl1pPr>
              <a:spcBef>
                <a:spcPts val="500"/>
              </a:spcBef>
              <a:defRPr sz="2000"/>
            </a:lvl1pPr>
            <a:lvl2pPr>
              <a:spcBef>
                <a:spcPts val="400"/>
              </a:spcBef>
              <a:defRPr sz="1800"/>
            </a:lvl2pPr>
            <a:lvl3pPr>
              <a:defRPr sz="1600"/>
            </a:lvl3pPr>
            <a:lvl4pPr>
              <a:spcBef>
                <a:spcPts val="300"/>
              </a:spcBef>
              <a:defRPr sz="1400"/>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AD1AF6CE-40DF-4F86-B9A8-9CC933E718CC}"/>
              </a:ext>
            </a:extLst>
          </p:cNvPr>
          <p:cNvSpPr txBox="1">
            <a:spLocks noGrp="1"/>
          </p:cNvSpPr>
          <p:nvPr>
            <p:ph type="body" idx="2"/>
          </p:nvPr>
        </p:nvSpPr>
        <p:spPr>
          <a:xfrm>
            <a:off x="1484308" y="2971800"/>
            <a:ext cx="3549124" cy="1828800"/>
          </a:xfrm>
        </p:spPr>
        <p:txBody>
          <a:bodyPr anchorCtr="1"/>
          <a:lstStyle>
            <a:lvl1pPr marL="0" indent="0" algn="ctr">
              <a:spcBef>
                <a:spcPts val="400"/>
              </a:spcBef>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8FBF09FC-C59E-47AD-9A3F-7A1BE1C02AB2}"/>
              </a:ext>
            </a:extLst>
          </p:cNvPr>
          <p:cNvSpPr txBox="1">
            <a:spLocks noGrp="1"/>
          </p:cNvSpPr>
          <p:nvPr>
            <p:ph type="dt" sz="half" idx="7"/>
          </p:nvPr>
        </p:nvSpPr>
        <p:spPr>
          <a:xfrm>
            <a:off x="9732654" y="5883277"/>
            <a:ext cx="1143000" cy="365129"/>
          </a:xfrm>
        </p:spPr>
        <p:txBody>
          <a:bodyPr/>
          <a:lstStyle>
            <a:lvl1pPr>
              <a:defRPr/>
            </a:lvl1pPr>
          </a:lstStyle>
          <a:p>
            <a:pPr lvl="0"/>
            <a:fld id="{95D0B1B8-678D-45D2-AD6D-1E464371A5FB}" type="datetime1">
              <a:rPr lang="en-US"/>
              <a:pPr lvl="0"/>
              <a:t>10/25/2019</a:t>
            </a:fld>
            <a:endParaRPr lang="en-US"/>
          </a:p>
        </p:txBody>
      </p:sp>
      <p:sp>
        <p:nvSpPr>
          <p:cNvPr id="6" name="Footer Placeholder 5">
            <a:extLst>
              <a:ext uri="{FF2B5EF4-FFF2-40B4-BE49-F238E27FC236}">
                <a16:creationId xmlns:a16="http://schemas.microsoft.com/office/drawing/2014/main" id="{BCD4DA8E-CE1B-4E38-9C64-75C199EA1AE3}"/>
              </a:ext>
            </a:extLst>
          </p:cNvPr>
          <p:cNvSpPr txBox="1">
            <a:spLocks noGrp="1"/>
          </p:cNvSpPr>
          <p:nvPr>
            <p:ph type="ftr" sz="quarter" idx="9"/>
          </p:nvPr>
        </p:nvSpPr>
        <p:spPr>
          <a:xfrm>
            <a:off x="2572280" y="5883277"/>
            <a:ext cx="7084176" cy="365129"/>
          </a:xfrm>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72212D58-E1D8-4B31-A4F2-244ECB593F31}"/>
              </a:ext>
            </a:extLst>
          </p:cNvPr>
          <p:cNvSpPr txBox="1">
            <a:spLocks noGrp="1"/>
          </p:cNvSpPr>
          <p:nvPr>
            <p:ph type="sldNum" sz="quarter" idx="8"/>
          </p:nvPr>
        </p:nvSpPr>
        <p:spPr>
          <a:xfrm>
            <a:off x="10951860" y="5883277"/>
            <a:ext cx="551163" cy="365129"/>
          </a:xfrm>
        </p:spPr>
        <p:txBody>
          <a:bodyPr/>
          <a:lstStyle>
            <a:lvl1pPr>
              <a:defRPr/>
            </a:lvl1pPr>
          </a:lstStyle>
          <a:p>
            <a:pPr lvl="0"/>
            <a:fld id="{6C405333-2604-43BF-B22B-F22A7D6B0075}" type="slidenum">
              <a:t>‹#›</a:t>
            </a:fld>
            <a:endParaRPr lang="en-US"/>
          </a:p>
        </p:txBody>
      </p:sp>
    </p:spTree>
    <p:extLst>
      <p:ext uri="{BB962C8B-B14F-4D97-AF65-F5344CB8AC3E}">
        <p14:creationId xmlns:p14="http://schemas.microsoft.com/office/powerpoint/2010/main" val="35457010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6">
            <a:extLst>
              <a:ext uri="{FF2B5EF4-FFF2-40B4-BE49-F238E27FC236}">
                <a16:creationId xmlns:a16="http://schemas.microsoft.com/office/drawing/2014/main" id="{1431A26B-967D-44E3-B41F-B61D2C7A4DFB}"/>
              </a:ext>
            </a:extLst>
          </p:cNvPr>
          <p:cNvGrpSpPr/>
          <p:nvPr/>
        </p:nvGrpSpPr>
        <p:grpSpPr>
          <a:xfrm>
            <a:off x="150811" y="0"/>
            <a:ext cx="2436812" cy="6858000"/>
            <a:chOff x="150811" y="0"/>
            <a:chExt cx="2436812" cy="6858000"/>
          </a:xfrm>
        </p:grpSpPr>
        <p:sp>
          <p:nvSpPr>
            <p:cNvPr id="9" name="Freeform 6">
              <a:extLst>
                <a:ext uri="{FF2B5EF4-FFF2-40B4-BE49-F238E27FC236}">
                  <a16:creationId xmlns:a16="http://schemas.microsoft.com/office/drawing/2014/main" id="{CAB30645-8D5F-4D54-A507-54E3CCA65D0B}"/>
                </a:ext>
              </a:extLst>
            </p:cNvPr>
            <p:cNvSpPr/>
            <p:nvPr/>
          </p:nvSpPr>
          <p:spPr>
            <a:xfrm>
              <a:off x="457200" y="0"/>
              <a:ext cx="1122361" cy="5329242"/>
            </a:xfrm>
            <a:custGeom>
              <a:avLst/>
              <a:gdLst>
                <a:gd name="f0" fmla="val w"/>
                <a:gd name="f1" fmla="val h"/>
                <a:gd name="f2" fmla="val 0"/>
                <a:gd name="f3" fmla="val 707"/>
                <a:gd name="f4" fmla="val 3357"/>
                <a:gd name="f5" fmla="val 3330"/>
                <a:gd name="f6" fmla="val 156"/>
                <a:gd name="f7" fmla="val 547"/>
                <a:gd name="f8" fmla="*/ f0 1 707"/>
                <a:gd name="f9" fmla="*/ f1 1 3357"/>
                <a:gd name="f10" fmla="+- f4 0 f2"/>
                <a:gd name="f11" fmla="+- f3 0 f2"/>
                <a:gd name="f12" fmla="*/ f11 1 707"/>
                <a:gd name="f13" fmla="*/ f10 1 3357"/>
                <a:gd name="f14" fmla="*/ 0 1 f12"/>
                <a:gd name="f15" fmla="*/ f3 1 f12"/>
                <a:gd name="f16" fmla="*/ 0 1 f13"/>
                <a:gd name="f17" fmla="*/ f4 1 f13"/>
                <a:gd name="f18" fmla="*/ f14 f8 1"/>
                <a:gd name="f19" fmla="*/ f15 f8 1"/>
                <a:gd name="f20" fmla="*/ f17 f9 1"/>
                <a:gd name="f21" fmla="*/ f16 f9 1"/>
              </a:gdLst>
              <a:ahLst/>
              <a:cxnLst>
                <a:cxn ang="3cd4">
                  <a:pos x="hc" y="t"/>
                </a:cxn>
                <a:cxn ang="0">
                  <a:pos x="r" y="vc"/>
                </a:cxn>
                <a:cxn ang="cd4">
                  <a:pos x="hc" y="b"/>
                </a:cxn>
                <a:cxn ang="cd2">
                  <a:pos x="l" y="vc"/>
                </a:cxn>
              </a:cxnLst>
              <a:rect l="f18" t="f21" r="f19" b="f20"/>
              <a:pathLst>
                <a:path w="707" h="3357">
                  <a:moveTo>
                    <a:pt x="f2" y="f5"/>
                  </a:moveTo>
                  <a:lnTo>
                    <a:pt x="f6" y="f4"/>
                  </a:lnTo>
                  <a:lnTo>
                    <a:pt x="f3" y="f2"/>
                  </a:lnTo>
                  <a:lnTo>
                    <a:pt x="f7" y="f2"/>
                  </a:lnTo>
                  <a:lnTo>
                    <a:pt x="f2" y="f5"/>
                  </a:lnTo>
                  <a:close/>
                </a:path>
              </a:pathLst>
            </a:custGeom>
            <a:solidFill>
              <a:srgbClr val="30ACEC"/>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0" name="Freeform 7">
              <a:extLst>
                <a:ext uri="{FF2B5EF4-FFF2-40B4-BE49-F238E27FC236}">
                  <a16:creationId xmlns:a16="http://schemas.microsoft.com/office/drawing/2014/main" id="{4A99D113-0179-43C0-BD77-0E6F3325F7FD}"/>
                </a:ext>
              </a:extLst>
            </p:cNvPr>
            <p:cNvSpPr/>
            <p:nvPr/>
          </p:nvSpPr>
          <p:spPr>
            <a:xfrm>
              <a:off x="150811" y="0"/>
              <a:ext cx="1117597" cy="5276846"/>
            </a:xfrm>
            <a:custGeom>
              <a:avLst/>
              <a:gdLst>
                <a:gd name="f0" fmla="val w"/>
                <a:gd name="f1" fmla="val h"/>
                <a:gd name="f2" fmla="val 0"/>
                <a:gd name="f3" fmla="val 704"/>
                <a:gd name="f4" fmla="val 3324"/>
                <a:gd name="f5" fmla="val 545"/>
                <a:gd name="f6" fmla="val 3300"/>
                <a:gd name="f7" fmla="val 157"/>
                <a:gd name="f8" fmla="*/ f0 1 704"/>
                <a:gd name="f9" fmla="*/ f1 1 3324"/>
                <a:gd name="f10" fmla="+- f4 0 f2"/>
                <a:gd name="f11" fmla="+- f3 0 f2"/>
                <a:gd name="f12" fmla="*/ f11 1 704"/>
                <a:gd name="f13" fmla="*/ f10 1 3324"/>
                <a:gd name="f14" fmla="*/ 0 1 f12"/>
                <a:gd name="f15" fmla="*/ f3 1 f12"/>
                <a:gd name="f16" fmla="*/ 0 1 f13"/>
                <a:gd name="f17" fmla="*/ f4 1 f13"/>
                <a:gd name="f18" fmla="*/ f14 f8 1"/>
                <a:gd name="f19" fmla="*/ f15 f8 1"/>
                <a:gd name="f20" fmla="*/ f17 f9 1"/>
                <a:gd name="f21" fmla="*/ f16 f9 1"/>
              </a:gdLst>
              <a:ahLst/>
              <a:cxnLst>
                <a:cxn ang="3cd4">
                  <a:pos x="hc" y="t"/>
                </a:cxn>
                <a:cxn ang="0">
                  <a:pos x="r" y="vc"/>
                </a:cxn>
                <a:cxn ang="cd4">
                  <a:pos x="hc" y="b"/>
                </a:cxn>
                <a:cxn ang="cd2">
                  <a:pos x="l" y="vc"/>
                </a:cxn>
              </a:cxnLst>
              <a:rect l="f18" t="f21" r="f19" b="f20"/>
              <a:pathLst>
                <a:path w="704" h="3324">
                  <a:moveTo>
                    <a:pt x="f3" y="f2"/>
                  </a:moveTo>
                  <a:lnTo>
                    <a:pt x="f5" y="f2"/>
                  </a:lnTo>
                  <a:lnTo>
                    <a:pt x="f2" y="f6"/>
                  </a:lnTo>
                  <a:lnTo>
                    <a:pt x="f7" y="f4"/>
                  </a:lnTo>
                  <a:lnTo>
                    <a:pt x="f3" y="f2"/>
                  </a:lnTo>
                  <a:close/>
                </a:path>
              </a:pathLst>
            </a:custGeom>
            <a:solidFill>
              <a:srgbClr val="595959"/>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1" name="Freeform 8">
              <a:extLst>
                <a:ext uri="{FF2B5EF4-FFF2-40B4-BE49-F238E27FC236}">
                  <a16:creationId xmlns:a16="http://schemas.microsoft.com/office/drawing/2014/main" id="{AC232D3E-377F-491A-8D63-057C0B3986C5}"/>
                </a:ext>
              </a:extLst>
            </p:cNvPr>
            <p:cNvSpPr/>
            <p:nvPr/>
          </p:nvSpPr>
          <p:spPr>
            <a:xfrm>
              <a:off x="150811" y="5238753"/>
              <a:ext cx="1228725" cy="1619246"/>
            </a:xfrm>
            <a:custGeom>
              <a:avLst/>
              <a:gdLst>
                <a:gd name="f0" fmla="val w"/>
                <a:gd name="f1" fmla="val h"/>
                <a:gd name="f2" fmla="val 0"/>
                <a:gd name="f3" fmla="val 774"/>
                <a:gd name="f4" fmla="val 1020"/>
                <a:gd name="f5" fmla="val 740"/>
                <a:gd name="f6" fmla="*/ f0 1 774"/>
                <a:gd name="f7" fmla="*/ f1 1 1020"/>
                <a:gd name="f8" fmla="+- f4 0 f2"/>
                <a:gd name="f9" fmla="+- f3 0 f2"/>
                <a:gd name="f10" fmla="*/ f9 1 774"/>
                <a:gd name="f11" fmla="*/ f8 1 1020"/>
                <a:gd name="f12" fmla="*/ 0 1 f10"/>
                <a:gd name="f13" fmla="*/ f3 1 f10"/>
                <a:gd name="f14" fmla="*/ 0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774" h="1020">
                  <a:moveTo>
                    <a:pt x="f2" y="f2"/>
                  </a:moveTo>
                  <a:lnTo>
                    <a:pt x="f5" y="f4"/>
                  </a:lnTo>
                  <a:lnTo>
                    <a:pt x="f3" y="f4"/>
                  </a:lnTo>
                  <a:lnTo>
                    <a:pt x="f2" y="f2"/>
                  </a:lnTo>
                  <a:close/>
                </a:path>
              </a:pathLst>
            </a:custGeom>
            <a:solidFill>
              <a:srgbClr val="26262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2" name="Freeform 9">
              <a:extLst>
                <a:ext uri="{FF2B5EF4-FFF2-40B4-BE49-F238E27FC236}">
                  <a16:creationId xmlns:a16="http://schemas.microsoft.com/office/drawing/2014/main" id="{25962C76-D3CC-4C8B-870C-96E012B6E81F}"/>
                </a:ext>
              </a:extLst>
            </p:cNvPr>
            <p:cNvSpPr/>
            <p:nvPr/>
          </p:nvSpPr>
          <p:spPr>
            <a:xfrm>
              <a:off x="457200" y="5291139"/>
              <a:ext cx="1495428" cy="1566860"/>
            </a:xfrm>
            <a:custGeom>
              <a:avLst/>
              <a:gdLst>
                <a:gd name="f0" fmla="val w"/>
                <a:gd name="f1" fmla="val h"/>
                <a:gd name="f2" fmla="val 0"/>
                <a:gd name="f3" fmla="val 942"/>
                <a:gd name="f4" fmla="val 987"/>
                <a:gd name="f5" fmla="val 909"/>
                <a:gd name="f6" fmla="*/ f0 1 942"/>
                <a:gd name="f7" fmla="*/ f1 1 987"/>
                <a:gd name="f8" fmla="+- f4 0 f2"/>
                <a:gd name="f9" fmla="+- f3 0 f2"/>
                <a:gd name="f10" fmla="*/ f9 1 942"/>
                <a:gd name="f11" fmla="*/ f8 1 987"/>
                <a:gd name="f12" fmla="*/ 0 1 f10"/>
                <a:gd name="f13" fmla="*/ f3 1 f10"/>
                <a:gd name="f14" fmla="*/ 0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942" h="987">
                  <a:moveTo>
                    <a:pt x="f2" y="f2"/>
                  </a:moveTo>
                  <a:lnTo>
                    <a:pt x="f5" y="f4"/>
                  </a:lnTo>
                  <a:lnTo>
                    <a:pt x="f3" y="f4"/>
                  </a:lnTo>
                  <a:lnTo>
                    <a:pt x="f2" y="f2"/>
                  </a:lnTo>
                  <a:close/>
                </a:path>
              </a:pathLst>
            </a:custGeom>
            <a:solidFill>
              <a:srgbClr val="0C5A82"/>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3" name="Freeform 10">
              <a:extLst>
                <a:ext uri="{FF2B5EF4-FFF2-40B4-BE49-F238E27FC236}">
                  <a16:creationId xmlns:a16="http://schemas.microsoft.com/office/drawing/2014/main" id="{BB5EB5E4-CF84-4F67-B6D1-CEA48CCF036D}"/>
                </a:ext>
              </a:extLst>
            </p:cNvPr>
            <p:cNvSpPr/>
            <p:nvPr/>
          </p:nvSpPr>
          <p:spPr>
            <a:xfrm>
              <a:off x="457200" y="5286375"/>
              <a:ext cx="2130423" cy="1571625"/>
            </a:xfrm>
            <a:custGeom>
              <a:avLst/>
              <a:gdLst>
                <a:gd name="f0" fmla="val w"/>
                <a:gd name="f1" fmla="val h"/>
                <a:gd name="f2" fmla="val 0"/>
                <a:gd name="f3" fmla="val 1342"/>
                <a:gd name="f4" fmla="val 990"/>
                <a:gd name="f5" fmla="val 3"/>
                <a:gd name="f6" fmla="val 942"/>
                <a:gd name="f7" fmla="val 156"/>
                <a:gd name="f8" fmla="val 27"/>
                <a:gd name="f9" fmla="*/ f0 1 1342"/>
                <a:gd name="f10" fmla="*/ f1 1 990"/>
                <a:gd name="f11" fmla="+- f4 0 f2"/>
                <a:gd name="f12" fmla="+- f3 0 f2"/>
                <a:gd name="f13" fmla="*/ f12 1 1342"/>
                <a:gd name="f14" fmla="*/ f11 1 990"/>
                <a:gd name="f15" fmla="*/ 0 1 f13"/>
                <a:gd name="f16" fmla="*/ f3 1 f13"/>
                <a:gd name="f17" fmla="*/ 0 1 f14"/>
                <a:gd name="f18" fmla="*/ f4 1 f14"/>
                <a:gd name="f19" fmla="*/ f15 f9 1"/>
                <a:gd name="f20" fmla="*/ f16 f9 1"/>
                <a:gd name="f21" fmla="*/ f18 f10 1"/>
                <a:gd name="f22" fmla="*/ f17 f10 1"/>
              </a:gdLst>
              <a:ahLst/>
              <a:cxnLst>
                <a:cxn ang="3cd4">
                  <a:pos x="hc" y="t"/>
                </a:cxn>
                <a:cxn ang="0">
                  <a:pos x="r" y="vc"/>
                </a:cxn>
                <a:cxn ang="cd4">
                  <a:pos x="hc" y="b"/>
                </a:cxn>
                <a:cxn ang="cd2">
                  <a:pos x="l" y="vc"/>
                </a:cxn>
              </a:cxnLst>
              <a:rect l="f19" t="f22" r="f20" b="f21"/>
              <a:pathLst>
                <a:path w="1342" h="990">
                  <a:moveTo>
                    <a:pt x="f2" y="f5"/>
                  </a:moveTo>
                  <a:lnTo>
                    <a:pt x="f6" y="f4"/>
                  </a:lnTo>
                  <a:lnTo>
                    <a:pt x="f3" y="f4"/>
                  </a:lnTo>
                  <a:lnTo>
                    <a:pt x="f7" y="f8"/>
                  </a:lnTo>
                  <a:lnTo>
                    <a:pt x="f2" y="f2"/>
                  </a:lnTo>
                  <a:lnTo>
                    <a:pt x="f2" y="f5"/>
                  </a:lnTo>
                  <a:close/>
                </a:path>
              </a:pathLst>
            </a:custGeom>
            <a:solidFill>
              <a:srgbClr val="1287C3"/>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4" name="Freeform 11">
              <a:extLst>
                <a:ext uri="{FF2B5EF4-FFF2-40B4-BE49-F238E27FC236}">
                  <a16:creationId xmlns:a16="http://schemas.microsoft.com/office/drawing/2014/main" id="{7AD85F52-D3E2-4971-B47C-EE208484609D}"/>
                </a:ext>
              </a:extLst>
            </p:cNvPr>
            <p:cNvSpPr/>
            <p:nvPr/>
          </p:nvSpPr>
          <p:spPr>
            <a:xfrm>
              <a:off x="150811" y="5238753"/>
              <a:ext cx="1695453" cy="1619246"/>
            </a:xfrm>
            <a:custGeom>
              <a:avLst/>
              <a:gdLst>
                <a:gd name="f0" fmla="val w"/>
                <a:gd name="f1" fmla="val h"/>
                <a:gd name="f2" fmla="val 0"/>
                <a:gd name="f3" fmla="val 1068"/>
                <a:gd name="f4" fmla="val 1020"/>
                <a:gd name="f5" fmla="val 184"/>
                <a:gd name="f6" fmla="val 60"/>
                <a:gd name="f7" fmla="val 154"/>
                <a:gd name="f8" fmla="val 27"/>
                <a:gd name="f9" fmla="val 157"/>
                <a:gd name="f10" fmla="val 24"/>
                <a:gd name="f11" fmla="val 774"/>
                <a:gd name="f12" fmla="*/ f0 1 1068"/>
                <a:gd name="f13" fmla="*/ f1 1 1020"/>
                <a:gd name="f14" fmla="+- f4 0 f2"/>
                <a:gd name="f15" fmla="+- f3 0 f2"/>
                <a:gd name="f16" fmla="*/ f15 1 1068"/>
                <a:gd name="f17" fmla="*/ f14 1 1020"/>
                <a:gd name="f18" fmla="*/ 0 1 f16"/>
                <a:gd name="f19" fmla="*/ f3 1 f16"/>
                <a:gd name="f20" fmla="*/ 0 1 f17"/>
                <a:gd name="f21" fmla="*/ f4 1 f17"/>
                <a:gd name="f22" fmla="*/ f18 f12 1"/>
                <a:gd name="f23" fmla="*/ f19 f12 1"/>
                <a:gd name="f24" fmla="*/ f21 f13 1"/>
                <a:gd name="f25" fmla="*/ f20 f13 1"/>
              </a:gdLst>
              <a:ahLst/>
              <a:cxnLst>
                <a:cxn ang="3cd4">
                  <a:pos x="hc" y="t"/>
                </a:cxn>
                <a:cxn ang="0">
                  <a:pos x="r" y="vc"/>
                </a:cxn>
                <a:cxn ang="cd4">
                  <a:pos x="hc" y="b"/>
                </a:cxn>
                <a:cxn ang="cd2">
                  <a:pos x="l" y="vc"/>
                </a:cxn>
              </a:cxnLst>
              <a:rect l="f22" t="f25" r="f23" b="f24"/>
              <a:pathLst>
                <a:path w="1068" h="1020">
                  <a:moveTo>
                    <a:pt x="f3" y="f4"/>
                  </a:moveTo>
                  <a:lnTo>
                    <a:pt x="f5" y="f6"/>
                  </a:lnTo>
                  <a:lnTo>
                    <a:pt x="f7" y="f8"/>
                  </a:lnTo>
                  <a:lnTo>
                    <a:pt x="f9" y="f8"/>
                  </a:lnTo>
                  <a:lnTo>
                    <a:pt x="f9" y="f10"/>
                  </a:lnTo>
                  <a:lnTo>
                    <a:pt x="f7" y="f10"/>
                  </a:lnTo>
                  <a:lnTo>
                    <a:pt x="f2" y="f2"/>
                  </a:lnTo>
                  <a:lnTo>
                    <a:pt x="f2" y="f2"/>
                  </a:lnTo>
                  <a:lnTo>
                    <a:pt x="f11" y="f4"/>
                  </a:lnTo>
                  <a:lnTo>
                    <a:pt x="f3" y="f4"/>
                  </a:lnTo>
                  <a:close/>
                </a:path>
              </a:pathLst>
            </a:custGeom>
            <a:solidFill>
              <a:srgbClr val="40404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2" name="Title 1">
            <a:extLst>
              <a:ext uri="{FF2B5EF4-FFF2-40B4-BE49-F238E27FC236}">
                <a16:creationId xmlns:a16="http://schemas.microsoft.com/office/drawing/2014/main" id="{DEB27F29-177D-4698-AC0A-C0B1305B293D}"/>
              </a:ext>
            </a:extLst>
          </p:cNvPr>
          <p:cNvSpPr txBox="1">
            <a:spLocks noGrp="1"/>
          </p:cNvSpPr>
          <p:nvPr>
            <p:ph type="title"/>
          </p:nvPr>
        </p:nvSpPr>
        <p:spPr>
          <a:xfrm>
            <a:off x="1482727" y="1752603"/>
            <a:ext cx="5426159" cy="1371600"/>
          </a:xfrm>
        </p:spPr>
        <p:txBody>
          <a:bodyPr anchor="b"/>
          <a:lstStyle>
            <a:lvl1pPr>
              <a:defRPr sz="2800"/>
            </a:lvl1pPr>
          </a:lstStyle>
          <a:p>
            <a:pPr lvl="0"/>
            <a:r>
              <a:rPr lang="en-US"/>
              <a:t>Click to edit Master title style</a:t>
            </a:r>
          </a:p>
        </p:txBody>
      </p:sp>
      <p:sp>
        <p:nvSpPr>
          <p:cNvPr id="3" name="Picture Placeholder 2">
            <a:extLst>
              <a:ext uri="{FF2B5EF4-FFF2-40B4-BE49-F238E27FC236}">
                <a16:creationId xmlns:a16="http://schemas.microsoft.com/office/drawing/2014/main" id="{B0B758A1-0207-4800-8501-4706CAABB333}"/>
              </a:ext>
            </a:extLst>
          </p:cNvPr>
          <p:cNvSpPr txBox="1">
            <a:spLocks noGrp="1"/>
          </p:cNvSpPr>
          <p:nvPr>
            <p:ph type="pic" idx="1"/>
          </p:nvPr>
        </p:nvSpPr>
        <p:spPr>
          <a:xfrm>
            <a:off x="7594686" y="914400"/>
            <a:ext cx="3280976" cy="4572000"/>
          </a:xfrm>
          <a:ln w="38103">
            <a:solidFill>
              <a:srgbClr val="CDD0D1"/>
            </a:solidFill>
            <a:prstDash val="solid"/>
          </a:ln>
        </p:spPr>
        <p:txBody>
          <a:bodyPr anchor="t" anchorCtr="1"/>
          <a:lstStyle>
            <a:lvl1pPr marL="0" indent="0" algn="ctr">
              <a:spcBef>
                <a:spcPts val="400"/>
              </a:spcBef>
              <a:buNone/>
              <a:defRPr sz="1600"/>
            </a:lvl1pPr>
          </a:lstStyle>
          <a:p>
            <a:pPr lvl="0"/>
            <a:r>
              <a:rPr lang="en-US"/>
              <a:t>Click icon to add picture</a:t>
            </a:r>
          </a:p>
        </p:txBody>
      </p:sp>
      <p:sp>
        <p:nvSpPr>
          <p:cNvPr id="4" name="Text Placeholder 3">
            <a:extLst>
              <a:ext uri="{FF2B5EF4-FFF2-40B4-BE49-F238E27FC236}">
                <a16:creationId xmlns:a16="http://schemas.microsoft.com/office/drawing/2014/main" id="{2B2DBE54-E9E1-40DB-A7CF-E88D0623DF7C}"/>
              </a:ext>
            </a:extLst>
          </p:cNvPr>
          <p:cNvSpPr txBox="1">
            <a:spLocks noGrp="1"/>
          </p:cNvSpPr>
          <p:nvPr>
            <p:ph type="body" idx="2"/>
          </p:nvPr>
        </p:nvSpPr>
        <p:spPr>
          <a:xfrm>
            <a:off x="1482727" y="3124203"/>
            <a:ext cx="5426159" cy="1828800"/>
          </a:xfrm>
        </p:spPr>
        <p:txBody>
          <a:bodyPr anchorCtr="1"/>
          <a:lstStyle>
            <a:lvl1pPr marL="0" indent="0" algn="ctr">
              <a:spcBef>
                <a:spcPts val="400"/>
              </a:spcBef>
              <a:buNone/>
              <a:defRPr sz="1800"/>
            </a:lvl1pPr>
          </a:lstStyle>
          <a:p>
            <a:pPr lvl="0"/>
            <a:r>
              <a:rPr lang="en-US"/>
              <a:t>Click to edit Master text styles</a:t>
            </a:r>
          </a:p>
        </p:txBody>
      </p:sp>
      <p:sp>
        <p:nvSpPr>
          <p:cNvPr id="5" name="Date Placeholder 4">
            <a:extLst>
              <a:ext uri="{FF2B5EF4-FFF2-40B4-BE49-F238E27FC236}">
                <a16:creationId xmlns:a16="http://schemas.microsoft.com/office/drawing/2014/main" id="{FE959DDC-7BCF-463C-85E1-8BFE6D26BDCD}"/>
              </a:ext>
            </a:extLst>
          </p:cNvPr>
          <p:cNvSpPr txBox="1">
            <a:spLocks noGrp="1"/>
          </p:cNvSpPr>
          <p:nvPr>
            <p:ph type="dt" sz="half" idx="7"/>
          </p:nvPr>
        </p:nvSpPr>
        <p:spPr>
          <a:xfrm>
            <a:off x="9732654" y="5883277"/>
            <a:ext cx="1143000" cy="365129"/>
          </a:xfrm>
        </p:spPr>
        <p:txBody>
          <a:bodyPr/>
          <a:lstStyle>
            <a:lvl1pPr>
              <a:defRPr/>
            </a:lvl1pPr>
          </a:lstStyle>
          <a:p>
            <a:pPr lvl="0"/>
            <a:fld id="{B44546E6-971A-4102-920B-9A36E73D9120}" type="datetime1">
              <a:rPr lang="en-US"/>
              <a:pPr lvl="0"/>
              <a:t>10/25/2019</a:t>
            </a:fld>
            <a:endParaRPr lang="en-US"/>
          </a:p>
        </p:txBody>
      </p:sp>
      <p:sp>
        <p:nvSpPr>
          <p:cNvPr id="6" name="Footer Placeholder 5">
            <a:extLst>
              <a:ext uri="{FF2B5EF4-FFF2-40B4-BE49-F238E27FC236}">
                <a16:creationId xmlns:a16="http://schemas.microsoft.com/office/drawing/2014/main" id="{444C1E77-DFCA-4148-9D37-B3EAB9AE0462}"/>
              </a:ext>
            </a:extLst>
          </p:cNvPr>
          <p:cNvSpPr txBox="1">
            <a:spLocks noGrp="1"/>
          </p:cNvSpPr>
          <p:nvPr>
            <p:ph type="ftr" sz="quarter" idx="9"/>
          </p:nvPr>
        </p:nvSpPr>
        <p:spPr>
          <a:xfrm>
            <a:off x="2572280" y="5883277"/>
            <a:ext cx="7084176" cy="365129"/>
          </a:xfrm>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09E55A26-7295-465A-9C6D-0B0BE5F90C3A}"/>
              </a:ext>
            </a:extLst>
          </p:cNvPr>
          <p:cNvSpPr txBox="1">
            <a:spLocks noGrp="1"/>
          </p:cNvSpPr>
          <p:nvPr>
            <p:ph type="sldNum" sz="quarter" idx="8"/>
          </p:nvPr>
        </p:nvSpPr>
        <p:spPr>
          <a:xfrm>
            <a:off x="10951860" y="5883277"/>
            <a:ext cx="551163" cy="365129"/>
          </a:xfrm>
        </p:spPr>
        <p:txBody>
          <a:bodyPr/>
          <a:lstStyle>
            <a:lvl1pPr>
              <a:defRPr/>
            </a:lvl1pPr>
          </a:lstStyle>
          <a:p>
            <a:pPr lvl="0"/>
            <a:fld id="{809FE46A-6111-45C8-8A47-D821B0DED46F}" type="slidenum">
              <a:t>‹#›</a:t>
            </a:fld>
            <a:endParaRPr lang="en-US"/>
          </a:p>
        </p:txBody>
      </p:sp>
    </p:spTree>
    <p:extLst>
      <p:ext uri="{BB962C8B-B14F-4D97-AF65-F5344CB8AC3E}">
        <p14:creationId xmlns:p14="http://schemas.microsoft.com/office/powerpoint/2010/main" val="4759054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8" name="Group 6">
            <a:extLst>
              <a:ext uri="{FF2B5EF4-FFF2-40B4-BE49-F238E27FC236}">
                <a16:creationId xmlns:a16="http://schemas.microsoft.com/office/drawing/2014/main" id="{FB4D210E-C49D-4DF1-A8D9-74DED822007C}"/>
              </a:ext>
            </a:extLst>
          </p:cNvPr>
          <p:cNvGrpSpPr/>
          <p:nvPr/>
        </p:nvGrpSpPr>
        <p:grpSpPr>
          <a:xfrm>
            <a:off x="150811" y="0"/>
            <a:ext cx="2436812" cy="6858000"/>
            <a:chOff x="150811" y="0"/>
            <a:chExt cx="2436812" cy="6858000"/>
          </a:xfrm>
        </p:grpSpPr>
        <p:sp>
          <p:nvSpPr>
            <p:cNvPr id="9" name="Freeform 6">
              <a:extLst>
                <a:ext uri="{FF2B5EF4-FFF2-40B4-BE49-F238E27FC236}">
                  <a16:creationId xmlns:a16="http://schemas.microsoft.com/office/drawing/2014/main" id="{482D4D97-4503-45C2-8664-5FFFFFFA1C3B}"/>
                </a:ext>
              </a:extLst>
            </p:cNvPr>
            <p:cNvSpPr/>
            <p:nvPr/>
          </p:nvSpPr>
          <p:spPr>
            <a:xfrm>
              <a:off x="457200" y="0"/>
              <a:ext cx="1122361" cy="5329242"/>
            </a:xfrm>
            <a:custGeom>
              <a:avLst/>
              <a:gdLst>
                <a:gd name="f0" fmla="val w"/>
                <a:gd name="f1" fmla="val h"/>
                <a:gd name="f2" fmla="val 0"/>
                <a:gd name="f3" fmla="val 707"/>
                <a:gd name="f4" fmla="val 3357"/>
                <a:gd name="f5" fmla="val 3330"/>
                <a:gd name="f6" fmla="val 156"/>
                <a:gd name="f7" fmla="val 547"/>
                <a:gd name="f8" fmla="*/ f0 1 707"/>
                <a:gd name="f9" fmla="*/ f1 1 3357"/>
                <a:gd name="f10" fmla="+- f4 0 f2"/>
                <a:gd name="f11" fmla="+- f3 0 f2"/>
                <a:gd name="f12" fmla="*/ f11 1 707"/>
                <a:gd name="f13" fmla="*/ f10 1 3357"/>
                <a:gd name="f14" fmla="*/ 0 1 f12"/>
                <a:gd name="f15" fmla="*/ f3 1 f12"/>
                <a:gd name="f16" fmla="*/ 0 1 f13"/>
                <a:gd name="f17" fmla="*/ f4 1 f13"/>
                <a:gd name="f18" fmla="*/ f14 f8 1"/>
                <a:gd name="f19" fmla="*/ f15 f8 1"/>
                <a:gd name="f20" fmla="*/ f17 f9 1"/>
                <a:gd name="f21" fmla="*/ f16 f9 1"/>
              </a:gdLst>
              <a:ahLst/>
              <a:cxnLst>
                <a:cxn ang="3cd4">
                  <a:pos x="hc" y="t"/>
                </a:cxn>
                <a:cxn ang="0">
                  <a:pos x="r" y="vc"/>
                </a:cxn>
                <a:cxn ang="cd4">
                  <a:pos x="hc" y="b"/>
                </a:cxn>
                <a:cxn ang="cd2">
                  <a:pos x="l" y="vc"/>
                </a:cxn>
              </a:cxnLst>
              <a:rect l="f18" t="f21" r="f19" b="f20"/>
              <a:pathLst>
                <a:path w="707" h="3357">
                  <a:moveTo>
                    <a:pt x="f2" y="f5"/>
                  </a:moveTo>
                  <a:lnTo>
                    <a:pt x="f6" y="f4"/>
                  </a:lnTo>
                  <a:lnTo>
                    <a:pt x="f3" y="f2"/>
                  </a:lnTo>
                  <a:lnTo>
                    <a:pt x="f7" y="f2"/>
                  </a:lnTo>
                  <a:lnTo>
                    <a:pt x="f2" y="f5"/>
                  </a:lnTo>
                  <a:close/>
                </a:path>
              </a:pathLst>
            </a:custGeom>
            <a:solidFill>
              <a:srgbClr val="30ACEC"/>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0" name="Freeform 7">
              <a:extLst>
                <a:ext uri="{FF2B5EF4-FFF2-40B4-BE49-F238E27FC236}">
                  <a16:creationId xmlns:a16="http://schemas.microsoft.com/office/drawing/2014/main" id="{1860B477-3FAE-4B1C-803C-7F38EF710434}"/>
                </a:ext>
              </a:extLst>
            </p:cNvPr>
            <p:cNvSpPr/>
            <p:nvPr/>
          </p:nvSpPr>
          <p:spPr>
            <a:xfrm>
              <a:off x="150811" y="0"/>
              <a:ext cx="1117597" cy="5276846"/>
            </a:xfrm>
            <a:custGeom>
              <a:avLst/>
              <a:gdLst>
                <a:gd name="f0" fmla="val w"/>
                <a:gd name="f1" fmla="val h"/>
                <a:gd name="f2" fmla="val 0"/>
                <a:gd name="f3" fmla="val 704"/>
                <a:gd name="f4" fmla="val 3324"/>
                <a:gd name="f5" fmla="val 545"/>
                <a:gd name="f6" fmla="val 3300"/>
                <a:gd name="f7" fmla="val 157"/>
                <a:gd name="f8" fmla="*/ f0 1 704"/>
                <a:gd name="f9" fmla="*/ f1 1 3324"/>
                <a:gd name="f10" fmla="+- f4 0 f2"/>
                <a:gd name="f11" fmla="+- f3 0 f2"/>
                <a:gd name="f12" fmla="*/ f11 1 704"/>
                <a:gd name="f13" fmla="*/ f10 1 3324"/>
                <a:gd name="f14" fmla="*/ 0 1 f12"/>
                <a:gd name="f15" fmla="*/ f3 1 f12"/>
                <a:gd name="f16" fmla="*/ 0 1 f13"/>
                <a:gd name="f17" fmla="*/ f4 1 f13"/>
                <a:gd name="f18" fmla="*/ f14 f8 1"/>
                <a:gd name="f19" fmla="*/ f15 f8 1"/>
                <a:gd name="f20" fmla="*/ f17 f9 1"/>
                <a:gd name="f21" fmla="*/ f16 f9 1"/>
              </a:gdLst>
              <a:ahLst/>
              <a:cxnLst>
                <a:cxn ang="3cd4">
                  <a:pos x="hc" y="t"/>
                </a:cxn>
                <a:cxn ang="0">
                  <a:pos x="r" y="vc"/>
                </a:cxn>
                <a:cxn ang="cd4">
                  <a:pos x="hc" y="b"/>
                </a:cxn>
                <a:cxn ang="cd2">
                  <a:pos x="l" y="vc"/>
                </a:cxn>
              </a:cxnLst>
              <a:rect l="f18" t="f21" r="f19" b="f20"/>
              <a:pathLst>
                <a:path w="704" h="3324">
                  <a:moveTo>
                    <a:pt x="f3" y="f2"/>
                  </a:moveTo>
                  <a:lnTo>
                    <a:pt x="f5" y="f2"/>
                  </a:lnTo>
                  <a:lnTo>
                    <a:pt x="f2" y="f6"/>
                  </a:lnTo>
                  <a:lnTo>
                    <a:pt x="f7" y="f4"/>
                  </a:lnTo>
                  <a:lnTo>
                    <a:pt x="f3" y="f2"/>
                  </a:lnTo>
                  <a:close/>
                </a:path>
              </a:pathLst>
            </a:custGeom>
            <a:solidFill>
              <a:srgbClr val="595959"/>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1" name="Freeform 8">
              <a:extLst>
                <a:ext uri="{FF2B5EF4-FFF2-40B4-BE49-F238E27FC236}">
                  <a16:creationId xmlns:a16="http://schemas.microsoft.com/office/drawing/2014/main" id="{628099EC-BE14-4230-954F-570372451E60}"/>
                </a:ext>
              </a:extLst>
            </p:cNvPr>
            <p:cNvSpPr/>
            <p:nvPr/>
          </p:nvSpPr>
          <p:spPr>
            <a:xfrm>
              <a:off x="150811" y="5238753"/>
              <a:ext cx="1228725" cy="1619246"/>
            </a:xfrm>
            <a:custGeom>
              <a:avLst/>
              <a:gdLst>
                <a:gd name="f0" fmla="val w"/>
                <a:gd name="f1" fmla="val h"/>
                <a:gd name="f2" fmla="val 0"/>
                <a:gd name="f3" fmla="val 774"/>
                <a:gd name="f4" fmla="val 1020"/>
                <a:gd name="f5" fmla="val 740"/>
                <a:gd name="f6" fmla="*/ f0 1 774"/>
                <a:gd name="f7" fmla="*/ f1 1 1020"/>
                <a:gd name="f8" fmla="+- f4 0 f2"/>
                <a:gd name="f9" fmla="+- f3 0 f2"/>
                <a:gd name="f10" fmla="*/ f9 1 774"/>
                <a:gd name="f11" fmla="*/ f8 1 1020"/>
                <a:gd name="f12" fmla="*/ 0 1 f10"/>
                <a:gd name="f13" fmla="*/ f3 1 f10"/>
                <a:gd name="f14" fmla="*/ 0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774" h="1020">
                  <a:moveTo>
                    <a:pt x="f2" y="f2"/>
                  </a:moveTo>
                  <a:lnTo>
                    <a:pt x="f5" y="f4"/>
                  </a:lnTo>
                  <a:lnTo>
                    <a:pt x="f3" y="f4"/>
                  </a:lnTo>
                  <a:lnTo>
                    <a:pt x="f2" y="f2"/>
                  </a:lnTo>
                  <a:close/>
                </a:path>
              </a:pathLst>
            </a:custGeom>
            <a:solidFill>
              <a:srgbClr val="26262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2" name="Freeform 9">
              <a:extLst>
                <a:ext uri="{FF2B5EF4-FFF2-40B4-BE49-F238E27FC236}">
                  <a16:creationId xmlns:a16="http://schemas.microsoft.com/office/drawing/2014/main" id="{860D4ED1-E5F3-4563-A516-2498F0905C6A}"/>
                </a:ext>
              </a:extLst>
            </p:cNvPr>
            <p:cNvSpPr/>
            <p:nvPr/>
          </p:nvSpPr>
          <p:spPr>
            <a:xfrm>
              <a:off x="457200" y="5291139"/>
              <a:ext cx="1495428" cy="1566860"/>
            </a:xfrm>
            <a:custGeom>
              <a:avLst/>
              <a:gdLst>
                <a:gd name="f0" fmla="val w"/>
                <a:gd name="f1" fmla="val h"/>
                <a:gd name="f2" fmla="val 0"/>
                <a:gd name="f3" fmla="val 942"/>
                <a:gd name="f4" fmla="val 987"/>
                <a:gd name="f5" fmla="val 909"/>
                <a:gd name="f6" fmla="*/ f0 1 942"/>
                <a:gd name="f7" fmla="*/ f1 1 987"/>
                <a:gd name="f8" fmla="+- f4 0 f2"/>
                <a:gd name="f9" fmla="+- f3 0 f2"/>
                <a:gd name="f10" fmla="*/ f9 1 942"/>
                <a:gd name="f11" fmla="*/ f8 1 987"/>
                <a:gd name="f12" fmla="*/ 0 1 f10"/>
                <a:gd name="f13" fmla="*/ f3 1 f10"/>
                <a:gd name="f14" fmla="*/ 0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942" h="987">
                  <a:moveTo>
                    <a:pt x="f2" y="f2"/>
                  </a:moveTo>
                  <a:lnTo>
                    <a:pt x="f5" y="f4"/>
                  </a:lnTo>
                  <a:lnTo>
                    <a:pt x="f3" y="f4"/>
                  </a:lnTo>
                  <a:lnTo>
                    <a:pt x="f2" y="f2"/>
                  </a:lnTo>
                  <a:close/>
                </a:path>
              </a:pathLst>
            </a:custGeom>
            <a:solidFill>
              <a:srgbClr val="0C5A82"/>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3" name="Freeform 10">
              <a:extLst>
                <a:ext uri="{FF2B5EF4-FFF2-40B4-BE49-F238E27FC236}">
                  <a16:creationId xmlns:a16="http://schemas.microsoft.com/office/drawing/2014/main" id="{A7D2750D-8CD0-4394-9E84-AA30B6A1132C}"/>
                </a:ext>
              </a:extLst>
            </p:cNvPr>
            <p:cNvSpPr/>
            <p:nvPr/>
          </p:nvSpPr>
          <p:spPr>
            <a:xfrm>
              <a:off x="457200" y="5286375"/>
              <a:ext cx="2130423" cy="1571625"/>
            </a:xfrm>
            <a:custGeom>
              <a:avLst/>
              <a:gdLst>
                <a:gd name="f0" fmla="val w"/>
                <a:gd name="f1" fmla="val h"/>
                <a:gd name="f2" fmla="val 0"/>
                <a:gd name="f3" fmla="val 1342"/>
                <a:gd name="f4" fmla="val 990"/>
                <a:gd name="f5" fmla="val 3"/>
                <a:gd name="f6" fmla="val 942"/>
                <a:gd name="f7" fmla="val 156"/>
                <a:gd name="f8" fmla="val 27"/>
                <a:gd name="f9" fmla="*/ f0 1 1342"/>
                <a:gd name="f10" fmla="*/ f1 1 990"/>
                <a:gd name="f11" fmla="+- f4 0 f2"/>
                <a:gd name="f12" fmla="+- f3 0 f2"/>
                <a:gd name="f13" fmla="*/ f12 1 1342"/>
                <a:gd name="f14" fmla="*/ f11 1 990"/>
                <a:gd name="f15" fmla="*/ 0 1 f13"/>
                <a:gd name="f16" fmla="*/ f3 1 f13"/>
                <a:gd name="f17" fmla="*/ 0 1 f14"/>
                <a:gd name="f18" fmla="*/ f4 1 f14"/>
                <a:gd name="f19" fmla="*/ f15 f9 1"/>
                <a:gd name="f20" fmla="*/ f16 f9 1"/>
                <a:gd name="f21" fmla="*/ f18 f10 1"/>
                <a:gd name="f22" fmla="*/ f17 f10 1"/>
              </a:gdLst>
              <a:ahLst/>
              <a:cxnLst>
                <a:cxn ang="3cd4">
                  <a:pos x="hc" y="t"/>
                </a:cxn>
                <a:cxn ang="0">
                  <a:pos x="r" y="vc"/>
                </a:cxn>
                <a:cxn ang="cd4">
                  <a:pos x="hc" y="b"/>
                </a:cxn>
                <a:cxn ang="cd2">
                  <a:pos x="l" y="vc"/>
                </a:cxn>
              </a:cxnLst>
              <a:rect l="f19" t="f22" r="f20" b="f21"/>
              <a:pathLst>
                <a:path w="1342" h="990">
                  <a:moveTo>
                    <a:pt x="f2" y="f5"/>
                  </a:moveTo>
                  <a:lnTo>
                    <a:pt x="f6" y="f4"/>
                  </a:lnTo>
                  <a:lnTo>
                    <a:pt x="f3" y="f4"/>
                  </a:lnTo>
                  <a:lnTo>
                    <a:pt x="f7" y="f8"/>
                  </a:lnTo>
                  <a:lnTo>
                    <a:pt x="f2" y="f2"/>
                  </a:lnTo>
                  <a:lnTo>
                    <a:pt x="f2" y="f5"/>
                  </a:lnTo>
                  <a:close/>
                </a:path>
              </a:pathLst>
            </a:custGeom>
            <a:solidFill>
              <a:srgbClr val="1287C3"/>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4" name="Freeform 11">
              <a:extLst>
                <a:ext uri="{FF2B5EF4-FFF2-40B4-BE49-F238E27FC236}">
                  <a16:creationId xmlns:a16="http://schemas.microsoft.com/office/drawing/2014/main" id="{14FF380F-B19A-4D03-9C0E-C8C57E2963F7}"/>
                </a:ext>
              </a:extLst>
            </p:cNvPr>
            <p:cNvSpPr/>
            <p:nvPr/>
          </p:nvSpPr>
          <p:spPr>
            <a:xfrm>
              <a:off x="150811" y="5238753"/>
              <a:ext cx="1695453" cy="1619246"/>
            </a:xfrm>
            <a:custGeom>
              <a:avLst/>
              <a:gdLst>
                <a:gd name="f0" fmla="val w"/>
                <a:gd name="f1" fmla="val h"/>
                <a:gd name="f2" fmla="val 0"/>
                <a:gd name="f3" fmla="val 1068"/>
                <a:gd name="f4" fmla="val 1020"/>
                <a:gd name="f5" fmla="val 184"/>
                <a:gd name="f6" fmla="val 60"/>
                <a:gd name="f7" fmla="val 154"/>
                <a:gd name="f8" fmla="val 27"/>
                <a:gd name="f9" fmla="val 157"/>
                <a:gd name="f10" fmla="val 24"/>
                <a:gd name="f11" fmla="val 774"/>
                <a:gd name="f12" fmla="*/ f0 1 1068"/>
                <a:gd name="f13" fmla="*/ f1 1 1020"/>
                <a:gd name="f14" fmla="+- f4 0 f2"/>
                <a:gd name="f15" fmla="+- f3 0 f2"/>
                <a:gd name="f16" fmla="*/ f15 1 1068"/>
                <a:gd name="f17" fmla="*/ f14 1 1020"/>
                <a:gd name="f18" fmla="*/ 0 1 f16"/>
                <a:gd name="f19" fmla="*/ f3 1 f16"/>
                <a:gd name="f20" fmla="*/ 0 1 f17"/>
                <a:gd name="f21" fmla="*/ f4 1 f17"/>
                <a:gd name="f22" fmla="*/ f18 f12 1"/>
                <a:gd name="f23" fmla="*/ f19 f12 1"/>
                <a:gd name="f24" fmla="*/ f21 f13 1"/>
                <a:gd name="f25" fmla="*/ f20 f13 1"/>
              </a:gdLst>
              <a:ahLst/>
              <a:cxnLst>
                <a:cxn ang="3cd4">
                  <a:pos x="hc" y="t"/>
                </a:cxn>
                <a:cxn ang="0">
                  <a:pos x="r" y="vc"/>
                </a:cxn>
                <a:cxn ang="cd4">
                  <a:pos x="hc" y="b"/>
                </a:cxn>
                <a:cxn ang="cd2">
                  <a:pos x="l" y="vc"/>
                </a:cxn>
              </a:cxnLst>
              <a:rect l="f22" t="f25" r="f23" b="f24"/>
              <a:pathLst>
                <a:path w="1068" h="1020">
                  <a:moveTo>
                    <a:pt x="f3" y="f4"/>
                  </a:moveTo>
                  <a:lnTo>
                    <a:pt x="f5" y="f6"/>
                  </a:lnTo>
                  <a:lnTo>
                    <a:pt x="f7" y="f8"/>
                  </a:lnTo>
                  <a:lnTo>
                    <a:pt x="f9" y="f8"/>
                  </a:lnTo>
                  <a:lnTo>
                    <a:pt x="f9" y="f10"/>
                  </a:lnTo>
                  <a:lnTo>
                    <a:pt x="f7" y="f10"/>
                  </a:lnTo>
                  <a:lnTo>
                    <a:pt x="f2" y="f2"/>
                  </a:lnTo>
                  <a:lnTo>
                    <a:pt x="f2" y="f2"/>
                  </a:lnTo>
                  <a:lnTo>
                    <a:pt x="f11" y="f4"/>
                  </a:lnTo>
                  <a:lnTo>
                    <a:pt x="f3" y="f4"/>
                  </a:lnTo>
                  <a:close/>
                </a:path>
              </a:pathLst>
            </a:custGeom>
            <a:solidFill>
              <a:srgbClr val="40404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2" name="Title 1">
            <a:extLst>
              <a:ext uri="{FF2B5EF4-FFF2-40B4-BE49-F238E27FC236}">
                <a16:creationId xmlns:a16="http://schemas.microsoft.com/office/drawing/2014/main" id="{9A4566C4-6889-49DD-B22D-4052AAEC856F}"/>
              </a:ext>
            </a:extLst>
          </p:cNvPr>
          <p:cNvSpPr txBox="1">
            <a:spLocks noGrp="1"/>
          </p:cNvSpPr>
          <p:nvPr>
            <p:ph type="title"/>
          </p:nvPr>
        </p:nvSpPr>
        <p:spPr>
          <a:xfrm>
            <a:off x="1484308" y="4732861"/>
            <a:ext cx="10018715" cy="566735"/>
          </a:xfrm>
        </p:spPr>
        <p:txBody>
          <a:bodyPr anchor="b"/>
          <a:lstStyle>
            <a:lvl1pPr>
              <a:defRPr sz="2400"/>
            </a:lvl1pPr>
          </a:lstStyle>
          <a:p>
            <a:pPr lvl="0"/>
            <a:r>
              <a:rPr lang="en-US"/>
              <a:t>Click to edit Master title style</a:t>
            </a:r>
          </a:p>
        </p:txBody>
      </p:sp>
      <p:sp>
        <p:nvSpPr>
          <p:cNvPr id="3" name="Picture Placeholder 2">
            <a:extLst>
              <a:ext uri="{FF2B5EF4-FFF2-40B4-BE49-F238E27FC236}">
                <a16:creationId xmlns:a16="http://schemas.microsoft.com/office/drawing/2014/main" id="{BEBA4063-0F49-47C8-8AAB-8C97E28AD4C6}"/>
              </a:ext>
            </a:extLst>
          </p:cNvPr>
          <p:cNvSpPr txBox="1">
            <a:spLocks noGrp="1"/>
          </p:cNvSpPr>
          <p:nvPr>
            <p:ph type="pic" idx="4294967295"/>
          </p:nvPr>
        </p:nvSpPr>
        <p:spPr>
          <a:xfrm>
            <a:off x="2386007" y="932111"/>
            <a:ext cx="8225942" cy="3164976"/>
          </a:xfrm>
          <a:ln w="38103">
            <a:solidFill>
              <a:srgbClr val="CDD0D1"/>
            </a:solidFill>
            <a:prstDash val="solid"/>
          </a:ln>
        </p:spPr>
        <p:txBody>
          <a:bodyPr anchor="t" anchorCtr="1"/>
          <a:lstStyle>
            <a:lvl1pPr marL="0" indent="0" algn="ctr">
              <a:spcBef>
                <a:spcPts val="400"/>
              </a:spcBef>
              <a:buNone/>
              <a:defRPr sz="1600"/>
            </a:lvl1pPr>
          </a:lstStyle>
          <a:p>
            <a:pPr lvl="0"/>
            <a:r>
              <a:rPr lang="en-US"/>
              <a:t>Click icon to add picture</a:t>
            </a:r>
          </a:p>
        </p:txBody>
      </p:sp>
      <p:sp>
        <p:nvSpPr>
          <p:cNvPr id="4" name="Text Placeholder 3">
            <a:extLst>
              <a:ext uri="{FF2B5EF4-FFF2-40B4-BE49-F238E27FC236}">
                <a16:creationId xmlns:a16="http://schemas.microsoft.com/office/drawing/2014/main" id="{660E5D44-54A3-4D8A-A65B-83414EA28B0E}"/>
              </a:ext>
            </a:extLst>
          </p:cNvPr>
          <p:cNvSpPr txBox="1">
            <a:spLocks noGrp="1"/>
          </p:cNvSpPr>
          <p:nvPr>
            <p:ph type="body" idx="4294967295"/>
          </p:nvPr>
        </p:nvSpPr>
        <p:spPr>
          <a:xfrm>
            <a:off x="1484308" y="5299606"/>
            <a:ext cx="10018715" cy="493711"/>
          </a:xfrm>
        </p:spPr>
        <p:txBody>
          <a:bodyPr anchorCtr="1"/>
          <a:lstStyle>
            <a:lvl1pPr marL="0" indent="0" algn="ctr">
              <a:spcBef>
                <a:spcPts val="300"/>
              </a:spcBef>
              <a:buNone/>
              <a:defRPr sz="1400"/>
            </a:lvl1pPr>
          </a:lstStyle>
          <a:p>
            <a:pPr lvl="0"/>
            <a:r>
              <a:rPr lang="en-US"/>
              <a:t>Click to edit Master text styles</a:t>
            </a:r>
          </a:p>
        </p:txBody>
      </p:sp>
      <p:sp>
        <p:nvSpPr>
          <p:cNvPr id="5" name="Date Placeholder 4">
            <a:extLst>
              <a:ext uri="{FF2B5EF4-FFF2-40B4-BE49-F238E27FC236}">
                <a16:creationId xmlns:a16="http://schemas.microsoft.com/office/drawing/2014/main" id="{3A256621-893E-451B-8B5A-D958951F4F1C}"/>
              </a:ext>
            </a:extLst>
          </p:cNvPr>
          <p:cNvSpPr txBox="1">
            <a:spLocks noGrp="1"/>
          </p:cNvSpPr>
          <p:nvPr>
            <p:ph type="dt" sz="half" idx="7"/>
          </p:nvPr>
        </p:nvSpPr>
        <p:spPr>
          <a:xfrm>
            <a:off x="9732654" y="5883277"/>
            <a:ext cx="1143000" cy="365129"/>
          </a:xfrm>
        </p:spPr>
        <p:txBody>
          <a:bodyPr/>
          <a:lstStyle>
            <a:lvl1pPr>
              <a:defRPr/>
            </a:lvl1pPr>
          </a:lstStyle>
          <a:p>
            <a:pPr lvl="0"/>
            <a:fld id="{C1F4E7AC-B1AD-42D5-AAF7-3B219C68E573}" type="datetime1">
              <a:rPr lang="en-US"/>
              <a:pPr lvl="0"/>
              <a:t>10/25/2019</a:t>
            </a:fld>
            <a:endParaRPr lang="en-US"/>
          </a:p>
        </p:txBody>
      </p:sp>
      <p:sp>
        <p:nvSpPr>
          <p:cNvPr id="6" name="Footer Placeholder 5">
            <a:extLst>
              <a:ext uri="{FF2B5EF4-FFF2-40B4-BE49-F238E27FC236}">
                <a16:creationId xmlns:a16="http://schemas.microsoft.com/office/drawing/2014/main" id="{8DABDE4F-8434-46C8-B612-E3BB281D9DA1}"/>
              </a:ext>
            </a:extLst>
          </p:cNvPr>
          <p:cNvSpPr txBox="1">
            <a:spLocks noGrp="1"/>
          </p:cNvSpPr>
          <p:nvPr>
            <p:ph type="ftr" sz="quarter" idx="9"/>
          </p:nvPr>
        </p:nvSpPr>
        <p:spPr>
          <a:xfrm>
            <a:off x="2572280" y="5883277"/>
            <a:ext cx="7084176" cy="365129"/>
          </a:xfrm>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1BE45E60-D005-4679-B36D-3593D1755FCE}"/>
              </a:ext>
            </a:extLst>
          </p:cNvPr>
          <p:cNvSpPr txBox="1">
            <a:spLocks noGrp="1"/>
          </p:cNvSpPr>
          <p:nvPr>
            <p:ph type="sldNum" sz="quarter" idx="8"/>
          </p:nvPr>
        </p:nvSpPr>
        <p:spPr>
          <a:xfrm>
            <a:off x="10951860" y="5883277"/>
            <a:ext cx="551163" cy="365129"/>
          </a:xfrm>
        </p:spPr>
        <p:txBody>
          <a:bodyPr/>
          <a:lstStyle>
            <a:lvl1pPr>
              <a:defRPr/>
            </a:lvl1pPr>
          </a:lstStyle>
          <a:p>
            <a:pPr lvl="0"/>
            <a:fld id="{53E04E96-71B5-40B1-9181-AB733B6E6E0F}" type="slidenum">
              <a:t>‹#›</a:t>
            </a:fld>
            <a:endParaRPr lang="en-US"/>
          </a:p>
        </p:txBody>
      </p:sp>
    </p:spTree>
    <p:extLst>
      <p:ext uri="{BB962C8B-B14F-4D97-AF65-F5344CB8AC3E}">
        <p14:creationId xmlns:p14="http://schemas.microsoft.com/office/powerpoint/2010/main" val="2283956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18E51557-670C-4E6F-AD30-06BC328C3449}"/>
              </a:ext>
            </a:extLst>
          </p:cNvPr>
          <p:cNvGrpSpPr/>
          <p:nvPr/>
        </p:nvGrpSpPr>
        <p:grpSpPr>
          <a:xfrm>
            <a:off x="150811" y="0"/>
            <a:ext cx="2436812" cy="6858000"/>
            <a:chOff x="150811" y="0"/>
            <a:chExt cx="2436812" cy="6858000"/>
          </a:xfrm>
        </p:grpSpPr>
        <p:sp>
          <p:nvSpPr>
            <p:cNvPr id="8" name="Freeform 6">
              <a:extLst>
                <a:ext uri="{FF2B5EF4-FFF2-40B4-BE49-F238E27FC236}">
                  <a16:creationId xmlns:a16="http://schemas.microsoft.com/office/drawing/2014/main" id="{0E7F583E-CEF5-400E-A3BB-4637B877CBF9}"/>
                </a:ext>
              </a:extLst>
            </p:cNvPr>
            <p:cNvSpPr/>
            <p:nvPr/>
          </p:nvSpPr>
          <p:spPr>
            <a:xfrm>
              <a:off x="457200" y="0"/>
              <a:ext cx="1122361" cy="5329242"/>
            </a:xfrm>
            <a:custGeom>
              <a:avLst/>
              <a:gdLst>
                <a:gd name="f0" fmla="val w"/>
                <a:gd name="f1" fmla="val h"/>
                <a:gd name="f2" fmla="val 0"/>
                <a:gd name="f3" fmla="val 707"/>
                <a:gd name="f4" fmla="val 3357"/>
                <a:gd name="f5" fmla="val 3330"/>
                <a:gd name="f6" fmla="val 156"/>
                <a:gd name="f7" fmla="val 547"/>
                <a:gd name="f8" fmla="*/ f0 1 707"/>
                <a:gd name="f9" fmla="*/ f1 1 3357"/>
                <a:gd name="f10" fmla="+- f4 0 f2"/>
                <a:gd name="f11" fmla="+- f3 0 f2"/>
                <a:gd name="f12" fmla="*/ f11 1 707"/>
                <a:gd name="f13" fmla="*/ f10 1 3357"/>
                <a:gd name="f14" fmla="*/ 0 1 f12"/>
                <a:gd name="f15" fmla="*/ f3 1 f12"/>
                <a:gd name="f16" fmla="*/ 0 1 f13"/>
                <a:gd name="f17" fmla="*/ f4 1 f13"/>
                <a:gd name="f18" fmla="*/ f14 f8 1"/>
                <a:gd name="f19" fmla="*/ f15 f8 1"/>
                <a:gd name="f20" fmla="*/ f17 f9 1"/>
                <a:gd name="f21" fmla="*/ f16 f9 1"/>
              </a:gdLst>
              <a:ahLst/>
              <a:cxnLst>
                <a:cxn ang="3cd4">
                  <a:pos x="hc" y="t"/>
                </a:cxn>
                <a:cxn ang="0">
                  <a:pos x="r" y="vc"/>
                </a:cxn>
                <a:cxn ang="cd4">
                  <a:pos x="hc" y="b"/>
                </a:cxn>
                <a:cxn ang="cd2">
                  <a:pos x="l" y="vc"/>
                </a:cxn>
              </a:cxnLst>
              <a:rect l="f18" t="f21" r="f19" b="f20"/>
              <a:pathLst>
                <a:path w="707" h="3357">
                  <a:moveTo>
                    <a:pt x="f2" y="f5"/>
                  </a:moveTo>
                  <a:lnTo>
                    <a:pt x="f6" y="f4"/>
                  </a:lnTo>
                  <a:lnTo>
                    <a:pt x="f3" y="f2"/>
                  </a:lnTo>
                  <a:lnTo>
                    <a:pt x="f7" y="f2"/>
                  </a:lnTo>
                  <a:lnTo>
                    <a:pt x="f2" y="f5"/>
                  </a:lnTo>
                  <a:close/>
                </a:path>
              </a:pathLst>
            </a:custGeom>
            <a:solidFill>
              <a:srgbClr val="30ACEC"/>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9" name="Freeform 7">
              <a:extLst>
                <a:ext uri="{FF2B5EF4-FFF2-40B4-BE49-F238E27FC236}">
                  <a16:creationId xmlns:a16="http://schemas.microsoft.com/office/drawing/2014/main" id="{BAFCEA91-A546-4114-8D0E-C150262354E6}"/>
                </a:ext>
              </a:extLst>
            </p:cNvPr>
            <p:cNvSpPr/>
            <p:nvPr/>
          </p:nvSpPr>
          <p:spPr>
            <a:xfrm>
              <a:off x="150811" y="0"/>
              <a:ext cx="1117597" cy="5276846"/>
            </a:xfrm>
            <a:custGeom>
              <a:avLst/>
              <a:gdLst>
                <a:gd name="f0" fmla="val w"/>
                <a:gd name="f1" fmla="val h"/>
                <a:gd name="f2" fmla="val 0"/>
                <a:gd name="f3" fmla="val 704"/>
                <a:gd name="f4" fmla="val 3324"/>
                <a:gd name="f5" fmla="val 545"/>
                <a:gd name="f6" fmla="val 3300"/>
                <a:gd name="f7" fmla="val 157"/>
                <a:gd name="f8" fmla="*/ f0 1 704"/>
                <a:gd name="f9" fmla="*/ f1 1 3324"/>
                <a:gd name="f10" fmla="+- f4 0 f2"/>
                <a:gd name="f11" fmla="+- f3 0 f2"/>
                <a:gd name="f12" fmla="*/ f11 1 704"/>
                <a:gd name="f13" fmla="*/ f10 1 3324"/>
                <a:gd name="f14" fmla="*/ 0 1 f12"/>
                <a:gd name="f15" fmla="*/ f3 1 f12"/>
                <a:gd name="f16" fmla="*/ 0 1 f13"/>
                <a:gd name="f17" fmla="*/ f4 1 f13"/>
                <a:gd name="f18" fmla="*/ f14 f8 1"/>
                <a:gd name="f19" fmla="*/ f15 f8 1"/>
                <a:gd name="f20" fmla="*/ f17 f9 1"/>
                <a:gd name="f21" fmla="*/ f16 f9 1"/>
              </a:gdLst>
              <a:ahLst/>
              <a:cxnLst>
                <a:cxn ang="3cd4">
                  <a:pos x="hc" y="t"/>
                </a:cxn>
                <a:cxn ang="0">
                  <a:pos x="r" y="vc"/>
                </a:cxn>
                <a:cxn ang="cd4">
                  <a:pos x="hc" y="b"/>
                </a:cxn>
                <a:cxn ang="cd2">
                  <a:pos x="l" y="vc"/>
                </a:cxn>
              </a:cxnLst>
              <a:rect l="f18" t="f21" r="f19" b="f20"/>
              <a:pathLst>
                <a:path w="704" h="3324">
                  <a:moveTo>
                    <a:pt x="f3" y="f2"/>
                  </a:moveTo>
                  <a:lnTo>
                    <a:pt x="f5" y="f2"/>
                  </a:lnTo>
                  <a:lnTo>
                    <a:pt x="f2" y="f6"/>
                  </a:lnTo>
                  <a:lnTo>
                    <a:pt x="f7" y="f4"/>
                  </a:lnTo>
                  <a:lnTo>
                    <a:pt x="f3" y="f2"/>
                  </a:lnTo>
                  <a:close/>
                </a:path>
              </a:pathLst>
            </a:custGeom>
            <a:solidFill>
              <a:srgbClr val="595959"/>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0" name="Freeform 8">
              <a:extLst>
                <a:ext uri="{FF2B5EF4-FFF2-40B4-BE49-F238E27FC236}">
                  <a16:creationId xmlns:a16="http://schemas.microsoft.com/office/drawing/2014/main" id="{629A59B4-82D3-44DD-9EE7-C5B4AC96B94C}"/>
                </a:ext>
              </a:extLst>
            </p:cNvPr>
            <p:cNvSpPr/>
            <p:nvPr/>
          </p:nvSpPr>
          <p:spPr>
            <a:xfrm>
              <a:off x="150811" y="5238753"/>
              <a:ext cx="1228725" cy="1619246"/>
            </a:xfrm>
            <a:custGeom>
              <a:avLst/>
              <a:gdLst>
                <a:gd name="f0" fmla="val w"/>
                <a:gd name="f1" fmla="val h"/>
                <a:gd name="f2" fmla="val 0"/>
                <a:gd name="f3" fmla="val 774"/>
                <a:gd name="f4" fmla="val 1020"/>
                <a:gd name="f5" fmla="val 740"/>
                <a:gd name="f6" fmla="*/ f0 1 774"/>
                <a:gd name="f7" fmla="*/ f1 1 1020"/>
                <a:gd name="f8" fmla="+- f4 0 f2"/>
                <a:gd name="f9" fmla="+- f3 0 f2"/>
                <a:gd name="f10" fmla="*/ f9 1 774"/>
                <a:gd name="f11" fmla="*/ f8 1 1020"/>
                <a:gd name="f12" fmla="*/ 0 1 f10"/>
                <a:gd name="f13" fmla="*/ f3 1 f10"/>
                <a:gd name="f14" fmla="*/ 0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774" h="1020">
                  <a:moveTo>
                    <a:pt x="f2" y="f2"/>
                  </a:moveTo>
                  <a:lnTo>
                    <a:pt x="f5" y="f4"/>
                  </a:lnTo>
                  <a:lnTo>
                    <a:pt x="f3" y="f4"/>
                  </a:lnTo>
                  <a:lnTo>
                    <a:pt x="f2" y="f2"/>
                  </a:lnTo>
                  <a:close/>
                </a:path>
              </a:pathLst>
            </a:custGeom>
            <a:solidFill>
              <a:srgbClr val="26262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1" name="Freeform 9">
              <a:extLst>
                <a:ext uri="{FF2B5EF4-FFF2-40B4-BE49-F238E27FC236}">
                  <a16:creationId xmlns:a16="http://schemas.microsoft.com/office/drawing/2014/main" id="{48406F95-F540-41D1-9A28-94FAD1151593}"/>
                </a:ext>
              </a:extLst>
            </p:cNvPr>
            <p:cNvSpPr/>
            <p:nvPr/>
          </p:nvSpPr>
          <p:spPr>
            <a:xfrm>
              <a:off x="457200" y="5291139"/>
              <a:ext cx="1495428" cy="1566860"/>
            </a:xfrm>
            <a:custGeom>
              <a:avLst/>
              <a:gdLst>
                <a:gd name="f0" fmla="val w"/>
                <a:gd name="f1" fmla="val h"/>
                <a:gd name="f2" fmla="val 0"/>
                <a:gd name="f3" fmla="val 942"/>
                <a:gd name="f4" fmla="val 987"/>
                <a:gd name="f5" fmla="val 909"/>
                <a:gd name="f6" fmla="*/ f0 1 942"/>
                <a:gd name="f7" fmla="*/ f1 1 987"/>
                <a:gd name="f8" fmla="+- f4 0 f2"/>
                <a:gd name="f9" fmla="+- f3 0 f2"/>
                <a:gd name="f10" fmla="*/ f9 1 942"/>
                <a:gd name="f11" fmla="*/ f8 1 987"/>
                <a:gd name="f12" fmla="*/ 0 1 f10"/>
                <a:gd name="f13" fmla="*/ f3 1 f10"/>
                <a:gd name="f14" fmla="*/ 0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942" h="987">
                  <a:moveTo>
                    <a:pt x="f2" y="f2"/>
                  </a:moveTo>
                  <a:lnTo>
                    <a:pt x="f5" y="f4"/>
                  </a:lnTo>
                  <a:lnTo>
                    <a:pt x="f3" y="f4"/>
                  </a:lnTo>
                  <a:lnTo>
                    <a:pt x="f2" y="f2"/>
                  </a:lnTo>
                  <a:close/>
                </a:path>
              </a:pathLst>
            </a:custGeom>
            <a:solidFill>
              <a:srgbClr val="0C5A82"/>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2" name="Freeform 10">
              <a:extLst>
                <a:ext uri="{FF2B5EF4-FFF2-40B4-BE49-F238E27FC236}">
                  <a16:creationId xmlns:a16="http://schemas.microsoft.com/office/drawing/2014/main" id="{659DD43C-70DA-488F-9695-321D1444D9D4}"/>
                </a:ext>
              </a:extLst>
            </p:cNvPr>
            <p:cNvSpPr/>
            <p:nvPr/>
          </p:nvSpPr>
          <p:spPr>
            <a:xfrm>
              <a:off x="457200" y="5286375"/>
              <a:ext cx="2130423" cy="1571625"/>
            </a:xfrm>
            <a:custGeom>
              <a:avLst/>
              <a:gdLst>
                <a:gd name="f0" fmla="val w"/>
                <a:gd name="f1" fmla="val h"/>
                <a:gd name="f2" fmla="val 0"/>
                <a:gd name="f3" fmla="val 1342"/>
                <a:gd name="f4" fmla="val 990"/>
                <a:gd name="f5" fmla="val 3"/>
                <a:gd name="f6" fmla="val 942"/>
                <a:gd name="f7" fmla="val 156"/>
                <a:gd name="f8" fmla="val 27"/>
                <a:gd name="f9" fmla="*/ f0 1 1342"/>
                <a:gd name="f10" fmla="*/ f1 1 990"/>
                <a:gd name="f11" fmla="+- f4 0 f2"/>
                <a:gd name="f12" fmla="+- f3 0 f2"/>
                <a:gd name="f13" fmla="*/ f12 1 1342"/>
                <a:gd name="f14" fmla="*/ f11 1 990"/>
                <a:gd name="f15" fmla="*/ 0 1 f13"/>
                <a:gd name="f16" fmla="*/ f3 1 f13"/>
                <a:gd name="f17" fmla="*/ 0 1 f14"/>
                <a:gd name="f18" fmla="*/ f4 1 f14"/>
                <a:gd name="f19" fmla="*/ f15 f9 1"/>
                <a:gd name="f20" fmla="*/ f16 f9 1"/>
                <a:gd name="f21" fmla="*/ f18 f10 1"/>
                <a:gd name="f22" fmla="*/ f17 f10 1"/>
              </a:gdLst>
              <a:ahLst/>
              <a:cxnLst>
                <a:cxn ang="3cd4">
                  <a:pos x="hc" y="t"/>
                </a:cxn>
                <a:cxn ang="0">
                  <a:pos x="r" y="vc"/>
                </a:cxn>
                <a:cxn ang="cd4">
                  <a:pos x="hc" y="b"/>
                </a:cxn>
                <a:cxn ang="cd2">
                  <a:pos x="l" y="vc"/>
                </a:cxn>
              </a:cxnLst>
              <a:rect l="f19" t="f22" r="f20" b="f21"/>
              <a:pathLst>
                <a:path w="1342" h="990">
                  <a:moveTo>
                    <a:pt x="f2" y="f5"/>
                  </a:moveTo>
                  <a:lnTo>
                    <a:pt x="f6" y="f4"/>
                  </a:lnTo>
                  <a:lnTo>
                    <a:pt x="f3" y="f4"/>
                  </a:lnTo>
                  <a:lnTo>
                    <a:pt x="f7" y="f8"/>
                  </a:lnTo>
                  <a:lnTo>
                    <a:pt x="f2" y="f2"/>
                  </a:lnTo>
                  <a:lnTo>
                    <a:pt x="f2" y="f5"/>
                  </a:lnTo>
                  <a:close/>
                </a:path>
              </a:pathLst>
            </a:custGeom>
            <a:solidFill>
              <a:srgbClr val="1287C3"/>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3" name="Freeform 11">
              <a:extLst>
                <a:ext uri="{FF2B5EF4-FFF2-40B4-BE49-F238E27FC236}">
                  <a16:creationId xmlns:a16="http://schemas.microsoft.com/office/drawing/2014/main" id="{E86BFABF-B806-49D1-B349-2FA5AF158E0D}"/>
                </a:ext>
              </a:extLst>
            </p:cNvPr>
            <p:cNvSpPr/>
            <p:nvPr/>
          </p:nvSpPr>
          <p:spPr>
            <a:xfrm>
              <a:off x="150811" y="5238753"/>
              <a:ext cx="1695453" cy="1619246"/>
            </a:xfrm>
            <a:custGeom>
              <a:avLst/>
              <a:gdLst>
                <a:gd name="f0" fmla="val w"/>
                <a:gd name="f1" fmla="val h"/>
                <a:gd name="f2" fmla="val 0"/>
                <a:gd name="f3" fmla="val 1068"/>
                <a:gd name="f4" fmla="val 1020"/>
                <a:gd name="f5" fmla="val 184"/>
                <a:gd name="f6" fmla="val 60"/>
                <a:gd name="f7" fmla="val 154"/>
                <a:gd name="f8" fmla="val 27"/>
                <a:gd name="f9" fmla="val 157"/>
                <a:gd name="f10" fmla="val 24"/>
                <a:gd name="f11" fmla="val 774"/>
                <a:gd name="f12" fmla="*/ f0 1 1068"/>
                <a:gd name="f13" fmla="*/ f1 1 1020"/>
                <a:gd name="f14" fmla="+- f4 0 f2"/>
                <a:gd name="f15" fmla="+- f3 0 f2"/>
                <a:gd name="f16" fmla="*/ f15 1 1068"/>
                <a:gd name="f17" fmla="*/ f14 1 1020"/>
                <a:gd name="f18" fmla="*/ 0 1 f16"/>
                <a:gd name="f19" fmla="*/ f3 1 f16"/>
                <a:gd name="f20" fmla="*/ 0 1 f17"/>
                <a:gd name="f21" fmla="*/ f4 1 f17"/>
                <a:gd name="f22" fmla="*/ f18 f12 1"/>
                <a:gd name="f23" fmla="*/ f19 f12 1"/>
                <a:gd name="f24" fmla="*/ f21 f13 1"/>
                <a:gd name="f25" fmla="*/ f20 f13 1"/>
              </a:gdLst>
              <a:ahLst/>
              <a:cxnLst>
                <a:cxn ang="3cd4">
                  <a:pos x="hc" y="t"/>
                </a:cxn>
                <a:cxn ang="0">
                  <a:pos x="r" y="vc"/>
                </a:cxn>
                <a:cxn ang="cd4">
                  <a:pos x="hc" y="b"/>
                </a:cxn>
                <a:cxn ang="cd2">
                  <a:pos x="l" y="vc"/>
                </a:cxn>
              </a:cxnLst>
              <a:rect l="f22" t="f25" r="f23" b="f24"/>
              <a:pathLst>
                <a:path w="1068" h="1020">
                  <a:moveTo>
                    <a:pt x="f3" y="f4"/>
                  </a:moveTo>
                  <a:lnTo>
                    <a:pt x="f5" y="f6"/>
                  </a:lnTo>
                  <a:lnTo>
                    <a:pt x="f7" y="f8"/>
                  </a:lnTo>
                  <a:lnTo>
                    <a:pt x="f9" y="f8"/>
                  </a:lnTo>
                  <a:lnTo>
                    <a:pt x="f9" y="f10"/>
                  </a:lnTo>
                  <a:lnTo>
                    <a:pt x="f7" y="f10"/>
                  </a:lnTo>
                  <a:lnTo>
                    <a:pt x="f2" y="f2"/>
                  </a:lnTo>
                  <a:lnTo>
                    <a:pt x="f2" y="f2"/>
                  </a:lnTo>
                  <a:lnTo>
                    <a:pt x="f11" y="f4"/>
                  </a:lnTo>
                  <a:lnTo>
                    <a:pt x="f3" y="f4"/>
                  </a:lnTo>
                  <a:close/>
                </a:path>
              </a:pathLst>
            </a:custGeom>
            <a:solidFill>
              <a:srgbClr val="40404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2" name="Title 1">
            <a:extLst>
              <a:ext uri="{FF2B5EF4-FFF2-40B4-BE49-F238E27FC236}">
                <a16:creationId xmlns:a16="http://schemas.microsoft.com/office/drawing/2014/main" id="{F45DA469-32D1-477F-86F1-DEFA062077D8}"/>
              </a:ext>
            </a:extLst>
          </p:cNvPr>
          <p:cNvSpPr txBox="1">
            <a:spLocks noGrp="1"/>
          </p:cNvSpPr>
          <p:nvPr>
            <p:ph type="title"/>
          </p:nvPr>
        </p:nvSpPr>
        <p:spPr>
          <a:xfrm>
            <a:off x="1484308" y="685800"/>
            <a:ext cx="10018715" cy="3047996"/>
          </a:xfrm>
        </p:spPr>
        <p:txBody>
          <a:bodyPr/>
          <a:lstStyle>
            <a:lvl1pPr>
              <a:defRPr sz="3200"/>
            </a:lvl1pPr>
          </a:lstStyle>
          <a:p>
            <a:pPr lvl="0"/>
            <a:r>
              <a:rPr lang="en-US"/>
              <a:t>Click to edit Master title style</a:t>
            </a:r>
          </a:p>
        </p:txBody>
      </p:sp>
      <p:sp>
        <p:nvSpPr>
          <p:cNvPr id="3" name="Text Placeholder 2">
            <a:extLst>
              <a:ext uri="{FF2B5EF4-FFF2-40B4-BE49-F238E27FC236}">
                <a16:creationId xmlns:a16="http://schemas.microsoft.com/office/drawing/2014/main" id="{82168129-B75D-4EC7-97E2-6C3D92193929}"/>
              </a:ext>
            </a:extLst>
          </p:cNvPr>
          <p:cNvSpPr txBox="1">
            <a:spLocks noGrp="1"/>
          </p:cNvSpPr>
          <p:nvPr>
            <p:ph type="body" idx="4294967295"/>
          </p:nvPr>
        </p:nvSpPr>
        <p:spPr>
          <a:xfrm>
            <a:off x="1484308" y="4343400"/>
            <a:ext cx="10018715" cy="1447796"/>
          </a:xfrm>
        </p:spPr>
        <p:txBody>
          <a:bodyPr anchorCtr="1"/>
          <a:lstStyle>
            <a:lvl1pPr marL="0" indent="0" algn="ctr">
              <a:spcBef>
                <a:spcPts val="500"/>
              </a:spcBef>
              <a:buNone/>
              <a:defRPr sz="2000"/>
            </a:lvl1pPr>
          </a:lstStyle>
          <a:p>
            <a:pPr lvl="0"/>
            <a:r>
              <a:rPr lang="en-US"/>
              <a:t>Click to edit Master text styles</a:t>
            </a:r>
          </a:p>
        </p:txBody>
      </p:sp>
      <p:sp>
        <p:nvSpPr>
          <p:cNvPr id="4" name="Date Placeholder 3">
            <a:extLst>
              <a:ext uri="{FF2B5EF4-FFF2-40B4-BE49-F238E27FC236}">
                <a16:creationId xmlns:a16="http://schemas.microsoft.com/office/drawing/2014/main" id="{B9D0B69F-D45D-405D-815A-8B9ADACE4DE8}"/>
              </a:ext>
            </a:extLst>
          </p:cNvPr>
          <p:cNvSpPr txBox="1">
            <a:spLocks noGrp="1"/>
          </p:cNvSpPr>
          <p:nvPr>
            <p:ph type="dt" sz="half" idx="7"/>
          </p:nvPr>
        </p:nvSpPr>
        <p:spPr>
          <a:xfrm>
            <a:off x="9732654" y="5883277"/>
            <a:ext cx="1143000" cy="365129"/>
          </a:xfrm>
        </p:spPr>
        <p:txBody>
          <a:bodyPr/>
          <a:lstStyle>
            <a:lvl1pPr>
              <a:defRPr/>
            </a:lvl1pPr>
          </a:lstStyle>
          <a:p>
            <a:pPr lvl="0"/>
            <a:fld id="{2B40BB62-ADEB-47F9-93AC-482E8A36D607}" type="datetime1">
              <a:rPr lang="en-US"/>
              <a:pPr lvl="0"/>
              <a:t>10/25/2019</a:t>
            </a:fld>
            <a:endParaRPr lang="en-US"/>
          </a:p>
        </p:txBody>
      </p:sp>
      <p:sp>
        <p:nvSpPr>
          <p:cNvPr id="5" name="Footer Placeholder 4">
            <a:extLst>
              <a:ext uri="{FF2B5EF4-FFF2-40B4-BE49-F238E27FC236}">
                <a16:creationId xmlns:a16="http://schemas.microsoft.com/office/drawing/2014/main" id="{83A2B0D7-5AC0-4774-825E-69EE56F4FEEE}"/>
              </a:ext>
            </a:extLst>
          </p:cNvPr>
          <p:cNvSpPr txBox="1">
            <a:spLocks noGrp="1"/>
          </p:cNvSpPr>
          <p:nvPr>
            <p:ph type="ftr" sz="quarter" idx="9"/>
          </p:nvPr>
        </p:nvSpPr>
        <p:spPr>
          <a:xfrm>
            <a:off x="2572280" y="5883277"/>
            <a:ext cx="7084176" cy="365129"/>
          </a:xfrm>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17B3BF15-9FD5-4293-91CF-4EF9652198D8}"/>
              </a:ext>
            </a:extLst>
          </p:cNvPr>
          <p:cNvSpPr txBox="1">
            <a:spLocks noGrp="1"/>
          </p:cNvSpPr>
          <p:nvPr>
            <p:ph type="sldNum" sz="quarter" idx="8"/>
          </p:nvPr>
        </p:nvSpPr>
        <p:spPr>
          <a:xfrm>
            <a:off x="10951860" y="5883277"/>
            <a:ext cx="551163" cy="365129"/>
          </a:xfrm>
        </p:spPr>
        <p:txBody>
          <a:bodyPr/>
          <a:lstStyle>
            <a:lvl1pPr>
              <a:defRPr/>
            </a:lvl1pPr>
          </a:lstStyle>
          <a:p>
            <a:pPr lvl="0"/>
            <a:fld id="{AE40AF73-11E2-4C71-A336-19472F401A52}" type="slidenum">
              <a:t>‹#›</a:t>
            </a:fld>
            <a:endParaRPr lang="en-US"/>
          </a:p>
        </p:txBody>
      </p:sp>
    </p:spTree>
    <p:extLst>
      <p:ext uri="{BB962C8B-B14F-4D97-AF65-F5344CB8AC3E}">
        <p14:creationId xmlns:p14="http://schemas.microsoft.com/office/powerpoint/2010/main" val="326166618"/>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grpSp>
        <p:nvGrpSpPr>
          <p:cNvPr id="10" name="Group 6">
            <a:extLst>
              <a:ext uri="{FF2B5EF4-FFF2-40B4-BE49-F238E27FC236}">
                <a16:creationId xmlns:a16="http://schemas.microsoft.com/office/drawing/2014/main" id="{72F08BEA-8D94-447A-A168-75F900D378F7}"/>
              </a:ext>
            </a:extLst>
          </p:cNvPr>
          <p:cNvGrpSpPr/>
          <p:nvPr/>
        </p:nvGrpSpPr>
        <p:grpSpPr>
          <a:xfrm>
            <a:off x="150811" y="0"/>
            <a:ext cx="2436812" cy="6858000"/>
            <a:chOff x="150811" y="0"/>
            <a:chExt cx="2436812" cy="6858000"/>
          </a:xfrm>
        </p:grpSpPr>
        <p:sp>
          <p:nvSpPr>
            <p:cNvPr id="11" name="Freeform 6">
              <a:extLst>
                <a:ext uri="{FF2B5EF4-FFF2-40B4-BE49-F238E27FC236}">
                  <a16:creationId xmlns:a16="http://schemas.microsoft.com/office/drawing/2014/main" id="{81C2939D-157C-4833-AEA0-8982E9886554}"/>
                </a:ext>
              </a:extLst>
            </p:cNvPr>
            <p:cNvSpPr/>
            <p:nvPr/>
          </p:nvSpPr>
          <p:spPr>
            <a:xfrm>
              <a:off x="457200" y="0"/>
              <a:ext cx="1122361" cy="5329242"/>
            </a:xfrm>
            <a:custGeom>
              <a:avLst/>
              <a:gdLst>
                <a:gd name="f0" fmla="val w"/>
                <a:gd name="f1" fmla="val h"/>
                <a:gd name="f2" fmla="val 0"/>
                <a:gd name="f3" fmla="val 707"/>
                <a:gd name="f4" fmla="val 3357"/>
                <a:gd name="f5" fmla="val 3330"/>
                <a:gd name="f6" fmla="val 156"/>
                <a:gd name="f7" fmla="val 547"/>
                <a:gd name="f8" fmla="*/ f0 1 707"/>
                <a:gd name="f9" fmla="*/ f1 1 3357"/>
                <a:gd name="f10" fmla="+- f4 0 f2"/>
                <a:gd name="f11" fmla="+- f3 0 f2"/>
                <a:gd name="f12" fmla="*/ f11 1 707"/>
                <a:gd name="f13" fmla="*/ f10 1 3357"/>
                <a:gd name="f14" fmla="*/ 0 1 f12"/>
                <a:gd name="f15" fmla="*/ f3 1 f12"/>
                <a:gd name="f16" fmla="*/ 0 1 f13"/>
                <a:gd name="f17" fmla="*/ f4 1 f13"/>
                <a:gd name="f18" fmla="*/ f14 f8 1"/>
                <a:gd name="f19" fmla="*/ f15 f8 1"/>
                <a:gd name="f20" fmla="*/ f17 f9 1"/>
                <a:gd name="f21" fmla="*/ f16 f9 1"/>
              </a:gdLst>
              <a:ahLst/>
              <a:cxnLst>
                <a:cxn ang="3cd4">
                  <a:pos x="hc" y="t"/>
                </a:cxn>
                <a:cxn ang="0">
                  <a:pos x="r" y="vc"/>
                </a:cxn>
                <a:cxn ang="cd4">
                  <a:pos x="hc" y="b"/>
                </a:cxn>
                <a:cxn ang="cd2">
                  <a:pos x="l" y="vc"/>
                </a:cxn>
              </a:cxnLst>
              <a:rect l="f18" t="f21" r="f19" b="f20"/>
              <a:pathLst>
                <a:path w="707" h="3357">
                  <a:moveTo>
                    <a:pt x="f2" y="f5"/>
                  </a:moveTo>
                  <a:lnTo>
                    <a:pt x="f6" y="f4"/>
                  </a:lnTo>
                  <a:lnTo>
                    <a:pt x="f3" y="f2"/>
                  </a:lnTo>
                  <a:lnTo>
                    <a:pt x="f7" y="f2"/>
                  </a:lnTo>
                  <a:lnTo>
                    <a:pt x="f2" y="f5"/>
                  </a:lnTo>
                  <a:close/>
                </a:path>
              </a:pathLst>
            </a:custGeom>
            <a:solidFill>
              <a:srgbClr val="30ACEC"/>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2" name="Freeform 7">
              <a:extLst>
                <a:ext uri="{FF2B5EF4-FFF2-40B4-BE49-F238E27FC236}">
                  <a16:creationId xmlns:a16="http://schemas.microsoft.com/office/drawing/2014/main" id="{6386BCC4-A0AD-4A8F-9827-8499DE266515}"/>
                </a:ext>
              </a:extLst>
            </p:cNvPr>
            <p:cNvSpPr/>
            <p:nvPr/>
          </p:nvSpPr>
          <p:spPr>
            <a:xfrm>
              <a:off x="150811" y="0"/>
              <a:ext cx="1117597" cy="5276846"/>
            </a:xfrm>
            <a:custGeom>
              <a:avLst/>
              <a:gdLst>
                <a:gd name="f0" fmla="val w"/>
                <a:gd name="f1" fmla="val h"/>
                <a:gd name="f2" fmla="val 0"/>
                <a:gd name="f3" fmla="val 704"/>
                <a:gd name="f4" fmla="val 3324"/>
                <a:gd name="f5" fmla="val 545"/>
                <a:gd name="f6" fmla="val 3300"/>
                <a:gd name="f7" fmla="val 157"/>
                <a:gd name="f8" fmla="*/ f0 1 704"/>
                <a:gd name="f9" fmla="*/ f1 1 3324"/>
                <a:gd name="f10" fmla="+- f4 0 f2"/>
                <a:gd name="f11" fmla="+- f3 0 f2"/>
                <a:gd name="f12" fmla="*/ f11 1 704"/>
                <a:gd name="f13" fmla="*/ f10 1 3324"/>
                <a:gd name="f14" fmla="*/ 0 1 f12"/>
                <a:gd name="f15" fmla="*/ f3 1 f12"/>
                <a:gd name="f16" fmla="*/ 0 1 f13"/>
                <a:gd name="f17" fmla="*/ f4 1 f13"/>
                <a:gd name="f18" fmla="*/ f14 f8 1"/>
                <a:gd name="f19" fmla="*/ f15 f8 1"/>
                <a:gd name="f20" fmla="*/ f17 f9 1"/>
                <a:gd name="f21" fmla="*/ f16 f9 1"/>
              </a:gdLst>
              <a:ahLst/>
              <a:cxnLst>
                <a:cxn ang="3cd4">
                  <a:pos x="hc" y="t"/>
                </a:cxn>
                <a:cxn ang="0">
                  <a:pos x="r" y="vc"/>
                </a:cxn>
                <a:cxn ang="cd4">
                  <a:pos x="hc" y="b"/>
                </a:cxn>
                <a:cxn ang="cd2">
                  <a:pos x="l" y="vc"/>
                </a:cxn>
              </a:cxnLst>
              <a:rect l="f18" t="f21" r="f19" b="f20"/>
              <a:pathLst>
                <a:path w="704" h="3324">
                  <a:moveTo>
                    <a:pt x="f3" y="f2"/>
                  </a:moveTo>
                  <a:lnTo>
                    <a:pt x="f5" y="f2"/>
                  </a:lnTo>
                  <a:lnTo>
                    <a:pt x="f2" y="f6"/>
                  </a:lnTo>
                  <a:lnTo>
                    <a:pt x="f7" y="f4"/>
                  </a:lnTo>
                  <a:lnTo>
                    <a:pt x="f3" y="f2"/>
                  </a:lnTo>
                  <a:close/>
                </a:path>
              </a:pathLst>
            </a:custGeom>
            <a:solidFill>
              <a:srgbClr val="595959"/>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3" name="Freeform 8">
              <a:extLst>
                <a:ext uri="{FF2B5EF4-FFF2-40B4-BE49-F238E27FC236}">
                  <a16:creationId xmlns:a16="http://schemas.microsoft.com/office/drawing/2014/main" id="{B336C5E6-1AAD-4391-9BBA-6DCFDC39EBE3}"/>
                </a:ext>
              </a:extLst>
            </p:cNvPr>
            <p:cNvSpPr/>
            <p:nvPr/>
          </p:nvSpPr>
          <p:spPr>
            <a:xfrm>
              <a:off x="150811" y="5238753"/>
              <a:ext cx="1228725" cy="1619246"/>
            </a:xfrm>
            <a:custGeom>
              <a:avLst/>
              <a:gdLst>
                <a:gd name="f0" fmla="val w"/>
                <a:gd name="f1" fmla="val h"/>
                <a:gd name="f2" fmla="val 0"/>
                <a:gd name="f3" fmla="val 774"/>
                <a:gd name="f4" fmla="val 1020"/>
                <a:gd name="f5" fmla="val 740"/>
                <a:gd name="f6" fmla="*/ f0 1 774"/>
                <a:gd name="f7" fmla="*/ f1 1 1020"/>
                <a:gd name="f8" fmla="+- f4 0 f2"/>
                <a:gd name="f9" fmla="+- f3 0 f2"/>
                <a:gd name="f10" fmla="*/ f9 1 774"/>
                <a:gd name="f11" fmla="*/ f8 1 1020"/>
                <a:gd name="f12" fmla="*/ 0 1 f10"/>
                <a:gd name="f13" fmla="*/ f3 1 f10"/>
                <a:gd name="f14" fmla="*/ 0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774" h="1020">
                  <a:moveTo>
                    <a:pt x="f2" y="f2"/>
                  </a:moveTo>
                  <a:lnTo>
                    <a:pt x="f5" y="f4"/>
                  </a:lnTo>
                  <a:lnTo>
                    <a:pt x="f3" y="f4"/>
                  </a:lnTo>
                  <a:lnTo>
                    <a:pt x="f2" y="f2"/>
                  </a:lnTo>
                  <a:close/>
                </a:path>
              </a:pathLst>
            </a:custGeom>
            <a:solidFill>
              <a:srgbClr val="26262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4" name="Freeform 9">
              <a:extLst>
                <a:ext uri="{FF2B5EF4-FFF2-40B4-BE49-F238E27FC236}">
                  <a16:creationId xmlns:a16="http://schemas.microsoft.com/office/drawing/2014/main" id="{B23B05E0-A8BA-4C39-AB75-B1BB7F5450F3}"/>
                </a:ext>
              </a:extLst>
            </p:cNvPr>
            <p:cNvSpPr/>
            <p:nvPr/>
          </p:nvSpPr>
          <p:spPr>
            <a:xfrm>
              <a:off x="457200" y="5291139"/>
              <a:ext cx="1495428" cy="1566860"/>
            </a:xfrm>
            <a:custGeom>
              <a:avLst/>
              <a:gdLst>
                <a:gd name="f0" fmla="val w"/>
                <a:gd name="f1" fmla="val h"/>
                <a:gd name="f2" fmla="val 0"/>
                <a:gd name="f3" fmla="val 942"/>
                <a:gd name="f4" fmla="val 987"/>
                <a:gd name="f5" fmla="val 909"/>
                <a:gd name="f6" fmla="*/ f0 1 942"/>
                <a:gd name="f7" fmla="*/ f1 1 987"/>
                <a:gd name="f8" fmla="+- f4 0 f2"/>
                <a:gd name="f9" fmla="+- f3 0 f2"/>
                <a:gd name="f10" fmla="*/ f9 1 942"/>
                <a:gd name="f11" fmla="*/ f8 1 987"/>
                <a:gd name="f12" fmla="*/ 0 1 f10"/>
                <a:gd name="f13" fmla="*/ f3 1 f10"/>
                <a:gd name="f14" fmla="*/ 0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942" h="987">
                  <a:moveTo>
                    <a:pt x="f2" y="f2"/>
                  </a:moveTo>
                  <a:lnTo>
                    <a:pt x="f5" y="f4"/>
                  </a:lnTo>
                  <a:lnTo>
                    <a:pt x="f3" y="f4"/>
                  </a:lnTo>
                  <a:lnTo>
                    <a:pt x="f2" y="f2"/>
                  </a:lnTo>
                  <a:close/>
                </a:path>
              </a:pathLst>
            </a:custGeom>
            <a:solidFill>
              <a:srgbClr val="0C5A82"/>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5" name="Freeform 10">
              <a:extLst>
                <a:ext uri="{FF2B5EF4-FFF2-40B4-BE49-F238E27FC236}">
                  <a16:creationId xmlns:a16="http://schemas.microsoft.com/office/drawing/2014/main" id="{E4424988-8074-44F8-AA43-32F99F71D2A7}"/>
                </a:ext>
              </a:extLst>
            </p:cNvPr>
            <p:cNvSpPr/>
            <p:nvPr/>
          </p:nvSpPr>
          <p:spPr>
            <a:xfrm>
              <a:off x="457200" y="5286375"/>
              <a:ext cx="2130423" cy="1571625"/>
            </a:xfrm>
            <a:custGeom>
              <a:avLst/>
              <a:gdLst>
                <a:gd name="f0" fmla="val w"/>
                <a:gd name="f1" fmla="val h"/>
                <a:gd name="f2" fmla="val 0"/>
                <a:gd name="f3" fmla="val 1342"/>
                <a:gd name="f4" fmla="val 990"/>
                <a:gd name="f5" fmla="val 3"/>
                <a:gd name="f6" fmla="val 942"/>
                <a:gd name="f7" fmla="val 156"/>
                <a:gd name="f8" fmla="val 27"/>
                <a:gd name="f9" fmla="*/ f0 1 1342"/>
                <a:gd name="f10" fmla="*/ f1 1 990"/>
                <a:gd name="f11" fmla="+- f4 0 f2"/>
                <a:gd name="f12" fmla="+- f3 0 f2"/>
                <a:gd name="f13" fmla="*/ f12 1 1342"/>
                <a:gd name="f14" fmla="*/ f11 1 990"/>
                <a:gd name="f15" fmla="*/ 0 1 f13"/>
                <a:gd name="f16" fmla="*/ f3 1 f13"/>
                <a:gd name="f17" fmla="*/ 0 1 f14"/>
                <a:gd name="f18" fmla="*/ f4 1 f14"/>
                <a:gd name="f19" fmla="*/ f15 f9 1"/>
                <a:gd name="f20" fmla="*/ f16 f9 1"/>
                <a:gd name="f21" fmla="*/ f18 f10 1"/>
                <a:gd name="f22" fmla="*/ f17 f10 1"/>
              </a:gdLst>
              <a:ahLst/>
              <a:cxnLst>
                <a:cxn ang="3cd4">
                  <a:pos x="hc" y="t"/>
                </a:cxn>
                <a:cxn ang="0">
                  <a:pos x="r" y="vc"/>
                </a:cxn>
                <a:cxn ang="cd4">
                  <a:pos x="hc" y="b"/>
                </a:cxn>
                <a:cxn ang="cd2">
                  <a:pos x="l" y="vc"/>
                </a:cxn>
              </a:cxnLst>
              <a:rect l="f19" t="f22" r="f20" b="f21"/>
              <a:pathLst>
                <a:path w="1342" h="990">
                  <a:moveTo>
                    <a:pt x="f2" y="f5"/>
                  </a:moveTo>
                  <a:lnTo>
                    <a:pt x="f6" y="f4"/>
                  </a:lnTo>
                  <a:lnTo>
                    <a:pt x="f3" y="f4"/>
                  </a:lnTo>
                  <a:lnTo>
                    <a:pt x="f7" y="f8"/>
                  </a:lnTo>
                  <a:lnTo>
                    <a:pt x="f2" y="f2"/>
                  </a:lnTo>
                  <a:lnTo>
                    <a:pt x="f2" y="f5"/>
                  </a:lnTo>
                  <a:close/>
                </a:path>
              </a:pathLst>
            </a:custGeom>
            <a:solidFill>
              <a:srgbClr val="1287C3"/>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6" name="Freeform 11">
              <a:extLst>
                <a:ext uri="{FF2B5EF4-FFF2-40B4-BE49-F238E27FC236}">
                  <a16:creationId xmlns:a16="http://schemas.microsoft.com/office/drawing/2014/main" id="{AC250F11-5809-4F8E-9746-105EF6B120D7}"/>
                </a:ext>
              </a:extLst>
            </p:cNvPr>
            <p:cNvSpPr/>
            <p:nvPr/>
          </p:nvSpPr>
          <p:spPr>
            <a:xfrm>
              <a:off x="150811" y="5238753"/>
              <a:ext cx="1695453" cy="1619246"/>
            </a:xfrm>
            <a:custGeom>
              <a:avLst/>
              <a:gdLst>
                <a:gd name="f0" fmla="val w"/>
                <a:gd name="f1" fmla="val h"/>
                <a:gd name="f2" fmla="val 0"/>
                <a:gd name="f3" fmla="val 1068"/>
                <a:gd name="f4" fmla="val 1020"/>
                <a:gd name="f5" fmla="val 184"/>
                <a:gd name="f6" fmla="val 60"/>
                <a:gd name="f7" fmla="val 154"/>
                <a:gd name="f8" fmla="val 27"/>
                <a:gd name="f9" fmla="val 157"/>
                <a:gd name="f10" fmla="val 24"/>
                <a:gd name="f11" fmla="val 774"/>
                <a:gd name="f12" fmla="*/ f0 1 1068"/>
                <a:gd name="f13" fmla="*/ f1 1 1020"/>
                <a:gd name="f14" fmla="+- f4 0 f2"/>
                <a:gd name="f15" fmla="+- f3 0 f2"/>
                <a:gd name="f16" fmla="*/ f15 1 1068"/>
                <a:gd name="f17" fmla="*/ f14 1 1020"/>
                <a:gd name="f18" fmla="*/ 0 1 f16"/>
                <a:gd name="f19" fmla="*/ f3 1 f16"/>
                <a:gd name="f20" fmla="*/ 0 1 f17"/>
                <a:gd name="f21" fmla="*/ f4 1 f17"/>
                <a:gd name="f22" fmla="*/ f18 f12 1"/>
                <a:gd name="f23" fmla="*/ f19 f12 1"/>
                <a:gd name="f24" fmla="*/ f21 f13 1"/>
                <a:gd name="f25" fmla="*/ f20 f13 1"/>
              </a:gdLst>
              <a:ahLst/>
              <a:cxnLst>
                <a:cxn ang="3cd4">
                  <a:pos x="hc" y="t"/>
                </a:cxn>
                <a:cxn ang="0">
                  <a:pos x="r" y="vc"/>
                </a:cxn>
                <a:cxn ang="cd4">
                  <a:pos x="hc" y="b"/>
                </a:cxn>
                <a:cxn ang="cd2">
                  <a:pos x="l" y="vc"/>
                </a:cxn>
              </a:cxnLst>
              <a:rect l="f22" t="f25" r="f23" b="f24"/>
              <a:pathLst>
                <a:path w="1068" h="1020">
                  <a:moveTo>
                    <a:pt x="f3" y="f4"/>
                  </a:moveTo>
                  <a:lnTo>
                    <a:pt x="f5" y="f6"/>
                  </a:lnTo>
                  <a:lnTo>
                    <a:pt x="f7" y="f8"/>
                  </a:lnTo>
                  <a:lnTo>
                    <a:pt x="f9" y="f8"/>
                  </a:lnTo>
                  <a:lnTo>
                    <a:pt x="f9" y="f10"/>
                  </a:lnTo>
                  <a:lnTo>
                    <a:pt x="f7" y="f10"/>
                  </a:lnTo>
                  <a:lnTo>
                    <a:pt x="f2" y="f2"/>
                  </a:lnTo>
                  <a:lnTo>
                    <a:pt x="f2" y="f2"/>
                  </a:lnTo>
                  <a:lnTo>
                    <a:pt x="f11" y="f4"/>
                  </a:lnTo>
                  <a:lnTo>
                    <a:pt x="f3" y="f4"/>
                  </a:lnTo>
                  <a:close/>
                </a:path>
              </a:pathLst>
            </a:custGeom>
            <a:solidFill>
              <a:srgbClr val="40404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2" name="TextBox 13">
            <a:extLst>
              <a:ext uri="{FF2B5EF4-FFF2-40B4-BE49-F238E27FC236}">
                <a16:creationId xmlns:a16="http://schemas.microsoft.com/office/drawing/2014/main" id="{18E4E13B-2E6E-4430-889F-586D2522B5EB}"/>
              </a:ext>
            </a:extLst>
          </p:cNvPr>
          <p:cNvSpPr txBox="1"/>
          <p:nvPr/>
        </p:nvSpPr>
        <p:spPr>
          <a:xfrm>
            <a:off x="1598608" y="863019"/>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all" spc="0" baseline="0">
                <a:solidFill>
                  <a:srgbClr val="000000"/>
                </a:solidFill>
                <a:uFillTx/>
                <a:latin typeface="Corbel"/>
              </a:rPr>
              <a:t>“</a:t>
            </a:r>
          </a:p>
        </p:txBody>
      </p:sp>
      <p:sp>
        <p:nvSpPr>
          <p:cNvPr id="3" name="TextBox 14">
            <a:extLst>
              <a:ext uri="{FF2B5EF4-FFF2-40B4-BE49-F238E27FC236}">
                <a16:creationId xmlns:a16="http://schemas.microsoft.com/office/drawing/2014/main" id="{07DD3F9F-7AB9-4454-9C98-BD8DFA83CADE}"/>
              </a:ext>
            </a:extLst>
          </p:cNvPr>
          <p:cNvSpPr txBox="1"/>
          <p:nvPr/>
        </p:nvSpPr>
        <p:spPr>
          <a:xfrm>
            <a:off x="10893420" y="2819396"/>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all" spc="0" baseline="0">
                <a:solidFill>
                  <a:srgbClr val="000000"/>
                </a:solidFill>
                <a:uFillTx/>
                <a:latin typeface="Corbel"/>
              </a:rPr>
              <a:t>”</a:t>
            </a:r>
          </a:p>
        </p:txBody>
      </p:sp>
      <p:sp>
        <p:nvSpPr>
          <p:cNvPr id="4" name="Title 1">
            <a:extLst>
              <a:ext uri="{FF2B5EF4-FFF2-40B4-BE49-F238E27FC236}">
                <a16:creationId xmlns:a16="http://schemas.microsoft.com/office/drawing/2014/main" id="{E26FE712-0E13-4246-B93F-46FE999CCEC1}"/>
              </a:ext>
            </a:extLst>
          </p:cNvPr>
          <p:cNvSpPr txBox="1">
            <a:spLocks noGrp="1"/>
          </p:cNvSpPr>
          <p:nvPr>
            <p:ph type="title"/>
          </p:nvPr>
        </p:nvSpPr>
        <p:spPr>
          <a:xfrm>
            <a:off x="2208211" y="685800"/>
            <a:ext cx="8990015" cy="2743200"/>
          </a:xfrm>
        </p:spPr>
        <p:txBody>
          <a:bodyPr/>
          <a:lstStyle>
            <a:lvl1pPr>
              <a:defRPr sz="3200"/>
            </a:lvl1pPr>
          </a:lstStyle>
          <a:p>
            <a:pPr lvl="0"/>
            <a:r>
              <a:rPr lang="en-US"/>
              <a:t>Click to edit Master title style</a:t>
            </a:r>
          </a:p>
        </p:txBody>
      </p:sp>
      <p:sp>
        <p:nvSpPr>
          <p:cNvPr id="5" name="Text Placeholder 9">
            <a:extLst>
              <a:ext uri="{FF2B5EF4-FFF2-40B4-BE49-F238E27FC236}">
                <a16:creationId xmlns:a16="http://schemas.microsoft.com/office/drawing/2014/main" id="{D25610D8-BF9C-4614-83B3-740E327C6076}"/>
              </a:ext>
            </a:extLst>
          </p:cNvPr>
          <p:cNvSpPr txBox="1">
            <a:spLocks noGrp="1"/>
          </p:cNvSpPr>
          <p:nvPr>
            <p:ph type="body" idx="4294967295"/>
          </p:nvPr>
        </p:nvSpPr>
        <p:spPr>
          <a:xfrm>
            <a:off x="2436811" y="3429000"/>
            <a:ext cx="8532815" cy="381003"/>
          </a:xfrm>
        </p:spPr>
        <p:txBody>
          <a:bodyPr/>
          <a:lstStyle>
            <a:lvl1pPr marL="0" indent="0">
              <a:spcBef>
                <a:spcPts val="400"/>
              </a:spcBef>
              <a:buNone/>
              <a:defRPr sz="1800"/>
            </a:lvl1pPr>
          </a:lstStyle>
          <a:p>
            <a:pPr lvl="0"/>
            <a:r>
              <a:rPr lang="en-US"/>
              <a:t>Click to edit Master text styles</a:t>
            </a:r>
          </a:p>
        </p:txBody>
      </p:sp>
      <p:sp>
        <p:nvSpPr>
          <p:cNvPr id="6" name="Text Placeholder 2">
            <a:extLst>
              <a:ext uri="{FF2B5EF4-FFF2-40B4-BE49-F238E27FC236}">
                <a16:creationId xmlns:a16="http://schemas.microsoft.com/office/drawing/2014/main" id="{A7D0320A-AA43-4B21-A95A-34078F5111F4}"/>
              </a:ext>
            </a:extLst>
          </p:cNvPr>
          <p:cNvSpPr txBox="1">
            <a:spLocks noGrp="1"/>
          </p:cNvSpPr>
          <p:nvPr>
            <p:ph type="body" idx="4294967295"/>
          </p:nvPr>
        </p:nvSpPr>
        <p:spPr>
          <a:xfrm>
            <a:off x="1484308" y="4343400"/>
            <a:ext cx="10018715" cy="1447796"/>
          </a:xfrm>
        </p:spPr>
        <p:txBody>
          <a:bodyPr anchorCtr="1"/>
          <a:lstStyle>
            <a:lvl1pPr marL="0" indent="0" algn="ctr">
              <a:spcBef>
                <a:spcPts val="500"/>
              </a:spcBef>
              <a:buNone/>
              <a:defRPr sz="2000"/>
            </a:lvl1pPr>
          </a:lstStyle>
          <a:p>
            <a:pPr lvl="0"/>
            <a:r>
              <a:rPr lang="en-US"/>
              <a:t>Click to edit Master text styles</a:t>
            </a:r>
          </a:p>
        </p:txBody>
      </p:sp>
      <p:sp>
        <p:nvSpPr>
          <p:cNvPr id="7" name="Date Placeholder 3">
            <a:extLst>
              <a:ext uri="{FF2B5EF4-FFF2-40B4-BE49-F238E27FC236}">
                <a16:creationId xmlns:a16="http://schemas.microsoft.com/office/drawing/2014/main" id="{9F8CC740-C626-4698-B496-DB8270C41597}"/>
              </a:ext>
            </a:extLst>
          </p:cNvPr>
          <p:cNvSpPr txBox="1">
            <a:spLocks noGrp="1"/>
          </p:cNvSpPr>
          <p:nvPr>
            <p:ph type="dt" sz="half" idx="7"/>
          </p:nvPr>
        </p:nvSpPr>
        <p:spPr>
          <a:xfrm>
            <a:off x="9732654" y="5883277"/>
            <a:ext cx="1143000" cy="365129"/>
          </a:xfrm>
        </p:spPr>
        <p:txBody>
          <a:bodyPr/>
          <a:lstStyle>
            <a:lvl1pPr>
              <a:defRPr/>
            </a:lvl1pPr>
          </a:lstStyle>
          <a:p>
            <a:pPr lvl="0"/>
            <a:fld id="{833E1666-99A5-4DA8-AEFE-DABAACBA77DC}" type="datetime1">
              <a:rPr lang="en-US"/>
              <a:pPr lvl="0"/>
              <a:t>10/25/2019</a:t>
            </a:fld>
            <a:endParaRPr lang="en-US"/>
          </a:p>
        </p:txBody>
      </p:sp>
      <p:sp>
        <p:nvSpPr>
          <p:cNvPr id="8" name="Footer Placeholder 4">
            <a:extLst>
              <a:ext uri="{FF2B5EF4-FFF2-40B4-BE49-F238E27FC236}">
                <a16:creationId xmlns:a16="http://schemas.microsoft.com/office/drawing/2014/main" id="{9F041CD4-4440-4E3D-809A-4378D705BB0A}"/>
              </a:ext>
            </a:extLst>
          </p:cNvPr>
          <p:cNvSpPr txBox="1">
            <a:spLocks noGrp="1"/>
          </p:cNvSpPr>
          <p:nvPr>
            <p:ph type="ftr" sz="quarter" idx="9"/>
          </p:nvPr>
        </p:nvSpPr>
        <p:spPr>
          <a:xfrm>
            <a:off x="2572280" y="5883277"/>
            <a:ext cx="7084176" cy="365129"/>
          </a:xfrm>
        </p:spPr>
        <p:txBody>
          <a:bodyPr/>
          <a:lstStyle>
            <a:lvl1pPr>
              <a:defRPr/>
            </a:lvl1pPr>
          </a:lstStyle>
          <a:p>
            <a:pPr lvl="0"/>
            <a:endParaRPr lang="en-US"/>
          </a:p>
        </p:txBody>
      </p:sp>
      <p:sp>
        <p:nvSpPr>
          <p:cNvPr id="9" name="Slide Number Placeholder 5">
            <a:extLst>
              <a:ext uri="{FF2B5EF4-FFF2-40B4-BE49-F238E27FC236}">
                <a16:creationId xmlns:a16="http://schemas.microsoft.com/office/drawing/2014/main" id="{7D75DC2D-F71E-43BC-954C-B76C3BB74A16}"/>
              </a:ext>
            </a:extLst>
          </p:cNvPr>
          <p:cNvSpPr txBox="1">
            <a:spLocks noGrp="1"/>
          </p:cNvSpPr>
          <p:nvPr>
            <p:ph type="sldNum" sz="quarter" idx="8"/>
          </p:nvPr>
        </p:nvSpPr>
        <p:spPr>
          <a:xfrm>
            <a:off x="10951860" y="5883277"/>
            <a:ext cx="551163" cy="365129"/>
          </a:xfrm>
        </p:spPr>
        <p:txBody>
          <a:bodyPr/>
          <a:lstStyle>
            <a:lvl1pPr>
              <a:defRPr/>
            </a:lvl1pPr>
          </a:lstStyle>
          <a:p>
            <a:pPr lvl="0"/>
            <a:fld id="{000BA95C-747F-420D-B6C5-E45DC02FE48A}" type="slidenum">
              <a:t>‹#›</a:t>
            </a:fld>
            <a:endParaRPr lang="en-US"/>
          </a:p>
        </p:txBody>
      </p:sp>
    </p:spTree>
    <p:extLst>
      <p:ext uri="{BB962C8B-B14F-4D97-AF65-F5344CB8AC3E}">
        <p14:creationId xmlns:p14="http://schemas.microsoft.com/office/powerpoint/2010/main" val="37862209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DF9F5D9E-F4CF-4A62-B135-6D14415CB129}"/>
              </a:ext>
            </a:extLst>
          </p:cNvPr>
          <p:cNvGrpSpPr/>
          <p:nvPr/>
        </p:nvGrpSpPr>
        <p:grpSpPr>
          <a:xfrm>
            <a:off x="150811" y="0"/>
            <a:ext cx="2436812" cy="6858000"/>
            <a:chOff x="150811" y="0"/>
            <a:chExt cx="2436812" cy="6858000"/>
          </a:xfrm>
        </p:grpSpPr>
        <p:sp>
          <p:nvSpPr>
            <p:cNvPr id="8" name="Freeform 6">
              <a:extLst>
                <a:ext uri="{FF2B5EF4-FFF2-40B4-BE49-F238E27FC236}">
                  <a16:creationId xmlns:a16="http://schemas.microsoft.com/office/drawing/2014/main" id="{27E4C746-C0DF-41BA-B6D9-5D792FE9FCE1}"/>
                </a:ext>
              </a:extLst>
            </p:cNvPr>
            <p:cNvSpPr/>
            <p:nvPr/>
          </p:nvSpPr>
          <p:spPr>
            <a:xfrm>
              <a:off x="457200" y="0"/>
              <a:ext cx="1122361" cy="5329242"/>
            </a:xfrm>
            <a:custGeom>
              <a:avLst/>
              <a:gdLst>
                <a:gd name="f0" fmla="val w"/>
                <a:gd name="f1" fmla="val h"/>
                <a:gd name="f2" fmla="val 0"/>
                <a:gd name="f3" fmla="val 707"/>
                <a:gd name="f4" fmla="val 3357"/>
                <a:gd name="f5" fmla="val 3330"/>
                <a:gd name="f6" fmla="val 156"/>
                <a:gd name="f7" fmla="val 547"/>
                <a:gd name="f8" fmla="*/ f0 1 707"/>
                <a:gd name="f9" fmla="*/ f1 1 3357"/>
                <a:gd name="f10" fmla="+- f4 0 f2"/>
                <a:gd name="f11" fmla="+- f3 0 f2"/>
                <a:gd name="f12" fmla="*/ f11 1 707"/>
                <a:gd name="f13" fmla="*/ f10 1 3357"/>
                <a:gd name="f14" fmla="*/ 0 1 f12"/>
                <a:gd name="f15" fmla="*/ f3 1 f12"/>
                <a:gd name="f16" fmla="*/ 0 1 f13"/>
                <a:gd name="f17" fmla="*/ f4 1 f13"/>
                <a:gd name="f18" fmla="*/ f14 f8 1"/>
                <a:gd name="f19" fmla="*/ f15 f8 1"/>
                <a:gd name="f20" fmla="*/ f17 f9 1"/>
                <a:gd name="f21" fmla="*/ f16 f9 1"/>
              </a:gdLst>
              <a:ahLst/>
              <a:cxnLst>
                <a:cxn ang="3cd4">
                  <a:pos x="hc" y="t"/>
                </a:cxn>
                <a:cxn ang="0">
                  <a:pos x="r" y="vc"/>
                </a:cxn>
                <a:cxn ang="cd4">
                  <a:pos x="hc" y="b"/>
                </a:cxn>
                <a:cxn ang="cd2">
                  <a:pos x="l" y="vc"/>
                </a:cxn>
              </a:cxnLst>
              <a:rect l="f18" t="f21" r="f19" b="f20"/>
              <a:pathLst>
                <a:path w="707" h="3357">
                  <a:moveTo>
                    <a:pt x="f2" y="f5"/>
                  </a:moveTo>
                  <a:lnTo>
                    <a:pt x="f6" y="f4"/>
                  </a:lnTo>
                  <a:lnTo>
                    <a:pt x="f3" y="f2"/>
                  </a:lnTo>
                  <a:lnTo>
                    <a:pt x="f7" y="f2"/>
                  </a:lnTo>
                  <a:lnTo>
                    <a:pt x="f2" y="f5"/>
                  </a:lnTo>
                  <a:close/>
                </a:path>
              </a:pathLst>
            </a:custGeom>
            <a:solidFill>
              <a:srgbClr val="30ACEC"/>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9" name="Freeform 7">
              <a:extLst>
                <a:ext uri="{FF2B5EF4-FFF2-40B4-BE49-F238E27FC236}">
                  <a16:creationId xmlns:a16="http://schemas.microsoft.com/office/drawing/2014/main" id="{2195A003-0E07-4DA5-AF65-C1B349D4F480}"/>
                </a:ext>
              </a:extLst>
            </p:cNvPr>
            <p:cNvSpPr/>
            <p:nvPr/>
          </p:nvSpPr>
          <p:spPr>
            <a:xfrm>
              <a:off x="150811" y="0"/>
              <a:ext cx="1117597" cy="5276846"/>
            </a:xfrm>
            <a:custGeom>
              <a:avLst/>
              <a:gdLst>
                <a:gd name="f0" fmla="val w"/>
                <a:gd name="f1" fmla="val h"/>
                <a:gd name="f2" fmla="val 0"/>
                <a:gd name="f3" fmla="val 704"/>
                <a:gd name="f4" fmla="val 3324"/>
                <a:gd name="f5" fmla="val 545"/>
                <a:gd name="f6" fmla="val 3300"/>
                <a:gd name="f7" fmla="val 157"/>
                <a:gd name="f8" fmla="*/ f0 1 704"/>
                <a:gd name="f9" fmla="*/ f1 1 3324"/>
                <a:gd name="f10" fmla="+- f4 0 f2"/>
                <a:gd name="f11" fmla="+- f3 0 f2"/>
                <a:gd name="f12" fmla="*/ f11 1 704"/>
                <a:gd name="f13" fmla="*/ f10 1 3324"/>
                <a:gd name="f14" fmla="*/ 0 1 f12"/>
                <a:gd name="f15" fmla="*/ f3 1 f12"/>
                <a:gd name="f16" fmla="*/ 0 1 f13"/>
                <a:gd name="f17" fmla="*/ f4 1 f13"/>
                <a:gd name="f18" fmla="*/ f14 f8 1"/>
                <a:gd name="f19" fmla="*/ f15 f8 1"/>
                <a:gd name="f20" fmla="*/ f17 f9 1"/>
                <a:gd name="f21" fmla="*/ f16 f9 1"/>
              </a:gdLst>
              <a:ahLst/>
              <a:cxnLst>
                <a:cxn ang="3cd4">
                  <a:pos x="hc" y="t"/>
                </a:cxn>
                <a:cxn ang="0">
                  <a:pos x="r" y="vc"/>
                </a:cxn>
                <a:cxn ang="cd4">
                  <a:pos x="hc" y="b"/>
                </a:cxn>
                <a:cxn ang="cd2">
                  <a:pos x="l" y="vc"/>
                </a:cxn>
              </a:cxnLst>
              <a:rect l="f18" t="f21" r="f19" b="f20"/>
              <a:pathLst>
                <a:path w="704" h="3324">
                  <a:moveTo>
                    <a:pt x="f3" y="f2"/>
                  </a:moveTo>
                  <a:lnTo>
                    <a:pt x="f5" y="f2"/>
                  </a:lnTo>
                  <a:lnTo>
                    <a:pt x="f2" y="f6"/>
                  </a:lnTo>
                  <a:lnTo>
                    <a:pt x="f7" y="f4"/>
                  </a:lnTo>
                  <a:lnTo>
                    <a:pt x="f3" y="f2"/>
                  </a:lnTo>
                  <a:close/>
                </a:path>
              </a:pathLst>
            </a:custGeom>
            <a:solidFill>
              <a:srgbClr val="595959"/>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0" name="Freeform 8">
              <a:extLst>
                <a:ext uri="{FF2B5EF4-FFF2-40B4-BE49-F238E27FC236}">
                  <a16:creationId xmlns:a16="http://schemas.microsoft.com/office/drawing/2014/main" id="{B5EC50E1-B3DF-4701-8503-C2B871F7E973}"/>
                </a:ext>
              </a:extLst>
            </p:cNvPr>
            <p:cNvSpPr/>
            <p:nvPr/>
          </p:nvSpPr>
          <p:spPr>
            <a:xfrm>
              <a:off x="150811" y="5238753"/>
              <a:ext cx="1228725" cy="1619246"/>
            </a:xfrm>
            <a:custGeom>
              <a:avLst/>
              <a:gdLst>
                <a:gd name="f0" fmla="val w"/>
                <a:gd name="f1" fmla="val h"/>
                <a:gd name="f2" fmla="val 0"/>
                <a:gd name="f3" fmla="val 774"/>
                <a:gd name="f4" fmla="val 1020"/>
                <a:gd name="f5" fmla="val 740"/>
                <a:gd name="f6" fmla="*/ f0 1 774"/>
                <a:gd name="f7" fmla="*/ f1 1 1020"/>
                <a:gd name="f8" fmla="+- f4 0 f2"/>
                <a:gd name="f9" fmla="+- f3 0 f2"/>
                <a:gd name="f10" fmla="*/ f9 1 774"/>
                <a:gd name="f11" fmla="*/ f8 1 1020"/>
                <a:gd name="f12" fmla="*/ 0 1 f10"/>
                <a:gd name="f13" fmla="*/ f3 1 f10"/>
                <a:gd name="f14" fmla="*/ 0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774" h="1020">
                  <a:moveTo>
                    <a:pt x="f2" y="f2"/>
                  </a:moveTo>
                  <a:lnTo>
                    <a:pt x="f5" y="f4"/>
                  </a:lnTo>
                  <a:lnTo>
                    <a:pt x="f3" y="f4"/>
                  </a:lnTo>
                  <a:lnTo>
                    <a:pt x="f2" y="f2"/>
                  </a:lnTo>
                  <a:close/>
                </a:path>
              </a:pathLst>
            </a:custGeom>
            <a:solidFill>
              <a:srgbClr val="26262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1" name="Freeform 9">
              <a:extLst>
                <a:ext uri="{FF2B5EF4-FFF2-40B4-BE49-F238E27FC236}">
                  <a16:creationId xmlns:a16="http://schemas.microsoft.com/office/drawing/2014/main" id="{2E96E29D-69DC-4D0E-8700-6F7D430748BB}"/>
                </a:ext>
              </a:extLst>
            </p:cNvPr>
            <p:cNvSpPr/>
            <p:nvPr/>
          </p:nvSpPr>
          <p:spPr>
            <a:xfrm>
              <a:off x="457200" y="5291139"/>
              <a:ext cx="1495428" cy="1566860"/>
            </a:xfrm>
            <a:custGeom>
              <a:avLst/>
              <a:gdLst>
                <a:gd name="f0" fmla="val w"/>
                <a:gd name="f1" fmla="val h"/>
                <a:gd name="f2" fmla="val 0"/>
                <a:gd name="f3" fmla="val 942"/>
                <a:gd name="f4" fmla="val 987"/>
                <a:gd name="f5" fmla="val 909"/>
                <a:gd name="f6" fmla="*/ f0 1 942"/>
                <a:gd name="f7" fmla="*/ f1 1 987"/>
                <a:gd name="f8" fmla="+- f4 0 f2"/>
                <a:gd name="f9" fmla="+- f3 0 f2"/>
                <a:gd name="f10" fmla="*/ f9 1 942"/>
                <a:gd name="f11" fmla="*/ f8 1 987"/>
                <a:gd name="f12" fmla="*/ 0 1 f10"/>
                <a:gd name="f13" fmla="*/ f3 1 f10"/>
                <a:gd name="f14" fmla="*/ 0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942" h="987">
                  <a:moveTo>
                    <a:pt x="f2" y="f2"/>
                  </a:moveTo>
                  <a:lnTo>
                    <a:pt x="f5" y="f4"/>
                  </a:lnTo>
                  <a:lnTo>
                    <a:pt x="f3" y="f4"/>
                  </a:lnTo>
                  <a:lnTo>
                    <a:pt x="f2" y="f2"/>
                  </a:lnTo>
                  <a:close/>
                </a:path>
              </a:pathLst>
            </a:custGeom>
            <a:solidFill>
              <a:srgbClr val="0C5A82"/>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2" name="Freeform 10">
              <a:extLst>
                <a:ext uri="{FF2B5EF4-FFF2-40B4-BE49-F238E27FC236}">
                  <a16:creationId xmlns:a16="http://schemas.microsoft.com/office/drawing/2014/main" id="{6E58881A-F40D-48F2-A0F4-CE4FA1249703}"/>
                </a:ext>
              </a:extLst>
            </p:cNvPr>
            <p:cNvSpPr/>
            <p:nvPr/>
          </p:nvSpPr>
          <p:spPr>
            <a:xfrm>
              <a:off x="457200" y="5286375"/>
              <a:ext cx="2130423" cy="1571625"/>
            </a:xfrm>
            <a:custGeom>
              <a:avLst/>
              <a:gdLst>
                <a:gd name="f0" fmla="val w"/>
                <a:gd name="f1" fmla="val h"/>
                <a:gd name="f2" fmla="val 0"/>
                <a:gd name="f3" fmla="val 1342"/>
                <a:gd name="f4" fmla="val 990"/>
                <a:gd name="f5" fmla="val 3"/>
                <a:gd name="f6" fmla="val 942"/>
                <a:gd name="f7" fmla="val 156"/>
                <a:gd name="f8" fmla="val 27"/>
                <a:gd name="f9" fmla="*/ f0 1 1342"/>
                <a:gd name="f10" fmla="*/ f1 1 990"/>
                <a:gd name="f11" fmla="+- f4 0 f2"/>
                <a:gd name="f12" fmla="+- f3 0 f2"/>
                <a:gd name="f13" fmla="*/ f12 1 1342"/>
                <a:gd name="f14" fmla="*/ f11 1 990"/>
                <a:gd name="f15" fmla="*/ 0 1 f13"/>
                <a:gd name="f16" fmla="*/ f3 1 f13"/>
                <a:gd name="f17" fmla="*/ 0 1 f14"/>
                <a:gd name="f18" fmla="*/ f4 1 f14"/>
                <a:gd name="f19" fmla="*/ f15 f9 1"/>
                <a:gd name="f20" fmla="*/ f16 f9 1"/>
                <a:gd name="f21" fmla="*/ f18 f10 1"/>
                <a:gd name="f22" fmla="*/ f17 f10 1"/>
              </a:gdLst>
              <a:ahLst/>
              <a:cxnLst>
                <a:cxn ang="3cd4">
                  <a:pos x="hc" y="t"/>
                </a:cxn>
                <a:cxn ang="0">
                  <a:pos x="r" y="vc"/>
                </a:cxn>
                <a:cxn ang="cd4">
                  <a:pos x="hc" y="b"/>
                </a:cxn>
                <a:cxn ang="cd2">
                  <a:pos x="l" y="vc"/>
                </a:cxn>
              </a:cxnLst>
              <a:rect l="f19" t="f22" r="f20" b="f21"/>
              <a:pathLst>
                <a:path w="1342" h="990">
                  <a:moveTo>
                    <a:pt x="f2" y="f5"/>
                  </a:moveTo>
                  <a:lnTo>
                    <a:pt x="f6" y="f4"/>
                  </a:lnTo>
                  <a:lnTo>
                    <a:pt x="f3" y="f4"/>
                  </a:lnTo>
                  <a:lnTo>
                    <a:pt x="f7" y="f8"/>
                  </a:lnTo>
                  <a:lnTo>
                    <a:pt x="f2" y="f2"/>
                  </a:lnTo>
                  <a:lnTo>
                    <a:pt x="f2" y="f5"/>
                  </a:lnTo>
                  <a:close/>
                </a:path>
              </a:pathLst>
            </a:custGeom>
            <a:solidFill>
              <a:srgbClr val="1287C3"/>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3" name="Freeform 11">
              <a:extLst>
                <a:ext uri="{FF2B5EF4-FFF2-40B4-BE49-F238E27FC236}">
                  <a16:creationId xmlns:a16="http://schemas.microsoft.com/office/drawing/2014/main" id="{5214C1FE-8A4B-4F88-BD06-F69918AA59CD}"/>
                </a:ext>
              </a:extLst>
            </p:cNvPr>
            <p:cNvSpPr/>
            <p:nvPr/>
          </p:nvSpPr>
          <p:spPr>
            <a:xfrm>
              <a:off x="150811" y="5238753"/>
              <a:ext cx="1695453" cy="1619246"/>
            </a:xfrm>
            <a:custGeom>
              <a:avLst/>
              <a:gdLst>
                <a:gd name="f0" fmla="val w"/>
                <a:gd name="f1" fmla="val h"/>
                <a:gd name="f2" fmla="val 0"/>
                <a:gd name="f3" fmla="val 1068"/>
                <a:gd name="f4" fmla="val 1020"/>
                <a:gd name="f5" fmla="val 184"/>
                <a:gd name="f6" fmla="val 60"/>
                <a:gd name="f7" fmla="val 154"/>
                <a:gd name="f8" fmla="val 27"/>
                <a:gd name="f9" fmla="val 157"/>
                <a:gd name="f10" fmla="val 24"/>
                <a:gd name="f11" fmla="val 774"/>
                <a:gd name="f12" fmla="*/ f0 1 1068"/>
                <a:gd name="f13" fmla="*/ f1 1 1020"/>
                <a:gd name="f14" fmla="+- f4 0 f2"/>
                <a:gd name="f15" fmla="+- f3 0 f2"/>
                <a:gd name="f16" fmla="*/ f15 1 1068"/>
                <a:gd name="f17" fmla="*/ f14 1 1020"/>
                <a:gd name="f18" fmla="*/ 0 1 f16"/>
                <a:gd name="f19" fmla="*/ f3 1 f16"/>
                <a:gd name="f20" fmla="*/ 0 1 f17"/>
                <a:gd name="f21" fmla="*/ f4 1 f17"/>
                <a:gd name="f22" fmla="*/ f18 f12 1"/>
                <a:gd name="f23" fmla="*/ f19 f12 1"/>
                <a:gd name="f24" fmla="*/ f21 f13 1"/>
                <a:gd name="f25" fmla="*/ f20 f13 1"/>
              </a:gdLst>
              <a:ahLst/>
              <a:cxnLst>
                <a:cxn ang="3cd4">
                  <a:pos x="hc" y="t"/>
                </a:cxn>
                <a:cxn ang="0">
                  <a:pos x="r" y="vc"/>
                </a:cxn>
                <a:cxn ang="cd4">
                  <a:pos x="hc" y="b"/>
                </a:cxn>
                <a:cxn ang="cd2">
                  <a:pos x="l" y="vc"/>
                </a:cxn>
              </a:cxnLst>
              <a:rect l="f22" t="f25" r="f23" b="f24"/>
              <a:pathLst>
                <a:path w="1068" h="1020">
                  <a:moveTo>
                    <a:pt x="f3" y="f4"/>
                  </a:moveTo>
                  <a:lnTo>
                    <a:pt x="f5" y="f6"/>
                  </a:lnTo>
                  <a:lnTo>
                    <a:pt x="f7" y="f8"/>
                  </a:lnTo>
                  <a:lnTo>
                    <a:pt x="f9" y="f8"/>
                  </a:lnTo>
                  <a:lnTo>
                    <a:pt x="f9" y="f10"/>
                  </a:lnTo>
                  <a:lnTo>
                    <a:pt x="f7" y="f10"/>
                  </a:lnTo>
                  <a:lnTo>
                    <a:pt x="f2" y="f2"/>
                  </a:lnTo>
                  <a:lnTo>
                    <a:pt x="f2" y="f2"/>
                  </a:lnTo>
                  <a:lnTo>
                    <a:pt x="f11" y="f4"/>
                  </a:lnTo>
                  <a:lnTo>
                    <a:pt x="f3" y="f4"/>
                  </a:lnTo>
                  <a:close/>
                </a:path>
              </a:pathLst>
            </a:custGeom>
            <a:solidFill>
              <a:srgbClr val="40404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2" name="Title 1">
            <a:extLst>
              <a:ext uri="{FF2B5EF4-FFF2-40B4-BE49-F238E27FC236}">
                <a16:creationId xmlns:a16="http://schemas.microsoft.com/office/drawing/2014/main" id="{6D5621AD-155A-41CA-991B-F48BFB0FAB29}"/>
              </a:ext>
            </a:extLst>
          </p:cNvPr>
          <p:cNvSpPr txBox="1">
            <a:spLocks noGrp="1"/>
          </p:cNvSpPr>
          <p:nvPr>
            <p:ph type="title"/>
          </p:nvPr>
        </p:nvSpPr>
        <p:spPr>
          <a:xfrm>
            <a:off x="1484308" y="3308582"/>
            <a:ext cx="10018705" cy="1468800"/>
          </a:xfrm>
        </p:spPr>
        <p:txBody>
          <a:bodyPr anchor="b" anchorCtr="0"/>
          <a:lstStyle>
            <a:lvl1pPr algn="r">
              <a:defRPr sz="3200"/>
            </a:lvl1pPr>
          </a:lstStyle>
          <a:p>
            <a:pPr lvl="0"/>
            <a:r>
              <a:rPr lang="en-US"/>
              <a:t>Click to edit Master title style</a:t>
            </a:r>
          </a:p>
        </p:txBody>
      </p:sp>
      <p:sp>
        <p:nvSpPr>
          <p:cNvPr id="3" name="Text Placeholder 2">
            <a:extLst>
              <a:ext uri="{FF2B5EF4-FFF2-40B4-BE49-F238E27FC236}">
                <a16:creationId xmlns:a16="http://schemas.microsoft.com/office/drawing/2014/main" id="{7E131284-C223-49B7-824D-EA861A8CADF4}"/>
              </a:ext>
            </a:extLst>
          </p:cNvPr>
          <p:cNvSpPr txBox="1">
            <a:spLocks noGrp="1"/>
          </p:cNvSpPr>
          <p:nvPr>
            <p:ph type="body" idx="4294967295"/>
          </p:nvPr>
        </p:nvSpPr>
        <p:spPr>
          <a:xfrm>
            <a:off x="1484308" y="4777383"/>
            <a:ext cx="10018705" cy="860395"/>
          </a:xfrm>
        </p:spPr>
        <p:txBody>
          <a:bodyPr anchor="t"/>
          <a:lstStyle>
            <a:lvl1pPr marL="0" indent="0" algn="r">
              <a:spcBef>
                <a:spcPts val="500"/>
              </a:spcBef>
              <a:buNone/>
              <a:defRPr sz="2000"/>
            </a:lvl1pPr>
          </a:lstStyle>
          <a:p>
            <a:pPr lvl="0"/>
            <a:r>
              <a:rPr lang="en-US"/>
              <a:t>Click to edit Master text styles</a:t>
            </a:r>
          </a:p>
        </p:txBody>
      </p:sp>
      <p:sp>
        <p:nvSpPr>
          <p:cNvPr id="4" name="Date Placeholder 3">
            <a:extLst>
              <a:ext uri="{FF2B5EF4-FFF2-40B4-BE49-F238E27FC236}">
                <a16:creationId xmlns:a16="http://schemas.microsoft.com/office/drawing/2014/main" id="{18B34F4E-9E47-4372-99CE-188EF89B583D}"/>
              </a:ext>
            </a:extLst>
          </p:cNvPr>
          <p:cNvSpPr txBox="1">
            <a:spLocks noGrp="1"/>
          </p:cNvSpPr>
          <p:nvPr>
            <p:ph type="dt" sz="half" idx="7"/>
          </p:nvPr>
        </p:nvSpPr>
        <p:spPr>
          <a:xfrm>
            <a:off x="9732654" y="5883277"/>
            <a:ext cx="1143000" cy="365129"/>
          </a:xfrm>
        </p:spPr>
        <p:txBody>
          <a:bodyPr/>
          <a:lstStyle>
            <a:lvl1pPr>
              <a:defRPr/>
            </a:lvl1pPr>
          </a:lstStyle>
          <a:p>
            <a:pPr lvl="0"/>
            <a:fld id="{D0DDEE3B-DE3C-437A-80E3-B908A7381BAC}" type="datetime1">
              <a:rPr lang="en-US"/>
              <a:pPr lvl="0"/>
              <a:t>10/25/2019</a:t>
            </a:fld>
            <a:endParaRPr lang="en-US"/>
          </a:p>
        </p:txBody>
      </p:sp>
      <p:sp>
        <p:nvSpPr>
          <p:cNvPr id="5" name="Footer Placeholder 4">
            <a:extLst>
              <a:ext uri="{FF2B5EF4-FFF2-40B4-BE49-F238E27FC236}">
                <a16:creationId xmlns:a16="http://schemas.microsoft.com/office/drawing/2014/main" id="{BA8EE1E7-8D2D-4EA2-AED3-362723CAB4EA}"/>
              </a:ext>
            </a:extLst>
          </p:cNvPr>
          <p:cNvSpPr txBox="1">
            <a:spLocks noGrp="1"/>
          </p:cNvSpPr>
          <p:nvPr>
            <p:ph type="ftr" sz="quarter" idx="9"/>
          </p:nvPr>
        </p:nvSpPr>
        <p:spPr>
          <a:xfrm>
            <a:off x="2572280" y="5883277"/>
            <a:ext cx="7084176" cy="365129"/>
          </a:xfrm>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25AB59AB-E2D2-46B5-B2CB-24D0F0E3CF12}"/>
              </a:ext>
            </a:extLst>
          </p:cNvPr>
          <p:cNvSpPr txBox="1">
            <a:spLocks noGrp="1"/>
          </p:cNvSpPr>
          <p:nvPr>
            <p:ph type="sldNum" sz="quarter" idx="8"/>
          </p:nvPr>
        </p:nvSpPr>
        <p:spPr>
          <a:xfrm>
            <a:off x="10951860" y="5883277"/>
            <a:ext cx="551163" cy="365129"/>
          </a:xfrm>
        </p:spPr>
        <p:txBody>
          <a:bodyPr/>
          <a:lstStyle>
            <a:lvl1pPr>
              <a:defRPr/>
            </a:lvl1pPr>
          </a:lstStyle>
          <a:p>
            <a:pPr lvl="0"/>
            <a:fld id="{AC598825-5937-40AE-BB12-69284E5B7FBA}" type="slidenum">
              <a:t>‹#›</a:t>
            </a:fld>
            <a:endParaRPr lang="en-US"/>
          </a:p>
        </p:txBody>
      </p:sp>
    </p:spTree>
    <p:extLst>
      <p:ext uri="{BB962C8B-B14F-4D97-AF65-F5344CB8AC3E}">
        <p14:creationId xmlns:p14="http://schemas.microsoft.com/office/powerpoint/2010/main" val="179285284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grpSp>
        <p:nvGrpSpPr>
          <p:cNvPr id="10" name="Group 6">
            <a:extLst>
              <a:ext uri="{FF2B5EF4-FFF2-40B4-BE49-F238E27FC236}">
                <a16:creationId xmlns:a16="http://schemas.microsoft.com/office/drawing/2014/main" id="{765DEC34-925E-4704-8D8D-845C532439A2}"/>
              </a:ext>
            </a:extLst>
          </p:cNvPr>
          <p:cNvGrpSpPr/>
          <p:nvPr/>
        </p:nvGrpSpPr>
        <p:grpSpPr>
          <a:xfrm>
            <a:off x="150811" y="0"/>
            <a:ext cx="2436812" cy="6858000"/>
            <a:chOff x="150811" y="0"/>
            <a:chExt cx="2436812" cy="6858000"/>
          </a:xfrm>
        </p:grpSpPr>
        <p:sp>
          <p:nvSpPr>
            <p:cNvPr id="11" name="Freeform 6">
              <a:extLst>
                <a:ext uri="{FF2B5EF4-FFF2-40B4-BE49-F238E27FC236}">
                  <a16:creationId xmlns:a16="http://schemas.microsoft.com/office/drawing/2014/main" id="{9DCA010C-B29B-4BF7-8C9A-29AB2E7B4928}"/>
                </a:ext>
              </a:extLst>
            </p:cNvPr>
            <p:cNvSpPr/>
            <p:nvPr/>
          </p:nvSpPr>
          <p:spPr>
            <a:xfrm>
              <a:off x="457200" y="0"/>
              <a:ext cx="1122361" cy="5329242"/>
            </a:xfrm>
            <a:custGeom>
              <a:avLst/>
              <a:gdLst>
                <a:gd name="f0" fmla="val w"/>
                <a:gd name="f1" fmla="val h"/>
                <a:gd name="f2" fmla="val 0"/>
                <a:gd name="f3" fmla="val 707"/>
                <a:gd name="f4" fmla="val 3357"/>
                <a:gd name="f5" fmla="val 3330"/>
                <a:gd name="f6" fmla="val 156"/>
                <a:gd name="f7" fmla="val 547"/>
                <a:gd name="f8" fmla="*/ f0 1 707"/>
                <a:gd name="f9" fmla="*/ f1 1 3357"/>
                <a:gd name="f10" fmla="+- f4 0 f2"/>
                <a:gd name="f11" fmla="+- f3 0 f2"/>
                <a:gd name="f12" fmla="*/ f11 1 707"/>
                <a:gd name="f13" fmla="*/ f10 1 3357"/>
                <a:gd name="f14" fmla="*/ 0 1 f12"/>
                <a:gd name="f15" fmla="*/ f3 1 f12"/>
                <a:gd name="f16" fmla="*/ 0 1 f13"/>
                <a:gd name="f17" fmla="*/ f4 1 f13"/>
                <a:gd name="f18" fmla="*/ f14 f8 1"/>
                <a:gd name="f19" fmla="*/ f15 f8 1"/>
                <a:gd name="f20" fmla="*/ f17 f9 1"/>
                <a:gd name="f21" fmla="*/ f16 f9 1"/>
              </a:gdLst>
              <a:ahLst/>
              <a:cxnLst>
                <a:cxn ang="3cd4">
                  <a:pos x="hc" y="t"/>
                </a:cxn>
                <a:cxn ang="0">
                  <a:pos x="r" y="vc"/>
                </a:cxn>
                <a:cxn ang="cd4">
                  <a:pos x="hc" y="b"/>
                </a:cxn>
                <a:cxn ang="cd2">
                  <a:pos x="l" y="vc"/>
                </a:cxn>
              </a:cxnLst>
              <a:rect l="f18" t="f21" r="f19" b="f20"/>
              <a:pathLst>
                <a:path w="707" h="3357">
                  <a:moveTo>
                    <a:pt x="f2" y="f5"/>
                  </a:moveTo>
                  <a:lnTo>
                    <a:pt x="f6" y="f4"/>
                  </a:lnTo>
                  <a:lnTo>
                    <a:pt x="f3" y="f2"/>
                  </a:lnTo>
                  <a:lnTo>
                    <a:pt x="f7" y="f2"/>
                  </a:lnTo>
                  <a:lnTo>
                    <a:pt x="f2" y="f5"/>
                  </a:lnTo>
                  <a:close/>
                </a:path>
              </a:pathLst>
            </a:custGeom>
            <a:solidFill>
              <a:srgbClr val="30ACEC"/>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2" name="Freeform 7">
              <a:extLst>
                <a:ext uri="{FF2B5EF4-FFF2-40B4-BE49-F238E27FC236}">
                  <a16:creationId xmlns:a16="http://schemas.microsoft.com/office/drawing/2014/main" id="{5F72684A-D869-4F8C-9BCC-19BDB0AA9E6B}"/>
                </a:ext>
              </a:extLst>
            </p:cNvPr>
            <p:cNvSpPr/>
            <p:nvPr/>
          </p:nvSpPr>
          <p:spPr>
            <a:xfrm>
              <a:off x="150811" y="0"/>
              <a:ext cx="1117597" cy="5276846"/>
            </a:xfrm>
            <a:custGeom>
              <a:avLst/>
              <a:gdLst>
                <a:gd name="f0" fmla="val w"/>
                <a:gd name="f1" fmla="val h"/>
                <a:gd name="f2" fmla="val 0"/>
                <a:gd name="f3" fmla="val 704"/>
                <a:gd name="f4" fmla="val 3324"/>
                <a:gd name="f5" fmla="val 545"/>
                <a:gd name="f6" fmla="val 3300"/>
                <a:gd name="f7" fmla="val 157"/>
                <a:gd name="f8" fmla="*/ f0 1 704"/>
                <a:gd name="f9" fmla="*/ f1 1 3324"/>
                <a:gd name="f10" fmla="+- f4 0 f2"/>
                <a:gd name="f11" fmla="+- f3 0 f2"/>
                <a:gd name="f12" fmla="*/ f11 1 704"/>
                <a:gd name="f13" fmla="*/ f10 1 3324"/>
                <a:gd name="f14" fmla="*/ 0 1 f12"/>
                <a:gd name="f15" fmla="*/ f3 1 f12"/>
                <a:gd name="f16" fmla="*/ 0 1 f13"/>
                <a:gd name="f17" fmla="*/ f4 1 f13"/>
                <a:gd name="f18" fmla="*/ f14 f8 1"/>
                <a:gd name="f19" fmla="*/ f15 f8 1"/>
                <a:gd name="f20" fmla="*/ f17 f9 1"/>
                <a:gd name="f21" fmla="*/ f16 f9 1"/>
              </a:gdLst>
              <a:ahLst/>
              <a:cxnLst>
                <a:cxn ang="3cd4">
                  <a:pos x="hc" y="t"/>
                </a:cxn>
                <a:cxn ang="0">
                  <a:pos x="r" y="vc"/>
                </a:cxn>
                <a:cxn ang="cd4">
                  <a:pos x="hc" y="b"/>
                </a:cxn>
                <a:cxn ang="cd2">
                  <a:pos x="l" y="vc"/>
                </a:cxn>
              </a:cxnLst>
              <a:rect l="f18" t="f21" r="f19" b="f20"/>
              <a:pathLst>
                <a:path w="704" h="3324">
                  <a:moveTo>
                    <a:pt x="f3" y="f2"/>
                  </a:moveTo>
                  <a:lnTo>
                    <a:pt x="f5" y="f2"/>
                  </a:lnTo>
                  <a:lnTo>
                    <a:pt x="f2" y="f6"/>
                  </a:lnTo>
                  <a:lnTo>
                    <a:pt x="f7" y="f4"/>
                  </a:lnTo>
                  <a:lnTo>
                    <a:pt x="f3" y="f2"/>
                  </a:lnTo>
                  <a:close/>
                </a:path>
              </a:pathLst>
            </a:custGeom>
            <a:solidFill>
              <a:srgbClr val="595959"/>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3" name="Freeform 8">
              <a:extLst>
                <a:ext uri="{FF2B5EF4-FFF2-40B4-BE49-F238E27FC236}">
                  <a16:creationId xmlns:a16="http://schemas.microsoft.com/office/drawing/2014/main" id="{B471EC2E-88BC-4C3C-B343-29F1EA12B830}"/>
                </a:ext>
              </a:extLst>
            </p:cNvPr>
            <p:cNvSpPr/>
            <p:nvPr/>
          </p:nvSpPr>
          <p:spPr>
            <a:xfrm>
              <a:off x="150811" y="5238753"/>
              <a:ext cx="1228725" cy="1619246"/>
            </a:xfrm>
            <a:custGeom>
              <a:avLst/>
              <a:gdLst>
                <a:gd name="f0" fmla="val w"/>
                <a:gd name="f1" fmla="val h"/>
                <a:gd name="f2" fmla="val 0"/>
                <a:gd name="f3" fmla="val 774"/>
                <a:gd name="f4" fmla="val 1020"/>
                <a:gd name="f5" fmla="val 740"/>
                <a:gd name="f6" fmla="*/ f0 1 774"/>
                <a:gd name="f7" fmla="*/ f1 1 1020"/>
                <a:gd name="f8" fmla="+- f4 0 f2"/>
                <a:gd name="f9" fmla="+- f3 0 f2"/>
                <a:gd name="f10" fmla="*/ f9 1 774"/>
                <a:gd name="f11" fmla="*/ f8 1 1020"/>
                <a:gd name="f12" fmla="*/ 0 1 f10"/>
                <a:gd name="f13" fmla="*/ f3 1 f10"/>
                <a:gd name="f14" fmla="*/ 0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774" h="1020">
                  <a:moveTo>
                    <a:pt x="f2" y="f2"/>
                  </a:moveTo>
                  <a:lnTo>
                    <a:pt x="f5" y="f4"/>
                  </a:lnTo>
                  <a:lnTo>
                    <a:pt x="f3" y="f4"/>
                  </a:lnTo>
                  <a:lnTo>
                    <a:pt x="f2" y="f2"/>
                  </a:lnTo>
                  <a:close/>
                </a:path>
              </a:pathLst>
            </a:custGeom>
            <a:solidFill>
              <a:srgbClr val="26262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4" name="Freeform 9">
              <a:extLst>
                <a:ext uri="{FF2B5EF4-FFF2-40B4-BE49-F238E27FC236}">
                  <a16:creationId xmlns:a16="http://schemas.microsoft.com/office/drawing/2014/main" id="{DA754288-D882-47FE-BDFB-3E632C15BE96}"/>
                </a:ext>
              </a:extLst>
            </p:cNvPr>
            <p:cNvSpPr/>
            <p:nvPr/>
          </p:nvSpPr>
          <p:spPr>
            <a:xfrm>
              <a:off x="457200" y="5291139"/>
              <a:ext cx="1495428" cy="1566860"/>
            </a:xfrm>
            <a:custGeom>
              <a:avLst/>
              <a:gdLst>
                <a:gd name="f0" fmla="val w"/>
                <a:gd name="f1" fmla="val h"/>
                <a:gd name="f2" fmla="val 0"/>
                <a:gd name="f3" fmla="val 942"/>
                <a:gd name="f4" fmla="val 987"/>
                <a:gd name="f5" fmla="val 909"/>
                <a:gd name="f6" fmla="*/ f0 1 942"/>
                <a:gd name="f7" fmla="*/ f1 1 987"/>
                <a:gd name="f8" fmla="+- f4 0 f2"/>
                <a:gd name="f9" fmla="+- f3 0 f2"/>
                <a:gd name="f10" fmla="*/ f9 1 942"/>
                <a:gd name="f11" fmla="*/ f8 1 987"/>
                <a:gd name="f12" fmla="*/ 0 1 f10"/>
                <a:gd name="f13" fmla="*/ f3 1 f10"/>
                <a:gd name="f14" fmla="*/ 0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942" h="987">
                  <a:moveTo>
                    <a:pt x="f2" y="f2"/>
                  </a:moveTo>
                  <a:lnTo>
                    <a:pt x="f5" y="f4"/>
                  </a:lnTo>
                  <a:lnTo>
                    <a:pt x="f3" y="f4"/>
                  </a:lnTo>
                  <a:lnTo>
                    <a:pt x="f2" y="f2"/>
                  </a:lnTo>
                  <a:close/>
                </a:path>
              </a:pathLst>
            </a:custGeom>
            <a:solidFill>
              <a:srgbClr val="0C5A82"/>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5" name="Freeform 10">
              <a:extLst>
                <a:ext uri="{FF2B5EF4-FFF2-40B4-BE49-F238E27FC236}">
                  <a16:creationId xmlns:a16="http://schemas.microsoft.com/office/drawing/2014/main" id="{D00DB882-EC6D-45F0-A406-8620B051951E}"/>
                </a:ext>
              </a:extLst>
            </p:cNvPr>
            <p:cNvSpPr/>
            <p:nvPr/>
          </p:nvSpPr>
          <p:spPr>
            <a:xfrm>
              <a:off x="457200" y="5286375"/>
              <a:ext cx="2130423" cy="1571625"/>
            </a:xfrm>
            <a:custGeom>
              <a:avLst/>
              <a:gdLst>
                <a:gd name="f0" fmla="val w"/>
                <a:gd name="f1" fmla="val h"/>
                <a:gd name="f2" fmla="val 0"/>
                <a:gd name="f3" fmla="val 1342"/>
                <a:gd name="f4" fmla="val 990"/>
                <a:gd name="f5" fmla="val 3"/>
                <a:gd name="f6" fmla="val 942"/>
                <a:gd name="f7" fmla="val 156"/>
                <a:gd name="f8" fmla="val 27"/>
                <a:gd name="f9" fmla="*/ f0 1 1342"/>
                <a:gd name="f10" fmla="*/ f1 1 990"/>
                <a:gd name="f11" fmla="+- f4 0 f2"/>
                <a:gd name="f12" fmla="+- f3 0 f2"/>
                <a:gd name="f13" fmla="*/ f12 1 1342"/>
                <a:gd name="f14" fmla="*/ f11 1 990"/>
                <a:gd name="f15" fmla="*/ 0 1 f13"/>
                <a:gd name="f16" fmla="*/ f3 1 f13"/>
                <a:gd name="f17" fmla="*/ 0 1 f14"/>
                <a:gd name="f18" fmla="*/ f4 1 f14"/>
                <a:gd name="f19" fmla="*/ f15 f9 1"/>
                <a:gd name="f20" fmla="*/ f16 f9 1"/>
                <a:gd name="f21" fmla="*/ f18 f10 1"/>
                <a:gd name="f22" fmla="*/ f17 f10 1"/>
              </a:gdLst>
              <a:ahLst/>
              <a:cxnLst>
                <a:cxn ang="3cd4">
                  <a:pos x="hc" y="t"/>
                </a:cxn>
                <a:cxn ang="0">
                  <a:pos x="r" y="vc"/>
                </a:cxn>
                <a:cxn ang="cd4">
                  <a:pos x="hc" y="b"/>
                </a:cxn>
                <a:cxn ang="cd2">
                  <a:pos x="l" y="vc"/>
                </a:cxn>
              </a:cxnLst>
              <a:rect l="f19" t="f22" r="f20" b="f21"/>
              <a:pathLst>
                <a:path w="1342" h="990">
                  <a:moveTo>
                    <a:pt x="f2" y="f5"/>
                  </a:moveTo>
                  <a:lnTo>
                    <a:pt x="f6" y="f4"/>
                  </a:lnTo>
                  <a:lnTo>
                    <a:pt x="f3" y="f4"/>
                  </a:lnTo>
                  <a:lnTo>
                    <a:pt x="f7" y="f8"/>
                  </a:lnTo>
                  <a:lnTo>
                    <a:pt x="f2" y="f2"/>
                  </a:lnTo>
                  <a:lnTo>
                    <a:pt x="f2" y="f5"/>
                  </a:lnTo>
                  <a:close/>
                </a:path>
              </a:pathLst>
            </a:custGeom>
            <a:solidFill>
              <a:srgbClr val="1287C3"/>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6" name="Freeform 11">
              <a:extLst>
                <a:ext uri="{FF2B5EF4-FFF2-40B4-BE49-F238E27FC236}">
                  <a16:creationId xmlns:a16="http://schemas.microsoft.com/office/drawing/2014/main" id="{7A574162-B62C-4185-BB1B-9DC457B03948}"/>
                </a:ext>
              </a:extLst>
            </p:cNvPr>
            <p:cNvSpPr/>
            <p:nvPr/>
          </p:nvSpPr>
          <p:spPr>
            <a:xfrm>
              <a:off x="150811" y="5238753"/>
              <a:ext cx="1695453" cy="1619246"/>
            </a:xfrm>
            <a:custGeom>
              <a:avLst/>
              <a:gdLst>
                <a:gd name="f0" fmla="val w"/>
                <a:gd name="f1" fmla="val h"/>
                <a:gd name="f2" fmla="val 0"/>
                <a:gd name="f3" fmla="val 1068"/>
                <a:gd name="f4" fmla="val 1020"/>
                <a:gd name="f5" fmla="val 184"/>
                <a:gd name="f6" fmla="val 60"/>
                <a:gd name="f7" fmla="val 154"/>
                <a:gd name="f8" fmla="val 27"/>
                <a:gd name="f9" fmla="val 157"/>
                <a:gd name="f10" fmla="val 24"/>
                <a:gd name="f11" fmla="val 774"/>
                <a:gd name="f12" fmla="*/ f0 1 1068"/>
                <a:gd name="f13" fmla="*/ f1 1 1020"/>
                <a:gd name="f14" fmla="+- f4 0 f2"/>
                <a:gd name="f15" fmla="+- f3 0 f2"/>
                <a:gd name="f16" fmla="*/ f15 1 1068"/>
                <a:gd name="f17" fmla="*/ f14 1 1020"/>
                <a:gd name="f18" fmla="*/ 0 1 f16"/>
                <a:gd name="f19" fmla="*/ f3 1 f16"/>
                <a:gd name="f20" fmla="*/ 0 1 f17"/>
                <a:gd name="f21" fmla="*/ f4 1 f17"/>
                <a:gd name="f22" fmla="*/ f18 f12 1"/>
                <a:gd name="f23" fmla="*/ f19 f12 1"/>
                <a:gd name="f24" fmla="*/ f21 f13 1"/>
                <a:gd name="f25" fmla="*/ f20 f13 1"/>
              </a:gdLst>
              <a:ahLst/>
              <a:cxnLst>
                <a:cxn ang="3cd4">
                  <a:pos x="hc" y="t"/>
                </a:cxn>
                <a:cxn ang="0">
                  <a:pos x="r" y="vc"/>
                </a:cxn>
                <a:cxn ang="cd4">
                  <a:pos x="hc" y="b"/>
                </a:cxn>
                <a:cxn ang="cd2">
                  <a:pos x="l" y="vc"/>
                </a:cxn>
              </a:cxnLst>
              <a:rect l="f22" t="f25" r="f23" b="f24"/>
              <a:pathLst>
                <a:path w="1068" h="1020">
                  <a:moveTo>
                    <a:pt x="f3" y="f4"/>
                  </a:moveTo>
                  <a:lnTo>
                    <a:pt x="f5" y="f6"/>
                  </a:lnTo>
                  <a:lnTo>
                    <a:pt x="f7" y="f8"/>
                  </a:lnTo>
                  <a:lnTo>
                    <a:pt x="f9" y="f8"/>
                  </a:lnTo>
                  <a:lnTo>
                    <a:pt x="f9" y="f10"/>
                  </a:lnTo>
                  <a:lnTo>
                    <a:pt x="f7" y="f10"/>
                  </a:lnTo>
                  <a:lnTo>
                    <a:pt x="f2" y="f2"/>
                  </a:lnTo>
                  <a:lnTo>
                    <a:pt x="f2" y="f2"/>
                  </a:lnTo>
                  <a:lnTo>
                    <a:pt x="f11" y="f4"/>
                  </a:lnTo>
                  <a:lnTo>
                    <a:pt x="f3" y="f4"/>
                  </a:lnTo>
                  <a:close/>
                </a:path>
              </a:pathLst>
            </a:custGeom>
            <a:solidFill>
              <a:srgbClr val="40404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2" name="TextBox 13">
            <a:extLst>
              <a:ext uri="{FF2B5EF4-FFF2-40B4-BE49-F238E27FC236}">
                <a16:creationId xmlns:a16="http://schemas.microsoft.com/office/drawing/2014/main" id="{891F4B4E-6167-4F18-98D4-7CDCC8835CE3}"/>
              </a:ext>
            </a:extLst>
          </p:cNvPr>
          <p:cNvSpPr txBox="1"/>
          <p:nvPr/>
        </p:nvSpPr>
        <p:spPr>
          <a:xfrm>
            <a:off x="1598608" y="863019"/>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all" spc="0" baseline="0">
                <a:solidFill>
                  <a:srgbClr val="000000"/>
                </a:solidFill>
                <a:uFillTx/>
                <a:latin typeface="Corbel"/>
              </a:rPr>
              <a:t>“</a:t>
            </a:r>
          </a:p>
        </p:txBody>
      </p:sp>
      <p:sp>
        <p:nvSpPr>
          <p:cNvPr id="3" name="TextBox 14">
            <a:extLst>
              <a:ext uri="{FF2B5EF4-FFF2-40B4-BE49-F238E27FC236}">
                <a16:creationId xmlns:a16="http://schemas.microsoft.com/office/drawing/2014/main" id="{6572B1D7-4E7E-4BAF-BFEE-09CC4E9A3A8E}"/>
              </a:ext>
            </a:extLst>
          </p:cNvPr>
          <p:cNvSpPr txBox="1"/>
          <p:nvPr/>
        </p:nvSpPr>
        <p:spPr>
          <a:xfrm>
            <a:off x="10893420" y="2819396"/>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all" spc="0" baseline="0">
                <a:solidFill>
                  <a:srgbClr val="000000"/>
                </a:solidFill>
                <a:uFillTx/>
                <a:latin typeface="Corbel"/>
              </a:rPr>
              <a:t>”</a:t>
            </a:r>
          </a:p>
        </p:txBody>
      </p:sp>
      <p:sp>
        <p:nvSpPr>
          <p:cNvPr id="4" name="Title 1">
            <a:extLst>
              <a:ext uri="{FF2B5EF4-FFF2-40B4-BE49-F238E27FC236}">
                <a16:creationId xmlns:a16="http://schemas.microsoft.com/office/drawing/2014/main" id="{99835102-827E-40C8-81C3-CFC76EA2C69A}"/>
              </a:ext>
            </a:extLst>
          </p:cNvPr>
          <p:cNvSpPr txBox="1">
            <a:spLocks noGrp="1"/>
          </p:cNvSpPr>
          <p:nvPr>
            <p:ph type="title"/>
          </p:nvPr>
        </p:nvSpPr>
        <p:spPr>
          <a:xfrm>
            <a:off x="2208211" y="685800"/>
            <a:ext cx="8990015" cy="2743200"/>
          </a:xfrm>
        </p:spPr>
        <p:txBody>
          <a:bodyPr/>
          <a:lstStyle>
            <a:lvl1pPr>
              <a:defRPr sz="3200"/>
            </a:lvl1pPr>
          </a:lstStyle>
          <a:p>
            <a:pPr lvl="0"/>
            <a:r>
              <a:rPr lang="en-US"/>
              <a:t>Click to edit Master title style</a:t>
            </a:r>
          </a:p>
        </p:txBody>
      </p:sp>
      <p:sp>
        <p:nvSpPr>
          <p:cNvPr id="5" name="Text Placeholder 9">
            <a:extLst>
              <a:ext uri="{FF2B5EF4-FFF2-40B4-BE49-F238E27FC236}">
                <a16:creationId xmlns:a16="http://schemas.microsoft.com/office/drawing/2014/main" id="{90235A15-57D8-4E09-9730-FD6D09E1AC5D}"/>
              </a:ext>
            </a:extLst>
          </p:cNvPr>
          <p:cNvSpPr txBox="1">
            <a:spLocks noGrp="1"/>
          </p:cNvSpPr>
          <p:nvPr>
            <p:ph type="body" idx="4294967295"/>
          </p:nvPr>
        </p:nvSpPr>
        <p:spPr>
          <a:xfrm>
            <a:off x="1484308" y="3886200"/>
            <a:ext cx="10018705" cy="888997"/>
          </a:xfrm>
        </p:spPr>
        <p:txBody>
          <a:bodyPr anchor="b"/>
          <a:lstStyle>
            <a:lvl1pPr marL="0" algn="r">
              <a:spcBef>
                <a:spcPts val="0"/>
              </a:spcBef>
              <a:buNone/>
              <a:defRPr/>
            </a:lvl1pPr>
          </a:lstStyle>
          <a:p>
            <a:pPr lvl="0"/>
            <a:r>
              <a:rPr lang="en-US"/>
              <a:t>Click to edit Master text styles</a:t>
            </a:r>
          </a:p>
        </p:txBody>
      </p:sp>
      <p:sp>
        <p:nvSpPr>
          <p:cNvPr id="6" name="Text Placeholder 2">
            <a:extLst>
              <a:ext uri="{FF2B5EF4-FFF2-40B4-BE49-F238E27FC236}">
                <a16:creationId xmlns:a16="http://schemas.microsoft.com/office/drawing/2014/main" id="{1C125312-69FC-4096-AA16-1443525BE502}"/>
              </a:ext>
            </a:extLst>
          </p:cNvPr>
          <p:cNvSpPr txBox="1">
            <a:spLocks noGrp="1"/>
          </p:cNvSpPr>
          <p:nvPr>
            <p:ph type="body" idx="4294967295"/>
          </p:nvPr>
        </p:nvSpPr>
        <p:spPr>
          <a:xfrm>
            <a:off x="1484308" y="4775197"/>
            <a:ext cx="10018705" cy="1015998"/>
          </a:xfrm>
        </p:spPr>
        <p:txBody>
          <a:bodyPr anchor="t"/>
          <a:lstStyle>
            <a:lvl1pPr marL="0" indent="0" algn="r">
              <a:spcBef>
                <a:spcPts val="400"/>
              </a:spcBef>
              <a:buNone/>
              <a:defRPr sz="1800"/>
            </a:lvl1pPr>
          </a:lstStyle>
          <a:p>
            <a:pPr lvl="0"/>
            <a:r>
              <a:rPr lang="en-US"/>
              <a:t>Click to edit Master text styles</a:t>
            </a:r>
          </a:p>
        </p:txBody>
      </p:sp>
      <p:sp>
        <p:nvSpPr>
          <p:cNvPr id="7" name="Date Placeholder 3">
            <a:extLst>
              <a:ext uri="{FF2B5EF4-FFF2-40B4-BE49-F238E27FC236}">
                <a16:creationId xmlns:a16="http://schemas.microsoft.com/office/drawing/2014/main" id="{BB7FE6C1-5F84-47B2-A893-779DEEB553D5}"/>
              </a:ext>
            </a:extLst>
          </p:cNvPr>
          <p:cNvSpPr txBox="1">
            <a:spLocks noGrp="1"/>
          </p:cNvSpPr>
          <p:nvPr>
            <p:ph type="dt" sz="half" idx="7"/>
          </p:nvPr>
        </p:nvSpPr>
        <p:spPr>
          <a:xfrm>
            <a:off x="9732654" y="5883277"/>
            <a:ext cx="1143000" cy="365129"/>
          </a:xfrm>
        </p:spPr>
        <p:txBody>
          <a:bodyPr/>
          <a:lstStyle>
            <a:lvl1pPr>
              <a:defRPr/>
            </a:lvl1pPr>
          </a:lstStyle>
          <a:p>
            <a:pPr lvl="0"/>
            <a:fld id="{37C4E0A1-5F74-4CED-882F-C0039178FA28}" type="datetime1">
              <a:rPr lang="en-US"/>
              <a:pPr lvl="0"/>
              <a:t>10/25/2019</a:t>
            </a:fld>
            <a:endParaRPr lang="en-US"/>
          </a:p>
        </p:txBody>
      </p:sp>
      <p:sp>
        <p:nvSpPr>
          <p:cNvPr id="8" name="Footer Placeholder 4">
            <a:extLst>
              <a:ext uri="{FF2B5EF4-FFF2-40B4-BE49-F238E27FC236}">
                <a16:creationId xmlns:a16="http://schemas.microsoft.com/office/drawing/2014/main" id="{31E08F27-8DE9-44B2-9B9D-E5F294BCF8CD}"/>
              </a:ext>
            </a:extLst>
          </p:cNvPr>
          <p:cNvSpPr txBox="1">
            <a:spLocks noGrp="1"/>
          </p:cNvSpPr>
          <p:nvPr>
            <p:ph type="ftr" sz="quarter" idx="9"/>
          </p:nvPr>
        </p:nvSpPr>
        <p:spPr>
          <a:xfrm>
            <a:off x="2572280" y="5883277"/>
            <a:ext cx="7084176" cy="365129"/>
          </a:xfrm>
        </p:spPr>
        <p:txBody>
          <a:bodyPr/>
          <a:lstStyle>
            <a:lvl1pPr>
              <a:defRPr/>
            </a:lvl1pPr>
          </a:lstStyle>
          <a:p>
            <a:pPr lvl="0"/>
            <a:endParaRPr lang="en-US"/>
          </a:p>
        </p:txBody>
      </p:sp>
      <p:sp>
        <p:nvSpPr>
          <p:cNvPr id="9" name="Slide Number Placeholder 5">
            <a:extLst>
              <a:ext uri="{FF2B5EF4-FFF2-40B4-BE49-F238E27FC236}">
                <a16:creationId xmlns:a16="http://schemas.microsoft.com/office/drawing/2014/main" id="{9766667A-F173-49D7-849C-698063F3A3D9}"/>
              </a:ext>
            </a:extLst>
          </p:cNvPr>
          <p:cNvSpPr txBox="1">
            <a:spLocks noGrp="1"/>
          </p:cNvSpPr>
          <p:nvPr>
            <p:ph type="sldNum" sz="quarter" idx="8"/>
          </p:nvPr>
        </p:nvSpPr>
        <p:spPr>
          <a:xfrm>
            <a:off x="10951860" y="5883277"/>
            <a:ext cx="551163" cy="365129"/>
          </a:xfrm>
        </p:spPr>
        <p:txBody>
          <a:bodyPr/>
          <a:lstStyle>
            <a:lvl1pPr>
              <a:defRPr/>
            </a:lvl1pPr>
          </a:lstStyle>
          <a:p>
            <a:pPr lvl="0"/>
            <a:fld id="{93167AAF-021D-4F80-8A1F-D7EF7EB9AC56}" type="slidenum">
              <a:t>‹#›</a:t>
            </a:fld>
            <a:endParaRPr lang="en-US"/>
          </a:p>
        </p:txBody>
      </p:sp>
    </p:spTree>
    <p:extLst>
      <p:ext uri="{BB962C8B-B14F-4D97-AF65-F5344CB8AC3E}">
        <p14:creationId xmlns:p14="http://schemas.microsoft.com/office/powerpoint/2010/main" val="232337448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grpSp>
        <p:nvGrpSpPr>
          <p:cNvPr id="8" name="Group 6">
            <a:extLst>
              <a:ext uri="{FF2B5EF4-FFF2-40B4-BE49-F238E27FC236}">
                <a16:creationId xmlns:a16="http://schemas.microsoft.com/office/drawing/2014/main" id="{6293888E-907B-4EDE-BF1F-0542C79964F8}"/>
              </a:ext>
            </a:extLst>
          </p:cNvPr>
          <p:cNvGrpSpPr/>
          <p:nvPr/>
        </p:nvGrpSpPr>
        <p:grpSpPr>
          <a:xfrm>
            <a:off x="150811" y="0"/>
            <a:ext cx="2436812" cy="6858000"/>
            <a:chOff x="150811" y="0"/>
            <a:chExt cx="2436812" cy="6858000"/>
          </a:xfrm>
        </p:grpSpPr>
        <p:sp>
          <p:nvSpPr>
            <p:cNvPr id="9" name="Freeform 6">
              <a:extLst>
                <a:ext uri="{FF2B5EF4-FFF2-40B4-BE49-F238E27FC236}">
                  <a16:creationId xmlns:a16="http://schemas.microsoft.com/office/drawing/2014/main" id="{CFF9D0DB-5578-4D75-A4F5-563F4D69D60A}"/>
                </a:ext>
              </a:extLst>
            </p:cNvPr>
            <p:cNvSpPr/>
            <p:nvPr/>
          </p:nvSpPr>
          <p:spPr>
            <a:xfrm>
              <a:off x="457200" y="0"/>
              <a:ext cx="1122361" cy="5329242"/>
            </a:xfrm>
            <a:custGeom>
              <a:avLst/>
              <a:gdLst>
                <a:gd name="f0" fmla="val w"/>
                <a:gd name="f1" fmla="val h"/>
                <a:gd name="f2" fmla="val 0"/>
                <a:gd name="f3" fmla="val 707"/>
                <a:gd name="f4" fmla="val 3357"/>
                <a:gd name="f5" fmla="val 3330"/>
                <a:gd name="f6" fmla="val 156"/>
                <a:gd name="f7" fmla="val 547"/>
                <a:gd name="f8" fmla="*/ f0 1 707"/>
                <a:gd name="f9" fmla="*/ f1 1 3357"/>
                <a:gd name="f10" fmla="+- f4 0 f2"/>
                <a:gd name="f11" fmla="+- f3 0 f2"/>
                <a:gd name="f12" fmla="*/ f11 1 707"/>
                <a:gd name="f13" fmla="*/ f10 1 3357"/>
                <a:gd name="f14" fmla="*/ 0 1 f12"/>
                <a:gd name="f15" fmla="*/ f3 1 f12"/>
                <a:gd name="f16" fmla="*/ 0 1 f13"/>
                <a:gd name="f17" fmla="*/ f4 1 f13"/>
                <a:gd name="f18" fmla="*/ f14 f8 1"/>
                <a:gd name="f19" fmla="*/ f15 f8 1"/>
                <a:gd name="f20" fmla="*/ f17 f9 1"/>
                <a:gd name="f21" fmla="*/ f16 f9 1"/>
              </a:gdLst>
              <a:ahLst/>
              <a:cxnLst>
                <a:cxn ang="3cd4">
                  <a:pos x="hc" y="t"/>
                </a:cxn>
                <a:cxn ang="0">
                  <a:pos x="r" y="vc"/>
                </a:cxn>
                <a:cxn ang="cd4">
                  <a:pos x="hc" y="b"/>
                </a:cxn>
                <a:cxn ang="cd2">
                  <a:pos x="l" y="vc"/>
                </a:cxn>
              </a:cxnLst>
              <a:rect l="f18" t="f21" r="f19" b="f20"/>
              <a:pathLst>
                <a:path w="707" h="3357">
                  <a:moveTo>
                    <a:pt x="f2" y="f5"/>
                  </a:moveTo>
                  <a:lnTo>
                    <a:pt x="f6" y="f4"/>
                  </a:lnTo>
                  <a:lnTo>
                    <a:pt x="f3" y="f2"/>
                  </a:lnTo>
                  <a:lnTo>
                    <a:pt x="f7" y="f2"/>
                  </a:lnTo>
                  <a:lnTo>
                    <a:pt x="f2" y="f5"/>
                  </a:lnTo>
                  <a:close/>
                </a:path>
              </a:pathLst>
            </a:custGeom>
            <a:solidFill>
              <a:srgbClr val="30ACEC"/>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0" name="Freeform 7">
              <a:extLst>
                <a:ext uri="{FF2B5EF4-FFF2-40B4-BE49-F238E27FC236}">
                  <a16:creationId xmlns:a16="http://schemas.microsoft.com/office/drawing/2014/main" id="{08D00E80-D48A-475C-995F-951CE714A1D1}"/>
                </a:ext>
              </a:extLst>
            </p:cNvPr>
            <p:cNvSpPr/>
            <p:nvPr/>
          </p:nvSpPr>
          <p:spPr>
            <a:xfrm>
              <a:off x="150811" y="0"/>
              <a:ext cx="1117597" cy="5276846"/>
            </a:xfrm>
            <a:custGeom>
              <a:avLst/>
              <a:gdLst>
                <a:gd name="f0" fmla="val w"/>
                <a:gd name="f1" fmla="val h"/>
                <a:gd name="f2" fmla="val 0"/>
                <a:gd name="f3" fmla="val 704"/>
                <a:gd name="f4" fmla="val 3324"/>
                <a:gd name="f5" fmla="val 545"/>
                <a:gd name="f6" fmla="val 3300"/>
                <a:gd name="f7" fmla="val 157"/>
                <a:gd name="f8" fmla="*/ f0 1 704"/>
                <a:gd name="f9" fmla="*/ f1 1 3324"/>
                <a:gd name="f10" fmla="+- f4 0 f2"/>
                <a:gd name="f11" fmla="+- f3 0 f2"/>
                <a:gd name="f12" fmla="*/ f11 1 704"/>
                <a:gd name="f13" fmla="*/ f10 1 3324"/>
                <a:gd name="f14" fmla="*/ 0 1 f12"/>
                <a:gd name="f15" fmla="*/ f3 1 f12"/>
                <a:gd name="f16" fmla="*/ 0 1 f13"/>
                <a:gd name="f17" fmla="*/ f4 1 f13"/>
                <a:gd name="f18" fmla="*/ f14 f8 1"/>
                <a:gd name="f19" fmla="*/ f15 f8 1"/>
                <a:gd name="f20" fmla="*/ f17 f9 1"/>
                <a:gd name="f21" fmla="*/ f16 f9 1"/>
              </a:gdLst>
              <a:ahLst/>
              <a:cxnLst>
                <a:cxn ang="3cd4">
                  <a:pos x="hc" y="t"/>
                </a:cxn>
                <a:cxn ang="0">
                  <a:pos x="r" y="vc"/>
                </a:cxn>
                <a:cxn ang="cd4">
                  <a:pos x="hc" y="b"/>
                </a:cxn>
                <a:cxn ang="cd2">
                  <a:pos x="l" y="vc"/>
                </a:cxn>
              </a:cxnLst>
              <a:rect l="f18" t="f21" r="f19" b="f20"/>
              <a:pathLst>
                <a:path w="704" h="3324">
                  <a:moveTo>
                    <a:pt x="f3" y="f2"/>
                  </a:moveTo>
                  <a:lnTo>
                    <a:pt x="f5" y="f2"/>
                  </a:lnTo>
                  <a:lnTo>
                    <a:pt x="f2" y="f6"/>
                  </a:lnTo>
                  <a:lnTo>
                    <a:pt x="f7" y="f4"/>
                  </a:lnTo>
                  <a:lnTo>
                    <a:pt x="f3" y="f2"/>
                  </a:lnTo>
                  <a:close/>
                </a:path>
              </a:pathLst>
            </a:custGeom>
            <a:solidFill>
              <a:srgbClr val="595959"/>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1" name="Freeform 8">
              <a:extLst>
                <a:ext uri="{FF2B5EF4-FFF2-40B4-BE49-F238E27FC236}">
                  <a16:creationId xmlns:a16="http://schemas.microsoft.com/office/drawing/2014/main" id="{935F0FF5-2F9E-43EA-97D7-7087147C23FD}"/>
                </a:ext>
              </a:extLst>
            </p:cNvPr>
            <p:cNvSpPr/>
            <p:nvPr/>
          </p:nvSpPr>
          <p:spPr>
            <a:xfrm>
              <a:off x="150811" y="5238753"/>
              <a:ext cx="1228725" cy="1619246"/>
            </a:xfrm>
            <a:custGeom>
              <a:avLst/>
              <a:gdLst>
                <a:gd name="f0" fmla="val w"/>
                <a:gd name="f1" fmla="val h"/>
                <a:gd name="f2" fmla="val 0"/>
                <a:gd name="f3" fmla="val 774"/>
                <a:gd name="f4" fmla="val 1020"/>
                <a:gd name="f5" fmla="val 740"/>
                <a:gd name="f6" fmla="*/ f0 1 774"/>
                <a:gd name="f7" fmla="*/ f1 1 1020"/>
                <a:gd name="f8" fmla="+- f4 0 f2"/>
                <a:gd name="f9" fmla="+- f3 0 f2"/>
                <a:gd name="f10" fmla="*/ f9 1 774"/>
                <a:gd name="f11" fmla="*/ f8 1 1020"/>
                <a:gd name="f12" fmla="*/ 0 1 f10"/>
                <a:gd name="f13" fmla="*/ f3 1 f10"/>
                <a:gd name="f14" fmla="*/ 0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774" h="1020">
                  <a:moveTo>
                    <a:pt x="f2" y="f2"/>
                  </a:moveTo>
                  <a:lnTo>
                    <a:pt x="f5" y="f4"/>
                  </a:lnTo>
                  <a:lnTo>
                    <a:pt x="f3" y="f4"/>
                  </a:lnTo>
                  <a:lnTo>
                    <a:pt x="f2" y="f2"/>
                  </a:lnTo>
                  <a:close/>
                </a:path>
              </a:pathLst>
            </a:custGeom>
            <a:solidFill>
              <a:srgbClr val="26262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2" name="Freeform 9">
              <a:extLst>
                <a:ext uri="{FF2B5EF4-FFF2-40B4-BE49-F238E27FC236}">
                  <a16:creationId xmlns:a16="http://schemas.microsoft.com/office/drawing/2014/main" id="{B584BC94-935E-4952-A580-0BD6FADBB6F9}"/>
                </a:ext>
              </a:extLst>
            </p:cNvPr>
            <p:cNvSpPr/>
            <p:nvPr/>
          </p:nvSpPr>
          <p:spPr>
            <a:xfrm>
              <a:off x="457200" y="5291139"/>
              <a:ext cx="1495428" cy="1566860"/>
            </a:xfrm>
            <a:custGeom>
              <a:avLst/>
              <a:gdLst>
                <a:gd name="f0" fmla="val w"/>
                <a:gd name="f1" fmla="val h"/>
                <a:gd name="f2" fmla="val 0"/>
                <a:gd name="f3" fmla="val 942"/>
                <a:gd name="f4" fmla="val 987"/>
                <a:gd name="f5" fmla="val 909"/>
                <a:gd name="f6" fmla="*/ f0 1 942"/>
                <a:gd name="f7" fmla="*/ f1 1 987"/>
                <a:gd name="f8" fmla="+- f4 0 f2"/>
                <a:gd name="f9" fmla="+- f3 0 f2"/>
                <a:gd name="f10" fmla="*/ f9 1 942"/>
                <a:gd name="f11" fmla="*/ f8 1 987"/>
                <a:gd name="f12" fmla="*/ 0 1 f10"/>
                <a:gd name="f13" fmla="*/ f3 1 f10"/>
                <a:gd name="f14" fmla="*/ 0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942" h="987">
                  <a:moveTo>
                    <a:pt x="f2" y="f2"/>
                  </a:moveTo>
                  <a:lnTo>
                    <a:pt x="f5" y="f4"/>
                  </a:lnTo>
                  <a:lnTo>
                    <a:pt x="f3" y="f4"/>
                  </a:lnTo>
                  <a:lnTo>
                    <a:pt x="f2" y="f2"/>
                  </a:lnTo>
                  <a:close/>
                </a:path>
              </a:pathLst>
            </a:custGeom>
            <a:solidFill>
              <a:srgbClr val="0C5A82"/>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3" name="Freeform 10">
              <a:extLst>
                <a:ext uri="{FF2B5EF4-FFF2-40B4-BE49-F238E27FC236}">
                  <a16:creationId xmlns:a16="http://schemas.microsoft.com/office/drawing/2014/main" id="{4956335C-9DB1-4632-A70B-5D00567F34B6}"/>
                </a:ext>
              </a:extLst>
            </p:cNvPr>
            <p:cNvSpPr/>
            <p:nvPr/>
          </p:nvSpPr>
          <p:spPr>
            <a:xfrm>
              <a:off x="457200" y="5286375"/>
              <a:ext cx="2130423" cy="1571625"/>
            </a:xfrm>
            <a:custGeom>
              <a:avLst/>
              <a:gdLst>
                <a:gd name="f0" fmla="val w"/>
                <a:gd name="f1" fmla="val h"/>
                <a:gd name="f2" fmla="val 0"/>
                <a:gd name="f3" fmla="val 1342"/>
                <a:gd name="f4" fmla="val 990"/>
                <a:gd name="f5" fmla="val 3"/>
                <a:gd name="f6" fmla="val 942"/>
                <a:gd name="f7" fmla="val 156"/>
                <a:gd name="f8" fmla="val 27"/>
                <a:gd name="f9" fmla="*/ f0 1 1342"/>
                <a:gd name="f10" fmla="*/ f1 1 990"/>
                <a:gd name="f11" fmla="+- f4 0 f2"/>
                <a:gd name="f12" fmla="+- f3 0 f2"/>
                <a:gd name="f13" fmla="*/ f12 1 1342"/>
                <a:gd name="f14" fmla="*/ f11 1 990"/>
                <a:gd name="f15" fmla="*/ 0 1 f13"/>
                <a:gd name="f16" fmla="*/ f3 1 f13"/>
                <a:gd name="f17" fmla="*/ 0 1 f14"/>
                <a:gd name="f18" fmla="*/ f4 1 f14"/>
                <a:gd name="f19" fmla="*/ f15 f9 1"/>
                <a:gd name="f20" fmla="*/ f16 f9 1"/>
                <a:gd name="f21" fmla="*/ f18 f10 1"/>
                <a:gd name="f22" fmla="*/ f17 f10 1"/>
              </a:gdLst>
              <a:ahLst/>
              <a:cxnLst>
                <a:cxn ang="3cd4">
                  <a:pos x="hc" y="t"/>
                </a:cxn>
                <a:cxn ang="0">
                  <a:pos x="r" y="vc"/>
                </a:cxn>
                <a:cxn ang="cd4">
                  <a:pos x="hc" y="b"/>
                </a:cxn>
                <a:cxn ang="cd2">
                  <a:pos x="l" y="vc"/>
                </a:cxn>
              </a:cxnLst>
              <a:rect l="f19" t="f22" r="f20" b="f21"/>
              <a:pathLst>
                <a:path w="1342" h="990">
                  <a:moveTo>
                    <a:pt x="f2" y="f5"/>
                  </a:moveTo>
                  <a:lnTo>
                    <a:pt x="f6" y="f4"/>
                  </a:lnTo>
                  <a:lnTo>
                    <a:pt x="f3" y="f4"/>
                  </a:lnTo>
                  <a:lnTo>
                    <a:pt x="f7" y="f8"/>
                  </a:lnTo>
                  <a:lnTo>
                    <a:pt x="f2" y="f2"/>
                  </a:lnTo>
                  <a:lnTo>
                    <a:pt x="f2" y="f5"/>
                  </a:lnTo>
                  <a:close/>
                </a:path>
              </a:pathLst>
            </a:custGeom>
            <a:solidFill>
              <a:srgbClr val="1287C3"/>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4" name="Freeform 11">
              <a:extLst>
                <a:ext uri="{FF2B5EF4-FFF2-40B4-BE49-F238E27FC236}">
                  <a16:creationId xmlns:a16="http://schemas.microsoft.com/office/drawing/2014/main" id="{17E53E69-802C-4FE2-A4FF-345191C23AB9}"/>
                </a:ext>
              </a:extLst>
            </p:cNvPr>
            <p:cNvSpPr/>
            <p:nvPr/>
          </p:nvSpPr>
          <p:spPr>
            <a:xfrm>
              <a:off x="150811" y="5238753"/>
              <a:ext cx="1695453" cy="1619246"/>
            </a:xfrm>
            <a:custGeom>
              <a:avLst/>
              <a:gdLst>
                <a:gd name="f0" fmla="val w"/>
                <a:gd name="f1" fmla="val h"/>
                <a:gd name="f2" fmla="val 0"/>
                <a:gd name="f3" fmla="val 1068"/>
                <a:gd name="f4" fmla="val 1020"/>
                <a:gd name="f5" fmla="val 184"/>
                <a:gd name="f6" fmla="val 60"/>
                <a:gd name="f7" fmla="val 154"/>
                <a:gd name="f8" fmla="val 27"/>
                <a:gd name="f9" fmla="val 157"/>
                <a:gd name="f10" fmla="val 24"/>
                <a:gd name="f11" fmla="val 774"/>
                <a:gd name="f12" fmla="*/ f0 1 1068"/>
                <a:gd name="f13" fmla="*/ f1 1 1020"/>
                <a:gd name="f14" fmla="+- f4 0 f2"/>
                <a:gd name="f15" fmla="+- f3 0 f2"/>
                <a:gd name="f16" fmla="*/ f15 1 1068"/>
                <a:gd name="f17" fmla="*/ f14 1 1020"/>
                <a:gd name="f18" fmla="*/ 0 1 f16"/>
                <a:gd name="f19" fmla="*/ f3 1 f16"/>
                <a:gd name="f20" fmla="*/ 0 1 f17"/>
                <a:gd name="f21" fmla="*/ f4 1 f17"/>
                <a:gd name="f22" fmla="*/ f18 f12 1"/>
                <a:gd name="f23" fmla="*/ f19 f12 1"/>
                <a:gd name="f24" fmla="*/ f21 f13 1"/>
                <a:gd name="f25" fmla="*/ f20 f13 1"/>
              </a:gdLst>
              <a:ahLst/>
              <a:cxnLst>
                <a:cxn ang="3cd4">
                  <a:pos x="hc" y="t"/>
                </a:cxn>
                <a:cxn ang="0">
                  <a:pos x="r" y="vc"/>
                </a:cxn>
                <a:cxn ang="cd4">
                  <a:pos x="hc" y="b"/>
                </a:cxn>
                <a:cxn ang="cd2">
                  <a:pos x="l" y="vc"/>
                </a:cxn>
              </a:cxnLst>
              <a:rect l="f22" t="f25" r="f23" b="f24"/>
              <a:pathLst>
                <a:path w="1068" h="1020">
                  <a:moveTo>
                    <a:pt x="f3" y="f4"/>
                  </a:moveTo>
                  <a:lnTo>
                    <a:pt x="f5" y="f6"/>
                  </a:lnTo>
                  <a:lnTo>
                    <a:pt x="f7" y="f8"/>
                  </a:lnTo>
                  <a:lnTo>
                    <a:pt x="f9" y="f8"/>
                  </a:lnTo>
                  <a:lnTo>
                    <a:pt x="f9" y="f10"/>
                  </a:lnTo>
                  <a:lnTo>
                    <a:pt x="f7" y="f10"/>
                  </a:lnTo>
                  <a:lnTo>
                    <a:pt x="f2" y="f2"/>
                  </a:lnTo>
                  <a:lnTo>
                    <a:pt x="f2" y="f2"/>
                  </a:lnTo>
                  <a:lnTo>
                    <a:pt x="f11" y="f4"/>
                  </a:lnTo>
                  <a:lnTo>
                    <a:pt x="f3" y="f4"/>
                  </a:lnTo>
                  <a:close/>
                </a:path>
              </a:pathLst>
            </a:custGeom>
            <a:solidFill>
              <a:srgbClr val="40404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2" name="Title 1">
            <a:extLst>
              <a:ext uri="{FF2B5EF4-FFF2-40B4-BE49-F238E27FC236}">
                <a16:creationId xmlns:a16="http://schemas.microsoft.com/office/drawing/2014/main" id="{54D16535-D02C-438A-AA09-6AE9ADD30ED7}"/>
              </a:ext>
            </a:extLst>
          </p:cNvPr>
          <p:cNvSpPr txBox="1">
            <a:spLocks noGrp="1"/>
          </p:cNvSpPr>
          <p:nvPr>
            <p:ph type="title"/>
          </p:nvPr>
        </p:nvSpPr>
        <p:spPr>
          <a:xfrm>
            <a:off x="1484308" y="685800"/>
            <a:ext cx="10018715" cy="2727326"/>
          </a:xfrm>
        </p:spPr>
        <p:txBody>
          <a:bodyPr/>
          <a:lstStyle>
            <a:lvl1pPr>
              <a:defRPr/>
            </a:lvl1pPr>
          </a:lstStyle>
          <a:p>
            <a:pPr lvl="0"/>
            <a:r>
              <a:rPr lang="en-US"/>
              <a:t>Click to edit Master title style</a:t>
            </a:r>
          </a:p>
        </p:txBody>
      </p:sp>
      <p:sp>
        <p:nvSpPr>
          <p:cNvPr id="3" name="Text Placeholder 9">
            <a:extLst>
              <a:ext uri="{FF2B5EF4-FFF2-40B4-BE49-F238E27FC236}">
                <a16:creationId xmlns:a16="http://schemas.microsoft.com/office/drawing/2014/main" id="{6FAAE23F-BC2D-4609-9383-897D4FD1CE49}"/>
              </a:ext>
            </a:extLst>
          </p:cNvPr>
          <p:cNvSpPr txBox="1">
            <a:spLocks noGrp="1"/>
          </p:cNvSpPr>
          <p:nvPr>
            <p:ph type="body" idx="4294967295"/>
          </p:nvPr>
        </p:nvSpPr>
        <p:spPr>
          <a:xfrm>
            <a:off x="1484308" y="3505196"/>
            <a:ext cx="10018715" cy="838203"/>
          </a:xfrm>
        </p:spPr>
        <p:txBody>
          <a:bodyPr anchor="b"/>
          <a:lstStyle>
            <a:lvl1pPr marL="0">
              <a:spcBef>
                <a:spcPts val="0"/>
              </a:spcBef>
              <a:buNone/>
              <a:defRPr sz="2800"/>
            </a:lvl1pPr>
          </a:lstStyle>
          <a:p>
            <a:pPr lvl="0"/>
            <a:r>
              <a:rPr lang="en-US"/>
              <a:t>Click to edit Master text styles</a:t>
            </a:r>
          </a:p>
        </p:txBody>
      </p:sp>
      <p:sp>
        <p:nvSpPr>
          <p:cNvPr id="4" name="Text Placeholder 2">
            <a:extLst>
              <a:ext uri="{FF2B5EF4-FFF2-40B4-BE49-F238E27FC236}">
                <a16:creationId xmlns:a16="http://schemas.microsoft.com/office/drawing/2014/main" id="{DD506B96-9900-4FC3-95DB-06FD3CE137E5}"/>
              </a:ext>
            </a:extLst>
          </p:cNvPr>
          <p:cNvSpPr txBox="1">
            <a:spLocks noGrp="1"/>
          </p:cNvSpPr>
          <p:nvPr>
            <p:ph type="body" idx="4294967295"/>
          </p:nvPr>
        </p:nvSpPr>
        <p:spPr>
          <a:xfrm>
            <a:off x="1484308" y="4343400"/>
            <a:ext cx="10018715" cy="1447796"/>
          </a:xfrm>
        </p:spPr>
        <p:txBody>
          <a:bodyPr anchor="t"/>
          <a:lstStyle>
            <a:lvl1pPr marL="0" indent="0">
              <a:spcBef>
                <a:spcPts val="400"/>
              </a:spcBef>
              <a:buNone/>
              <a:defRPr sz="1800"/>
            </a:lvl1pPr>
          </a:lstStyle>
          <a:p>
            <a:pPr lvl="0"/>
            <a:r>
              <a:rPr lang="en-US"/>
              <a:t>Click to edit Master text styles</a:t>
            </a:r>
          </a:p>
        </p:txBody>
      </p:sp>
      <p:sp>
        <p:nvSpPr>
          <p:cNvPr id="5" name="Date Placeholder 3">
            <a:extLst>
              <a:ext uri="{FF2B5EF4-FFF2-40B4-BE49-F238E27FC236}">
                <a16:creationId xmlns:a16="http://schemas.microsoft.com/office/drawing/2014/main" id="{6F2023A8-D664-4708-A33D-15799402A34A}"/>
              </a:ext>
            </a:extLst>
          </p:cNvPr>
          <p:cNvSpPr txBox="1">
            <a:spLocks noGrp="1"/>
          </p:cNvSpPr>
          <p:nvPr>
            <p:ph type="dt" sz="half" idx="7"/>
          </p:nvPr>
        </p:nvSpPr>
        <p:spPr>
          <a:xfrm>
            <a:off x="9732654" y="5883277"/>
            <a:ext cx="1143000" cy="365129"/>
          </a:xfrm>
        </p:spPr>
        <p:txBody>
          <a:bodyPr/>
          <a:lstStyle>
            <a:lvl1pPr>
              <a:defRPr/>
            </a:lvl1pPr>
          </a:lstStyle>
          <a:p>
            <a:pPr lvl="0"/>
            <a:fld id="{EAB5584F-D1BA-4151-99A7-D3C05E25179D}" type="datetime1">
              <a:rPr lang="en-US"/>
              <a:pPr lvl="0"/>
              <a:t>10/25/2019</a:t>
            </a:fld>
            <a:endParaRPr lang="en-US"/>
          </a:p>
        </p:txBody>
      </p:sp>
      <p:sp>
        <p:nvSpPr>
          <p:cNvPr id="6" name="Footer Placeholder 4">
            <a:extLst>
              <a:ext uri="{FF2B5EF4-FFF2-40B4-BE49-F238E27FC236}">
                <a16:creationId xmlns:a16="http://schemas.microsoft.com/office/drawing/2014/main" id="{5BEF1943-BC9F-4470-A4B1-152D54AEE7F0}"/>
              </a:ext>
            </a:extLst>
          </p:cNvPr>
          <p:cNvSpPr txBox="1">
            <a:spLocks noGrp="1"/>
          </p:cNvSpPr>
          <p:nvPr>
            <p:ph type="ftr" sz="quarter" idx="9"/>
          </p:nvPr>
        </p:nvSpPr>
        <p:spPr>
          <a:xfrm>
            <a:off x="2572280" y="5883277"/>
            <a:ext cx="7084176" cy="365129"/>
          </a:xfrm>
        </p:spPr>
        <p:txBody>
          <a:bodyPr/>
          <a:lstStyle>
            <a:lvl1pPr>
              <a:defRPr/>
            </a:lvl1pPr>
          </a:lstStyle>
          <a:p>
            <a:pPr lvl="0"/>
            <a:endParaRPr lang="en-US"/>
          </a:p>
        </p:txBody>
      </p:sp>
      <p:sp>
        <p:nvSpPr>
          <p:cNvPr id="7" name="Slide Number Placeholder 5">
            <a:extLst>
              <a:ext uri="{FF2B5EF4-FFF2-40B4-BE49-F238E27FC236}">
                <a16:creationId xmlns:a16="http://schemas.microsoft.com/office/drawing/2014/main" id="{F3C37487-42E6-4E28-ABF0-8D21D19E54CE}"/>
              </a:ext>
            </a:extLst>
          </p:cNvPr>
          <p:cNvSpPr txBox="1">
            <a:spLocks noGrp="1"/>
          </p:cNvSpPr>
          <p:nvPr>
            <p:ph type="sldNum" sz="quarter" idx="8"/>
          </p:nvPr>
        </p:nvSpPr>
        <p:spPr>
          <a:xfrm>
            <a:off x="10951860" y="5883277"/>
            <a:ext cx="551163" cy="365129"/>
          </a:xfrm>
        </p:spPr>
        <p:txBody>
          <a:bodyPr/>
          <a:lstStyle>
            <a:lvl1pPr>
              <a:defRPr/>
            </a:lvl1pPr>
          </a:lstStyle>
          <a:p>
            <a:pPr lvl="0"/>
            <a:fld id="{FDC3CFE6-B4A2-4E23-B7A3-CA731E495765}" type="slidenum">
              <a:t>‹#›</a:t>
            </a:fld>
            <a:endParaRPr lang="en-US"/>
          </a:p>
        </p:txBody>
      </p:sp>
    </p:spTree>
    <p:extLst>
      <p:ext uri="{BB962C8B-B14F-4D97-AF65-F5344CB8AC3E}">
        <p14:creationId xmlns:p14="http://schemas.microsoft.com/office/powerpoint/2010/main" val="58707945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52BBFBF1-54FC-468A-B48F-9EF7C0312DD2}"/>
              </a:ext>
            </a:extLst>
          </p:cNvPr>
          <p:cNvGrpSpPr/>
          <p:nvPr/>
        </p:nvGrpSpPr>
        <p:grpSpPr>
          <a:xfrm>
            <a:off x="150811" y="0"/>
            <a:ext cx="2436812" cy="6858000"/>
            <a:chOff x="150811" y="0"/>
            <a:chExt cx="2436812" cy="6858000"/>
          </a:xfrm>
        </p:grpSpPr>
        <p:sp>
          <p:nvSpPr>
            <p:cNvPr id="8" name="Freeform 6">
              <a:extLst>
                <a:ext uri="{FF2B5EF4-FFF2-40B4-BE49-F238E27FC236}">
                  <a16:creationId xmlns:a16="http://schemas.microsoft.com/office/drawing/2014/main" id="{B05DC4C4-CDB3-4675-88A8-007692709B98}"/>
                </a:ext>
              </a:extLst>
            </p:cNvPr>
            <p:cNvSpPr/>
            <p:nvPr/>
          </p:nvSpPr>
          <p:spPr>
            <a:xfrm>
              <a:off x="457200" y="0"/>
              <a:ext cx="1122361" cy="5329242"/>
            </a:xfrm>
            <a:custGeom>
              <a:avLst/>
              <a:gdLst>
                <a:gd name="f0" fmla="val w"/>
                <a:gd name="f1" fmla="val h"/>
                <a:gd name="f2" fmla="val 0"/>
                <a:gd name="f3" fmla="val 707"/>
                <a:gd name="f4" fmla="val 3357"/>
                <a:gd name="f5" fmla="val 3330"/>
                <a:gd name="f6" fmla="val 156"/>
                <a:gd name="f7" fmla="val 547"/>
                <a:gd name="f8" fmla="*/ f0 1 707"/>
                <a:gd name="f9" fmla="*/ f1 1 3357"/>
                <a:gd name="f10" fmla="+- f4 0 f2"/>
                <a:gd name="f11" fmla="+- f3 0 f2"/>
                <a:gd name="f12" fmla="*/ f11 1 707"/>
                <a:gd name="f13" fmla="*/ f10 1 3357"/>
                <a:gd name="f14" fmla="*/ 0 1 f12"/>
                <a:gd name="f15" fmla="*/ f3 1 f12"/>
                <a:gd name="f16" fmla="*/ 0 1 f13"/>
                <a:gd name="f17" fmla="*/ f4 1 f13"/>
                <a:gd name="f18" fmla="*/ f14 f8 1"/>
                <a:gd name="f19" fmla="*/ f15 f8 1"/>
                <a:gd name="f20" fmla="*/ f17 f9 1"/>
                <a:gd name="f21" fmla="*/ f16 f9 1"/>
              </a:gdLst>
              <a:ahLst/>
              <a:cxnLst>
                <a:cxn ang="3cd4">
                  <a:pos x="hc" y="t"/>
                </a:cxn>
                <a:cxn ang="0">
                  <a:pos x="r" y="vc"/>
                </a:cxn>
                <a:cxn ang="cd4">
                  <a:pos x="hc" y="b"/>
                </a:cxn>
                <a:cxn ang="cd2">
                  <a:pos x="l" y="vc"/>
                </a:cxn>
              </a:cxnLst>
              <a:rect l="f18" t="f21" r="f19" b="f20"/>
              <a:pathLst>
                <a:path w="707" h="3357">
                  <a:moveTo>
                    <a:pt x="f2" y="f5"/>
                  </a:moveTo>
                  <a:lnTo>
                    <a:pt x="f6" y="f4"/>
                  </a:lnTo>
                  <a:lnTo>
                    <a:pt x="f3" y="f2"/>
                  </a:lnTo>
                  <a:lnTo>
                    <a:pt x="f7" y="f2"/>
                  </a:lnTo>
                  <a:lnTo>
                    <a:pt x="f2" y="f5"/>
                  </a:lnTo>
                  <a:close/>
                </a:path>
              </a:pathLst>
            </a:custGeom>
            <a:solidFill>
              <a:srgbClr val="30ACEC"/>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9" name="Freeform 7">
              <a:extLst>
                <a:ext uri="{FF2B5EF4-FFF2-40B4-BE49-F238E27FC236}">
                  <a16:creationId xmlns:a16="http://schemas.microsoft.com/office/drawing/2014/main" id="{CC64ADD9-BF30-4C08-858C-147A21EDE874}"/>
                </a:ext>
              </a:extLst>
            </p:cNvPr>
            <p:cNvSpPr/>
            <p:nvPr/>
          </p:nvSpPr>
          <p:spPr>
            <a:xfrm>
              <a:off x="150811" y="0"/>
              <a:ext cx="1117597" cy="5276846"/>
            </a:xfrm>
            <a:custGeom>
              <a:avLst/>
              <a:gdLst>
                <a:gd name="f0" fmla="val w"/>
                <a:gd name="f1" fmla="val h"/>
                <a:gd name="f2" fmla="val 0"/>
                <a:gd name="f3" fmla="val 704"/>
                <a:gd name="f4" fmla="val 3324"/>
                <a:gd name="f5" fmla="val 545"/>
                <a:gd name="f6" fmla="val 3300"/>
                <a:gd name="f7" fmla="val 157"/>
                <a:gd name="f8" fmla="*/ f0 1 704"/>
                <a:gd name="f9" fmla="*/ f1 1 3324"/>
                <a:gd name="f10" fmla="+- f4 0 f2"/>
                <a:gd name="f11" fmla="+- f3 0 f2"/>
                <a:gd name="f12" fmla="*/ f11 1 704"/>
                <a:gd name="f13" fmla="*/ f10 1 3324"/>
                <a:gd name="f14" fmla="*/ 0 1 f12"/>
                <a:gd name="f15" fmla="*/ f3 1 f12"/>
                <a:gd name="f16" fmla="*/ 0 1 f13"/>
                <a:gd name="f17" fmla="*/ f4 1 f13"/>
                <a:gd name="f18" fmla="*/ f14 f8 1"/>
                <a:gd name="f19" fmla="*/ f15 f8 1"/>
                <a:gd name="f20" fmla="*/ f17 f9 1"/>
                <a:gd name="f21" fmla="*/ f16 f9 1"/>
              </a:gdLst>
              <a:ahLst/>
              <a:cxnLst>
                <a:cxn ang="3cd4">
                  <a:pos x="hc" y="t"/>
                </a:cxn>
                <a:cxn ang="0">
                  <a:pos x="r" y="vc"/>
                </a:cxn>
                <a:cxn ang="cd4">
                  <a:pos x="hc" y="b"/>
                </a:cxn>
                <a:cxn ang="cd2">
                  <a:pos x="l" y="vc"/>
                </a:cxn>
              </a:cxnLst>
              <a:rect l="f18" t="f21" r="f19" b="f20"/>
              <a:pathLst>
                <a:path w="704" h="3324">
                  <a:moveTo>
                    <a:pt x="f3" y="f2"/>
                  </a:moveTo>
                  <a:lnTo>
                    <a:pt x="f5" y="f2"/>
                  </a:lnTo>
                  <a:lnTo>
                    <a:pt x="f2" y="f6"/>
                  </a:lnTo>
                  <a:lnTo>
                    <a:pt x="f7" y="f4"/>
                  </a:lnTo>
                  <a:lnTo>
                    <a:pt x="f3" y="f2"/>
                  </a:lnTo>
                  <a:close/>
                </a:path>
              </a:pathLst>
            </a:custGeom>
            <a:solidFill>
              <a:srgbClr val="595959"/>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0" name="Freeform 8">
              <a:extLst>
                <a:ext uri="{FF2B5EF4-FFF2-40B4-BE49-F238E27FC236}">
                  <a16:creationId xmlns:a16="http://schemas.microsoft.com/office/drawing/2014/main" id="{DE621AE4-AC2C-4634-B111-D3EBE0C46DF5}"/>
                </a:ext>
              </a:extLst>
            </p:cNvPr>
            <p:cNvSpPr/>
            <p:nvPr/>
          </p:nvSpPr>
          <p:spPr>
            <a:xfrm>
              <a:off x="150811" y="5238753"/>
              <a:ext cx="1228725" cy="1619246"/>
            </a:xfrm>
            <a:custGeom>
              <a:avLst/>
              <a:gdLst>
                <a:gd name="f0" fmla="val w"/>
                <a:gd name="f1" fmla="val h"/>
                <a:gd name="f2" fmla="val 0"/>
                <a:gd name="f3" fmla="val 774"/>
                <a:gd name="f4" fmla="val 1020"/>
                <a:gd name="f5" fmla="val 740"/>
                <a:gd name="f6" fmla="*/ f0 1 774"/>
                <a:gd name="f7" fmla="*/ f1 1 1020"/>
                <a:gd name="f8" fmla="+- f4 0 f2"/>
                <a:gd name="f9" fmla="+- f3 0 f2"/>
                <a:gd name="f10" fmla="*/ f9 1 774"/>
                <a:gd name="f11" fmla="*/ f8 1 1020"/>
                <a:gd name="f12" fmla="*/ 0 1 f10"/>
                <a:gd name="f13" fmla="*/ f3 1 f10"/>
                <a:gd name="f14" fmla="*/ 0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774" h="1020">
                  <a:moveTo>
                    <a:pt x="f2" y="f2"/>
                  </a:moveTo>
                  <a:lnTo>
                    <a:pt x="f5" y="f4"/>
                  </a:lnTo>
                  <a:lnTo>
                    <a:pt x="f3" y="f4"/>
                  </a:lnTo>
                  <a:lnTo>
                    <a:pt x="f2" y="f2"/>
                  </a:lnTo>
                  <a:close/>
                </a:path>
              </a:pathLst>
            </a:custGeom>
            <a:solidFill>
              <a:srgbClr val="26262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1" name="Freeform 9">
              <a:extLst>
                <a:ext uri="{FF2B5EF4-FFF2-40B4-BE49-F238E27FC236}">
                  <a16:creationId xmlns:a16="http://schemas.microsoft.com/office/drawing/2014/main" id="{F109951B-820B-4A51-8AC6-0AFF5A010349}"/>
                </a:ext>
              </a:extLst>
            </p:cNvPr>
            <p:cNvSpPr/>
            <p:nvPr/>
          </p:nvSpPr>
          <p:spPr>
            <a:xfrm>
              <a:off x="457200" y="5291139"/>
              <a:ext cx="1495428" cy="1566860"/>
            </a:xfrm>
            <a:custGeom>
              <a:avLst/>
              <a:gdLst>
                <a:gd name="f0" fmla="val w"/>
                <a:gd name="f1" fmla="val h"/>
                <a:gd name="f2" fmla="val 0"/>
                <a:gd name="f3" fmla="val 942"/>
                <a:gd name="f4" fmla="val 987"/>
                <a:gd name="f5" fmla="val 909"/>
                <a:gd name="f6" fmla="*/ f0 1 942"/>
                <a:gd name="f7" fmla="*/ f1 1 987"/>
                <a:gd name="f8" fmla="+- f4 0 f2"/>
                <a:gd name="f9" fmla="+- f3 0 f2"/>
                <a:gd name="f10" fmla="*/ f9 1 942"/>
                <a:gd name="f11" fmla="*/ f8 1 987"/>
                <a:gd name="f12" fmla="*/ 0 1 f10"/>
                <a:gd name="f13" fmla="*/ f3 1 f10"/>
                <a:gd name="f14" fmla="*/ 0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942" h="987">
                  <a:moveTo>
                    <a:pt x="f2" y="f2"/>
                  </a:moveTo>
                  <a:lnTo>
                    <a:pt x="f5" y="f4"/>
                  </a:lnTo>
                  <a:lnTo>
                    <a:pt x="f3" y="f4"/>
                  </a:lnTo>
                  <a:lnTo>
                    <a:pt x="f2" y="f2"/>
                  </a:lnTo>
                  <a:close/>
                </a:path>
              </a:pathLst>
            </a:custGeom>
            <a:solidFill>
              <a:srgbClr val="0C5A82"/>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2" name="Freeform 10">
              <a:extLst>
                <a:ext uri="{FF2B5EF4-FFF2-40B4-BE49-F238E27FC236}">
                  <a16:creationId xmlns:a16="http://schemas.microsoft.com/office/drawing/2014/main" id="{0B06EDB1-5E66-440F-B436-5E2EB9BD67D9}"/>
                </a:ext>
              </a:extLst>
            </p:cNvPr>
            <p:cNvSpPr/>
            <p:nvPr/>
          </p:nvSpPr>
          <p:spPr>
            <a:xfrm>
              <a:off x="457200" y="5286375"/>
              <a:ext cx="2130423" cy="1571625"/>
            </a:xfrm>
            <a:custGeom>
              <a:avLst/>
              <a:gdLst>
                <a:gd name="f0" fmla="val w"/>
                <a:gd name="f1" fmla="val h"/>
                <a:gd name="f2" fmla="val 0"/>
                <a:gd name="f3" fmla="val 1342"/>
                <a:gd name="f4" fmla="val 990"/>
                <a:gd name="f5" fmla="val 3"/>
                <a:gd name="f6" fmla="val 942"/>
                <a:gd name="f7" fmla="val 156"/>
                <a:gd name="f8" fmla="val 27"/>
                <a:gd name="f9" fmla="*/ f0 1 1342"/>
                <a:gd name="f10" fmla="*/ f1 1 990"/>
                <a:gd name="f11" fmla="+- f4 0 f2"/>
                <a:gd name="f12" fmla="+- f3 0 f2"/>
                <a:gd name="f13" fmla="*/ f12 1 1342"/>
                <a:gd name="f14" fmla="*/ f11 1 990"/>
                <a:gd name="f15" fmla="*/ 0 1 f13"/>
                <a:gd name="f16" fmla="*/ f3 1 f13"/>
                <a:gd name="f17" fmla="*/ 0 1 f14"/>
                <a:gd name="f18" fmla="*/ f4 1 f14"/>
                <a:gd name="f19" fmla="*/ f15 f9 1"/>
                <a:gd name="f20" fmla="*/ f16 f9 1"/>
                <a:gd name="f21" fmla="*/ f18 f10 1"/>
                <a:gd name="f22" fmla="*/ f17 f10 1"/>
              </a:gdLst>
              <a:ahLst/>
              <a:cxnLst>
                <a:cxn ang="3cd4">
                  <a:pos x="hc" y="t"/>
                </a:cxn>
                <a:cxn ang="0">
                  <a:pos x="r" y="vc"/>
                </a:cxn>
                <a:cxn ang="cd4">
                  <a:pos x="hc" y="b"/>
                </a:cxn>
                <a:cxn ang="cd2">
                  <a:pos x="l" y="vc"/>
                </a:cxn>
              </a:cxnLst>
              <a:rect l="f19" t="f22" r="f20" b="f21"/>
              <a:pathLst>
                <a:path w="1342" h="990">
                  <a:moveTo>
                    <a:pt x="f2" y="f5"/>
                  </a:moveTo>
                  <a:lnTo>
                    <a:pt x="f6" y="f4"/>
                  </a:lnTo>
                  <a:lnTo>
                    <a:pt x="f3" y="f4"/>
                  </a:lnTo>
                  <a:lnTo>
                    <a:pt x="f7" y="f8"/>
                  </a:lnTo>
                  <a:lnTo>
                    <a:pt x="f2" y="f2"/>
                  </a:lnTo>
                  <a:lnTo>
                    <a:pt x="f2" y="f5"/>
                  </a:lnTo>
                  <a:close/>
                </a:path>
              </a:pathLst>
            </a:custGeom>
            <a:solidFill>
              <a:srgbClr val="1287C3"/>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3" name="Freeform 11">
              <a:extLst>
                <a:ext uri="{FF2B5EF4-FFF2-40B4-BE49-F238E27FC236}">
                  <a16:creationId xmlns:a16="http://schemas.microsoft.com/office/drawing/2014/main" id="{EE4150A4-40E8-40BD-BE82-F73FFE61CEB1}"/>
                </a:ext>
              </a:extLst>
            </p:cNvPr>
            <p:cNvSpPr/>
            <p:nvPr/>
          </p:nvSpPr>
          <p:spPr>
            <a:xfrm>
              <a:off x="150811" y="5238753"/>
              <a:ext cx="1695453" cy="1619246"/>
            </a:xfrm>
            <a:custGeom>
              <a:avLst/>
              <a:gdLst>
                <a:gd name="f0" fmla="val w"/>
                <a:gd name="f1" fmla="val h"/>
                <a:gd name="f2" fmla="val 0"/>
                <a:gd name="f3" fmla="val 1068"/>
                <a:gd name="f4" fmla="val 1020"/>
                <a:gd name="f5" fmla="val 184"/>
                <a:gd name="f6" fmla="val 60"/>
                <a:gd name="f7" fmla="val 154"/>
                <a:gd name="f8" fmla="val 27"/>
                <a:gd name="f9" fmla="val 157"/>
                <a:gd name="f10" fmla="val 24"/>
                <a:gd name="f11" fmla="val 774"/>
                <a:gd name="f12" fmla="*/ f0 1 1068"/>
                <a:gd name="f13" fmla="*/ f1 1 1020"/>
                <a:gd name="f14" fmla="+- f4 0 f2"/>
                <a:gd name="f15" fmla="+- f3 0 f2"/>
                <a:gd name="f16" fmla="*/ f15 1 1068"/>
                <a:gd name="f17" fmla="*/ f14 1 1020"/>
                <a:gd name="f18" fmla="*/ 0 1 f16"/>
                <a:gd name="f19" fmla="*/ f3 1 f16"/>
                <a:gd name="f20" fmla="*/ 0 1 f17"/>
                <a:gd name="f21" fmla="*/ f4 1 f17"/>
                <a:gd name="f22" fmla="*/ f18 f12 1"/>
                <a:gd name="f23" fmla="*/ f19 f12 1"/>
                <a:gd name="f24" fmla="*/ f21 f13 1"/>
                <a:gd name="f25" fmla="*/ f20 f13 1"/>
              </a:gdLst>
              <a:ahLst/>
              <a:cxnLst>
                <a:cxn ang="3cd4">
                  <a:pos x="hc" y="t"/>
                </a:cxn>
                <a:cxn ang="0">
                  <a:pos x="r" y="vc"/>
                </a:cxn>
                <a:cxn ang="cd4">
                  <a:pos x="hc" y="b"/>
                </a:cxn>
                <a:cxn ang="cd2">
                  <a:pos x="l" y="vc"/>
                </a:cxn>
              </a:cxnLst>
              <a:rect l="f22" t="f25" r="f23" b="f24"/>
              <a:pathLst>
                <a:path w="1068" h="1020">
                  <a:moveTo>
                    <a:pt x="f3" y="f4"/>
                  </a:moveTo>
                  <a:lnTo>
                    <a:pt x="f5" y="f6"/>
                  </a:lnTo>
                  <a:lnTo>
                    <a:pt x="f7" y="f8"/>
                  </a:lnTo>
                  <a:lnTo>
                    <a:pt x="f9" y="f8"/>
                  </a:lnTo>
                  <a:lnTo>
                    <a:pt x="f9" y="f10"/>
                  </a:lnTo>
                  <a:lnTo>
                    <a:pt x="f7" y="f10"/>
                  </a:lnTo>
                  <a:lnTo>
                    <a:pt x="f2" y="f2"/>
                  </a:lnTo>
                  <a:lnTo>
                    <a:pt x="f2" y="f2"/>
                  </a:lnTo>
                  <a:lnTo>
                    <a:pt x="f11" y="f4"/>
                  </a:lnTo>
                  <a:lnTo>
                    <a:pt x="f3" y="f4"/>
                  </a:lnTo>
                  <a:close/>
                </a:path>
              </a:pathLst>
            </a:custGeom>
            <a:solidFill>
              <a:srgbClr val="40404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2" name="Title 1">
            <a:extLst>
              <a:ext uri="{FF2B5EF4-FFF2-40B4-BE49-F238E27FC236}">
                <a16:creationId xmlns:a16="http://schemas.microsoft.com/office/drawing/2014/main" id="{B295D473-B119-4CDE-8C27-65606638E74C}"/>
              </a:ext>
            </a:extLst>
          </p:cNvPr>
          <p:cNvSpPr txBox="1">
            <a:spLocks noGrp="1"/>
          </p:cNvSpPr>
          <p:nvPr>
            <p:ph type="title"/>
          </p:nvPr>
        </p:nvSpPr>
        <p:spPr>
          <a:xfrm>
            <a:off x="1484308" y="685800"/>
            <a:ext cx="10018715" cy="1752603"/>
          </a:xfrm>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9C9D3C05-F4C9-4312-9C53-89BD24C93B58}"/>
              </a:ext>
            </a:extLst>
          </p:cNvPr>
          <p:cNvSpPr txBox="1">
            <a:spLocks noGrp="1"/>
          </p:cNvSpPr>
          <p:nvPr>
            <p:ph type="body" orient="vert" idx="1"/>
          </p:nvPr>
        </p:nvSpPr>
        <p:spPr>
          <a:xfrm>
            <a:off x="1484308" y="2667003"/>
            <a:ext cx="10018715" cy="3124203"/>
          </a:xfrm>
        </p:spPr>
        <p:txBody>
          <a:bodyPr vert="eaVert" ancho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79A7327-2C9F-428B-A3A4-38FC90F0EFC0}"/>
              </a:ext>
            </a:extLst>
          </p:cNvPr>
          <p:cNvSpPr txBox="1">
            <a:spLocks noGrp="1"/>
          </p:cNvSpPr>
          <p:nvPr>
            <p:ph type="dt" sz="half" idx="7"/>
          </p:nvPr>
        </p:nvSpPr>
        <p:spPr>
          <a:xfrm>
            <a:off x="9732654" y="5883277"/>
            <a:ext cx="1143000" cy="365129"/>
          </a:xfrm>
        </p:spPr>
        <p:txBody>
          <a:bodyPr/>
          <a:lstStyle>
            <a:lvl1pPr>
              <a:defRPr/>
            </a:lvl1pPr>
          </a:lstStyle>
          <a:p>
            <a:pPr lvl="0"/>
            <a:fld id="{91D72F7A-8076-418C-A280-68D4841A4B50}" type="datetime1">
              <a:rPr lang="en-US"/>
              <a:pPr lvl="0"/>
              <a:t>10/25/2019</a:t>
            </a:fld>
            <a:endParaRPr lang="en-US"/>
          </a:p>
        </p:txBody>
      </p:sp>
      <p:sp>
        <p:nvSpPr>
          <p:cNvPr id="5" name="Footer Placeholder 4">
            <a:extLst>
              <a:ext uri="{FF2B5EF4-FFF2-40B4-BE49-F238E27FC236}">
                <a16:creationId xmlns:a16="http://schemas.microsoft.com/office/drawing/2014/main" id="{F63A9995-A31E-44D2-BDA3-A6E1DDC1633B}"/>
              </a:ext>
            </a:extLst>
          </p:cNvPr>
          <p:cNvSpPr txBox="1">
            <a:spLocks noGrp="1"/>
          </p:cNvSpPr>
          <p:nvPr>
            <p:ph type="ftr" sz="quarter" idx="9"/>
          </p:nvPr>
        </p:nvSpPr>
        <p:spPr>
          <a:xfrm>
            <a:off x="2572280" y="5883277"/>
            <a:ext cx="7084176" cy="365129"/>
          </a:xfrm>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BCEA64B5-5E76-4949-A776-62898EE1AA0E}"/>
              </a:ext>
            </a:extLst>
          </p:cNvPr>
          <p:cNvSpPr txBox="1">
            <a:spLocks noGrp="1"/>
          </p:cNvSpPr>
          <p:nvPr>
            <p:ph type="sldNum" sz="quarter" idx="8"/>
          </p:nvPr>
        </p:nvSpPr>
        <p:spPr>
          <a:xfrm>
            <a:off x="10951860" y="5883277"/>
            <a:ext cx="551163" cy="365129"/>
          </a:xfrm>
        </p:spPr>
        <p:txBody>
          <a:bodyPr/>
          <a:lstStyle>
            <a:lvl1pPr>
              <a:defRPr/>
            </a:lvl1pPr>
          </a:lstStyle>
          <a:p>
            <a:pPr lvl="0"/>
            <a:fld id="{D46DBA62-04A0-4698-92A4-39FF45935524}" type="slidenum">
              <a:t>‹#›</a:t>
            </a:fld>
            <a:endParaRPr lang="en-US"/>
          </a:p>
        </p:txBody>
      </p:sp>
    </p:spTree>
    <p:extLst>
      <p:ext uri="{BB962C8B-B14F-4D97-AF65-F5344CB8AC3E}">
        <p14:creationId xmlns:p14="http://schemas.microsoft.com/office/powerpoint/2010/main" val="292295430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F0A5C0BB-6113-4A2E-AD82-914E70A73172}"/>
              </a:ext>
            </a:extLst>
          </p:cNvPr>
          <p:cNvGrpSpPr/>
          <p:nvPr/>
        </p:nvGrpSpPr>
        <p:grpSpPr>
          <a:xfrm>
            <a:off x="150811" y="0"/>
            <a:ext cx="2436812" cy="6858000"/>
            <a:chOff x="150811" y="0"/>
            <a:chExt cx="2436812" cy="6858000"/>
          </a:xfrm>
        </p:grpSpPr>
        <p:sp>
          <p:nvSpPr>
            <p:cNvPr id="8" name="Freeform 6">
              <a:extLst>
                <a:ext uri="{FF2B5EF4-FFF2-40B4-BE49-F238E27FC236}">
                  <a16:creationId xmlns:a16="http://schemas.microsoft.com/office/drawing/2014/main" id="{64E2EA50-7A48-4974-B8B8-77635AB7C5C7}"/>
                </a:ext>
              </a:extLst>
            </p:cNvPr>
            <p:cNvSpPr/>
            <p:nvPr/>
          </p:nvSpPr>
          <p:spPr>
            <a:xfrm>
              <a:off x="457200" y="0"/>
              <a:ext cx="1122361" cy="5329242"/>
            </a:xfrm>
            <a:custGeom>
              <a:avLst/>
              <a:gdLst>
                <a:gd name="f0" fmla="val w"/>
                <a:gd name="f1" fmla="val h"/>
                <a:gd name="f2" fmla="val 0"/>
                <a:gd name="f3" fmla="val 707"/>
                <a:gd name="f4" fmla="val 3357"/>
                <a:gd name="f5" fmla="val 3330"/>
                <a:gd name="f6" fmla="val 156"/>
                <a:gd name="f7" fmla="val 547"/>
                <a:gd name="f8" fmla="*/ f0 1 707"/>
                <a:gd name="f9" fmla="*/ f1 1 3357"/>
                <a:gd name="f10" fmla="+- f4 0 f2"/>
                <a:gd name="f11" fmla="+- f3 0 f2"/>
                <a:gd name="f12" fmla="*/ f11 1 707"/>
                <a:gd name="f13" fmla="*/ f10 1 3357"/>
                <a:gd name="f14" fmla="*/ 0 1 f12"/>
                <a:gd name="f15" fmla="*/ f3 1 f12"/>
                <a:gd name="f16" fmla="*/ 0 1 f13"/>
                <a:gd name="f17" fmla="*/ f4 1 f13"/>
                <a:gd name="f18" fmla="*/ f14 f8 1"/>
                <a:gd name="f19" fmla="*/ f15 f8 1"/>
                <a:gd name="f20" fmla="*/ f17 f9 1"/>
                <a:gd name="f21" fmla="*/ f16 f9 1"/>
              </a:gdLst>
              <a:ahLst/>
              <a:cxnLst>
                <a:cxn ang="3cd4">
                  <a:pos x="hc" y="t"/>
                </a:cxn>
                <a:cxn ang="0">
                  <a:pos x="r" y="vc"/>
                </a:cxn>
                <a:cxn ang="cd4">
                  <a:pos x="hc" y="b"/>
                </a:cxn>
                <a:cxn ang="cd2">
                  <a:pos x="l" y="vc"/>
                </a:cxn>
              </a:cxnLst>
              <a:rect l="f18" t="f21" r="f19" b="f20"/>
              <a:pathLst>
                <a:path w="707" h="3357">
                  <a:moveTo>
                    <a:pt x="f2" y="f5"/>
                  </a:moveTo>
                  <a:lnTo>
                    <a:pt x="f6" y="f4"/>
                  </a:lnTo>
                  <a:lnTo>
                    <a:pt x="f3" y="f2"/>
                  </a:lnTo>
                  <a:lnTo>
                    <a:pt x="f7" y="f2"/>
                  </a:lnTo>
                  <a:lnTo>
                    <a:pt x="f2" y="f5"/>
                  </a:lnTo>
                  <a:close/>
                </a:path>
              </a:pathLst>
            </a:custGeom>
            <a:solidFill>
              <a:srgbClr val="30ACEC"/>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9" name="Freeform 7">
              <a:extLst>
                <a:ext uri="{FF2B5EF4-FFF2-40B4-BE49-F238E27FC236}">
                  <a16:creationId xmlns:a16="http://schemas.microsoft.com/office/drawing/2014/main" id="{38648780-A6E1-4FD6-BB6C-89E0CF67C4AB}"/>
                </a:ext>
              </a:extLst>
            </p:cNvPr>
            <p:cNvSpPr/>
            <p:nvPr/>
          </p:nvSpPr>
          <p:spPr>
            <a:xfrm>
              <a:off x="150811" y="0"/>
              <a:ext cx="1117597" cy="5276846"/>
            </a:xfrm>
            <a:custGeom>
              <a:avLst/>
              <a:gdLst>
                <a:gd name="f0" fmla="val w"/>
                <a:gd name="f1" fmla="val h"/>
                <a:gd name="f2" fmla="val 0"/>
                <a:gd name="f3" fmla="val 704"/>
                <a:gd name="f4" fmla="val 3324"/>
                <a:gd name="f5" fmla="val 545"/>
                <a:gd name="f6" fmla="val 3300"/>
                <a:gd name="f7" fmla="val 157"/>
                <a:gd name="f8" fmla="*/ f0 1 704"/>
                <a:gd name="f9" fmla="*/ f1 1 3324"/>
                <a:gd name="f10" fmla="+- f4 0 f2"/>
                <a:gd name="f11" fmla="+- f3 0 f2"/>
                <a:gd name="f12" fmla="*/ f11 1 704"/>
                <a:gd name="f13" fmla="*/ f10 1 3324"/>
                <a:gd name="f14" fmla="*/ 0 1 f12"/>
                <a:gd name="f15" fmla="*/ f3 1 f12"/>
                <a:gd name="f16" fmla="*/ 0 1 f13"/>
                <a:gd name="f17" fmla="*/ f4 1 f13"/>
                <a:gd name="f18" fmla="*/ f14 f8 1"/>
                <a:gd name="f19" fmla="*/ f15 f8 1"/>
                <a:gd name="f20" fmla="*/ f17 f9 1"/>
                <a:gd name="f21" fmla="*/ f16 f9 1"/>
              </a:gdLst>
              <a:ahLst/>
              <a:cxnLst>
                <a:cxn ang="3cd4">
                  <a:pos x="hc" y="t"/>
                </a:cxn>
                <a:cxn ang="0">
                  <a:pos x="r" y="vc"/>
                </a:cxn>
                <a:cxn ang="cd4">
                  <a:pos x="hc" y="b"/>
                </a:cxn>
                <a:cxn ang="cd2">
                  <a:pos x="l" y="vc"/>
                </a:cxn>
              </a:cxnLst>
              <a:rect l="f18" t="f21" r="f19" b="f20"/>
              <a:pathLst>
                <a:path w="704" h="3324">
                  <a:moveTo>
                    <a:pt x="f3" y="f2"/>
                  </a:moveTo>
                  <a:lnTo>
                    <a:pt x="f5" y="f2"/>
                  </a:lnTo>
                  <a:lnTo>
                    <a:pt x="f2" y="f6"/>
                  </a:lnTo>
                  <a:lnTo>
                    <a:pt x="f7" y="f4"/>
                  </a:lnTo>
                  <a:lnTo>
                    <a:pt x="f3" y="f2"/>
                  </a:lnTo>
                  <a:close/>
                </a:path>
              </a:pathLst>
            </a:custGeom>
            <a:solidFill>
              <a:srgbClr val="595959"/>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0" name="Freeform 8">
              <a:extLst>
                <a:ext uri="{FF2B5EF4-FFF2-40B4-BE49-F238E27FC236}">
                  <a16:creationId xmlns:a16="http://schemas.microsoft.com/office/drawing/2014/main" id="{2CC11655-CE47-44C5-8880-D0495F12362E}"/>
                </a:ext>
              </a:extLst>
            </p:cNvPr>
            <p:cNvSpPr/>
            <p:nvPr/>
          </p:nvSpPr>
          <p:spPr>
            <a:xfrm>
              <a:off x="150811" y="5238753"/>
              <a:ext cx="1228725" cy="1619246"/>
            </a:xfrm>
            <a:custGeom>
              <a:avLst/>
              <a:gdLst>
                <a:gd name="f0" fmla="val w"/>
                <a:gd name="f1" fmla="val h"/>
                <a:gd name="f2" fmla="val 0"/>
                <a:gd name="f3" fmla="val 774"/>
                <a:gd name="f4" fmla="val 1020"/>
                <a:gd name="f5" fmla="val 740"/>
                <a:gd name="f6" fmla="*/ f0 1 774"/>
                <a:gd name="f7" fmla="*/ f1 1 1020"/>
                <a:gd name="f8" fmla="+- f4 0 f2"/>
                <a:gd name="f9" fmla="+- f3 0 f2"/>
                <a:gd name="f10" fmla="*/ f9 1 774"/>
                <a:gd name="f11" fmla="*/ f8 1 1020"/>
                <a:gd name="f12" fmla="*/ 0 1 f10"/>
                <a:gd name="f13" fmla="*/ f3 1 f10"/>
                <a:gd name="f14" fmla="*/ 0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774" h="1020">
                  <a:moveTo>
                    <a:pt x="f2" y="f2"/>
                  </a:moveTo>
                  <a:lnTo>
                    <a:pt x="f5" y="f4"/>
                  </a:lnTo>
                  <a:lnTo>
                    <a:pt x="f3" y="f4"/>
                  </a:lnTo>
                  <a:lnTo>
                    <a:pt x="f2" y="f2"/>
                  </a:lnTo>
                  <a:close/>
                </a:path>
              </a:pathLst>
            </a:custGeom>
            <a:solidFill>
              <a:srgbClr val="26262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1" name="Freeform 9">
              <a:extLst>
                <a:ext uri="{FF2B5EF4-FFF2-40B4-BE49-F238E27FC236}">
                  <a16:creationId xmlns:a16="http://schemas.microsoft.com/office/drawing/2014/main" id="{F697C885-4622-4172-A506-2075C4A50428}"/>
                </a:ext>
              </a:extLst>
            </p:cNvPr>
            <p:cNvSpPr/>
            <p:nvPr/>
          </p:nvSpPr>
          <p:spPr>
            <a:xfrm>
              <a:off x="457200" y="5291139"/>
              <a:ext cx="1495428" cy="1566860"/>
            </a:xfrm>
            <a:custGeom>
              <a:avLst/>
              <a:gdLst>
                <a:gd name="f0" fmla="val w"/>
                <a:gd name="f1" fmla="val h"/>
                <a:gd name="f2" fmla="val 0"/>
                <a:gd name="f3" fmla="val 942"/>
                <a:gd name="f4" fmla="val 987"/>
                <a:gd name="f5" fmla="val 909"/>
                <a:gd name="f6" fmla="*/ f0 1 942"/>
                <a:gd name="f7" fmla="*/ f1 1 987"/>
                <a:gd name="f8" fmla="+- f4 0 f2"/>
                <a:gd name="f9" fmla="+- f3 0 f2"/>
                <a:gd name="f10" fmla="*/ f9 1 942"/>
                <a:gd name="f11" fmla="*/ f8 1 987"/>
                <a:gd name="f12" fmla="*/ 0 1 f10"/>
                <a:gd name="f13" fmla="*/ f3 1 f10"/>
                <a:gd name="f14" fmla="*/ 0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942" h="987">
                  <a:moveTo>
                    <a:pt x="f2" y="f2"/>
                  </a:moveTo>
                  <a:lnTo>
                    <a:pt x="f5" y="f4"/>
                  </a:lnTo>
                  <a:lnTo>
                    <a:pt x="f3" y="f4"/>
                  </a:lnTo>
                  <a:lnTo>
                    <a:pt x="f2" y="f2"/>
                  </a:lnTo>
                  <a:close/>
                </a:path>
              </a:pathLst>
            </a:custGeom>
            <a:solidFill>
              <a:srgbClr val="0C5A82"/>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2" name="Freeform 10">
              <a:extLst>
                <a:ext uri="{FF2B5EF4-FFF2-40B4-BE49-F238E27FC236}">
                  <a16:creationId xmlns:a16="http://schemas.microsoft.com/office/drawing/2014/main" id="{7068C5CE-E11A-416B-9DC0-8CD9B0BDF273}"/>
                </a:ext>
              </a:extLst>
            </p:cNvPr>
            <p:cNvSpPr/>
            <p:nvPr/>
          </p:nvSpPr>
          <p:spPr>
            <a:xfrm>
              <a:off x="457200" y="5286375"/>
              <a:ext cx="2130423" cy="1571625"/>
            </a:xfrm>
            <a:custGeom>
              <a:avLst/>
              <a:gdLst>
                <a:gd name="f0" fmla="val w"/>
                <a:gd name="f1" fmla="val h"/>
                <a:gd name="f2" fmla="val 0"/>
                <a:gd name="f3" fmla="val 1342"/>
                <a:gd name="f4" fmla="val 990"/>
                <a:gd name="f5" fmla="val 3"/>
                <a:gd name="f6" fmla="val 942"/>
                <a:gd name="f7" fmla="val 156"/>
                <a:gd name="f8" fmla="val 27"/>
                <a:gd name="f9" fmla="*/ f0 1 1342"/>
                <a:gd name="f10" fmla="*/ f1 1 990"/>
                <a:gd name="f11" fmla="+- f4 0 f2"/>
                <a:gd name="f12" fmla="+- f3 0 f2"/>
                <a:gd name="f13" fmla="*/ f12 1 1342"/>
                <a:gd name="f14" fmla="*/ f11 1 990"/>
                <a:gd name="f15" fmla="*/ 0 1 f13"/>
                <a:gd name="f16" fmla="*/ f3 1 f13"/>
                <a:gd name="f17" fmla="*/ 0 1 f14"/>
                <a:gd name="f18" fmla="*/ f4 1 f14"/>
                <a:gd name="f19" fmla="*/ f15 f9 1"/>
                <a:gd name="f20" fmla="*/ f16 f9 1"/>
                <a:gd name="f21" fmla="*/ f18 f10 1"/>
                <a:gd name="f22" fmla="*/ f17 f10 1"/>
              </a:gdLst>
              <a:ahLst/>
              <a:cxnLst>
                <a:cxn ang="3cd4">
                  <a:pos x="hc" y="t"/>
                </a:cxn>
                <a:cxn ang="0">
                  <a:pos x="r" y="vc"/>
                </a:cxn>
                <a:cxn ang="cd4">
                  <a:pos x="hc" y="b"/>
                </a:cxn>
                <a:cxn ang="cd2">
                  <a:pos x="l" y="vc"/>
                </a:cxn>
              </a:cxnLst>
              <a:rect l="f19" t="f22" r="f20" b="f21"/>
              <a:pathLst>
                <a:path w="1342" h="990">
                  <a:moveTo>
                    <a:pt x="f2" y="f5"/>
                  </a:moveTo>
                  <a:lnTo>
                    <a:pt x="f6" y="f4"/>
                  </a:lnTo>
                  <a:lnTo>
                    <a:pt x="f3" y="f4"/>
                  </a:lnTo>
                  <a:lnTo>
                    <a:pt x="f7" y="f8"/>
                  </a:lnTo>
                  <a:lnTo>
                    <a:pt x="f2" y="f2"/>
                  </a:lnTo>
                  <a:lnTo>
                    <a:pt x="f2" y="f5"/>
                  </a:lnTo>
                  <a:close/>
                </a:path>
              </a:pathLst>
            </a:custGeom>
            <a:solidFill>
              <a:srgbClr val="1287C3"/>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3" name="Freeform 11">
              <a:extLst>
                <a:ext uri="{FF2B5EF4-FFF2-40B4-BE49-F238E27FC236}">
                  <a16:creationId xmlns:a16="http://schemas.microsoft.com/office/drawing/2014/main" id="{6AC0E62D-0180-489B-B0C8-5EA809B454D0}"/>
                </a:ext>
              </a:extLst>
            </p:cNvPr>
            <p:cNvSpPr/>
            <p:nvPr/>
          </p:nvSpPr>
          <p:spPr>
            <a:xfrm>
              <a:off x="150811" y="5238753"/>
              <a:ext cx="1695453" cy="1619246"/>
            </a:xfrm>
            <a:custGeom>
              <a:avLst/>
              <a:gdLst>
                <a:gd name="f0" fmla="val w"/>
                <a:gd name="f1" fmla="val h"/>
                <a:gd name="f2" fmla="val 0"/>
                <a:gd name="f3" fmla="val 1068"/>
                <a:gd name="f4" fmla="val 1020"/>
                <a:gd name="f5" fmla="val 184"/>
                <a:gd name="f6" fmla="val 60"/>
                <a:gd name="f7" fmla="val 154"/>
                <a:gd name="f8" fmla="val 27"/>
                <a:gd name="f9" fmla="val 157"/>
                <a:gd name="f10" fmla="val 24"/>
                <a:gd name="f11" fmla="val 774"/>
                <a:gd name="f12" fmla="*/ f0 1 1068"/>
                <a:gd name="f13" fmla="*/ f1 1 1020"/>
                <a:gd name="f14" fmla="+- f4 0 f2"/>
                <a:gd name="f15" fmla="+- f3 0 f2"/>
                <a:gd name="f16" fmla="*/ f15 1 1068"/>
                <a:gd name="f17" fmla="*/ f14 1 1020"/>
                <a:gd name="f18" fmla="*/ 0 1 f16"/>
                <a:gd name="f19" fmla="*/ f3 1 f16"/>
                <a:gd name="f20" fmla="*/ 0 1 f17"/>
                <a:gd name="f21" fmla="*/ f4 1 f17"/>
                <a:gd name="f22" fmla="*/ f18 f12 1"/>
                <a:gd name="f23" fmla="*/ f19 f12 1"/>
                <a:gd name="f24" fmla="*/ f21 f13 1"/>
                <a:gd name="f25" fmla="*/ f20 f13 1"/>
              </a:gdLst>
              <a:ahLst/>
              <a:cxnLst>
                <a:cxn ang="3cd4">
                  <a:pos x="hc" y="t"/>
                </a:cxn>
                <a:cxn ang="0">
                  <a:pos x="r" y="vc"/>
                </a:cxn>
                <a:cxn ang="cd4">
                  <a:pos x="hc" y="b"/>
                </a:cxn>
                <a:cxn ang="cd2">
                  <a:pos x="l" y="vc"/>
                </a:cxn>
              </a:cxnLst>
              <a:rect l="f22" t="f25" r="f23" b="f24"/>
              <a:pathLst>
                <a:path w="1068" h="1020">
                  <a:moveTo>
                    <a:pt x="f3" y="f4"/>
                  </a:moveTo>
                  <a:lnTo>
                    <a:pt x="f5" y="f6"/>
                  </a:lnTo>
                  <a:lnTo>
                    <a:pt x="f7" y="f8"/>
                  </a:lnTo>
                  <a:lnTo>
                    <a:pt x="f9" y="f8"/>
                  </a:lnTo>
                  <a:lnTo>
                    <a:pt x="f9" y="f10"/>
                  </a:lnTo>
                  <a:lnTo>
                    <a:pt x="f7" y="f10"/>
                  </a:lnTo>
                  <a:lnTo>
                    <a:pt x="f2" y="f2"/>
                  </a:lnTo>
                  <a:lnTo>
                    <a:pt x="f2" y="f2"/>
                  </a:lnTo>
                  <a:lnTo>
                    <a:pt x="f11" y="f4"/>
                  </a:lnTo>
                  <a:lnTo>
                    <a:pt x="f3" y="f4"/>
                  </a:lnTo>
                  <a:close/>
                </a:path>
              </a:pathLst>
            </a:custGeom>
            <a:solidFill>
              <a:srgbClr val="40404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2" name="Vertical Title 1">
            <a:extLst>
              <a:ext uri="{FF2B5EF4-FFF2-40B4-BE49-F238E27FC236}">
                <a16:creationId xmlns:a16="http://schemas.microsoft.com/office/drawing/2014/main" id="{C60EF3F9-F4EE-40A2-BEE2-1131E0682BCB}"/>
              </a:ext>
            </a:extLst>
          </p:cNvPr>
          <p:cNvSpPr txBox="1">
            <a:spLocks noGrp="1"/>
          </p:cNvSpPr>
          <p:nvPr>
            <p:ph type="title" orient="vert"/>
          </p:nvPr>
        </p:nvSpPr>
        <p:spPr>
          <a:xfrm>
            <a:off x="9732654" y="685800"/>
            <a:ext cx="1770369" cy="5105396"/>
          </a:xfrm>
        </p:spPr>
        <p:txBody>
          <a:bodyPr vert="eaVert"/>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0289C1A5-122D-491E-BE98-6821EE509D29}"/>
              </a:ext>
            </a:extLst>
          </p:cNvPr>
          <p:cNvSpPr txBox="1">
            <a:spLocks noGrp="1"/>
          </p:cNvSpPr>
          <p:nvPr>
            <p:ph type="body" orient="vert" idx="1"/>
          </p:nvPr>
        </p:nvSpPr>
        <p:spPr>
          <a:xfrm>
            <a:off x="1484308" y="685800"/>
            <a:ext cx="8019745" cy="5105396"/>
          </a:xfrm>
        </p:spPr>
        <p:txBody>
          <a:bodyPr vert="eaVert" ancho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BD0AE5D-0A45-4403-A0A9-FEA99D67D66D}"/>
              </a:ext>
            </a:extLst>
          </p:cNvPr>
          <p:cNvSpPr txBox="1">
            <a:spLocks noGrp="1"/>
          </p:cNvSpPr>
          <p:nvPr>
            <p:ph type="dt" sz="half" idx="7"/>
          </p:nvPr>
        </p:nvSpPr>
        <p:spPr>
          <a:xfrm>
            <a:off x="9732654" y="5883277"/>
            <a:ext cx="1143000" cy="365129"/>
          </a:xfrm>
        </p:spPr>
        <p:txBody>
          <a:bodyPr/>
          <a:lstStyle>
            <a:lvl1pPr>
              <a:defRPr/>
            </a:lvl1pPr>
          </a:lstStyle>
          <a:p>
            <a:pPr lvl="0"/>
            <a:fld id="{0995A2CD-8655-4BA7-AB30-292A88CC9AED}" type="datetime1">
              <a:rPr lang="en-US"/>
              <a:pPr lvl="0"/>
              <a:t>10/25/2019</a:t>
            </a:fld>
            <a:endParaRPr lang="en-US"/>
          </a:p>
        </p:txBody>
      </p:sp>
      <p:sp>
        <p:nvSpPr>
          <p:cNvPr id="5" name="Footer Placeholder 4">
            <a:extLst>
              <a:ext uri="{FF2B5EF4-FFF2-40B4-BE49-F238E27FC236}">
                <a16:creationId xmlns:a16="http://schemas.microsoft.com/office/drawing/2014/main" id="{1DE75E92-01E6-4297-9E8A-A46692D032A6}"/>
              </a:ext>
            </a:extLst>
          </p:cNvPr>
          <p:cNvSpPr txBox="1">
            <a:spLocks noGrp="1"/>
          </p:cNvSpPr>
          <p:nvPr>
            <p:ph type="ftr" sz="quarter" idx="9"/>
          </p:nvPr>
        </p:nvSpPr>
        <p:spPr>
          <a:xfrm>
            <a:off x="2572280" y="5883277"/>
            <a:ext cx="7084176" cy="365129"/>
          </a:xfrm>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728E1770-51DC-4819-8995-D098E33307AF}"/>
              </a:ext>
            </a:extLst>
          </p:cNvPr>
          <p:cNvSpPr txBox="1">
            <a:spLocks noGrp="1"/>
          </p:cNvSpPr>
          <p:nvPr>
            <p:ph type="sldNum" sz="quarter" idx="8"/>
          </p:nvPr>
        </p:nvSpPr>
        <p:spPr>
          <a:xfrm>
            <a:off x="10951860" y="5883277"/>
            <a:ext cx="551163" cy="365129"/>
          </a:xfrm>
        </p:spPr>
        <p:txBody>
          <a:bodyPr/>
          <a:lstStyle>
            <a:lvl1pPr>
              <a:defRPr/>
            </a:lvl1pPr>
          </a:lstStyle>
          <a:p>
            <a:pPr lvl="0"/>
            <a:fld id="{A339A5D0-0FB7-45F1-A5DD-93A83503DB30}" type="slidenum">
              <a:t>‹#›</a:t>
            </a:fld>
            <a:endParaRPr lang="en-US"/>
          </a:p>
        </p:txBody>
      </p:sp>
    </p:spTree>
    <p:extLst>
      <p:ext uri="{BB962C8B-B14F-4D97-AF65-F5344CB8AC3E}">
        <p14:creationId xmlns:p14="http://schemas.microsoft.com/office/powerpoint/2010/main" val="796254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9"/>
          <a:stretch>
            <a:fillRect/>
          </a:stretch>
        </a:blipFill>
        <a:effectLst/>
      </p:bgPr>
    </p:bg>
    <p:spTree>
      <p:nvGrpSpPr>
        <p:cNvPr id="1" name=""/>
        <p:cNvGrpSpPr/>
        <p:nvPr/>
      </p:nvGrpSpPr>
      <p:grpSpPr>
        <a:xfrm>
          <a:off x="0" y="0"/>
          <a:ext cx="0" cy="0"/>
          <a:chOff x="0" y="0"/>
          <a:chExt cx="0" cy="0"/>
        </a:xfrm>
      </p:grpSpPr>
      <p:grpSp>
        <p:nvGrpSpPr>
          <p:cNvPr id="2" name="Group 6">
            <a:extLst>
              <a:ext uri="{FF2B5EF4-FFF2-40B4-BE49-F238E27FC236}">
                <a16:creationId xmlns:a16="http://schemas.microsoft.com/office/drawing/2014/main" id="{F059DE29-F232-4E7F-B14A-DD1F991BE42C}"/>
              </a:ext>
            </a:extLst>
          </p:cNvPr>
          <p:cNvGrpSpPr/>
          <p:nvPr/>
        </p:nvGrpSpPr>
        <p:grpSpPr>
          <a:xfrm>
            <a:off x="150811" y="0"/>
            <a:ext cx="2436812" cy="6858000"/>
            <a:chOff x="150811" y="0"/>
            <a:chExt cx="2436812" cy="6858000"/>
          </a:xfrm>
        </p:grpSpPr>
        <p:sp>
          <p:nvSpPr>
            <p:cNvPr id="3" name="Freeform 6">
              <a:extLst>
                <a:ext uri="{FF2B5EF4-FFF2-40B4-BE49-F238E27FC236}">
                  <a16:creationId xmlns:a16="http://schemas.microsoft.com/office/drawing/2014/main" id="{5BAF6A12-6341-4EC9-A92E-5B9852DAE71D}"/>
                </a:ext>
              </a:extLst>
            </p:cNvPr>
            <p:cNvSpPr/>
            <p:nvPr/>
          </p:nvSpPr>
          <p:spPr>
            <a:xfrm>
              <a:off x="457200" y="0"/>
              <a:ext cx="1122361" cy="5329242"/>
            </a:xfrm>
            <a:custGeom>
              <a:avLst/>
              <a:gdLst>
                <a:gd name="f0" fmla="val w"/>
                <a:gd name="f1" fmla="val h"/>
                <a:gd name="f2" fmla="val 0"/>
                <a:gd name="f3" fmla="val 707"/>
                <a:gd name="f4" fmla="val 3357"/>
                <a:gd name="f5" fmla="val 3330"/>
                <a:gd name="f6" fmla="val 156"/>
                <a:gd name="f7" fmla="val 547"/>
                <a:gd name="f8" fmla="*/ f0 1 707"/>
                <a:gd name="f9" fmla="*/ f1 1 3357"/>
                <a:gd name="f10" fmla="+- f4 0 f2"/>
                <a:gd name="f11" fmla="+- f3 0 f2"/>
                <a:gd name="f12" fmla="*/ f11 1 707"/>
                <a:gd name="f13" fmla="*/ f10 1 3357"/>
                <a:gd name="f14" fmla="*/ 0 1 f12"/>
                <a:gd name="f15" fmla="*/ f3 1 f12"/>
                <a:gd name="f16" fmla="*/ 0 1 f13"/>
                <a:gd name="f17" fmla="*/ f4 1 f13"/>
                <a:gd name="f18" fmla="*/ f14 f8 1"/>
                <a:gd name="f19" fmla="*/ f15 f8 1"/>
                <a:gd name="f20" fmla="*/ f17 f9 1"/>
                <a:gd name="f21" fmla="*/ f16 f9 1"/>
              </a:gdLst>
              <a:ahLst/>
              <a:cxnLst>
                <a:cxn ang="3cd4">
                  <a:pos x="hc" y="t"/>
                </a:cxn>
                <a:cxn ang="0">
                  <a:pos x="r" y="vc"/>
                </a:cxn>
                <a:cxn ang="cd4">
                  <a:pos x="hc" y="b"/>
                </a:cxn>
                <a:cxn ang="cd2">
                  <a:pos x="l" y="vc"/>
                </a:cxn>
              </a:cxnLst>
              <a:rect l="f18" t="f21" r="f19" b="f20"/>
              <a:pathLst>
                <a:path w="707" h="3357">
                  <a:moveTo>
                    <a:pt x="f2" y="f5"/>
                  </a:moveTo>
                  <a:lnTo>
                    <a:pt x="f6" y="f4"/>
                  </a:lnTo>
                  <a:lnTo>
                    <a:pt x="f3" y="f2"/>
                  </a:lnTo>
                  <a:lnTo>
                    <a:pt x="f7" y="f2"/>
                  </a:lnTo>
                  <a:lnTo>
                    <a:pt x="f2" y="f5"/>
                  </a:lnTo>
                  <a:close/>
                </a:path>
              </a:pathLst>
            </a:custGeom>
            <a:solidFill>
              <a:srgbClr val="30ACEC"/>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Freeform 7">
              <a:extLst>
                <a:ext uri="{FF2B5EF4-FFF2-40B4-BE49-F238E27FC236}">
                  <a16:creationId xmlns:a16="http://schemas.microsoft.com/office/drawing/2014/main" id="{E5B5B57C-0BD2-4FF3-A734-804674DA8132}"/>
                </a:ext>
              </a:extLst>
            </p:cNvPr>
            <p:cNvSpPr/>
            <p:nvPr/>
          </p:nvSpPr>
          <p:spPr>
            <a:xfrm>
              <a:off x="150811" y="0"/>
              <a:ext cx="1117597" cy="5276846"/>
            </a:xfrm>
            <a:custGeom>
              <a:avLst/>
              <a:gdLst>
                <a:gd name="f0" fmla="val w"/>
                <a:gd name="f1" fmla="val h"/>
                <a:gd name="f2" fmla="val 0"/>
                <a:gd name="f3" fmla="val 704"/>
                <a:gd name="f4" fmla="val 3324"/>
                <a:gd name="f5" fmla="val 545"/>
                <a:gd name="f6" fmla="val 3300"/>
                <a:gd name="f7" fmla="val 157"/>
                <a:gd name="f8" fmla="*/ f0 1 704"/>
                <a:gd name="f9" fmla="*/ f1 1 3324"/>
                <a:gd name="f10" fmla="+- f4 0 f2"/>
                <a:gd name="f11" fmla="+- f3 0 f2"/>
                <a:gd name="f12" fmla="*/ f11 1 704"/>
                <a:gd name="f13" fmla="*/ f10 1 3324"/>
                <a:gd name="f14" fmla="*/ 0 1 f12"/>
                <a:gd name="f15" fmla="*/ f3 1 f12"/>
                <a:gd name="f16" fmla="*/ 0 1 f13"/>
                <a:gd name="f17" fmla="*/ f4 1 f13"/>
                <a:gd name="f18" fmla="*/ f14 f8 1"/>
                <a:gd name="f19" fmla="*/ f15 f8 1"/>
                <a:gd name="f20" fmla="*/ f17 f9 1"/>
                <a:gd name="f21" fmla="*/ f16 f9 1"/>
              </a:gdLst>
              <a:ahLst/>
              <a:cxnLst>
                <a:cxn ang="3cd4">
                  <a:pos x="hc" y="t"/>
                </a:cxn>
                <a:cxn ang="0">
                  <a:pos x="r" y="vc"/>
                </a:cxn>
                <a:cxn ang="cd4">
                  <a:pos x="hc" y="b"/>
                </a:cxn>
                <a:cxn ang="cd2">
                  <a:pos x="l" y="vc"/>
                </a:cxn>
              </a:cxnLst>
              <a:rect l="f18" t="f21" r="f19" b="f20"/>
              <a:pathLst>
                <a:path w="704" h="3324">
                  <a:moveTo>
                    <a:pt x="f3" y="f2"/>
                  </a:moveTo>
                  <a:lnTo>
                    <a:pt x="f5" y="f2"/>
                  </a:lnTo>
                  <a:lnTo>
                    <a:pt x="f2" y="f6"/>
                  </a:lnTo>
                  <a:lnTo>
                    <a:pt x="f7" y="f4"/>
                  </a:lnTo>
                  <a:lnTo>
                    <a:pt x="f3" y="f2"/>
                  </a:lnTo>
                  <a:close/>
                </a:path>
              </a:pathLst>
            </a:custGeom>
            <a:solidFill>
              <a:srgbClr val="595959"/>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Freeform 8">
              <a:extLst>
                <a:ext uri="{FF2B5EF4-FFF2-40B4-BE49-F238E27FC236}">
                  <a16:creationId xmlns:a16="http://schemas.microsoft.com/office/drawing/2014/main" id="{E03E0ECE-A2D1-4A73-AA6E-B2B6170BD7DC}"/>
                </a:ext>
              </a:extLst>
            </p:cNvPr>
            <p:cNvSpPr/>
            <p:nvPr/>
          </p:nvSpPr>
          <p:spPr>
            <a:xfrm>
              <a:off x="150811" y="5238753"/>
              <a:ext cx="1228725" cy="1619246"/>
            </a:xfrm>
            <a:custGeom>
              <a:avLst/>
              <a:gdLst>
                <a:gd name="f0" fmla="val w"/>
                <a:gd name="f1" fmla="val h"/>
                <a:gd name="f2" fmla="val 0"/>
                <a:gd name="f3" fmla="val 774"/>
                <a:gd name="f4" fmla="val 1020"/>
                <a:gd name="f5" fmla="val 740"/>
                <a:gd name="f6" fmla="*/ f0 1 774"/>
                <a:gd name="f7" fmla="*/ f1 1 1020"/>
                <a:gd name="f8" fmla="+- f4 0 f2"/>
                <a:gd name="f9" fmla="+- f3 0 f2"/>
                <a:gd name="f10" fmla="*/ f9 1 774"/>
                <a:gd name="f11" fmla="*/ f8 1 1020"/>
                <a:gd name="f12" fmla="*/ 0 1 f10"/>
                <a:gd name="f13" fmla="*/ f3 1 f10"/>
                <a:gd name="f14" fmla="*/ 0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774" h="1020">
                  <a:moveTo>
                    <a:pt x="f2" y="f2"/>
                  </a:moveTo>
                  <a:lnTo>
                    <a:pt x="f5" y="f4"/>
                  </a:lnTo>
                  <a:lnTo>
                    <a:pt x="f3" y="f4"/>
                  </a:lnTo>
                  <a:lnTo>
                    <a:pt x="f2" y="f2"/>
                  </a:lnTo>
                  <a:close/>
                </a:path>
              </a:pathLst>
            </a:custGeom>
            <a:solidFill>
              <a:srgbClr val="26262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Freeform 9">
              <a:extLst>
                <a:ext uri="{FF2B5EF4-FFF2-40B4-BE49-F238E27FC236}">
                  <a16:creationId xmlns:a16="http://schemas.microsoft.com/office/drawing/2014/main" id="{CF5AC329-A449-4619-BFDE-6D8093606828}"/>
                </a:ext>
              </a:extLst>
            </p:cNvPr>
            <p:cNvSpPr/>
            <p:nvPr/>
          </p:nvSpPr>
          <p:spPr>
            <a:xfrm>
              <a:off x="457200" y="5291139"/>
              <a:ext cx="1495428" cy="1566860"/>
            </a:xfrm>
            <a:custGeom>
              <a:avLst/>
              <a:gdLst>
                <a:gd name="f0" fmla="val w"/>
                <a:gd name="f1" fmla="val h"/>
                <a:gd name="f2" fmla="val 0"/>
                <a:gd name="f3" fmla="val 942"/>
                <a:gd name="f4" fmla="val 987"/>
                <a:gd name="f5" fmla="val 909"/>
                <a:gd name="f6" fmla="*/ f0 1 942"/>
                <a:gd name="f7" fmla="*/ f1 1 987"/>
                <a:gd name="f8" fmla="+- f4 0 f2"/>
                <a:gd name="f9" fmla="+- f3 0 f2"/>
                <a:gd name="f10" fmla="*/ f9 1 942"/>
                <a:gd name="f11" fmla="*/ f8 1 987"/>
                <a:gd name="f12" fmla="*/ 0 1 f10"/>
                <a:gd name="f13" fmla="*/ f3 1 f10"/>
                <a:gd name="f14" fmla="*/ 0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942" h="987">
                  <a:moveTo>
                    <a:pt x="f2" y="f2"/>
                  </a:moveTo>
                  <a:lnTo>
                    <a:pt x="f5" y="f4"/>
                  </a:lnTo>
                  <a:lnTo>
                    <a:pt x="f3" y="f4"/>
                  </a:lnTo>
                  <a:lnTo>
                    <a:pt x="f2" y="f2"/>
                  </a:lnTo>
                  <a:close/>
                </a:path>
              </a:pathLst>
            </a:custGeom>
            <a:solidFill>
              <a:srgbClr val="0C5A82"/>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7" name="Freeform 10">
              <a:extLst>
                <a:ext uri="{FF2B5EF4-FFF2-40B4-BE49-F238E27FC236}">
                  <a16:creationId xmlns:a16="http://schemas.microsoft.com/office/drawing/2014/main" id="{D4EED3C2-021A-4A66-8ED8-EE1AD74E07BA}"/>
                </a:ext>
              </a:extLst>
            </p:cNvPr>
            <p:cNvSpPr/>
            <p:nvPr/>
          </p:nvSpPr>
          <p:spPr>
            <a:xfrm>
              <a:off x="457200" y="5286375"/>
              <a:ext cx="2130423" cy="1571625"/>
            </a:xfrm>
            <a:custGeom>
              <a:avLst/>
              <a:gdLst>
                <a:gd name="f0" fmla="val w"/>
                <a:gd name="f1" fmla="val h"/>
                <a:gd name="f2" fmla="val 0"/>
                <a:gd name="f3" fmla="val 1342"/>
                <a:gd name="f4" fmla="val 990"/>
                <a:gd name="f5" fmla="val 3"/>
                <a:gd name="f6" fmla="val 942"/>
                <a:gd name="f7" fmla="val 156"/>
                <a:gd name="f8" fmla="val 27"/>
                <a:gd name="f9" fmla="*/ f0 1 1342"/>
                <a:gd name="f10" fmla="*/ f1 1 990"/>
                <a:gd name="f11" fmla="+- f4 0 f2"/>
                <a:gd name="f12" fmla="+- f3 0 f2"/>
                <a:gd name="f13" fmla="*/ f12 1 1342"/>
                <a:gd name="f14" fmla="*/ f11 1 990"/>
                <a:gd name="f15" fmla="*/ 0 1 f13"/>
                <a:gd name="f16" fmla="*/ f3 1 f13"/>
                <a:gd name="f17" fmla="*/ 0 1 f14"/>
                <a:gd name="f18" fmla="*/ f4 1 f14"/>
                <a:gd name="f19" fmla="*/ f15 f9 1"/>
                <a:gd name="f20" fmla="*/ f16 f9 1"/>
                <a:gd name="f21" fmla="*/ f18 f10 1"/>
                <a:gd name="f22" fmla="*/ f17 f10 1"/>
              </a:gdLst>
              <a:ahLst/>
              <a:cxnLst>
                <a:cxn ang="3cd4">
                  <a:pos x="hc" y="t"/>
                </a:cxn>
                <a:cxn ang="0">
                  <a:pos x="r" y="vc"/>
                </a:cxn>
                <a:cxn ang="cd4">
                  <a:pos x="hc" y="b"/>
                </a:cxn>
                <a:cxn ang="cd2">
                  <a:pos x="l" y="vc"/>
                </a:cxn>
              </a:cxnLst>
              <a:rect l="f19" t="f22" r="f20" b="f21"/>
              <a:pathLst>
                <a:path w="1342" h="990">
                  <a:moveTo>
                    <a:pt x="f2" y="f5"/>
                  </a:moveTo>
                  <a:lnTo>
                    <a:pt x="f6" y="f4"/>
                  </a:lnTo>
                  <a:lnTo>
                    <a:pt x="f3" y="f4"/>
                  </a:lnTo>
                  <a:lnTo>
                    <a:pt x="f7" y="f8"/>
                  </a:lnTo>
                  <a:lnTo>
                    <a:pt x="f2" y="f2"/>
                  </a:lnTo>
                  <a:lnTo>
                    <a:pt x="f2" y="f5"/>
                  </a:lnTo>
                  <a:close/>
                </a:path>
              </a:pathLst>
            </a:custGeom>
            <a:solidFill>
              <a:srgbClr val="1287C3"/>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8" name="Freeform 11">
              <a:extLst>
                <a:ext uri="{FF2B5EF4-FFF2-40B4-BE49-F238E27FC236}">
                  <a16:creationId xmlns:a16="http://schemas.microsoft.com/office/drawing/2014/main" id="{DB4589A6-15EE-4833-8A0A-74EA1335BB3A}"/>
                </a:ext>
              </a:extLst>
            </p:cNvPr>
            <p:cNvSpPr/>
            <p:nvPr/>
          </p:nvSpPr>
          <p:spPr>
            <a:xfrm>
              <a:off x="150811" y="5238753"/>
              <a:ext cx="1695453" cy="1619246"/>
            </a:xfrm>
            <a:custGeom>
              <a:avLst/>
              <a:gdLst>
                <a:gd name="f0" fmla="val w"/>
                <a:gd name="f1" fmla="val h"/>
                <a:gd name="f2" fmla="val 0"/>
                <a:gd name="f3" fmla="val 1068"/>
                <a:gd name="f4" fmla="val 1020"/>
                <a:gd name="f5" fmla="val 184"/>
                <a:gd name="f6" fmla="val 60"/>
                <a:gd name="f7" fmla="val 154"/>
                <a:gd name="f8" fmla="val 27"/>
                <a:gd name="f9" fmla="val 157"/>
                <a:gd name="f10" fmla="val 24"/>
                <a:gd name="f11" fmla="val 774"/>
                <a:gd name="f12" fmla="*/ f0 1 1068"/>
                <a:gd name="f13" fmla="*/ f1 1 1020"/>
                <a:gd name="f14" fmla="+- f4 0 f2"/>
                <a:gd name="f15" fmla="+- f3 0 f2"/>
                <a:gd name="f16" fmla="*/ f15 1 1068"/>
                <a:gd name="f17" fmla="*/ f14 1 1020"/>
                <a:gd name="f18" fmla="*/ 0 1 f16"/>
                <a:gd name="f19" fmla="*/ f3 1 f16"/>
                <a:gd name="f20" fmla="*/ 0 1 f17"/>
                <a:gd name="f21" fmla="*/ f4 1 f17"/>
                <a:gd name="f22" fmla="*/ f18 f12 1"/>
                <a:gd name="f23" fmla="*/ f19 f12 1"/>
                <a:gd name="f24" fmla="*/ f21 f13 1"/>
                <a:gd name="f25" fmla="*/ f20 f13 1"/>
              </a:gdLst>
              <a:ahLst/>
              <a:cxnLst>
                <a:cxn ang="3cd4">
                  <a:pos x="hc" y="t"/>
                </a:cxn>
                <a:cxn ang="0">
                  <a:pos x="r" y="vc"/>
                </a:cxn>
                <a:cxn ang="cd4">
                  <a:pos x="hc" y="b"/>
                </a:cxn>
                <a:cxn ang="cd2">
                  <a:pos x="l" y="vc"/>
                </a:cxn>
              </a:cxnLst>
              <a:rect l="f22" t="f25" r="f23" b="f24"/>
              <a:pathLst>
                <a:path w="1068" h="1020">
                  <a:moveTo>
                    <a:pt x="f3" y="f4"/>
                  </a:moveTo>
                  <a:lnTo>
                    <a:pt x="f5" y="f6"/>
                  </a:lnTo>
                  <a:lnTo>
                    <a:pt x="f7" y="f8"/>
                  </a:lnTo>
                  <a:lnTo>
                    <a:pt x="f9" y="f8"/>
                  </a:lnTo>
                  <a:lnTo>
                    <a:pt x="f9" y="f10"/>
                  </a:lnTo>
                  <a:lnTo>
                    <a:pt x="f7" y="f10"/>
                  </a:lnTo>
                  <a:lnTo>
                    <a:pt x="f2" y="f2"/>
                  </a:lnTo>
                  <a:lnTo>
                    <a:pt x="f2" y="f2"/>
                  </a:lnTo>
                  <a:lnTo>
                    <a:pt x="f11" y="f4"/>
                  </a:lnTo>
                  <a:lnTo>
                    <a:pt x="f3" y="f4"/>
                  </a:lnTo>
                  <a:close/>
                </a:path>
              </a:pathLst>
            </a:custGeom>
            <a:solidFill>
              <a:srgbClr val="40404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9" name="Title Placeholder 1">
            <a:extLst>
              <a:ext uri="{FF2B5EF4-FFF2-40B4-BE49-F238E27FC236}">
                <a16:creationId xmlns:a16="http://schemas.microsoft.com/office/drawing/2014/main" id="{5E395BC2-2CBD-43DD-8305-BB6FD1FEA387}"/>
              </a:ext>
            </a:extLst>
          </p:cNvPr>
          <p:cNvSpPr txBox="1">
            <a:spLocks noGrp="1"/>
          </p:cNvSpPr>
          <p:nvPr>
            <p:ph type="title"/>
          </p:nvPr>
        </p:nvSpPr>
        <p:spPr>
          <a:xfrm>
            <a:off x="1484308" y="685800"/>
            <a:ext cx="10018715" cy="1752603"/>
          </a:xfrm>
          <a:prstGeom prst="rect">
            <a:avLst/>
          </a:prstGeom>
          <a:noFill/>
          <a:ln>
            <a:noFill/>
          </a:ln>
        </p:spPr>
        <p:txBody>
          <a:bodyPr vert="horz" wrap="square" lIns="91440" tIns="45720" rIns="91440" bIns="45720" anchor="ctr" anchorCtr="1" compatLnSpc="1">
            <a:normAutofit/>
          </a:bodyPr>
          <a:lstStyle/>
          <a:p>
            <a:pPr lvl="0"/>
            <a:r>
              <a:rPr lang="en-US"/>
              <a:t>Click to edit Master title style</a:t>
            </a:r>
          </a:p>
        </p:txBody>
      </p:sp>
      <p:sp>
        <p:nvSpPr>
          <p:cNvPr id="10" name="Text Placeholder 2">
            <a:extLst>
              <a:ext uri="{FF2B5EF4-FFF2-40B4-BE49-F238E27FC236}">
                <a16:creationId xmlns:a16="http://schemas.microsoft.com/office/drawing/2014/main" id="{621D8615-0D6D-446C-AA1D-3D64E8C5BF2E}"/>
              </a:ext>
            </a:extLst>
          </p:cNvPr>
          <p:cNvSpPr txBox="1">
            <a:spLocks noGrp="1"/>
          </p:cNvSpPr>
          <p:nvPr>
            <p:ph type="body" idx="1"/>
          </p:nvPr>
        </p:nvSpPr>
        <p:spPr>
          <a:xfrm>
            <a:off x="1484308" y="2667003"/>
            <a:ext cx="10018715" cy="3124203"/>
          </a:xfrm>
          <a:prstGeom prst="rect">
            <a:avLst/>
          </a:prstGeom>
          <a:noFill/>
          <a:ln>
            <a:noFill/>
          </a:ln>
        </p:spPr>
        <p:txBody>
          <a:bodyPr vert="horz" wrap="square" lIns="91440" tIns="45720" rIns="91440" bIns="45720" anchor="ctr"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Date Placeholder 3">
            <a:extLst>
              <a:ext uri="{FF2B5EF4-FFF2-40B4-BE49-F238E27FC236}">
                <a16:creationId xmlns:a16="http://schemas.microsoft.com/office/drawing/2014/main" id="{0618A8C9-A2BA-4C9A-9EEE-23F702530AEB}"/>
              </a:ext>
            </a:extLst>
          </p:cNvPr>
          <p:cNvSpPr txBox="1">
            <a:spLocks noGrp="1"/>
          </p:cNvSpPr>
          <p:nvPr>
            <p:ph type="dt" sz="half" idx="2"/>
          </p:nvPr>
        </p:nvSpPr>
        <p:spPr>
          <a:xfrm>
            <a:off x="9732654" y="5883277"/>
            <a:ext cx="1143000"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US" sz="1000" b="0" i="0" u="none" strike="noStrike" kern="1200" cap="none" spc="0" baseline="0">
                <a:solidFill>
                  <a:srgbClr val="000000"/>
                </a:solidFill>
                <a:uFillTx/>
                <a:latin typeface="Corbel"/>
              </a:defRPr>
            </a:lvl1pPr>
          </a:lstStyle>
          <a:p>
            <a:pPr lvl="0"/>
            <a:fld id="{2F7C2539-9BF1-4105-A298-3C561858EF4C}" type="datetime1">
              <a:rPr lang="en-US"/>
              <a:pPr lvl="0"/>
              <a:t>10/25/2019</a:t>
            </a:fld>
            <a:endParaRPr lang="en-US"/>
          </a:p>
        </p:txBody>
      </p:sp>
      <p:sp>
        <p:nvSpPr>
          <p:cNvPr id="12" name="Footer Placeholder 4">
            <a:extLst>
              <a:ext uri="{FF2B5EF4-FFF2-40B4-BE49-F238E27FC236}">
                <a16:creationId xmlns:a16="http://schemas.microsoft.com/office/drawing/2014/main" id="{D43E2E9F-FCE5-49EC-A20B-AA73BEE9157B}"/>
              </a:ext>
            </a:extLst>
          </p:cNvPr>
          <p:cNvSpPr txBox="1">
            <a:spLocks noGrp="1"/>
          </p:cNvSpPr>
          <p:nvPr>
            <p:ph type="ftr" sz="quarter" idx="3"/>
          </p:nvPr>
        </p:nvSpPr>
        <p:spPr>
          <a:xfrm>
            <a:off x="2572280" y="5883277"/>
            <a:ext cx="7084176" cy="365129"/>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US" sz="1000" b="0" i="0" u="none" strike="noStrike" kern="1200" cap="none" spc="0" baseline="0">
                <a:solidFill>
                  <a:srgbClr val="000000"/>
                </a:solidFill>
                <a:uFillTx/>
                <a:latin typeface="Corbel"/>
              </a:defRPr>
            </a:lvl1pPr>
          </a:lstStyle>
          <a:p>
            <a:pPr lvl="0"/>
            <a:endParaRPr lang="en-US"/>
          </a:p>
        </p:txBody>
      </p:sp>
      <p:sp>
        <p:nvSpPr>
          <p:cNvPr id="13" name="Slide Number Placeholder 5">
            <a:extLst>
              <a:ext uri="{FF2B5EF4-FFF2-40B4-BE49-F238E27FC236}">
                <a16:creationId xmlns:a16="http://schemas.microsoft.com/office/drawing/2014/main" id="{3E088071-1037-4534-A6ED-CDE4ED448DFA}"/>
              </a:ext>
            </a:extLst>
          </p:cNvPr>
          <p:cNvSpPr txBox="1">
            <a:spLocks noGrp="1"/>
          </p:cNvSpPr>
          <p:nvPr>
            <p:ph type="sldNum" sz="quarter" idx="4"/>
          </p:nvPr>
        </p:nvSpPr>
        <p:spPr>
          <a:xfrm>
            <a:off x="10951860" y="5883277"/>
            <a:ext cx="551163"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US" sz="1000" b="0" i="0" u="none" strike="noStrike" kern="1200" cap="none" spc="0" baseline="0">
                <a:solidFill>
                  <a:srgbClr val="000000"/>
                </a:solidFill>
                <a:uFillTx/>
                <a:latin typeface="Corbel"/>
              </a:defRPr>
            </a:lvl1pPr>
          </a:lstStyle>
          <a:p>
            <a:pPr lvl="0"/>
            <a:fld id="{4DBA7520-F30E-485C-A116-5CCE4C85C420}" type="slidenum">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txStyles>
    <p:titleStyle>
      <a:lvl1pPr marL="0" marR="0" lvl="0" indent="0" algn="ctr" defTabSz="457200" rtl="0" fontAlgn="auto" hangingPunct="1">
        <a:lnSpc>
          <a:spcPct val="100000"/>
        </a:lnSpc>
        <a:spcBef>
          <a:spcPts val="0"/>
        </a:spcBef>
        <a:spcAft>
          <a:spcPts val="0"/>
        </a:spcAft>
        <a:buNone/>
        <a:tabLst/>
        <a:defRPr lang="en-US" sz="4000" b="0" i="0" u="none" strike="noStrike" kern="1200" cap="none" spc="0" baseline="0">
          <a:solidFill>
            <a:srgbClr val="000000"/>
          </a:solidFill>
          <a:uFillTx/>
          <a:latin typeface="Corbel"/>
        </a:defRPr>
      </a:lvl1pPr>
    </p:titleStyle>
    <p:bodyStyle>
      <a:lvl1pPr marL="285750" marR="0" lvl="0" indent="-285750" algn="l" defTabSz="457200" rtl="0" fontAlgn="auto" hangingPunct="1">
        <a:lnSpc>
          <a:spcPct val="100000"/>
        </a:lnSpc>
        <a:spcBef>
          <a:spcPts val="600"/>
        </a:spcBef>
        <a:spcAft>
          <a:spcPts val="600"/>
        </a:spcAft>
        <a:buClr>
          <a:srgbClr val="1287C3"/>
        </a:buClr>
        <a:buSzPct val="145000"/>
        <a:buFont typeface="Arial"/>
        <a:buChar char="•"/>
        <a:tabLst/>
        <a:defRPr lang="en-US" sz="2400" b="0" i="0" u="none" strike="noStrike" kern="1200" cap="none" spc="0" baseline="0">
          <a:solidFill>
            <a:srgbClr val="000000"/>
          </a:solidFill>
          <a:uFillTx/>
          <a:latin typeface="Corbel"/>
        </a:defRPr>
      </a:lvl1pPr>
      <a:lvl2pPr marL="742950" marR="0" lvl="1" indent="-285750" algn="l" defTabSz="457200" rtl="0" fontAlgn="auto" hangingPunct="1">
        <a:lnSpc>
          <a:spcPct val="100000"/>
        </a:lnSpc>
        <a:spcBef>
          <a:spcPts val="500"/>
        </a:spcBef>
        <a:spcAft>
          <a:spcPts val="600"/>
        </a:spcAft>
        <a:buClr>
          <a:srgbClr val="1287C3"/>
        </a:buClr>
        <a:buSzPct val="145000"/>
        <a:buFont typeface="Arial"/>
        <a:buChar char="•"/>
        <a:tabLst/>
        <a:defRPr lang="en-US" sz="2000" b="0" i="0" u="none" strike="noStrike" kern="1200" cap="none" spc="0" baseline="0">
          <a:solidFill>
            <a:srgbClr val="000000"/>
          </a:solidFill>
          <a:uFillTx/>
          <a:latin typeface="Corbel"/>
        </a:defRPr>
      </a:lvl2pPr>
      <a:lvl3pPr marL="1200150" marR="0" lvl="2" indent="-285750" algn="l" defTabSz="457200" rtl="0" fontAlgn="auto" hangingPunct="1">
        <a:lnSpc>
          <a:spcPct val="100000"/>
        </a:lnSpc>
        <a:spcBef>
          <a:spcPts val="400"/>
        </a:spcBef>
        <a:spcAft>
          <a:spcPts val="600"/>
        </a:spcAft>
        <a:buClr>
          <a:srgbClr val="1287C3"/>
        </a:buClr>
        <a:buSzPct val="145000"/>
        <a:buFont typeface="Arial"/>
        <a:buChar char="•"/>
        <a:tabLst/>
        <a:defRPr lang="en-US" sz="1800" b="0" i="0" u="none" strike="noStrike" kern="1200" cap="none" spc="0" baseline="0">
          <a:solidFill>
            <a:srgbClr val="000000"/>
          </a:solidFill>
          <a:uFillTx/>
          <a:latin typeface="Corbel"/>
        </a:defRPr>
      </a:lvl3pPr>
      <a:lvl4pPr marL="1543050" marR="0" lvl="3" indent="-171450" algn="l" defTabSz="457200" rtl="0" fontAlgn="auto" hangingPunct="1">
        <a:lnSpc>
          <a:spcPct val="100000"/>
        </a:lnSpc>
        <a:spcBef>
          <a:spcPts val="400"/>
        </a:spcBef>
        <a:spcAft>
          <a:spcPts val="600"/>
        </a:spcAft>
        <a:buClr>
          <a:srgbClr val="1287C3"/>
        </a:buClr>
        <a:buSzPct val="145000"/>
        <a:buFont typeface="Arial"/>
        <a:buChar char="•"/>
        <a:tabLst/>
        <a:defRPr lang="en-US" sz="1600" b="0" i="0" u="none" strike="noStrike" kern="1200" cap="none" spc="0" baseline="0">
          <a:solidFill>
            <a:srgbClr val="000000"/>
          </a:solidFill>
          <a:uFillTx/>
          <a:latin typeface="Corbel"/>
        </a:defRPr>
      </a:lvl4pPr>
      <a:lvl5pPr marL="2000250" marR="0" lvl="4" indent="-171450" algn="l" defTabSz="457200" rtl="0" fontAlgn="auto" hangingPunct="1">
        <a:lnSpc>
          <a:spcPct val="100000"/>
        </a:lnSpc>
        <a:spcBef>
          <a:spcPts val="300"/>
        </a:spcBef>
        <a:spcAft>
          <a:spcPts val="600"/>
        </a:spcAft>
        <a:buClr>
          <a:srgbClr val="1287C3"/>
        </a:buClr>
        <a:buSzPct val="145000"/>
        <a:buFont typeface="Arial"/>
        <a:buChar char="•"/>
        <a:tabLst/>
        <a:defRPr lang="en-US" sz="1400" b="0" i="0" u="none" strike="noStrike" kern="1200" cap="none" spc="0" baseline="0">
          <a:solidFill>
            <a:srgbClr val="000000"/>
          </a:solidFill>
          <a:uFillTx/>
          <a:latin typeface="Corbel"/>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name="Slide1">
    <p:bg>
      <p:bgPr>
        <a:blipFill>
          <a:blip r:embed="rId2"/>
          <a:stretch>
            <a:fillRect/>
          </a:stretch>
        </a:blipFill>
        <a:effectLst/>
      </p:bgPr>
    </p:bg>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6F79C2E2-68F3-4D41-B499-281C67F0F661}"/>
              </a:ext>
            </a:extLst>
          </p:cNvPr>
          <p:cNvSpPr>
            <a:spLocks noMove="1" noResize="1"/>
          </p:cNvSpPr>
          <p:nvPr/>
        </p:nvSpPr>
        <p:spPr>
          <a:xfrm>
            <a:off x="0" y="0"/>
            <a:ext cx="12191996" cy="6858000"/>
          </a:xfrm>
          <a:prstGeom prst="rect">
            <a:avLst/>
          </a:prstGeom>
          <a:blipFill>
            <a:blip r:embed="rId2">
              <a:alphaModFix/>
            </a:blip>
            <a:stretch>
              <a:fillRect/>
            </a:stretch>
          </a:blip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orbel"/>
            </a:endParaRPr>
          </a:p>
        </p:txBody>
      </p:sp>
      <p:grpSp>
        <p:nvGrpSpPr>
          <p:cNvPr id="3" name="Group 10">
            <a:extLst>
              <a:ext uri="{FF2B5EF4-FFF2-40B4-BE49-F238E27FC236}">
                <a16:creationId xmlns:a16="http://schemas.microsoft.com/office/drawing/2014/main" id="{094E944B-BE5A-48FF-9967-BE30DA813EB2}"/>
              </a:ext>
            </a:extLst>
          </p:cNvPr>
          <p:cNvGrpSpPr/>
          <p:nvPr/>
        </p:nvGrpSpPr>
        <p:grpSpPr>
          <a:xfrm>
            <a:off x="2959098" y="-4764"/>
            <a:ext cx="5014918" cy="6862763"/>
            <a:chOff x="2959098" y="-4764"/>
            <a:chExt cx="5014918" cy="6862763"/>
          </a:xfrm>
        </p:grpSpPr>
        <p:sp>
          <p:nvSpPr>
            <p:cNvPr id="4" name="Freeform 6">
              <a:extLst>
                <a:ext uri="{FF2B5EF4-FFF2-40B4-BE49-F238E27FC236}">
                  <a16:creationId xmlns:a16="http://schemas.microsoft.com/office/drawing/2014/main" id="{F0E093D6-B4EC-4DB5-99F0-678610CBFED9}"/>
                </a:ext>
              </a:extLst>
            </p:cNvPr>
            <p:cNvSpPr/>
            <p:nvPr/>
          </p:nvSpPr>
          <p:spPr>
            <a:xfrm>
              <a:off x="3397252" y="-4764"/>
              <a:ext cx="1063620" cy="2782884"/>
            </a:xfrm>
            <a:custGeom>
              <a:avLst/>
              <a:gdLst>
                <a:gd name="f0" fmla="val w"/>
                <a:gd name="f1" fmla="val h"/>
                <a:gd name="f2" fmla="val 0"/>
                <a:gd name="f3" fmla="val 670"/>
                <a:gd name="f4" fmla="val 1753"/>
                <a:gd name="f5" fmla="val 1696"/>
                <a:gd name="f6" fmla="val 225"/>
                <a:gd name="f7" fmla="val 430"/>
                <a:gd name="f8" fmla="*/ f0 1 670"/>
                <a:gd name="f9" fmla="*/ f1 1 1753"/>
                <a:gd name="f10" fmla="+- f4 0 f2"/>
                <a:gd name="f11" fmla="+- f3 0 f2"/>
                <a:gd name="f12" fmla="*/ f11 1 670"/>
                <a:gd name="f13" fmla="*/ f10 1 1753"/>
                <a:gd name="f14" fmla="*/ 0 1 f12"/>
                <a:gd name="f15" fmla="*/ f3 1 f12"/>
                <a:gd name="f16" fmla="*/ 0 1 f13"/>
                <a:gd name="f17" fmla="*/ f4 1 f13"/>
                <a:gd name="f18" fmla="*/ f14 f8 1"/>
                <a:gd name="f19" fmla="*/ f15 f8 1"/>
                <a:gd name="f20" fmla="*/ f17 f9 1"/>
                <a:gd name="f21" fmla="*/ f16 f9 1"/>
              </a:gdLst>
              <a:ahLst/>
              <a:cxnLst>
                <a:cxn ang="3cd4">
                  <a:pos x="hc" y="t"/>
                </a:cxn>
                <a:cxn ang="0">
                  <a:pos x="r" y="vc"/>
                </a:cxn>
                <a:cxn ang="cd4">
                  <a:pos x="hc" y="b"/>
                </a:cxn>
                <a:cxn ang="cd2">
                  <a:pos x="l" y="vc"/>
                </a:cxn>
              </a:cxnLst>
              <a:rect l="f18" t="f21" r="f19" b="f20"/>
              <a:pathLst>
                <a:path w="670" h="1753">
                  <a:moveTo>
                    <a:pt x="f2" y="f5"/>
                  </a:moveTo>
                  <a:lnTo>
                    <a:pt x="f6" y="f4"/>
                  </a:lnTo>
                  <a:lnTo>
                    <a:pt x="f3" y="f2"/>
                  </a:lnTo>
                  <a:lnTo>
                    <a:pt x="f7" y="f2"/>
                  </a:lnTo>
                  <a:lnTo>
                    <a:pt x="f2" y="f5"/>
                  </a:lnTo>
                  <a:close/>
                </a:path>
              </a:pathLst>
            </a:custGeom>
            <a:solidFill>
              <a:srgbClr val="30ACEC"/>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Freeform 7">
              <a:extLst>
                <a:ext uri="{FF2B5EF4-FFF2-40B4-BE49-F238E27FC236}">
                  <a16:creationId xmlns:a16="http://schemas.microsoft.com/office/drawing/2014/main" id="{8A5E73EA-A979-41FE-B487-EBA174C5F7E6}"/>
                </a:ext>
              </a:extLst>
            </p:cNvPr>
            <p:cNvSpPr/>
            <p:nvPr/>
          </p:nvSpPr>
          <p:spPr>
            <a:xfrm>
              <a:off x="2959098" y="-4764"/>
              <a:ext cx="1035045" cy="2673348"/>
            </a:xfrm>
            <a:custGeom>
              <a:avLst/>
              <a:gdLst>
                <a:gd name="f0" fmla="val w"/>
                <a:gd name="f1" fmla="val h"/>
                <a:gd name="f2" fmla="val 0"/>
                <a:gd name="f3" fmla="val 652"/>
                <a:gd name="f4" fmla="val 1684"/>
                <a:gd name="f5" fmla="val 225"/>
                <a:gd name="f6" fmla="val 411"/>
                <a:gd name="f7" fmla="val 1627"/>
                <a:gd name="f8" fmla="val 219"/>
                <a:gd name="f9" fmla="val 1681"/>
                <a:gd name="f10" fmla="*/ f0 1 652"/>
                <a:gd name="f11" fmla="*/ f1 1 1684"/>
                <a:gd name="f12" fmla="+- f4 0 f2"/>
                <a:gd name="f13" fmla="+- f3 0 f2"/>
                <a:gd name="f14" fmla="*/ f13 1 652"/>
                <a:gd name="f15" fmla="*/ f12 1 1684"/>
                <a:gd name="f16" fmla="*/ 0 1 f14"/>
                <a:gd name="f17" fmla="*/ f3 1 f14"/>
                <a:gd name="f18" fmla="*/ 0 1 f15"/>
                <a:gd name="f19" fmla="*/ f4 1 f15"/>
                <a:gd name="f20" fmla="*/ f16 f10 1"/>
                <a:gd name="f21" fmla="*/ f17 f10 1"/>
                <a:gd name="f22" fmla="*/ f19 f11 1"/>
                <a:gd name="f23" fmla="*/ f18 f11 1"/>
              </a:gdLst>
              <a:ahLst/>
              <a:cxnLst>
                <a:cxn ang="3cd4">
                  <a:pos x="hc" y="t"/>
                </a:cxn>
                <a:cxn ang="0">
                  <a:pos x="r" y="vc"/>
                </a:cxn>
                <a:cxn ang="cd4">
                  <a:pos x="hc" y="b"/>
                </a:cxn>
                <a:cxn ang="cd2">
                  <a:pos x="l" y="vc"/>
                </a:cxn>
              </a:cxnLst>
              <a:rect l="f20" t="f23" r="f21" b="f22"/>
              <a:pathLst>
                <a:path w="652" h="1684">
                  <a:moveTo>
                    <a:pt x="f5" y="f4"/>
                  </a:moveTo>
                  <a:lnTo>
                    <a:pt x="f3" y="f2"/>
                  </a:lnTo>
                  <a:lnTo>
                    <a:pt x="f6" y="f2"/>
                  </a:lnTo>
                  <a:lnTo>
                    <a:pt x="f2" y="f7"/>
                  </a:lnTo>
                  <a:lnTo>
                    <a:pt x="f8" y="f9"/>
                  </a:lnTo>
                  <a:lnTo>
                    <a:pt x="f5" y="f4"/>
                  </a:lnTo>
                  <a:close/>
                </a:path>
              </a:pathLst>
            </a:custGeom>
            <a:solidFill>
              <a:srgbClr val="595959"/>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Freeform 9">
              <a:extLst>
                <a:ext uri="{FF2B5EF4-FFF2-40B4-BE49-F238E27FC236}">
                  <a16:creationId xmlns:a16="http://schemas.microsoft.com/office/drawing/2014/main" id="{0E42239D-B45B-4159-81DD-711388ED856B}"/>
                </a:ext>
              </a:extLst>
            </p:cNvPr>
            <p:cNvSpPr/>
            <p:nvPr/>
          </p:nvSpPr>
          <p:spPr>
            <a:xfrm>
              <a:off x="2959098" y="2582859"/>
              <a:ext cx="2693986" cy="4275140"/>
            </a:xfrm>
            <a:custGeom>
              <a:avLst/>
              <a:gdLst>
                <a:gd name="f0" fmla="val w"/>
                <a:gd name="f1" fmla="val h"/>
                <a:gd name="f2" fmla="val 0"/>
                <a:gd name="f3" fmla="val 1697"/>
                <a:gd name="f4" fmla="val 2693"/>
                <a:gd name="f5" fmla="val 1622"/>
                <a:gd name="f6" fmla="*/ f0 1 1697"/>
                <a:gd name="f7" fmla="*/ f1 1 2693"/>
                <a:gd name="f8" fmla="+- f4 0 f2"/>
                <a:gd name="f9" fmla="+- f3 0 f2"/>
                <a:gd name="f10" fmla="*/ f9 1 1697"/>
                <a:gd name="f11" fmla="*/ f8 1 2693"/>
                <a:gd name="f12" fmla="*/ 0 1 f10"/>
                <a:gd name="f13" fmla="*/ f3 1 f10"/>
                <a:gd name="f14" fmla="*/ 0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697" h="2693">
                  <a:moveTo>
                    <a:pt x="f2" y="f2"/>
                  </a:moveTo>
                  <a:lnTo>
                    <a:pt x="f5" y="f4"/>
                  </a:lnTo>
                  <a:lnTo>
                    <a:pt x="f3" y="f4"/>
                  </a:lnTo>
                  <a:lnTo>
                    <a:pt x="f2" y="f2"/>
                  </a:lnTo>
                  <a:close/>
                </a:path>
              </a:pathLst>
            </a:custGeom>
            <a:solidFill>
              <a:srgbClr val="26262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7" name="Freeform 10">
              <a:extLst>
                <a:ext uri="{FF2B5EF4-FFF2-40B4-BE49-F238E27FC236}">
                  <a16:creationId xmlns:a16="http://schemas.microsoft.com/office/drawing/2014/main" id="{F8851A4D-873C-477B-BB97-82C8FF1D30C3}"/>
                </a:ext>
              </a:extLst>
            </p:cNvPr>
            <p:cNvSpPr/>
            <p:nvPr/>
          </p:nvSpPr>
          <p:spPr>
            <a:xfrm>
              <a:off x="3402016" y="2692395"/>
              <a:ext cx="3332165" cy="4165604"/>
            </a:xfrm>
            <a:custGeom>
              <a:avLst/>
              <a:gdLst>
                <a:gd name="f0" fmla="val w"/>
                <a:gd name="f1" fmla="val h"/>
                <a:gd name="f2" fmla="val 0"/>
                <a:gd name="f3" fmla="val 2099"/>
                <a:gd name="f4" fmla="val 2624"/>
                <a:gd name="f5" fmla="val 2021"/>
                <a:gd name="f6" fmla="*/ f0 1 2099"/>
                <a:gd name="f7" fmla="*/ f1 1 2624"/>
                <a:gd name="f8" fmla="+- f4 0 f2"/>
                <a:gd name="f9" fmla="+- f3 0 f2"/>
                <a:gd name="f10" fmla="*/ f9 1 2099"/>
                <a:gd name="f11" fmla="*/ f8 1 2624"/>
                <a:gd name="f12" fmla="*/ 0 1 f10"/>
                <a:gd name="f13" fmla="*/ f3 1 f10"/>
                <a:gd name="f14" fmla="*/ 0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099" h="2624">
                  <a:moveTo>
                    <a:pt x="f3" y="f4"/>
                  </a:moveTo>
                  <a:lnTo>
                    <a:pt x="f2" y="f2"/>
                  </a:lnTo>
                  <a:lnTo>
                    <a:pt x="f5" y="f4"/>
                  </a:lnTo>
                  <a:lnTo>
                    <a:pt x="f3" y="f4"/>
                  </a:lnTo>
                  <a:close/>
                </a:path>
              </a:pathLst>
            </a:custGeom>
            <a:solidFill>
              <a:srgbClr val="0C5A82"/>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8" name="Freeform 11">
              <a:extLst>
                <a:ext uri="{FF2B5EF4-FFF2-40B4-BE49-F238E27FC236}">
                  <a16:creationId xmlns:a16="http://schemas.microsoft.com/office/drawing/2014/main" id="{9ECC6A50-19B8-4A4C-AF35-C4EBF3529477}"/>
                </a:ext>
              </a:extLst>
            </p:cNvPr>
            <p:cNvSpPr/>
            <p:nvPr/>
          </p:nvSpPr>
          <p:spPr>
            <a:xfrm>
              <a:off x="3397252" y="2687641"/>
              <a:ext cx="4576764" cy="4170358"/>
            </a:xfrm>
            <a:custGeom>
              <a:avLst/>
              <a:gdLst>
                <a:gd name="f0" fmla="val w"/>
                <a:gd name="f1" fmla="val h"/>
                <a:gd name="f2" fmla="val 0"/>
                <a:gd name="f3" fmla="val 2883"/>
                <a:gd name="f4" fmla="val 2627"/>
                <a:gd name="f5" fmla="val 3"/>
                <a:gd name="f6" fmla="val 2102"/>
                <a:gd name="f7" fmla="val 225"/>
                <a:gd name="f8" fmla="val 57"/>
                <a:gd name="f9" fmla="*/ f0 1 2883"/>
                <a:gd name="f10" fmla="*/ f1 1 2627"/>
                <a:gd name="f11" fmla="+- f4 0 f2"/>
                <a:gd name="f12" fmla="+- f3 0 f2"/>
                <a:gd name="f13" fmla="*/ f12 1 2883"/>
                <a:gd name="f14" fmla="*/ f11 1 2627"/>
                <a:gd name="f15" fmla="*/ 0 1 f13"/>
                <a:gd name="f16" fmla="*/ f3 1 f13"/>
                <a:gd name="f17" fmla="*/ 0 1 f14"/>
                <a:gd name="f18" fmla="*/ f4 1 f14"/>
                <a:gd name="f19" fmla="*/ f15 f9 1"/>
                <a:gd name="f20" fmla="*/ f16 f9 1"/>
                <a:gd name="f21" fmla="*/ f18 f10 1"/>
                <a:gd name="f22" fmla="*/ f17 f10 1"/>
              </a:gdLst>
              <a:ahLst/>
              <a:cxnLst>
                <a:cxn ang="3cd4">
                  <a:pos x="hc" y="t"/>
                </a:cxn>
                <a:cxn ang="0">
                  <a:pos x="r" y="vc"/>
                </a:cxn>
                <a:cxn ang="cd4">
                  <a:pos x="hc" y="b"/>
                </a:cxn>
                <a:cxn ang="cd2">
                  <a:pos x="l" y="vc"/>
                </a:cxn>
              </a:cxnLst>
              <a:rect l="f19" t="f22" r="f20" b="f21"/>
              <a:pathLst>
                <a:path w="2883" h="2627">
                  <a:moveTo>
                    <a:pt x="f2" y="f2"/>
                  </a:moveTo>
                  <a:lnTo>
                    <a:pt x="f5" y="f5"/>
                  </a:lnTo>
                  <a:lnTo>
                    <a:pt x="f6" y="f4"/>
                  </a:lnTo>
                  <a:lnTo>
                    <a:pt x="f3" y="f4"/>
                  </a:lnTo>
                  <a:lnTo>
                    <a:pt x="f7" y="f8"/>
                  </a:lnTo>
                  <a:lnTo>
                    <a:pt x="f2" y="f2"/>
                  </a:lnTo>
                  <a:close/>
                </a:path>
              </a:pathLst>
            </a:custGeom>
            <a:solidFill>
              <a:srgbClr val="1287C3"/>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9" name="Freeform 12">
              <a:extLst>
                <a:ext uri="{FF2B5EF4-FFF2-40B4-BE49-F238E27FC236}">
                  <a16:creationId xmlns:a16="http://schemas.microsoft.com/office/drawing/2014/main" id="{DBAEE801-78DC-4251-B587-1D2DF92876FD}"/>
                </a:ext>
              </a:extLst>
            </p:cNvPr>
            <p:cNvSpPr/>
            <p:nvPr/>
          </p:nvSpPr>
          <p:spPr>
            <a:xfrm>
              <a:off x="2959098" y="2578095"/>
              <a:ext cx="3584576" cy="4279904"/>
            </a:xfrm>
            <a:custGeom>
              <a:avLst/>
              <a:gdLst>
                <a:gd name="f0" fmla="val w"/>
                <a:gd name="f1" fmla="val h"/>
                <a:gd name="f2" fmla="val 0"/>
                <a:gd name="f3" fmla="val 2258"/>
                <a:gd name="f4" fmla="val 2696"/>
                <a:gd name="f5" fmla="val 264"/>
                <a:gd name="f6" fmla="val 111"/>
                <a:gd name="f7" fmla="val 228"/>
                <a:gd name="f8" fmla="val 60"/>
                <a:gd name="f9" fmla="val 225"/>
                <a:gd name="f10" fmla="val 57"/>
                <a:gd name="f11" fmla="val 3"/>
                <a:gd name="f12" fmla="val 1697"/>
                <a:gd name="f13" fmla="*/ f0 1 2258"/>
                <a:gd name="f14" fmla="*/ f1 1 2696"/>
                <a:gd name="f15" fmla="+- f4 0 f2"/>
                <a:gd name="f16" fmla="+- f3 0 f2"/>
                <a:gd name="f17" fmla="*/ f16 1 2258"/>
                <a:gd name="f18" fmla="*/ f15 1 2696"/>
                <a:gd name="f19" fmla="*/ 0 1 f17"/>
                <a:gd name="f20" fmla="*/ f3 1 f17"/>
                <a:gd name="f21" fmla="*/ 0 1 f18"/>
                <a:gd name="f22" fmla="*/ f4 1 f18"/>
                <a:gd name="f23" fmla="*/ f19 f13 1"/>
                <a:gd name="f24" fmla="*/ f20 f13 1"/>
                <a:gd name="f25" fmla="*/ f22 f14 1"/>
                <a:gd name="f26" fmla="*/ f21 f14 1"/>
              </a:gdLst>
              <a:ahLst/>
              <a:cxnLst>
                <a:cxn ang="3cd4">
                  <a:pos x="hc" y="t"/>
                </a:cxn>
                <a:cxn ang="0">
                  <a:pos x="r" y="vc"/>
                </a:cxn>
                <a:cxn ang="cd4">
                  <a:pos x="hc" y="b"/>
                </a:cxn>
                <a:cxn ang="cd2">
                  <a:pos x="l" y="vc"/>
                </a:cxn>
              </a:cxnLst>
              <a:rect l="f23" t="f26" r="f24" b="f25"/>
              <a:pathLst>
                <a:path w="2258" h="2696">
                  <a:moveTo>
                    <a:pt x="f3" y="f4"/>
                  </a:moveTo>
                  <a:lnTo>
                    <a:pt x="f5" y="f6"/>
                  </a:lnTo>
                  <a:lnTo>
                    <a:pt x="f7" y="f8"/>
                  </a:lnTo>
                  <a:lnTo>
                    <a:pt x="f9" y="f10"/>
                  </a:lnTo>
                  <a:lnTo>
                    <a:pt x="f2" y="f2"/>
                  </a:lnTo>
                  <a:lnTo>
                    <a:pt x="f2" y="f11"/>
                  </a:lnTo>
                  <a:lnTo>
                    <a:pt x="f12" y="f4"/>
                  </a:lnTo>
                  <a:lnTo>
                    <a:pt x="f3" y="f4"/>
                  </a:lnTo>
                  <a:close/>
                </a:path>
              </a:pathLst>
            </a:custGeom>
            <a:solidFill>
              <a:srgbClr val="40404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10" name="Title 1">
            <a:extLst>
              <a:ext uri="{FF2B5EF4-FFF2-40B4-BE49-F238E27FC236}">
                <a16:creationId xmlns:a16="http://schemas.microsoft.com/office/drawing/2014/main" id="{BBF82DAF-9054-4F5C-9909-8F67F154064A}"/>
              </a:ext>
            </a:extLst>
          </p:cNvPr>
          <p:cNvSpPr txBox="1">
            <a:spLocks noGrp="1"/>
          </p:cNvSpPr>
          <p:nvPr>
            <p:ph type="ctrTitle"/>
          </p:nvPr>
        </p:nvSpPr>
        <p:spPr>
          <a:xfrm>
            <a:off x="5506791" y="245534"/>
            <a:ext cx="6054727" cy="2616198"/>
          </a:xfrm>
        </p:spPr>
        <p:txBody>
          <a:bodyPr/>
          <a:lstStyle/>
          <a:p>
            <a:pPr lvl="0">
              <a:lnSpc>
                <a:spcPct val="90000"/>
              </a:lnSpc>
            </a:pPr>
            <a:r>
              <a:rPr lang="en-GB"/>
              <a:t>An appraisal of a Guest Service Experience</a:t>
            </a:r>
          </a:p>
        </p:txBody>
      </p:sp>
      <p:sp>
        <p:nvSpPr>
          <p:cNvPr id="11" name="Subtitle 2">
            <a:extLst>
              <a:ext uri="{FF2B5EF4-FFF2-40B4-BE49-F238E27FC236}">
                <a16:creationId xmlns:a16="http://schemas.microsoft.com/office/drawing/2014/main" id="{F4FFD8A3-A0C5-4A43-9E14-84E5CA708E8D}"/>
              </a:ext>
            </a:extLst>
          </p:cNvPr>
          <p:cNvSpPr txBox="1">
            <a:spLocks noGrp="1"/>
          </p:cNvSpPr>
          <p:nvPr>
            <p:ph type="subTitle" idx="1"/>
          </p:nvPr>
        </p:nvSpPr>
        <p:spPr>
          <a:xfrm>
            <a:off x="6299008" y="3108310"/>
            <a:ext cx="5166771" cy="2348261"/>
          </a:xfrm>
        </p:spPr>
        <p:txBody>
          <a:bodyPr/>
          <a:lstStyle/>
          <a:p>
            <a:pPr lvl="0"/>
            <a:r>
              <a:rPr lang="en-GB">
                <a:latin typeface="Arial" pitchFamily="34"/>
                <a:cs typeface="Arial" pitchFamily="34"/>
              </a:rPr>
              <a:t>Kolawole Osasuyi-1815461</a:t>
            </a:r>
          </a:p>
          <a:p>
            <a:pPr lvl="0"/>
            <a:r>
              <a:rPr lang="en-GB">
                <a:latin typeface="Arial" pitchFamily="34"/>
                <a:cs typeface="Arial" pitchFamily="34"/>
              </a:rPr>
              <a:t>Nosa Ajanaku Ajanaku-1815459</a:t>
            </a:r>
          </a:p>
          <a:p>
            <a:pPr lvl="0"/>
            <a:r>
              <a:rPr lang="en-GB">
                <a:latin typeface="Arial" pitchFamily="34"/>
                <a:cs typeface="Arial" pitchFamily="34"/>
              </a:rPr>
              <a:t>Daniela- Steliana Cristea -1816308</a:t>
            </a:r>
          </a:p>
          <a:p>
            <a:pPr lvl="0"/>
            <a:r>
              <a:rPr lang="en-GB">
                <a:latin typeface="Arial" pitchFamily="34"/>
                <a:cs typeface="Arial" pitchFamily="34"/>
              </a:rPr>
              <a:t>Nicolae- Dorel Profir-1815440</a:t>
            </a:r>
          </a:p>
          <a:p>
            <a:pPr lvl="0"/>
            <a:r>
              <a:rPr lang="en-GB">
                <a:latin typeface="Arial" pitchFamily="34"/>
                <a:cs typeface="Arial" pitchFamily="34"/>
              </a:rPr>
              <a:t>Lecturer :Olu Adegbite </a:t>
            </a:r>
          </a:p>
          <a:p>
            <a:pPr lvl="0"/>
            <a:endParaRPr lang="en-GB"/>
          </a:p>
        </p:txBody>
      </p:sp>
      <p:pic>
        <p:nvPicPr>
          <p:cNvPr id="12" name="Picture 3">
            <a:extLst>
              <a:ext uri="{FF2B5EF4-FFF2-40B4-BE49-F238E27FC236}">
                <a16:creationId xmlns:a16="http://schemas.microsoft.com/office/drawing/2014/main" id="{625B8C07-29A1-4374-B55F-A1432E38DD60}"/>
              </a:ext>
            </a:extLst>
          </p:cNvPr>
          <p:cNvPicPr>
            <a:picLocks noChangeAspect="1"/>
          </p:cNvPicPr>
          <p:nvPr/>
        </p:nvPicPr>
        <p:blipFill>
          <a:blip r:embed="rId3"/>
          <a:srcRect l="51792" t="9091"/>
          <a:stretch>
            <a:fillRect/>
          </a:stretch>
        </p:blipFill>
        <p:spPr>
          <a:xfrm>
            <a:off x="18" y="9"/>
            <a:ext cx="5448278" cy="6857990"/>
          </a:xfrm>
          <a:prstGeom prst="rect">
            <a:avLst/>
          </a:prstGeom>
          <a:noFill/>
          <a:ln cap="flat">
            <a:noFill/>
          </a:ln>
        </p:spPr>
      </p:pic>
    </p:spTree>
  </p:cSld>
  <p:clrMapOvr>
    <a:masterClrMapping/>
  </p:clrMapOvr>
  <p:transition spd="slow">
    <p:fade/>
  </p:transition>
</p:sld>
</file>

<file path=ppt/slides/slide2.xml><?xml version="1.0" encoding="utf-8"?>
<p:sld xmlns:a="http://schemas.openxmlformats.org/drawingml/2006/main" xmlns:r="http://schemas.openxmlformats.org/officeDocument/2006/relationships" xmlns:p="http://schemas.openxmlformats.org/presentationml/2006/main">
  <p:cSld name="Slide2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EF66E-8807-456A-839C-A498F837E2E4}"/>
              </a:ext>
            </a:extLst>
          </p:cNvPr>
          <p:cNvSpPr txBox="1">
            <a:spLocks noGrp="1"/>
          </p:cNvSpPr>
          <p:nvPr>
            <p:ph type="title"/>
          </p:nvPr>
        </p:nvSpPr>
        <p:spPr>
          <a:xfrm>
            <a:off x="1484308" y="685800"/>
            <a:ext cx="10018715" cy="1209257"/>
          </a:xfrm>
        </p:spPr>
        <p:txBody>
          <a:bodyPr/>
          <a:lstStyle/>
          <a:p>
            <a:pPr lvl="0"/>
            <a:r>
              <a:rPr lang="en-GB" sz="4000">
                <a:latin typeface="Arial" pitchFamily="34"/>
                <a:cs typeface="Arial" pitchFamily="34"/>
              </a:rPr>
              <a:t>Introduction </a:t>
            </a:r>
          </a:p>
        </p:txBody>
      </p:sp>
      <p:sp>
        <p:nvSpPr>
          <p:cNvPr id="3" name="Text Placeholder 2">
            <a:extLst>
              <a:ext uri="{FF2B5EF4-FFF2-40B4-BE49-F238E27FC236}">
                <a16:creationId xmlns:a16="http://schemas.microsoft.com/office/drawing/2014/main" id="{D57360A1-C624-42C8-8760-10A7A862883C}"/>
              </a:ext>
            </a:extLst>
          </p:cNvPr>
          <p:cNvSpPr txBox="1">
            <a:spLocks noGrp="1"/>
          </p:cNvSpPr>
          <p:nvPr>
            <p:ph type="body" idx="4294967295"/>
          </p:nvPr>
        </p:nvSpPr>
        <p:spPr>
          <a:xfrm>
            <a:off x="1484308" y="1987823"/>
            <a:ext cx="10018715" cy="3803373"/>
          </a:xfrm>
        </p:spPr>
        <p:txBody>
          <a:bodyPr anchorCtr="1"/>
          <a:lstStyle/>
          <a:p>
            <a:pPr marL="0" lvl="0" indent="0" algn="ctr">
              <a:lnSpc>
                <a:spcPct val="90000"/>
              </a:lnSpc>
              <a:spcBef>
                <a:spcPts val="500"/>
              </a:spcBef>
              <a:buNone/>
            </a:pPr>
            <a:r>
              <a:rPr lang="en-US" sz="2000"/>
              <a:t> </a:t>
            </a:r>
            <a:r>
              <a:rPr lang="en-GB" sz="2000">
                <a:latin typeface="Arial" pitchFamily="34"/>
                <a:cs typeface="Arial" pitchFamily="34"/>
              </a:rPr>
              <a:t>Customers  that are dissatisfied with the service delivery we narrate his or her experience or story to three or ten people. So any use of inappropriate words will make the problem of the dissatisfied guest even more serious, in other words good staff communication skill is vital in guest service. Now that there is competitive options in the hotel industry, gives the guest an alternative to go in another place  if they don’t receive the kinds of service they needed.</a:t>
            </a:r>
            <a:endParaRPr lang="en-US" sz="2000">
              <a:latin typeface="Arial" pitchFamily="34"/>
              <a:cs typeface="Arial" pitchFamily="34"/>
            </a:endParaRPr>
          </a:p>
          <a:p>
            <a:pPr marL="0" lvl="0" indent="0" algn="ctr">
              <a:lnSpc>
                <a:spcPct val="90000"/>
              </a:lnSpc>
              <a:spcBef>
                <a:spcPts val="500"/>
              </a:spcBef>
              <a:buNone/>
            </a:pPr>
            <a:r>
              <a:rPr lang="en-GB" sz="2000">
                <a:latin typeface="Arial" pitchFamily="34"/>
                <a:cs typeface="Arial" pitchFamily="34"/>
              </a:rPr>
              <a:t>In hotel industry, service is carry out for the guest by people for example waitress, the front office staff, and server and it could also be by means of  technology. As you may know guest and the employee are practically involved in the service transaction so therefore good server experience is vital element of any transaction. If anyone want to serve the guest in a bad-tempered and irritable way, is likely that the guest is going to be unhappy. While a cheerful and competent attendant intensify the guest experience.</a:t>
            </a:r>
            <a:endParaRPr lang="en-US" sz="2000">
              <a:latin typeface="Arial" pitchFamily="34"/>
              <a:cs typeface="Arial" pitchFamily="34"/>
            </a:endParaRPr>
          </a:p>
          <a:p>
            <a:pPr marL="0" lvl="0" indent="0" algn="ctr">
              <a:lnSpc>
                <a:spcPct val="90000"/>
              </a:lnSpc>
              <a:spcBef>
                <a:spcPts val="500"/>
              </a:spcBef>
              <a:buNone/>
            </a:pPr>
            <a:endParaRPr lang="en-GB" sz="2000">
              <a:latin typeface="Arial" pitchFamily="34"/>
              <a:cs typeface="Arial" pitchFamily="34"/>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85BDBA-9B78-4EB1-943F-E333115C095F}"/>
              </a:ext>
            </a:extLst>
          </p:cNvPr>
          <p:cNvSpPr txBox="1">
            <a:spLocks noGrp="1"/>
          </p:cNvSpPr>
          <p:nvPr>
            <p:ph type="title"/>
          </p:nvPr>
        </p:nvSpPr>
        <p:spPr>
          <a:xfrm>
            <a:off x="1484308" y="685800"/>
            <a:ext cx="10018715" cy="1752603"/>
          </a:xfrm>
        </p:spPr>
        <p:txBody>
          <a:bodyPr/>
          <a:lstStyle/>
          <a:p>
            <a:pPr lvl="0"/>
            <a:r>
              <a:rPr lang="ro-RO">
                <a:latin typeface="Arial" pitchFamily="34"/>
                <a:cs typeface="Arial" pitchFamily="34"/>
              </a:rPr>
              <a:t>Product/service offered by ETAP</a:t>
            </a:r>
            <a:endParaRPr lang="en-GB">
              <a:latin typeface="Arial" pitchFamily="34"/>
              <a:cs typeface="Arial" pitchFamily="34"/>
            </a:endParaRPr>
          </a:p>
        </p:txBody>
      </p:sp>
      <p:sp>
        <p:nvSpPr>
          <p:cNvPr id="3" name="Content Placeholder 2">
            <a:extLst>
              <a:ext uri="{FF2B5EF4-FFF2-40B4-BE49-F238E27FC236}">
                <a16:creationId xmlns:a16="http://schemas.microsoft.com/office/drawing/2014/main" id="{17022F13-E155-4B1A-B1E6-8E2692F26A05}"/>
              </a:ext>
            </a:extLst>
          </p:cNvPr>
          <p:cNvSpPr txBox="1">
            <a:spLocks noGrp="1"/>
          </p:cNvSpPr>
          <p:nvPr>
            <p:ph idx="1"/>
          </p:nvPr>
        </p:nvSpPr>
        <p:spPr>
          <a:xfrm>
            <a:off x="1484308" y="2667003"/>
            <a:ext cx="10018715" cy="3124203"/>
          </a:xfrm>
        </p:spPr>
        <p:txBody>
          <a:bodyPr/>
          <a:lstStyle/>
          <a:p>
            <a:pPr marL="0" lvl="0" indent="0">
              <a:spcBef>
                <a:spcPts val="500"/>
              </a:spcBef>
              <a:buNone/>
            </a:pPr>
            <a:r>
              <a:rPr lang="ro-RO" sz="2000">
                <a:latin typeface="Arial" pitchFamily="34"/>
                <a:cs typeface="Arial" pitchFamily="34"/>
              </a:rPr>
              <a:t>Longhorn, (2004) and Winsted, (2000) were of the opinion that in hospitality, the service provider is “part of the product itself”. For any guest to be satisfied they must be able to believe that they have received a good service for their money and also feel valued and be respected by the staff who is providing the service.</a:t>
            </a:r>
            <a:endParaRPr lang="en-US" sz="2000">
              <a:latin typeface="Arial" pitchFamily="34"/>
              <a:cs typeface="Arial" pitchFamily="34"/>
            </a:endParaRPr>
          </a:p>
          <a:p>
            <a:pPr marL="0" lvl="0" indent="0">
              <a:buNone/>
            </a:pPr>
            <a:endParaRPr lang="en-GB"/>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BBF12E2-86C3-40CE-A2AA-9FCCFC6BD87C}"/>
              </a:ext>
            </a:extLst>
          </p:cNvPr>
          <p:cNvSpPr/>
          <p:nvPr/>
        </p:nvSpPr>
        <p:spPr>
          <a:xfrm>
            <a:off x="1537252" y="868780"/>
            <a:ext cx="10124657" cy="3998726"/>
          </a:xfrm>
          <a:prstGeom prst="rect">
            <a:avLst/>
          </a:prstGeom>
          <a:noFill/>
          <a:ln cap="flat">
            <a:noFill/>
            <a:prstDash val="solid"/>
          </a:ln>
        </p:spPr>
        <p:txBody>
          <a:bodyPr vert="horz" wrap="square" lIns="91440" tIns="45720" rIns="91440" bIns="45720" anchor="t" anchorCtr="0" compatLnSpc="1">
            <a:spAutoFit/>
          </a:bodyPr>
          <a:lstStyle/>
          <a:p>
            <a:pPr marL="0" marR="0" lvl="0" indent="0" algn="l" defTabSz="457200" rtl="0" fontAlgn="auto" hangingPunct="1">
              <a:lnSpc>
                <a:spcPct val="107000"/>
              </a:lnSpc>
              <a:spcBef>
                <a:spcPts val="0"/>
              </a:spcBef>
              <a:spcAft>
                <a:spcPts val="800"/>
              </a:spcAft>
              <a:buNone/>
              <a:tabLst/>
              <a:defRPr sz="1800" b="0" i="0" u="none" strike="noStrike" kern="0" cap="none" spc="0" baseline="0">
                <a:solidFill>
                  <a:srgbClr val="000000"/>
                </a:solidFill>
                <a:uFillTx/>
              </a:defRPr>
            </a:pPr>
            <a:r>
              <a:rPr lang="ro-RO" sz="1800" b="0" i="0" u="none" strike="noStrike" kern="1200" cap="none" spc="0" baseline="0">
                <a:solidFill>
                  <a:srgbClr val="000000"/>
                </a:solidFill>
                <a:uFillTx/>
                <a:latin typeface="Calibri" pitchFamily="34"/>
                <a:ea typeface="Times New Roman" pitchFamily="18"/>
                <a:cs typeface="Times New Roman" pitchFamily="18"/>
              </a:rPr>
              <a:t>  </a:t>
            </a:r>
            <a:r>
              <a:rPr lang="ro-RO" sz="2000" b="0" i="0" u="none" strike="noStrike" kern="1200" cap="none" spc="0" baseline="0">
                <a:solidFill>
                  <a:srgbClr val="000000"/>
                </a:solidFill>
                <a:uFillTx/>
                <a:latin typeface="Calibri" pitchFamily="34"/>
                <a:ea typeface="Times New Roman" pitchFamily="18"/>
                <a:cs typeface="Times New Roman" pitchFamily="18"/>
              </a:rPr>
              <a:t> </a:t>
            </a:r>
            <a:r>
              <a:rPr lang="ro-RO" sz="2000" b="0" i="0" u="none" strike="noStrike" kern="1200" cap="none" spc="0" baseline="0">
                <a:solidFill>
                  <a:srgbClr val="000000"/>
                </a:solidFill>
                <a:uFillTx/>
                <a:latin typeface="Arial" pitchFamily="34"/>
                <a:ea typeface="Times New Roman" pitchFamily="18"/>
                <a:cs typeface="Arial" pitchFamily="34"/>
              </a:rPr>
              <a:t>ETAP hotel </a:t>
            </a:r>
            <a:r>
              <a:rPr lang="en-GB" sz="2000" b="0" i="0" u="none" strike="noStrike" kern="1200" cap="none" spc="0" baseline="0">
                <a:solidFill>
                  <a:srgbClr val="000000"/>
                </a:solidFill>
                <a:uFillTx/>
                <a:latin typeface="Arial" pitchFamily="34"/>
                <a:ea typeface="Times New Roman" pitchFamily="18"/>
                <a:cs typeface="Arial" pitchFamily="34"/>
              </a:rPr>
              <a:t>offers</a:t>
            </a:r>
            <a:r>
              <a:rPr lang="ro-RO" sz="2000" b="0" i="0" u="none" strike="noStrike" kern="1200" cap="none" spc="0" baseline="0">
                <a:solidFill>
                  <a:srgbClr val="000000"/>
                </a:solidFill>
                <a:uFillTx/>
                <a:latin typeface="Arial" pitchFamily="34"/>
                <a:ea typeface="Times New Roman" pitchFamily="18"/>
                <a:cs typeface="Arial" pitchFamily="34"/>
              </a:rPr>
              <a:t> </a:t>
            </a:r>
            <a:r>
              <a:rPr lang="en-GB" sz="2000" b="0" i="0" u="none" strike="noStrike" kern="1200" cap="none" spc="0" baseline="0">
                <a:solidFill>
                  <a:srgbClr val="000000"/>
                </a:solidFill>
                <a:uFillTx/>
                <a:latin typeface="Arial" pitchFamily="34"/>
                <a:ea typeface="Times New Roman" pitchFamily="18"/>
                <a:cs typeface="Arial" pitchFamily="34"/>
              </a:rPr>
              <a:t>excellent</a:t>
            </a:r>
            <a:r>
              <a:rPr lang="ro-RO" sz="2000" b="0" i="0" u="none" strike="noStrike" kern="1200" cap="none" spc="0" baseline="0">
                <a:solidFill>
                  <a:srgbClr val="000000"/>
                </a:solidFill>
                <a:uFillTx/>
                <a:latin typeface="Arial" pitchFamily="34"/>
                <a:ea typeface="Times New Roman" pitchFamily="18"/>
                <a:cs typeface="Arial" pitchFamily="34"/>
              </a:rPr>
              <a:t> products and services to their guests. Among the products are rooms for lodging, spa,</a:t>
            </a:r>
            <a:r>
              <a:rPr lang="en-US" sz="2000" b="0" i="0" u="none" strike="noStrike" kern="1200" cap="none" spc="0" baseline="0">
                <a:solidFill>
                  <a:srgbClr val="000000"/>
                </a:solidFill>
                <a:uFillTx/>
                <a:latin typeface="Arial" pitchFamily="34"/>
                <a:ea typeface="Times New Roman" pitchFamily="18"/>
                <a:cs typeface="Arial" pitchFamily="34"/>
              </a:rPr>
              <a:t> bar, library, casino,</a:t>
            </a:r>
            <a:r>
              <a:rPr lang="ro-RO" sz="2000" b="0" i="0" u="none" strike="noStrike" kern="1200" cap="none" spc="0" baseline="0">
                <a:solidFill>
                  <a:srgbClr val="000000"/>
                </a:solidFill>
                <a:uFillTx/>
                <a:latin typeface="Arial" pitchFamily="34"/>
                <a:ea typeface="Times New Roman" pitchFamily="18"/>
                <a:cs typeface="Arial" pitchFamily="34"/>
              </a:rPr>
              <a:t> etc. The price of the hotel is cheap th</a:t>
            </a:r>
            <a:r>
              <a:rPr lang="en-US" sz="2000" b="0" i="0" u="none" strike="noStrike" kern="1200" cap="none" spc="0" baseline="0">
                <a:solidFill>
                  <a:srgbClr val="000000"/>
                </a:solidFill>
                <a:uFillTx/>
                <a:latin typeface="Arial" pitchFamily="34"/>
                <a:ea typeface="Times New Roman" pitchFamily="18"/>
                <a:cs typeface="Arial" pitchFamily="34"/>
              </a:rPr>
              <a:t>at</a:t>
            </a:r>
            <a:r>
              <a:rPr lang="ro-RO" sz="2000" b="0" i="0" u="none" strike="noStrike" kern="1200" cap="none" spc="0" baseline="0">
                <a:solidFill>
                  <a:srgbClr val="000000"/>
                </a:solidFill>
                <a:uFillTx/>
                <a:latin typeface="Arial" pitchFamily="34"/>
                <a:ea typeface="Times New Roman" pitchFamily="18"/>
                <a:cs typeface="Arial" pitchFamily="34"/>
              </a:rPr>
              <a:t> makes ETAP the first choice of every guest visiting Geneva for business or leisure.</a:t>
            </a:r>
            <a:endParaRPr lang="en-US" sz="2000" b="0" i="0" u="none" strike="noStrike" kern="1200" cap="none" spc="0" baseline="0">
              <a:solidFill>
                <a:srgbClr val="000000"/>
              </a:solidFill>
              <a:uFillTx/>
              <a:latin typeface="Arial" pitchFamily="34"/>
              <a:ea typeface="Times New Roman" pitchFamily="18"/>
              <a:cs typeface="Arial" pitchFamily="34"/>
            </a:endParaRPr>
          </a:p>
          <a:p>
            <a:pPr marL="0" marR="0" lvl="0" indent="0" algn="l" defTabSz="457200" rtl="0" fontAlgn="auto" hangingPunct="1">
              <a:lnSpc>
                <a:spcPct val="107000"/>
              </a:lnSpc>
              <a:spcBef>
                <a:spcPts val="0"/>
              </a:spcBef>
              <a:spcAft>
                <a:spcPts val="800"/>
              </a:spcAft>
              <a:buNone/>
              <a:tabLst/>
              <a:defRPr sz="1800" b="0" i="0" u="none" strike="noStrike" kern="0" cap="none" spc="0" baseline="0">
                <a:solidFill>
                  <a:srgbClr val="000000"/>
                </a:solidFill>
                <a:uFillTx/>
              </a:defRPr>
            </a:pPr>
            <a:r>
              <a:rPr lang="ro-RO" sz="2000" b="0" i="0" u="none" strike="noStrike" kern="1200" cap="none" spc="0" baseline="0">
                <a:solidFill>
                  <a:srgbClr val="000000"/>
                </a:solidFill>
                <a:uFillTx/>
                <a:latin typeface="Arial" pitchFamily="34"/>
                <a:ea typeface="Times New Roman" pitchFamily="18"/>
                <a:cs typeface="Arial" pitchFamily="34"/>
              </a:rPr>
              <a:t>Concierge service involves providing guests with the basic services and the information needed. The cross </a:t>
            </a:r>
            <a:r>
              <a:rPr lang="en-GB" sz="2000" b="0" i="0" u="none" strike="noStrike" kern="1200" cap="none" spc="0" baseline="0">
                <a:solidFill>
                  <a:srgbClr val="000000"/>
                </a:solidFill>
                <a:uFillTx/>
                <a:latin typeface="Arial" pitchFamily="34"/>
                <a:ea typeface="Times New Roman" pitchFamily="18"/>
                <a:cs typeface="Arial" pitchFamily="34"/>
              </a:rPr>
              <a:t>keys</a:t>
            </a:r>
            <a:r>
              <a:rPr lang="ro-RO" sz="2000" b="0" i="0" u="none" strike="noStrike" kern="1200" cap="none" spc="0" baseline="0">
                <a:solidFill>
                  <a:srgbClr val="000000"/>
                </a:solidFill>
                <a:uFillTx/>
                <a:latin typeface="Arial" pitchFamily="34"/>
                <a:ea typeface="Times New Roman" pitchFamily="18"/>
                <a:cs typeface="Arial" pitchFamily="34"/>
              </a:rPr>
              <a:t> symbol of the concierge is meant to carry a degree of expertise and knowledge, the friendly concierge service in ETAP hotel has ma</a:t>
            </a:r>
            <a:r>
              <a:rPr lang="en-US" sz="2000" b="0" i="0" u="none" strike="noStrike" kern="0" cap="none" spc="0" baseline="0">
                <a:solidFill>
                  <a:srgbClr val="000000"/>
                </a:solidFill>
                <a:uFillTx/>
                <a:latin typeface="Arial" pitchFamily="34"/>
                <a:ea typeface="Times New Roman" pitchFamily="18"/>
                <a:cs typeface="Arial" pitchFamily="34"/>
              </a:rPr>
              <a:t>k</a:t>
            </a:r>
            <a:r>
              <a:rPr lang="ro-RO" sz="2000" b="0" i="0" u="none" strike="noStrike" kern="1200" cap="none" spc="0" baseline="0">
                <a:solidFill>
                  <a:srgbClr val="000000"/>
                </a:solidFill>
                <a:uFillTx/>
                <a:latin typeface="Arial" pitchFamily="34"/>
                <a:ea typeface="Times New Roman" pitchFamily="18"/>
                <a:cs typeface="Arial" pitchFamily="34"/>
              </a:rPr>
              <a:t>e a stay a memorable experience for the guest.</a:t>
            </a:r>
            <a:endParaRPr lang="en-US" sz="2000" b="0" i="0" u="none" strike="noStrike" kern="1200" cap="none" spc="0" baseline="0">
              <a:solidFill>
                <a:srgbClr val="000000"/>
              </a:solidFill>
              <a:uFillTx/>
              <a:latin typeface="Arial" pitchFamily="34"/>
              <a:ea typeface="Times New Roman" pitchFamily="18"/>
              <a:cs typeface="Arial" pitchFamily="34"/>
            </a:endParaRPr>
          </a:p>
          <a:p>
            <a:pPr marL="0" marR="0" lvl="0" indent="0" algn="l" defTabSz="457200" rtl="0" fontAlgn="auto" hangingPunct="1">
              <a:lnSpc>
                <a:spcPct val="107000"/>
              </a:lnSpc>
              <a:spcBef>
                <a:spcPts val="0"/>
              </a:spcBef>
              <a:spcAft>
                <a:spcPts val="800"/>
              </a:spcAft>
              <a:buNone/>
              <a:tabLst/>
              <a:defRPr sz="1800" b="0" i="0" u="none" strike="noStrike" kern="0" cap="none" spc="0" baseline="0">
                <a:solidFill>
                  <a:srgbClr val="000000"/>
                </a:solidFill>
                <a:uFillTx/>
              </a:defRPr>
            </a:pPr>
            <a:r>
              <a:rPr lang="ro-RO" sz="2000" b="0" i="0" u="none" strike="noStrike" kern="1200" cap="none" spc="0" baseline="0">
                <a:solidFill>
                  <a:srgbClr val="000000"/>
                </a:solidFill>
                <a:uFillTx/>
                <a:latin typeface="Arial" pitchFamily="34"/>
                <a:ea typeface="Times New Roman" pitchFamily="18"/>
                <a:cs typeface="Arial" pitchFamily="34"/>
              </a:rPr>
              <a:t>   Fitness facilities of ETAP hotel is standard and is good example of product and service offer to the guests. They also offer treatment rooms equipped with first aid apparatus, beauty salon and a lot more.</a:t>
            </a:r>
            <a:endParaRPr lang="en-US" sz="2000" b="0" i="0" u="none" strike="noStrike" kern="1200" cap="none" spc="0" baseline="0">
              <a:solidFill>
                <a:srgbClr val="000000"/>
              </a:solidFill>
              <a:uFillTx/>
              <a:latin typeface="Arial" pitchFamily="34"/>
              <a:ea typeface="Times New Roman" pitchFamily="18"/>
              <a:cs typeface="Arial" pitchFamily="34"/>
            </a:endParaRPr>
          </a:p>
          <a:p>
            <a:pPr marL="0" marR="0" lvl="0" indent="0" algn="l" defTabSz="457200" rtl="0" fontAlgn="auto" hangingPunct="1">
              <a:lnSpc>
                <a:spcPct val="107000"/>
              </a:lnSpc>
              <a:spcBef>
                <a:spcPts val="0"/>
              </a:spcBef>
              <a:spcAft>
                <a:spcPts val="800"/>
              </a:spcAft>
              <a:buNone/>
              <a:tabLst/>
              <a:defRPr sz="1800" b="0" i="0" u="none" strike="noStrike" kern="0" cap="none" spc="0" baseline="0">
                <a:solidFill>
                  <a:srgbClr val="000000"/>
                </a:solidFill>
                <a:uFillTx/>
              </a:defRPr>
            </a:pPr>
            <a:r>
              <a:rPr lang="ro-RO" sz="2000" b="0" i="0" u="none" strike="noStrike" kern="1200" cap="none" spc="0" baseline="0">
                <a:solidFill>
                  <a:srgbClr val="000000"/>
                </a:solidFill>
                <a:uFillTx/>
                <a:latin typeface="Arial" pitchFamily="34"/>
                <a:ea typeface="Times New Roman" pitchFamily="18"/>
                <a:cs typeface="Arial" pitchFamily="34"/>
              </a:rPr>
              <a:t>    ETAP also offer eat as you</a:t>
            </a:r>
            <a:r>
              <a:rPr lang="en-US" sz="2000" b="0" i="0" u="none" strike="noStrike" kern="0" cap="none" spc="0" baseline="0">
                <a:solidFill>
                  <a:srgbClr val="000000"/>
                </a:solidFill>
                <a:uFillTx/>
                <a:latin typeface="Arial" pitchFamily="34"/>
                <a:ea typeface="Times New Roman" pitchFamily="18"/>
                <a:cs typeface="Arial" pitchFamily="34"/>
              </a:rPr>
              <a:t>-</a:t>
            </a:r>
            <a:r>
              <a:rPr lang="ro-RO" sz="2000" b="0" i="0" u="none" strike="noStrike" kern="1200" cap="none" spc="0" baseline="0">
                <a:solidFill>
                  <a:srgbClr val="000000"/>
                </a:solidFill>
                <a:uFillTx/>
                <a:latin typeface="Arial" pitchFamily="34"/>
                <a:ea typeface="Times New Roman" pitchFamily="18"/>
                <a:cs typeface="Arial" pitchFamily="34"/>
              </a:rPr>
              <a:t>can breakfast to the guest</a:t>
            </a:r>
            <a:r>
              <a:rPr lang="en-US" sz="2000" b="0" i="0" u="none" strike="noStrike" kern="1200" cap="none" spc="0" baseline="0">
                <a:solidFill>
                  <a:srgbClr val="000000"/>
                </a:solidFill>
                <a:uFillTx/>
                <a:latin typeface="Arial" pitchFamily="34"/>
                <a:ea typeface="Times New Roman" pitchFamily="18"/>
                <a:cs typeface="Arial" pitchFamily="34"/>
              </a:rPr>
              <a:t>.</a:t>
            </a:r>
            <a:r>
              <a:rPr lang="ro-RO" sz="2000" b="0" i="0" u="none" strike="noStrike" kern="1200" cap="none" spc="0" baseline="0">
                <a:solidFill>
                  <a:srgbClr val="000000"/>
                </a:solidFill>
                <a:uFillTx/>
                <a:latin typeface="Arial" pitchFamily="34"/>
                <a:ea typeface="Times New Roman" pitchFamily="18"/>
                <a:cs typeface="Arial" pitchFamily="34"/>
              </a:rPr>
              <a:t> </a:t>
            </a:r>
            <a:endParaRPr lang="en-US" sz="2000" b="0" i="0" u="none" strike="noStrike" kern="1200" cap="none" spc="0" baseline="0">
              <a:solidFill>
                <a:srgbClr val="000000"/>
              </a:solidFill>
              <a:uFillTx/>
              <a:latin typeface="Arial" pitchFamily="34"/>
              <a:ea typeface="Times New Roman" pitchFamily="18"/>
              <a:cs typeface="Arial" pitchFamily="34"/>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F42D6E-6F5F-4273-AA6A-1FDF375B4E4A}"/>
              </a:ext>
            </a:extLst>
          </p:cNvPr>
          <p:cNvSpPr txBox="1">
            <a:spLocks noGrp="1"/>
          </p:cNvSpPr>
          <p:nvPr>
            <p:ph type="title"/>
          </p:nvPr>
        </p:nvSpPr>
        <p:spPr>
          <a:xfrm>
            <a:off x="1484308" y="685800"/>
            <a:ext cx="10018715" cy="1752603"/>
          </a:xfrm>
        </p:spPr>
        <p:txBody>
          <a:bodyPr/>
          <a:lstStyle/>
          <a:p>
            <a:pPr lvl="0"/>
            <a:r>
              <a:rPr lang="ro-RO"/>
              <a:t> </a:t>
            </a:r>
            <a:r>
              <a:rPr lang="ro-RO">
                <a:latin typeface="Arial" pitchFamily="34"/>
                <a:cs typeface="Arial" pitchFamily="34"/>
              </a:rPr>
              <a:t>UNIQUE SELLING POINT </a:t>
            </a:r>
            <a:endParaRPr lang="en-GB">
              <a:latin typeface="Arial" pitchFamily="34"/>
              <a:cs typeface="Arial" pitchFamily="34"/>
            </a:endParaRPr>
          </a:p>
        </p:txBody>
      </p:sp>
      <p:sp>
        <p:nvSpPr>
          <p:cNvPr id="3" name="Content Placeholder 2">
            <a:extLst>
              <a:ext uri="{FF2B5EF4-FFF2-40B4-BE49-F238E27FC236}">
                <a16:creationId xmlns:a16="http://schemas.microsoft.com/office/drawing/2014/main" id="{0E405F1F-7643-4551-84D6-8C3972B20E43}"/>
              </a:ext>
            </a:extLst>
          </p:cNvPr>
          <p:cNvSpPr txBox="1">
            <a:spLocks noGrp="1"/>
          </p:cNvSpPr>
          <p:nvPr>
            <p:ph idx="1"/>
          </p:nvPr>
        </p:nvSpPr>
        <p:spPr>
          <a:xfrm>
            <a:off x="1484308" y="2667003"/>
            <a:ext cx="10018715" cy="3124203"/>
          </a:xfrm>
        </p:spPr>
        <p:txBody>
          <a:bodyPr/>
          <a:lstStyle/>
          <a:p>
            <a:pPr marL="0" lvl="0" indent="0">
              <a:spcBef>
                <a:spcPts val="500"/>
              </a:spcBef>
              <a:buNone/>
            </a:pPr>
            <a:r>
              <a:rPr lang="ro-RO" sz="2200"/>
              <a:t>               </a:t>
            </a:r>
            <a:endParaRPr lang="en-US" sz="2200"/>
          </a:p>
          <a:p>
            <a:pPr lvl="0">
              <a:spcBef>
                <a:spcPts val="500"/>
              </a:spcBef>
            </a:pPr>
            <a:r>
              <a:rPr lang="ro-RO" sz="2000">
                <a:latin typeface="Arial" pitchFamily="34"/>
                <a:cs typeface="Arial" pitchFamily="34"/>
              </a:rPr>
              <a:t>The first question we should asked, why should customer choose your hotel while all the hotel offer almost the same service and they believe to have extraordinary customer service.</a:t>
            </a:r>
            <a:endParaRPr lang="en-US" sz="2000">
              <a:latin typeface="Arial" pitchFamily="34"/>
              <a:cs typeface="Arial" pitchFamily="34"/>
            </a:endParaRPr>
          </a:p>
          <a:p>
            <a:pPr lvl="0">
              <a:spcBef>
                <a:spcPts val="500"/>
              </a:spcBef>
            </a:pPr>
            <a:r>
              <a:rPr lang="ro-RO" sz="2000">
                <a:latin typeface="Arial" pitchFamily="34"/>
                <a:cs typeface="Arial" pitchFamily="34"/>
              </a:rPr>
              <a:t>The unique selling point is the main competitive advantage and the thing that separate the hotel in the marketplace, this could be the thing the hotel offer that the other hotel don’t offer ,and it could be high quality service or a lower price which is totally different from others. Source Margaret Rouse whatis.com</a:t>
            </a:r>
            <a:endParaRPr lang="en-US" sz="2000">
              <a:latin typeface="Arial" pitchFamily="34"/>
              <a:cs typeface="Arial" pitchFamily="34"/>
            </a:endParaRPr>
          </a:p>
          <a:p>
            <a:pPr lvl="0">
              <a:spcBef>
                <a:spcPts val="500"/>
              </a:spcBef>
            </a:pPr>
            <a:endParaRPr lang="en-GB" sz="220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5293AC-8817-42F0-A1CF-1BF442B7D2F6}"/>
              </a:ext>
            </a:extLst>
          </p:cNvPr>
          <p:cNvSpPr txBox="1">
            <a:spLocks noGrp="1"/>
          </p:cNvSpPr>
          <p:nvPr>
            <p:ph type="title"/>
          </p:nvPr>
        </p:nvSpPr>
        <p:spPr>
          <a:xfrm>
            <a:off x="1484308" y="410812"/>
            <a:ext cx="10018715" cy="1020415"/>
          </a:xfrm>
        </p:spPr>
        <p:txBody>
          <a:bodyPr/>
          <a:lstStyle/>
          <a:p>
            <a:pPr lvl="0"/>
            <a:r>
              <a:rPr lang="ro-RO" sz="2900">
                <a:latin typeface="Arial" pitchFamily="34"/>
                <a:cs typeface="Arial" pitchFamily="34"/>
              </a:rPr>
              <a:t>The USP of ETAP are as follows:</a:t>
            </a:r>
            <a:r>
              <a:rPr lang="en-US" sz="2600"/>
              <a:t/>
            </a:r>
            <a:br>
              <a:rPr lang="en-US" sz="2600"/>
            </a:br>
            <a:endParaRPr lang="en-GB" sz="2600"/>
          </a:p>
        </p:txBody>
      </p:sp>
      <p:sp>
        <p:nvSpPr>
          <p:cNvPr id="3" name="Content Placeholder 2">
            <a:extLst>
              <a:ext uri="{FF2B5EF4-FFF2-40B4-BE49-F238E27FC236}">
                <a16:creationId xmlns:a16="http://schemas.microsoft.com/office/drawing/2014/main" id="{C11B8AFE-8B29-4656-ABF3-D872CE8325A6}"/>
              </a:ext>
            </a:extLst>
          </p:cNvPr>
          <p:cNvSpPr txBox="1">
            <a:spLocks noGrp="1"/>
          </p:cNvSpPr>
          <p:nvPr>
            <p:ph idx="1"/>
          </p:nvPr>
        </p:nvSpPr>
        <p:spPr>
          <a:xfrm>
            <a:off x="1484308" y="1934815"/>
            <a:ext cx="10018715" cy="3856381"/>
          </a:xfrm>
        </p:spPr>
        <p:txBody>
          <a:bodyPr/>
          <a:lstStyle/>
          <a:p>
            <a:pPr lvl="0">
              <a:lnSpc>
                <a:spcPct val="80000"/>
              </a:lnSpc>
              <a:spcBef>
                <a:spcPts val="500"/>
              </a:spcBef>
            </a:pPr>
            <a:r>
              <a:rPr lang="ro-RO" sz="2000" b="1">
                <a:latin typeface="Arial" pitchFamily="34"/>
                <a:cs typeface="Arial" pitchFamily="34"/>
              </a:rPr>
              <a:t>The comfort:</a:t>
            </a:r>
            <a:r>
              <a:rPr lang="ro-RO" sz="2000">
                <a:latin typeface="Arial" pitchFamily="34"/>
                <a:cs typeface="Arial" pitchFamily="34"/>
              </a:rPr>
              <a:t> ETAP hotel is providing for their guests is one of their unique selling points, every room in ETAP hotel has luxury king sized bed with</a:t>
            </a:r>
            <a:r>
              <a:rPr lang="en-US" sz="2000">
                <a:latin typeface="Arial" pitchFamily="34"/>
                <a:cs typeface="Arial" pitchFamily="34"/>
              </a:rPr>
              <a:t> </a:t>
            </a:r>
            <a:r>
              <a:rPr lang="ro-RO" sz="2000">
                <a:latin typeface="Arial" pitchFamily="34"/>
                <a:cs typeface="Arial" pitchFamily="34"/>
              </a:rPr>
              <a:t>extra top bed. This means a family of four can comfortably logged in one room without extra cost</a:t>
            </a:r>
            <a:r>
              <a:rPr lang="en-US" sz="2000">
                <a:latin typeface="Arial" pitchFamily="34"/>
                <a:cs typeface="Arial" pitchFamily="34"/>
              </a:rPr>
              <a:t>.</a:t>
            </a:r>
          </a:p>
          <a:p>
            <a:pPr lvl="0">
              <a:lnSpc>
                <a:spcPct val="80000"/>
              </a:lnSpc>
              <a:spcBef>
                <a:spcPts val="500"/>
              </a:spcBef>
            </a:pPr>
            <a:r>
              <a:rPr lang="ro-RO" sz="2000" b="1">
                <a:latin typeface="Arial" pitchFamily="34"/>
                <a:cs typeface="Arial" pitchFamily="34"/>
              </a:rPr>
              <a:t>Location:</a:t>
            </a:r>
            <a:r>
              <a:rPr lang="ro-RO" sz="2000">
                <a:latin typeface="Arial" pitchFamily="34"/>
                <a:cs typeface="Arial" pitchFamily="34"/>
              </a:rPr>
              <a:t> Every ETAP hotel is well located and in close proximity to main attraction points including direct link to train station, the city centre. Guest does not need to spend much before they visit any attractive places. </a:t>
            </a:r>
            <a:endParaRPr lang="en-US" sz="2000">
              <a:latin typeface="Arial" pitchFamily="34"/>
              <a:cs typeface="Arial" pitchFamily="34"/>
            </a:endParaRPr>
          </a:p>
          <a:p>
            <a:pPr lvl="0">
              <a:lnSpc>
                <a:spcPct val="80000"/>
              </a:lnSpc>
              <a:spcBef>
                <a:spcPts val="500"/>
              </a:spcBef>
            </a:pPr>
            <a:r>
              <a:rPr lang="ro-RO" sz="2000" b="1">
                <a:latin typeface="Arial" pitchFamily="34"/>
                <a:cs typeface="Arial" pitchFamily="34"/>
              </a:rPr>
              <a:t>Value:</a:t>
            </a:r>
            <a:r>
              <a:rPr lang="ro-RO" sz="2000">
                <a:latin typeface="Arial" pitchFamily="34"/>
                <a:cs typeface="Arial" pitchFamily="34"/>
              </a:rPr>
              <a:t> This is another USP of ETAP hotel, when talking about value it doesn’t mean the hotel must be the cheapest in the country, but the value for money which ETAP hotel is giving to their guests upon their arrival, any guest who logged in ETAP hotel is given a free bus pass which enable them to visit any part of the city before they live .</a:t>
            </a:r>
            <a:endParaRPr lang="en-US" sz="2000">
              <a:latin typeface="Arial" pitchFamily="34"/>
              <a:cs typeface="Arial" pitchFamily="34"/>
            </a:endParaRPr>
          </a:p>
          <a:p>
            <a:pPr lvl="0">
              <a:lnSpc>
                <a:spcPct val="80000"/>
              </a:lnSpc>
              <a:spcBef>
                <a:spcPts val="200"/>
              </a:spcBef>
            </a:pPr>
            <a:endParaRPr lang="en-US" sz="1000"/>
          </a:p>
          <a:p>
            <a:pPr lvl="0">
              <a:lnSpc>
                <a:spcPct val="80000"/>
              </a:lnSpc>
              <a:spcBef>
                <a:spcPts val="200"/>
              </a:spcBef>
            </a:pPr>
            <a:endParaRPr lang="en-GB" sz="100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2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07F95A-4733-4139-B5CE-7D6B74F66E05}"/>
              </a:ext>
            </a:extLst>
          </p:cNvPr>
          <p:cNvSpPr txBox="1">
            <a:spLocks noGrp="1"/>
          </p:cNvSpPr>
          <p:nvPr>
            <p:ph type="title"/>
          </p:nvPr>
        </p:nvSpPr>
        <p:spPr>
          <a:xfrm>
            <a:off x="1484308" y="0"/>
            <a:ext cx="10018715" cy="1167615"/>
          </a:xfrm>
        </p:spPr>
        <p:txBody>
          <a:bodyPr/>
          <a:lstStyle/>
          <a:p>
            <a:pPr lvl="0"/>
            <a:r>
              <a:rPr lang="en-US">
                <a:latin typeface="Arial" pitchFamily="34"/>
                <a:cs typeface="Arial" pitchFamily="34"/>
              </a:rPr>
              <a:t>Guest Service Strategy</a:t>
            </a:r>
            <a:endParaRPr lang="en-GB">
              <a:latin typeface="Arial" pitchFamily="34"/>
              <a:cs typeface="Arial" pitchFamily="34"/>
            </a:endParaRPr>
          </a:p>
        </p:txBody>
      </p:sp>
      <p:sp>
        <p:nvSpPr>
          <p:cNvPr id="3" name="Text Placeholder 2">
            <a:extLst>
              <a:ext uri="{FF2B5EF4-FFF2-40B4-BE49-F238E27FC236}">
                <a16:creationId xmlns:a16="http://schemas.microsoft.com/office/drawing/2014/main" id="{E8D135D3-C007-402F-A504-B58F27745FE6}"/>
              </a:ext>
            </a:extLst>
          </p:cNvPr>
          <p:cNvSpPr txBox="1">
            <a:spLocks noGrp="1"/>
          </p:cNvSpPr>
          <p:nvPr>
            <p:ph type="body" idx="4294967295"/>
          </p:nvPr>
        </p:nvSpPr>
        <p:spPr>
          <a:xfrm>
            <a:off x="1484308" y="1167615"/>
            <a:ext cx="10018715" cy="4797088"/>
          </a:xfrm>
        </p:spPr>
        <p:txBody>
          <a:bodyPr/>
          <a:lstStyle/>
          <a:p>
            <a:pPr lvl="0">
              <a:lnSpc>
                <a:spcPct val="80000"/>
              </a:lnSpc>
            </a:pPr>
            <a:r>
              <a:rPr lang="en-US" sz="2000">
                <a:latin typeface="Arial" pitchFamily="34"/>
                <a:cs typeface="Arial" pitchFamily="34"/>
              </a:rPr>
              <a:t>Recruit and train the right people</a:t>
            </a:r>
          </a:p>
          <a:p>
            <a:pPr lvl="0">
              <a:lnSpc>
                <a:spcPct val="80000"/>
              </a:lnSpc>
            </a:pPr>
            <a:r>
              <a:rPr lang="en-US" sz="2000">
                <a:latin typeface="Arial" pitchFamily="34"/>
                <a:cs typeface="Arial" pitchFamily="34"/>
              </a:rPr>
              <a:t>Happy Staff = Happy Customers</a:t>
            </a:r>
          </a:p>
          <a:p>
            <a:pPr lvl="0">
              <a:lnSpc>
                <a:spcPct val="80000"/>
              </a:lnSpc>
            </a:pPr>
            <a:r>
              <a:rPr lang="en-US" sz="2000">
                <a:latin typeface="Arial" pitchFamily="34"/>
                <a:cs typeface="Arial" pitchFamily="34"/>
              </a:rPr>
              <a:t>Recognise the importance of customer loyalty</a:t>
            </a:r>
          </a:p>
          <a:p>
            <a:pPr lvl="0">
              <a:lnSpc>
                <a:spcPct val="80000"/>
              </a:lnSpc>
            </a:pPr>
            <a:r>
              <a:rPr lang="en-US" sz="2000">
                <a:latin typeface="Arial" pitchFamily="34"/>
                <a:cs typeface="Arial" pitchFamily="34"/>
              </a:rPr>
              <a:t>Lead from the top</a:t>
            </a:r>
          </a:p>
          <a:p>
            <a:pPr lvl="0">
              <a:lnSpc>
                <a:spcPct val="80000"/>
              </a:lnSpc>
            </a:pPr>
            <a:r>
              <a:rPr lang="en-US" sz="2000">
                <a:latin typeface="Arial" pitchFamily="34"/>
                <a:cs typeface="Arial" pitchFamily="34"/>
              </a:rPr>
              <a:t>Listen to what your customers and staff are saying to you</a:t>
            </a:r>
          </a:p>
          <a:p>
            <a:pPr lvl="0">
              <a:lnSpc>
                <a:spcPct val="80000"/>
              </a:lnSpc>
            </a:pPr>
            <a:r>
              <a:rPr lang="en-US" sz="2000">
                <a:latin typeface="Arial" pitchFamily="34"/>
                <a:cs typeface="Arial" pitchFamily="34"/>
              </a:rPr>
              <a:t>Welcome complaints</a:t>
            </a:r>
          </a:p>
          <a:p>
            <a:pPr lvl="0">
              <a:lnSpc>
                <a:spcPct val="80000"/>
              </a:lnSpc>
            </a:pPr>
            <a:r>
              <a:rPr lang="en-US" sz="2000">
                <a:latin typeface="Arial" pitchFamily="34"/>
                <a:cs typeface="Arial" pitchFamily="34"/>
              </a:rPr>
              <a:t>Look at your processes from a customer and staff point of view</a:t>
            </a:r>
          </a:p>
          <a:p>
            <a:pPr lvl="0">
              <a:lnSpc>
                <a:spcPct val="80000"/>
              </a:lnSpc>
            </a:pPr>
            <a:r>
              <a:rPr lang="en-US" sz="2000">
                <a:latin typeface="Arial" pitchFamily="34"/>
                <a:cs typeface="Arial" pitchFamily="34"/>
              </a:rPr>
              <a:t>Utilise tools with caution – contact centres, CRM, and other tools</a:t>
            </a:r>
          </a:p>
          <a:p>
            <a:pPr lvl="0">
              <a:lnSpc>
                <a:spcPct val="80000"/>
              </a:lnSpc>
            </a:pPr>
            <a:r>
              <a:rPr lang="en-US" sz="2000">
                <a:latin typeface="Arial" pitchFamily="34"/>
                <a:cs typeface="Arial" pitchFamily="34"/>
              </a:rPr>
              <a:t>Measure your performance – including  NetPromoter/Customer Effort</a:t>
            </a:r>
          </a:p>
          <a:p>
            <a:pPr lvl="0">
              <a:lnSpc>
                <a:spcPct val="80000"/>
              </a:lnSpc>
            </a:pPr>
            <a:r>
              <a:rPr lang="en-US" sz="2000">
                <a:latin typeface="Arial" pitchFamily="34"/>
                <a:cs typeface="Arial" pitchFamily="34"/>
              </a:rPr>
              <a:t>Build a reputation, communicate, and tell the world</a:t>
            </a:r>
          </a:p>
          <a:p>
            <a:pPr lvl="0">
              <a:lnSpc>
                <a:spcPct val="80000"/>
              </a:lnSpc>
            </a:pPr>
            <a:endParaRPr lang="en-GB" sz="2000">
              <a:latin typeface="Arial" pitchFamily="34"/>
              <a:cs typeface="Arial" pitchFamily="34"/>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1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660147-60B3-4F82-A222-A1354192FF53}"/>
              </a:ext>
            </a:extLst>
          </p:cNvPr>
          <p:cNvSpPr txBox="1">
            <a:spLocks noGrp="1"/>
          </p:cNvSpPr>
          <p:nvPr>
            <p:ph type="title"/>
          </p:nvPr>
        </p:nvSpPr>
        <p:spPr>
          <a:xfrm>
            <a:off x="1484308" y="424071"/>
            <a:ext cx="10018715" cy="1179438"/>
          </a:xfrm>
        </p:spPr>
        <p:txBody>
          <a:bodyPr/>
          <a:lstStyle/>
          <a:p>
            <a:pPr lvl="0"/>
            <a:r>
              <a:rPr lang="ro-RO" sz="2300"/>
              <a:t> </a:t>
            </a:r>
            <a:r>
              <a:rPr lang="ro-RO">
                <a:latin typeface="Arial" pitchFamily="34"/>
                <a:cs typeface="Arial" pitchFamily="34"/>
              </a:rPr>
              <a:t>GUEST SERVICE DELIVERY  </a:t>
            </a:r>
            <a:r>
              <a:rPr lang="en-US">
                <a:latin typeface="Arial" pitchFamily="34"/>
                <a:cs typeface="Arial" pitchFamily="34"/>
              </a:rPr>
              <a:t/>
            </a:r>
            <a:br>
              <a:rPr lang="en-US">
                <a:latin typeface="Arial" pitchFamily="34"/>
                <a:cs typeface="Arial" pitchFamily="34"/>
              </a:rPr>
            </a:br>
            <a:endParaRPr lang="en-GB">
              <a:latin typeface="Arial" pitchFamily="34"/>
              <a:cs typeface="Arial" pitchFamily="34"/>
            </a:endParaRPr>
          </a:p>
        </p:txBody>
      </p:sp>
      <p:sp>
        <p:nvSpPr>
          <p:cNvPr id="3" name="Text Placeholder 2">
            <a:extLst>
              <a:ext uri="{FF2B5EF4-FFF2-40B4-BE49-F238E27FC236}">
                <a16:creationId xmlns:a16="http://schemas.microsoft.com/office/drawing/2014/main" id="{32999C3C-4800-4CC1-A478-2FD5EB4B8A31}"/>
              </a:ext>
            </a:extLst>
          </p:cNvPr>
          <p:cNvSpPr txBox="1">
            <a:spLocks noGrp="1"/>
          </p:cNvSpPr>
          <p:nvPr>
            <p:ph type="body" idx="4294967295"/>
          </p:nvPr>
        </p:nvSpPr>
        <p:spPr>
          <a:xfrm>
            <a:off x="1577074" y="1603510"/>
            <a:ext cx="10018715" cy="4625007"/>
          </a:xfrm>
        </p:spPr>
        <p:txBody>
          <a:bodyPr/>
          <a:lstStyle/>
          <a:p>
            <a:pPr marL="0" lvl="0" indent="0">
              <a:lnSpc>
                <a:spcPct val="80000"/>
              </a:lnSpc>
              <a:spcBef>
                <a:spcPts val="500"/>
              </a:spcBef>
              <a:buNone/>
            </a:pPr>
            <a:r>
              <a:rPr lang="ro-RO" sz="1900"/>
              <a:t>                     </a:t>
            </a:r>
            <a:r>
              <a:rPr lang="ro-RO" sz="2000">
                <a:latin typeface="Arial" pitchFamily="34"/>
                <a:cs typeface="Arial" pitchFamily="34"/>
              </a:rPr>
              <a:t> </a:t>
            </a:r>
            <a:r>
              <a:rPr lang="en-GB" sz="2000">
                <a:latin typeface="Arial" pitchFamily="34"/>
                <a:cs typeface="Arial" pitchFamily="34"/>
              </a:rPr>
              <a:t>According</a:t>
            </a:r>
            <a:r>
              <a:rPr lang="ro-RO" sz="2000">
                <a:latin typeface="Arial" pitchFamily="34"/>
                <a:cs typeface="Arial" pitchFamily="34"/>
              </a:rPr>
              <a:t> to Matarirano (2005) services are deeds  performances or efforts  which cannot be physically be possessed; so therefore guest service delivery indicate or implies the helping of guest to get the information or service which they needed, that enable  them to stay in the hotel comfortably and satisfied</a:t>
            </a:r>
            <a:endParaRPr lang="en-US" sz="2000">
              <a:latin typeface="Arial" pitchFamily="34"/>
              <a:cs typeface="Arial" pitchFamily="34"/>
            </a:endParaRPr>
          </a:p>
          <a:p>
            <a:pPr marL="0" lvl="0" indent="0">
              <a:lnSpc>
                <a:spcPct val="80000"/>
              </a:lnSpc>
              <a:spcBef>
                <a:spcPts val="500"/>
              </a:spcBef>
              <a:buNone/>
            </a:pPr>
            <a:r>
              <a:rPr lang="ro-RO" sz="2000">
                <a:latin typeface="Arial" pitchFamily="34"/>
                <a:cs typeface="Arial" pitchFamily="34"/>
              </a:rPr>
              <a:t>This involves listening to guests, provide lodging needs.</a:t>
            </a:r>
            <a:endParaRPr lang="en-US" sz="2000">
              <a:latin typeface="Arial" pitchFamily="34"/>
              <a:cs typeface="Arial" pitchFamily="34"/>
            </a:endParaRPr>
          </a:p>
          <a:p>
            <a:pPr marL="0" lvl="0" indent="0">
              <a:lnSpc>
                <a:spcPct val="80000"/>
              </a:lnSpc>
              <a:spcBef>
                <a:spcPts val="500"/>
              </a:spcBef>
              <a:buNone/>
            </a:pPr>
            <a:r>
              <a:rPr lang="ro-RO" sz="2000">
                <a:latin typeface="Arial" pitchFamily="34"/>
                <a:cs typeface="Arial" pitchFamily="34"/>
              </a:rPr>
              <a:t>    The success of quest service is the life line of any hotel. According to Sridhar(2017)guest service = delight customer = prosperous business.</a:t>
            </a:r>
            <a:endParaRPr lang="en-US" sz="2000">
              <a:latin typeface="Arial" pitchFamily="34"/>
              <a:cs typeface="Arial" pitchFamily="34"/>
            </a:endParaRPr>
          </a:p>
          <a:p>
            <a:pPr marL="0" lvl="0" indent="0">
              <a:lnSpc>
                <a:spcPct val="80000"/>
              </a:lnSpc>
              <a:spcBef>
                <a:spcPts val="500"/>
              </a:spcBef>
              <a:buNone/>
            </a:pPr>
            <a:r>
              <a:rPr lang="ro-RO" sz="2000">
                <a:latin typeface="Arial" pitchFamily="34"/>
                <a:cs typeface="Arial" pitchFamily="34"/>
              </a:rPr>
              <a:t>The perception of what a successful guest service should be in the hotel industry is different among customers . According to Mill(2006)</a:t>
            </a:r>
            <a:endParaRPr lang="en-US" sz="2000">
              <a:latin typeface="Arial" pitchFamily="34"/>
              <a:cs typeface="Arial" pitchFamily="34"/>
            </a:endParaRPr>
          </a:p>
          <a:p>
            <a:pPr marL="0" lvl="0" indent="0">
              <a:lnSpc>
                <a:spcPct val="80000"/>
              </a:lnSpc>
              <a:spcBef>
                <a:spcPts val="500"/>
              </a:spcBef>
              <a:buNone/>
            </a:pPr>
            <a:r>
              <a:rPr lang="ro-RO" sz="2000">
                <a:latin typeface="Arial" pitchFamily="34"/>
                <a:cs typeface="Arial" pitchFamily="34"/>
              </a:rPr>
              <a:t>Guest develop expectation about the service they are to receive base on such thing as their past experience , word of mouth and the advertisement of the hotel it self , and their own needs and wants during their stay or at the end of their stay, the guest normaly compare  the quality of the  service they expected.</a:t>
            </a:r>
            <a:endParaRPr lang="en-US" sz="2000">
              <a:latin typeface="Arial" pitchFamily="34"/>
              <a:cs typeface="Arial" pitchFamily="34"/>
            </a:endParaRPr>
          </a:p>
          <a:p>
            <a:pPr marL="0" lvl="0" indent="0">
              <a:lnSpc>
                <a:spcPct val="80000"/>
              </a:lnSpc>
              <a:spcBef>
                <a:spcPts val="500"/>
              </a:spcBef>
              <a:buNone/>
            </a:pPr>
            <a:r>
              <a:rPr lang="ro-RO" sz="1900"/>
              <a:t> </a:t>
            </a:r>
            <a:endParaRPr lang="en-US" sz="1900"/>
          </a:p>
          <a:p>
            <a:pPr marL="0" lvl="0" indent="0" algn="ctr">
              <a:lnSpc>
                <a:spcPct val="80000"/>
              </a:lnSpc>
              <a:spcBef>
                <a:spcPts val="500"/>
              </a:spcBef>
              <a:buNone/>
            </a:pPr>
            <a:endParaRPr lang="en-GB" sz="190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23">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71F548D-10EA-4CF5-9443-23EDEC93095E}"/>
              </a:ext>
            </a:extLst>
          </p:cNvPr>
          <p:cNvSpPr/>
          <p:nvPr/>
        </p:nvSpPr>
        <p:spPr>
          <a:xfrm>
            <a:off x="1961323" y="416152"/>
            <a:ext cx="9515063" cy="6025685"/>
          </a:xfrm>
          <a:prstGeom prst="rect">
            <a:avLst/>
          </a:prstGeom>
          <a:noFill/>
          <a:ln cap="flat">
            <a:noFill/>
            <a:prstDash val="solid"/>
          </a:ln>
        </p:spPr>
        <p:txBody>
          <a:bodyPr vert="horz" wrap="square" lIns="91440" tIns="45720" rIns="91440" bIns="45720" anchor="t" anchorCtr="0" compatLnSpc="1">
            <a:spAutoFit/>
          </a:bodyPr>
          <a:lstStyle/>
          <a:p>
            <a:pPr marL="0" marR="0" lvl="0" indent="0" algn="l" defTabSz="457200" rtl="0" fontAlgn="auto" hangingPunct="1">
              <a:lnSpc>
                <a:spcPct val="106000"/>
              </a:lnSpc>
              <a:spcBef>
                <a:spcPts val="0"/>
              </a:spcBef>
              <a:spcAft>
                <a:spcPts val="800"/>
              </a:spcAft>
              <a:buNone/>
              <a:tabLst>
                <a:tab pos="457200" algn="l"/>
              </a:tabLst>
              <a:defRPr sz="1800" b="0" i="0" u="none" strike="noStrike" kern="0" cap="none" spc="0" baseline="0">
                <a:solidFill>
                  <a:srgbClr val="000000"/>
                </a:solidFill>
                <a:uFillTx/>
              </a:defRPr>
            </a:pPr>
            <a:r>
              <a:rPr lang="en-US" sz="2000" b="0" i="0" u="none" strike="noStrike" kern="1200" cap="none" spc="0" baseline="0">
                <a:solidFill>
                  <a:srgbClr val="000000"/>
                </a:solidFill>
                <a:uFillTx/>
                <a:latin typeface="Arial" pitchFamily="34"/>
                <a:cs typeface="Arial" pitchFamily="34"/>
              </a:rPr>
              <a:t>    </a:t>
            </a:r>
            <a:r>
              <a:rPr lang="ro-RO" sz="2000" b="0" i="0" u="none" strike="noStrike" kern="1200" cap="none" spc="0" baseline="0">
                <a:solidFill>
                  <a:srgbClr val="000000"/>
                </a:solidFill>
                <a:uFillTx/>
                <a:latin typeface="Arial" pitchFamily="34"/>
                <a:cs typeface="Arial" pitchFamily="34"/>
              </a:rPr>
              <a:t>Good service delivery , is a working advertisement for any hotel base on </a:t>
            </a:r>
            <a:r>
              <a:rPr lang="en-US" sz="2000" b="0" i="0" u="none" strike="noStrike" kern="1200" cap="none" spc="0" baseline="0">
                <a:solidFill>
                  <a:srgbClr val="000000"/>
                </a:solidFill>
                <a:uFillTx/>
                <a:latin typeface="Arial" pitchFamily="34"/>
                <a:cs typeface="Arial" pitchFamily="34"/>
              </a:rPr>
              <a:t>       </a:t>
            </a:r>
            <a:r>
              <a:rPr lang="ro-RO" sz="2000" b="0" i="0" u="none" strike="noStrike" kern="1200" cap="none" spc="0" baseline="0">
                <a:solidFill>
                  <a:srgbClr val="000000"/>
                </a:solidFill>
                <a:uFillTx/>
                <a:latin typeface="Arial" pitchFamily="34"/>
                <a:cs typeface="Arial" pitchFamily="34"/>
              </a:rPr>
              <a:t>this ETAP hotel has become one of the leading hotel in Geneva because of their good service delivery they offer  to their guests such as :</a:t>
            </a:r>
            <a:endParaRPr lang="en-US" sz="2000" b="0" i="0" u="none" strike="noStrike" kern="1200" cap="none" spc="0" baseline="0">
              <a:solidFill>
                <a:srgbClr val="000000"/>
              </a:solidFill>
              <a:uFillTx/>
              <a:latin typeface="Arial" pitchFamily="34"/>
              <a:cs typeface="Arial" pitchFamily="34"/>
            </a:endParaRPr>
          </a:p>
          <a:p>
            <a:pPr marL="342900" marR="0" lvl="0" indent="-342900" algn="l" defTabSz="457200" rtl="0" fontAlgn="auto" hangingPunct="1">
              <a:lnSpc>
                <a:spcPct val="106000"/>
              </a:lnSpc>
              <a:spcBef>
                <a:spcPts val="0"/>
              </a:spcBef>
              <a:spcAft>
                <a:spcPts val="800"/>
              </a:spcAft>
              <a:buClr>
                <a:srgbClr val="30ACEC"/>
              </a:buClr>
              <a:buSzPct val="150000"/>
              <a:buFont typeface="Arial" pitchFamily="34"/>
              <a:buChar char="•"/>
              <a:tabLst>
                <a:tab pos="457200" algn="l"/>
              </a:tabLst>
              <a:defRPr sz="1800" b="0" i="0" u="none" strike="noStrike" kern="0" cap="none" spc="0" baseline="0">
                <a:solidFill>
                  <a:srgbClr val="000000"/>
                </a:solidFill>
                <a:uFillTx/>
              </a:defRPr>
            </a:pPr>
            <a:r>
              <a:rPr lang="en-US" sz="2000" b="0" i="0" u="none" strike="noStrike" kern="1200" cap="none" spc="0" baseline="0">
                <a:solidFill>
                  <a:srgbClr val="000000"/>
                </a:solidFill>
                <a:uFillTx/>
                <a:latin typeface="Arial" pitchFamily="34"/>
                <a:cs typeface="Arial" pitchFamily="34"/>
              </a:rPr>
              <a:t>   </a:t>
            </a:r>
            <a:r>
              <a:rPr lang="ro-RO" sz="2000" b="0" i="0" u="none" strike="noStrike" kern="1200" cap="none" spc="0" baseline="0">
                <a:solidFill>
                  <a:srgbClr val="000000"/>
                </a:solidFill>
                <a:uFillTx/>
                <a:latin typeface="Arial" pitchFamily="34"/>
                <a:cs typeface="Arial" pitchFamily="34"/>
              </a:rPr>
              <a:t>Pick-up and drop off service ETAP hotel now offer compliment service to the guest by pick-up drop-off from the airport , with this the problem of how the guest will get to the hotel will be over.</a:t>
            </a:r>
            <a:endParaRPr lang="en-US" sz="2000" b="0" i="0" u="none" strike="noStrike" kern="1200" cap="none" spc="0" baseline="0">
              <a:solidFill>
                <a:srgbClr val="000000"/>
              </a:solidFill>
              <a:uFillTx/>
              <a:latin typeface="Arial" pitchFamily="34"/>
              <a:cs typeface="Arial" pitchFamily="34"/>
            </a:endParaRPr>
          </a:p>
          <a:p>
            <a:pPr marL="342900" marR="0" lvl="0" indent="-342900" algn="l" defTabSz="457200" rtl="0" fontAlgn="auto" hangingPunct="1">
              <a:lnSpc>
                <a:spcPct val="106000"/>
              </a:lnSpc>
              <a:spcBef>
                <a:spcPts val="0"/>
              </a:spcBef>
              <a:spcAft>
                <a:spcPts val="800"/>
              </a:spcAft>
              <a:buClr>
                <a:srgbClr val="30ACEC"/>
              </a:buClr>
              <a:buSzPct val="150000"/>
              <a:buFont typeface="Arial" pitchFamily="34"/>
              <a:buChar char="•"/>
              <a:tabLst>
                <a:tab pos="457200" algn="l"/>
              </a:tabLst>
              <a:defRPr sz="1800" b="0" i="0" u="none" strike="noStrike" kern="0" cap="none" spc="0" baseline="0">
                <a:solidFill>
                  <a:srgbClr val="000000"/>
                </a:solidFill>
                <a:uFillTx/>
              </a:defRPr>
            </a:pPr>
            <a:r>
              <a:rPr lang="ro-RO" sz="2000" b="0" i="0" u="none" strike="noStrike" kern="1200" cap="none" spc="0" baseline="0">
                <a:solidFill>
                  <a:srgbClr val="000000"/>
                </a:solidFill>
                <a:uFillTx/>
                <a:latin typeface="Arial" pitchFamily="34"/>
                <a:cs typeface="Arial" pitchFamily="34"/>
              </a:rPr>
              <a:t> </a:t>
            </a:r>
            <a:r>
              <a:rPr lang="en-GB" sz="2000" b="0" i="0" u="none" strike="noStrike" kern="1200" cap="none" spc="0" baseline="0">
                <a:solidFill>
                  <a:srgbClr val="000000"/>
                </a:solidFill>
                <a:uFillTx/>
                <a:latin typeface="Arial" pitchFamily="34"/>
                <a:ea typeface="Times New Roman" pitchFamily="18"/>
                <a:cs typeface="Arial" pitchFamily="34"/>
              </a:rPr>
              <a:t>Multilanguage hotel service : is a vital guest service product a hotel can offer, the ability for a guest to interact with staff easily in their own language is a good guest experience.</a:t>
            </a:r>
            <a:endParaRPr lang="en-US" sz="2000" b="0" i="0" u="none" strike="noStrike" kern="1200" cap="none" spc="0" baseline="0">
              <a:solidFill>
                <a:srgbClr val="000000"/>
              </a:solidFill>
              <a:uFillTx/>
              <a:latin typeface="Arial" pitchFamily="34"/>
              <a:ea typeface="Times New Roman" pitchFamily="18"/>
              <a:cs typeface="Arial" pitchFamily="34"/>
            </a:endParaRPr>
          </a:p>
          <a:p>
            <a:pPr marL="342900" marR="0" lvl="0" indent="-342900" algn="l" defTabSz="457200" rtl="0" fontAlgn="auto" hangingPunct="1">
              <a:lnSpc>
                <a:spcPct val="106000"/>
              </a:lnSpc>
              <a:spcBef>
                <a:spcPts val="0"/>
              </a:spcBef>
              <a:spcAft>
                <a:spcPts val="800"/>
              </a:spcAft>
              <a:buClr>
                <a:srgbClr val="30ACEC"/>
              </a:buClr>
              <a:buSzPct val="150000"/>
              <a:buFont typeface="Arial" pitchFamily="34"/>
              <a:buChar char="•"/>
              <a:tabLst>
                <a:tab pos="457200" algn="l"/>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pitchFamily="34"/>
                <a:ea typeface="Times New Roman" pitchFamily="18"/>
                <a:cs typeface="Arial" pitchFamily="34"/>
              </a:rPr>
              <a:t>In a house support centre : the innovation of technology sit at the central part of hotel service, internet has become the key point of the overall guest experience , so also mobile servive application is now the central point for guest interaction, other such as door lock.</a:t>
            </a:r>
            <a:endParaRPr lang="en-US" sz="2000" b="0" i="0" u="none" strike="noStrike" kern="1200" cap="none" spc="0" baseline="0">
              <a:solidFill>
                <a:srgbClr val="000000"/>
              </a:solidFill>
              <a:uFillTx/>
              <a:latin typeface="Arial" pitchFamily="34"/>
              <a:ea typeface="Times New Roman" pitchFamily="18"/>
              <a:cs typeface="Arial" pitchFamily="34"/>
            </a:endParaRPr>
          </a:p>
          <a:p>
            <a:pPr marL="342900" marR="0" lvl="0" indent="-342900" algn="l" defTabSz="457200" rtl="0" fontAlgn="auto" hangingPunct="1">
              <a:lnSpc>
                <a:spcPct val="106000"/>
              </a:lnSpc>
              <a:spcBef>
                <a:spcPts val="0"/>
              </a:spcBef>
              <a:spcAft>
                <a:spcPts val="800"/>
              </a:spcAft>
              <a:buClr>
                <a:srgbClr val="30ACEC"/>
              </a:buClr>
              <a:buSzPct val="150000"/>
              <a:buFont typeface="Arial" pitchFamily="34"/>
              <a:buChar char="•"/>
              <a:tabLst>
                <a:tab pos="457200" algn="l"/>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pitchFamily="34"/>
                <a:ea typeface="Times New Roman" pitchFamily="18"/>
                <a:cs typeface="Arial" pitchFamily="34"/>
              </a:rPr>
              <a:t>State of the-act-tv, the days of the just flat screen tv is fading out, today there are so many tv that can do what will make the guest more convenience. CO design, indicate that tv within virgin’s, new hotel can be used to order room service and it is possible to controlled with your smartphone</a:t>
            </a:r>
            <a:endParaRPr lang="en-GB" sz="2000" b="0" i="0" u="none" strike="noStrike" kern="1200" cap="none" spc="0" baseline="0">
              <a:solidFill>
                <a:srgbClr val="000000"/>
              </a:solidFill>
              <a:uFillTx/>
              <a:latin typeface="Arial" pitchFamily="34"/>
              <a:cs typeface="Arial" pitchFamily="34"/>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2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203E38-9EDD-4292-808A-4F1381386E6F}"/>
              </a:ext>
            </a:extLst>
          </p:cNvPr>
          <p:cNvSpPr txBox="1">
            <a:spLocks noGrp="1"/>
          </p:cNvSpPr>
          <p:nvPr>
            <p:ph type="title"/>
          </p:nvPr>
        </p:nvSpPr>
        <p:spPr>
          <a:xfrm>
            <a:off x="1484308" y="685800"/>
            <a:ext cx="10018715" cy="1143000"/>
          </a:xfrm>
        </p:spPr>
        <p:txBody>
          <a:bodyPr/>
          <a:lstStyle/>
          <a:p>
            <a:pPr lvl="0"/>
            <a:r>
              <a:rPr lang="en-GB" sz="3600">
                <a:latin typeface="Arial" pitchFamily="34"/>
                <a:cs typeface="Arial" pitchFamily="34"/>
              </a:rPr>
              <a:t>Service setting</a:t>
            </a:r>
            <a:r>
              <a:rPr lang="en-US" sz="2900"/>
              <a:t/>
            </a:r>
            <a:br>
              <a:rPr lang="en-US" sz="2900"/>
            </a:br>
            <a:endParaRPr lang="en-GB" sz="2900"/>
          </a:p>
        </p:txBody>
      </p:sp>
      <p:sp>
        <p:nvSpPr>
          <p:cNvPr id="3" name="Text Placeholder 2">
            <a:extLst>
              <a:ext uri="{FF2B5EF4-FFF2-40B4-BE49-F238E27FC236}">
                <a16:creationId xmlns:a16="http://schemas.microsoft.com/office/drawing/2014/main" id="{2AF53E74-A416-461C-A7F1-4262729DD6B1}"/>
              </a:ext>
            </a:extLst>
          </p:cNvPr>
          <p:cNvSpPr txBox="1">
            <a:spLocks noGrp="1"/>
          </p:cNvSpPr>
          <p:nvPr>
            <p:ph type="body" idx="4294967295"/>
          </p:nvPr>
        </p:nvSpPr>
        <p:spPr>
          <a:xfrm>
            <a:off x="1484308" y="2610676"/>
            <a:ext cx="10018715" cy="3180520"/>
          </a:xfrm>
        </p:spPr>
        <p:txBody>
          <a:bodyPr anchorCtr="1"/>
          <a:lstStyle/>
          <a:p>
            <a:pPr marL="0" lvl="0" indent="0" algn="ctr">
              <a:spcBef>
                <a:spcPts val="500"/>
              </a:spcBef>
              <a:buNone/>
            </a:pPr>
            <a:r>
              <a:rPr lang="en-GB" sz="2000">
                <a:latin typeface="Arial" pitchFamily="34"/>
                <a:cs typeface="Arial" pitchFamily="34"/>
              </a:rPr>
              <a:t>In a hotel industry the guests is the most powerful tools, the main concern of any hotel management is how to offer excellence and high level of service to them guests, on the other hand excellence or extra service can also help the hotel to generate more revenue, witch is the true aims of any hotelier. Any chaotic service will bring bad experience to the guests, what is needed is tangible and good service that are essential to the success. </a:t>
            </a:r>
            <a:endParaRPr lang="en-US" sz="2000">
              <a:latin typeface="Arial" pitchFamily="34"/>
              <a:cs typeface="Arial" pitchFamily="34"/>
            </a:endParaRPr>
          </a:p>
          <a:p>
            <a:pPr marL="0" lvl="0" indent="0" algn="ctr">
              <a:spcBef>
                <a:spcPts val="500"/>
              </a:spcBef>
              <a:buNone/>
            </a:pPr>
            <a:endParaRPr lang="en-GB" sz="200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3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131BBF-7D93-4DCA-A365-A00B08FB8C69}"/>
              </a:ext>
            </a:extLst>
          </p:cNvPr>
          <p:cNvSpPr txBox="1">
            <a:spLocks noGrp="1"/>
          </p:cNvSpPr>
          <p:nvPr>
            <p:ph type="title"/>
          </p:nvPr>
        </p:nvSpPr>
        <p:spPr>
          <a:xfrm>
            <a:off x="1484308" y="685800"/>
            <a:ext cx="10018715" cy="1447796"/>
          </a:xfrm>
        </p:spPr>
        <p:txBody>
          <a:bodyPr/>
          <a:lstStyle/>
          <a:p>
            <a:pPr lvl="0"/>
            <a:r>
              <a:rPr lang="en-GB" sz="4000"/>
              <a:t>Service quality</a:t>
            </a:r>
            <a:r>
              <a:rPr lang="en-GB"/>
              <a:t/>
            </a:r>
            <a:br>
              <a:rPr lang="en-GB"/>
            </a:br>
            <a:endParaRPr lang="en-GB"/>
          </a:p>
        </p:txBody>
      </p:sp>
      <p:sp>
        <p:nvSpPr>
          <p:cNvPr id="3" name="Text Placeholder 2">
            <a:extLst>
              <a:ext uri="{FF2B5EF4-FFF2-40B4-BE49-F238E27FC236}">
                <a16:creationId xmlns:a16="http://schemas.microsoft.com/office/drawing/2014/main" id="{CB1D5D93-D6C1-44AD-B7B1-EBC59411EF7C}"/>
              </a:ext>
            </a:extLst>
          </p:cNvPr>
          <p:cNvSpPr txBox="1">
            <a:spLocks noGrp="1"/>
          </p:cNvSpPr>
          <p:nvPr>
            <p:ph type="body" idx="4294967295"/>
          </p:nvPr>
        </p:nvSpPr>
        <p:spPr>
          <a:xfrm>
            <a:off x="1484308" y="1730328"/>
            <a:ext cx="10018715" cy="4060868"/>
          </a:xfrm>
        </p:spPr>
        <p:txBody>
          <a:bodyPr/>
          <a:lstStyle/>
          <a:p>
            <a:pPr lvl="0"/>
            <a:r>
              <a:rPr lang="en-US">
                <a:latin typeface="Arial" pitchFamily="34"/>
                <a:cs typeface="Arial" pitchFamily="34"/>
              </a:rPr>
              <a:t>In some earlier studies, service quality can be defined as the extent to which the service fulfils the needs or expectations of the customers or conceptualised it as the overall impression of customers as regards the weakness or excellence of the service. However, service quality is defined as “what the customer gets out and is willing to pay for” rather than “what the supplier puts in”. Therefore, service quality can be seen as the gap as the between the expected service and the actual perceived service.  Mukhles M Al-Ababneh(2017)</a:t>
            </a:r>
            <a:endParaRPr lang="en-GB">
              <a:latin typeface="Arial" pitchFamily="34"/>
              <a:cs typeface="Arial" pitchFamily="34"/>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4AA84-A4F5-455E-BD83-CB6DDD251B98}"/>
              </a:ext>
            </a:extLst>
          </p:cNvPr>
          <p:cNvSpPr txBox="1">
            <a:spLocks noGrp="1"/>
          </p:cNvSpPr>
          <p:nvPr>
            <p:ph type="title"/>
          </p:nvPr>
        </p:nvSpPr>
        <p:spPr>
          <a:xfrm>
            <a:off x="1484308" y="685800"/>
            <a:ext cx="10018715" cy="1752603"/>
          </a:xfrm>
        </p:spPr>
        <p:txBody>
          <a:bodyPr/>
          <a:lstStyle/>
          <a:p>
            <a:pPr lvl="0"/>
            <a:r>
              <a:rPr lang="en-GB">
                <a:latin typeface="Arial" pitchFamily="34"/>
                <a:cs typeface="Arial" pitchFamily="34"/>
              </a:rPr>
              <a:t>Service quality</a:t>
            </a:r>
          </a:p>
        </p:txBody>
      </p:sp>
      <p:sp>
        <p:nvSpPr>
          <p:cNvPr id="3" name="Content Placeholder 2">
            <a:extLst>
              <a:ext uri="{FF2B5EF4-FFF2-40B4-BE49-F238E27FC236}">
                <a16:creationId xmlns:a16="http://schemas.microsoft.com/office/drawing/2014/main" id="{C9672685-59A4-461B-8846-D2B91E236B7A}"/>
              </a:ext>
            </a:extLst>
          </p:cNvPr>
          <p:cNvSpPr txBox="1">
            <a:spLocks noGrp="1"/>
          </p:cNvSpPr>
          <p:nvPr>
            <p:ph idx="1"/>
          </p:nvPr>
        </p:nvSpPr>
        <p:spPr>
          <a:xfrm>
            <a:off x="1610916" y="2318113"/>
            <a:ext cx="10018715" cy="3684108"/>
          </a:xfrm>
        </p:spPr>
        <p:txBody>
          <a:bodyPr/>
          <a:lstStyle/>
          <a:p>
            <a:pPr lvl="0">
              <a:lnSpc>
                <a:spcPct val="80000"/>
              </a:lnSpc>
              <a:spcBef>
                <a:spcPts val="500"/>
              </a:spcBef>
            </a:pPr>
            <a:r>
              <a:rPr lang="en-US" sz="2000">
                <a:latin typeface="Arial" pitchFamily="34"/>
                <a:cs typeface="Arial" pitchFamily="34"/>
              </a:rPr>
              <a:t>Service quality components are service, value for money ratio, offering and atmosphere</a:t>
            </a:r>
          </a:p>
          <a:p>
            <a:pPr lvl="0">
              <a:lnSpc>
                <a:spcPct val="80000"/>
              </a:lnSpc>
              <a:spcBef>
                <a:spcPts val="500"/>
              </a:spcBef>
            </a:pPr>
            <a:r>
              <a:rPr lang="en-US" sz="2000">
                <a:latin typeface="Arial" pitchFamily="34"/>
                <a:cs typeface="Arial" pitchFamily="34"/>
              </a:rPr>
              <a:t>The essential factor of quality is service that is the performance execute in a professional manner by one person or a company in the profit of its customer. (business dictionary)</a:t>
            </a:r>
          </a:p>
          <a:p>
            <a:pPr lvl="0">
              <a:lnSpc>
                <a:spcPct val="80000"/>
              </a:lnSpc>
              <a:spcBef>
                <a:spcPts val="500"/>
              </a:spcBef>
            </a:pPr>
            <a:r>
              <a:rPr lang="en-US" sz="2000">
                <a:latin typeface="Arial" pitchFamily="34"/>
                <a:cs typeface="Arial" pitchFamily="34"/>
              </a:rPr>
              <a:t>Value for money ratio plays an important role because the customers knows what to expect instead for their money in the experience with the hotel.</a:t>
            </a:r>
          </a:p>
          <a:p>
            <a:pPr lvl="0">
              <a:lnSpc>
                <a:spcPct val="80000"/>
              </a:lnSpc>
              <a:spcBef>
                <a:spcPts val="500"/>
              </a:spcBef>
            </a:pPr>
            <a:r>
              <a:rPr lang="en-US" sz="2000">
                <a:latin typeface="Arial" pitchFamily="34"/>
                <a:cs typeface="Arial" pitchFamily="34"/>
              </a:rPr>
              <a:t>Quality in the hospitality industry means to offer a suitable space of the room, modern furniture, big and comfortable beds, internet. As well a quality guest service means the help that the staff provide to their customers.</a:t>
            </a:r>
          </a:p>
          <a:p>
            <a:pPr lvl="0">
              <a:lnSpc>
                <a:spcPct val="80000"/>
              </a:lnSpc>
              <a:spcBef>
                <a:spcPts val="500"/>
              </a:spcBef>
            </a:pPr>
            <a:r>
              <a:rPr lang="en-US" sz="2000">
                <a:latin typeface="Arial" pitchFamily="34"/>
                <a:cs typeface="Arial" pitchFamily="34"/>
              </a:rPr>
              <a:t>Atmosphere include the design of the interior, the environmental sound, lighting, odor and temperature.</a:t>
            </a:r>
          </a:p>
          <a:p>
            <a:pPr marL="0" lvl="0" indent="0">
              <a:lnSpc>
                <a:spcPct val="80000"/>
              </a:lnSpc>
              <a:spcBef>
                <a:spcPts val="500"/>
              </a:spcBef>
              <a:buNone/>
            </a:pPr>
            <a:endParaRPr lang="en-GB" sz="200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2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4EBB72-461E-4252-8AFC-84FE191DB3BC}"/>
              </a:ext>
            </a:extLst>
          </p:cNvPr>
          <p:cNvSpPr txBox="1">
            <a:spLocks noGrp="1"/>
          </p:cNvSpPr>
          <p:nvPr>
            <p:ph type="title"/>
          </p:nvPr>
        </p:nvSpPr>
        <p:spPr>
          <a:xfrm>
            <a:off x="1484308" y="96076"/>
            <a:ext cx="10018715" cy="970717"/>
          </a:xfrm>
        </p:spPr>
        <p:txBody>
          <a:bodyPr/>
          <a:lstStyle/>
          <a:p>
            <a:pPr lvl="0"/>
            <a:r>
              <a:rPr lang="en-GB" sz="4000"/>
              <a:t>Guest service experience</a:t>
            </a:r>
          </a:p>
        </p:txBody>
      </p:sp>
      <p:sp>
        <p:nvSpPr>
          <p:cNvPr id="3" name="Text Placeholder 2">
            <a:extLst>
              <a:ext uri="{FF2B5EF4-FFF2-40B4-BE49-F238E27FC236}">
                <a16:creationId xmlns:a16="http://schemas.microsoft.com/office/drawing/2014/main" id="{0733A4C4-937C-400E-82D7-E3248A1E0282}"/>
              </a:ext>
            </a:extLst>
          </p:cNvPr>
          <p:cNvSpPr txBox="1">
            <a:spLocks noGrp="1"/>
          </p:cNvSpPr>
          <p:nvPr>
            <p:ph type="body" idx="4294967295"/>
          </p:nvPr>
        </p:nvSpPr>
        <p:spPr>
          <a:xfrm>
            <a:off x="1484308" y="940908"/>
            <a:ext cx="10018715" cy="4850297"/>
          </a:xfrm>
        </p:spPr>
        <p:txBody>
          <a:bodyPr/>
          <a:lstStyle/>
          <a:p>
            <a:pPr marL="342900" lvl="0" indent="-342900">
              <a:lnSpc>
                <a:spcPct val="85000"/>
              </a:lnSpc>
              <a:spcBef>
                <a:spcPts val="0"/>
              </a:spcBef>
              <a:spcAft>
                <a:spcPts val="800"/>
              </a:spcAft>
              <a:buFont typeface="Symbol" pitchFamily="18"/>
              <a:buChar char=""/>
            </a:pPr>
            <a:r>
              <a:rPr lang="en-US" sz="2000">
                <a:latin typeface="Arial" pitchFamily="34"/>
                <a:cs typeface="Arial" pitchFamily="34"/>
              </a:rPr>
              <a:t>First contact</a:t>
            </a:r>
          </a:p>
          <a:p>
            <a:pPr marL="0" lvl="0" indent="0">
              <a:lnSpc>
                <a:spcPct val="85000"/>
              </a:lnSpc>
              <a:spcBef>
                <a:spcPts val="500"/>
              </a:spcBef>
              <a:spcAft>
                <a:spcPts val="800"/>
              </a:spcAft>
              <a:buNone/>
            </a:pPr>
            <a:r>
              <a:rPr lang="en-US" sz="2000">
                <a:latin typeface="Arial" pitchFamily="34"/>
                <a:cs typeface="Arial" pitchFamily="34"/>
              </a:rPr>
              <a:t>First impression it is very important and in the moment the guests are calling for a reservation or an information they are expecting to be answered quickly, friendly and to be listened. Some mistakes can be done like unfriendly staff, holding the line, too much information and technical vocabulary.</a:t>
            </a:r>
          </a:p>
          <a:p>
            <a:pPr marL="342900" lvl="0" indent="-342900">
              <a:lnSpc>
                <a:spcPct val="85000"/>
              </a:lnSpc>
              <a:spcBef>
                <a:spcPts val="0"/>
              </a:spcBef>
              <a:spcAft>
                <a:spcPts val="800"/>
              </a:spcAft>
              <a:buFont typeface="Symbol" pitchFamily="18"/>
              <a:buChar char=""/>
            </a:pPr>
            <a:r>
              <a:rPr lang="en-US" sz="2000">
                <a:latin typeface="Arial" pitchFamily="34"/>
                <a:cs typeface="Arial" pitchFamily="34"/>
              </a:rPr>
              <a:t>Reservation </a:t>
            </a:r>
          </a:p>
          <a:p>
            <a:pPr marL="0" lvl="0" indent="0">
              <a:lnSpc>
                <a:spcPct val="85000"/>
              </a:lnSpc>
              <a:spcBef>
                <a:spcPts val="500"/>
              </a:spcBef>
              <a:spcAft>
                <a:spcPts val="800"/>
              </a:spcAft>
              <a:buNone/>
            </a:pPr>
            <a:r>
              <a:rPr lang="en-US" sz="2000">
                <a:latin typeface="Arial" pitchFamily="34"/>
                <a:cs typeface="Arial" pitchFamily="34"/>
              </a:rPr>
              <a:t>Reservation should contain name spelled correctly, precise details of products and services. And also  when the guest arrive, it is very important to be welcomed, greeted, smile and know your products to give your customer the most unique experience and effective communication has a crucial role in customer service.</a:t>
            </a:r>
          </a:p>
          <a:p>
            <a:pPr marL="342900" lvl="0" indent="-342900">
              <a:lnSpc>
                <a:spcPct val="85000"/>
              </a:lnSpc>
              <a:spcBef>
                <a:spcPts val="0"/>
              </a:spcBef>
              <a:spcAft>
                <a:spcPts val="800"/>
              </a:spcAft>
              <a:buFont typeface="Symbol" pitchFamily="18"/>
              <a:buChar char=""/>
            </a:pPr>
            <a:r>
              <a:rPr lang="en-US" sz="2000">
                <a:latin typeface="Arial" pitchFamily="34"/>
                <a:cs typeface="Arial" pitchFamily="34"/>
              </a:rPr>
              <a:t>Arrival</a:t>
            </a:r>
          </a:p>
          <a:p>
            <a:pPr marL="0" lvl="0" indent="0">
              <a:lnSpc>
                <a:spcPct val="85000"/>
              </a:lnSpc>
              <a:spcBef>
                <a:spcPts val="500"/>
              </a:spcBef>
              <a:spcAft>
                <a:spcPts val="800"/>
              </a:spcAft>
              <a:buNone/>
            </a:pPr>
            <a:r>
              <a:rPr lang="en-US" sz="2000">
                <a:latin typeface="Arial" pitchFamily="34"/>
                <a:cs typeface="Arial" pitchFamily="34"/>
              </a:rPr>
              <a:t>At the arrival the guests expect to have everything facilitate like guiding signs, free driveway, help with luggage. The proper way to receive a client is to be greeted immediately, be respectful, smile, make eye contact with them, initiate the conversation. </a:t>
            </a:r>
          </a:p>
          <a:p>
            <a:pPr marL="0" lvl="0" indent="0" algn="ctr">
              <a:lnSpc>
                <a:spcPct val="80000"/>
              </a:lnSpc>
              <a:spcBef>
                <a:spcPts val="200"/>
              </a:spcBef>
              <a:buNone/>
            </a:pPr>
            <a:endParaRPr lang="en-GB" sz="80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17">
    <p:spTree>
      <p:nvGrpSpPr>
        <p:cNvPr id="1" name=""/>
        <p:cNvGrpSpPr/>
        <p:nvPr/>
      </p:nvGrpSpPr>
      <p:grpSpPr>
        <a:xfrm>
          <a:off x="0" y="0"/>
          <a:ext cx="0" cy="0"/>
          <a:chOff x="0" y="0"/>
          <a:chExt cx="0" cy="0"/>
        </a:xfrm>
      </p:grpSpPr>
      <p:sp>
        <p:nvSpPr>
          <p:cNvPr id="2" name="Rectangle 2">
            <a:extLst>
              <a:ext uri="{FF2B5EF4-FFF2-40B4-BE49-F238E27FC236}">
                <a16:creationId xmlns:a16="http://schemas.microsoft.com/office/drawing/2014/main" id="{E32889C0-CFB0-4F8E-B432-8C9C99AF502D}"/>
              </a:ext>
            </a:extLst>
          </p:cNvPr>
          <p:cNvSpPr/>
          <p:nvPr/>
        </p:nvSpPr>
        <p:spPr>
          <a:xfrm>
            <a:off x="2544418" y="649361"/>
            <a:ext cx="9037984" cy="6551026"/>
          </a:xfrm>
          <a:prstGeom prst="rect">
            <a:avLst/>
          </a:prstGeom>
          <a:noFill/>
          <a:ln cap="flat">
            <a:noFill/>
            <a:prstDash val="solid"/>
          </a:ln>
        </p:spPr>
        <p:txBody>
          <a:bodyPr vert="horz" wrap="square" lIns="91440" tIns="45720" rIns="91440" bIns="45720" anchor="t" anchorCtr="0" compatLnSpc="1">
            <a:spAutoFit/>
          </a:bodyPr>
          <a:lstStyle/>
          <a:p>
            <a:pPr marL="342900" marR="0" lvl="0" indent="-342900" algn="l" defTabSz="457200" rtl="0" fontAlgn="auto" hangingPunct="1">
              <a:lnSpc>
                <a:spcPct val="105000"/>
              </a:lnSpc>
              <a:spcBef>
                <a:spcPts val="0"/>
              </a:spcBef>
              <a:spcAft>
                <a:spcPts val="800"/>
              </a:spcAft>
              <a:buClr>
                <a:srgbClr val="30ACEC"/>
              </a:buClr>
              <a:buSzPct val="150000"/>
              <a:buFont typeface="Arial" pitchFamily="34"/>
              <a:buChar char="•"/>
              <a:tabLst/>
              <a:defRPr sz="1800" b="0" i="0" u="none" strike="noStrike" kern="0" cap="none" spc="0" baseline="0">
                <a:solidFill>
                  <a:srgbClr val="000000"/>
                </a:solidFill>
                <a:uFillTx/>
              </a:defRPr>
            </a:pPr>
            <a:r>
              <a:rPr lang="en-US" sz="2000" b="0" i="0" u="none" strike="noStrike" kern="1200" cap="none" spc="0" baseline="0">
                <a:solidFill>
                  <a:srgbClr val="000000"/>
                </a:solidFill>
                <a:uFillTx/>
                <a:latin typeface="Arial" pitchFamily="34"/>
                <a:ea typeface="Calibri" pitchFamily="34"/>
                <a:cs typeface="Arial" pitchFamily="34"/>
              </a:rPr>
              <a:t>Check-in</a:t>
            </a:r>
          </a:p>
          <a:p>
            <a:pPr marL="0" marR="0" lvl="0" indent="0" algn="l" defTabSz="457200" rtl="0" fontAlgn="auto" hangingPunct="1">
              <a:lnSpc>
                <a:spcPct val="105000"/>
              </a:lnSpc>
              <a:spcBef>
                <a:spcPts val="0"/>
              </a:spcBef>
              <a:spcAft>
                <a:spcPts val="800"/>
              </a:spcAft>
              <a:buNone/>
              <a:tabLst/>
              <a:defRPr sz="1800" b="0" i="0" u="none" strike="noStrike" kern="0" cap="none" spc="0" baseline="0">
                <a:solidFill>
                  <a:srgbClr val="000000"/>
                </a:solidFill>
                <a:uFillTx/>
              </a:defRPr>
            </a:pPr>
            <a:r>
              <a:rPr lang="en-US" sz="2000" b="0" i="0" u="none" strike="noStrike" kern="1200" cap="none" spc="0" baseline="0">
                <a:solidFill>
                  <a:srgbClr val="000000"/>
                </a:solidFill>
                <a:uFillTx/>
                <a:latin typeface="Arial" pitchFamily="34"/>
                <a:ea typeface="Calibri" pitchFamily="34"/>
                <a:cs typeface="Arial" pitchFamily="34"/>
              </a:rPr>
              <a:t>The guests that have already a reservation should be addressed by their name, asked if they had an enjoyable voyage, the forms should be correctly filled and ready to be signed and receive information about the services that the hotel can offer.</a:t>
            </a:r>
          </a:p>
          <a:p>
            <a:pPr marL="342900" marR="0" lvl="0" indent="-342900" algn="l" defTabSz="457200" rtl="0" fontAlgn="auto" hangingPunct="1">
              <a:lnSpc>
                <a:spcPct val="105000"/>
              </a:lnSpc>
              <a:spcBef>
                <a:spcPts val="0"/>
              </a:spcBef>
              <a:spcAft>
                <a:spcPts val="800"/>
              </a:spcAft>
              <a:buClr>
                <a:srgbClr val="30ACEC"/>
              </a:buClr>
              <a:buSzPct val="150000"/>
              <a:buFont typeface="Arial" pitchFamily="34"/>
              <a:buChar char="•"/>
              <a:tabLst/>
              <a:defRPr sz="1800" b="0" i="0" u="none" strike="noStrike" kern="0" cap="none" spc="0" baseline="0">
                <a:solidFill>
                  <a:srgbClr val="000000"/>
                </a:solidFill>
                <a:uFillTx/>
              </a:defRPr>
            </a:pPr>
            <a:r>
              <a:rPr lang="en-US" sz="2000" b="0" i="0" u="none" strike="noStrike" kern="1200" cap="none" spc="0" baseline="0">
                <a:solidFill>
                  <a:srgbClr val="000000"/>
                </a:solidFill>
                <a:uFillTx/>
                <a:latin typeface="Arial" pitchFamily="34"/>
                <a:ea typeface="Calibri" pitchFamily="34"/>
                <a:cs typeface="Arial" pitchFamily="34"/>
              </a:rPr>
              <a:t>Hotel room</a:t>
            </a:r>
          </a:p>
          <a:p>
            <a:pPr marL="0" marR="0" lvl="0" indent="0" algn="l" defTabSz="457200" rtl="0" fontAlgn="auto" hangingPunct="1">
              <a:lnSpc>
                <a:spcPct val="105000"/>
              </a:lnSpc>
              <a:spcBef>
                <a:spcPts val="0"/>
              </a:spcBef>
              <a:spcAft>
                <a:spcPts val="800"/>
              </a:spcAft>
              <a:buNone/>
              <a:tabLst/>
              <a:defRPr sz="1800" b="0" i="0" u="none" strike="noStrike" kern="0" cap="none" spc="0" baseline="0">
                <a:solidFill>
                  <a:srgbClr val="000000"/>
                </a:solidFill>
                <a:uFillTx/>
              </a:defRPr>
            </a:pPr>
            <a:r>
              <a:rPr lang="en-US" sz="2000" b="0" i="0" u="none" strike="noStrike" kern="1200" cap="none" spc="0" baseline="0">
                <a:solidFill>
                  <a:srgbClr val="000000"/>
                </a:solidFill>
                <a:uFillTx/>
                <a:latin typeface="Arial" pitchFamily="34"/>
                <a:ea typeface="Calibri" pitchFamily="34"/>
                <a:cs typeface="Arial" pitchFamily="34"/>
              </a:rPr>
              <a:t>In the moment that the guests gets their room the bell boy should open the door for them and let the customer enter first, show the appliances and how they are working and the bathroom as well, the minibar and the pricelist and in the end he should wish the guests delightful sojourn and give detail about the services that hotel provide. It is necessary to show them the emergency escape.</a:t>
            </a:r>
          </a:p>
          <a:p>
            <a:pPr marL="342900" marR="0" lvl="0" indent="-342900" algn="l" defTabSz="457200" rtl="0" fontAlgn="auto" hangingPunct="1">
              <a:lnSpc>
                <a:spcPct val="105000"/>
              </a:lnSpc>
              <a:spcBef>
                <a:spcPts val="0"/>
              </a:spcBef>
              <a:spcAft>
                <a:spcPts val="800"/>
              </a:spcAft>
              <a:buClr>
                <a:srgbClr val="30ACEC"/>
              </a:buClr>
              <a:buSzPct val="150000"/>
              <a:buFont typeface="Arial" pitchFamily="34"/>
              <a:buChar char="•"/>
              <a:tabLst/>
              <a:defRPr sz="1800" b="0" i="0" u="none" strike="noStrike" kern="0" cap="none" spc="0" baseline="0">
                <a:solidFill>
                  <a:srgbClr val="000000"/>
                </a:solidFill>
                <a:uFillTx/>
              </a:defRPr>
            </a:pPr>
            <a:r>
              <a:rPr lang="en-US" sz="2000" b="0" i="0" u="none" strike="noStrike" kern="1200" cap="none" spc="0" baseline="0">
                <a:solidFill>
                  <a:srgbClr val="000000"/>
                </a:solidFill>
                <a:uFillTx/>
                <a:latin typeface="Arial" pitchFamily="34"/>
                <a:ea typeface="Calibri" pitchFamily="34"/>
                <a:cs typeface="Arial" pitchFamily="34"/>
              </a:rPr>
              <a:t>Bathroom</a:t>
            </a:r>
          </a:p>
          <a:p>
            <a:pPr marL="0" marR="0" lvl="0" indent="0" algn="l" defTabSz="457200" rtl="0" fontAlgn="auto" hangingPunct="1">
              <a:lnSpc>
                <a:spcPct val="105000"/>
              </a:lnSpc>
              <a:spcBef>
                <a:spcPts val="0"/>
              </a:spcBef>
              <a:spcAft>
                <a:spcPts val="800"/>
              </a:spcAft>
              <a:buNone/>
              <a:tabLst/>
              <a:defRPr sz="1800" b="0" i="0" u="none" strike="noStrike" kern="0" cap="none" spc="0" baseline="0">
                <a:solidFill>
                  <a:srgbClr val="000000"/>
                </a:solidFill>
                <a:uFillTx/>
              </a:defRPr>
            </a:pPr>
            <a:r>
              <a:rPr lang="en-US" sz="2000" b="0" i="0" u="none" strike="noStrike" kern="1200" cap="none" spc="0" baseline="0">
                <a:solidFill>
                  <a:srgbClr val="000000"/>
                </a:solidFill>
                <a:uFillTx/>
                <a:latin typeface="Arial" pitchFamily="34"/>
                <a:ea typeface="Calibri" pitchFamily="34"/>
                <a:cs typeface="Arial" pitchFamily="34"/>
              </a:rPr>
              <a:t>The bathroom is very important to be immaculate, to include freebies, an appropriate number of clean hand and shower towel and be equipped with a mirror.</a:t>
            </a:r>
          </a:p>
          <a:p>
            <a:pPr marL="0" marR="0" lvl="0" indent="0" algn="l" defTabSz="457200" rtl="0" fontAlgn="auto" hangingPunct="1">
              <a:lnSpc>
                <a:spcPct val="105000"/>
              </a:lnSpc>
              <a:spcBef>
                <a:spcPts val="0"/>
              </a:spcBef>
              <a:spcAft>
                <a:spcPts val="80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pitchFamily="34"/>
              <a:ea typeface="Calibri" pitchFamily="34"/>
              <a:cs typeface="Times New Roman" pitchFamily="18"/>
            </a:endParaRPr>
          </a:p>
          <a:p>
            <a:pPr marL="0" marR="0" lvl="0" indent="0" algn="l" defTabSz="457200" rtl="0" fontAlgn="auto" hangingPunct="1">
              <a:lnSpc>
                <a:spcPct val="105000"/>
              </a:lnSpc>
              <a:spcBef>
                <a:spcPts val="0"/>
              </a:spcBef>
              <a:spcAft>
                <a:spcPts val="80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pitchFamily="34"/>
                <a:ea typeface="Calibri" pitchFamily="34"/>
                <a:cs typeface="Times New Roman" pitchFamily="18"/>
              </a:rPr>
              <a:t> </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18">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515F25E-E035-4A2B-A46B-9DA7681FA74D}"/>
              </a:ext>
            </a:extLst>
          </p:cNvPr>
          <p:cNvSpPr/>
          <p:nvPr/>
        </p:nvSpPr>
        <p:spPr>
          <a:xfrm>
            <a:off x="2080589" y="929725"/>
            <a:ext cx="9157249" cy="4998549"/>
          </a:xfrm>
          <a:prstGeom prst="rect">
            <a:avLst/>
          </a:prstGeom>
          <a:noFill/>
          <a:ln cap="flat">
            <a:noFill/>
            <a:prstDash val="solid"/>
          </a:ln>
        </p:spPr>
        <p:txBody>
          <a:bodyPr vert="horz" wrap="square" lIns="91440" tIns="45720" rIns="91440" bIns="45720" anchor="t" anchorCtr="0" compatLnSpc="1">
            <a:spAutoFit/>
          </a:bodyPr>
          <a:lstStyle/>
          <a:p>
            <a:pPr marL="342900" marR="0" lvl="0" indent="-342900" algn="l" defTabSz="457200" rtl="0" fontAlgn="auto" hangingPunct="1">
              <a:lnSpc>
                <a:spcPct val="105000"/>
              </a:lnSpc>
              <a:spcBef>
                <a:spcPts val="0"/>
              </a:spcBef>
              <a:spcAft>
                <a:spcPts val="800"/>
              </a:spcAft>
              <a:buSzPct val="100000"/>
              <a:buFont typeface="Symbol" pitchFamily="18"/>
              <a:buChar char=""/>
              <a:tabLst/>
              <a:defRPr sz="1800" b="0" i="0" u="none" strike="noStrike" kern="0" cap="none" spc="0" baseline="0">
                <a:solidFill>
                  <a:srgbClr val="000000"/>
                </a:solidFill>
                <a:uFillTx/>
              </a:defRPr>
            </a:pPr>
            <a:r>
              <a:rPr lang="en-US" sz="2000" b="0" i="0" u="none" strike="noStrike" kern="1200" cap="none" spc="0" baseline="0">
                <a:solidFill>
                  <a:srgbClr val="000000"/>
                </a:solidFill>
                <a:uFillTx/>
                <a:latin typeface="Arial" pitchFamily="34"/>
                <a:ea typeface="Calibri" pitchFamily="34"/>
                <a:cs typeface="Arial" pitchFamily="34"/>
              </a:rPr>
              <a:t>Public rooms </a:t>
            </a:r>
          </a:p>
          <a:p>
            <a:pPr marL="0" marR="0" lvl="0" indent="0" algn="l" defTabSz="457200" rtl="0" fontAlgn="auto" hangingPunct="1">
              <a:lnSpc>
                <a:spcPct val="105000"/>
              </a:lnSpc>
              <a:spcBef>
                <a:spcPts val="0"/>
              </a:spcBef>
              <a:spcAft>
                <a:spcPts val="800"/>
              </a:spcAft>
              <a:buNone/>
              <a:tabLst/>
              <a:defRPr sz="1800" b="0" i="0" u="none" strike="noStrike" kern="0" cap="none" spc="0" baseline="0">
                <a:solidFill>
                  <a:srgbClr val="000000"/>
                </a:solidFill>
                <a:uFillTx/>
              </a:defRPr>
            </a:pPr>
            <a:r>
              <a:rPr lang="en-US" sz="2000" b="0" i="0" u="none" strike="noStrike" kern="1200" cap="none" spc="0" baseline="0">
                <a:solidFill>
                  <a:srgbClr val="000000"/>
                </a:solidFill>
                <a:uFillTx/>
                <a:latin typeface="Arial" pitchFamily="34"/>
                <a:ea typeface="Calibri" pitchFamily="34"/>
                <a:cs typeface="Arial" pitchFamily="34"/>
              </a:rPr>
              <a:t>This rooms are used by all the customers and must be adequately signposted, clean and properly placed.</a:t>
            </a:r>
          </a:p>
          <a:p>
            <a:pPr marL="342900" marR="0" lvl="0" indent="-342900" algn="l" defTabSz="457200" rtl="0" fontAlgn="auto" hangingPunct="1">
              <a:lnSpc>
                <a:spcPct val="105000"/>
              </a:lnSpc>
              <a:spcBef>
                <a:spcPts val="0"/>
              </a:spcBef>
              <a:spcAft>
                <a:spcPts val="800"/>
              </a:spcAft>
              <a:buSzPct val="100000"/>
              <a:buFont typeface="Symbol" pitchFamily="18"/>
              <a:buChar char=""/>
              <a:tabLst/>
              <a:defRPr sz="1800" b="0" i="0" u="none" strike="noStrike" kern="0" cap="none" spc="0" baseline="0">
                <a:solidFill>
                  <a:srgbClr val="000000"/>
                </a:solidFill>
                <a:uFillTx/>
              </a:defRPr>
            </a:pPr>
            <a:r>
              <a:rPr lang="en-US" sz="2000" b="0" i="0" u="none" strike="noStrike" kern="1200" cap="none" spc="0" baseline="0">
                <a:solidFill>
                  <a:srgbClr val="000000"/>
                </a:solidFill>
                <a:uFillTx/>
                <a:latin typeface="Arial" pitchFamily="34"/>
                <a:ea typeface="Calibri" pitchFamily="34"/>
                <a:cs typeface="Arial" pitchFamily="34"/>
              </a:rPr>
              <a:t>Services </a:t>
            </a:r>
          </a:p>
          <a:p>
            <a:pPr marL="0" marR="0" lvl="0" indent="0" algn="l" defTabSz="457200" rtl="0" fontAlgn="auto" hangingPunct="1">
              <a:lnSpc>
                <a:spcPct val="105000"/>
              </a:lnSpc>
              <a:spcBef>
                <a:spcPts val="0"/>
              </a:spcBef>
              <a:spcAft>
                <a:spcPts val="800"/>
              </a:spcAft>
              <a:buNone/>
              <a:tabLst/>
              <a:defRPr sz="1800" b="0" i="0" u="none" strike="noStrike" kern="0" cap="none" spc="0" baseline="0">
                <a:solidFill>
                  <a:srgbClr val="000000"/>
                </a:solidFill>
                <a:uFillTx/>
              </a:defRPr>
            </a:pPr>
            <a:r>
              <a:rPr lang="en-US" sz="2000" b="0" i="0" u="none" strike="noStrike" kern="1200" cap="none" spc="0" baseline="0">
                <a:solidFill>
                  <a:srgbClr val="000000"/>
                </a:solidFill>
                <a:uFillTx/>
                <a:latin typeface="Arial" pitchFamily="34"/>
                <a:ea typeface="Calibri" pitchFamily="34"/>
                <a:cs typeface="Arial" pitchFamily="34"/>
              </a:rPr>
              <a:t>Due to many classes of the hotels the services provided differ from one hotel to another. The expectation from a hotel first class will be more demanding than the other category.</a:t>
            </a:r>
          </a:p>
          <a:p>
            <a:pPr marL="342900" marR="0" lvl="0" indent="-342900" algn="l" defTabSz="457200" rtl="0" fontAlgn="auto" hangingPunct="1">
              <a:lnSpc>
                <a:spcPct val="105000"/>
              </a:lnSpc>
              <a:spcBef>
                <a:spcPts val="0"/>
              </a:spcBef>
              <a:spcAft>
                <a:spcPts val="800"/>
              </a:spcAft>
              <a:buSzPct val="100000"/>
              <a:buFont typeface="Symbol" pitchFamily="18"/>
              <a:buChar char=""/>
              <a:tabLst/>
              <a:defRPr sz="1800" b="0" i="0" u="none" strike="noStrike" kern="0" cap="none" spc="0" baseline="0">
                <a:solidFill>
                  <a:srgbClr val="000000"/>
                </a:solidFill>
                <a:uFillTx/>
              </a:defRPr>
            </a:pPr>
            <a:r>
              <a:rPr lang="en-US" sz="2000" b="0" i="0" u="none" strike="noStrike" kern="1200" cap="none" spc="0" baseline="0">
                <a:solidFill>
                  <a:srgbClr val="000000"/>
                </a:solidFill>
                <a:uFillTx/>
                <a:latin typeface="Arial" pitchFamily="34"/>
                <a:ea typeface="Calibri" pitchFamily="34"/>
                <a:cs typeface="Arial" pitchFamily="34"/>
              </a:rPr>
              <a:t>Check-out</a:t>
            </a:r>
          </a:p>
          <a:p>
            <a:pPr marL="0" marR="0" lvl="0" indent="0" algn="l" defTabSz="457200" rtl="0" fontAlgn="auto" hangingPunct="1">
              <a:lnSpc>
                <a:spcPct val="105000"/>
              </a:lnSpc>
              <a:spcBef>
                <a:spcPts val="0"/>
              </a:spcBef>
              <a:spcAft>
                <a:spcPts val="800"/>
              </a:spcAft>
              <a:buNone/>
              <a:tabLst/>
              <a:defRPr sz="1800" b="0" i="0" u="none" strike="noStrike" kern="0" cap="none" spc="0" baseline="0">
                <a:solidFill>
                  <a:srgbClr val="000000"/>
                </a:solidFill>
                <a:uFillTx/>
              </a:defRPr>
            </a:pPr>
            <a:r>
              <a:rPr lang="en-US" sz="2000" b="0" i="0" u="none" strike="noStrike" kern="1200" cap="none" spc="0" baseline="0">
                <a:solidFill>
                  <a:srgbClr val="000000"/>
                </a:solidFill>
                <a:uFillTx/>
                <a:latin typeface="Arial" pitchFamily="34"/>
                <a:ea typeface="Calibri" pitchFamily="34"/>
                <a:cs typeface="Arial" pitchFamily="34"/>
              </a:rPr>
              <a:t>At walkout the bell boy will gather the luggage and the front office operator will prepare the bill for minibar if necessary.</a:t>
            </a:r>
          </a:p>
          <a:p>
            <a:pPr marL="342900" marR="0" lvl="0" indent="-342900" algn="l" defTabSz="457200" rtl="0" fontAlgn="auto" hangingPunct="1">
              <a:lnSpc>
                <a:spcPct val="105000"/>
              </a:lnSpc>
              <a:spcBef>
                <a:spcPts val="0"/>
              </a:spcBef>
              <a:spcAft>
                <a:spcPts val="800"/>
              </a:spcAft>
              <a:buSzPct val="100000"/>
              <a:buFont typeface="Symbol" pitchFamily="18"/>
              <a:buChar char=""/>
              <a:tabLst/>
              <a:defRPr sz="1800" b="0" i="0" u="none" strike="noStrike" kern="0" cap="none" spc="0" baseline="0">
                <a:solidFill>
                  <a:srgbClr val="000000"/>
                </a:solidFill>
                <a:uFillTx/>
              </a:defRPr>
            </a:pPr>
            <a:r>
              <a:rPr lang="en-US" sz="2000" b="0" i="0" u="none" strike="noStrike" kern="1200" cap="none" spc="0" baseline="0">
                <a:solidFill>
                  <a:srgbClr val="000000"/>
                </a:solidFill>
                <a:uFillTx/>
                <a:latin typeface="Arial" pitchFamily="34"/>
                <a:ea typeface="Calibri" pitchFamily="34"/>
                <a:cs typeface="Arial" pitchFamily="34"/>
              </a:rPr>
              <a:t>Staff</a:t>
            </a:r>
          </a:p>
          <a:p>
            <a:pPr marL="0" marR="0" lvl="0" indent="0" algn="l" defTabSz="457200" rtl="0" fontAlgn="auto" hangingPunct="1">
              <a:lnSpc>
                <a:spcPct val="105000"/>
              </a:lnSpc>
              <a:spcBef>
                <a:spcPts val="0"/>
              </a:spcBef>
              <a:spcAft>
                <a:spcPts val="800"/>
              </a:spcAft>
              <a:buNone/>
              <a:tabLst/>
              <a:defRPr sz="1800" b="0" i="0" u="none" strike="noStrike" kern="0" cap="none" spc="0" baseline="0">
                <a:solidFill>
                  <a:srgbClr val="000000"/>
                </a:solidFill>
                <a:uFillTx/>
              </a:defRPr>
            </a:pPr>
            <a:r>
              <a:rPr lang="en-US" sz="2000" b="0" i="0" u="none" strike="noStrike" kern="1200" cap="none" spc="0" baseline="0">
                <a:solidFill>
                  <a:srgbClr val="000000"/>
                </a:solidFill>
                <a:uFillTx/>
                <a:latin typeface="Arial" pitchFamily="34"/>
                <a:ea typeface="Calibri" pitchFamily="34"/>
                <a:cs typeface="Arial" pitchFamily="34"/>
              </a:rPr>
              <a:t>The staff should smile, be cordial, respectful and try to please the guests. They should be well dressed and have a good posture.</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2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73E87-C1B8-4F20-805C-9E786B73A80A}"/>
              </a:ext>
            </a:extLst>
          </p:cNvPr>
          <p:cNvSpPr txBox="1">
            <a:spLocks noGrp="1"/>
          </p:cNvSpPr>
          <p:nvPr>
            <p:ph type="title"/>
          </p:nvPr>
        </p:nvSpPr>
        <p:spPr>
          <a:xfrm>
            <a:off x="1484308" y="98471"/>
            <a:ext cx="10018715" cy="1252023"/>
          </a:xfrm>
        </p:spPr>
        <p:txBody>
          <a:bodyPr/>
          <a:lstStyle/>
          <a:p>
            <a:pPr lvl="0"/>
            <a:r>
              <a:rPr lang="en-GB" sz="3600" b="1">
                <a:latin typeface="Arial" pitchFamily="34"/>
                <a:cs typeface="Arial" pitchFamily="34"/>
              </a:rPr>
              <a:t>FINDINGS</a:t>
            </a:r>
            <a:r>
              <a:rPr lang="en-US" sz="3600">
                <a:latin typeface="Arial" pitchFamily="34"/>
                <a:cs typeface="Arial" pitchFamily="34"/>
              </a:rPr>
              <a:t/>
            </a:r>
            <a:br>
              <a:rPr lang="en-US" sz="3600">
                <a:latin typeface="Arial" pitchFamily="34"/>
                <a:cs typeface="Arial" pitchFamily="34"/>
              </a:rPr>
            </a:br>
            <a:endParaRPr lang="en-GB" sz="3600">
              <a:latin typeface="Arial" pitchFamily="34"/>
              <a:cs typeface="Arial" pitchFamily="34"/>
            </a:endParaRPr>
          </a:p>
        </p:txBody>
      </p:sp>
      <p:sp>
        <p:nvSpPr>
          <p:cNvPr id="3" name="Text Placeholder 2">
            <a:extLst>
              <a:ext uri="{FF2B5EF4-FFF2-40B4-BE49-F238E27FC236}">
                <a16:creationId xmlns:a16="http://schemas.microsoft.com/office/drawing/2014/main" id="{93C1CD77-4C81-438E-81DF-3A824887BDC0}"/>
              </a:ext>
            </a:extLst>
          </p:cNvPr>
          <p:cNvSpPr txBox="1">
            <a:spLocks noGrp="1"/>
          </p:cNvSpPr>
          <p:nvPr>
            <p:ph type="body" idx="4294967295"/>
          </p:nvPr>
        </p:nvSpPr>
        <p:spPr>
          <a:xfrm>
            <a:off x="1484308" y="1111343"/>
            <a:ext cx="10018715" cy="4679844"/>
          </a:xfrm>
        </p:spPr>
        <p:txBody>
          <a:bodyPr/>
          <a:lstStyle/>
          <a:p>
            <a:pPr lvl="0">
              <a:lnSpc>
                <a:spcPct val="80000"/>
              </a:lnSpc>
            </a:pPr>
            <a:endParaRPr lang="en-US" sz="1900"/>
          </a:p>
          <a:p>
            <a:pPr lvl="0">
              <a:lnSpc>
                <a:spcPct val="80000"/>
              </a:lnSpc>
            </a:pPr>
            <a:r>
              <a:rPr lang="en-GB" sz="1900">
                <a:latin typeface="Arial" pitchFamily="34"/>
                <a:cs typeface="Arial" pitchFamily="34"/>
              </a:rPr>
              <a:t>The training of staff expressively envisages employee visitor/quest relationship in hotels and for a company to be customer-focused, a member of staff must know how important customer service is to the company. Staff training contributes to improved efficiency of the organization, improve service quality and developed professional knowledge. To improve customer service, managers must identify customer’s needs, assess employees‟ skills, design and implement a training vehicle, and constantly re-evaluate customer service delivery (Richardson, 2017). Staff training and orientation should focus on strengthening their customer service skills such as empathy, patience and consistency; adaptability; clear communication; work ethics and knowledge of the hotel business. prompt response to customer feedbacks significantly impacts service quality in hotels.</a:t>
            </a:r>
            <a:endParaRPr lang="en-US" sz="1900">
              <a:latin typeface="Arial" pitchFamily="34"/>
              <a:cs typeface="Arial" pitchFamily="34"/>
            </a:endParaRPr>
          </a:p>
          <a:p>
            <a:pPr lvl="0">
              <a:lnSpc>
                <a:spcPct val="80000"/>
              </a:lnSpc>
            </a:pPr>
            <a:r>
              <a:rPr lang="en-GB" sz="1900">
                <a:latin typeface="Arial" pitchFamily="34"/>
                <a:cs typeface="Arial" pitchFamily="34"/>
              </a:rPr>
              <a:t>Customers feel appreciated when they realize that the hotel is committed to improving their experience. the quality of services offered by a hotel as well as customer relationship management.</a:t>
            </a:r>
            <a:endParaRPr lang="en-US" sz="1900">
              <a:latin typeface="Arial" pitchFamily="34"/>
              <a:cs typeface="Arial" pitchFamily="34"/>
            </a:endParaRPr>
          </a:p>
          <a:p>
            <a:pPr lvl="0">
              <a:lnSpc>
                <a:spcPct val="80000"/>
              </a:lnSpc>
            </a:pPr>
            <a:r>
              <a:rPr lang="en-GB" sz="1900" b="1">
                <a:latin typeface="Arial" pitchFamily="34"/>
                <a:cs typeface="Arial" pitchFamily="34"/>
              </a:rPr>
              <a:t>prompt response to customer feedbacks significantly impacts service quality in hotels</a:t>
            </a:r>
            <a:endParaRPr lang="en-US" sz="1900">
              <a:latin typeface="Arial" pitchFamily="34"/>
              <a:cs typeface="Arial" pitchFamily="34"/>
            </a:endParaRPr>
          </a:p>
          <a:p>
            <a:pPr lvl="0">
              <a:lnSpc>
                <a:spcPct val="80000"/>
              </a:lnSpc>
            </a:pPr>
            <a:endParaRPr lang="en-GB" sz="1700">
              <a:latin typeface="Arial" pitchFamily="34"/>
              <a:cs typeface="Arial" pitchFamily="34"/>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2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30C8A8-0FE7-427B-BED0-35AC8CC6AD73}"/>
              </a:ext>
            </a:extLst>
          </p:cNvPr>
          <p:cNvSpPr txBox="1">
            <a:spLocks noGrp="1"/>
          </p:cNvSpPr>
          <p:nvPr>
            <p:ph type="title"/>
          </p:nvPr>
        </p:nvSpPr>
        <p:spPr>
          <a:xfrm>
            <a:off x="1484308" y="685800"/>
            <a:ext cx="10018715" cy="1297743"/>
          </a:xfrm>
        </p:spPr>
        <p:txBody>
          <a:bodyPr/>
          <a:lstStyle/>
          <a:p>
            <a:pPr lvl="0"/>
            <a:r>
              <a:rPr lang="en-GB" sz="4000" b="1">
                <a:latin typeface="Arial" pitchFamily="34"/>
                <a:cs typeface="Arial" pitchFamily="34"/>
              </a:rPr>
              <a:t>CONCLUSION</a:t>
            </a:r>
            <a:r>
              <a:rPr lang="en-US"/>
              <a:t/>
            </a:r>
            <a:br>
              <a:rPr lang="en-US"/>
            </a:br>
            <a:endParaRPr lang="en-GB"/>
          </a:p>
        </p:txBody>
      </p:sp>
      <p:sp>
        <p:nvSpPr>
          <p:cNvPr id="3" name="Text Placeholder 2">
            <a:extLst>
              <a:ext uri="{FF2B5EF4-FFF2-40B4-BE49-F238E27FC236}">
                <a16:creationId xmlns:a16="http://schemas.microsoft.com/office/drawing/2014/main" id="{9E2575E3-9BA7-4242-8360-CCDBC6806E4A}"/>
              </a:ext>
            </a:extLst>
          </p:cNvPr>
          <p:cNvSpPr txBox="1">
            <a:spLocks noGrp="1"/>
          </p:cNvSpPr>
          <p:nvPr>
            <p:ph type="body" idx="4294967295"/>
          </p:nvPr>
        </p:nvSpPr>
        <p:spPr>
          <a:xfrm>
            <a:off x="1484308" y="1617783"/>
            <a:ext cx="10018715" cy="4173413"/>
          </a:xfrm>
        </p:spPr>
        <p:txBody>
          <a:bodyPr/>
          <a:lstStyle/>
          <a:p>
            <a:pPr lvl="0">
              <a:lnSpc>
                <a:spcPct val="80000"/>
              </a:lnSpc>
            </a:pPr>
            <a:r>
              <a:rPr lang="en-GB" sz="2000">
                <a:latin typeface="Arial" pitchFamily="34"/>
                <a:cs typeface="Arial" pitchFamily="34"/>
              </a:rPr>
              <a:t>The image of a hotel plays a role in customer fidelity. This suggests that the image of a hotel has a more remarkable influence on consumer loyalty and the fulfilment of customers leads toward loyalty. When a customer is contented, they stay loyal to the hotel and afterward, it influences the chances of coming back again and referring other customers and creating a good reputation of the hotel. There is every reason to believe that the main factor influencing satisfaction is the quality of the services offered by a hotel. It is also worth keeping in mind that customer loyalty is due to quest satisfaction due to the value of what they get versus the amount of money they spend to acquire services from a hotel.</a:t>
            </a:r>
            <a:endParaRPr lang="en-US" sz="2000">
              <a:latin typeface="Arial" pitchFamily="34"/>
              <a:cs typeface="Arial" pitchFamily="34"/>
            </a:endParaRPr>
          </a:p>
          <a:p>
            <a:pPr lvl="0">
              <a:lnSpc>
                <a:spcPct val="80000"/>
              </a:lnSpc>
            </a:pPr>
            <a:r>
              <a:rPr lang="en-GB" sz="2000">
                <a:latin typeface="Arial" pitchFamily="34"/>
                <a:cs typeface="Arial" pitchFamily="34"/>
              </a:rPr>
              <a:t>Customers naturally wants to lodge in hotel which have wide rage of product offerings, quality offerings at sensible costs and helpful area and subsequently, managements ought to focus on these components as well as the quality of the services provided.  Additionally, the conduct of those providing the services is a key aspect when it comes to quest satisfaction. the quality of food, beverages, rooms, beds, beddings, and the hospitality of those servicing the customers.</a:t>
            </a:r>
            <a:endParaRPr lang="en-US" sz="2000">
              <a:latin typeface="Arial" pitchFamily="34"/>
              <a:cs typeface="Arial" pitchFamily="34"/>
            </a:endParaRPr>
          </a:p>
          <a:p>
            <a:pPr lvl="0">
              <a:lnSpc>
                <a:spcPct val="80000"/>
              </a:lnSpc>
            </a:pPr>
            <a:endParaRPr lang="en-GB" sz="2000">
              <a:latin typeface="Arial" pitchFamily="34"/>
              <a:cs typeface="Arial" pitchFamily="34"/>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2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579149-7EB1-4742-97F2-B2274B396F61}"/>
              </a:ext>
            </a:extLst>
          </p:cNvPr>
          <p:cNvSpPr txBox="1">
            <a:spLocks noGrp="1"/>
          </p:cNvSpPr>
          <p:nvPr>
            <p:ph type="title"/>
          </p:nvPr>
        </p:nvSpPr>
        <p:spPr>
          <a:xfrm>
            <a:off x="1484308" y="685800"/>
            <a:ext cx="10018715" cy="1182758"/>
          </a:xfrm>
        </p:spPr>
        <p:txBody>
          <a:bodyPr/>
          <a:lstStyle/>
          <a:p>
            <a:pPr lvl="0"/>
            <a:r>
              <a:rPr lang="en-GB" sz="4000">
                <a:latin typeface="Arial" pitchFamily="34"/>
                <a:cs typeface="Arial" pitchFamily="34"/>
              </a:rPr>
              <a:t>An Appraisal of a Guest Service Exprience</a:t>
            </a:r>
          </a:p>
        </p:txBody>
      </p:sp>
      <p:sp>
        <p:nvSpPr>
          <p:cNvPr id="3" name="Text Placeholder 2">
            <a:extLst>
              <a:ext uri="{FF2B5EF4-FFF2-40B4-BE49-F238E27FC236}">
                <a16:creationId xmlns:a16="http://schemas.microsoft.com/office/drawing/2014/main" id="{C156214C-80DF-43CF-8E04-228704CDD41A}"/>
              </a:ext>
            </a:extLst>
          </p:cNvPr>
          <p:cNvSpPr txBox="1">
            <a:spLocks noGrp="1"/>
          </p:cNvSpPr>
          <p:nvPr>
            <p:ph type="body" idx="4294967295"/>
          </p:nvPr>
        </p:nvSpPr>
        <p:spPr>
          <a:xfrm>
            <a:off x="1484308" y="1683026"/>
            <a:ext cx="10018715" cy="4108170"/>
          </a:xfrm>
        </p:spPr>
        <p:txBody>
          <a:bodyPr anchorCtr="1"/>
          <a:lstStyle/>
          <a:p>
            <a:pPr marL="0" lvl="0" indent="0" algn="ctr">
              <a:spcBef>
                <a:spcPts val="500"/>
              </a:spcBef>
              <a:buNone/>
            </a:pPr>
            <a:r>
              <a:rPr lang="en-GB" sz="2000">
                <a:latin typeface="Arial" pitchFamily="34"/>
                <a:cs typeface="Arial" pitchFamily="34"/>
              </a:rPr>
              <a:t>One year ago, driving to France I needed to rest, and I search one hotel in the middle of the night. I search the closest hotel and first that I find was Campanile, but they ask me to check-out at 7 am, being very late and very tired I search another hotel and I find hotel Premium. When I arrived, there was no reception but was an automatic machine that give me a key. On the screen before buy the room was the information with check-out at 12 o’clock. The room was very clean and on the table was a card with wireless password. Next day when I wanted to leave the receptionist was very nice and professional. </a:t>
            </a:r>
            <a:endParaRPr lang="en-US" sz="2000">
              <a:latin typeface="Arial" pitchFamily="34"/>
              <a:cs typeface="Arial" pitchFamily="34"/>
            </a:endParaRPr>
          </a:p>
          <a:p>
            <a:pPr marL="0" lvl="0" indent="0" algn="ctr">
              <a:spcBef>
                <a:spcPts val="500"/>
              </a:spcBef>
              <a:buNone/>
            </a:pPr>
            <a:endParaRPr lang="en-GB" sz="200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3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A9720F-3019-4A86-BAAE-39382C43256D}"/>
              </a:ext>
            </a:extLst>
          </p:cNvPr>
          <p:cNvSpPr txBox="1">
            <a:spLocks noGrp="1"/>
          </p:cNvSpPr>
          <p:nvPr>
            <p:ph type="title"/>
          </p:nvPr>
        </p:nvSpPr>
        <p:spPr>
          <a:xfrm>
            <a:off x="1484308" y="685800"/>
            <a:ext cx="10018715" cy="1016392"/>
          </a:xfrm>
        </p:spPr>
        <p:txBody>
          <a:bodyPr/>
          <a:lstStyle/>
          <a:p>
            <a:pPr lvl="0"/>
            <a:r>
              <a:rPr lang="en-GB" sz="4000">
                <a:latin typeface="Arial" pitchFamily="34"/>
                <a:cs typeface="Arial" pitchFamily="34"/>
              </a:rPr>
              <a:t>An Appraisal of a Guest Service Exprience</a:t>
            </a:r>
            <a:endParaRPr lang="en-GB" sz="4000"/>
          </a:p>
        </p:txBody>
      </p:sp>
      <p:sp>
        <p:nvSpPr>
          <p:cNvPr id="3" name="Text Placeholder 2">
            <a:extLst>
              <a:ext uri="{FF2B5EF4-FFF2-40B4-BE49-F238E27FC236}">
                <a16:creationId xmlns:a16="http://schemas.microsoft.com/office/drawing/2014/main" id="{E213B30A-0DC4-46FB-9A4A-E78FF6042F84}"/>
              </a:ext>
            </a:extLst>
          </p:cNvPr>
          <p:cNvSpPr txBox="1">
            <a:spLocks noGrp="1"/>
          </p:cNvSpPr>
          <p:nvPr>
            <p:ph type="body" idx="4294967295"/>
          </p:nvPr>
        </p:nvSpPr>
        <p:spPr>
          <a:xfrm>
            <a:off x="1484308" y="2096088"/>
            <a:ext cx="10018715" cy="3695108"/>
          </a:xfrm>
        </p:spPr>
        <p:txBody>
          <a:bodyPr/>
          <a:lstStyle/>
          <a:p>
            <a:pPr lvl="0"/>
            <a:r>
              <a:rPr lang="en-US">
                <a:latin typeface="Arial" pitchFamily="34"/>
                <a:cs typeface="Arial" pitchFamily="34"/>
              </a:rPr>
              <a:t>(Alex. and Barry 1998 ) thank you, and with  nice smile can go a long way toward guests satisfaction, my first experience in ETAP I was given a very welcome by the staff at the front office ,with a smiley face my room key was handed over to me ,the ETAP staff are well trained with good customer service, the concierge service they were very friendly and helpful with all the information needed. </a:t>
            </a:r>
            <a:endParaRPr lang="en-GB">
              <a:latin typeface="Arial" pitchFamily="34"/>
              <a:cs typeface="Arial" pitchFamily="34"/>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2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D6E093-4CF5-4E8E-8DD7-C78351F2B80F}"/>
              </a:ext>
            </a:extLst>
          </p:cNvPr>
          <p:cNvSpPr txBox="1">
            <a:spLocks noGrp="1"/>
          </p:cNvSpPr>
          <p:nvPr>
            <p:ph type="title"/>
          </p:nvPr>
        </p:nvSpPr>
        <p:spPr>
          <a:xfrm>
            <a:off x="1484308" y="685800"/>
            <a:ext cx="10018715" cy="509951"/>
          </a:xfrm>
        </p:spPr>
        <p:txBody>
          <a:bodyPr/>
          <a:lstStyle/>
          <a:p>
            <a:pPr lvl="0"/>
            <a:r>
              <a:rPr lang="en-GB" sz="2600"/>
              <a:t>References </a:t>
            </a:r>
          </a:p>
        </p:txBody>
      </p:sp>
      <p:sp>
        <p:nvSpPr>
          <p:cNvPr id="3" name="Text Placeholder 2">
            <a:extLst>
              <a:ext uri="{FF2B5EF4-FFF2-40B4-BE49-F238E27FC236}">
                <a16:creationId xmlns:a16="http://schemas.microsoft.com/office/drawing/2014/main" id="{879F70E5-D4FE-4F52-8CA2-06EEA594634A}"/>
              </a:ext>
            </a:extLst>
          </p:cNvPr>
          <p:cNvSpPr txBox="1">
            <a:spLocks noGrp="1"/>
          </p:cNvSpPr>
          <p:nvPr>
            <p:ph type="body" idx="4294967295"/>
          </p:nvPr>
        </p:nvSpPr>
        <p:spPr>
          <a:xfrm>
            <a:off x="1484308" y="1195751"/>
            <a:ext cx="10018715" cy="4976448"/>
          </a:xfrm>
        </p:spPr>
        <p:txBody>
          <a:bodyPr/>
          <a:lstStyle/>
          <a:p>
            <a:pPr lvl="0">
              <a:lnSpc>
                <a:spcPct val="90000"/>
              </a:lnSpc>
            </a:pPr>
            <a:r>
              <a:rPr lang="en-US" sz="2000"/>
              <a:t> Kola: International Journal of Economics, Commerce and Management, United Kingdom</a:t>
            </a:r>
          </a:p>
          <a:p>
            <a:pPr lvl="0">
              <a:lnSpc>
                <a:spcPct val="90000"/>
              </a:lnSpc>
            </a:pPr>
            <a:r>
              <a:rPr lang="en-US" sz="2000"/>
              <a:t>Licensed under Creative Common Page 137</a:t>
            </a:r>
          </a:p>
          <a:p>
            <a:pPr lvl="0">
              <a:lnSpc>
                <a:spcPct val="90000"/>
              </a:lnSpc>
            </a:pPr>
            <a:r>
              <a:rPr lang="en-US" sz="2000"/>
              <a:t>Odoom C. (2012, July 23). Logistics and Supply Chain Management in the Hotel Industry: Impact on Hotel </a:t>
            </a:r>
          </a:p>
          <a:p>
            <a:pPr lvl="0">
              <a:lnSpc>
                <a:spcPct val="90000"/>
              </a:lnSpc>
            </a:pPr>
            <a:r>
              <a:rPr lang="en-US" sz="2000"/>
              <a:t>Performance in Service Delivery. University Libraries, University of Nevada, LasVegas. Retrieved from </a:t>
            </a:r>
          </a:p>
          <a:p>
            <a:pPr lvl="0">
              <a:lnSpc>
                <a:spcPct val="90000"/>
              </a:lnSpc>
            </a:pPr>
            <a:r>
              <a:rPr lang="en-US" sz="2000"/>
              <a:t>http://digitalscholarship.unlv.edu/</a:t>
            </a:r>
          </a:p>
          <a:p>
            <a:pPr lvl="0">
              <a:lnSpc>
                <a:spcPct val="90000"/>
              </a:lnSpc>
            </a:pPr>
            <a:r>
              <a:rPr lang="en-US" sz="2000"/>
              <a:t>Palmer A. (1998). Principles of services marketing. McGraw-Hill, Berkshire.</a:t>
            </a:r>
          </a:p>
          <a:p>
            <a:pPr lvl="0">
              <a:lnSpc>
                <a:spcPct val="90000"/>
              </a:lnSpc>
            </a:pPr>
            <a:r>
              <a:rPr lang="en-US" sz="2000"/>
              <a:t>Reeves, R. (1961).Reality in Advertising. Macgibbon &amp; Kee.</a:t>
            </a:r>
          </a:p>
          <a:p>
            <a:pPr lvl="0">
              <a:lnSpc>
                <a:spcPct val="90000"/>
              </a:lnSpc>
            </a:pPr>
            <a:r>
              <a:rPr lang="en-US" sz="2000"/>
              <a:t>Richason O. (2017).How to Implement Customer Service Training With Employee. Retrieved from </a:t>
            </a:r>
          </a:p>
          <a:p>
            <a:pPr lvl="0">
              <a:lnSpc>
                <a:spcPct val="90000"/>
              </a:lnSpc>
            </a:pPr>
            <a:r>
              <a:rPr lang="en-US" sz="2000"/>
              <a:t>http://smallbusiness.chron.com/implement-customer-service-training-employees-1119.html. </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name="Slide20">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3696674-5123-4C2A-A8AE-0F594C1F3171}"/>
              </a:ext>
            </a:extLst>
          </p:cNvPr>
          <p:cNvSpPr/>
          <p:nvPr/>
        </p:nvSpPr>
        <p:spPr>
          <a:xfrm>
            <a:off x="1866308" y="178783"/>
            <a:ext cx="9626995" cy="4801313"/>
          </a:xfrm>
          <a:prstGeom prst="rect">
            <a:avLst/>
          </a:prstGeom>
          <a:noFill/>
          <a:ln cap="flat">
            <a:noFill/>
            <a:prstDash val="solid"/>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rPr>
              <a:t>Baker, S., Huyton J., &amp; Bradley P., (2001).Principles of Hotel Front Office Operations. Great Britain: Bath Press.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rPr>
              <a:t>Beard R. (2014). Why Customer Feedback is Important to Your Business (6 Reasons).Retrieved from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rPr>
              <a:t>http://blog.clientheartbeat.com/why-customer-feedback-is-important/.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rPr>
              <a:t>Blatz J. (2012, May 21). Characteristics of the Tourism Industry. Retrieved from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rPr>
              <a:t>https://sebastiankaiser.wordpress.com/tag/perishability/</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rPr>
              <a:t>Carol P. (2017).Management Theories &amp; Practices in the Hospitality Industry. Retrieved from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rPr>
              <a:t>http://smallbusiness.chron.com/management-theories-practices-hospitality-industry-41708.html.</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rPr>
              <a:t>ClaessensM. (2015, June 3). Characteristics of Services: What is a Service – And what makes it so special?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rPr>
              <a:t>Retrieved from https://marketing-insider.eu/characteristics-of-services/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rPr>
              <a:t>Claver‐Cortés E., Molina‐Azorín J.,&amp; Pereira‐Moliner J., (2007). The Impact of Strategic Behaviors on Hotel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rPr>
              <a:t>Performance. International Journal of Contemporary Hospitality Management, 19(1), 6-20. Retrieved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rPr>
              <a:t>fromhttps://doi.org/10.1108/09596110710724125</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rPr>
              <a:t>Enrique C., Jose M., &amp;Jorge P., (2007).The Impact of Strategic Behaviors on Hotel Performance. International </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name="Slide30">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C3D1CAF-583B-4110-B1A7-EFD2D1FA852E}"/>
              </a:ext>
            </a:extLst>
          </p:cNvPr>
          <p:cNvSpPr/>
          <p:nvPr/>
        </p:nvSpPr>
        <p:spPr>
          <a:xfrm>
            <a:off x="3047996" y="474345"/>
            <a:ext cx="8740722" cy="6186309"/>
          </a:xfrm>
          <a:prstGeom prst="rect">
            <a:avLst/>
          </a:prstGeom>
          <a:noFill/>
          <a:ln cap="flat">
            <a:noFill/>
            <a:prstDash val="solid"/>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rPr>
              <a:t>Sheila A. Scott-H., Shane B.,&amp; Lynn H., (2008).A Study of Emotional Intelligence Levels in Hospitality Industry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rPr>
              <a:t>Professionals, Journal of Human Resources in Hospitality &amp; Tourism, 7(2),135-152, DOI: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rPr>
              <a:t>10.1080/15332840802156873</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rPr>
              <a:t>Sridhar K. (2016, January 18).12 ways to deliver excellent customer service. Retrieved from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rPr>
              <a:t>https://www.entrepreneur.com/article/269711.</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rPr>
              <a:t>Suttle R. (2017). The importance of Customer Feedback. Retrieved from http://smallbusiness.chron.com/importance-</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rPr>
              <a:t>customer-feedback-2089.html.</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rPr>
              <a:t>Valarie A., Parasuraman, A., &amp; Berry L., (1990).Delivering Quality Service: Balancing Customer Perceptions and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rPr>
              <a:t>Expectations. New York: The Free Press.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rPr>
              <a:t>[23.10, 13:05] Kola: Alleli A. (2014, October 11). 5 Reasons Why Customer Feedback Matters More Than Ever. Retrieved from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rPr>
              <a:t>http://customerthink.com/5-reasons-why-customer-feedback-matters-more-than-ever/</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rPr>
              <a:t>Andre L. (2016, July 14). Here Are 4 Problems That Occur With Poor Management Skills. Retrieved from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rPr>
              <a:t>https://www.entrepreneur.com/article/276919.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rPr>
              <a:t>Levitt, T. (1986).The marketing imagination (New, expanded ed.). New York: Free Press.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rPr>
              <a:t>Matarirano O. (2005). An analysis of customer satisfaction and loyalty levels at Standard Bank - A focus on Alice and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name="Slide31">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FEE7A3F-B772-48D9-9EB9-B97C2A0ECEA7}"/>
              </a:ext>
            </a:extLst>
          </p:cNvPr>
          <p:cNvSpPr/>
          <p:nvPr/>
        </p:nvSpPr>
        <p:spPr>
          <a:xfrm>
            <a:off x="3047996" y="1028343"/>
            <a:ext cx="9144000" cy="5078312"/>
          </a:xfrm>
          <a:prstGeom prst="rect">
            <a:avLst/>
          </a:prstGeom>
          <a:noFill/>
          <a:ln cap="flat">
            <a:noFill/>
            <a:prstDash val="solid"/>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rPr>
              <a:t>King Williams town branches. University of Fort Hare, Alice Unpublished honors dissertation</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rPr>
              <a:t>Mikaela V. (2016).Management tactics supporting motivation of generation Y in luxury hotels. Retrieved from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rPr>
              <a:t>https://theseus.fi/handle/10024/119904.</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rPr>
              <a:t>[23.10, 13:06] Kola: REFERENCES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rPr>
              <a:t>Adam S. (2004). Selected Philosophical Writings Adam Smith, James R. Otteson, ed. 2004)</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rPr>
              <a:t>AGCAS (2006). Hotel management requires excellent people management skills and a calm, professional,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rPr>
              <a:t>approachable manner Retrieved from https://www.prospects.ac.uk/job-profiles/hotel-manager.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rPr>
              <a:t>Alberetch, K.&amp; Ron Z. (1985).Service America! Doing Business in the New Economy Homewood, IL: New Jones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rPr>
              <a:t>Irw</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rPr>
              <a:t>Jones, Peter, and Lockwood (1989).The Management of Hotel Operations. London: Cassell Education Limited, 72.</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rPr>
              <a:t>Kanestoroska I. &amp;Petrovska I. (2014).Staff Training in Hospitality Sector as Benefit for Improved Service Quality.</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rPr>
              <a:t>Tourism and hospitality industry 2014, congress proceedings. Trends in tourism and hospitality industry.</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name="Slide32">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5001E16-C70B-458B-A08D-1D5FDDF11DB3}"/>
              </a:ext>
            </a:extLst>
          </p:cNvPr>
          <p:cNvSpPr/>
          <p:nvPr/>
        </p:nvSpPr>
        <p:spPr>
          <a:xfrm>
            <a:off x="3047996" y="1720836"/>
            <a:ext cx="8740722" cy="10618287"/>
          </a:xfrm>
          <a:prstGeom prst="rect">
            <a:avLst/>
          </a:prstGeom>
          <a:noFill/>
          <a:ln cap="flat">
            <a:noFill/>
            <a:prstDash val="solid"/>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rPr>
              <a:t>MacDonald S. (2017, September 6). Why Customer Complaints Are Good For Your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rPr>
              <a:t>Business.https://www.superoffice.com/blog/customer-complaints-good-for-business/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rPr>
              <a:t>Mill R., (2006). Managing the Lodging Operation. New Jersey: Pearson Education, Inc., Upper Saddle River 07458.</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rPr>
              <a:t>Lamb W. (2004).Marketing. Oxford University Press, New York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rPr>
              <a:t>Laskey, H., Day, E., &amp; Crask, M., (1989), Typology of Main Message Strategies. Journal of Advertising, 18(1), 36–41.</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rPr>
              <a:t>Journal of Contemporary Hospitality Management, 19, 6-20. DO - 10.1108/09596110710724125</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rPr>
              <a:t>FUBRA (2017).Retrieved from https://myjobsearch.com/careers/hotel-manager.html.</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rPr>
              <a:t>Hayes D., &amp;Ninemeier J., (2006).Foundations of Lodging Management. New Jersey: Pearson Education, Inc., Upper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rPr>
              <a:t>Saddle River 07458.</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rPr>
              <a:t>Heeter, D. (2006, October 4). A review of employee training and development. University of Phoenix. Retrieved from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rPr>
              <a:t>http://www.oppapers.com/essays/Review-Employee-Training Development essay.</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rPr>
              <a:t>Hollensen S. (2003) Marketing management - A relationship approach. Pearson, Essex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rPr>
              <a:t>Hyken S. (2016, December 10).Five Ways To Deliver Proactive Customer Service. Retrieved from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rPr>
              <a:t>https://www.forbes.com/sites/shephyken/2016/12/10/five-ways-to-deliver-proactive-customer-</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rPr>
              <a:t>service/#4e2d24e97968.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rPr>
              <a:t>Hyken S. (2017, February 18). Every Employee Needs Customer Service Training -- Here's Why Retrieved from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rPr>
              <a:t>https://www.forbes.com/sites/shephyken/2017/02/18/every-employee-needs-customer-service-training-and-heres-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rPr>
              <a:t>why/#7f19fcdf4f93.</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rPr>
              <a:t>Jeffrey D., &amp;Barden R., (2000).An analysis of daily occupancy performance: a basis for effective hotel marketing.</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rPr>
              <a:t>International Journal of Contemporary Hospitality Management, 12(3), 179-189,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rPr>
              <a:t>https://doi.org/10.1108/09596110010320715</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rPr>
              <a:t>Johnson, W. (2017, September 26).Customer Service Theory. Retrieved from https://bizfluent.com/about-6502641-</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rPr>
              <a:t>customer-service-theory.html?ref=Track2&amp;utm_source=IACB2B.</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rPr>
              <a:t/>
            </a:r>
            <a:br>
              <a:rPr lang="en-US" sz="1800" b="0" i="0" u="none" strike="noStrike" kern="1200" cap="none" spc="0" baseline="0">
                <a:solidFill>
                  <a:srgbClr val="000000"/>
                </a:solidFill>
                <a:uFillTx/>
                <a:latin typeface="Calibri"/>
              </a:rPr>
            </a:br>
            <a:endParaRPr lang="en-GB" sz="1800" b="0" i="0" u="none" strike="noStrike" kern="1200" cap="none" spc="0" baseline="0">
              <a:solidFill>
                <a:srgbClr val="000000"/>
              </a:solidFill>
              <a:uFillTx/>
              <a:latin typeface="Calibri"/>
            </a:endParaRPr>
          </a:p>
        </p:txBody>
      </p:sp>
    </p:spTree>
  </p:cSld>
  <p:clrMapOvr>
    <a:masterClrMapping/>
  </p:clrMapOvr>
</p:sld>
</file>

<file path=ppt/theme/theme1.xml><?xml version="1.0" encoding="utf-8"?>
<a:theme xmlns:a="http://schemas.openxmlformats.org/drawingml/2006/main" name="Parallax">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TM03457510%5b%5bfn=Savon%5d%5d</Template>
  <TotalTime>272</TotalTime>
  <Words>1742</Words>
  <Application>Microsoft Office PowerPoint</Application>
  <PresentationFormat>Widescreen</PresentationFormat>
  <Paragraphs>167</Paragraphs>
  <Slides>24</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24</vt:i4>
      </vt:variant>
    </vt:vector>
  </HeadingPairs>
  <TitlesOfParts>
    <vt:vector size="30" baseType="lpstr">
      <vt:lpstr>Arial</vt:lpstr>
      <vt:lpstr>Calibri</vt:lpstr>
      <vt:lpstr>Corbel</vt:lpstr>
      <vt:lpstr>Symbol</vt:lpstr>
      <vt:lpstr>Times New Roman</vt:lpstr>
      <vt:lpstr>Parallax</vt:lpstr>
      <vt:lpstr>An appraisal of a Guest Service Experience</vt:lpstr>
      <vt:lpstr>Introduction </vt:lpstr>
      <vt:lpstr>Product/service offered by ETAP</vt:lpstr>
      <vt:lpstr>PowerPoint Presentation</vt:lpstr>
      <vt:lpstr> UNIQUE SELLING POINT </vt:lpstr>
      <vt:lpstr>The USP of ETAP are as follows: </vt:lpstr>
      <vt:lpstr>Guest Service Strategy</vt:lpstr>
      <vt:lpstr> GUEST SERVICE DELIVERY   </vt:lpstr>
      <vt:lpstr>PowerPoint Presentation</vt:lpstr>
      <vt:lpstr>Service setting </vt:lpstr>
      <vt:lpstr>Service quality </vt:lpstr>
      <vt:lpstr>Service quality</vt:lpstr>
      <vt:lpstr>Guest service experience</vt:lpstr>
      <vt:lpstr>PowerPoint Presentation</vt:lpstr>
      <vt:lpstr>PowerPoint Presentation</vt:lpstr>
      <vt:lpstr>FINDINGS </vt:lpstr>
      <vt:lpstr>CONCLUSION </vt:lpstr>
      <vt:lpstr>An Appraisal of a Guest Service Exprience</vt:lpstr>
      <vt:lpstr>An Appraisal of a Guest Service Exprience</vt:lpstr>
      <vt:lpstr>References </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 appraisal of a Guest Service Experience</dc:title>
  <dc:creator>DanaCristea</dc:creator>
  <cp:lastModifiedBy>Stevie Davidson</cp:lastModifiedBy>
  <cp:revision>20</cp:revision>
  <dcterms:created xsi:type="dcterms:W3CDTF">2019-10-22T22:29:01Z</dcterms:created>
  <dcterms:modified xsi:type="dcterms:W3CDTF">2019-10-25T07:21:35Z</dcterms:modified>
</cp:coreProperties>
</file>