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8"/>
  </p:notesMasterIdLst>
  <p:sldIdLst>
    <p:sldId id="258" r:id="rId2"/>
    <p:sldId id="259" r:id="rId3"/>
    <p:sldId id="277" r:id="rId4"/>
    <p:sldId id="260" r:id="rId5"/>
    <p:sldId id="261" r:id="rId6"/>
    <p:sldId id="264" r:id="rId7"/>
    <p:sldId id="265" r:id="rId8"/>
    <p:sldId id="266" r:id="rId9"/>
    <p:sldId id="269" r:id="rId10"/>
    <p:sldId id="270" r:id="rId11"/>
    <p:sldId id="271" r:id="rId12"/>
    <p:sldId id="272" r:id="rId13"/>
    <p:sldId id="273" r:id="rId14"/>
    <p:sldId id="274" r:id="rId15"/>
    <p:sldId id="276" r:id="rId16"/>
    <p:sldId id="275"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B99AB8"/>
    <a:srgbClr val="9A367E"/>
    <a:srgbClr val="C23C8A"/>
    <a:srgbClr val="B2337F"/>
    <a:srgbClr val="F68F8F"/>
    <a:srgbClr val="F69191"/>
    <a:srgbClr val="FFFFFF"/>
    <a:srgbClr val="7E3976"/>
    <a:srgbClr val="9E2B87"/>
    <a:srgbClr val="A23088"/>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37E8C9B-08EE-416D-9EFA-FA2614D04959}" v="1591" dt="2025-01-03T19:22:15.23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78" d="100"/>
          <a:sy n="78" d="100"/>
        </p:scale>
        <p:origin x="878"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atie Taylor" userId="5a8f948738531c93" providerId="LiveId" clId="{F37E8C9B-08EE-416D-9EFA-FA2614D04959}"/>
    <pc:docChg chg="undo custSel addSld delSld modSld sldOrd">
      <pc:chgData name="Katie Taylor" userId="5a8f948738531c93" providerId="LiveId" clId="{F37E8C9B-08EE-416D-9EFA-FA2614D04959}" dt="2025-01-03T19:37:39.075" v="29332" actId="20577"/>
      <pc:docMkLst>
        <pc:docMk/>
      </pc:docMkLst>
      <pc:sldChg chg="addSp delSp modSp del mod setBg addAnim delAnim delDesignElem">
        <pc:chgData name="Katie Taylor" userId="5a8f948738531c93" providerId="LiveId" clId="{F37E8C9B-08EE-416D-9EFA-FA2614D04959}" dt="2024-12-08T18:17:15.651" v="530" actId="47"/>
        <pc:sldMkLst>
          <pc:docMk/>
          <pc:sldMk cId="3065851775" sldId="256"/>
        </pc:sldMkLst>
      </pc:sldChg>
      <pc:sldChg chg="modSp new del mod">
        <pc:chgData name="Katie Taylor" userId="5a8f948738531c93" providerId="LiveId" clId="{F37E8C9B-08EE-416D-9EFA-FA2614D04959}" dt="2024-12-08T18:22:32.048" v="720" actId="2696"/>
        <pc:sldMkLst>
          <pc:docMk/>
          <pc:sldMk cId="2326507512" sldId="257"/>
        </pc:sldMkLst>
      </pc:sldChg>
      <pc:sldChg chg="addSp delSp modSp new mod ord setBg">
        <pc:chgData name="Katie Taylor" userId="5a8f948738531c93" providerId="LiveId" clId="{F37E8C9B-08EE-416D-9EFA-FA2614D04959}" dt="2024-12-08T19:41:36.204" v="2289" actId="1076"/>
        <pc:sldMkLst>
          <pc:docMk/>
          <pc:sldMk cId="4272572762" sldId="258"/>
        </pc:sldMkLst>
        <pc:spChg chg="add mod">
          <ac:chgData name="Katie Taylor" userId="5a8f948738531c93" providerId="LiveId" clId="{F37E8C9B-08EE-416D-9EFA-FA2614D04959}" dt="2024-12-08T18:50:14.366" v="994" actId="2"/>
          <ac:spMkLst>
            <pc:docMk/>
            <pc:sldMk cId="4272572762" sldId="258"/>
            <ac:spMk id="3" creationId="{7CD19A59-7FDB-04CC-B930-E7DBB316B340}"/>
          </ac:spMkLst>
        </pc:spChg>
        <pc:picChg chg="add mod">
          <ac:chgData name="Katie Taylor" userId="5a8f948738531c93" providerId="LiveId" clId="{F37E8C9B-08EE-416D-9EFA-FA2614D04959}" dt="2024-12-08T19:41:36.204" v="2289" actId="1076"/>
          <ac:picMkLst>
            <pc:docMk/>
            <pc:sldMk cId="4272572762" sldId="258"/>
            <ac:picMk id="1026" creationId="{BB5AE223-B8A0-4E95-1E65-0F5DA79A0BFF}"/>
          </ac:picMkLst>
        </pc:picChg>
      </pc:sldChg>
      <pc:sldChg chg="addSp delSp modSp new mod modAnim">
        <pc:chgData name="Katie Taylor" userId="5a8f948738531c93" providerId="LiveId" clId="{F37E8C9B-08EE-416D-9EFA-FA2614D04959}" dt="2025-01-03T19:27:28.948" v="28553" actId="20577"/>
        <pc:sldMkLst>
          <pc:docMk/>
          <pc:sldMk cId="965987851" sldId="259"/>
        </pc:sldMkLst>
        <pc:spChg chg="add mod">
          <ac:chgData name="Katie Taylor" userId="5a8f948738531c93" providerId="LiveId" clId="{F37E8C9B-08EE-416D-9EFA-FA2614D04959}" dt="2025-01-02T19:13:00.380" v="27575" actId="1076"/>
          <ac:spMkLst>
            <pc:docMk/>
            <pc:sldMk cId="965987851" sldId="259"/>
            <ac:spMk id="2" creationId="{37CB0B2E-AD51-2E99-A33B-2F2C9E5877B6}"/>
          </ac:spMkLst>
        </pc:spChg>
        <pc:spChg chg="add mod">
          <ac:chgData name="Katie Taylor" userId="5a8f948738531c93" providerId="LiveId" clId="{F37E8C9B-08EE-416D-9EFA-FA2614D04959}" dt="2025-01-02T19:23:09.125" v="27636" actId="1076"/>
          <ac:spMkLst>
            <pc:docMk/>
            <pc:sldMk cId="965987851" sldId="259"/>
            <ac:spMk id="4" creationId="{B3B2BA3A-8D88-913B-553B-BFBAD3591912}"/>
          </ac:spMkLst>
        </pc:spChg>
        <pc:spChg chg="add del mod">
          <ac:chgData name="Katie Taylor" userId="5a8f948738531c93" providerId="LiveId" clId="{F37E8C9B-08EE-416D-9EFA-FA2614D04959}" dt="2025-01-02T18:17:00.083" v="24595" actId="478"/>
          <ac:spMkLst>
            <pc:docMk/>
            <pc:sldMk cId="965987851" sldId="259"/>
            <ac:spMk id="5" creationId="{D4D060F5-A2D0-7511-1249-F0AD5DA1EC20}"/>
          </ac:spMkLst>
        </pc:spChg>
        <pc:spChg chg="add mod">
          <ac:chgData name="Katie Taylor" userId="5a8f948738531c93" providerId="LiveId" clId="{F37E8C9B-08EE-416D-9EFA-FA2614D04959}" dt="2025-01-03T19:24:21.446" v="28484" actId="20577"/>
          <ac:spMkLst>
            <pc:docMk/>
            <pc:sldMk cId="965987851" sldId="259"/>
            <ac:spMk id="6" creationId="{6D0BCED3-092F-FB9E-95D3-D4A342644B4C}"/>
          </ac:spMkLst>
        </pc:spChg>
        <pc:spChg chg="add del mod">
          <ac:chgData name="Katie Taylor" userId="5a8f948738531c93" providerId="LiveId" clId="{F37E8C9B-08EE-416D-9EFA-FA2614D04959}" dt="2025-01-02T18:05:39.264" v="24581" actId="478"/>
          <ac:spMkLst>
            <pc:docMk/>
            <pc:sldMk cId="965987851" sldId="259"/>
            <ac:spMk id="7" creationId="{08E9D347-4198-25B7-07D9-2269E017E912}"/>
          </ac:spMkLst>
        </pc:spChg>
        <pc:spChg chg="add mod">
          <ac:chgData name="Katie Taylor" userId="5a8f948738531c93" providerId="LiveId" clId="{F37E8C9B-08EE-416D-9EFA-FA2614D04959}" dt="2025-01-02T19:13:02.799" v="27576" actId="1076"/>
          <ac:spMkLst>
            <pc:docMk/>
            <pc:sldMk cId="965987851" sldId="259"/>
            <ac:spMk id="8" creationId="{96072FAA-12A6-6599-CE77-97164CD2D259}"/>
          </ac:spMkLst>
        </pc:spChg>
        <pc:spChg chg="add del mod">
          <ac:chgData name="Katie Taylor" userId="5a8f948738531c93" providerId="LiveId" clId="{F37E8C9B-08EE-416D-9EFA-FA2614D04959}" dt="2025-01-02T18:40:28.425" v="24907" actId="478"/>
          <ac:spMkLst>
            <pc:docMk/>
            <pc:sldMk cId="965987851" sldId="259"/>
            <ac:spMk id="13" creationId="{6BBDEB2B-01D0-6AAE-F57F-5234BE439BB6}"/>
          </ac:spMkLst>
        </pc:spChg>
        <pc:spChg chg="add mod ord">
          <ac:chgData name="Katie Taylor" userId="5a8f948738531c93" providerId="LiveId" clId="{F37E8C9B-08EE-416D-9EFA-FA2614D04959}" dt="2025-01-03T19:27:28.948" v="28553" actId="20577"/>
          <ac:spMkLst>
            <pc:docMk/>
            <pc:sldMk cId="965987851" sldId="259"/>
            <ac:spMk id="14" creationId="{923AB8DD-ECDD-BE66-DD16-E7AC9D2935A6}"/>
          </ac:spMkLst>
        </pc:spChg>
        <pc:spChg chg="add mod">
          <ac:chgData name="Katie Taylor" userId="5a8f948738531c93" providerId="LiveId" clId="{F37E8C9B-08EE-416D-9EFA-FA2614D04959}" dt="2025-01-02T19:12:38.968" v="27570" actId="1076"/>
          <ac:spMkLst>
            <pc:docMk/>
            <pc:sldMk cId="965987851" sldId="259"/>
            <ac:spMk id="15" creationId="{CAC2BDF1-68C4-6D28-C763-C5A1C35ADA6A}"/>
          </ac:spMkLst>
        </pc:spChg>
        <pc:spChg chg="add mod ord">
          <ac:chgData name="Katie Taylor" userId="5a8f948738531c93" providerId="LiveId" clId="{F37E8C9B-08EE-416D-9EFA-FA2614D04959}" dt="2025-01-02T19:27:40.904" v="27962" actId="208"/>
          <ac:spMkLst>
            <pc:docMk/>
            <pc:sldMk cId="965987851" sldId="259"/>
            <ac:spMk id="16" creationId="{E5211D06-4CBE-B524-6953-7EF003963F2C}"/>
          </ac:spMkLst>
        </pc:spChg>
        <pc:spChg chg="add mod ord">
          <ac:chgData name="Katie Taylor" userId="5a8f948738531c93" providerId="LiveId" clId="{F37E8C9B-08EE-416D-9EFA-FA2614D04959}" dt="2024-12-31T11:47:03.073" v="11136" actId="14100"/>
          <ac:spMkLst>
            <pc:docMk/>
            <pc:sldMk cId="965987851" sldId="259"/>
            <ac:spMk id="19" creationId="{86394B95-BAF8-E642-45A2-0C17EFFDCCB9}"/>
          </ac:spMkLst>
        </pc:spChg>
        <pc:spChg chg="add mod">
          <ac:chgData name="Katie Taylor" userId="5a8f948738531c93" providerId="LiveId" clId="{F37E8C9B-08EE-416D-9EFA-FA2614D04959}" dt="2025-01-02T19:29:17.110" v="27970" actId="1076"/>
          <ac:spMkLst>
            <pc:docMk/>
            <pc:sldMk cId="965987851" sldId="259"/>
            <ac:spMk id="21" creationId="{F95BD67F-0A88-23D3-DE0E-F4A429F682A4}"/>
          </ac:spMkLst>
        </pc:spChg>
        <pc:graphicFrameChg chg="add del mod modGraphic">
          <ac:chgData name="Katie Taylor" userId="5a8f948738531c93" providerId="LiveId" clId="{F37E8C9B-08EE-416D-9EFA-FA2614D04959}" dt="2025-01-02T18:25:36.178" v="24752" actId="478"/>
          <ac:graphicFrameMkLst>
            <pc:docMk/>
            <pc:sldMk cId="965987851" sldId="259"/>
            <ac:graphicFrameMk id="9" creationId="{409014CD-D8E0-79FC-0576-55DFA62040C4}"/>
          </ac:graphicFrameMkLst>
        </pc:graphicFrameChg>
        <pc:graphicFrameChg chg="add del mod modGraphic">
          <ac:chgData name="Katie Taylor" userId="5a8f948738531c93" providerId="LiveId" clId="{F37E8C9B-08EE-416D-9EFA-FA2614D04959}" dt="2025-01-02T18:27:55.051" v="24793" actId="21"/>
          <ac:graphicFrameMkLst>
            <pc:docMk/>
            <pc:sldMk cId="965987851" sldId="259"/>
            <ac:graphicFrameMk id="12" creationId="{86C0C7BF-F05D-C4F0-835B-4F2221B4CEBB}"/>
          </ac:graphicFrameMkLst>
        </pc:graphicFrameChg>
        <pc:picChg chg="add mod">
          <ac:chgData name="Katie Taylor" userId="5a8f948738531c93" providerId="LiveId" clId="{F37E8C9B-08EE-416D-9EFA-FA2614D04959}" dt="2025-01-02T19:23:49.383" v="27648" actId="1076"/>
          <ac:picMkLst>
            <pc:docMk/>
            <pc:sldMk cId="965987851" sldId="259"/>
            <ac:picMk id="3" creationId="{1DD0B4AA-21D3-E1AF-D2FC-287021BCF78A}"/>
          </ac:picMkLst>
        </pc:picChg>
        <pc:picChg chg="add del mod">
          <ac:chgData name="Katie Taylor" userId="5a8f948738531c93" providerId="LiveId" clId="{F37E8C9B-08EE-416D-9EFA-FA2614D04959}" dt="2025-01-02T19:06:19.521" v="27244" actId="478"/>
          <ac:picMkLst>
            <pc:docMk/>
            <pc:sldMk cId="965987851" sldId="259"/>
            <ac:picMk id="1026" creationId="{CEB38C11-EE8D-0DDA-24DA-EECD90471103}"/>
          </ac:picMkLst>
        </pc:picChg>
        <pc:picChg chg="add mod">
          <ac:chgData name="Katie Taylor" userId="5a8f948738531c93" providerId="LiveId" clId="{F37E8C9B-08EE-416D-9EFA-FA2614D04959}" dt="2025-01-02T19:23:12.012" v="27637" actId="14100"/>
          <ac:picMkLst>
            <pc:docMk/>
            <pc:sldMk cId="965987851" sldId="259"/>
            <ac:picMk id="1028" creationId="{B99C4306-126D-663B-F2A0-852ECDC3ECBD}"/>
          </ac:picMkLst>
        </pc:picChg>
        <pc:cxnChg chg="add mod">
          <ac:chgData name="Katie Taylor" userId="5a8f948738531c93" providerId="LiveId" clId="{F37E8C9B-08EE-416D-9EFA-FA2614D04959}" dt="2025-01-02T19:12:55.912" v="27574" actId="1076"/>
          <ac:cxnSpMkLst>
            <pc:docMk/>
            <pc:sldMk cId="965987851" sldId="259"/>
            <ac:cxnSpMk id="10" creationId="{ECF6796F-F87E-C38F-C208-61FADB7210F6}"/>
          </ac:cxnSpMkLst>
        </pc:cxnChg>
        <pc:cxnChg chg="add mod">
          <ac:chgData name="Katie Taylor" userId="5a8f948738531c93" providerId="LiveId" clId="{F37E8C9B-08EE-416D-9EFA-FA2614D04959}" dt="2025-01-02T19:12:52.887" v="27573" actId="1076"/>
          <ac:cxnSpMkLst>
            <pc:docMk/>
            <pc:sldMk cId="965987851" sldId="259"/>
            <ac:cxnSpMk id="11" creationId="{21F47C08-1E90-C284-3F9A-55832F1AE3F9}"/>
          </ac:cxnSpMkLst>
        </pc:cxnChg>
      </pc:sldChg>
      <pc:sldChg chg="addSp delSp modSp new mod">
        <pc:chgData name="Katie Taylor" userId="5a8f948738531c93" providerId="LiveId" clId="{F37E8C9B-08EE-416D-9EFA-FA2614D04959}" dt="2025-01-03T19:37:39.075" v="29332" actId="20577"/>
        <pc:sldMkLst>
          <pc:docMk/>
          <pc:sldMk cId="3260167338" sldId="260"/>
        </pc:sldMkLst>
        <pc:spChg chg="add mod">
          <ac:chgData name="Katie Taylor" userId="5a8f948738531c93" providerId="LiveId" clId="{F37E8C9B-08EE-416D-9EFA-FA2614D04959}" dt="2024-12-31T10:14:26.431" v="9940" actId="1076"/>
          <ac:spMkLst>
            <pc:docMk/>
            <pc:sldMk cId="3260167338" sldId="260"/>
            <ac:spMk id="2" creationId="{3D791AA5-7C43-528C-8B10-1033252E74F0}"/>
          </ac:spMkLst>
        </pc:spChg>
        <pc:spChg chg="add mod">
          <ac:chgData name="Katie Taylor" userId="5a8f948738531c93" providerId="LiveId" clId="{F37E8C9B-08EE-416D-9EFA-FA2614D04959}" dt="2024-12-31T12:59:14.190" v="12390" actId="1076"/>
          <ac:spMkLst>
            <pc:docMk/>
            <pc:sldMk cId="3260167338" sldId="260"/>
            <ac:spMk id="5" creationId="{10EC84CC-1804-2345-2683-235DD0A26B78}"/>
          </ac:spMkLst>
        </pc:spChg>
        <pc:spChg chg="add mod">
          <ac:chgData name="Katie Taylor" userId="5a8f948738531c93" providerId="LiveId" clId="{F37E8C9B-08EE-416D-9EFA-FA2614D04959}" dt="2025-01-03T19:37:39.075" v="29332" actId="20577"/>
          <ac:spMkLst>
            <pc:docMk/>
            <pc:sldMk cId="3260167338" sldId="260"/>
            <ac:spMk id="7" creationId="{73283FB1-633D-D3DC-2CEF-1126AC9D9C78}"/>
          </ac:spMkLst>
        </pc:spChg>
        <pc:spChg chg="add mod">
          <ac:chgData name="Katie Taylor" userId="5a8f948738531c93" providerId="LiveId" clId="{F37E8C9B-08EE-416D-9EFA-FA2614D04959}" dt="2025-01-02T18:28:35.646" v="24806" actId="14100"/>
          <ac:spMkLst>
            <pc:docMk/>
            <pc:sldMk cId="3260167338" sldId="260"/>
            <ac:spMk id="8" creationId="{B3469664-D3B3-7B8A-BD29-9C12745B0C35}"/>
          </ac:spMkLst>
        </pc:spChg>
        <pc:spChg chg="add mod">
          <ac:chgData name="Katie Taylor" userId="5a8f948738531c93" providerId="LiveId" clId="{F37E8C9B-08EE-416D-9EFA-FA2614D04959}" dt="2025-01-02T18:28:49.416" v="24813" actId="14100"/>
          <ac:spMkLst>
            <pc:docMk/>
            <pc:sldMk cId="3260167338" sldId="260"/>
            <ac:spMk id="9" creationId="{6B668D61-2898-B0E9-A763-F149952E609C}"/>
          </ac:spMkLst>
        </pc:spChg>
        <pc:spChg chg="add mod">
          <ac:chgData name="Katie Taylor" userId="5a8f948738531c93" providerId="LiveId" clId="{F37E8C9B-08EE-416D-9EFA-FA2614D04959}" dt="2025-01-02T18:37:35.902" v="24891"/>
          <ac:spMkLst>
            <pc:docMk/>
            <pc:sldMk cId="3260167338" sldId="260"/>
            <ac:spMk id="10" creationId="{DFB6DB31-8536-BD8F-D24E-99DD5ACE0974}"/>
          </ac:spMkLst>
        </pc:spChg>
        <pc:spChg chg="add mod">
          <ac:chgData name="Katie Taylor" userId="5a8f948738531c93" providerId="LiveId" clId="{F37E8C9B-08EE-416D-9EFA-FA2614D04959}" dt="2024-12-31T13:37:39.753" v="13611" actId="2"/>
          <ac:spMkLst>
            <pc:docMk/>
            <pc:sldMk cId="3260167338" sldId="260"/>
            <ac:spMk id="12" creationId="{473D0EDD-1D31-FA63-FE8D-B7B898AE6AEC}"/>
          </ac:spMkLst>
        </pc:spChg>
        <pc:spChg chg="add mod">
          <ac:chgData name="Katie Taylor" userId="5a8f948738531c93" providerId="LiveId" clId="{F37E8C9B-08EE-416D-9EFA-FA2614D04959}" dt="2024-12-31T12:59:05.261" v="12387" actId="14100"/>
          <ac:spMkLst>
            <pc:docMk/>
            <pc:sldMk cId="3260167338" sldId="260"/>
            <ac:spMk id="13" creationId="{FE8BA16A-09EF-8793-D915-83103CCF84B7}"/>
          </ac:spMkLst>
        </pc:spChg>
        <pc:spChg chg="add mod">
          <ac:chgData name="Katie Taylor" userId="5a8f948738531c93" providerId="LiveId" clId="{F37E8C9B-08EE-416D-9EFA-FA2614D04959}" dt="2025-01-02T18:37:13.584" v="24887" actId="1076"/>
          <ac:spMkLst>
            <pc:docMk/>
            <pc:sldMk cId="3260167338" sldId="260"/>
            <ac:spMk id="14" creationId="{8E02B0C2-5797-ACA3-CAFE-9744B1F247AA}"/>
          </ac:spMkLst>
        </pc:spChg>
        <pc:spChg chg="add mod ord">
          <ac:chgData name="Katie Taylor" userId="5a8f948738531c93" providerId="LiveId" clId="{F37E8C9B-08EE-416D-9EFA-FA2614D04959}" dt="2024-12-31T12:52:32.064" v="12241" actId="14100"/>
          <ac:spMkLst>
            <pc:docMk/>
            <pc:sldMk cId="3260167338" sldId="260"/>
            <ac:spMk id="16" creationId="{A31D9B10-E461-59F1-432B-63E2C37A0FAE}"/>
          </ac:spMkLst>
        </pc:spChg>
        <pc:spChg chg="add mod">
          <ac:chgData name="Katie Taylor" userId="5a8f948738531c93" providerId="LiveId" clId="{F37E8C9B-08EE-416D-9EFA-FA2614D04959}" dt="2024-12-31T12:59:09.186" v="12388" actId="1076"/>
          <ac:spMkLst>
            <pc:docMk/>
            <pc:sldMk cId="3260167338" sldId="260"/>
            <ac:spMk id="23" creationId="{90E4FB14-BC0F-94EC-03A2-90F694B895BF}"/>
          </ac:spMkLst>
        </pc:spChg>
        <pc:spChg chg="add mod">
          <ac:chgData name="Katie Taylor" userId="5a8f948738531c93" providerId="LiveId" clId="{F37E8C9B-08EE-416D-9EFA-FA2614D04959}" dt="2024-12-31T12:59:39.026" v="12393" actId="207"/>
          <ac:spMkLst>
            <pc:docMk/>
            <pc:sldMk cId="3260167338" sldId="260"/>
            <ac:spMk id="24" creationId="{04DF8E22-272B-AD68-7F8B-A84E972565DE}"/>
          </ac:spMkLst>
        </pc:spChg>
        <pc:spChg chg="add mod">
          <ac:chgData name="Katie Taylor" userId="5a8f948738531c93" providerId="LiveId" clId="{F37E8C9B-08EE-416D-9EFA-FA2614D04959}" dt="2025-01-02T18:28:18.807" v="24801" actId="1076"/>
          <ac:spMkLst>
            <pc:docMk/>
            <pc:sldMk cId="3260167338" sldId="260"/>
            <ac:spMk id="27" creationId="{6424D97D-E986-0A58-CBBE-4D3C86EA92E1}"/>
          </ac:spMkLst>
        </pc:spChg>
        <pc:spChg chg="add mod">
          <ac:chgData name="Katie Taylor" userId="5a8f948738531c93" providerId="LiveId" clId="{F37E8C9B-08EE-416D-9EFA-FA2614D04959}" dt="2025-01-02T18:28:47.453" v="24812" actId="1076"/>
          <ac:spMkLst>
            <pc:docMk/>
            <pc:sldMk cId="3260167338" sldId="260"/>
            <ac:spMk id="29" creationId="{34B13F68-D48E-98C1-B2D3-9059C4C0D5BB}"/>
          </ac:spMkLst>
        </pc:spChg>
        <pc:spChg chg="add mod">
          <ac:chgData name="Katie Taylor" userId="5a8f948738531c93" providerId="LiveId" clId="{F37E8C9B-08EE-416D-9EFA-FA2614D04959}" dt="2025-01-02T18:28:33.497" v="24805" actId="1076"/>
          <ac:spMkLst>
            <pc:docMk/>
            <pc:sldMk cId="3260167338" sldId="260"/>
            <ac:spMk id="30" creationId="{E13C499C-2C65-CD01-C482-5A59DF2FA62B}"/>
          </ac:spMkLst>
        </pc:spChg>
        <pc:graphicFrameChg chg="add mod">
          <ac:chgData name="Katie Taylor" userId="5a8f948738531c93" providerId="LiveId" clId="{F37E8C9B-08EE-416D-9EFA-FA2614D04959}" dt="2025-01-02T18:29:58.233" v="24828" actId="207"/>
          <ac:graphicFrameMkLst>
            <pc:docMk/>
            <pc:sldMk cId="3260167338" sldId="260"/>
            <ac:graphicFrameMk id="4" creationId="{5DC874FB-E2E8-B415-EBFA-D8BE9BEECBDB}"/>
          </ac:graphicFrameMkLst>
        </pc:graphicFrameChg>
        <pc:picChg chg="add mod modCrop">
          <ac:chgData name="Katie Taylor" userId="5a8f948738531c93" providerId="LiveId" clId="{F37E8C9B-08EE-416D-9EFA-FA2614D04959}" dt="2024-12-31T11:57:50.135" v="11279" actId="1076"/>
          <ac:picMkLst>
            <pc:docMk/>
            <pc:sldMk cId="3260167338" sldId="260"/>
            <ac:picMk id="11" creationId="{E73666EE-448E-C147-9750-F17FFA1037B6}"/>
          </ac:picMkLst>
        </pc:picChg>
        <pc:cxnChg chg="add mod">
          <ac:chgData name="Katie Taylor" userId="5a8f948738531c93" providerId="LiveId" clId="{F37E8C9B-08EE-416D-9EFA-FA2614D04959}" dt="2024-12-31T10:14:22.302" v="9939" actId="1076"/>
          <ac:cxnSpMkLst>
            <pc:docMk/>
            <pc:sldMk cId="3260167338" sldId="260"/>
            <ac:cxnSpMk id="3" creationId="{B53D87CB-8A0F-C7BC-813D-4023793588D9}"/>
          </ac:cxnSpMkLst>
        </pc:cxnChg>
        <pc:cxnChg chg="add mod">
          <ac:chgData name="Katie Taylor" userId="5a8f948738531c93" providerId="LiveId" clId="{F37E8C9B-08EE-416D-9EFA-FA2614D04959}" dt="2024-12-31T10:14:30.845" v="9941" actId="1076"/>
          <ac:cxnSpMkLst>
            <pc:docMk/>
            <pc:sldMk cId="3260167338" sldId="260"/>
            <ac:cxnSpMk id="6" creationId="{AC6427E8-BE72-8C78-839B-F6C8BB337E40}"/>
          </ac:cxnSpMkLst>
        </pc:cxnChg>
      </pc:sldChg>
      <pc:sldChg chg="new del">
        <pc:chgData name="Katie Taylor" userId="5a8f948738531c93" providerId="LiveId" clId="{F37E8C9B-08EE-416D-9EFA-FA2614D04959}" dt="2024-12-08T18:23:57.319" v="731" actId="2696"/>
        <pc:sldMkLst>
          <pc:docMk/>
          <pc:sldMk cId="200496046" sldId="261"/>
        </pc:sldMkLst>
      </pc:sldChg>
      <pc:sldChg chg="new del">
        <pc:chgData name="Katie Taylor" userId="5a8f948738531c93" providerId="LiveId" clId="{F37E8C9B-08EE-416D-9EFA-FA2614D04959}" dt="2024-12-08T18:25:16.955" v="750" actId="47"/>
        <pc:sldMkLst>
          <pc:docMk/>
          <pc:sldMk cId="2125949919" sldId="261"/>
        </pc:sldMkLst>
      </pc:sldChg>
      <pc:sldChg chg="addSp delSp modSp new mod setBg">
        <pc:chgData name="Katie Taylor" userId="5a8f948738531c93" providerId="LiveId" clId="{F37E8C9B-08EE-416D-9EFA-FA2614D04959}" dt="2024-12-08T18:50:15.854" v="995" actId="2"/>
        <pc:sldMkLst>
          <pc:docMk/>
          <pc:sldMk cId="2466700547" sldId="261"/>
        </pc:sldMkLst>
        <pc:spChg chg="add mod">
          <ac:chgData name="Katie Taylor" userId="5a8f948738531c93" providerId="LiveId" clId="{F37E8C9B-08EE-416D-9EFA-FA2614D04959}" dt="2024-12-08T18:40:51.307" v="839" actId="1076"/>
          <ac:spMkLst>
            <pc:docMk/>
            <pc:sldMk cId="2466700547" sldId="261"/>
            <ac:spMk id="7" creationId="{62C5AB57-CA1C-952F-0E72-C8488720BD0B}"/>
          </ac:spMkLst>
        </pc:spChg>
        <pc:spChg chg="add mod">
          <ac:chgData name="Katie Taylor" userId="5a8f948738531c93" providerId="LiveId" clId="{F37E8C9B-08EE-416D-9EFA-FA2614D04959}" dt="2024-12-08T18:42:46.256" v="886" actId="1076"/>
          <ac:spMkLst>
            <pc:docMk/>
            <pc:sldMk cId="2466700547" sldId="261"/>
            <ac:spMk id="8" creationId="{9F37291D-C4F1-AFDC-F103-037A764F8CA5}"/>
          </ac:spMkLst>
        </pc:spChg>
        <pc:spChg chg="add mod">
          <ac:chgData name="Katie Taylor" userId="5a8f948738531c93" providerId="LiveId" clId="{F37E8C9B-08EE-416D-9EFA-FA2614D04959}" dt="2024-12-08T18:50:15.854" v="995" actId="2"/>
          <ac:spMkLst>
            <pc:docMk/>
            <pc:sldMk cId="2466700547" sldId="261"/>
            <ac:spMk id="9" creationId="{68EAC5D8-37A2-462F-702F-E5E40F2E47BA}"/>
          </ac:spMkLst>
        </pc:spChg>
        <pc:spChg chg="add">
          <ac:chgData name="Katie Taylor" userId="5a8f948738531c93" providerId="LiveId" clId="{F37E8C9B-08EE-416D-9EFA-FA2614D04959}" dt="2024-12-08T18:35:52.541" v="757" actId="26606"/>
          <ac:spMkLst>
            <pc:docMk/>
            <pc:sldMk cId="2466700547" sldId="261"/>
            <ac:spMk id="2058" creationId="{04812C46-200A-4DEB-A05E-3ED6C68C2387}"/>
          </ac:spMkLst>
        </pc:spChg>
        <pc:spChg chg="add">
          <ac:chgData name="Katie Taylor" userId="5a8f948738531c93" providerId="LiveId" clId="{F37E8C9B-08EE-416D-9EFA-FA2614D04959}" dt="2024-12-08T18:35:52.541" v="757" actId="26606"/>
          <ac:spMkLst>
            <pc:docMk/>
            <pc:sldMk cId="2466700547" sldId="261"/>
            <ac:spMk id="2059" creationId="{D1EA859B-E555-4109-94F3-6700E046E008}"/>
          </ac:spMkLst>
        </pc:spChg>
        <pc:picChg chg="add mod ord">
          <ac:chgData name="Katie Taylor" userId="5a8f948738531c93" providerId="LiveId" clId="{F37E8C9B-08EE-416D-9EFA-FA2614D04959}" dt="2024-12-08T18:40:14.075" v="831" actId="1076"/>
          <ac:picMkLst>
            <pc:docMk/>
            <pc:sldMk cId="2466700547" sldId="261"/>
            <ac:picMk id="2050" creationId="{801F5836-9941-B7B1-42A2-6CFEF91BFFB2}"/>
          </ac:picMkLst>
        </pc:picChg>
      </pc:sldChg>
      <pc:sldChg chg="modSp new del mod">
        <pc:chgData name="Katie Taylor" userId="5a8f948738531c93" providerId="LiveId" clId="{F37E8C9B-08EE-416D-9EFA-FA2614D04959}" dt="2024-12-08T18:25:13.524" v="748" actId="47"/>
        <pc:sldMkLst>
          <pc:docMk/>
          <pc:sldMk cId="4168150259" sldId="261"/>
        </pc:sldMkLst>
      </pc:sldChg>
      <pc:sldChg chg="addSp modSp new del mod">
        <pc:chgData name="Katie Taylor" userId="5a8f948738531c93" providerId="LiveId" clId="{F37E8C9B-08EE-416D-9EFA-FA2614D04959}" dt="2024-12-08T18:48:39.553" v="894" actId="47"/>
        <pc:sldMkLst>
          <pc:docMk/>
          <pc:sldMk cId="2905293992" sldId="262"/>
        </pc:sldMkLst>
      </pc:sldChg>
      <pc:sldChg chg="new del">
        <pc:chgData name="Katie Taylor" userId="5a8f948738531c93" providerId="LiveId" clId="{F37E8C9B-08EE-416D-9EFA-FA2614D04959}" dt="2024-12-08T18:48:48.302" v="896" actId="47"/>
        <pc:sldMkLst>
          <pc:docMk/>
          <pc:sldMk cId="1755534327" sldId="263"/>
        </pc:sldMkLst>
      </pc:sldChg>
      <pc:sldChg chg="addSp delSp modSp add mod">
        <pc:chgData name="Katie Taylor" userId="5a8f948738531c93" providerId="LiveId" clId="{F37E8C9B-08EE-416D-9EFA-FA2614D04959}" dt="2025-01-02T19:25:04.151" v="27652" actId="208"/>
        <pc:sldMkLst>
          <pc:docMk/>
          <pc:sldMk cId="650653780" sldId="264"/>
        </pc:sldMkLst>
        <pc:spChg chg="mod">
          <ac:chgData name="Katie Taylor" userId="5a8f948738531c93" providerId="LiveId" clId="{F37E8C9B-08EE-416D-9EFA-FA2614D04959}" dt="2024-12-31T14:59:38.878" v="17368" actId="1076"/>
          <ac:spMkLst>
            <pc:docMk/>
            <pc:sldMk cId="650653780" sldId="264"/>
            <ac:spMk id="2" creationId="{DC1482D6-90DC-EA17-F522-09F35125D1B6}"/>
          </ac:spMkLst>
        </pc:spChg>
        <pc:spChg chg="add mod">
          <ac:chgData name="Katie Taylor" userId="5a8f948738531c93" providerId="LiveId" clId="{F37E8C9B-08EE-416D-9EFA-FA2614D04959}" dt="2025-01-02T19:24:58.424" v="27651" actId="208"/>
          <ac:spMkLst>
            <pc:docMk/>
            <pc:sldMk cId="650653780" sldId="264"/>
            <ac:spMk id="4" creationId="{2857A2CA-7EF8-A77B-8755-01193B3EBDBC}"/>
          </ac:spMkLst>
        </pc:spChg>
        <pc:spChg chg="add mod">
          <ac:chgData name="Katie Taylor" userId="5a8f948738531c93" providerId="LiveId" clId="{F37E8C9B-08EE-416D-9EFA-FA2614D04959}" dt="2024-12-31T13:15:04.544" v="12678" actId="1076"/>
          <ac:spMkLst>
            <pc:docMk/>
            <pc:sldMk cId="650653780" sldId="264"/>
            <ac:spMk id="6" creationId="{7DD3AEA7-D409-045A-681D-443D9F13EF44}"/>
          </ac:spMkLst>
        </pc:spChg>
        <pc:spChg chg="add mod">
          <ac:chgData name="Katie Taylor" userId="5a8f948738531c93" providerId="LiveId" clId="{F37E8C9B-08EE-416D-9EFA-FA2614D04959}" dt="2024-12-31T11:32:13.248" v="10902" actId="1076"/>
          <ac:spMkLst>
            <pc:docMk/>
            <pc:sldMk cId="650653780" sldId="264"/>
            <ac:spMk id="7" creationId="{20A25866-DEAD-656C-FF61-39BF4A0022D3}"/>
          </ac:spMkLst>
        </pc:spChg>
        <pc:spChg chg="mod">
          <ac:chgData name="Katie Taylor" userId="5a8f948738531c93" providerId="LiveId" clId="{F37E8C9B-08EE-416D-9EFA-FA2614D04959}" dt="2024-12-31T14:59:48.539" v="17370" actId="1076"/>
          <ac:spMkLst>
            <pc:docMk/>
            <pc:sldMk cId="650653780" sldId="264"/>
            <ac:spMk id="8" creationId="{F5E93710-1C5D-E2AA-014C-3C958C5DEF60}"/>
          </ac:spMkLst>
        </pc:spChg>
        <pc:spChg chg="add mod">
          <ac:chgData name="Katie Taylor" userId="5a8f948738531c93" providerId="LiveId" clId="{F37E8C9B-08EE-416D-9EFA-FA2614D04959}" dt="2025-01-02T19:24:53.668" v="27650" actId="208"/>
          <ac:spMkLst>
            <pc:docMk/>
            <pc:sldMk cId="650653780" sldId="264"/>
            <ac:spMk id="9" creationId="{1BD4525F-6FD7-CD55-2B60-FBFE55B034E5}"/>
          </ac:spMkLst>
        </pc:spChg>
        <pc:spChg chg="add mod">
          <ac:chgData name="Katie Taylor" userId="5a8f948738531c93" providerId="LiveId" clId="{F37E8C9B-08EE-416D-9EFA-FA2614D04959}" dt="2025-01-02T19:25:04.151" v="27652" actId="208"/>
          <ac:spMkLst>
            <pc:docMk/>
            <pc:sldMk cId="650653780" sldId="264"/>
            <ac:spMk id="12" creationId="{040F7C95-3584-EA4A-13A7-846EEE906DBA}"/>
          </ac:spMkLst>
        </pc:spChg>
        <pc:spChg chg="add mod">
          <ac:chgData name="Katie Taylor" userId="5a8f948738531c93" providerId="LiveId" clId="{F37E8C9B-08EE-416D-9EFA-FA2614D04959}" dt="2024-12-31T14:58:43.613" v="17360" actId="1076"/>
          <ac:spMkLst>
            <pc:docMk/>
            <pc:sldMk cId="650653780" sldId="264"/>
            <ac:spMk id="15" creationId="{1C4BD98E-6319-A81E-46E8-695B8407B368}"/>
          </ac:spMkLst>
        </pc:spChg>
        <pc:spChg chg="add mod">
          <ac:chgData name="Katie Taylor" userId="5a8f948738531c93" providerId="LiveId" clId="{F37E8C9B-08EE-416D-9EFA-FA2614D04959}" dt="2024-12-31T20:51:47.787" v="23100" actId="2"/>
          <ac:spMkLst>
            <pc:docMk/>
            <pc:sldMk cId="650653780" sldId="264"/>
            <ac:spMk id="26" creationId="{49A140A1-B597-3B4E-9101-5DB951387AEA}"/>
          </ac:spMkLst>
        </pc:spChg>
        <pc:spChg chg="add mod">
          <ac:chgData name="Katie Taylor" userId="5a8f948738531c93" providerId="LiveId" clId="{F37E8C9B-08EE-416D-9EFA-FA2614D04959}" dt="2024-12-31T14:59:59.765" v="17372" actId="14100"/>
          <ac:spMkLst>
            <pc:docMk/>
            <pc:sldMk cId="650653780" sldId="264"/>
            <ac:spMk id="29" creationId="{DB1FE81A-9FFF-2382-CF84-D84DD808ABCC}"/>
          </ac:spMkLst>
        </pc:spChg>
        <pc:graphicFrameChg chg="add mod modGraphic">
          <ac:chgData name="Katie Taylor" userId="5a8f948738531c93" providerId="LiveId" clId="{F37E8C9B-08EE-416D-9EFA-FA2614D04959}" dt="2024-12-31T13:15:00.179" v="12677" actId="1076"/>
          <ac:graphicFrameMkLst>
            <pc:docMk/>
            <pc:sldMk cId="650653780" sldId="264"/>
            <ac:graphicFrameMk id="5" creationId="{BBD9A8AB-A34A-138B-47E3-C44D1625E114}"/>
          </ac:graphicFrameMkLst>
        </pc:graphicFrameChg>
        <pc:picChg chg="add mod">
          <ac:chgData name="Katie Taylor" userId="5a8f948738531c93" providerId="LiveId" clId="{F37E8C9B-08EE-416D-9EFA-FA2614D04959}" dt="2024-12-31T14:57:59.916" v="17347" actId="1076"/>
          <ac:picMkLst>
            <pc:docMk/>
            <pc:sldMk cId="650653780" sldId="264"/>
            <ac:picMk id="28" creationId="{FE894643-A533-6115-ABAB-FC287DCAAAE8}"/>
          </ac:picMkLst>
        </pc:picChg>
        <pc:cxnChg chg="mod">
          <ac:chgData name="Katie Taylor" userId="5a8f948738531c93" providerId="LiveId" clId="{F37E8C9B-08EE-416D-9EFA-FA2614D04959}" dt="2024-12-31T14:59:43.224" v="17369" actId="1076"/>
          <ac:cxnSpMkLst>
            <pc:docMk/>
            <pc:sldMk cId="650653780" sldId="264"/>
            <ac:cxnSpMk id="10" creationId="{F36287AE-9028-5316-F862-233C3F2F594D}"/>
          </ac:cxnSpMkLst>
        </pc:cxnChg>
        <pc:cxnChg chg="mod">
          <ac:chgData name="Katie Taylor" userId="5a8f948738531c93" providerId="LiveId" clId="{F37E8C9B-08EE-416D-9EFA-FA2614D04959}" dt="2024-12-31T14:59:13.335" v="17365" actId="1076"/>
          <ac:cxnSpMkLst>
            <pc:docMk/>
            <pc:sldMk cId="650653780" sldId="264"/>
            <ac:cxnSpMk id="11" creationId="{A33A5B36-C57C-A52D-4AC3-AD7B2B1D6A50}"/>
          </ac:cxnSpMkLst>
        </pc:cxnChg>
      </pc:sldChg>
      <pc:sldChg chg="addSp delSp modSp add mod ord">
        <pc:chgData name="Katie Taylor" userId="5a8f948738531c93" providerId="LiveId" clId="{F37E8C9B-08EE-416D-9EFA-FA2614D04959}" dt="2025-01-03T19:23:18.855" v="28409" actId="14100"/>
        <pc:sldMkLst>
          <pc:docMk/>
          <pc:sldMk cId="513084277" sldId="265"/>
        </pc:sldMkLst>
        <pc:spChg chg="mod">
          <ac:chgData name="Katie Taylor" userId="5a8f948738531c93" providerId="LiveId" clId="{F37E8C9B-08EE-416D-9EFA-FA2614D04959}" dt="2024-12-31T21:24:50.887" v="24543" actId="1076"/>
          <ac:spMkLst>
            <pc:docMk/>
            <pc:sldMk cId="513084277" sldId="265"/>
            <ac:spMk id="2" creationId="{492A8563-010B-23F4-9967-A36E23A42A47}"/>
          </ac:spMkLst>
        </pc:spChg>
        <pc:spChg chg="add mod">
          <ac:chgData name="Katie Taylor" userId="5a8f948738531c93" providerId="LiveId" clId="{F37E8C9B-08EE-416D-9EFA-FA2614D04959}" dt="2025-01-02T19:32:49.208" v="28013" actId="1076"/>
          <ac:spMkLst>
            <pc:docMk/>
            <pc:sldMk cId="513084277" sldId="265"/>
            <ac:spMk id="4" creationId="{FB25C8DB-885C-1582-547C-36C0D4A9CB42}"/>
          </ac:spMkLst>
        </pc:spChg>
        <pc:spChg chg="add mod">
          <ac:chgData name="Katie Taylor" userId="5a8f948738531c93" providerId="LiveId" clId="{F37E8C9B-08EE-416D-9EFA-FA2614D04959}" dt="2025-01-02T19:32:28.295" v="28006" actId="115"/>
          <ac:spMkLst>
            <pc:docMk/>
            <pc:sldMk cId="513084277" sldId="265"/>
            <ac:spMk id="5" creationId="{20436C98-DEC0-CECA-E644-D458CBCF6479}"/>
          </ac:spMkLst>
        </pc:spChg>
        <pc:spChg chg="add mod">
          <ac:chgData name="Katie Taylor" userId="5a8f948738531c93" providerId="LiveId" clId="{F37E8C9B-08EE-416D-9EFA-FA2614D04959}" dt="2025-01-02T19:34:18.546" v="28103" actId="14100"/>
          <ac:spMkLst>
            <pc:docMk/>
            <pc:sldMk cId="513084277" sldId="265"/>
            <ac:spMk id="7" creationId="{1A126005-E2C0-0643-7363-BE1C78A6B8DD}"/>
          </ac:spMkLst>
        </pc:spChg>
        <pc:spChg chg="add mod">
          <ac:chgData name="Katie Taylor" userId="5a8f948738531c93" providerId="LiveId" clId="{F37E8C9B-08EE-416D-9EFA-FA2614D04959}" dt="2025-01-02T19:34:38.470" v="28109" actId="20577"/>
          <ac:spMkLst>
            <pc:docMk/>
            <pc:sldMk cId="513084277" sldId="265"/>
            <ac:spMk id="8" creationId="{B876656E-3105-A1E7-F66C-7639B45C9E7A}"/>
          </ac:spMkLst>
        </pc:spChg>
        <pc:spChg chg="add mod">
          <ac:chgData name="Katie Taylor" userId="5a8f948738531c93" providerId="LiveId" clId="{F37E8C9B-08EE-416D-9EFA-FA2614D04959}" dt="2025-01-02T19:34:14.745" v="28101" actId="1076"/>
          <ac:spMkLst>
            <pc:docMk/>
            <pc:sldMk cId="513084277" sldId="265"/>
            <ac:spMk id="10" creationId="{6B761137-B1C6-895F-D869-AF0505FF04CA}"/>
          </ac:spMkLst>
        </pc:spChg>
        <pc:spChg chg="add mod">
          <ac:chgData name="Katie Taylor" userId="5a8f948738531c93" providerId="LiveId" clId="{F37E8C9B-08EE-416D-9EFA-FA2614D04959}" dt="2024-12-31T21:27:34.796" v="24567" actId="14100"/>
          <ac:spMkLst>
            <pc:docMk/>
            <pc:sldMk cId="513084277" sldId="265"/>
            <ac:spMk id="11" creationId="{DA3060F4-9395-9219-5D89-01C37FA09294}"/>
          </ac:spMkLst>
        </pc:spChg>
        <pc:spChg chg="add mod">
          <ac:chgData name="Katie Taylor" userId="5a8f948738531c93" providerId="LiveId" clId="{F37E8C9B-08EE-416D-9EFA-FA2614D04959}" dt="2025-01-03T19:19:55.223" v="28385" actId="20577"/>
          <ac:spMkLst>
            <pc:docMk/>
            <pc:sldMk cId="513084277" sldId="265"/>
            <ac:spMk id="12" creationId="{3276AC7F-ED81-FA47-EB98-0E5A2CEC05B0}"/>
          </ac:spMkLst>
        </pc:spChg>
        <pc:spChg chg="add del mod">
          <ac:chgData name="Katie Taylor" userId="5a8f948738531c93" providerId="LiveId" clId="{F37E8C9B-08EE-416D-9EFA-FA2614D04959}" dt="2025-01-03T19:21:47.216" v="28386" actId="478"/>
          <ac:spMkLst>
            <pc:docMk/>
            <pc:sldMk cId="513084277" sldId="265"/>
            <ac:spMk id="13" creationId="{6CA0C4CD-E064-C7F6-E09B-BC900D2E77EB}"/>
          </ac:spMkLst>
        </pc:spChg>
        <pc:spChg chg="add mod">
          <ac:chgData name="Katie Taylor" userId="5a8f948738531c93" providerId="LiveId" clId="{F37E8C9B-08EE-416D-9EFA-FA2614D04959}" dt="2025-01-03T19:23:18.855" v="28409" actId="14100"/>
          <ac:spMkLst>
            <pc:docMk/>
            <pc:sldMk cId="513084277" sldId="265"/>
            <ac:spMk id="14" creationId="{2BED43C0-871A-85D6-573B-AC55E3B14460}"/>
          </ac:spMkLst>
        </pc:spChg>
        <pc:spChg chg="add mod">
          <ac:chgData name="Katie Taylor" userId="5a8f948738531c93" providerId="LiveId" clId="{F37E8C9B-08EE-416D-9EFA-FA2614D04959}" dt="2025-01-02T19:33:25.962" v="28024" actId="1076"/>
          <ac:spMkLst>
            <pc:docMk/>
            <pc:sldMk cId="513084277" sldId="265"/>
            <ac:spMk id="15" creationId="{2D5FD00C-7610-1499-EC95-107EE1D7243F}"/>
          </ac:spMkLst>
        </pc:spChg>
        <pc:spChg chg="add mod ord">
          <ac:chgData name="Katie Taylor" userId="5a8f948738531c93" providerId="LiveId" clId="{F37E8C9B-08EE-416D-9EFA-FA2614D04959}" dt="2025-01-02T19:32:57.016" v="28016" actId="14100"/>
          <ac:spMkLst>
            <pc:docMk/>
            <pc:sldMk cId="513084277" sldId="265"/>
            <ac:spMk id="16" creationId="{71AFD740-49C1-B697-29E8-1DA4B808E708}"/>
          </ac:spMkLst>
        </pc:spChg>
        <pc:spChg chg="add mod">
          <ac:chgData name="Katie Taylor" userId="5a8f948738531c93" providerId="LiveId" clId="{F37E8C9B-08EE-416D-9EFA-FA2614D04959}" dt="2025-01-02T19:36:03.356" v="28294" actId="20577"/>
          <ac:spMkLst>
            <pc:docMk/>
            <pc:sldMk cId="513084277" sldId="265"/>
            <ac:spMk id="17" creationId="{D4EB2ECA-5FD8-02AB-CC73-AED945A22F2C}"/>
          </ac:spMkLst>
        </pc:spChg>
        <pc:spChg chg="add mod">
          <ac:chgData name="Katie Taylor" userId="5a8f948738531c93" providerId="LiveId" clId="{F37E8C9B-08EE-416D-9EFA-FA2614D04959}" dt="2025-01-02T19:32:32.704" v="28007" actId="115"/>
          <ac:spMkLst>
            <pc:docMk/>
            <pc:sldMk cId="513084277" sldId="265"/>
            <ac:spMk id="18" creationId="{754B9D64-8688-5599-2570-97E1EEFC0BB4}"/>
          </ac:spMkLst>
        </pc:spChg>
        <pc:spChg chg="add mod">
          <ac:chgData name="Katie Taylor" userId="5a8f948738531c93" providerId="LiveId" clId="{F37E8C9B-08EE-416D-9EFA-FA2614D04959}" dt="2025-01-02T19:32:36.106" v="28008" actId="115"/>
          <ac:spMkLst>
            <pc:docMk/>
            <pc:sldMk cId="513084277" sldId="265"/>
            <ac:spMk id="20" creationId="{6FB04B40-6D27-F1FB-8D62-FF9842B699ED}"/>
          </ac:spMkLst>
        </pc:spChg>
        <pc:spChg chg="add del mod ord">
          <ac:chgData name="Katie Taylor" userId="5a8f948738531c93" providerId="LiveId" clId="{F37E8C9B-08EE-416D-9EFA-FA2614D04959}" dt="2025-01-02T19:31:54.330" v="27998" actId="11529"/>
          <ac:spMkLst>
            <pc:docMk/>
            <pc:sldMk cId="513084277" sldId="265"/>
            <ac:spMk id="27" creationId="{FBCB0D5D-DEB6-4B79-2547-111BF1AD5C65}"/>
          </ac:spMkLst>
        </pc:spChg>
        <pc:spChg chg="add del mod">
          <ac:chgData name="Katie Taylor" userId="5a8f948738531c93" providerId="LiveId" clId="{F37E8C9B-08EE-416D-9EFA-FA2614D04959}" dt="2025-01-02T19:32:22.314" v="28005" actId="478"/>
          <ac:spMkLst>
            <pc:docMk/>
            <pc:sldMk cId="513084277" sldId="265"/>
            <ac:spMk id="28" creationId="{809A8E1B-0CF1-FE94-FB6A-559A9436A229}"/>
          </ac:spMkLst>
        </pc:spChg>
        <pc:cxnChg chg="mod">
          <ac:chgData name="Katie Taylor" userId="5a8f948738531c93" providerId="LiveId" clId="{F37E8C9B-08EE-416D-9EFA-FA2614D04959}" dt="2024-12-31T10:29:46.963" v="10114" actId="1076"/>
          <ac:cxnSpMkLst>
            <pc:docMk/>
            <pc:sldMk cId="513084277" sldId="265"/>
            <ac:cxnSpMk id="3" creationId="{27E90273-D157-CBC6-7A49-1BA236915A1F}"/>
          </ac:cxnSpMkLst>
        </pc:cxnChg>
        <pc:cxnChg chg="mod">
          <ac:chgData name="Katie Taylor" userId="5a8f948738531c93" providerId="LiveId" clId="{F37E8C9B-08EE-416D-9EFA-FA2614D04959}" dt="2024-12-31T10:29:49.695" v="10115" actId="1076"/>
          <ac:cxnSpMkLst>
            <pc:docMk/>
            <pc:sldMk cId="513084277" sldId="265"/>
            <ac:cxnSpMk id="6" creationId="{2A262B96-1AB6-7FB6-EDE4-4BBFFCF38BFD}"/>
          </ac:cxnSpMkLst>
        </pc:cxnChg>
        <pc:cxnChg chg="add mod">
          <ac:chgData name="Katie Taylor" userId="5a8f948738531c93" providerId="LiveId" clId="{F37E8C9B-08EE-416D-9EFA-FA2614D04959}" dt="2025-01-02T19:33:14.268" v="28020" actId="1076"/>
          <ac:cxnSpMkLst>
            <pc:docMk/>
            <pc:sldMk cId="513084277" sldId="265"/>
            <ac:cxnSpMk id="9" creationId="{91808993-9848-396C-C9BD-7BDD1239AE97}"/>
          </ac:cxnSpMkLst>
        </pc:cxnChg>
        <pc:cxnChg chg="add mod">
          <ac:chgData name="Katie Taylor" userId="5a8f948738531c93" providerId="LiveId" clId="{F37E8C9B-08EE-416D-9EFA-FA2614D04959}" dt="2025-01-02T19:30:40.756" v="27973" actId="208"/>
          <ac:cxnSpMkLst>
            <pc:docMk/>
            <pc:sldMk cId="513084277" sldId="265"/>
            <ac:cxnSpMk id="19" creationId="{A75777A1-0136-3DCD-0E0F-D317CAC633C1}"/>
          </ac:cxnSpMkLst>
        </pc:cxnChg>
        <pc:cxnChg chg="add del mod">
          <ac:chgData name="Katie Taylor" userId="5a8f948738531c93" providerId="LiveId" clId="{F37E8C9B-08EE-416D-9EFA-FA2614D04959}" dt="2025-01-02T19:31:21.361" v="27980" actId="478"/>
          <ac:cxnSpMkLst>
            <pc:docMk/>
            <pc:sldMk cId="513084277" sldId="265"/>
            <ac:cxnSpMk id="21" creationId="{2370FEB1-499C-58CF-B759-D438F47A16FE}"/>
          </ac:cxnSpMkLst>
        </pc:cxnChg>
      </pc:sldChg>
      <pc:sldChg chg="new del">
        <pc:chgData name="Katie Taylor" userId="5a8f948738531c93" providerId="LiveId" clId="{F37E8C9B-08EE-416D-9EFA-FA2614D04959}" dt="2024-12-08T18:52:30.434" v="1072" actId="47"/>
        <pc:sldMkLst>
          <pc:docMk/>
          <pc:sldMk cId="1198766859" sldId="266"/>
        </pc:sldMkLst>
      </pc:sldChg>
      <pc:sldChg chg="add del">
        <pc:chgData name="Katie Taylor" userId="5a8f948738531c93" providerId="LiveId" clId="{F37E8C9B-08EE-416D-9EFA-FA2614D04959}" dt="2024-12-08T18:51:34.587" v="1019"/>
        <pc:sldMkLst>
          <pc:docMk/>
          <pc:sldMk cId="4053595675" sldId="266"/>
        </pc:sldMkLst>
      </pc:sldChg>
      <pc:sldChg chg="addSp delSp modSp add mod">
        <pc:chgData name="Katie Taylor" userId="5a8f948738531c93" providerId="LiveId" clId="{F37E8C9B-08EE-416D-9EFA-FA2614D04959}" dt="2025-01-02T19:22:05.384" v="27625" actId="208"/>
        <pc:sldMkLst>
          <pc:docMk/>
          <pc:sldMk cId="4089065152" sldId="266"/>
        </pc:sldMkLst>
        <pc:spChg chg="mod">
          <ac:chgData name="Katie Taylor" userId="5a8f948738531c93" providerId="LiveId" clId="{F37E8C9B-08EE-416D-9EFA-FA2614D04959}" dt="2024-12-31T09:24:01.074" v="9617" actId="1076"/>
          <ac:spMkLst>
            <pc:docMk/>
            <pc:sldMk cId="4089065152" sldId="266"/>
            <ac:spMk id="2" creationId="{0AF38C2F-F53F-1597-E9BC-1B4A1E3E65E5}"/>
          </ac:spMkLst>
        </pc:spChg>
        <pc:spChg chg="add mod">
          <ac:chgData name="Katie Taylor" userId="5a8f948738531c93" providerId="LiveId" clId="{F37E8C9B-08EE-416D-9EFA-FA2614D04959}" dt="2024-12-31T09:25:14.735" v="9647" actId="1076"/>
          <ac:spMkLst>
            <pc:docMk/>
            <pc:sldMk cId="4089065152" sldId="266"/>
            <ac:spMk id="7" creationId="{191D9793-D8B9-9DF7-8E4E-6CCCB8701395}"/>
          </ac:spMkLst>
        </pc:spChg>
        <pc:spChg chg="add del mod ord">
          <ac:chgData name="Katie Taylor" userId="5a8f948738531c93" providerId="LiveId" clId="{F37E8C9B-08EE-416D-9EFA-FA2614D04959}" dt="2025-01-02T19:22:05.384" v="27625" actId="208"/>
          <ac:spMkLst>
            <pc:docMk/>
            <pc:sldMk cId="4089065152" sldId="266"/>
            <ac:spMk id="8" creationId="{C1C392A1-F49D-A54D-04B9-83A8DEA5AE3E}"/>
          </ac:spMkLst>
        </pc:spChg>
        <pc:graphicFrameChg chg="add mod modGraphic">
          <ac:chgData name="Katie Taylor" userId="5a8f948738531c93" providerId="LiveId" clId="{F37E8C9B-08EE-416D-9EFA-FA2614D04959}" dt="2024-12-31T11:52:02.310" v="11180" actId="20577"/>
          <ac:graphicFrameMkLst>
            <pc:docMk/>
            <pc:sldMk cId="4089065152" sldId="266"/>
            <ac:graphicFrameMk id="5" creationId="{D07E0D25-C8C2-4E33-FA5A-714890B0EF65}"/>
          </ac:graphicFrameMkLst>
        </pc:graphicFrameChg>
        <pc:picChg chg="add del mod">
          <ac:chgData name="Katie Taylor" userId="5a8f948738531c93" providerId="LiveId" clId="{F37E8C9B-08EE-416D-9EFA-FA2614D04959}" dt="2024-12-31T09:33:38.441" v="9654" actId="1076"/>
          <ac:picMkLst>
            <pc:docMk/>
            <pc:sldMk cId="4089065152" sldId="266"/>
            <ac:picMk id="1026" creationId="{AC9F6592-4734-62A0-276E-412AD3F5330C}"/>
          </ac:picMkLst>
        </pc:picChg>
        <pc:cxnChg chg="mod">
          <ac:chgData name="Katie Taylor" userId="5a8f948738531c93" providerId="LiveId" clId="{F37E8C9B-08EE-416D-9EFA-FA2614D04959}" dt="2024-12-31T09:34:02.990" v="9658" actId="1076"/>
          <ac:cxnSpMkLst>
            <pc:docMk/>
            <pc:sldMk cId="4089065152" sldId="266"/>
            <ac:cxnSpMk id="10" creationId="{0CCFAA3F-D1C8-6F90-C9E4-7CE0DC81A0FB}"/>
          </ac:cxnSpMkLst>
        </pc:cxnChg>
        <pc:cxnChg chg="mod">
          <ac:chgData name="Katie Taylor" userId="5a8f948738531c93" providerId="LiveId" clId="{F37E8C9B-08EE-416D-9EFA-FA2614D04959}" dt="2024-12-31T09:34:06.016" v="9659" actId="1076"/>
          <ac:cxnSpMkLst>
            <pc:docMk/>
            <pc:sldMk cId="4089065152" sldId="266"/>
            <ac:cxnSpMk id="11" creationId="{E63BED63-879F-06F4-6E5A-AA4BE8DEABB3}"/>
          </ac:cxnSpMkLst>
        </pc:cxnChg>
      </pc:sldChg>
      <pc:sldChg chg="addSp delSp modSp new del mod setBg">
        <pc:chgData name="Katie Taylor" userId="5a8f948738531c93" providerId="LiveId" clId="{F37E8C9B-08EE-416D-9EFA-FA2614D04959}" dt="2024-12-08T18:57:12.921" v="1120" actId="2696"/>
        <pc:sldMkLst>
          <pc:docMk/>
          <pc:sldMk cId="3698199961" sldId="267"/>
        </pc:sldMkLst>
      </pc:sldChg>
      <pc:sldChg chg="addSp delSp modSp add del mod setBg delDesignElem">
        <pc:chgData name="Katie Taylor" userId="5a8f948738531c93" providerId="LiveId" clId="{F37E8C9B-08EE-416D-9EFA-FA2614D04959}" dt="2024-12-08T18:58:58.195" v="1139" actId="47"/>
        <pc:sldMkLst>
          <pc:docMk/>
          <pc:sldMk cId="135417964" sldId="268"/>
        </pc:sldMkLst>
      </pc:sldChg>
      <pc:sldChg chg="addSp delSp modSp new mod setBg">
        <pc:chgData name="Katie Taylor" userId="5a8f948738531c93" providerId="LiveId" clId="{F37E8C9B-08EE-416D-9EFA-FA2614D04959}" dt="2024-12-31T13:37:14.928" v="13606" actId="2"/>
        <pc:sldMkLst>
          <pc:docMk/>
          <pc:sldMk cId="973563639" sldId="269"/>
        </pc:sldMkLst>
        <pc:spChg chg="add del mod">
          <ac:chgData name="Katie Taylor" userId="5a8f948738531c93" providerId="LiveId" clId="{F37E8C9B-08EE-416D-9EFA-FA2614D04959}" dt="2024-12-08T19:05:47.354" v="1562" actId="1076"/>
          <ac:spMkLst>
            <pc:docMk/>
            <pc:sldMk cId="973563639" sldId="269"/>
            <ac:spMk id="2" creationId="{EFED3BD1-F9CE-C139-04CD-FB812195E270}"/>
          </ac:spMkLst>
        </pc:spChg>
        <pc:spChg chg="add mod">
          <ac:chgData name="Katie Taylor" userId="5a8f948738531c93" providerId="LiveId" clId="{F37E8C9B-08EE-416D-9EFA-FA2614D04959}" dt="2024-12-08T19:04:37.255" v="1514" actId="208"/>
          <ac:spMkLst>
            <pc:docMk/>
            <pc:sldMk cId="973563639" sldId="269"/>
            <ac:spMk id="6" creationId="{EA7F13ED-D033-5AEB-7E36-387FB0E0E92D}"/>
          </ac:spMkLst>
        </pc:spChg>
        <pc:spChg chg="add mod">
          <ac:chgData name="Katie Taylor" userId="5a8f948738531c93" providerId="LiveId" clId="{F37E8C9B-08EE-416D-9EFA-FA2614D04959}" dt="2024-12-08T19:04:42.517" v="1515" actId="208"/>
          <ac:spMkLst>
            <pc:docMk/>
            <pc:sldMk cId="973563639" sldId="269"/>
            <ac:spMk id="8" creationId="{0F30A9E4-1217-C55C-3AD7-810812AD9B29}"/>
          </ac:spMkLst>
        </pc:spChg>
        <pc:spChg chg="add mod">
          <ac:chgData name="Katie Taylor" userId="5a8f948738531c93" providerId="LiveId" clId="{F37E8C9B-08EE-416D-9EFA-FA2614D04959}" dt="2024-12-31T13:37:14.928" v="13606" actId="2"/>
          <ac:spMkLst>
            <pc:docMk/>
            <pc:sldMk cId="973563639" sldId="269"/>
            <ac:spMk id="9" creationId="{A06E9A8C-3064-3A43-86FB-55BF0CAA1CED}"/>
          </ac:spMkLst>
        </pc:spChg>
        <pc:spChg chg="add">
          <ac:chgData name="Katie Taylor" userId="5a8f948738531c93" providerId="LiveId" clId="{F37E8C9B-08EE-416D-9EFA-FA2614D04959}" dt="2024-12-08T19:03:02.395" v="1494" actId="26606"/>
          <ac:spMkLst>
            <pc:docMk/>
            <pc:sldMk cId="973563639" sldId="269"/>
            <ac:spMk id="5126" creationId="{94E4D846-3AFC-4F86-8C35-24B0542A269D}"/>
          </ac:spMkLst>
        </pc:spChg>
        <pc:spChg chg="add">
          <ac:chgData name="Katie Taylor" userId="5a8f948738531c93" providerId="LiveId" clId="{F37E8C9B-08EE-416D-9EFA-FA2614D04959}" dt="2024-12-08T19:03:02.395" v="1494" actId="26606"/>
          <ac:spMkLst>
            <pc:docMk/>
            <pc:sldMk cId="973563639" sldId="269"/>
            <ac:spMk id="5127" creationId="{284781B9-12CB-45C3-907A-9ED93FF72C65}"/>
          </ac:spMkLst>
        </pc:spChg>
        <pc:spChg chg="add">
          <ac:chgData name="Katie Taylor" userId="5a8f948738531c93" providerId="LiveId" clId="{F37E8C9B-08EE-416D-9EFA-FA2614D04959}" dt="2024-12-08T19:03:02.395" v="1494" actId="26606"/>
          <ac:spMkLst>
            <pc:docMk/>
            <pc:sldMk cId="973563639" sldId="269"/>
            <ac:spMk id="5128" creationId="{55D4142C-5077-457F-A6AD-3FECFDB39685}"/>
          </ac:spMkLst>
        </pc:spChg>
        <pc:spChg chg="add">
          <ac:chgData name="Katie Taylor" userId="5a8f948738531c93" providerId="LiveId" clId="{F37E8C9B-08EE-416D-9EFA-FA2614D04959}" dt="2024-12-08T19:03:02.395" v="1494" actId="26606"/>
          <ac:spMkLst>
            <pc:docMk/>
            <pc:sldMk cId="973563639" sldId="269"/>
            <ac:spMk id="5130" creationId="{7A5F0580-5EE9-419F-96EE-B6529EF6E7D0}"/>
          </ac:spMkLst>
        </pc:spChg>
        <pc:picChg chg="add mod ord">
          <ac:chgData name="Katie Taylor" userId="5a8f948738531c93" providerId="LiveId" clId="{F37E8C9B-08EE-416D-9EFA-FA2614D04959}" dt="2024-12-08T19:03:02.395" v="1494" actId="26606"/>
          <ac:picMkLst>
            <pc:docMk/>
            <pc:sldMk cId="973563639" sldId="269"/>
            <ac:picMk id="5124" creationId="{46206118-BB88-D3BF-D53B-6489A010ABF5}"/>
          </ac:picMkLst>
        </pc:picChg>
      </pc:sldChg>
      <pc:sldChg chg="addSp delSp modSp add mod">
        <pc:chgData name="Katie Taylor" userId="5a8f948738531c93" providerId="LiveId" clId="{F37E8C9B-08EE-416D-9EFA-FA2614D04959}" dt="2024-12-31T15:00:58.714" v="17386" actId="20577"/>
        <pc:sldMkLst>
          <pc:docMk/>
          <pc:sldMk cId="357406137" sldId="270"/>
        </pc:sldMkLst>
        <pc:spChg chg="add del mod">
          <ac:chgData name="Katie Taylor" userId="5a8f948738531c93" providerId="LiveId" clId="{F37E8C9B-08EE-416D-9EFA-FA2614D04959}" dt="2024-12-31T11:37:48.570" v="11009" actId="14100"/>
          <ac:spMkLst>
            <pc:docMk/>
            <pc:sldMk cId="357406137" sldId="270"/>
            <ac:spMk id="2" creationId="{6F62BA3B-7753-C70C-75B9-D15039B869C2}"/>
          </ac:spMkLst>
        </pc:spChg>
        <pc:spChg chg="mod">
          <ac:chgData name="Katie Taylor" userId="5a8f948738531c93" providerId="LiveId" clId="{F37E8C9B-08EE-416D-9EFA-FA2614D04959}" dt="2024-12-31T15:00:58.714" v="17386" actId="20577"/>
          <ac:spMkLst>
            <pc:docMk/>
            <pc:sldMk cId="357406137" sldId="270"/>
            <ac:spMk id="8" creationId="{00469D72-82AF-ABD7-3E72-B7DC0DF9FD82}"/>
          </ac:spMkLst>
        </pc:spChg>
        <pc:cxnChg chg="mod">
          <ac:chgData name="Katie Taylor" userId="5a8f948738531c93" providerId="LiveId" clId="{F37E8C9B-08EE-416D-9EFA-FA2614D04959}" dt="2024-12-31T10:30:19.717" v="10121" actId="1076"/>
          <ac:cxnSpMkLst>
            <pc:docMk/>
            <pc:sldMk cId="357406137" sldId="270"/>
            <ac:cxnSpMk id="10" creationId="{CC597266-F963-221A-39A2-331CA26B6D96}"/>
          </ac:cxnSpMkLst>
        </pc:cxnChg>
        <pc:cxnChg chg="mod">
          <ac:chgData name="Katie Taylor" userId="5a8f948738531c93" providerId="LiveId" clId="{F37E8C9B-08EE-416D-9EFA-FA2614D04959}" dt="2024-12-31T10:30:21.990" v="10122" actId="1076"/>
          <ac:cxnSpMkLst>
            <pc:docMk/>
            <pc:sldMk cId="357406137" sldId="270"/>
            <ac:cxnSpMk id="11" creationId="{840A9C9F-0855-8AB4-21AD-3B09B65E1CEE}"/>
          </ac:cxnSpMkLst>
        </pc:cxnChg>
      </pc:sldChg>
      <pc:sldChg chg="new del">
        <pc:chgData name="Katie Taylor" userId="5a8f948738531c93" providerId="LiveId" clId="{F37E8C9B-08EE-416D-9EFA-FA2614D04959}" dt="2024-12-08T19:12:38.305" v="1636" actId="47"/>
        <pc:sldMkLst>
          <pc:docMk/>
          <pc:sldMk cId="1809922064" sldId="270"/>
        </pc:sldMkLst>
      </pc:sldChg>
      <pc:sldChg chg="modSp mod">
        <pc:chgData name="Katie Taylor" userId="5a8f948738531c93" providerId="LiveId" clId="{F37E8C9B-08EE-416D-9EFA-FA2614D04959}" dt="2024-12-31T10:31:00.545" v="10133" actId="1076"/>
        <pc:sldMkLst>
          <pc:docMk/>
          <pc:sldMk cId="1724188448" sldId="271"/>
        </pc:sldMkLst>
        <pc:spChg chg="mod">
          <ac:chgData name="Katie Taylor" userId="5a8f948738531c93" providerId="LiveId" clId="{F37E8C9B-08EE-416D-9EFA-FA2614D04959}" dt="2024-12-31T10:31:00.545" v="10133" actId="1076"/>
          <ac:spMkLst>
            <pc:docMk/>
            <pc:sldMk cId="1724188448" sldId="271"/>
            <ac:spMk id="2" creationId="{6AC9DC1A-8F41-636A-87E2-2DE0364CCE59}"/>
          </ac:spMkLst>
        </pc:spChg>
        <pc:cxnChg chg="mod">
          <ac:chgData name="Katie Taylor" userId="5a8f948738531c93" providerId="LiveId" clId="{F37E8C9B-08EE-416D-9EFA-FA2614D04959}" dt="2024-12-31T10:30:42.721" v="10129" actId="1076"/>
          <ac:cxnSpMkLst>
            <pc:docMk/>
            <pc:sldMk cId="1724188448" sldId="271"/>
            <ac:cxnSpMk id="3" creationId="{5608EFDE-95F6-DAE1-6142-5B61FD0931D8}"/>
          </ac:cxnSpMkLst>
        </pc:cxnChg>
        <pc:cxnChg chg="mod">
          <ac:chgData name="Katie Taylor" userId="5a8f948738531c93" providerId="LiveId" clId="{F37E8C9B-08EE-416D-9EFA-FA2614D04959}" dt="2024-12-31T10:30:45.117" v="10130" actId="1076"/>
          <ac:cxnSpMkLst>
            <pc:docMk/>
            <pc:sldMk cId="1724188448" sldId="271"/>
            <ac:cxnSpMk id="6" creationId="{4972FAA4-4638-49EE-7F36-82779651EBCC}"/>
          </ac:cxnSpMkLst>
        </pc:cxnChg>
      </pc:sldChg>
      <pc:sldChg chg="addSp delSp modSp add mod">
        <pc:chgData name="Katie Taylor" userId="5a8f948738531c93" providerId="LiveId" clId="{F37E8C9B-08EE-416D-9EFA-FA2614D04959}" dt="2025-01-02T19:22:29.603" v="27630" actId="1076"/>
        <pc:sldMkLst>
          <pc:docMk/>
          <pc:sldMk cId="1070427732" sldId="272"/>
        </pc:sldMkLst>
        <pc:spChg chg="mod">
          <ac:chgData name="Katie Taylor" userId="5a8f948738531c93" providerId="LiveId" clId="{F37E8C9B-08EE-416D-9EFA-FA2614D04959}" dt="2025-01-02T19:22:24.417" v="27629" actId="208"/>
          <ac:spMkLst>
            <pc:docMk/>
            <pc:sldMk cId="1070427732" sldId="272"/>
            <ac:spMk id="2" creationId="{971CD65A-038C-009E-7403-17CC68697542}"/>
          </ac:spMkLst>
        </pc:spChg>
        <pc:spChg chg="add mod">
          <ac:chgData name="Katie Taylor" userId="5a8f948738531c93" providerId="LiveId" clId="{F37E8C9B-08EE-416D-9EFA-FA2614D04959}" dt="2024-12-31T13:37:17.124" v="13607" actId="2"/>
          <ac:spMkLst>
            <pc:docMk/>
            <pc:sldMk cId="1070427732" sldId="272"/>
            <ac:spMk id="3" creationId="{2DF24923-E26C-988F-95C2-81A5251924F0}"/>
          </ac:spMkLst>
        </pc:spChg>
        <pc:spChg chg="mod ord">
          <ac:chgData name="Katie Taylor" userId="5a8f948738531c93" providerId="LiveId" clId="{F37E8C9B-08EE-416D-9EFA-FA2614D04959}" dt="2025-01-02T19:22:29.603" v="27630" actId="1076"/>
          <ac:spMkLst>
            <pc:docMk/>
            <pc:sldMk cId="1070427732" sldId="272"/>
            <ac:spMk id="8" creationId="{C8430035-A0FE-0EF7-D634-D4C4A622BC5E}"/>
          </ac:spMkLst>
        </pc:spChg>
        <pc:graphicFrameChg chg="add mod modGraphic">
          <ac:chgData name="Katie Taylor" userId="5a8f948738531c93" providerId="LiveId" clId="{F37E8C9B-08EE-416D-9EFA-FA2614D04959}" dt="2024-12-31T09:39:23.111" v="9804" actId="14100"/>
          <ac:graphicFrameMkLst>
            <pc:docMk/>
            <pc:sldMk cId="1070427732" sldId="272"/>
            <ac:graphicFrameMk id="4" creationId="{A71DB0B6-EC6D-B519-494C-80FF55752BA3}"/>
          </ac:graphicFrameMkLst>
        </pc:graphicFrameChg>
        <pc:picChg chg="add mod">
          <ac:chgData name="Katie Taylor" userId="5a8f948738531c93" providerId="LiveId" clId="{F37E8C9B-08EE-416D-9EFA-FA2614D04959}" dt="2024-12-31T09:58:09.057" v="9829" actId="14100"/>
          <ac:picMkLst>
            <pc:docMk/>
            <pc:sldMk cId="1070427732" sldId="272"/>
            <ac:picMk id="2050" creationId="{9D8DBCFC-8386-1E35-89DE-FFD6773C1123}"/>
          </ac:picMkLst>
        </pc:picChg>
      </pc:sldChg>
      <pc:sldChg chg="addSp delSp modSp new mod setBg">
        <pc:chgData name="Katie Taylor" userId="5a8f948738531c93" providerId="LiveId" clId="{F37E8C9B-08EE-416D-9EFA-FA2614D04959}" dt="2024-12-08T19:36:46.423" v="2256" actId="2711"/>
        <pc:sldMkLst>
          <pc:docMk/>
          <pc:sldMk cId="3422301984" sldId="273"/>
        </pc:sldMkLst>
        <pc:spChg chg="add mod ord">
          <ac:chgData name="Katie Taylor" userId="5a8f948738531c93" providerId="LiveId" clId="{F37E8C9B-08EE-416D-9EFA-FA2614D04959}" dt="2024-12-08T19:26:32.327" v="1890" actId="26606"/>
          <ac:spMkLst>
            <pc:docMk/>
            <pc:sldMk cId="3422301984" sldId="273"/>
            <ac:spMk id="2" creationId="{EC0B80D5-68FE-D481-FD28-F25444782567}"/>
          </ac:spMkLst>
        </pc:spChg>
        <pc:spChg chg="add mod ord">
          <ac:chgData name="Katie Taylor" userId="5a8f948738531c93" providerId="LiveId" clId="{F37E8C9B-08EE-416D-9EFA-FA2614D04959}" dt="2024-12-08T19:26:32.327" v="1890" actId="26606"/>
          <ac:spMkLst>
            <pc:docMk/>
            <pc:sldMk cId="3422301984" sldId="273"/>
            <ac:spMk id="4" creationId="{9F14DD9B-813B-4F88-E018-F60C68BB19F0}"/>
          </ac:spMkLst>
        </pc:spChg>
        <pc:spChg chg="add mod">
          <ac:chgData name="Katie Taylor" userId="5a8f948738531c93" providerId="LiveId" clId="{F37E8C9B-08EE-416D-9EFA-FA2614D04959}" dt="2024-12-08T19:28:05.613" v="1975" actId="1076"/>
          <ac:spMkLst>
            <pc:docMk/>
            <pc:sldMk cId="3422301984" sldId="273"/>
            <ac:spMk id="7" creationId="{6C1569EB-C0A3-BDF4-566B-EDBDFDC2542B}"/>
          </ac:spMkLst>
        </pc:spChg>
        <pc:spChg chg="add mod">
          <ac:chgData name="Katie Taylor" userId="5a8f948738531c93" providerId="LiveId" clId="{F37E8C9B-08EE-416D-9EFA-FA2614D04959}" dt="2024-12-08T19:36:46.423" v="2256" actId="2711"/>
          <ac:spMkLst>
            <pc:docMk/>
            <pc:sldMk cId="3422301984" sldId="273"/>
            <ac:spMk id="8" creationId="{E588BA30-4F34-CCC8-392F-3C6A58B597BC}"/>
          </ac:spMkLst>
        </pc:spChg>
        <pc:spChg chg="add">
          <ac:chgData name="Katie Taylor" userId="5a8f948738531c93" providerId="LiveId" clId="{F37E8C9B-08EE-416D-9EFA-FA2614D04959}" dt="2024-12-08T19:26:32.327" v="1890" actId="26606"/>
          <ac:spMkLst>
            <pc:docMk/>
            <pc:sldMk cId="3422301984" sldId="273"/>
            <ac:spMk id="12" creationId="{04812C46-200A-4DEB-A05E-3ED6C68C2387}"/>
          </ac:spMkLst>
        </pc:spChg>
        <pc:spChg chg="add">
          <ac:chgData name="Katie Taylor" userId="5a8f948738531c93" providerId="LiveId" clId="{F37E8C9B-08EE-416D-9EFA-FA2614D04959}" dt="2024-12-08T19:26:32.327" v="1890" actId="26606"/>
          <ac:spMkLst>
            <pc:docMk/>
            <pc:sldMk cId="3422301984" sldId="273"/>
            <ac:spMk id="14" creationId="{D1EA859B-E555-4109-94F3-6700E046E008}"/>
          </ac:spMkLst>
        </pc:spChg>
        <pc:picChg chg="add mod">
          <ac:chgData name="Katie Taylor" userId="5a8f948738531c93" providerId="LiveId" clId="{F37E8C9B-08EE-416D-9EFA-FA2614D04959}" dt="2024-12-08T19:27:49.197" v="1973" actId="14100"/>
          <ac:picMkLst>
            <pc:docMk/>
            <pc:sldMk cId="3422301984" sldId="273"/>
            <ac:picMk id="6" creationId="{BCF9817C-E72D-C069-8C12-F30D21A4AC50}"/>
          </ac:picMkLst>
        </pc:picChg>
      </pc:sldChg>
      <pc:sldChg chg="addSp delSp modSp add mod">
        <pc:chgData name="Katie Taylor" userId="5a8f948738531c93" providerId="LiveId" clId="{F37E8C9B-08EE-416D-9EFA-FA2614D04959}" dt="2024-12-31T11:45:24.833" v="11106"/>
        <pc:sldMkLst>
          <pc:docMk/>
          <pc:sldMk cId="4246432387" sldId="274"/>
        </pc:sldMkLst>
        <pc:spChg chg="add mod">
          <ac:chgData name="Katie Taylor" userId="5a8f948738531c93" providerId="LiveId" clId="{F37E8C9B-08EE-416D-9EFA-FA2614D04959}" dt="2024-12-31T11:38:04.016" v="11010" actId="1076"/>
          <ac:spMkLst>
            <pc:docMk/>
            <pc:sldMk cId="4246432387" sldId="274"/>
            <ac:spMk id="3" creationId="{589A1465-25FD-59E4-874C-27A9036AB30E}"/>
          </ac:spMkLst>
        </pc:spChg>
        <pc:spChg chg="add mod">
          <ac:chgData name="Katie Taylor" userId="5a8f948738531c93" providerId="LiveId" clId="{F37E8C9B-08EE-416D-9EFA-FA2614D04959}" dt="2024-12-31T11:45:18.148" v="11105"/>
          <ac:spMkLst>
            <pc:docMk/>
            <pc:sldMk cId="4246432387" sldId="274"/>
            <ac:spMk id="4" creationId="{2E834BF2-6440-C4BB-0964-B39D57E5BCCF}"/>
          </ac:spMkLst>
        </pc:spChg>
        <pc:spChg chg="add mod">
          <ac:chgData name="Katie Taylor" userId="5a8f948738531c93" providerId="LiveId" clId="{F37E8C9B-08EE-416D-9EFA-FA2614D04959}" dt="2024-12-31T11:45:24.833" v="11106"/>
          <ac:spMkLst>
            <pc:docMk/>
            <pc:sldMk cId="4246432387" sldId="274"/>
            <ac:spMk id="5" creationId="{14CC06CB-9990-9671-16D4-BDBB5A537E71}"/>
          </ac:spMkLst>
        </pc:spChg>
        <pc:cxnChg chg="mod">
          <ac:chgData name="Katie Taylor" userId="5a8f948738531c93" providerId="LiveId" clId="{F37E8C9B-08EE-416D-9EFA-FA2614D04959}" dt="2024-12-31T10:31:16.462" v="10136" actId="1076"/>
          <ac:cxnSpMkLst>
            <pc:docMk/>
            <pc:sldMk cId="4246432387" sldId="274"/>
            <ac:cxnSpMk id="10" creationId="{E5805DC6-C167-B8C2-9940-CEA8478F0F03}"/>
          </ac:cxnSpMkLst>
        </pc:cxnChg>
        <pc:cxnChg chg="mod">
          <ac:chgData name="Katie Taylor" userId="5a8f948738531c93" providerId="LiveId" clId="{F37E8C9B-08EE-416D-9EFA-FA2614D04959}" dt="2024-12-31T10:31:20.980" v="10137" actId="1076"/>
          <ac:cxnSpMkLst>
            <pc:docMk/>
            <pc:sldMk cId="4246432387" sldId="274"/>
            <ac:cxnSpMk id="11" creationId="{BA23714B-94E0-3D88-F099-8E560D66390D}"/>
          </ac:cxnSpMkLst>
        </pc:cxnChg>
      </pc:sldChg>
      <pc:sldChg chg="addSp modSp add mod">
        <pc:chgData name="Katie Taylor" userId="5a8f948738531c93" providerId="LiveId" clId="{F37E8C9B-08EE-416D-9EFA-FA2614D04959}" dt="2024-12-31T10:33:15.528" v="10165" actId="1076"/>
        <pc:sldMkLst>
          <pc:docMk/>
          <pc:sldMk cId="394475262" sldId="275"/>
        </pc:sldMkLst>
        <pc:spChg chg="mod">
          <ac:chgData name="Katie Taylor" userId="5a8f948738531c93" providerId="LiveId" clId="{F37E8C9B-08EE-416D-9EFA-FA2614D04959}" dt="2024-12-31T10:33:15.528" v="10165" actId="1076"/>
          <ac:spMkLst>
            <pc:docMk/>
            <pc:sldMk cId="394475262" sldId="275"/>
            <ac:spMk id="2" creationId="{68FAC44E-3F83-2433-D652-49C7BAF6C256}"/>
          </ac:spMkLst>
        </pc:spChg>
        <pc:spChg chg="add mod">
          <ac:chgData name="Katie Taylor" userId="5a8f948738531c93" providerId="LiveId" clId="{F37E8C9B-08EE-416D-9EFA-FA2614D04959}" dt="2024-12-08T19:35:59.735" v="2254" actId="20577"/>
          <ac:spMkLst>
            <pc:docMk/>
            <pc:sldMk cId="394475262" sldId="275"/>
            <ac:spMk id="4" creationId="{94EAF103-AF86-7657-9ED7-A40815E75E94}"/>
          </ac:spMkLst>
        </pc:spChg>
        <pc:cxnChg chg="mod">
          <ac:chgData name="Katie Taylor" userId="5a8f948738531c93" providerId="LiveId" clId="{F37E8C9B-08EE-416D-9EFA-FA2614D04959}" dt="2024-12-31T10:33:00.913" v="10161" actId="1076"/>
          <ac:cxnSpMkLst>
            <pc:docMk/>
            <pc:sldMk cId="394475262" sldId="275"/>
            <ac:cxnSpMk id="3" creationId="{549C5156-4390-6C5C-97D6-87B7F2BA46EA}"/>
          </ac:cxnSpMkLst>
        </pc:cxnChg>
        <pc:cxnChg chg="mod">
          <ac:chgData name="Katie Taylor" userId="5a8f948738531c93" providerId="LiveId" clId="{F37E8C9B-08EE-416D-9EFA-FA2614D04959}" dt="2024-12-31T10:33:08.032" v="10162" actId="1076"/>
          <ac:cxnSpMkLst>
            <pc:docMk/>
            <pc:sldMk cId="394475262" sldId="275"/>
            <ac:cxnSpMk id="6" creationId="{17211666-269E-9562-9BD1-878175B4E1A0}"/>
          </ac:cxnSpMkLst>
        </pc:cxnChg>
      </pc:sldChg>
      <pc:sldChg chg="delSp modSp add mod">
        <pc:chgData name="Katie Taylor" userId="5a8f948738531c93" providerId="LiveId" clId="{F37E8C9B-08EE-416D-9EFA-FA2614D04959}" dt="2024-12-31T11:45:08.645" v="11102" actId="1076"/>
        <pc:sldMkLst>
          <pc:docMk/>
          <pc:sldMk cId="75146167" sldId="276"/>
        </pc:sldMkLst>
        <pc:spChg chg="mod">
          <ac:chgData name="Katie Taylor" userId="5a8f948738531c93" providerId="LiveId" clId="{F37E8C9B-08EE-416D-9EFA-FA2614D04959}" dt="2024-12-31T11:45:05.887" v="11101" actId="14100"/>
          <ac:spMkLst>
            <pc:docMk/>
            <pc:sldMk cId="75146167" sldId="276"/>
            <ac:spMk id="2" creationId="{8C1027CE-E4B0-5445-05B7-B0099794AE08}"/>
          </ac:spMkLst>
        </pc:spChg>
        <pc:spChg chg="mod">
          <ac:chgData name="Katie Taylor" userId="5a8f948738531c93" providerId="LiveId" clId="{F37E8C9B-08EE-416D-9EFA-FA2614D04959}" dt="2024-12-31T11:40:54.968" v="11037" actId="1076"/>
          <ac:spMkLst>
            <pc:docMk/>
            <pc:sldMk cId="75146167" sldId="276"/>
            <ac:spMk id="3" creationId="{F8DA8687-600A-478D-FD08-87B0C3651E24}"/>
          </ac:spMkLst>
        </pc:spChg>
        <pc:spChg chg="mod">
          <ac:chgData name="Katie Taylor" userId="5a8f948738531c93" providerId="LiveId" clId="{F37E8C9B-08EE-416D-9EFA-FA2614D04959}" dt="2024-12-31T11:45:08.645" v="11102" actId="1076"/>
          <ac:spMkLst>
            <pc:docMk/>
            <pc:sldMk cId="75146167" sldId="276"/>
            <ac:spMk id="8" creationId="{22409779-82A3-304F-1384-874B0FA96DA2}"/>
          </ac:spMkLst>
        </pc:spChg>
        <pc:cxnChg chg="mod">
          <ac:chgData name="Katie Taylor" userId="5a8f948738531c93" providerId="LiveId" clId="{F37E8C9B-08EE-416D-9EFA-FA2614D04959}" dt="2024-12-31T11:40:39.623" v="11034" actId="1076"/>
          <ac:cxnSpMkLst>
            <pc:docMk/>
            <pc:sldMk cId="75146167" sldId="276"/>
            <ac:cxnSpMk id="10" creationId="{D236C5DE-F674-4E16-E792-29D49A732EC2}"/>
          </ac:cxnSpMkLst>
        </pc:cxnChg>
      </pc:sldChg>
      <pc:sldChg chg="addSp delSp modSp new add del mod ord">
        <pc:chgData name="Katie Taylor" userId="5a8f948738531c93" providerId="LiveId" clId="{F37E8C9B-08EE-416D-9EFA-FA2614D04959}" dt="2025-01-03T19:33:00.651" v="28613" actId="20577"/>
        <pc:sldMkLst>
          <pc:docMk/>
          <pc:sldMk cId="4000882162" sldId="277"/>
        </pc:sldMkLst>
        <pc:spChg chg="add mod">
          <ac:chgData name="Katie Taylor" userId="5a8f948738531c93" providerId="LiveId" clId="{F37E8C9B-08EE-416D-9EFA-FA2614D04959}" dt="2024-12-31T19:40:27.309" v="18824" actId="1076"/>
          <ac:spMkLst>
            <pc:docMk/>
            <pc:sldMk cId="4000882162" sldId="277"/>
            <ac:spMk id="5" creationId="{95526E82-968A-B977-5704-332546292229}"/>
          </ac:spMkLst>
        </pc:spChg>
        <pc:spChg chg="add mod">
          <ac:chgData name="Katie Taylor" userId="5a8f948738531c93" providerId="LiveId" clId="{F37E8C9B-08EE-416D-9EFA-FA2614D04959}" dt="2024-12-31T19:40:32.252" v="18825" actId="1076"/>
          <ac:spMkLst>
            <pc:docMk/>
            <pc:sldMk cId="4000882162" sldId="277"/>
            <ac:spMk id="6" creationId="{1D1C3238-A882-0331-B9A6-C2817EB654BC}"/>
          </ac:spMkLst>
        </pc:spChg>
        <pc:spChg chg="add mod">
          <ac:chgData name="Katie Taylor" userId="5a8f948738531c93" providerId="LiveId" clId="{F37E8C9B-08EE-416D-9EFA-FA2614D04959}" dt="2024-12-31T20:43:35.019" v="22445" actId="14100"/>
          <ac:spMkLst>
            <pc:docMk/>
            <pc:sldMk cId="4000882162" sldId="277"/>
            <ac:spMk id="7" creationId="{C16BBC2D-3622-FEBC-3F6E-BA29F2650A59}"/>
          </ac:spMkLst>
        </pc:spChg>
        <pc:spChg chg="add mod">
          <ac:chgData name="Katie Taylor" userId="5a8f948738531c93" providerId="LiveId" clId="{F37E8C9B-08EE-416D-9EFA-FA2614D04959}" dt="2025-01-02T18:07:15.175" v="24594" actId="33524"/>
          <ac:spMkLst>
            <pc:docMk/>
            <pc:sldMk cId="4000882162" sldId="277"/>
            <ac:spMk id="13" creationId="{A1760BC8-A127-D51B-29B3-955C75939214}"/>
          </ac:spMkLst>
        </pc:spChg>
        <pc:spChg chg="add mod">
          <ac:chgData name="Katie Taylor" userId="5a8f948738531c93" providerId="LiveId" clId="{F37E8C9B-08EE-416D-9EFA-FA2614D04959}" dt="2025-01-03T19:29:16.756" v="28562" actId="20577"/>
          <ac:spMkLst>
            <pc:docMk/>
            <pc:sldMk cId="4000882162" sldId="277"/>
            <ac:spMk id="18" creationId="{FA18DAA5-F0D3-2238-7142-8F7DE877CFE2}"/>
          </ac:spMkLst>
        </pc:spChg>
        <pc:spChg chg="add mod">
          <ac:chgData name="Katie Taylor" userId="5a8f948738531c93" providerId="LiveId" clId="{F37E8C9B-08EE-416D-9EFA-FA2614D04959}" dt="2024-12-31T20:52:02.627" v="23107" actId="313"/>
          <ac:spMkLst>
            <pc:docMk/>
            <pc:sldMk cId="4000882162" sldId="277"/>
            <ac:spMk id="24" creationId="{69D8F9B5-D3A4-238F-AB88-15D44988B090}"/>
          </ac:spMkLst>
        </pc:spChg>
        <pc:spChg chg="add mod">
          <ac:chgData name="Katie Taylor" userId="5a8f948738531c93" providerId="LiveId" clId="{F37E8C9B-08EE-416D-9EFA-FA2614D04959}" dt="2024-12-31T20:01:06.523" v="20532" actId="14100"/>
          <ac:spMkLst>
            <pc:docMk/>
            <pc:sldMk cId="4000882162" sldId="277"/>
            <ac:spMk id="28" creationId="{606E13A9-4AF9-C661-65C4-D3765CD4C2EC}"/>
          </ac:spMkLst>
        </pc:spChg>
        <pc:spChg chg="add mod">
          <ac:chgData name="Katie Taylor" userId="5a8f948738531c93" providerId="LiveId" clId="{F37E8C9B-08EE-416D-9EFA-FA2614D04959}" dt="2024-12-31T19:54:50.675" v="19919" actId="1076"/>
          <ac:spMkLst>
            <pc:docMk/>
            <pc:sldMk cId="4000882162" sldId="277"/>
            <ac:spMk id="30" creationId="{8F791AD1-CAF1-58E2-7AD9-D544750A9360}"/>
          </ac:spMkLst>
        </pc:spChg>
        <pc:spChg chg="add mod">
          <ac:chgData name="Katie Taylor" userId="5a8f948738531c93" providerId="LiveId" clId="{F37E8C9B-08EE-416D-9EFA-FA2614D04959}" dt="2025-01-03T19:30:58.611" v="28569" actId="20577"/>
          <ac:spMkLst>
            <pc:docMk/>
            <pc:sldMk cId="4000882162" sldId="277"/>
            <ac:spMk id="32" creationId="{FA97936E-5D2C-856A-7004-A743AA7A8513}"/>
          </ac:spMkLst>
        </pc:spChg>
        <pc:spChg chg="add mod">
          <ac:chgData name="Katie Taylor" userId="5a8f948738531c93" providerId="LiveId" clId="{F37E8C9B-08EE-416D-9EFA-FA2614D04959}" dt="2024-12-31T20:19:51.452" v="20949" actId="1076"/>
          <ac:spMkLst>
            <pc:docMk/>
            <pc:sldMk cId="4000882162" sldId="277"/>
            <ac:spMk id="34" creationId="{31DE7F53-F9C3-30C7-7564-BE4EEEC1D23B}"/>
          </ac:spMkLst>
        </pc:spChg>
        <pc:spChg chg="add mod">
          <ac:chgData name="Katie Taylor" userId="5a8f948738531c93" providerId="LiveId" clId="{F37E8C9B-08EE-416D-9EFA-FA2614D04959}" dt="2024-12-31T20:52:05.071" v="23108" actId="2"/>
          <ac:spMkLst>
            <pc:docMk/>
            <pc:sldMk cId="4000882162" sldId="277"/>
            <ac:spMk id="36" creationId="{6A3796AE-5DBC-A5F8-E3AE-041F3D06D362}"/>
          </ac:spMkLst>
        </pc:spChg>
        <pc:spChg chg="add mod">
          <ac:chgData name="Katie Taylor" userId="5a8f948738531c93" providerId="LiveId" clId="{F37E8C9B-08EE-416D-9EFA-FA2614D04959}" dt="2025-01-03T19:33:00.651" v="28613" actId="20577"/>
          <ac:spMkLst>
            <pc:docMk/>
            <pc:sldMk cId="4000882162" sldId="277"/>
            <ac:spMk id="38" creationId="{CA5C1137-9134-940A-81A7-51D315BBBEEF}"/>
          </ac:spMkLst>
        </pc:spChg>
        <pc:spChg chg="add mod">
          <ac:chgData name="Katie Taylor" userId="5a8f948738531c93" providerId="LiveId" clId="{F37E8C9B-08EE-416D-9EFA-FA2614D04959}" dt="2025-01-03T19:32:03.461" v="28603" actId="20577"/>
          <ac:spMkLst>
            <pc:docMk/>
            <pc:sldMk cId="4000882162" sldId="277"/>
            <ac:spMk id="40" creationId="{DBADCEBF-30AE-67D9-F457-FCF1AF11DCA7}"/>
          </ac:spMkLst>
        </pc:spChg>
        <pc:spChg chg="add mod">
          <ac:chgData name="Katie Taylor" userId="5a8f948738531c93" providerId="LiveId" clId="{F37E8C9B-08EE-416D-9EFA-FA2614D04959}" dt="2025-01-02T19:29:26.769" v="27971" actId="208"/>
          <ac:spMkLst>
            <pc:docMk/>
            <pc:sldMk cId="4000882162" sldId="277"/>
            <ac:spMk id="42" creationId="{788CF571-B406-A62F-E1F5-EE574F8BBFAC}"/>
          </ac:spMkLst>
        </pc:spChg>
        <pc:spChg chg="add mod">
          <ac:chgData name="Katie Taylor" userId="5a8f948738531c93" providerId="LiveId" clId="{F37E8C9B-08EE-416D-9EFA-FA2614D04959}" dt="2024-12-31T21:08:32.146" v="23868" actId="1076"/>
          <ac:spMkLst>
            <pc:docMk/>
            <pc:sldMk cId="4000882162" sldId="277"/>
            <ac:spMk id="43" creationId="{2D51C703-2247-5F4C-5A14-294FB5E6F846}"/>
          </ac:spMkLst>
        </pc:spChg>
        <pc:spChg chg="add mod">
          <ac:chgData name="Katie Taylor" userId="5a8f948738531c93" providerId="LiveId" clId="{F37E8C9B-08EE-416D-9EFA-FA2614D04959}" dt="2025-01-03T19:27:58.620" v="28557" actId="20577"/>
          <ac:spMkLst>
            <pc:docMk/>
            <pc:sldMk cId="4000882162" sldId="277"/>
            <ac:spMk id="44" creationId="{FD70A972-8935-199F-57EB-E9C410555235}"/>
          </ac:spMkLst>
        </pc:spChg>
        <pc:spChg chg="add mod">
          <ac:chgData name="Katie Taylor" userId="5a8f948738531c93" providerId="LiveId" clId="{F37E8C9B-08EE-416D-9EFA-FA2614D04959}" dt="2024-12-31T21:09:09.008" v="23914" actId="122"/>
          <ac:spMkLst>
            <pc:docMk/>
            <pc:sldMk cId="4000882162" sldId="277"/>
            <ac:spMk id="45" creationId="{5B283AB4-A535-6E4A-3200-DE52264C5836}"/>
          </ac:spMkLst>
        </pc:spChg>
        <pc:picChg chg="add mod">
          <ac:chgData name="Katie Taylor" userId="5a8f948738531c93" providerId="LiveId" clId="{F37E8C9B-08EE-416D-9EFA-FA2614D04959}" dt="2024-12-31T21:08:40.594" v="23870" actId="1076"/>
          <ac:picMkLst>
            <pc:docMk/>
            <pc:sldMk cId="4000882162" sldId="277"/>
            <ac:picMk id="1026" creationId="{7AE9C8CF-8487-C5FD-6FD0-45EA51EFB2ED}"/>
          </ac:picMkLst>
        </pc:picChg>
        <pc:cxnChg chg="add mod">
          <ac:chgData name="Katie Taylor" userId="5a8f948738531c93" providerId="LiveId" clId="{F37E8C9B-08EE-416D-9EFA-FA2614D04959}" dt="2024-12-31T19:40:22.167" v="18822" actId="1076"/>
          <ac:cxnSpMkLst>
            <pc:docMk/>
            <pc:sldMk cId="4000882162" sldId="277"/>
            <ac:cxnSpMk id="3" creationId="{D95249BC-239D-5519-1316-B8C9F76490C2}"/>
          </ac:cxnSpMkLst>
        </pc:cxnChg>
        <pc:cxnChg chg="add mod">
          <ac:chgData name="Katie Taylor" userId="5a8f948738531c93" providerId="LiveId" clId="{F37E8C9B-08EE-416D-9EFA-FA2614D04959}" dt="2024-12-31T19:32:18.182" v="18160" actId="1076"/>
          <ac:cxnSpMkLst>
            <pc:docMk/>
            <pc:sldMk cId="4000882162" sldId="277"/>
            <ac:cxnSpMk id="4" creationId="{75CA8A87-40CF-E1CC-87BC-5D2AB00E0ADF}"/>
          </ac:cxnSpMkLst>
        </pc:cxnChg>
        <pc:cxnChg chg="add mod">
          <ac:chgData name="Katie Taylor" userId="5a8f948738531c93" providerId="LiveId" clId="{F37E8C9B-08EE-416D-9EFA-FA2614D04959}" dt="2024-12-31T19:39:47.455" v="18812" actId="1076"/>
          <ac:cxnSpMkLst>
            <pc:docMk/>
            <pc:sldMk cId="4000882162" sldId="277"/>
            <ac:cxnSpMk id="16" creationId="{D281E607-17CE-69B1-3342-07E34F015CD8}"/>
          </ac:cxnSpMkLst>
        </pc:cxnChg>
        <pc:cxnChg chg="add del mod">
          <ac:chgData name="Katie Taylor" userId="5a8f948738531c93" providerId="LiveId" clId="{F37E8C9B-08EE-416D-9EFA-FA2614D04959}" dt="2024-12-31T19:41:36.536" v="18843" actId="21"/>
          <ac:cxnSpMkLst>
            <pc:docMk/>
            <pc:sldMk cId="4000882162" sldId="277"/>
            <ac:cxnSpMk id="20" creationId="{9BB20B5B-F8D5-C19C-2DD2-1FCD12EBEF7C}"/>
          </ac:cxnSpMkLst>
        </pc:cxnChg>
        <pc:cxnChg chg="add mod">
          <ac:chgData name="Katie Taylor" userId="5a8f948738531c93" providerId="LiveId" clId="{F37E8C9B-08EE-416D-9EFA-FA2614D04959}" dt="2024-12-31T19:41:46.167" v="18845" actId="1076"/>
          <ac:cxnSpMkLst>
            <pc:docMk/>
            <pc:sldMk cId="4000882162" sldId="277"/>
            <ac:cxnSpMk id="26" creationId="{30B1D881-DF67-D131-4921-DFC6086E88A7}"/>
          </ac:cxnSpMkLst>
        </pc:cxnChg>
        <pc:cxnChg chg="add mod">
          <ac:chgData name="Katie Taylor" userId="5a8f948738531c93" providerId="LiveId" clId="{F37E8C9B-08EE-416D-9EFA-FA2614D04959}" dt="2024-12-31T19:44:41.333" v="18847" actId="1076"/>
          <ac:cxnSpMkLst>
            <pc:docMk/>
            <pc:sldMk cId="4000882162" sldId="277"/>
            <ac:cxnSpMk id="27" creationId="{CED22DE1-2C19-AEE4-017E-29221692E009}"/>
          </ac:cxnSpMkLst>
        </pc:cxnChg>
        <pc:cxnChg chg="add mod">
          <ac:chgData name="Katie Taylor" userId="5a8f948738531c93" providerId="LiveId" clId="{F37E8C9B-08EE-416D-9EFA-FA2614D04959}" dt="2024-12-31T19:48:44.598" v="19427" actId="1076"/>
          <ac:cxnSpMkLst>
            <pc:docMk/>
            <pc:sldMk cId="4000882162" sldId="277"/>
            <ac:cxnSpMk id="29" creationId="{65A90A94-ACB7-D0FA-01ED-99EF37041A3C}"/>
          </ac:cxnSpMkLst>
        </pc:cxnChg>
        <pc:cxnChg chg="add mod">
          <ac:chgData name="Katie Taylor" userId="5a8f948738531c93" providerId="LiveId" clId="{F37E8C9B-08EE-416D-9EFA-FA2614D04959}" dt="2024-12-31T19:55:55.502" v="19924" actId="1076"/>
          <ac:cxnSpMkLst>
            <pc:docMk/>
            <pc:sldMk cId="4000882162" sldId="277"/>
            <ac:cxnSpMk id="31" creationId="{383AAAD4-56A8-ABA8-0DC6-31C9ACBCC11C}"/>
          </ac:cxnSpMkLst>
        </pc:cxnChg>
        <pc:cxnChg chg="add mod">
          <ac:chgData name="Katie Taylor" userId="5a8f948738531c93" providerId="LiveId" clId="{F37E8C9B-08EE-416D-9EFA-FA2614D04959}" dt="2024-12-31T20:16:33.216" v="20540" actId="1076"/>
          <ac:cxnSpMkLst>
            <pc:docMk/>
            <pc:sldMk cId="4000882162" sldId="277"/>
            <ac:cxnSpMk id="33" creationId="{EECF3A74-C5C7-13DA-6D47-A611FA7678B8}"/>
          </ac:cxnSpMkLst>
        </pc:cxnChg>
        <pc:cxnChg chg="add mod">
          <ac:chgData name="Katie Taylor" userId="5a8f948738531c93" providerId="LiveId" clId="{F37E8C9B-08EE-416D-9EFA-FA2614D04959}" dt="2024-12-31T20:36:15.930" v="21717" actId="1076"/>
          <ac:cxnSpMkLst>
            <pc:docMk/>
            <pc:sldMk cId="4000882162" sldId="277"/>
            <ac:cxnSpMk id="35" creationId="{6573C506-1041-F36E-6A63-D6F311907CB3}"/>
          </ac:cxnSpMkLst>
        </pc:cxnChg>
        <pc:cxnChg chg="add mod">
          <ac:chgData name="Katie Taylor" userId="5a8f948738531c93" providerId="LiveId" clId="{F37E8C9B-08EE-416D-9EFA-FA2614D04959}" dt="2024-12-31T20:44:00.200" v="22451" actId="1076"/>
          <ac:cxnSpMkLst>
            <pc:docMk/>
            <pc:sldMk cId="4000882162" sldId="277"/>
            <ac:cxnSpMk id="37" creationId="{E242A204-B2E6-AC48-8CA8-42E010368E19}"/>
          </ac:cxnSpMkLst>
        </pc:cxnChg>
        <pc:cxnChg chg="add mod">
          <ac:chgData name="Katie Taylor" userId="5a8f948738531c93" providerId="LiveId" clId="{F37E8C9B-08EE-416D-9EFA-FA2614D04959}" dt="2024-12-31T20:43:51.833" v="22449" actId="1076"/>
          <ac:cxnSpMkLst>
            <pc:docMk/>
            <pc:sldMk cId="4000882162" sldId="277"/>
            <ac:cxnSpMk id="39" creationId="{1D76591D-3873-E0ED-5466-6D3EC1E90A34}"/>
          </ac:cxnSpMkLst>
        </pc:cxn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0FB3D88-E5C5-4F62-9A37-FA396E47A35F}" type="doc">
      <dgm:prSet loTypeId="urn:microsoft.com/office/officeart/2005/8/layout/venn3" loCatId="relationship" qsTypeId="urn:microsoft.com/office/officeart/2005/8/quickstyle/simple1" qsCatId="simple" csTypeId="urn:microsoft.com/office/officeart/2005/8/colors/accent1_2" csCatId="accent1" phldr="1"/>
      <dgm:spPr/>
      <dgm:t>
        <a:bodyPr/>
        <a:lstStyle/>
        <a:p>
          <a:endParaRPr lang="en-GB"/>
        </a:p>
      </dgm:t>
    </dgm:pt>
    <dgm:pt modelId="{C48B66E9-67A2-4E09-A19B-C2430C9C3B5F}">
      <dgm:prSet phldrT="[Text]" custT="1"/>
      <dgm:spPr>
        <a:solidFill>
          <a:srgbClr val="B2337F">
            <a:alpha val="50000"/>
          </a:srgbClr>
        </a:solidFill>
      </dgm:spPr>
      <dgm:t>
        <a:bodyPr/>
        <a:lstStyle/>
        <a:p>
          <a:r>
            <a:rPr lang="en-GB" sz="1000" dirty="0">
              <a:latin typeface="Arial" panose="020B0604020202020204" pitchFamily="34" charset="0"/>
              <a:cs typeface="Arial" panose="020B0604020202020204" pitchFamily="34" charset="0"/>
            </a:rPr>
            <a:t>Stress</a:t>
          </a:r>
        </a:p>
      </dgm:t>
    </dgm:pt>
    <dgm:pt modelId="{548F3B11-5E26-4B47-9EE4-0950B5DBA166}" type="parTrans" cxnId="{F42FE7EF-3FBC-43A5-B380-305246CAB30F}">
      <dgm:prSet/>
      <dgm:spPr/>
      <dgm:t>
        <a:bodyPr/>
        <a:lstStyle/>
        <a:p>
          <a:endParaRPr lang="en-GB"/>
        </a:p>
      </dgm:t>
    </dgm:pt>
    <dgm:pt modelId="{0764E92A-BBB6-44E7-83E8-3A35C9FEBD99}" type="sibTrans" cxnId="{F42FE7EF-3FBC-43A5-B380-305246CAB30F}">
      <dgm:prSet/>
      <dgm:spPr/>
      <dgm:t>
        <a:bodyPr/>
        <a:lstStyle/>
        <a:p>
          <a:endParaRPr lang="en-GB"/>
        </a:p>
      </dgm:t>
    </dgm:pt>
    <dgm:pt modelId="{66A6A88D-C433-4554-907C-1BBA36CA8458}">
      <dgm:prSet phldrT="[Text]" custT="1"/>
      <dgm:spPr>
        <a:solidFill>
          <a:srgbClr val="B99AB8">
            <a:alpha val="50000"/>
          </a:srgbClr>
        </a:solidFill>
      </dgm:spPr>
      <dgm:t>
        <a:bodyPr/>
        <a:lstStyle/>
        <a:p>
          <a:r>
            <a:rPr lang="en-GB" sz="1000" dirty="0">
              <a:latin typeface="Arial" panose="020B0604020202020204" pitchFamily="34" charset="0"/>
              <a:cs typeface="Arial" panose="020B0604020202020204" pitchFamily="34" charset="0"/>
            </a:rPr>
            <a:t>Trauma</a:t>
          </a:r>
          <a:r>
            <a:rPr lang="en-GB" sz="1200" dirty="0">
              <a:latin typeface="Arial" panose="020B0604020202020204" pitchFamily="34" charset="0"/>
              <a:cs typeface="Arial" panose="020B0604020202020204" pitchFamily="34" charset="0"/>
            </a:rPr>
            <a:t> </a:t>
          </a:r>
        </a:p>
      </dgm:t>
    </dgm:pt>
    <dgm:pt modelId="{DDD00FAB-594E-4647-A683-E6B7B341A5B8}" type="parTrans" cxnId="{0A3F4180-D186-412F-8E01-D1213D250D9F}">
      <dgm:prSet/>
      <dgm:spPr/>
      <dgm:t>
        <a:bodyPr/>
        <a:lstStyle/>
        <a:p>
          <a:endParaRPr lang="en-GB"/>
        </a:p>
      </dgm:t>
    </dgm:pt>
    <dgm:pt modelId="{FF38725C-D088-47DF-B76F-3629EC84166F}" type="sibTrans" cxnId="{0A3F4180-D186-412F-8E01-D1213D250D9F}">
      <dgm:prSet/>
      <dgm:spPr/>
      <dgm:t>
        <a:bodyPr/>
        <a:lstStyle/>
        <a:p>
          <a:endParaRPr lang="en-GB"/>
        </a:p>
      </dgm:t>
    </dgm:pt>
    <dgm:pt modelId="{0FD8B532-E30D-4F08-8EA5-798413E8A2E7}">
      <dgm:prSet phldrT="[Text]" custT="1"/>
      <dgm:spPr>
        <a:solidFill>
          <a:srgbClr val="B2337F">
            <a:alpha val="50000"/>
          </a:srgbClr>
        </a:solidFill>
      </dgm:spPr>
      <dgm:t>
        <a:bodyPr/>
        <a:lstStyle/>
        <a:p>
          <a:r>
            <a:rPr lang="en-GB" sz="1000" dirty="0">
              <a:latin typeface="Arial" panose="020B0604020202020204" pitchFamily="34" charset="0"/>
              <a:cs typeface="Arial" panose="020B0604020202020204" pitchFamily="34" charset="0"/>
            </a:rPr>
            <a:t>Poverty</a:t>
          </a:r>
        </a:p>
      </dgm:t>
    </dgm:pt>
    <dgm:pt modelId="{1D3A8BB8-E6C4-4B36-A97D-59DD8417E388}" type="parTrans" cxnId="{2A8CD7D9-FEB3-48ED-9802-0C8DF7C89EDD}">
      <dgm:prSet/>
      <dgm:spPr/>
      <dgm:t>
        <a:bodyPr/>
        <a:lstStyle/>
        <a:p>
          <a:endParaRPr lang="en-GB"/>
        </a:p>
      </dgm:t>
    </dgm:pt>
    <dgm:pt modelId="{91B7C625-106F-48F6-84E7-633423588B47}" type="sibTrans" cxnId="{2A8CD7D9-FEB3-48ED-9802-0C8DF7C89EDD}">
      <dgm:prSet/>
      <dgm:spPr/>
      <dgm:t>
        <a:bodyPr/>
        <a:lstStyle/>
        <a:p>
          <a:endParaRPr lang="en-GB"/>
        </a:p>
      </dgm:t>
    </dgm:pt>
    <dgm:pt modelId="{C221294A-3C93-4F9D-9D3D-8ED3E4C34BCC}">
      <dgm:prSet phldrT="[Text]" custT="1"/>
      <dgm:spPr>
        <a:solidFill>
          <a:srgbClr val="B99AB8">
            <a:alpha val="50000"/>
          </a:srgbClr>
        </a:solidFill>
      </dgm:spPr>
      <dgm:t>
        <a:bodyPr/>
        <a:lstStyle/>
        <a:p>
          <a:r>
            <a:rPr lang="en-GB" sz="1000" dirty="0">
              <a:latin typeface="Arial" panose="020B0604020202020204" pitchFamily="34" charset="0"/>
              <a:cs typeface="Arial" panose="020B0604020202020204" pitchFamily="34" charset="0"/>
            </a:rPr>
            <a:t>Violence</a:t>
          </a:r>
          <a:r>
            <a:rPr lang="en-GB" sz="1000" dirty="0"/>
            <a:t> </a:t>
          </a:r>
        </a:p>
      </dgm:t>
    </dgm:pt>
    <dgm:pt modelId="{39503977-A166-43ED-8AC0-56EFE1868167}" type="parTrans" cxnId="{83F0FE3A-15F8-493B-BB1B-4010CE776DB6}">
      <dgm:prSet/>
      <dgm:spPr/>
      <dgm:t>
        <a:bodyPr/>
        <a:lstStyle/>
        <a:p>
          <a:endParaRPr lang="en-GB"/>
        </a:p>
      </dgm:t>
    </dgm:pt>
    <dgm:pt modelId="{3B59C956-84B7-44B2-8BB9-060844DDE58A}" type="sibTrans" cxnId="{83F0FE3A-15F8-493B-BB1B-4010CE776DB6}">
      <dgm:prSet/>
      <dgm:spPr/>
      <dgm:t>
        <a:bodyPr/>
        <a:lstStyle/>
        <a:p>
          <a:endParaRPr lang="en-GB"/>
        </a:p>
      </dgm:t>
    </dgm:pt>
    <dgm:pt modelId="{557D9A5F-EF1B-43FE-8173-9354D96926A6}" type="pres">
      <dgm:prSet presAssocID="{70FB3D88-E5C5-4F62-9A37-FA396E47A35F}" presName="Name0" presStyleCnt="0">
        <dgm:presLayoutVars>
          <dgm:dir/>
          <dgm:resizeHandles val="exact"/>
        </dgm:presLayoutVars>
      </dgm:prSet>
      <dgm:spPr/>
    </dgm:pt>
    <dgm:pt modelId="{D7EE710F-560D-4920-9A53-968F7ED0182A}" type="pres">
      <dgm:prSet presAssocID="{C48B66E9-67A2-4E09-A19B-C2430C9C3B5F}" presName="Name5" presStyleLbl="vennNode1" presStyleIdx="0" presStyleCnt="4">
        <dgm:presLayoutVars>
          <dgm:bulletEnabled val="1"/>
        </dgm:presLayoutVars>
      </dgm:prSet>
      <dgm:spPr/>
    </dgm:pt>
    <dgm:pt modelId="{8335E1E4-B71D-46CE-88AB-37C4F8EE13B2}" type="pres">
      <dgm:prSet presAssocID="{0764E92A-BBB6-44E7-83E8-3A35C9FEBD99}" presName="space" presStyleCnt="0"/>
      <dgm:spPr/>
    </dgm:pt>
    <dgm:pt modelId="{C5157D7B-AF18-4097-97B9-E2749BB2A1B3}" type="pres">
      <dgm:prSet presAssocID="{66A6A88D-C433-4554-907C-1BBA36CA8458}" presName="Name5" presStyleLbl="vennNode1" presStyleIdx="1" presStyleCnt="4">
        <dgm:presLayoutVars>
          <dgm:bulletEnabled val="1"/>
        </dgm:presLayoutVars>
      </dgm:prSet>
      <dgm:spPr/>
    </dgm:pt>
    <dgm:pt modelId="{BEB38D4F-A25D-4044-9AAE-A04403453BA1}" type="pres">
      <dgm:prSet presAssocID="{FF38725C-D088-47DF-B76F-3629EC84166F}" presName="space" presStyleCnt="0"/>
      <dgm:spPr/>
    </dgm:pt>
    <dgm:pt modelId="{A2E452CF-3974-47C0-B199-C0E618A83C57}" type="pres">
      <dgm:prSet presAssocID="{0FD8B532-E30D-4F08-8EA5-798413E8A2E7}" presName="Name5" presStyleLbl="vennNode1" presStyleIdx="2" presStyleCnt="4">
        <dgm:presLayoutVars>
          <dgm:bulletEnabled val="1"/>
        </dgm:presLayoutVars>
      </dgm:prSet>
      <dgm:spPr/>
    </dgm:pt>
    <dgm:pt modelId="{B4B12A5D-8D83-4F0E-9740-5CD29EF40AFD}" type="pres">
      <dgm:prSet presAssocID="{91B7C625-106F-48F6-84E7-633423588B47}" presName="space" presStyleCnt="0"/>
      <dgm:spPr/>
    </dgm:pt>
    <dgm:pt modelId="{47E1BD8B-D212-4549-B744-F624A3CF9BBE}" type="pres">
      <dgm:prSet presAssocID="{C221294A-3C93-4F9D-9D3D-8ED3E4C34BCC}" presName="Name5" presStyleLbl="vennNode1" presStyleIdx="3" presStyleCnt="4">
        <dgm:presLayoutVars>
          <dgm:bulletEnabled val="1"/>
        </dgm:presLayoutVars>
      </dgm:prSet>
      <dgm:spPr/>
    </dgm:pt>
  </dgm:ptLst>
  <dgm:cxnLst>
    <dgm:cxn modelId="{A9A0A323-5B63-4FB5-A477-00EBE1BD5B05}" type="presOf" srcId="{66A6A88D-C433-4554-907C-1BBA36CA8458}" destId="{C5157D7B-AF18-4097-97B9-E2749BB2A1B3}" srcOrd="0" destOrd="0" presId="urn:microsoft.com/office/officeart/2005/8/layout/venn3"/>
    <dgm:cxn modelId="{A4CCD426-5F9E-47AC-B933-A9BF19DFD12E}" type="presOf" srcId="{0FD8B532-E30D-4F08-8EA5-798413E8A2E7}" destId="{A2E452CF-3974-47C0-B199-C0E618A83C57}" srcOrd="0" destOrd="0" presId="urn:microsoft.com/office/officeart/2005/8/layout/venn3"/>
    <dgm:cxn modelId="{83F0FE3A-15F8-493B-BB1B-4010CE776DB6}" srcId="{70FB3D88-E5C5-4F62-9A37-FA396E47A35F}" destId="{C221294A-3C93-4F9D-9D3D-8ED3E4C34BCC}" srcOrd="3" destOrd="0" parTransId="{39503977-A166-43ED-8AC0-56EFE1868167}" sibTransId="{3B59C956-84B7-44B2-8BB9-060844DDE58A}"/>
    <dgm:cxn modelId="{5E965954-2C1E-446C-911E-B0234563FA77}" type="presOf" srcId="{70FB3D88-E5C5-4F62-9A37-FA396E47A35F}" destId="{557D9A5F-EF1B-43FE-8173-9354D96926A6}" srcOrd="0" destOrd="0" presId="urn:microsoft.com/office/officeart/2005/8/layout/venn3"/>
    <dgm:cxn modelId="{0A3F4180-D186-412F-8E01-D1213D250D9F}" srcId="{70FB3D88-E5C5-4F62-9A37-FA396E47A35F}" destId="{66A6A88D-C433-4554-907C-1BBA36CA8458}" srcOrd="1" destOrd="0" parTransId="{DDD00FAB-594E-4647-A683-E6B7B341A5B8}" sibTransId="{FF38725C-D088-47DF-B76F-3629EC84166F}"/>
    <dgm:cxn modelId="{7F91FABB-3FC6-4C31-AA23-CC066C53A973}" type="presOf" srcId="{C48B66E9-67A2-4E09-A19B-C2430C9C3B5F}" destId="{D7EE710F-560D-4920-9A53-968F7ED0182A}" srcOrd="0" destOrd="0" presId="urn:microsoft.com/office/officeart/2005/8/layout/venn3"/>
    <dgm:cxn modelId="{518428D0-7253-4B88-8D0E-8A2405D53EE3}" type="presOf" srcId="{C221294A-3C93-4F9D-9D3D-8ED3E4C34BCC}" destId="{47E1BD8B-D212-4549-B744-F624A3CF9BBE}" srcOrd="0" destOrd="0" presId="urn:microsoft.com/office/officeart/2005/8/layout/venn3"/>
    <dgm:cxn modelId="{2A8CD7D9-FEB3-48ED-9802-0C8DF7C89EDD}" srcId="{70FB3D88-E5C5-4F62-9A37-FA396E47A35F}" destId="{0FD8B532-E30D-4F08-8EA5-798413E8A2E7}" srcOrd="2" destOrd="0" parTransId="{1D3A8BB8-E6C4-4B36-A97D-59DD8417E388}" sibTransId="{91B7C625-106F-48F6-84E7-633423588B47}"/>
    <dgm:cxn modelId="{F42FE7EF-3FBC-43A5-B380-305246CAB30F}" srcId="{70FB3D88-E5C5-4F62-9A37-FA396E47A35F}" destId="{C48B66E9-67A2-4E09-A19B-C2430C9C3B5F}" srcOrd="0" destOrd="0" parTransId="{548F3B11-5E26-4B47-9EE4-0950B5DBA166}" sibTransId="{0764E92A-BBB6-44E7-83E8-3A35C9FEBD99}"/>
    <dgm:cxn modelId="{DAC580AC-88C6-4A98-B85B-7BA6CA215A03}" type="presParOf" srcId="{557D9A5F-EF1B-43FE-8173-9354D96926A6}" destId="{D7EE710F-560D-4920-9A53-968F7ED0182A}" srcOrd="0" destOrd="0" presId="urn:microsoft.com/office/officeart/2005/8/layout/venn3"/>
    <dgm:cxn modelId="{4046469D-1382-48EB-9727-0B0AB03C1C11}" type="presParOf" srcId="{557D9A5F-EF1B-43FE-8173-9354D96926A6}" destId="{8335E1E4-B71D-46CE-88AB-37C4F8EE13B2}" srcOrd="1" destOrd="0" presId="urn:microsoft.com/office/officeart/2005/8/layout/venn3"/>
    <dgm:cxn modelId="{B9F65DD4-36B2-4A7A-993C-802AD64546DE}" type="presParOf" srcId="{557D9A5F-EF1B-43FE-8173-9354D96926A6}" destId="{C5157D7B-AF18-4097-97B9-E2749BB2A1B3}" srcOrd="2" destOrd="0" presId="urn:microsoft.com/office/officeart/2005/8/layout/venn3"/>
    <dgm:cxn modelId="{B5899347-84A4-4A4B-BF81-796600B7125B}" type="presParOf" srcId="{557D9A5F-EF1B-43FE-8173-9354D96926A6}" destId="{BEB38D4F-A25D-4044-9AAE-A04403453BA1}" srcOrd="3" destOrd="0" presId="urn:microsoft.com/office/officeart/2005/8/layout/venn3"/>
    <dgm:cxn modelId="{EAC5A98E-D49D-475C-BAE4-57B04F9B27F2}" type="presParOf" srcId="{557D9A5F-EF1B-43FE-8173-9354D96926A6}" destId="{A2E452CF-3974-47C0-B199-C0E618A83C57}" srcOrd="4" destOrd="0" presId="urn:microsoft.com/office/officeart/2005/8/layout/venn3"/>
    <dgm:cxn modelId="{1817182D-2C0B-484D-A26E-194462D702C2}" type="presParOf" srcId="{557D9A5F-EF1B-43FE-8173-9354D96926A6}" destId="{B4B12A5D-8D83-4F0E-9740-5CD29EF40AFD}" srcOrd="5" destOrd="0" presId="urn:microsoft.com/office/officeart/2005/8/layout/venn3"/>
    <dgm:cxn modelId="{2448ACEB-E5AC-4E58-86EF-013BC7FB1FB5}" type="presParOf" srcId="{557D9A5F-EF1B-43FE-8173-9354D96926A6}" destId="{47E1BD8B-D212-4549-B744-F624A3CF9BBE}" srcOrd="6" destOrd="0" presId="urn:microsoft.com/office/officeart/2005/8/layout/venn3"/>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2EA5A3E-170C-489A-BA44-323994F0D23D}" type="doc">
      <dgm:prSet loTypeId="urn:microsoft.com/office/officeart/2005/8/layout/cycle6" loCatId="cycle" qsTypeId="urn:microsoft.com/office/officeart/2005/8/quickstyle/simple1" qsCatId="simple" csTypeId="urn:microsoft.com/office/officeart/2005/8/colors/accent1_2" csCatId="accent1" phldr="1"/>
      <dgm:spPr/>
      <dgm:t>
        <a:bodyPr/>
        <a:lstStyle/>
        <a:p>
          <a:endParaRPr lang="en-GB"/>
        </a:p>
      </dgm:t>
    </dgm:pt>
    <dgm:pt modelId="{61739635-DF72-4404-A7AE-074CEF4D0164}">
      <dgm:prSet phldrT="[Text]" custT="1"/>
      <dgm:spPr>
        <a:solidFill>
          <a:srgbClr val="B99AB8"/>
        </a:solidFill>
      </dgm:spPr>
      <dgm:t>
        <a:bodyPr/>
        <a:lstStyle/>
        <a:p>
          <a:r>
            <a:rPr lang="en-GB" sz="1000" b="1" dirty="0">
              <a:latin typeface="Arial" panose="020B0604020202020204" pitchFamily="34" charset="0"/>
              <a:cs typeface="Arial" panose="020B0604020202020204" pitchFamily="34" charset="0"/>
            </a:rPr>
            <a:t>Good health </a:t>
          </a:r>
        </a:p>
      </dgm:t>
    </dgm:pt>
    <dgm:pt modelId="{91CECB9E-63B4-44C5-A5DE-9D7A3D55953B}" type="parTrans" cxnId="{85B58D59-91CC-45C9-90D1-CA968D1D7B94}">
      <dgm:prSet/>
      <dgm:spPr/>
      <dgm:t>
        <a:bodyPr/>
        <a:lstStyle/>
        <a:p>
          <a:endParaRPr lang="en-GB"/>
        </a:p>
      </dgm:t>
    </dgm:pt>
    <dgm:pt modelId="{79903DE8-5D65-4DAA-8AFE-6FC233CB64D0}" type="sibTrans" cxnId="{85B58D59-91CC-45C9-90D1-CA968D1D7B94}">
      <dgm:prSet/>
      <dgm:spPr>
        <a:ln>
          <a:solidFill>
            <a:srgbClr val="C12E87"/>
          </a:solidFill>
        </a:ln>
      </dgm:spPr>
      <dgm:t>
        <a:bodyPr/>
        <a:lstStyle/>
        <a:p>
          <a:endParaRPr lang="en-GB"/>
        </a:p>
      </dgm:t>
    </dgm:pt>
    <dgm:pt modelId="{BB4C855B-338A-4AA8-96CD-AD9312B2F62A}">
      <dgm:prSet phldrT="[Text]" custT="1"/>
      <dgm:spPr>
        <a:solidFill>
          <a:srgbClr val="B99AB8"/>
        </a:solidFill>
      </dgm:spPr>
      <dgm:t>
        <a:bodyPr/>
        <a:lstStyle/>
        <a:p>
          <a:r>
            <a:rPr lang="en-GB" sz="1000" b="1" dirty="0">
              <a:latin typeface="Arial" panose="020B0604020202020204" pitchFamily="34" charset="0"/>
              <a:cs typeface="Arial" panose="020B0604020202020204" pitchFamily="34" charset="0"/>
            </a:rPr>
            <a:t>Adequate Nutrition </a:t>
          </a:r>
        </a:p>
      </dgm:t>
    </dgm:pt>
    <dgm:pt modelId="{05D90B4E-2BC8-4DFA-A86F-C4681E780599}" type="parTrans" cxnId="{1334C7E1-4B5C-4B7A-8257-9291A8AEF57D}">
      <dgm:prSet/>
      <dgm:spPr/>
      <dgm:t>
        <a:bodyPr/>
        <a:lstStyle/>
        <a:p>
          <a:endParaRPr lang="en-GB"/>
        </a:p>
      </dgm:t>
    </dgm:pt>
    <dgm:pt modelId="{F59704C9-93A6-428B-949E-07AEE99683AC}" type="sibTrans" cxnId="{1334C7E1-4B5C-4B7A-8257-9291A8AEF57D}">
      <dgm:prSet/>
      <dgm:spPr>
        <a:ln>
          <a:solidFill>
            <a:srgbClr val="9A367E"/>
          </a:solidFill>
        </a:ln>
      </dgm:spPr>
      <dgm:t>
        <a:bodyPr/>
        <a:lstStyle/>
        <a:p>
          <a:endParaRPr lang="en-GB"/>
        </a:p>
      </dgm:t>
    </dgm:pt>
    <dgm:pt modelId="{2198C334-DA46-4D62-8AFB-E1C84D6FAE62}">
      <dgm:prSet phldrT="[Text]" custT="1"/>
      <dgm:spPr>
        <a:solidFill>
          <a:srgbClr val="B99AB8"/>
        </a:solidFill>
      </dgm:spPr>
      <dgm:t>
        <a:bodyPr/>
        <a:lstStyle/>
        <a:p>
          <a:r>
            <a:rPr lang="en-GB" sz="900" b="1" dirty="0">
              <a:latin typeface="Arial" panose="020B0604020202020204" pitchFamily="34" charset="0"/>
              <a:cs typeface="Arial" panose="020B0604020202020204" pitchFamily="34" charset="0"/>
            </a:rPr>
            <a:t>Responsive caregiving </a:t>
          </a:r>
        </a:p>
      </dgm:t>
    </dgm:pt>
    <dgm:pt modelId="{3870C966-8B8E-4464-BFFC-3E3FEDA451DF}" type="parTrans" cxnId="{85E3B822-6262-4B11-ADE0-E1F12E10B289}">
      <dgm:prSet/>
      <dgm:spPr/>
      <dgm:t>
        <a:bodyPr/>
        <a:lstStyle/>
        <a:p>
          <a:endParaRPr lang="en-GB"/>
        </a:p>
      </dgm:t>
    </dgm:pt>
    <dgm:pt modelId="{17451906-C713-4B56-825F-994A036CB1A1}" type="sibTrans" cxnId="{85E3B822-6262-4B11-ADE0-E1F12E10B289}">
      <dgm:prSet/>
      <dgm:spPr>
        <a:ln>
          <a:solidFill>
            <a:srgbClr val="C12E87"/>
          </a:solidFill>
        </a:ln>
      </dgm:spPr>
      <dgm:t>
        <a:bodyPr/>
        <a:lstStyle/>
        <a:p>
          <a:endParaRPr lang="en-GB"/>
        </a:p>
      </dgm:t>
    </dgm:pt>
    <dgm:pt modelId="{027365AB-F845-437B-AB28-09DAE9F622AF}">
      <dgm:prSet phldrT="[Text]" custT="1"/>
      <dgm:spPr>
        <a:solidFill>
          <a:srgbClr val="B99AB8"/>
        </a:solidFill>
      </dgm:spPr>
      <dgm:t>
        <a:bodyPr/>
        <a:lstStyle/>
        <a:p>
          <a:r>
            <a:rPr lang="en-GB" sz="1000" b="1" dirty="0">
              <a:latin typeface="Arial" panose="020B0604020202020204" pitchFamily="34" charset="0"/>
              <a:cs typeface="Arial" panose="020B0604020202020204" pitchFamily="34" charset="0"/>
            </a:rPr>
            <a:t>Safety and security </a:t>
          </a:r>
        </a:p>
      </dgm:t>
    </dgm:pt>
    <dgm:pt modelId="{380D4363-D07F-43C4-96E2-7674223A33B3}" type="parTrans" cxnId="{6A039AA9-FD01-42A0-9A67-958DED7B2F77}">
      <dgm:prSet/>
      <dgm:spPr/>
      <dgm:t>
        <a:bodyPr/>
        <a:lstStyle/>
        <a:p>
          <a:endParaRPr lang="en-GB"/>
        </a:p>
      </dgm:t>
    </dgm:pt>
    <dgm:pt modelId="{AD16DD32-726F-4B94-8781-ED1154D90AE2}" type="sibTrans" cxnId="{6A039AA9-FD01-42A0-9A67-958DED7B2F77}">
      <dgm:prSet/>
      <dgm:spPr>
        <a:ln>
          <a:solidFill>
            <a:srgbClr val="9A367E"/>
          </a:solidFill>
        </a:ln>
      </dgm:spPr>
      <dgm:t>
        <a:bodyPr/>
        <a:lstStyle/>
        <a:p>
          <a:endParaRPr lang="en-GB"/>
        </a:p>
      </dgm:t>
    </dgm:pt>
    <dgm:pt modelId="{77695D07-BD02-4CCF-8631-370AB4A55A3E}">
      <dgm:prSet phldrT="[Text]" custT="1"/>
      <dgm:spPr>
        <a:solidFill>
          <a:srgbClr val="B99AB8"/>
        </a:solidFill>
      </dgm:spPr>
      <dgm:t>
        <a:bodyPr/>
        <a:lstStyle/>
        <a:p>
          <a:r>
            <a:rPr lang="en-GB" sz="900" b="1" dirty="0">
              <a:latin typeface="Arial" panose="020B0604020202020204" pitchFamily="34" charset="0"/>
              <a:cs typeface="Arial" panose="020B0604020202020204" pitchFamily="34" charset="0"/>
            </a:rPr>
            <a:t>Opportunities for early learning </a:t>
          </a:r>
        </a:p>
      </dgm:t>
    </dgm:pt>
    <dgm:pt modelId="{4D048E53-1994-43CC-84FC-59499B8300D3}" type="parTrans" cxnId="{1173509D-D8AB-437A-B7E6-FC66EFA465EC}">
      <dgm:prSet/>
      <dgm:spPr/>
      <dgm:t>
        <a:bodyPr/>
        <a:lstStyle/>
        <a:p>
          <a:endParaRPr lang="en-GB"/>
        </a:p>
      </dgm:t>
    </dgm:pt>
    <dgm:pt modelId="{0976658F-E9B1-40C4-B865-B061CBCB63D6}" type="sibTrans" cxnId="{1173509D-D8AB-437A-B7E6-FC66EFA465EC}">
      <dgm:prSet/>
      <dgm:spPr>
        <a:ln>
          <a:solidFill>
            <a:srgbClr val="C12E87"/>
          </a:solidFill>
        </a:ln>
      </dgm:spPr>
      <dgm:t>
        <a:bodyPr/>
        <a:lstStyle/>
        <a:p>
          <a:endParaRPr lang="en-GB"/>
        </a:p>
      </dgm:t>
    </dgm:pt>
    <dgm:pt modelId="{25FD552F-08F6-4B84-B877-07730E10659E}" type="pres">
      <dgm:prSet presAssocID="{72EA5A3E-170C-489A-BA44-323994F0D23D}" presName="cycle" presStyleCnt="0">
        <dgm:presLayoutVars>
          <dgm:dir/>
          <dgm:resizeHandles val="exact"/>
        </dgm:presLayoutVars>
      </dgm:prSet>
      <dgm:spPr/>
    </dgm:pt>
    <dgm:pt modelId="{9E3EA086-50F2-4E7D-AD64-E0A6DD8A78FD}" type="pres">
      <dgm:prSet presAssocID="{61739635-DF72-4404-A7AE-074CEF4D0164}" presName="node" presStyleLbl="node1" presStyleIdx="0" presStyleCnt="5">
        <dgm:presLayoutVars>
          <dgm:bulletEnabled val="1"/>
        </dgm:presLayoutVars>
      </dgm:prSet>
      <dgm:spPr/>
    </dgm:pt>
    <dgm:pt modelId="{5F1C02D6-01CB-477E-8D1A-860A5B95DF3D}" type="pres">
      <dgm:prSet presAssocID="{61739635-DF72-4404-A7AE-074CEF4D0164}" presName="spNode" presStyleCnt="0"/>
      <dgm:spPr/>
    </dgm:pt>
    <dgm:pt modelId="{715C8184-BD2E-411E-9408-1A0DE7854C79}" type="pres">
      <dgm:prSet presAssocID="{79903DE8-5D65-4DAA-8AFE-6FC233CB64D0}" presName="sibTrans" presStyleLbl="sibTrans1D1" presStyleIdx="0" presStyleCnt="5"/>
      <dgm:spPr/>
    </dgm:pt>
    <dgm:pt modelId="{E19F97AA-A6CA-45F3-A001-C32A9B00795C}" type="pres">
      <dgm:prSet presAssocID="{BB4C855B-338A-4AA8-96CD-AD9312B2F62A}" presName="node" presStyleLbl="node1" presStyleIdx="1" presStyleCnt="5">
        <dgm:presLayoutVars>
          <dgm:bulletEnabled val="1"/>
        </dgm:presLayoutVars>
      </dgm:prSet>
      <dgm:spPr/>
    </dgm:pt>
    <dgm:pt modelId="{934E1F9F-2707-43CD-A2E9-C3F165CD4C49}" type="pres">
      <dgm:prSet presAssocID="{BB4C855B-338A-4AA8-96CD-AD9312B2F62A}" presName="spNode" presStyleCnt="0"/>
      <dgm:spPr/>
    </dgm:pt>
    <dgm:pt modelId="{E6BD82AE-84C2-4A02-9704-07CF59C83D6A}" type="pres">
      <dgm:prSet presAssocID="{F59704C9-93A6-428B-949E-07AEE99683AC}" presName="sibTrans" presStyleLbl="sibTrans1D1" presStyleIdx="1" presStyleCnt="5"/>
      <dgm:spPr/>
    </dgm:pt>
    <dgm:pt modelId="{530DE653-D446-456A-8249-BBF274FBBB34}" type="pres">
      <dgm:prSet presAssocID="{2198C334-DA46-4D62-8AFB-E1C84D6FAE62}" presName="node" presStyleLbl="node1" presStyleIdx="2" presStyleCnt="5">
        <dgm:presLayoutVars>
          <dgm:bulletEnabled val="1"/>
        </dgm:presLayoutVars>
      </dgm:prSet>
      <dgm:spPr/>
    </dgm:pt>
    <dgm:pt modelId="{05E488DC-040D-4DB1-8D6D-E13E3A4C8B10}" type="pres">
      <dgm:prSet presAssocID="{2198C334-DA46-4D62-8AFB-E1C84D6FAE62}" presName="spNode" presStyleCnt="0"/>
      <dgm:spPr/>
    </dgm:pt>
    <dgm:pt modelId="{E1DAD2B8-F209-4247-BFCE-EA0B258D8D68}" type="pres">
      <dgm:prSet presAssocID="{17451906-C713-4B56-825F-994A036CB1A1}" presName="sibTrans" presStyleLbl="sibTrans1D1" presStyleIdx="2" presStyleCnt="5"/>
      <dgm:spPr/>
    </dgm:pt>
    <dgm:pt modelId="{F37F7171-5AD7-43A4-9B8E-A183D14156EA}" type="pres">
      <dgm:prSet presAssocID="{027365AB-F845-437B-AB28-09DAE9F622AF}" presName="node" presStyleLbl="node1" presStyleIdx="3" presStyleCnt="5">
        <dgm:presLayoutVars>
          <dgm:bulletEnabled val="1"/>
        </dgm:presLayoutVars>
      </dgm:prSet>
      <dgm:spPr/>
    </dgm:pt>
    <dgm:pt modelId="{685B3642-3531-47A8-917D-A68CE5C93035}" type="pres">
      <dgm:prSet presAssocID="{027365AB-F845-437B-AB28-09DAE9F622AF}" presName="spNode" presStyleCnt="0"/>
      <dgm:spPr/>
    </dgm:pt>
    <dgm:pt modelId="{72BFFB6B-3124-4DC0-BE6A-3FE61327EB8D}" type="pres">
      <dgm:prSet presAssocID="{AD16DD32-726F-4B94-8781-ED1154D90AE2}" presName="sibTrans" presStyleLbl="sibTrans1D1" presStyleIdx="3" presStyleCnt="5"/>
      <dgm:spPr/>
    </dgm:pt>
    <dgm:pt modelId="{28F44B2A-31CD-4985-891D-D08B58DE5FA8}" type="pres">
      <dgm:prSet presAssocID="{77695D07-BD02-4CCF-8631-370AB4A55A3E}" presName="node" presStyleLbl="node1" presStyleIdx="4" presStyleCnt="5" custScaleX="111679">
        <dgm:presLayoutVars>
          <dgm:bulletEnabled val="1"/>
        </dgm:presLayoutVars>
      </dgm:prSet>
      <dgm:spPr/>
    </dgm:pt>
    <dgm:pt modelId="{B3FAB061-C22A-43DF-B408-B9E84BD3C607}" type="pres">
      <dgm:prSet presAssocID="{77695D07-BD02-4CCF-8631-370AB4A55A3E}" presName="spNode" presStyleCnt="0"/>
      <dgm:spPr/>
    </dgm:pt>
    <dgm:pt modelId="{C41740CE-9499-4413-A83D-1819BC18ABBD}" type="pres">
      <dgm:prSet presAssocID="{0976658F-E9B1-40C4-B865-B061CBCB63D6}" presName="sibTrans" presStyleLbl="sibTrans1D1" presStyleIdx="4" presStyleCnt="5"/>
      <dgm:spPr/>
    </dgm:pt>
  </dgm:ptLst>
  <dgm:cxnLst>
    <dgm:cxn modelId="{A588D208-78BA-4333-A031-2D7D8A3E2CB7}" type="presOf" srcId="{77695D07-BD02-4CCF-8631-370AB4A55A3E}" destId="{28F44B2A-31CD-4985-891D-D08B58DE5FA8}" srcOrd="0" destOrd="0" presId="urn:microsoft.com/office/officeart/2005/8/layout/cycle6"/>
    <dgm:cxn modelId="{FD272F1E-7B15-48DB-A532-16E518ED0838}" type="presOf" srcId="{72EA5A3E-170C-489A-BA44-323994F0D23D}" destId="{25FD552F-08F6-4B84-B877-07730E10659E}" srcOrd="0" destOrd="0" presId="urn:microsoft.com/office/officeart/2005/8/layout/cycle6"/>
    <dgm:cxn modelId="{85E3B822-6262-4B11-ADE0-E1F12E10B289}" srcId="{72EA5A3E-170C-489A-BA44-323994F0D23D}" destId="{2198C334-DA46-4D62-8AFB-E1C84D6FAE62}" srcOrd="2" destOrd="0" parTransId="{3870C966-8B8E-4464-BFFC-3E3FEDA451DF}" sibTransId="{17451906-C713-4B56-825F-994A036CB1A1}"/>
    <dgm:cxn modelId="{2DF49D3E-5A70-40B9-A0FA-BFDE83031D19}" type="presOf" srcId="{17451906-C713-4B56-825F-994A036CB1A1}" destId="{E1DAD2B8-F209-4247-BFCE-EA0B258D8D68}" srcOrd="0" destOrd="0" presId="urn:microsoft.com/office/officeart/2005/8/layout/cycle6"/>
    <dgm:cxn modelId="{04DA8C44-8909-450F-9E11-377C9181F69C}" type="presOf" srcId="{AD16DD32-726F-4B94-8781-ED1154D90AE2}" destId="{72BFFB6B-3124-4DC0-BE6A-3FE61327EB8D}" srcOrd="0" destOrd="0" presId="urn:microsoft.com/office/officeart/2005/8/layout/cycle6"/>
    <dgm:cxn modelId="{78C57469-E73B-469D-BF9E-223B7D8FF5B6}" type="presOf" srcId="{027365AB-F845-437B-AB28-09DAE9F622AF}" destId="{F37F7171-5AD7-43A4-9B8E-A183D14156EA}" srcOrd="0" destOrd="0" presId="urn:microsoft.com/office/officeart/2005/8/layout/cycle6"/>
    <dgm:cxn modelId="{85B58D59-91CC-45C9-90D1-CA968D1D7B94}" srcId="{72EA5A3E-170C-489A-BA44-323994F0D23D}" destId="{61739635-DF72-4404-A7AE-074CEF4D0164}" srcOrd="0" destOrd="0" parTransId="{91CECB9E-63B4-44C5-A5DE-9D7A3D55953B}" sibTransId="{79903DE8-5D65-4DAA-8AFE-6FC233CB64D0}"/>
    <dgm:cxn modelId="{1173509D-D8AB-437A-B7E6-FC66EFA465EC}" srcId="{72EA5A3E-170C-489A-BA44-323994F0D23D}" destId="{77695D07-BD02-4CCF-8631-370AB4A55A3E}" srcOrd="4" destOrd="0" parTransId="{4D048E53-1994-43CC-84FC-59499B8300D3}" sibTransId="{0976658F-E9B1-40C4-B865-B061CBCB63D6}"/>
    <dgm:cxn modelId="{6A039AA9-FD01-42A0-9A67-958DED7B2F77}" srcId="{72EA5A3E-170C-489A-BA44-323994F0D23D}" destId="{027365AB-F845-437B-AB28-09DAE9F622AF}" srcOrd="3" destOrd="0" parTransId="{380D4363-D07F-43C4-96E2-7674223A33B3}" sibTransId="{AD16DD32-726F-4B94-8781-ED1154D90AE2}"/>
    <dgm:cxn modelId="{4DDA56B7-7612-45B8-8FC3-B45999D297FA}" type="presOf" srcId="{BB4C855B-338A-4AA8-96CD-AD9312B2F62A}" destId="{E19F97AA-A6CA-45F3-A001-C32A9B00795C}" srcOrd="0" destOrd="0" presId="urn:microsoft.com/office/officeart/2005/8/layout/cycle6"/>
    <dgm:cxn modelId="{5E88CDC5-5547-4374-8176-5CF7A38463DF}" type="presOf" srcId="{2198C334-DA46-4D62-8AFB-E1C84D6FAE62}" destId="{530DE653-D446-456A-8249-BBF274FBBB34}" srcOrd="0" destOrd="0" presId="urn:microsoft.com/office/officeart/2005/8/layout/cycle6"/>
    <dgm:cxn modelId="{EFC4C4C9-8471-48F0-8E5C-F2A1860EDC51}" type="presOf" srcId="{F59704C9-93A6-428B-949E-07AEE99683AC}" destId="{E6BD82AE-84C2-4A02-9704-07CF59C83D6A}" srcOrd="0" destOrd="0" presId="urn:microsoft.com/office/officeart/2005/8/layout/cycle6"/>
    <dgm:cxn modelId="{8E0CD4D4-602F-4B90-AEFD-DACE2910E4F0}" type="presOf" srcId="{79903DE8-5D65-4DAA-8AFE-6FC233CB64D0}" destId="{715C8184-BD2E-411E-9408-1A0DE7854C79}" srcOrd="0" destOrd="0" presId="urn:microsoft.com/office/officeart/2005/8/layout/cycle6"/>
    <dgm:cxn modelId="{1334C7E1-4B5C-4B7A-8257-9291A8AEF57D}" srcId="{72EA5A3E-170C-489A-BA44-323994F0D23D}" destId="{BB4C855B-338A-4AA8-96CD-AD9312B2F62A}" srcOrd="1" destOrd="0" parTransId="{05D90B4E-2BC8-4DFA-A86F-C4681E780599}" sibTransId="{F59704C9-93A6-428B-949E-07AEE99683AC}"/>
    <dgm:cxn modelId="{7DB9FEEA-266F-44FD-8F8B-5B2330D2E131}" type="presOf" srcId="{0976658F-E9B1-40C4-B865-B061CBCB63D6}" destId="{C41740CE-9499-4413-A83D-1819BC18ABBD}" srcOrd="0" destOrd="0" presId="urn:microsoft.com/office/officeart/2005/8/layout/cycle6"/>
    <dgm:cxn modelId="{D274E1EB-2B04-48E3-9E00-DCF375123E0B}" type="presOf" srcId="{61739635-DF72-4404-A7AE-074CEF4D0164}" destId="{9E3EA086-50F2-4E7D-AD64-E0A6DD8A78FD}" srcOrd="0" destOrd="0" presId="urn:microsoft.com/office/officeart/2005/8/layout/cycle6"/>
    <dgm:cxn modelId="{98287E8F-F40A-47C3-9076-652F9A217A1A}" type="presParOf" srcId="{25FD552F-08F6-4B84-B877-07730E10659E}" destId="{9E3EA086-50F2-4E7D-AD64-E0A6DD8A78FD}" srcOrd="0" destOrd="0" presId="urn:microsoft.com/office/officeart/2005/8/layout/cycle6"/>
    <dgm:cxn modelId="{40C17E3F-0ED0-4947-849D-E50F41AA8D31}" type="presParOf" srcId="{25FD552F-08F6-4B84-B877-07730E10659E}" destId="{5F1C02D6-01CB-477E-8D1A-860A5B95DF3D}" srcOrd="1" destOrd="0" presId="urn:microsoft.com/office/officeart/2005/8/layout/cycle6"/>
    <dgm:cxn modelId="{B70D3349-771B-4A6D-964A-C9461BA69737}" type="presParOf" srcId="{25FD552F-08F6-4B84-B877-07730E10659E}" destId="{715C8184-BD2E-411E-9408-1A0DE7854C79}" srcOrd="2" destOrd="0" presId="urn:microsoft.com/office/officeart/2005/8/layout/cycle6"/>
    <dgm:cxn modelId="{818B3D79-B6AD-41D6-A981-E7E4DBDAD0FF}" type="presParOf" srcId="{25FD552F-08F6-4B84-B877-07730E10659E}" destId="{E19F97AA-A6CA-45F3-A001-C32A9B00795C}" srcOrd="3" destOrd="0" presId="urn:microsoft.com/office/officeart/2005/8/layout/cycle6"/>
    <dgm:cxn modelId="{7DBC70FA-9201-4702-B536-57F2260E11C8}" type="presParOf" srcId="{25FD552F-08F6-4B84-B877-07730E10659E}" destId="{934E1F9F-2707-43CD-A2E9-C3F165CD4C49}" srcOrd="4" destOrd="0" presId="urn:microsoft.com/office/officeart/2005/8/layout/cycle6"/>
    <dgm:cxn modelId="{61DECE0E-32C3-4E61-AB51-DDF739EFCC8E}" type="presParOf" srcId="{25FD552F-08F6-4B84-B877-07730E10659E}" destId="{E6BD82AE-84C2-4A02-9704-07CF59C83D6A}" srcOrd="5" destOrd="0" presId="urn:microsoft.com/office/officeart/2005/8/layout/cycle6"/>
    <dgm:cxn modelId="{90C96A9D-5C75-4246-B4F9-53F17A8F6597}" type="presParOf" srcId="{25FD552F-08F6-4B84-B877-07730E10659E}" destId="{530DE653-D446-456A-8249-BBF274FBBB34}" srcOrd="6" destOrd="0" presId="urn:microsoft.com/office/officeart/2005/8/layout/cycle6"/>
    <dgm:cxn modelId="{5A4C6CDA-E181-48E1-B7D1-2DB87898B666}" type="presParOf" srcId="{25FD552F-08F6-4B84-B877-07730E10659E}" destId="{05E488DC-040D-4DB1-8D6D-E13E3A4C8B10}" srcOrd="7" destOrd="0" presId="urn:microsoft.com/office/officeart/2005/8/layout/cycle6"/>
    <dgm:cxn modelId="{F08C90A4-F85E-4D5F-9013-374CC1EDB23B}" type="presParOf" srcId="{25FD552F-08F6-4B84-B877-07730E10659E}" destId="{E1DAD2B8-F209-4247-BFCE-EA0B258D8D68}" srcOrd="8" destOrd="0" presId="urn:microsoft.com/office/officeart/2005/8/layout/cycle6"/>
    <dgm:cxn modelId="{BDC8E47E-5A75-4495-B6CC-4FE558EA3868}" type="presParOf" srcId="{25FD552F-08F6-4B84-B877-07730E10659E}" destId="{F37F7171-5AD7-43A4-9B8E-A183D14156EA}" srcOrd="9" destOrd="0" presId="urn:microsoft.com/office/officeart/2005/8/layout/cycle6"/>
    <dgm:cxn modelId="{69F239C5-D24D-48A3-96F1-631069C4E971}" type="presParOf" srcId="{25FD552F-08F6-4B84-B877-07730E10659E}" destId="{685B3642-3531-47A8-917D-A68CE5C93035}" srcOrd="10" destOrd="0" presId="urn:microsoft.com/office/officeart/2005/8/layout/cycle6"/>
    <dgm:cxn modelId="{B2946FF4-5159-4961-907A-F943295D3BE6}" type="presParOf" srcId="{25FD552F-08F6-4B84-B877-07730E10659E}" destId="{72BFFB6B-3124-4DC0-BE6A-3FE61327EB8D}" srcOrd="11" destOrd="0" presId="urn:microsoft.com/office/officeart/2005/8/layout/cycle6"/>
    <dgm:cxn modelId="{724340C1-4E19-4128-B186-86D26B0147E2}" type="presParOf" srcId="{25FD552F-08F6-4B84-B877-07730E10659E}" destId="{28F44B2A-31CD-4985-891D-D08B58DE5FA8}" srcOrd="12" destOrd="0" presId="urn:microsoft.com/office/officeart/2005/8/layout/cycle6"/>
    <dgm:cxn modelId="{002F413A-1F59-4D9F-8E41-CE6DA25D98BD}" type="presParOf" srcId="{25FD552F-08F6-4B84-B877-07730E10659E}" destId="{B3FAB061-C22A-43DF-B408-B9E84BD3C607}" srcOrd="13" destOrd="0" presId="urn:microsoft.com/office/officeart/2005/8/layout/cycle6"/>
    <dgm:cxn modelId="{EE4CA51D-FE84-4C95-8115-2E727C0EF322}" type="presParOf" srcId="{25FD552F-08F6-4B84-B877-07730E10659E}" destId="{C41740CE-9499-4413-A83D-1819BC18ABBD}" srcOrd="14" destOrd="0" presId="urn:microsoft.com/office/officeart/2005/8/layout/cycle6"/>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7EE710F-560D-4920-9A53-968F7ED0182A}">
      <dsp:nvSpPr>
        <dsp:cNvPr id="0" name=""/>
        <dsp:cNvSpPr/>
      </dsp:nvSpPr>
      <dsp:spPr>
        <a:xfrm>
          <a:off x="859" y="213930"/>
          <a:ext cx="862665" cy="862665"/>
        </a:xfrm>
        <a:prstGeom prst="ellipse">
          <a:avLst/>
        </a:prstGeom>
        <a:solidFill>
          <a:srgbClr val="B2337F">
            <a:alpha val="50000"/>
          </a:srgb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47475" tIns="12700" rIns="47475" bIns="12700" numCol="1" spcCol="1270" anchor="ctr" anchorCtr="0">
          <a:noAutofit/>
        </a:bodyPr>
        <a:lstStyle/>
        <a:p>
          <a:pPr marL="0" lvl="0" indent="0" algn="ctr" defTabSz="444500">
            <a:lnSpc>
              <a:spcPct val="90000"/>
            </a:lnSpc>
            <a:spcBef>
              <a:spcPct val="0"/>
            </a:spcBef>
            <a:spcAft>
              <a:spcPct val="35000"/>
            </a:spcAft>
            <a:buNone/>
          </a:pPr>
          <a:r>
            <a:rPr lang="en-GB" sz="1000" kern="1200" dirty="0">
              <a:latin typeface="Arial" panose="020B0604020202020204" pitchFamily="34" charset="0"/>
              <a:cs typeface="Arial" panose="020B0604020202020204" pitchFamily="34" charset="0"/>
            </a:rPr>
            <a:t>Stress</a:t>
          </a:r>
        </a:p>
      </dsp:txBody>
      <dsp:txXfrm>
        <a:off x="127193" y="340264"/>
        <a:ext cx="609997" cy="609997"/>
      </dsp:txXfrm>
    </dsp:sp>
    <dsp:sp modelId="{C5157D7B-AF18-4097-97B9-E2749BB2A1B3}">
      <dsp:nvSpPr>
        <dsp:cNvPr id="0" name=""/>
        <dsp:cNvSpPr/>
      </dsp:nvSpPr>
      <dsp:spPr>
        <a:xfrm>
          <a:off x="690991" y="213930"/>
          <a:ext cx="862665" cy="862665"/>
        </a:xfrm>
        <a:prstGeom prst="ellipse">
          <a:avLst/>
        </a:prstGeom>
        <a:solidFill>
          <a:srgbClr val="B99AB8">
            <a:alpha val="50000"/>
          </a:srgb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47475" tIns="12700" rIns="47475" bIns="12700" numCol="1" spcCol="1270" anchor="ctr" anchorCtr="0">
          <a:noAutofit/>
        </a:bodyPr>
        <a:lstStyle/>
        <a:p>
          <a:pPr marL="0" lvl="0" indent="0" algn="ctr" defTabSz="444500">
            <a:lnSpc>
              <a:spcPct val="90000"/>
            </a:lnSpc>
            <a:spcBef>
              <a:spcPct val="0"/>
            </a:spcBef>
            <a:spcAft>
              <a:spcPct val="35000"/>
            </a:spcAft>
            <a:buNone/>
          </a:pPr>
          <a:r>
            <a:rPr lang="en-GB" sz="1000" kern="1200" dirty="0">
              <a:latin typeface="Arial" panose="020B0604020202020204" pitchFamily="34" charset="0"/>
              <a:cs typeface="Arial" panose="020B0604020202020204" pitchFamily="34" charset="0"/>
            </a:rPr>
            <a:t>Trauma</a:t>
          </a:r>
          <a:r>
            <a:rPr lang="en-GB" sz="1200" kern="1200" dirty="0">
              <a:latin typeface="Arial" panose="020B0604020202020204" pitchFamily="34" charset="0"/>
              <a:cs typeface="Arial" panose="020B0604020202020204" pitchFamily="34" charset="0"/>
            </a:rPr>
            <a:t> </a:t>
          </a:r>
        </a:p>
      </dsp:txBody>
      <dsp:txXfrm>
        <a:off x="817325" y="340264"/>
        <a:ext cx="609997" cy="609997"/>
      </dsp:txXfrm>
    </dsp:sp>
    <dsp:sp modelId="{A2E452CF-3974-47C0-B199-C0E618A83C57}">
      <dsp:nvSpPr>
        <dsp:cNvPr id="0" name=""/>
        <dsp:cNvSpPr/>
      </dsp:nvSpPr>
      <dsp:spPr>
        <a:xfrm>
          <a:off x="1381123" y="213930"/>
          <a:ext cx="862665" cy="862665"/>
        </a:xfrm>
        <a:prstGeom prst="ellipse">
          <a:avLst/>
        </a:prstGeom>
        <a:solidFill>
          <a:srgbClr val="B2337F">
            <a:alpha val="50000"/>
          </a:srgb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47475" tIns="12700" rIns="47475" bIns="12700" numCol="1" spcCol="1270" anchor="ctr" anchorCtr="0">
          <a:noAutofit/>
        </a:bodyPr>
        <a:lstStyle/>
        <a:p>
          <a:pPr marL="0" lvl="0" indent="0" algn="ctr" defTabSz="444500">
            <a:lnSpc>
              <a:spcPct val="90000"/>
            </a:lnSpc>
            <a:spcBef>
              <a:spcPct val="0"/>
            </a:spcBef>
            <a:spcAft>
              <a:spcPct val="35000"/>
            </a:spcAft>
            <a:buNone/>
          </a:pPr>
          <a:r>
            <a:rPr lang="en-GB" sz="1000" kern="1200" dirty="0">
              <a:latin typeface="Arial" panose="020B0604020202020204" pitchFamily="34" charset="0"/>
              <a:cs typeface="Arial" panose="020B0604020202020204" pitchFamily="34" charset="0"/>
            </a:rPr>
            <a:t>Poverty</a:t>
          </a:r>
        </a:p>
      </dsp:txBody>
      <dsp:txXfrm>
        <a:off x="1507457" y="340264"/>
        <a:ext cx="609997" cy="609997"/>
      </dsp:txXfrm>
    </dsp:sp>
    <dsp:sp modelId="{47E1BD8B-D212-4549-B744-F624A3CF9BBE}">
      <dsp:nvSpPr>
        <dsp:cNvPr id="0" name=""/>
        <dsp:cNvSpPr/>
      </dsp:nvSpPr>
      <dsp:spPr>
        <a:xfrm>
          <a:off x="2071256" y="213930"/>
          <a:ext cx="862665" cy="862665"/>
        </a:xfrm>
        <a:prstGeom prst="ellipse">
          <a:avLst/>
        </a:prstGeom>
        <a:solidFill>
          <a:srgbClr val="B99AB8">
            <a:alpha val="50000"/>
          </a:srgb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47475" tIns="12700" rIns="47475" bIns="12700" numCol="1" spcCol="1270" anchor="ctr" anchorCtr="0">
          <a:noAutofit/>
        </a:bodyPr>
        <a:lstStyle/>
        <a:p>
          <a:pPr marL="0" lvl="0" indent="0" algn="ctr" defTabSz="444500">
            <a:lnSpc>
              <a:spcPct val="90000"/>
            </a:lnSpc>
            <a:spcBef>
              <a:spcPct val="0"/>
            </a:spcBef>
            <a:spcAft>
              <a:spcPct val="35000"/>
            </a:spcAft>
            <a:buNone/>
          </a:pPr>
          <a:r>
            <a:rPr lang="en-GB" sz="1000" kern="1200" dirty="0">
              <a:latin typeface="Arial" panose="020B0604020202020204" pitchFamily="34" charset="0"/>
              <a:cs typeface="Arial" panose="020B0604020202020204" pitchFamily="34" charset="0"/>
            </a:rPr>
            <a:t>Violence</a:t>
          </a:r>
          <a:r>
            <a:rPr lang="en-GB" sz="1000" kern="1200" dirty="0"/>
            <a:t> </a:t>
          </a:r>
        </a:p>
      </dsp:txBody>
      <dsp:txXfrm>
        <a:off x="2197590" y="340264"/>
        <a:ext cx="609997" cy="60999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E3EA086-50F2-4E7D-AD64-E0A6DD8A78FD}">
      <dsp:nvSpPr>
        <dsp:cNvPr id="0" name=""/>
        <dsp:cNvSpPr/>
      </dsp:nvSpPr>
      <dsp:spPr>
        <a:xfrm>
          <a:off x="993266" y="230599"/>
          <a:ext cx="785320" cy="510458"/>
        </a:xfrm>
        <a:prstGeom prst="roundRect">
          <a:avLst/>
        </a:prstGeom>
        <a:solidFill>
          <a:srgbClr val="B99AB8"/>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GB" sz="1000" b="1" kern="1200" dirty="0">
              <a:latin typeface="Arial" panose="020B0604020202020204" pitchFamily="34" charset="0"/>
              <a:cs typeface="Arial" panose="020B0604020202020204" pitchFamily="34" charset="0"/>
            </a:rPr>
            <a:t>Good health </a:t>
          </a:r>
        </a:p>
      </dsp:txBody>
      <dsp:txXfrm>
        <a:off x="1018185" y="255518"/>
        <a:ext cx="735482" cy="460620"/>
      </dsp:txXfrm>
    </dsp:sp>
    <dsp:sp modelId="{715C8184-BD2E-411E-9408-1A0DE7854C79}">
      <dsp:nvSpPr>
        <dsp:cNvPr id="0" name=""/>
        <dsp:cNvSpPr/>
      </dsp:nvSpPr>
      <dsp:spPr>
        <a:xfrm>
          <a:off x="365895" y="485828"/>
          <a:ext cx="2040061" cy="2040061"/>
        </a:xfrm>
        <a:custGeom>
          <a:avLst/>
          <a:gdLst/>
          <a:ahLst/>
          <a:cxnLst/>
          <a:rect l="0" t="0" r="0" b="0"/>
          <a:pathLst>
            <a:path>
              <a:moveTo>
                <a:pt x="1418088" y="80875"/>
              </a:moveTo>
              <a:arcTo wR="1020030" hR="1020030" stAng="17578169" swAng="1961928"/>
            </a:path>
          </a:pathLst>
        </a:custGeom>
        <a:noFill/>
        <a:ln w="12700" cap="flat" cmpd="sng" algn="ctr">
          <a:solidFill>
            <a:srgbClr val="C12E87"/>
          </a:solidFill>
          <a:prstDash val="solid"/>
          <a:miter lim="800000"/>
        </a:ln>
        <a:effectLst/>
      </dsp:spPr>
      <dsp:style>
        <a:lnRef idx="1">
          <a:scrgbClr r="0" g="0" b="0"/>
        </a:lnRef>
        <a:fillRef idx="0">
          <a:scrgbClr r="0" g="0" b="0"/>
        </a:fillRef>
        <a:effectRef idx="0">
          <a:scrgbClr r="0" g="0" b="0"/>
        </a:effectRef>
        <a:fontRef idx="minor"/>
      </dsp:style>
    </dsp:sp>
    <dsp:sp modelId="{E19F97AA-A6CA-45F3-A001-C32A9B00795C}">
      <dsp:nvSpPr>
        <dsp:cNvPr id="0" name=""/>
        <dsp:cNvSpPr/>
      </dsp:nvSpPr>
      <dsp:spPr>
        <a:xfrm>
          <a:off x="1963372" y="935423"/>
          <a:ext cx="785320" cy="510458"/>
        </a:xfrm>
        <a:prstGeom prst="roundRect">
          <a:avLst/>
        </a:prstGeom>
        <a:solidFill>
          <a:srgbClr val="B99AB8"/>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GB" sz="1000" b="1" kern="1200" dirty="0">
              <a:latin typeface="Arial" panose="020B0604020202020204" pitchFamily="34" charset="0"/>
              <a:cs typeface="Arial" panose="020B0604020202020204" pitchFamily="34" charset="0"/>
            </a:rPr>
            <a:t>Adequate Nutrition </a:t>
          </a:r>
        </a:p>
      </dsp:txBody>
      <dsp:txXfrm>
        <a:off x="1988291" y="960342"/>
        <a:ext cx="735482" cy="460620"/>
      </dsp:txXfrm>
    </dsp:sp>
    <dsp:sp modelId="{E6BD82AE-84C2-4A02-9704-07CF59C83D6A}">
      <dsp:nvSpPr>
        <dsp:cNvPr id="0" name=""/>
        <dsp:cNvSpPr/>
      </dsp:nvSpPr>
      <dsp:spPr>
        <a:xfrm>
          <a:off x="365895" y="485828"/>
          <a:ext cx="2040061" cy="2040061"/>
        </a:xfrm>
        <a:custGeom>
          <a:avLst/>
          <a:gdLst/>
          <a:ahLst/>
          <a:cxnLst/>
          <a:rect l="0" t="0" r="0" b="0"/>
          <a:pathLst>
            <a:path>
              <a:moveTo>
                <a:pt x="2038659" y="966574"/>
              </a:moveTo>
              <a:arcTo wR="1020030" hR="1020030" stAng="21419756" swAng="2196602"/>
            </a:path>
          </a:pathLst>
        </a:custGeom>
        <a:noFill/>
        <a:ln w="12700" cap="flat" cmpd="sng" algn="ctr">
          <a:solidFill>
            <a:srgbClr val="9A367E"/>
          </a:solidFill>
          <a:prstDash val="solid"/>
          <a:miter lim="800000"/>
        </a:ln>
        <a:effectLst/>
      </dsp:spPr>
      <dsp:style>
        <a:lnRef idx="1">
          <a:scrgbClr r="0" g="0" b="0"/>
        </a:lnRef>
        <a:fillRef idx="0">
          <a:scrgbClr r="0" g="0" b="0"/>
        </a:fillRef>
        <a:effectRef idx="0">
          <a:scrgbClr r="0" g="0" b="0"/>
        </a:effectRef>
        <a:fontRef idx="minor"/>
      </dsp:style>
    </dsp:sp>
    <dsp:sp modelId="{530DE653-D446-456A-8249-BBF274FBBB34}">
      <dsp:nvSpPr>
        <dsp:cNvPr id="0" name=""/>
        <dsp:cNvSpPr/>
      </dsp:nvSpPr>
      <dsp:spPr>
        <a:xfrm>
          <a:off x="1592825" y="2075852"/>
          <a:ext cx="785320" cy="510458"/>
        </a:xfrm>
        <a:prstGeom prst="roundRect">
          <a:avLst/>
        </a:prstGeom>
        <a:solidFill>
          <a:srgbClr val="B99AB8"/>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GB" sz="900" b="1" kern="1200" dirty="0">
              <a:latin typeface="Arial" panose="020B0604020202020204" pitchFamily="34" charset="0"/>
              <a:cs typeface="Arial" panose="020B0604020202020204" pitchFamily="34" charset="0"/>
            </a:rPr>
            <a:t>Responsive caregiving </a:t>
          </a:r>
        </a:p>
      </dsp:txBody>
      <dsp:txXfrm>
        <a:off x="1617744" y="2100771"/>
        <a:ext cx="735482" cy="460620"/>
      </dsp:txXfrm>
    </dsp:sp>
    <dsp:sp modelId="{E1DAD2B8-F209-4247-BFCE-EA0B258D8D68}">
      <dsp:nvSpPr>
        <dsp:cNvPr id="0" name=""/>
        <dsp:cNvSpPr/>
      </dsp:nvSpPr>
      <dsp:spPr>
        <a:xfrm>
          <a:off x="365895" y="485828"/>
          <a:ext cx="2040061" cy="2040061"/>
        </a:xfrm>
        <a:custGeom>
          <a:avLst/>
          <a:gdLst/>
          <a:ahLst/>
          <a:cxnLst/>
          <a:rect l="0" t="0" r="0" b="0"/>
          <a:pathLst>
            <a:path>
              <a:moveTo>
                <a:pt x="1222875" y="2019688"/>
              </a:moveTo>
              <a:arcTo wR="1020030" hR="1020030" stAng="4711776" swAng="1376448"/>
            </a:path>
          </a:pathLst>
        </a:custGeom>
        <a:noFill/>
        <a:ln w="12700" cap="flat" cmpd="sng" algn="ctr">
          <a:solidFill>
            <a:srgbClr val="C12E87"/>
          </a:solidFill>
          <a:prstDash val="solid"/>
          <a:miter lim="800000"/>
        </a:ln>
        <a:effectLst/>
      </dsp:spPr>
      <dsp:style>
        <a:lnRef idx="1">
          <a:scrgbClr r="0" g="0" b="0"/>
        </a:lnRef>
        <a:fillRef idx="0">
          <a:scrgbClr r="0" g="0" b="0"/>
        </a:fillRef>
        <a:effectRef idx="0">
          <a:scrgbClr r="0" g="0" b="0"/>
        </a:effectRef>
        <a:fontRef idx="minor"/>
      </dsp:style>
    </dsp:sp>
    <dsp:sp modelId="{F37F7171-5AD7-43A4-9B8E-A183D14156EA}">
      <dsp:nvSpPr>
        <dsp:cNvPr id="0" name=""/>
        <dsp:cNvSpPr/>
      </dsp:nvSpPr>
      <dsp:spPr>
        <a:xfrm>
          <a:off x="393707" y="2075852"/>
          <a:ext cx="785320" cy="510458"/>
        </a:xfrm>
        <a:prstGeom prst="roundRect">
          <a:avLst/>
        </a:prstGeom>
        <a:solidFill>
          <a:srgbClr val="B99AB8"/>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GB" sz="1000" b="1" kern="1200" dirty="0">
              <a:latin typeface="Arial" panose="020B0604020202020204" pitchFamily="34" charset="0"/>
              <a:cs typeface="Arial" panose="020B0604020202020204" pitchFamily="34" charset="0"/>
            </a:rPr>
            <a:t>Safety and security </a:t>
          </a:r>
        </a:p>
      </dsp:txBody>
      <dsp:txXfrm>
        <a:off x="418626" y="2100771"/>
        <a:ext cx="735482" cy="460620"/>
      </dsp:txXfrm>
    </dsp:sp>
    <dsp:sp modelId="{72BFFB6B-3124-4DC0-BE6A-3FE61327EB8D}">
      <dsp:nvSpPr>
        <dsp:cNvPr id="0" name=""/>
        <dsp:cNvSpPr/>
      </dsp:nvSpPr>
      <dsp:spPr>
        <a:xfrm>
          <a:off x="365895" y="485828"/>
          <a:ext cx="2040061" cy="2040061"/>
        </a:xfrm>
        <a:custGeom>
          <a:avLst/>
          <a:gdLst/>
          <a:ahLst/>
          <a:cxnLst/>
          <a:rect l="0" t="0" r="0" b="0"/>
          <a:pathLst>
            <a:path>
              <a:moveTo>
                <a:pt x="170484" y="1584595"/>
              </a:moveTo>
              <a:arcTo wR="1020030" hR="1020030" stAng="8783641" swAng="2196602"/>
            </a:path>
          </a:pathLst>
        </a:custGeom>
        <a:noFill/>
        <a:ln w="12700" cap="flat" cmpd="sng" algn="ctr">
          <a:solidFill>
            <a:srgbClr val="9A367E"/>
          </a:solidFill>
          <a:prstDash val="solid"/>
          <a:miter lim="800000"/>
        </a:ln>
        <a:effectLst/>
      </dsp:spPr>
      <dsp:style>
        <a:lnRef idx="1">
          <a:scrgbClr r="0" g="0" b="0"/>
        </a:lnRef>
        <a:fillRef idx="0">
          <a:scrgbClr r="0" g="0" b="0"/>
        </a:fillRef>
        <a:effectRef idx="0">
          <a:scrgbClr r="0" g="0" b="0"/>
        </a:effectRef>
        <a:fontRef idx="minor"/>
      </dsp:style>
    </dsp:sp>
    <dsp:sp modelId="{28F44B2A-31CD-4985-891D-D08B58DE5FA8}">
      <dsp:nvSpPr>
        <dsp:cNvPr id="0" name=""/>
        <dsp:cNvSpPr/>
      </dsp:nvSpPr>
      <dsp:spPr>
        <a:xfrm>
          <a:off x="-22699" y="935423"/>
          <a:ext cx="877038" cy="510458"/>
        </a:xfrm>
        <a:prstGeom prst="roundRect">
          <a:avLst/>
        </a:prstGeom>
        <a:solidFill>
          <a:srgbClr val="B99AB8"/>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GB" sz="900" b="1" kern="1200" dirty="0">
              <a:latin typeface="Arial" panose="020B0604020202020204" pitchFamily="34" charset="0"/>
              <a:cs typeface="Arial" panose="020B0604020202020204" pitchFamily="34" charset="0"/>
            </a:rPr>
            <a:t>Opportunities for early learning </a:t>
          </a:r>
        </a:p>
      </dsp:txBody>
      <dsp:txXfrm>
        <a:off x="2220" y="960342"/>
        <a:ext cx="827200" cy="460620"/>
      </dsp:txXfrm>
    </dsp:sp>
    <dsp:sp modelId="{C41740CE-9499-4413-A83D-1819BC18ABBD}">
      <dsp:nvSpPr>
        <dsp:cNvPr id="0" name=""/>
        <dsp:cNvSpPr/>
      </dsp:nvSpPr>
      <dsp:spPr>
        <a:xfrm>
          <a:off x="365895" y="485828"/>
          <a:ext cx="2040061" cy="2040061"/>
        </a:xfrm>
        <a:custGeom>
          <a:avLst/>
          <a:gdLst/>
          <a:ahLst/>
          <a:cxnLst/>
          <a:rect l="0" t="0" r="0" b="0"/>
          <a:pathLst>
            <a:path>
              <a:moveTo>
                <a:pt x="177703" y="444750"/>
              </a:moveTo>
              <a:arcTo wR="1020030" hR="1020030" stAng="12859904" swAng="1961928"/>
            </a:path>
          </a:pathLst>
        </a:custGeom>
        <a:noFill/>
        <a:ln w="12700" cap="flat" cmpd="sng" algn="ctr">
          <a:solidFill>
            <a:srgbClr val="C12E87"/>
          </a:solidFill>
          <a:prstDash val="solid"/>
          <a:miter lim="800000"/>
        </a:ln>
        <a:effectLst/>
      </dsp:spPr>
      <dsp:style>
        <a:lnRef idx="1">
          <a:scrgbClr r="0" g="0" b="0"/>
        </a:lnRef>
        <a:fillRef idx="0">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5/8/layout/venn3">
  <dgm:title val=""/>
  <dgm:desc val=""/>
  <dgm:catLst>
    <dgm:cat type="relationship" pri="29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param type="fallback" val="2D"/>
        </dgm:alg>
      </dgm:if>
      <dgm:else name="Name3">
        <dgm:alg type="lin">
          <dgm:param type="fallback" val="2D"/>
          <dgm:param type="linDir" val="fromR"/>
        </dgm:alg>
      </dgm:else>
    </dgm:choose>
    <dgm:shape xmlns:r="http://schemas.openxmlformats.org/officeDocument/2006/relationships" r:blip="">
      <dgm:adjLst/>
    </dgm:shape>
    <dgm:presOf/>
    <dgm:constrLst>
      <dgm:constr type="w" for="ch" ptType="node" refType="w"/>
      <dgm:constr type="h" for="ch" ptType="node" refType="w" refFor="ch" refPtType="node"/>
      <dgm:constr type="w" for="ch" forName="space" refType="w" refFor="ch" refPtType="node" fact="-0.2"/>
      <dgm:constr type="primFontSz" for="ch" ptType="node" op="equ" val="65"/>
    </dgm:constrLst>
    <dgm:ruleLst/>
    <dgm:forEach name="Name4" axis="ch" ptType="node">
      <dgm:layoutNode name="Name5" styleLbl="vennNode1">
        <dgm:varLst>
          <dgm:bulletEnabled val="1"/>
        </dgm:varLst>
        <dgm:alg type="tx">
          <dgm:param type="txAnchorVertCh" val="mid"/>
          <dgm:param type="txAnchorHorzCh" val="ctr"/>
        </dgm:alg>
        <dgm:shape xmlns:r="http://schemas.openxmlformats.org/officeDocument/2006/relationships" type="ellipse" r:blip="">
          <dgm:adjLst/>
        </dgm:shape>
        <dgm:presOf axis="desOrSelf" ptType="node"/>
        <dgm:constrLst>
          <dgm:constr type="tMarg" refType="primFontSz" fact="0.1"/>
          <dgm:constr type="bMarg" refType="primFontSz" fact="0.1"/>
          <dgm:constr type="lMarg" refType="w" fact="0.156"/>
          <dgm:constr type="rMarg" refType="w" fact="0.156"/>
        </dgm:constrLst>
        <dgm:ruleLst>
          <dgm:rule type="primFontSz" val="5" fact="NaN" max="NaN"/>
        </dgm:ruleLst>
      </dgm:layoutNode>
      <dgm:forEach name="Name6"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cycle6">
  <dgm:title val=""/>
  <dgm:desc val=""/>
  <dgm:catLst>
    <dgm:cat type="cycle" pri="4000"/>
    <dgm:cat type="relationship" pri="24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param type="endSty" val="noArr"/>
              </dgm:alg>
              <dgm:shape xmlns:r="http://schemas.openxmlformats.org/officeDocument/2006/relationships" type="conn" r:blip="">
                <dgm:adjLst/>
              </dgm:shape>
              <dgm:presOf axis="self"/>
              <dgm:constrLst>
                <dgm:constr type="h" refType="w" fact="0.65"/>
                <dgm:constr type="connDist"/>
                <dgm:constr type="begPad" refType="connDist" fact="0.01"/>
                <dgm:constr type="endPad" refType="connDist" fact="0.01"/>
              </dgm:constrLst>
              <dgm:ruleLst/>
            </dgm:layoutNode>
          </dgm:forEach>
        </dgm:if>
        <dgm:else name="Name16"/>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6455123-8F9F-4E4B-B721-49E550CC1A06}" type="datetimeFigureOut">
              <a:rPr lang="en-GB" smtClean="0"/>
              <a:t>03/01/2025</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F5EAEA2-4EE9-45E5-8FB6-74241C7C495B}" type="slidenum">
              <a:rPr lang="en-GB" smtClean="0"/>
              <a:t>‹#›</a:t>
            </a:fld>
            <a:endParaRPr lang="en-GB" dirty="0"/>
          </a:p>
        </p:txBody>
      </p:sp>
    </p:spTree>
    <p:extLst>
      <p:ext uri="{BB962C8B-B14F-4D97-AF65-F5344CB8AC3E}">
        <p14:creationId xmlns:p14="http://schemas.microsoft.com/office/powerpoint/2010/main" val="362100381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F5EAEA2-4EE9-45E5-8FB6-74241C7C495B}" type="slidenum">
              <a:rPr lang="en-GB" smtClean="0"/>
              <a:t>6</a:t>
            </a:fld>
            <a:endParaRPr lang="en-GB" dirty="0"/>
          </a:p>
        </p:txBody>
      </p:sp>
    </p:spTree>
    <p:extLst>
      <p:ext uri="{BB962C8B-B14F-4D97-AF65-F5344CB8AC3E}">
        <p14:creationId xmlns:p14="http://schemas.microsoft.com/office/powerpoint/2010/main" val="360862156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07ABE9-3DC6-C8EE-5C1B-493ECA6AE80A}"/>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FFBFB910-B62A-E856-F353-99E103CA62F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0C6BBB57-18F1-1695-3C90-3021DBDF8C53}"/>
              </a:ext>
            </a:extLst>
          </p:cNvPr>
          <p:cNvSpPr>
            <a:spLocks noGrp="1"/>
          </p:cNvSpPr>
          <p:nvPr>
            <p:ph type="dt" sz="half" idx="10"/>
          </p:nvPr>
        </p:nvSpPr>
        <p:spPr/>
        <p:txBody>
          <a:bodyPr/>
          <a:lstStyle/>
          <a:p>
            <a:fld id="{F107D197-C32C-4DD9-A50C-CA4F4BBA718F}" type="datetimeFigureOut">
              <a:rPr lang="en-GB" smtClean="0"/>
              <a:t>03/01/2025</a:t>
            </a:fld>
            <a:endParaRPr lang="en-GB" dirty="0"/>
          </a:p>
        </p:txBody>
      </p:sp>
      <p:sp>
        <p:nvSpPr>
          <p:cNvPr id="5" name="Footer Placeholder 4">
            <a:extLst>
              <a:ext uri="{FF2B5EF4-FFF2-40B4-BE49-F238E27FC236}">
                <a16:creationId xmlns:a16="http://schemas.microsoft.com/office/drawing/2014/main" id="{196F7DA7-035B-826B-214F-010A7BDF1CC9}"/>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AF83C13E-B6BB-DD71-E7D4-2AA6B88774AF}"/>
              </a:ext>
            </a:extLst>
          </p:cNvPr>
          <p:cNvSpPr>
            <a:spLocks noGrp="1"/>
          </p:cNvSpPr>
          <p:nvPr>
            <p:ph type="sldNum" sz="quarter" idx="12"/>
          </p:nvPr>
        </p:nvSpPr>
        <p:spPr/>
        <p:txBody>
          <a:bodyPr/>
          <a:lstStyle/>
          <a:p>
            <a:fld id="{E95946EF-F762-429F-9102-4B9397369487}" type="slidenum">
              <a:rPr lang="en-GB" smtClean="0"/>
              <a:t>‹#›</a:t>
            </a:fld>
            <a:endParaRPr lang="en-GB" dirty="0"/>
          </a:p>
        </p:txBody>
      </p:sp>
    </p:spTree>
    <p:extLst>
      <p:ext uri="{BB962C8B-B14F-4D97-AF65-F5344CB8AC3E}">
        <p14:creationId xmlns:p14="http://schemas.microsoft.com/office/powerpoint/2010/main" val="247297918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E061CA-FB8E-00F6-76AD-AB5FF8B1497D}"/>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90A631E5-A7A0-A5E5-2C02-250DE59B01FE}"/>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A8D3894C-80FA-CBB6-DC23-575BFAAAEC53}"/>
              </a:ext>
            </a:extLst>
          </p:cNvPr>
          <p:cNvSpPr>
            <a:spLocks noGrp="1"/>
          </p:cNvSpPr>
          <p:nvPr>
            <p:ph type="dt" sz="half" idx="10"/>
          </p:nvPr>
        </p:nvSpPr>
        <p:spPr/>
        <p:txBody>
          <a:bodyPr/>
          <a:lstStyle/>
          <a:p>
            <a:fld id="{F107D197-C32C-4DD9-A50C-CA4F4BBA718F}" type="datetimeFigureOut">
              <a:rPr lang="en-GB" smtClean="0"/>
              <a:t>03/01/2025</a:t>
            </a:fld>
            <a:endParaRPr lang="en-GB" dirty="0"/>
          </a:p>
        </p:txBody>
      </p:sp>
      <p:sp>
        <p:nvSpPr>
          <p:cNvPr id="5" name="Footer Placeholder 4">
            <a:extLst>
              <a:ext uri="{FF2B5EF4-FFF2-40B4-BE49-F238E27FC236}">
                <a16:creationId xmlns:a16="http://schemas.microsoft.com/office/drawing/2014/main" id="{6845F011-628C-1746-2DDB-77EDABAD9589}"/>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BA776A8F-72AC-0E2B-3234-4E8579D6C9CC}"/>
              </a:ext>
            </a:extLst>
          </p:cNvPr>
          <p:cNvSpPr>
            <a:spLocks noGrp="1"/>
          </p:cNvSpPr>
          <p:nvPr>
            <p:ph type="sldNum" sz="quarter" idx="12"/>
          </p:nvPr>
        </p:nvSpPr>
        <p:spPr/>
        <p:txBody>
          <a:bodyPr/>
          <a:lstStyle/>
          <a:p>
            <a:fld id="{E95946EF-F762-429F-9102-4B9397369487}" type="slidenum">
              <a:rPr lang="en-GB" smtClean="0"/>
              <a:t>‹#›</a:t>
            </a:fld>
            <a:endParaRPr lang="en-GB" dirty="0"/>
          </a:p>
        </p:txBody>
      </p:sp>
    </p:spTree>
    <p:extLst>
      <p:ext uri="{BB962C8B-B14F-4D97-AF65-F5344CB8AC3E}">
        <p14:creationId xmlns:p14="http://schemas.microsoft.com/office/powerpoint/2010/main" val="41269490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373963-DB80-71CB-830A-1E4A87785490}"/>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1E644E10-D5E8-17E9-4C3E-1EF701DA6783}"/>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56D84567-E1FC-24DF-76A0-874DA68A57AE}"/>
              </a:ext>
            </a:extLst>
          </p:cNvPr>
          <p:cNvSpPr>
            <a:spLocks noGrp="1"/>
          </p:cNvSpPr>
          <p:nvPr>
            <p:ph type="dt" sz="half" idx="10"/>
          </p:nvPr>
        </p:nvSpPr>
        <p:spPr/>
        <p:txBody>
          <a:bodyPr/>
          <a:lstStyle/>
          <a:p>
            <a:fld id="{F107D197-C32C-4DD9-A50C-CA4F4BBA718F}" type="datetimeFigureOut">
              <a:rPr lang="en-GB" smtClean="0"/>
              <a:t>03/01/2025</a:t>
            </a:fld>
            <a:endParaRPr lang="en-GB" dirty="0"/>
          </a:p>
        </p:txBody>
      </p:sp>
      <p:sp>
        <p:nvSpPr>
          <p:cNvPr id="5" name="Footer Placeholder 4">
            <a:extLst>
              <a:ext uri="{FF2B5EF4-FFF2-40B4-BE49-F238E27FC236}">
                <a16:creationId xmlns:a16="http://schemas.microsoft.com/office/drawing/2014/main" id="{F664B55F-C074-4EDB-DC96-5198E61895E0}"/>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5922C728-BDAF-CD36-DA5B-2CA60BEF8F8A}"/>
              </a:ext>
            </a:extLst>
          </p:cNvPr>
          <p:cNvSpPr>
            <a:spLocks noGrp="1"/>
          </p:cNvSpPr>
          <p:nvPr>
            <p:ph type="sldNum" sz="quarter" idx="12"/>
          </p:nvPr>
        </p:nvSpPr>
        <p:spPr/>
        <p:txBody>
          <a:bodyPr/>
          <a:lstStyle/>
          <a:p>
            <a:fld id="{E95946EF-F762-429F-9102-4B9397369487}" type="slidenum">
              <a:rPr lang="en-GB" smtClean="0"/>
              <a:t>‹#›</a:t>
            </a:fld>
            <a:endParaRPr lang="en-GB" dirty="0"/>
          </a:p>
        </p:txBody>
      </p:sp>
    </p:spTree>
    <p:extLst>
      <p:ext uri="{BB962C8B-B14F-4D97-AF65-F5344CB8AC3E}">
        <p14:creationId xmlns:p14="http://schemas.microsoft.com/office/powerpoint/2010/main" val="206184408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1F1194-B872-4248-16DE-F36898A3DD44}"/>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C5C7DDCA-515C-7FBA-D591-4DC19A257969}"/>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0310B2B3-0E44-AC11-4FB0-FB2BC5B066A1}"/>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1DD54387-19B7-E089-822A-07924DC22C07}"/>
              </a:ext>
            </a:extLst>
          </p:cNvPr>
          <p:cNvSpPr>
            <a:spLocks noGrp="1"/>
          </p:cNvSpPr>
          <p:nvPr>
            <p:ph type="dt" sz="half" idx="10"/>
          </p:nvPr>
        </p:nvSpPr>
        <p:spPr/>
        <p:txBody>
          <a:bodyPr/>
          <a:lstStyle/>
          <a:p>
            <a:fld id="{F107D197-C32C-4DD9-A50C-CA4F4BBA718F}" type="datetimeFigureOut">
              <a:rPr lang="en-GB" smtClean="0"/>
              <a:t>03/01/2025</a:t>
            </a:fld>
            <a:endParaRPr lang="en-GB" dirty="0"/>
          </a:p>
        </p:txBody>
      </p:sp>
      <p:sp>
        <p:nvSpPr>
          <p:cNvPr id="6" name="Footer Placeholder 5">
            <a:extLst>
              <a:ext uri="{FF2B5EF4-FFF2-40B4-BE49-F238E27FC236}">
                <a16:creationId xmlns:a16="http://schemas.microsoft.com/office/drawing/2014/main" id="{D3F2370C-0348-474A-ABAF-6F6A079B8852}"/>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31B71063-B08F-A4D8-AEBA-08F096DC1CC4}"/>
              </a:ext>
            </a:extLst>
          </p:cNvPr>
          <p:cNvSpPr>
            <a:spLocks noGrp="1"/>
          </p:cNvSpPr>
          <p:nvPr>
            <p:ph type="sldNum" sz="quarter" idx="12"/>
          </p:nvPr>
        </p:nvSpPr>
        <p:spPr/>
        <p:txBody>
          <a:bodyPr/>
          <a:lstStyle/>
          <a:p>
            <a:fld id="{E95946EF-F762-429F-9102-4B9397369487}" type="slidenum">
              <a:rPr lang="en-GB" smtClean="0"/>
              <a:t>‹#›</a:t>
            </a:fld>
            <a:endParaRPr lang="en-GB" dirty="0"/>
          </a:p>
        </p:txBody>
      </p:sp>
    </p:spTree>
    <p:extLst>
      <p:ext uri="{BB962C8B-B14F-4D97-AF65-F5344CB8AC3E}">
        <p14:creationId xmlns:p14="http://schemas.microsoft.com/office/powerpoint/2010/main" val="256349515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2462F3-9389-577B-8D11-0ABA188F0394}"/>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6FE1DC65-DE4E-62C7-2310-790410CB9FA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4499975B-F56A-0E96-09FE-F10D8A460319}"/>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376DC75F-C411-E888-5ED6-979B7BC06DF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A2935C32-9FE5-E1A8-F942-F80CC83FE6CA}"/>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6976A6EF-B500-32F7-F665-CC8CD409F4BE}"/>
              </a:ext>
            </a:extLst>
          </p:cNvPr>
          <p:cNvSpPr>
            <a:spLocks noGrp="1"/>
          </p:cNvSpPr>
          <p:nvPr>
            <p:ph type="dt" sz="half" idx="10"/>
          </p:nvPr>
        </p:nvSpPr>
        <p:spPr/>
        <p:txBody>
          <a:bodyPr/>
          <a:lstStyle/>
          <a:p>
            <a:fld id="{F107D197-C32C-4DD9-A50C-CA4F4BBA718F}" type="datetimeFigureOut">
              <a:rPr lang="en-GB" smtClean="0"/>
              <a:t>03/01/2025</a:t>
            </a:fld>
            <a:endParaRPr lang="en-GB" dirty="0"/>
          </a:p>
        </p:txBody>
      </p:sp>
      <p:sp>
        <p:nvSpPr>
          <p:cNvPr id="8" name="Footer Placeholder 7">
            <a:extLst>
              <a:ext uri="{FF2B5EF4-FFF2-40B4-BE49-F238E27FC236}">
                <a16:creationId xmlns:a16="http://schemas.microsoft.com/office/drawing/2014/main" id="{9BA458BE-F6B0-8EF6-A022-B101D43EA44C}"/>
              </a:ext>
            </a:extLst>
          </p:cNvPr>
          <p:cNvSpPr>
            <a:spLocks noGrp="1"/>
          </p:cNvSpPr>
          <p:nvPr>
            <p:ph type="ftr" sz="quarter" idx="11"/>
          </p:nvPr>
        </p:nvSpPr>
        <p:spPr/>
        <p:txBody>
          <a:bodyPr/>
          <a:lstStyle/>
          <a:p>
            <a:endParaRPr lang="en-GB" dirty="0"/>
          </a:p>
        </p:txBody>
      </p:sp>
      <p:sp>
        <p:nvSpPr>
          <p:cNvPr id="9" name="Slide Number Placeholder 8">
            <a:extLst>
              <a:ext uri="{FF2B5EF4-FFF2-40B4-BE49-F238E27FC236}">
                <a16:creationId xmlns:a16="http://schemas.microsoft.com/office/drawing/2014/main" id="{42F27A6E-2877-8991-4FD1-FE29B16D90EA}"/>
              </a:ext>
            </a:extLst>
          </p:cNvPr>
          <p:cNvSpPr>
            <a:spLocks noGrp="1"/>
          </p:cNvSpPr>
          <p:nvPr>
            <p:ph type="sldNum" sz="quarter" idx="12"/>
          </p:nvPr>
        </p:nvSpPr>
        <p:spPr/>
        <p:txBody>
          <a:bodyPr/>
          <a:lstStyle/>
          <a:p>
            <a:fld id="{E95946EF-F762-429F-9102-4B9397369487}" type="slidenum">
              <a:rPr lang="en-GB" smtClean="0"/>
              <a:t>‹#›</a:t>
            </a:fld>
            <a:endParaRPr lang="en-GB" dirty="0"/>
          </a:p>
        </p:txBody>
      </p:sp>
    </p:spTree>
    <p:extLst>
      <p:ext uri="{BB962C8B-B14F-4D97-AF65-F5344CB8AC3E}">
        <p14:creationId xmlns:p14="http://schemas.microsoft.com/office/powerpoint/2010/main" val="6248297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B95ED2-8344-3C56-EA71-375ECBEC79B1}"/>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BE133B79-9845-1192-9BE0-72F6347AF5C5}"/>
              </a:ext>
            </a:extLst>
          </p:cNvPr>
          <p:cNvSpPr>
            <a:spLocks noGrp="1"/>
          </p:cNvSpPr>
          <p:nvPr>
            <p:ph type="dt" sz="half" idx="10"/>
          </p:nvPr>
        </p:nvSpPr>
        <p:spPr/>
        <p:txBody>
          <a:bodyPr/>
          <a:lstStyle/>
          <a:p>
            <a:fld id="{F107D197-C32C-4DD9-A50C-CA4F4BBA718F}" type="datetimeFigureOut">
              <a:rPr lang="en-GB" smtClean="0"/>
              <a:t>03/01/2025</a:t>
            </a:fld>
            <a:endParaRPr lang="en-GB" dirty="0"/>
          </a:p>
        </p:txBody>
      </p:sp>
      <p:sp>
        <p:nvSpPr>
          <p:cNvPr id="4" name="Footer Placeholder 3">
            <a:extLst>
              <a:ext uri="{FF2B5EF4-FFF2-40B4-BE49-F238E27FC236}">
                <a16:creationId xmlns:a16="http://schemas.microsoft.com/office/drawing/2014/main" id="{75C12188-8808-E98B-E86A-50AF1A01C090}"/>
              </a:ext>
            </a:extLst>
          </p:cNvPr>
          <p:cNvSpPr>
            <a:spLocks noGrp="1"/>
          </p:cNvSpPr>
          <p:nvPr>
            <p:ph type="ftr" sz="quarter" idx="11"/>
          </p:nvPr>
        </p:nvSpPr>
        <p:spPr/>
        <p:txBody>
          <a:bodyPr/>
          <a:lstStyle/>
          <a:p>
            <a:endParaRPr lang="en-GB" dirty="0"/>
          </a:p>
        </p:txBody>
      </p:sp>
      <p:sp>
        <p:nvSpPr>
          <p:cNvPr id="5" name="Slide Number Placeholder 4">
            <a:extLst>
              <a:ext uri="{FF2B5EF4-FFF2-40B4-BE49-F238E27FC236}">
                <a16:creationId xmlns:a16="http://schemas.microsoft.com/office/drawing/2014/main" id="{D65563F9-EED7-2E84-1C56-AC787B72E061}"/>
              </a:ext>
            </a:extLst>
          </p:cNvPr>
          <p:cNvSpPr>
            <a:spLocks noGrp="1"/>
          </p:cNvSpPr>
          <p:nvPr>
            <p:ph type="sldNum" sz="quarter" idx="12"/>
          </p:nvPr>
        </p:nvSpPr>
        <p:spPr/>
        <p:txBody>
          <a:bodyPr/>
          <a:lstStyle/>
          <a:p>
            <a:fld id="{E95946EF-F762-429F-9102-4B9397369487}" type="slidenum">
              <a:rPr lang="en-GB" smtClean="0"/>
              <a:t>‹#›</a:t>
            </a:fld>
            <a:endParaRPr lang="en-GB" dirty="0"/>
          </a:p>
        </p:txBody>
      </p:sp>
    </p:spTree>
    <p:extLst>
      <p:ext uri="{BB962C8B-B14F-4D97-AF65-F5344CB8AC3E}">
        <p14:creationId xmlns:p14="http://schemas.microsoft.com/office/powerpoint/2010/main" val="58343839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B1E8945-AFBA-983E-9409-90F3BB1C3296}"/>
              </a:ext>
            </a:extLst>
          </p:cNvPr>
          <p:cNvSpPr>
            <a:spLocks noGrp="1"/>
          </p:cNvSpPr>
          <p:nvPr>
            <p:ph type="dt" sz="half" idx="10"/>
          </p:nvPr>
        </p:nvSpPr>
        <p:spPr/>
        <p:txBody>
          <a:bodyPr/>
          <a:lstStyle/>
          <a:p>
            <a:fld id="{F107D197-C32C-4DD9-A50C-CA4F4BBA718F}" type="datetimeFigureOut">
              <a:rPr lang="en-GB" smtClean="0"/>
              <a:t>03/01/2025</a:t>
            </a:fld>
            <a:endParaRPr lang="en-GB" dirty="0"/>
          </a:p>
        </p:txBody>
      </p:sp>
      <p:sp>
        <p:nvSpPr>
          <p:cNvPr id="3" name="Footer Placeholder 2">
            <a:extLst>
              <a:ext uri="{FF2B5EF4-FFF2-40B4-BE49-F238E27FC236}">
                <a16:creationId xmlns:a16="http://schemas.microsoft.com/office/drawing/2014/main" id="{106686FF-A769-08BE-9171-60BF8B30ED24}"/>
              </a:ext>
            </a:extLst>
          </p:cNvPr>
          <p:cNvSpPr>
            <a:spLocks noGrp="1"/>
          </p:cNvSpPr>
          <p:nvPr>
            <p:ph type="ftr" sz="quarter" idx="11"/>
          </p:nvPr>
        </p:nvSpPr>
        <p:spPr/>
        <p:txBody>
          <a:bodyPr/>
          <a:lstStyle/>
          <a:p>
            <a:endParaRPr lang="en-GB" dirty="0"/>
          </a:p>
        </p:txBody>
      </p:sp>
      <p:sp>
        <p:nvSpPr>
          <p:cNvPr id="4" name="Slide Number Placeholder 3">
            <a:extLst>
              <a:ext uri="{FF2B5EF4-FFF2-40B4-BE49-F238E27FC236}">
                <a16:creationId xmlns:a16="http://schemas.microsoft.com/office/drawing/2014/main" id="{EBD45E80-6FCB-13A8-CE02-D474F5CBFAB7}"/>
              </a:ext>
            </a:extLst>
          </p:cNvPr>
          <p:cNvSpPr>
            <a:spLocks noGrp="1"/>
          </p:cNvSpPr>
          <p:nvPr>
            <p:ph type="sldNum" sz="quarter" idx="12"/>
          </p:nvPr>
        </p:nvSpPr>
        <p:spPr/>
        <p:txBody>
          <a:bodyPr/>
          <a:lstStyle/>
          <a:p>
            <a:fld id="{E95946EF-F762-429F-9102-4B9397369487}" type="slidenum">
              <a:rPr lang="en-GB" smtClean="0"/>
              <a:t>‹#›</a:t>
            </a:fld>
            <a:endParaRPr lang="en-GB" dirty="0"/>
          </a:p>
        </p:txBody>
      </p:sp>
    </p:spTree>
    <p:extLst>
      <p:ext uri="{BB962C8B-B14F-4D97-AF65-F5344CB8AC3E}">
        <p14:creationId xmlns:p14="http://schemas.microsoft.com/office/powerpoint/2010/main" val="13465915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48F7B1-1787-1822-3BC0-DFA52B99EB29}"/>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DACEBA80-3BE7-5DC6-7890-C8EB32FCFFD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E6A8C496-54D5-9EBB-E692-0043E0C2476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4F33C073-A4DB-14AF-89CD-085FB0950F3E}"/>
              </a:ext>
            </a:extLst>
          </p:cNvPr>
          <p:cNvSpPr>
            <a:spLocks noGrp="1"/>
          </p:cNvSpPr>
          <p:nvPr>
            <p:ph type="dt" sz="half" idx="10"/>
          </p:nvPr>
        </p:nvSpPr>
        <p:spPr/>
        <p:txBody>
          <a:bodyPr/>
          <a:lstStyle/>
          <a:p>
            <a:fld id="{F107D197-C32C-4DD9-A50C-CA4F4BBA718F}" type="datetimeFigureOut">
              <a:rPr lang="en-GB" smtClean="0"/>
              <a:t>03/01/2025</a:t>
            </a:fld>
            <a:endParaRPr lang="en-GB" dirty="0"/>
          </a:p>
        </p:txBody>
      </p:sp>
      <p:sp>
        <p:nvSpPr>
          <p:cNvPr id="6" name="Footer Placeholder 5">
            <a:extLst>
              <a:ext uri="{FF2B5EF4-FFF2-40B4-BE49-F238E27FC236}">
                <a16:creationId xmlns:a16="http://schemas.microsoft.com/office/drawing/2014/main" id="{83974E9C-2A1E-CEAA-C638-E33BEA06CAC3}"/>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F104A505-A272-1301-C67E-CBB2BA981ADC}"/>
              </a:ext>
            </a:extLst>
          </p:cNvPr>
          <p:cNvSpPr>
            <a:spLocks noGrp="1"/>
          </p:cNvSpPr>
          <p:nvPr>
            <p:ph type="sldNum" sz="quarter" idx="12"/>
          </p:nvPr>
        </p:nvSpPr>
        <p:spPr/>
        <p:txBody>
          <a:bodyPr/>
          <a:lstStyle/>
          <a:p>
            <a:fld id="{E95946EF-F762-429F-9102-4B9397369487}" type="slidenum">
              <a:rPr lang="en-GB" smtClean="0"/>
              <a:t>‹#›</a:t>
            </a:fld>
            <a:endParaRPr lang="en-GB" dirty="0"/>
          </a:p>
        </p:txBody>
      </p:sp>
    </p:spTree>
    <p:extLst>
      <p:ext uri="{BB962C8B-B14F-4D97-AF65-F5344CB8AC3E}">
        <p14:creationId xmlns:p14="http://schemas.microsoft.com/office/powerpoint/2010/main" val="226158977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2F9B27-E247-D6C9-FE6D-45D74E6C8D92}"/>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A49C3AE9-2C77-551C-E192-85D27E29F605}"/>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a:extLst>
              <a:ext uri="{FF2B5EF4-FFF2-40B4-BE49-F238E27FC236}">
                <a16:creationId xmlns:a16="http://schemas.microsoft.com/office/drawing/2014/main" id="{D60EF900-A22C-2A3B-2AD1-1E2D80BDABF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D6E5C5A-ED08-E9A0-069F-145D0FF4ACA3}"/>
              </a:ext>
            </a:extLst>
          </p:cNvPr>
          <p:cNvSpPr>
            <a:spLocks noGrp="1"/>
          </p:cNvSpPr>
          <p:nvPr>
            <p:ph type="dt" sz="half" idx="10"/>
          </p:nvPr>
        </p:nvSpPr>
        <p:spPr/>
        <p:txBody>
          <a:bodyPr/>
          <a:lstStyle/>
          <a:p>
            <a:fld id="{F107D197-C32C-4DD9-A50C-CA4F4BBA718F}" type="datetimeFigureOut">
              <a:rPr lang="en-GB" smtClean="0"/>
              <a:t>03/01/2025</a:t>
            </a:fld>
            <a:endParaRPr lang="en-GB" dirty="0"/>
          </a:p>
        </p:txBody>
      </p:sp>
      <p:sp>
        <p:nvSpPr>
          <p:cNvPr id="6" name="Footer Placeholder 5">
            <a:extLst>
              <a:ext uri="{FF2B5EF4-FFF2-40B4-BE49-F238E27FC236}">
                <a16:creationId xmlns:a16="http://schemas.microsoft.com/office/drawing/2014/main" id="{6FF57241-27A5-AC3B-D8FF-C82CE1B5A823}"/>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C6B6B05A-3A32-9268-59CA-AD259017F6E8}"/>
              </a:ext>
            </a:extLst>
          </p:cNvPr>
          <p:cNvSpPr>
            <a:spLocks noGrp="1"/>
          </p:cNvSpPr>
          <p:nvPr>
            <p:ph type="sldNum" sz="quarter" idx="12"/>
          </p:nvPr>
        </p:nvSpPr>
        <p:spPr/>
        <p:txBody>
          <a:bodyPr/>
          <a:lstStyle/>
          <a:p>
            <a:fld id="{E95946EF-F762-429F-9102-4B9397369487}" type="slidenum">
              <a:rPr lang="en-GB" smtClean="0"/>
              <a:t>‹#›</a:t>
            </a:fld>
            <a:endParaRPr lang="en-GB" dirty="0"/>
          </a:p>
        </p:txBody>
      </p:sp>
    </p:spTree>
    <p:extLst>
      <p:ext uri="{BB962C8B-B14F-4D97-AF65-F5344CB8AC3E}">
        <p14:creationId xmlns:p14="http://schemas.microsoft.com/office/powerpoint/2010/main" val="356883956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D07AE6-D001-CC6D-FD4B-4DA25439347E}"/>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26EBADD7-284B-7159-57E3-DFDA97F26C3F}"/>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4270D3EA-A672-B862-1272-5DED370C8354}"/>
              </a:ext>
            </a:extLst>
          </p:cNvPr>
          <p:cNvSpPr>
            <a:spLocks noGrp="1"/>
          </p:cNvSpPr>
          <p:nvPr>
            <p:ph type="dt" sz="half" idx="10"/>
          </p:nvPr>
        </p:nvSpPr>
        <p:spPr/>
        <p:txBody>
          <a:bodyPr/>
          <a:lstStyle/>
          <a:p>
            <a:fld id="{F107D197-C32C-4DD9-A50C-CA4F4BBA718F}" type="datetimeFigureOut">
              <a:rPr lang="en-GB" smtClean="0"/>
              <a:t>03/01/2025</a:t>
            </a:fld>
            <a:endParaRPr lang="en-GB" dirty="0"/>
          </a:p>
        </p:txBody>
      </p:sp>
      <p:sp>
        <p:nvSpPr>
          <p:cNvPr id="5" name="Footer Placeholder 4">
            <a:extLst>
              <a:ext uri="{FF2B5EF4-FFF2-40B4-BE49-F238E27FC236}">
                <a16:creationId xmlns:a16="http://schemas.microsoft.com/office/drawing/2014/main" id="{3CE79B71-5529-8EA1-311B-06EA81F14D10}"/>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485991F1-5A47-5A0E-1C02-68A245B7D5E4}"/>
              </a:ext>
            </a:extLst>
          </p:cNvPr>
          <p:cNvSpPr>
            <a:spLocks noGrp="1"/>
          </p:cNvSpPr>
          <p:nvPr>
            <p:ph type="sldNum" sz="quarter" idx="12"/>
          </p:nvPr>
        </p:nvSpPr>
        <p:spPr/>
        <p:txBody>
          <a:bodyPr/>
          <a:lstStyle/>
          <a:p>
            <a:fld id="{E95946EF-F762-429F-9102-4B9397369487}" type="slidenum">
              <a:rPr lang="en-GB" smtClean="0"/>
              <a:t>‹#›</a:t>
            </a:fld>
            <a:endParaRPr lang="en-GB" dirty="0"/>
          </a:p>
        </p:txBody>
      </p:sp>
    </p:spTree>
    <p:extLst>
      <p:ext uri="{BB962C8B-B14F-4D97-AF65-F5344CB8AC3E}">
        <p14:creationId xmlns:p14="http://schemas.microsoft.com/office/powerpoint/2010/main" val="13860882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C077C8B-38EA-0D4D-F7D7-51D47F463928}"/>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5F9BDE5D-ACBA-DAB6-2842-0F7F7783EB01}"/>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3D6843E5-A3CC-BB44-B625-EBDECC71CFEE}"/>
              </a:ext>
            </a:extLst>
          </p:cNvPr>
          <p:cNvSpPr>
            <a:spLocks noGrp="1"/>
          </p:cNvSpPr>
          <p:nvPr>
            <p:ph type="dt" sz="half" idx="10"/>
          </p:nvPr>
        </p:nvSpPr>
        <p:spPr/>
        <p:txBody>
          <a:bodyPr/>
          <a:lstStyle/>
          <a:p>
            <a:fld id="{F107D197-C32C-4DD9-A50C-CA4F4BBA718F}" type="datetimeFigureOut">
              <a:rPr lang="en-GB" smtClean="0"/>
              <a:t>03/01/2025</a:t>
            </a:fld>
            <a:endParaRPr lang="en-GB" dirty="0"/>
          </a:p>
        </p:txBody>
      </p:sp>
      <p:sp>
        <p:nvSpPr>
          <p:cNvPr id="5" name="Footer Placeholder 4">
            <a:extLst>
              <a:ext uri="{FF2B5EF4-FFF2-40B4-BE49-F238E27FC236}">
                <a16:creationId xmlns:a16="http://schemas.microsoft.com/office/drawing/2014/main" id="{67D5C15B-B2F4-DEEB-4BCE-099531352250}"/>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1494C242-3345-39A7-784E-E17D656E95BF}"/>
              </a:ext>
            </a:extLst>
          </p:cNvPr>
          <p:cNvSpPr>
            <a:spLocks noGrp="1"/>
          </p:cNvSpPr>
          <p:nvPr>
            <p:ph type="sldNum" sz="quarter" idx="12"/>
          </p:nvPr>
        </p:nvSpPr>
        <p:spPr/>
        <p:txBody>
          <a:bodyPr/>
          <a:lstStyle/>
          <a:p>
            <a:fld id="{E95946EF-F762-429F-9102-4B9397369487}" type="slidenum">
              <a:rPr lang="en-GB" smtClean="0"/>
              <a:t>‹#›</a:t>
            </a:fld>
            <a:endParaRPr lang="en-GB" dirty="0"/>
          </a:p>
        </p:txBody>
      </p:sp>
    </p:spTree>
    <p:extLst>
      <p:ext uri="{BB962C8B-B14F-4D97-AF65-F5344CB8AC3E}">
        <p14:creationId xmlns:p14="http://schemas.microsoft.com/office/powerpoint/2010/main" val="410418344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50A7B04-70DC-D83D-308A-40E11D4AE29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32E1CBD4-BBAC-7C00-D32B-4287BF1D52E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65BC0433-F001-14ED-AB77-9C295999029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F107D197-C32C-4DD9-A50C-CA4F4BBA718F}" type="datetimeFigureOut">
              <a:rPr lang="en-GB" smtClean="0"/>
              <a:t>03/01/2025</a:t>
            </a:fld>
            <a:endParaRPr lang="en-GB" dirty="0"/>
          </a:p>
        </p:txBody>
      </p:sp>
      <p:sp>
        <p:nvSpPr>
          <p:cNvPr id="5" name="Footer Placeholder 4">
            <a:extLst>
              <a:ext uri="{FF2B5EF4-FFF2-40B4-BE49-F238E27FC236}">
                <a16:creationId xmlns:a16="http://schemas.microsoft.com/office/drawing/2014/main" id="{D2FC41C1-0586-C994-8DE7-8E861F96F6E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dirty="0"/>
          </a:p>
        </p:txBody>
      </p:sp>
      <p:sp>
        <p:nvSpPr>
          <p:cNvPr id="6" name="Slide Number Placeholder 5">
            <a:extLst>
              <a:ext uri="{FF2B5EF4-FFF2-40B4-BE49-F238E27FC236}">
                <a16:creationId xmlns:a16="http://schemas.microsoft.com/office/drawing/2014/main" id="{52F76683-AE45-74EC-3BB8-9B0297FC67E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E95946EF-F762-429F-9102-4B9397369487}" type="slidenum">
              <a:rPr lang="en-GB" smtClean="0"/>
              <a:t>‹#›</a:t>
            </a:fld>
            <a:endParaRPr lang="en-GB" dirty="0"/>
          </a:p>
        </p:txBody>
      </p:sp>
    </p:spTree>
    <p:extLst>
      <p:ext uri="{BB962C8B-B14F-4D97-AF65-F5344CB8AC3E}">
        <p14:creationId xmlns:p14="http://schemas.microsoft.com/office/powerpoint/2010/main" val="390864028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slideLayout" Target="../slideLayouts/slideLayout7.xml"/><Relationship Id="rId1" Type="http://schemas.openxmlformats.org/officeDocument/2006/relationships/video" Target="https://www.youtube.com/embed/K1slVo3BNtM?feature=oembed" TargetMode="External"/><Relationship Id="rId4" Type="http://schemas.openxmlformats.org/officeDocument/2006/relationships/image" Target="../media/image3.jpeg"/></Relationships>
</file>

<file path=ppt/slides/_rels/slide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hyperlink" Target="https://phw.nhs.wales/topics/the-first-1000-days-programme/resources/a-public-health-approach-to-supporting-parents-summary-report/#:~:text=During%20the%20first%201000%20days%20a%20child's%20experiences%20and%20interactions,experiences%20and%20development." TargetMode="External"/><Relationship Id="rId7" Type="http://schemas.openxmlformats.org/officeDocument/2006/relationships/diagramColors" Target="../diagrams/colors1.xml"/><Relationship Id="rId2" Type="http://schemas.openxmlformats.org/officeDocument/2006/relationships/image" Target="../media/image5.png"/><Relationship Id="rId1" Type="http://schemas.openxmlformats.org/officeDocument/2006/relationships/slideLayout" Target="../slideLayouts/slideLayout7.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5.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9.xml"/></Relationships>
</file>

<file path=ppt/slides/_rels/slide6.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s://www.youtube.com/watch?v=HV4E05BnoI8" TargetMode="External"/><Relationship Id="rId2" Type="http://schemas.openxmlformats.org/officeDocument/2006/relationships/hyperlink" Target="https://thepiklercollection.weebly.com/the-development-of-movement---stages.html" TargetMode="External"/><Relationship Id="rId1" Type="http://schemas.openxmlformats.org/officeDocument/2006/relationships/slideLayout" Target="../slideLayouts/slideLayout7.xml"/><Relationship Id="rId4" Type="http://schemas.openxmlformats.org/officeDocument/2006/relationships/hyperlink" Target="https://www.youtube.com/watch?v=5EeA8Jm9f6c" TargetMode="External"/></Relationships>
</file>

<file path=ppt/slides/_rels/slide8.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9.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First 1000 Days | South Dakota Department of Health">
            <a:extLst>
              <a:ext uri="{FF2B5EF4-FFF2-40B4-BE49-F238E27FC236}">
                <a16:creationId xmlns:a16="http://schemas.microsoft.com/office/drawing/2014/main" id="{BB5AE223-B8A0-4E95-1E65-0F5DA79A0BF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251864"/>
            <a:ext cx="11974286" cy="6606136"/>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7CD19A59-7FDB-04CC-B930-E7DBB316B340}"/>
              </a:ext>
            </a:extLst>
          </p:cNvPr>
          <p:cNvSpPr txBox="1"/>
          <p:nvPr/>
        </p:nvSpPr>
        <p:spPr>
          <a:xfrm>
            <a:off x="442453" y="6334780"/>
            <a:ext cx="4031226" cy="523220"/>
          </a:xfrm>
          <a:prstGeom prst="rect">
            <a:avLst/>
          </a:prstGeom>
          <a:noFill/>
        </p:spPr>
        <p:txBody>
          <a:bodyPr wrap="square" rtlCol="0">
            <a:spAutoFit/>
          </a:bodyPr>
          <a:lstStyle/>
          <a:p>
            <a:r>
              <a:rPr lang="en-GB" sz="1000" dirty="0">
                <a:latin typeface="Arial" panose="020B0604020202020204" pitchFamily="34" charset="0"/>
                <a:cs typeface="Arial" panose="020B0604020202020204" pitchFamily="34" charset="0"/>
              </a:rPr>
              <a:t>(South Dokata, Department of Health, no date)</a:t>
            </a:r>
            <a:br>
              <a:rPr lang="en-GB" dirty="0"/>
            </a:br>
            <a:endParaRPr lang="en-GB" dirty="0"/>
          </a:p>
        </p:txBody>
      </p:sp>
    </p:spTree>
    <p:extLst>
      <p:ext uri="{BB962C8B-B14F-4D97-AF65-F5344CB8AC3E}">
        <p14:creationId xmlns:p14="http://schemas.microsoft.com/office/powerpoint/2010/main" val="427257276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8" name="Picture 4" descr="Picture">
            <a:extLst>
              <a:ext uri="{FF2B5EF4-FFF2-40B4-BE49-F238E27FC236}">
                <a16:creationId xmlns:a16="http://schemas.microsoft.com/office/drawing/2014/main" id="{B99C4306-126D-663B-F2A0-852ECDC3ECBD}"/>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7773" t="6130" r="16804" b="15147"/>
          <a:stretch/>
        </p:blipFill>
        <p:spPr bwMode="auto">
          <a:xfrm>
            <a:off x="116816" y="2577649"/>
            <a:ext cx="5179083" cy="4025061"/>
          </a:xfrm>
          <a:prstGeom prst="rect">
            <a:avLst/>
          </a:prstGeom>
          <a:noFill/>
          <a:extLst>
            <a:ext uri="{909E8E84-426E-40DD-AFC4-6F175D3DCCD1}">
              <a14:hiddenFill xmlns:a14="http://schemas.microsoft.com/office/drawing/2010/main">
                <a:solidFill>
                  <a:srgbClr val="FFFFFF"/>
                </a:solidFill>
              </a14:hiddenFill>
            </a:ext>
          </a:extLst>
        </p:spPr>
      </p:pic>
      <p:sp>
        <p:nvSpPr>
          <p:cNvPr id="19" name="Rectangle 18">
            <a:extLst>
              <a:ext uri="{FF2B5EF4-FFF2-40B4-BE49-F238E27FC236}">
                <a16:creationId xmlns:a16="http://schemas.microsoft.com/office/drawing/2014/main" id="{86394B95-BAF8-E642-45A2-0C17EFFDCCB9}"/>
              </a:ext>
            </a:extLst>
          </p:cNvPr>
          <p:cNvSpPr/>
          <p:nvPr/>
        </p:nvSpPr>
        <p:spPr>
          <a:xfrm>
            <a:off x="2828892" y="349592"/>
            <a:ext cx="9246291" cy="1438487"/>
          </a:xfrm>
          <a:prstGeom prst="rect">
            <a:avLst/>
          </a:prstGeom>
          <a:solidFill>
            <a:schemeClr val="bg1"/>
          </a:solidFill>
          <a:ln w="19050">
            <a:solidFill>
              <a:srgbClr val="B99AB8"/>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 name="Rectangle: Rounded Corners 1">
            <a:extLst>
              <a:ext uri="{FF2B5EF4-FFF2-40B4-BE49-F238E27FC236}">
                <a16:creationId xmlns:a16="http://schemas.microsoft.com/office/drawing/2014/main" id="{37CB0B2E-AD51-2E99-A33B-2F2C9E5877B6}"/>
              </a:ext>
            </a:extLst>
          </p:cNvPr>
          <p:cNvSpPr/>
          <p:nvPr/>
        </p:nvSpPr>
        <p:spPr>
          <a:xfrm>
            <a:off x="43272" y="246045"/>
            <a:ext cx="2725481" cy="2357908"/>
          </a:xfrm>
          <a:prstGeom prst="roundRect">
            <a:avLst/>
          </a:prstGeom>
          <a:solidFill>
            <a:srgbClr val="9A367E"/>
          </a:solidFill>
          <a:ln>
            <a:solidFill>
              <a:srgbClr val="9A367E"/>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8" name="TextBox 7">
            <a:extLst>
              <a:ext uri="{FF2B5EF4-FFF2-40B4-BE49-F238E27FC236}">
                <a16:creationId xmlns:a16="http://schemas.microsoft.com/office/drawing/2014/main" id="{96072FAA-12A6-6599-CE77-97164CD2D259}"/>
              </a:ext>
            </a:extLst>
          </p:cNvPr>
          <p:cNvSpPr txBox="1"/>
          <p:nvPr/>
        </p:nvSpPr>
        <p:spPr>
          <a:xfrm>
            <a:off x="92454" y="445378"/>
            <a:ext cx="2567389" cy="1569660"/>
          </a:xfrm>
          <a:prstGeom prst="rect">
            <a:avLst/>
          </a:prstGeom>
          <a:noFill/>
        </p:spPr>
        <p:txBody>
          <a:bodyPr wrap="square" rtlCol="0">
            <a:spAutoFit/>
          </a:bodyPr>
          <a:lstStyle/>
          <a:p>
            <a:pPr algn="ctr"/>
            <a:r>
              <a:rPr lang="en-GB" sz="2000" dirty="0">
                <a:solidFill>
                  <a:schemeClr val="bg1"/>
                </a:solidFill>
                <a:latin typeface="Arial" panose="020B0604020202020204" pitchFamily="34" charset="0"/>
                <a:cs typeface="Arial" panose="020B0604020202020204" pitchFamily="34" charset="0"/>
              </a:rPr>
              <a:t>What are the first 1000 days?</a:t>
            </a:r>
          </a:p>
          <a:p>
            <a:pPr algn="ctr"/>
            <a:endParaRPr lang="en-GB" sz="1600" dirty="0">
              <a:solidFill>
                <a:schemeClr val="bg1"/>
              </a:solidFill>
              <a:latin typeface="Arial" panose="020B0604020202020204" pitchFamily="34" charset="0"/>
              <a:cs typeface="Arial" panose="020B0604020202020204" pitchFamily="34" charset="0"/>
            </a:endParaRPr>
          </a:p>
          <a:p>
            <a:pPr algn="ctr"/>
            <a:r>
              <a:rPr lang="en-GB" sz="2000" dirty="0">
                <a:solidFill>
                  <a:schemeClr val="bg1"/>
                </a:solidFill>
                <a:latin typeface="Arial" panose="020B0604020202020204" pitchFamily="34" charset="0"/>
                <a:cs typeface="Arial" panose="020B0604020202020204" pitchFamily="34" charset="0"/>
              </a:rPr>
              <a:t>The importance of the first 1000 days.  </a:t>
            </a:r>
          </a:p>
        </p:txBody>
      </p:sp>
      <p:cxnSp>
        <p:nvCxnSpPr>
          <p:cNvPr id="10" name="Straight Connector 9">
            <a:extLst>
              <a:ext uri="{FF2B5EF4-FFF2-40B4-BE49-F238E27FC236}">
                <a16:creationId xmlns:a16="http://schemas.microsoft.com/office/drawing/2014/main" id="{ECF6796F-F87E-C38F-C208-61FADB7210F6}"/>
              </a:ext>
            </a:extLst>
          </p:cNvPr>
          <p:cNvCxnSpPr/>
          <p:nvPr/>
        </p:nvCxnSpPr>
        <p:spPr>
          <a:xfrm>
            <a:off x="0" y="132734"/>
            <a:ext cx="12192000" cy="0"/>
          </a:xfrm>
          <a:prstGeom prst="line">
            <a:avLst/>
          </a:prstGeom>
          <a:effectLst>
            <a:outerShdw blurRad="50800" dist="38100" dir="5400000" algn="t" rotWithShape="0">
              <a:prstClr val="black">
                <a:alpha val="40000"/>
              </a:prstClr>
            </a:outerShdw>
          </a:effectLst>
        </p:spPr>
        <p:style>
          <a:lnRef idx="3">
            <a:schemeClr val="accent5"/>
          </a:lnRef>
          <a:fillRef idx="0">
            <a:schemeClr val="accent5"/>
          </a:fillRef>
          <a:effectRef idx="2">
            <a:schemeClr val="accent5"/>
          </a:effectRef>
          <a:fontRef idx="minor">
            <a:schemeClr val="tx1"/>
          </a:fontRef>
        </p:style>
      </p:cxnSp>
      <p:cxnSp>
        <p:nvCxnSpPr>
          <p:cNvPr id="11" name="Straight Connector 10">
            <a:extLst>
              <a:ext uri="{FF2B5EF4-FFF2-40B4-BE49-F238E27FC236}">
                <a16:creationId xmlns:a16="http://schemas.microsoft.com/office/drawing/2014/main" id="{21F47C08-1E90-C284-3F9A-55832F1AE3F9}"/>
              </a:ext>
            </a:extLst>
          </p:cNvPr>
          <p:cNvCxnSpPr/>
          <p:nvPr/>
        </p:nvCxnSpPr>
        <p:spPr>
          <a:xfrm>
            <a:off x="0" y="6688394"/>
            <a:ext cx="12192000" cy="0"/>
          </a:xfrm>
          <a:prstGeom prst="line">
            <a:avLst/>
          </a:prstGeom>
          <a:effectLst>
            <a:outerShdw blurRad="50800" dist="38100" dir="5400000" algn="t" rotWithShape="0">
              <a:prstClr val="black">
                <a:alpha val="40000"/>
              </a:prstClr>
            </a:outerShdw>
          </a:effectLst>
        </p:spPr>
        <p:style>
          <a:lnRef idx="3">
            <a:schemeClr val="accent5"/>
          </a:lnRef>
          <a:fillRef idx="0">
            <a:schemeClr val="accent5"/>
          </a:fillRef>
          <a:effectRef idx="2">
            <a:schemeClr val="accent5"/>
          </a:effectRef>
          <a:fontRef idx="minor">
            <a:schemeClr val="tx1"/>
          </a:fontRef>
        </p:style>
      </p:cxnSp>
      <p:pic>
        <p:nvPicPr>
          <p:cNvPr id="3" name="Online Media 2" title="The First 1000 Days | Johan Morreau | TEDxTauranga">
            <a:hlinkClick r:id="" action="ppaction://media"/>
            <a:extLst>
              <a:ext uri="{FF2B5EF4-FFF2-40B4-BE49-F238E27FC236}">
                <a16:creationId xmlns:a16="http://schemas.microsoft.com/office/drawing/2014/main" id="{1DD0B4AA-21D3-E1AF-D2FC-287021BCF78A}"/>
              </a:ext>
            </a:extLst>
          </p:cNvPr>
          <p:cNvPicPr>
            <a:picLocks noRot="1" noChangeAspect="1"/>
          </p:cNvPicPr>
          <p:nvPr>
            <a:videoFile r:link="rId1"/>
          </p:nvPr>
        </p:nvPicPr>
        <p:blipFill>
          <a:blip r:embed="rId4"/>
          <a:stretch>
            <a:fillRect/>
          </a:stretch>
        </p:blipFill>
        <p:spPr>
          <a:xfrm>
            <a:off x="8561509" y="1996387"/>
            <a:ext cx="3513674" cy="2357908"/>
          </a:xfrm>
          <a:prstGeom prst="rect">
            <a:avLst/>
          </a:prstGeom>
        </p:spPr>
      </p:pic>
      <p:sp>
        <p:nvSpPr>
          <p:cNvPr id="4" name="TextBox 3">
            <a:extLst>
              <a:ext uri="{FF2B5EF4-FFF2-40B4-BE49-F238E27FC236}">
                <a16:creationId xmlns:a16="http://schemas.microsoft.com/office/drawing/2014/main" id="{B3B2BA3A-8D88-913B-553B-BFBAD3591912}"/>
              </a:ext>
            </a:extLst>
          </p:cNvPr>
          <p:cNvSpPr txBox="1"/>
          <p:nvPr/>
        </p:nvSpPr>
        <p:spPr>
          <a:xfrm>
            <a:off x="10453165" y="4350707"/>
            <a:ext cx="3477670" cy="276999"/>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(Morreau, 2016). </a:t>
            </a:r>
          </a:p>
        </p:txBody>
      </p:sp>
      <p:sp>
        <p:nvSpPr>
          <p:cNvPr id="6" name="TextBox 5">
            <a:extLst>
              <a:ext uri="{FF2B5EF4-FFF2-40B4-BE49-F238E27FC236}">
                <a16:creationId xmlns:a16="http://schemas.microsoft.com/office/drawing/2014/main" id="{6D0BCED3-092F-FB9E-95D3-D4A342644B4C}"/>
              </a:ext>
            </a:extLst>
          </p:cNvPr>
          <p:cNvSpPr txBox="1"/>
          <p:nvPr/>
        </p:nvSpPr>
        <p:spPr>
          <a:xfrm>
            <a:off x="2828891" y="400691"/>
            <a:ext cx="8497869" cy="1169551"/>
          </a:xfrm>
          <a:prstGeom prst="rect">
            <a:avLst/>
          </a:prstGeom>
          <a:noFill/>
        </p:spPr>
        <p:txBody>
          <a:bodyPr wrap="square" rtlCol="0">
            <a:spAutoFit/>
          </a:bodyPr>
          <a:lstStyle/>
          <a:p>
            <a:r>
              <a:rPr lang="en-GB" sz="1000" b="1" u="sng" dirty="0">
                <a:latin typeface="Arial" panose="020B0604020202020204" pitchFamily="34" charset="0"/>
                <a:cs typeface="Arial" panose="020B0604020202020204" pitchFamily="34" charset="0"/>
              </a:rPr>
              <a:t>What is the first 1000 days? </a:t>
            </a:r>
          </a:p>
          <a:p>
            <a:r>
              <a:rPr lang="en-GB" sz="1000" dirty="0">
                <a:latin typeface="Arial" panose="020B0604020202020204" pitchFamily="34" charset="0"/>
                <a:cs typeface="Arial" panose="020B0604020202020204" pitchFamily="34" charset="0"/>
              </a:rPr>
              <a:t>The first 1000 days is a distinctive period from conception up until the child’s 2</a:t>
            </a:r>
            <a:r>
              <a:rPr lang="en-GB" sz="1000" baseline="30000" dirty="0">
                <a:latin typeface="Arial" panose="020B0604020202020204" pitchFamily="34" charset="0"/>
                <a:cs typeface="Arial" panose="020B0604020202020204" pitchFamily="34" charset="0"/>
              </a:rPr>
              <a:t>nd</a:t>
            </a:r>
            <a:r>
              <a:rPr lang="en-GB" sz="1000" dirty="0">
                <a:latin typeface="Arial" panose="020B0604020202020204" pitchFamily="34" charset="0"/>
                <a:cs typeface="Arial" panose="020B0604020202020204" pitchFamily="34" charset="0"/>
              </a:rPr>
              <a:t> birthday. The first 1000 days is a prime period that underpins a child’s health and development. It is during this period that a child’s ability to survive, grow, learn, overcome adversity, while achieving their full potential begins to develop. </a:t>
            </a:r>
          </a:p>
          <a:p>
            <a:endParaRPr lang="en-GB" sz="1000" dirty="0">
              <a:latin typeface="Arial" panose="020B0604020202020204" pitchFamily="34" charset="0"/>
              <a:cs typeface="Arial" panose="020B0604020202020204" pitchFamily="34" charset="0"/>
            </a:endParaRPr>
          </a:p>
          <a:p>
            <a:r>
              <a:rPr lang="en-GB" sz="1000" dirty="0">
                <a:latin typeface="Arial" panose="020B0604020202020204" pitchFamily="34" charset="0"/>
                <a:cs typeface="Arial" panose="020B0604020202020204" pitchFamily="34" charset="0"/>
              </a:rPr>
              <a:t>The first 1000 days not only impacts a child’s brain development and the quality of life they receive but also impacts society. This is due to the stability and success they receive from their caregivers and then as they grow later in life  (Care, 2021). </a:t>
            </a:r>
          </a:p>
        </p:txBody>
      </p:sp>
      <p:sp>
        <p:nvSpPr>
          <p:cNvPr id="21" name="TextBox 20">
            <a:extLst>
              <a:ext uri="{FF2B5EF4-FFF2-40B4-BE49-F238E27FC236}">
                <a16:creationId xmlns:a16="http://schemas.microsoft.com/office/drawing/2014/main" id="{F95BD67F-0A88-23D3-DE0E-F4A429F682A4}"/>
              </a:ext>
            </a:extLst>
          </p:cNvPr>
          <p:cNvSpPr txBox="1"/>
          <p:nvPr/>
        </p:nvSpPr>
        <p:spPr>
          <a:xfrm>
            <a:off x="6555319" y="2558108"/>
            <a:ext cx="2638425" cy="1384995"/>
          </a:xfrm>
          <a:prstGeom prst="rect">
            <a:avLst/>
          </a:prstGeom>
          <a:solidFill>
            <a:srgbClr val="B99AB8"/>
          </a:solidFill>
          <a:ln>
            <a:solidFill>
              <a:srgbClr val="B99AB8"/>
            </a:solidFill>
          </a:ln>
        </p:spPr>
        <p:txBody>
          <a:bodyPr wrap="square" rtlCol="0">
            <a:spAutoFit/>
          </a:bodyPr>
          <a:lstStyle/>
          <a:p>
            <a:r>
              <a:rPr lang="en-GB" sz="1000" dirty="0">
                <a:solidFill>
                  <a:schemeClr val="bg1"/>
                </a:solidFill>
                <a:latin typeface="Arial" panose="020B0604020202020204" pitchFamily="34" charset="0"/>
                <a:cs typeface="Arial" panose="020B0604020202020204" pitchFamily="34" charset="0"/>
              </a:rPr>
              <a:t>TALK ABOUT THE VIDEO- 50 WORDS- SPEAK TO JESS IF VIDEO CAN BE INCLUDED</a:t>
            </a:r>
          </a:p>
          <a:p>
            <a:endParaRPr lang="en-GB" dirty="0">
              <a:solidFill>
                <a:schemeClr val="bg1"/>
              </a:solidFill>
              <a:latin typeface="Arial" panose="020B0604020202020204" pitchFamily="34" charset="0"/>
              <a:cs typeface="Arial" panose="020B0604020202020204" pitchFamily="34" charset="0"/>
            </a:endParaRPr>
          </a:p>
          <a:p>
            <a:endParaRPr lang="en-GB" dirty="0">
              <a:solidFill>
                <a:schemeClr val="bg1"/>
              </a:solidFill>
              <a:latin typeface="Arial" panose="020B0604020202020204" pitchFamily="34" charset="0"/>
              <a:cs typeface="Arial" panose="020B0604020202020204" pitchFamily="34" charset="0"/>
            </a:endParaRPr>
          </a:p>
          <a:p>
            <a:r>
              <a:rPr lang="en-GB" dirty="0">
                <a:solidFill>
                  <a:schemeClr val="bg1"/>
                </a:solidFill>
                <a:latin typeface="Arial" panose="020B0604020202020204" pitchFamily="34" charset="0"/>
                <a:cs typeface="Arial" panose="020B0604020202020204" pitchFamily="34" charset="0"/>
              </a:rPr>
              <a:t>.</a:t>
            </a:r>
          </a:p>
        </p:txBody>
      </p:sp>
      <p:sp>
        <p:nvSpPr>
          <p:cNvPr id="15" name="TextBox 14">
            <a:extLst>
              <a:ext uri="{FF2B5EF4-FFF2-40B4-BE49-F238E27FC236}">
                <a16:creationId xmlns:a16="http://schemas.microsoft.com/office/drawing/2014/main" id="{CAC2BDF1-68C4-6D28-C763-C5A1C35ADA6A}"/>
              </a:ext>
            </a:extLst>
          </p:cNvPr>
          <p:cNvSpPr txBox="1"/>
          <p:nvPr/>
        </p:nvSpPr>
        <p:spPr>
          <a:xfrm>
            <a:off x="1400511" y="6375751"/>
            <a:ext cx="3114159" cy="246221"/>
          </a:xfrm>
          <a:prstGeom prst="rect">
            <a:avLst/>
          </a:prstGeom>
          <a:noFill/>
        </p:spPr>
        <p:txBody>
          <a:bodyPr wrap="square" rtlCol="0">
            <a:spAutoFit/>
          </a:bodyPr>
          <a:lstStyle/>
          <a:p>
            <a:r>
              <a:rPr lang="en-GB" sz="1000" dirty="0">
                <a:latin typeface="Arial" panose="020B0604020202020204" pitchFamily="34" charset="0"/>
                <a:cs typeface="Arial" panose="020B0604020202020204" pitchFamily="34" charset="0"/>
              </a:rPr>
              <a:t>(Ink and Scribbles, 2023). </a:t>
            </a:r>
          </a:p>
        </p:txBody>
      </p:sp>
      <p:sp>
        <p:nvSpPr>
          <p:cNvPr id="16" name="Rectangle: Rounded Corners 15">
            <a:extLst>
              <a:ext uri="{FF2B5EF4-FFF2-40B4-BE49-F238E27FC236}">
                <a16:creationId xmlns:a16="http://schemas.microsoft.com/office/drawing/2014/main" id="{E5211D06-4CBE-B524-6953-7EF003963F2C}"/>
              </a:ext>
            </a:extLst>
          </p:cNvPr>
          <p:cNvSpPr/>
          <p:nvPr/>
        </p:nvSpPr>
        <p:spPr>
          <a:xfrm>
            <a:off x="4865780" y="4916906"/>
            <a:ext cx="7135719" cy="1542423"/>
          </a:xfrm>
          <a:prstGeom prst="roundRect">
            <a:avLst/>
          </a:prstGeom>
          <a:solidFill>
            <a:srgbClr val="B99AB8"/>
          </a:solidFill>
          <a:ln>
            <a:solidFill>
              <a:srgbClr val="B99AB8"/>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TextBox 13">
            <a:extLst>
              <a:ext uri="{FF2B5EF4-FFF2-40B4-BE49-F238E27FC236}">
                <a16:creationId xmlns:a16="http://schemas.microsoft.com/office/drawing/2014/main" id="{923AB8DD-ECDD-BE66-DD16-E7AC9D2935A6}"/>
              </a:ext>
            </a:extLst>
          </p:cNvPr>
          <p:cNvSpPr txBox="1"/>
          <p:nvPr/>
        </p:nvSpPr>
        <p:spPr>
          <a:xfrm>
            <a:off x="4935445" y="4979981"/>
            <a:ext cx="6996388" cy="1477328"/>
          </a:xfrm>
          <a:prstGeom prst="rect">
            <a:avLst/>
          </a:prstGeom>
          <a:noFill/>
        </p:spPr>
        <p:txBody>
          <a:bodyPr wrap="square" rtlCol="0">
            <a:spAutoFit/>
          </a:bodyPr>
          <a:lstStyle/>
          <a:p>
            <a:r>
              <a:rPr lang="en-GB" sz="1000" dirty="0">
                <a:solidFill>
                  <a:schemeClr val="bg1"/>
                </a:solidFill>
                <a:latin typeface="Arial" panose="020B0604020202020204" pitchFamily="34" charset="0"/>
                <a:cs typeface="Arial" panose="020B0604020202020204" pitchFamily="34" charset="0"/>
              </a:rPr>
              <a:t>From the time of conception, it is crucial that the foetal/baby has access to basic human needs such as healthy nutrition, the opportunity to build connections and secure attachments with caregivers, be provided with freedom to play experiences, and be surrounded by positive environments both in and out of the womb. </a:t>
            </a:r>
          </a:p>
          <a:p>
            <a:endParaRPr lang="en-GB" sz="1000" dirty="0">
              <a:solidFill>
                <a:schemeClr val="bg1"/>
              </a:solidFill>
              <a:latin typeface="Arial" panose="020B0604020202020204" pitchFamily="34" charset="0"/>
              <a:cs typeface="Arial" panose="020B0604020202020204" pitchFamily="34" charset="0"/>
            </a:endParaRPr>
          </a:p>
          <a:p>
            <a:r>
              <a:rPr lang="en-GB" sz="1000" dirty="0">
                <a:solidFill>
                  <a:schemeClr val="bg1"/>
                </a:solidFill>
                <a:latin typeface="Arial" panose="020B0604020202020204" pitchFamily="34" charset="0"/>
                <a:cs typeface="Arial" panose="020B0604020202020204" pitchFamily="34" charset="0"/>
              </a:rPr>
              <a:t>Maslow’s Hierarchy of Needs Theory is a good illustration of the basic needs that a baby requires to thrive, especially level’s one to three which focuses on physiological needs (food, water, shelter), safety (health, home) and love (relationships). Maslow’s theory focuses on meeting the basic needs securely while fostering a sense of belonging. </a:t>
            </a:r>
          </a:p>
          <a:p>
            <a:r>
              <a:rPr lang="en-GB" sz="1000" dirty="0">
                <a:solidFill>
                  <a:schemeClr val="bg1"/>
                </a:solidFill>
                <a:latin typeface="Arial" panose="020B0604020202020204" pitchFamily="34" charset="0"/>
                <a:cs typeface="Arial" panose="020B0604020202020204" pitchFamily="34" charset="0"/>
              </a:rPr>
              <a:t>Malow’s theory support’s caregivers in providing physical, emotional and psychological needs through a holistic approach.  (</a:t>
            </a:r>
            <a:r>
              <a:rPr lang="en-GB" sz="1000" dirty="0" err="1">
                <a:solidFill>
                  <a:schemeClr val="bg1"/>
                </a:solidFill>
                <a:latin typeface="Arial" panose="020B0604020202020204" pitchFamily="34" charset="0"/>
                <a:cs typeface="Arial" panose="020B0604020202020204" pitchFamily="34" charset="0"/>
              </a:rPr>
              <a:t>EarlyYearsTv</a:t>
            </a:r>
            <a:r>
              <a:rPr lang="en-GB" sz="1000" dirty="0">
                <a:solidFill>
                  <a:schemeClr val="bg1"/>
                </a:solidFill>
                <a:latin typeface="Arial" panose="020B0604020202020204" pitchFamily="34" charset="0"/>
                <a:cs typeface="Arial" panose="020B0604020202020204" pitchFamily="34" charset="0"/>
              </a:rPr>
              <a:t>, no date). </a:t>
            </a:r>
          </a:p>
        </p:txBody>
      </p:sp>
    </p:spTree>
    <p:extLst>
      <p:ext uri="{BB962C8B-B14F-4D97-AF65-F5344CB8AC3E}">
        <p14:creationId xmlns:p14="http://schemas.microsoft.com/office/powerpoint/2010/main" val="9659878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3" name="Straight Connector 2">
            <a:extLst>
              <a:ext uri="{FF2B5EF4-FFF2-40B4-BE49-F238E27FC236}">
                <a16:creationId xmlns:a16="http://schemas.microsoft.com/office/drawing/2014/main" id="{D95249BC-239D-5519-1316-B8C9F76490C2}"/>
              </a:ext>
            </a:extLst>
          </p:cNvPr>
          <p:cNvCxnSpPr/>
          <p:nvPr/>
        </p:nvCxnSpPr>
        <p:spPr>
          <a:xfrm>
            <a:off x="0" y="101764"/>
            <a:ext cx="12192000" cy="0"/>
          </a:xfrm>
          <a:prstGeom prst="line">
            <a:avLst/>
          </a:prstGeom>
          <a:effectLst>
            <a:outerShdw blurRad="50800" dist="38100" dir="5400000" algn="t" rotWithShape="0">
              <a:prstClr val="black">
                <a:alpha val="40000"/>
              </a:prstClr>
            </a:outerShdw>
          </a:effectLst>
        </p:spPr>
        <p:style>
          <a:lnRef idx="3">
            <a:schemeClr val="accent5"/>
          </a:lnRef>
          <a:fillRef idx="0">
            <a:schemeClr val="accent5"/>
          </a:fillRef>
          <a:effectRef idx="2">
            <a:schemeClr val="accent5"/>
          </a:effectRef>
          <a:fontRef idx="minor">
            <a:schemeClr val="tx1"/>
          </a:fontRef>
        </p:style>
      </p:cxnSp>
      <p:cxnSp>
        <p:nvCxnSpPr>
          <p:cNvPr id="4" name="Straight Connector 3">
            <a:extLst>
              <a:ext uri="{FF2B5EF4-FFF2-40B4-BE49-F238E27FC236}">
                <a16:creationId xmlns:a16="http://schemas.microsoft.com/office/drawing/2014/main" id="{75CA8A87-40CF-E1CC-87BC-5D2AB00E0ADF}"/>
              </a:ext>
            </a:extLst>
          </p:cNvPr>
          <p:cNvCxnSpPr/>
          <p:nvPr/>
        </p:nvCxnSpPr>
        <p:spPr>
          <a:xfrm>
            <a:off x="0" y="6672770"/>
            <a:ext cx="12192000" cy="0"/>
          </a:xfrm>
          <a:prstGeom prst="line">
            <a:avLst/>
          </a:prstGeom>
          <a:effectLst>
            <a:outerShdw blurRad="50800" dist="38100" dir="5400000" algn="t" rotWithShape="0">
              <a:prstClr val="black">
                <a:alpha val="40000"/>
              </a:prstClr>
            </a:outerShdw>
          </a:effectLst>
        </p:spPr>
        <p:style>
          <a:lnRef idx="3">
            <a:schemeClr val="accent5"/>
          </a:lnRef>
          <a:fillRef idx="0">
            <a:schemeClr val="accent5"/>
          </a:fillRef>
          <a:effectRef idx="2">
            <a:schemeClr val="accent5"/>
          </a:effectRef>
          <a:fontRef idx="minor">
            <a:schemeClr val="tx1"/>
          </a:fontRef>
        </p:style>
      </p:cxnSp>
      <p:sp>
        <p:nvSpPr>
          <p:cNvPr id="5" name="Rectangle: Rounded Corners 4">
            <a:extLst>
              <a:ext uri="{FF2B5EF4-FFF2-40B4-BE49-F238E27FC236}">
                <a16:creationId xmlns:a16="http://schemas.microsoft.com/office/drawing/2014/main" id="{95526E82-968A-B977-5704-332546292229}"/>
              </a:ext>
            </a:extLst>
          </p:cNvPr>
          <p:cNvSpPr/>
          <p:nvPr/>
        </p:nvSpPr>
        <p:spPr>
          <a:xfrm>
            <a:off x="0" y="164368"/>
            <a:ext cx="12192000" cy="387815"/>
          </a:xfrm>
          <a:prstGeom prst="roundRect">
            <a:avLst/>
          </a:prstGeom>
          <a:solidFill>
            <a:srgbClr val="A23088"/>
          </a:solidFill>
          <a:ln/>
        </p:spPr>
        <p:style>
          <a:lnRef idx="1">
            <a:schemeClr val="accent5"/>
          </a:lnRef>
          <a:fillRef idx="2">
            <a:schemeClr val="accent5"/>
          </a:fillRef>
          <a:effectRef idx="1">
            <a:schemeClr val="accent5"/>
          </a:effectRef>
          <a:fontRef idx="minor">
            <a:schemeClr val="dk1"/>
          </a:fontRef>
        </p:style>
        <p:txBody>
          <a:bodyPr rtlCol="0" anchor="ctr"/>
          <a:lstStyle/>
          <a:p>
            <a:pPr algn="ctr"/>
            <a:endParaRPr lang="en-GB" dirty="0"/>
          </a:p>
        </p:txBody>
      </p:sp>
      <p:sp>
        <p:nvSpPr>
          <p:cNvPr id="6" name="TextBox 5">
            <a:extLst>
              <a:ext uri="{FF2B5EF4-FFF2-40B4-BE49-F238E27FC236}">
                <a16:creationId xmlns:a16="http://schemas.microsoft.com/office/drawing/2014/main" id="{1D1C3238-A882-0331-B9A6-C2817EB654BC}"/>
              </a:ext>
            </a:extLst>
          </p:cNvPr>
          <p:cNvSpPr txBox="1"/>
          <p:nvPr/>
        </p:nvSpPr>
        <p:spPr>
          <a:xfrm>
            <a:off x="1371599" y="121296"/>
            <a:ext cx="8465574" cy="430887"/>
          </a:xfrm>
          <a:prstGeom prst="rect">
            <a:avLst/>
          </a:prstGeom>
          <a:noFill/>
        </p:spPr>
        <p:txBody>
          <a:bodyPr wrap="square" rtlCol="0">
            <a:spAutoFit/>
          </a:bodyPr>
          <a:lstStyle/>
          <a:p>
            <a:pPr algn="ctr"/>
            <a:r>
              <a:rPr lang="en-GB" sz="2200" dirty="0">
                <a:solidFill>
                  <a:schemeClr val="bg1"/>
                </a:solidFill>
                <a:latin typeface="Arial" panose="020B0604020202020204" pitchFamily="34" charset="0"/>
                <a:cs typeface="Arial" panose="020B0604020202020204" pitchFamily="34" charset="0"/>
              </a:rPr>
              <a:t>The first 1000 days timeline</a:t>
            </a:r>
          </a:p>
        </p:txBody>
      </p:sp>
      <p:sp>
        <p:nvSpPr>
          <p:cNvPr id="7" name="Arrow: Left-Right 6">
            <a:extLst>
              <a:ext uri="{FF2B5EF4-FFF2-40B4-BE49-F238E27FC236}">
                <a16:creationId xmlns:a16="http://schemas.microsoft.com/office/drawing/2014/main" id="{C16BBC2D-3622-FEBC-3F6E-BA29F2650A59}"/>
              </a:ext>
            </a:extLst>
          </p:cNvPr>
          <p:cNvSpPr/>
          <p:nvPr/>
        </p:nvSpPr>
        <p:spPr>
          <a:xfrm>
            <a:off x="-1" y="3287254"/>
            <a:ext cx="7295533" cy="475869"/>
          </a:xfrm>
          <a:prstGeom prst="leftRightArrow">
            <a:avLst/>
          </a:prstGeom>
          <a:solidFill>
            <a:srgbClr val="B99AB8"/>
          </a:solidFill>
          <a:ln>
            <a:solidFill>
              <a:srgbClr val="B99AB8"/>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ln>
                <a:solidFill>
                  <a:srgbClr val="C23C8A"/>
                </a:solidFill>
              </a:ln>
            </a:endParaRPr>
          </a:p>
        </p:txBody>
      </p:sp>
      <p:sp>
        <p:nvSpPr>
          <p:cNvPr id="13" name="TextBox 12">
            <a:extLst>
              <a:ext uri="{FF2B5EF4-FFF2-40B4-BE49-F238E27FC236}">
                <a16:creationId xmlns:a16="http://schemas.microsoft.com/office/drawing/2014/main" id="{A1760BC8-A127-D51B-29B3-955C75939214}"/>
              </a:ext>
            </a:extLst>
          </p:cNvPr>
          <p:cNvSpPr txBox="1"/>
          <p:nvPr/>
        </p:nvSpPr>
        <p:spPr>
          <a:xfrm>
            <a:off x="93410" y="755240"/>
            <a:ext cx="941435" cy="2462213"/>
          </a:xfrm>
          <a:prstGeom prst="rect">
            <a:avLst/>
          </a:prstGeom>
          <a:noFill/>
          <a:ln w="12700">
            <a:solidFill>
              <a:srgbClr val="B99AB8"/>
            </a:solidFill>
          </a:ln>
        </p:spPr>
        <p:txBody>
          <a:bodyPr wrap="square" rtlCol="0">
            <a:spAutoFit/>
          </a:bodyPr>
          <a:lstStyle/>
          <a:p>
            <a:r>
              <a:rPr lang="en-GB" sz="900" b="1" u="sng" dirty="0">
                <a:latin typeface="Arial" panose="020B0604020202020204" pitchFamily="34" charset="0"/>
                <a:cs typeface="Arial" panose="020B0604020202020204" pitchFamily="34" charset="0"/>
              </a:rPr>
              <a:t>1</a:t>
            </a:r>
            <a:r>
              <a:rPr lang="en-GB" sz="900" b="1" u="sng" baseline="30000" dirty="0">
                <a:latin typeface="Arial" panose="020B0604020202020204" pitchFamily="34" charset="0"/>
                <a:cs typeface="Arial" panose="020B0604020202020204" pitchFamily="34" charset="0"/>
              </a:rPr>
              <a:t>st</a:t>
            </a:r>
            <a:r>
              <a:rPr lang="en-GB" sz="900" b="1" u="sng" dirty="0">
                <a:latin typeface="Arial" panose="020B0604020202020204" pitchFamily="34" charset="0"/>
                <a:cs typeface="Arial" panose="020B0604020202020204" pitchFamily="34" charset="0"/>
              </a:rPr>
              <a:t> Trimester- 0-13 weeks. </a:t>
            </a:r>
          </a:p>
          <a:p>
            <a:r>
              <a:rPr lang="en-GB" sz="850" dirty="0">
                <a:latin typeface="Arial" panose="020B0604020202020204" pitchFamily="34" charset="0"/>
                <a:cs typeface="Arial" panose="020B0604020202020204" pitchFamily="34" charset="0"/>
              </a:rPr>
              <a:t>This is a critical time for babies' development. The baby's body and internal system forming. Organs that are developing include brain, spine, pancreas, cardiac tissue and genitals (UNICEF, no date).</a:t>
            </a:r>
          </a:p>
        </p:txBody>
      </p:sp>
      <p:cxnSp>
        <p:nvCxnSpPr>
          <p:cNvPr id="16" name="Straight Arrow Connector 15">
            <a:extLst>
              <a:ext uri="{FF2B5EF4-FFF2-40B4-BE49-F238E27FC236}">
                <a16:creationId xmlns:a16="http://schemas.microsoft.com/office/drawing/2014/main" id="{D281E607-17CE-69B1-3342-07E34F015CD8}"/>
              </a:ext>
            </a:extLst>
          </p:cNvPr>
          <p:cNvCxnSpPr>
            <a:cxnSpLocks/>
          </p:cNvCxnSpPr>
          <p:nvPr/>
        </p:nvCxnSpPr>
        <p:spPr>
          <a:xfrm>
            <a:off x="922999" y="3401000"/>
            <a:ext cx="0" cy="362123"/>
          </a:xfrm>
          <a:prstGeom prst="straightConnector1">
            <a:avLst/>
          </a:prstGeom>
          <a:ln>
            <a:solidFill>
              <a:srgbClr val="7E3976"/>
            </a:solidFill>
            <a:tailEnd type="triangle"/>
          </a:ln>
        </p:spPr>
        <p:style>
          <a:lnRef idx="2">
            <a:schemeClr val="accent1"/>
          </a:lnRef>
          <a:fillRef idx="0">
            <a:schemeClr val="accent1"/>
          </a:fillRef>
          <a:effectRef idx="1">
            <a:schemeClr val="accent1"/>
          </a:effectRef>
          <a:fontRef idx="minor">
            <a:schemeClr val="tx1"/>
          </a:fontRef>
        </p:style>
      </p:cxnSp>
      <p:sp>
        <p:nvSpPr>
          <p:cNvPr id="18" name="TextBox 17">
            <a:extLst>
              <a:ext uri="{FF2B5EF4-FFF2-40B4-BE49-F238E27FC236}">
                <a16:creationId xmlns:a16="http://schemas.microsoft.com/office/drawing/2014/main" id="{FA18DAA5-F0D3-2238-7142-8F7DE877CFE2}"/>
              </a:ext>
            </a:extLst>
          </p:cNvPr>
          <p:cNvSpPr txBox="1"/>
          <p:nvPr/>
        </p:nvSpPr>
        <p:spPr>
          <a:xfrm>
            <a:off x="369937" y="3785408"/>
            <a:ext cx="1106123" cy="2593018"/>
          </a:xfrm>
          <a:prstGeom prst="rect">
            <a:avLst/>
          </a:prstGeom>
          <a:noFill/>
          <a:ln w="12700">
            <a:solidFill>
              <a:srgbClr val="B99AB8"/>
            </a:solidFill>
          </a:ln>
        </p:spPr>
        <p:txBody>
          <a:bodyPr wrap="square" rtlCol="0">
            <a:spAutoFit/>
          </a:bodyPr>
          <a:lstStyle/>
          <a:p>
            <a:r>
              <a:rPr lang="en-GB" sz="900" b="1" u="sng" dirty="0">
                <a:latin typeface="Arial" panose="020B0604020202020204" pitchFamily="34" charset="0"/>
                <a:cs typeface="Arial" panose="020B0604020202020204" pitchFamily="34" charset="0"/>
              </a:rPr>
              <a:t>2</a:t>
            </a:r>
            <a:r>
              <a:rPr lang="en-GB" sz="900" b="1" u="sng" baseline="30000" dirty="0">
                <a:latin typeface="Arial" panose="020B0604020202020204" pitchFamily="34" charset="0"/>
                <a:cs typeface="Arial" panose="020B0604020202020204" pitchFamily="34" charset="0"/>
              </a:rPr>
              <a:t>nd</a:t>
            </a:r>
            <a:r>
              <a:rPr lang="en-GB" sz="900" b="1" u="sng" dirty="0">
                <a:latin typeface="Arial" panose="020B0604020202020204" pitchFamily="34" charset="0"/>
                <a:cs typeface="Arial" panose="020B0604020202020204" pitchFamily="34" charset="0"/>
              </a:rPr>
              <a:t> Trimester- 13-28 weeks. </a:t>
            </a:r>
          </a:p>
          <a:p>
            <a:r>
              <a:rPr lang="en-GB" sz="850" dirty="0">
                <a:latin typeface="Arial" panose="020B0604020202020204" pitchFamily="34" charset="0"/>
                <a:cs typeface="Arial" panose="020B0604020202020204" pitchFamily="34" charset="0"/>
              </a:rPr>
              <a:t>During this stage of pregnancy organs are developing in more advance ways. It is during the second trimester that the nervous system is developing, bones start to harden, while the skin starts to thicken. A baby's lungs will be fully formed, and the digestive system is working (UNICF, no date).</a:t>
            </a:r>
          </a:p>
        </p:txBody>
      </p:sp>
      <p:cxnSp>
        <p:nvCxnSpPr>
          <p:cNvPr id="20" name="Straight Arrow Connector 19">
            <a:extLst>
              <a:ext uri="{FF2B5EF4-FFF2-40B4-BE49-F238E27FC236}">
                <a16:creationId xmlns:a16="http://schemas.microsoft.com/office/drawing/2014/main" id="{9BB20B5B-F8D5-C19C-2DD2-1FCD12EBEF7C}"/>
              </a:ext>
            </a:extLst>
          </p:cNvPr>
          <p:cNvCxnSpPr>
            <a:cxnSpLocks/>
          </p:cNvCxnSpPr>
          <p:nvPr/>
        </p:nvCxnSpPr>
        <p:spPr>
          <a:xfrm flipV="1">
            <a:off x="1500640" y="3282661"/>
            <a:ext cx="0" cy="371357"/>
          </a:xfrm>
          <a:prstGeom prst="straightConnector1">
            <a:avLst/>
          </a:prstGeom>
          <a:ln>
            <a:solidFill>
              <a:srgbClr val="7E3976"/>
            </a:solidFill>
            <a:tailEnd type="triangle"/>
          </a:ln>
        </p:spPr>
        <p:style>
          <a:lnRef idx="2">
            <a:schemeClr val="accent1"/>
          </a:lnRef>
          <a:fillRef idx="0">
            <a:schemeClr val="accent1"/>
          </a:fillRef>
          <a:effectRef idx="1">
            <a:schemeClr val="accent1"/>
          </a:effectRef>
          <a:fontRef idx="minor">
            <a:schemeClr val="tx1"/>
          </a:fontRef>
        </p:style>
      </p:cxnSp>
      <p:sp>
        <p:nvSpPr>
          <p:cNvPr id="24" name="TextBox 23">
            <a:extLst>
              <a:ext uri="{FF2B5EF4-FFF2-40B4-BE49-F238E27FC236}">
                <a16:creationId xmlns:a16="http://schemas.microsoft.com/office/drawing/2014/main" id="{69D8F9B5-D3A4-238F-AB88-15D44988B090}"/>
              </a:ext>
            </a:extLst>
          </p:cNvPr>
          <p:cNvSpPr txBox="1"/>
          <p:nvPr/>
        </p:nvSpPr>
        <p:spPr>
          <a:xfrm>
            <a:off x="1133171" y="755240"/>
            <a:ext cx="1010262" cy="2469907"/>
          </a:xfrm>
          <a:prstGeom prst="rect">
            <a:avLst/>
          </a:prstGeom>
          <a:noFill/>
          <a:ln w="12700">
            <a:solidFill>
              <a:srgbClr val="B99AB8"/>
            </a:solidFill>
          </a:ln>
        </p:spPr>
        <p:txBody>
          <a:bodyPr wrap="square" rtlCol="0">
            <a:spAutoFit/>
          </a:bodyPr>
          <a:lstStyle/>
          <a:p>
            <a:r>
              <a:rPr lang="en-GB" sz="900" b="1" u="sng" dirty="0">
                <a:latin typeface="Arial" panose="020B0604020202020204" pitchFamily="34" charset="0"/>
                <a:cs typeface="Arial" panose="020B0604020202020204" pitchFamily="34" charset="0"/>
              </a:rPr>
              <a:t>3</a:t>
            </a:r>
            <a:r>
              <a:rPr lang="en-GB" sz="900" b="1" u="sng" baseline="30000" dirty="0">
                <a:latin typeface="Arial" panose="020B0604020202020204" pitchFamily="34" charset="0"/>
                <a:cs typeface="Arial" panose="020B0604020202020204" pitchFamily="34" charset="0"/>
              </a:rPr>
              <a:t>rd</a:t>
            </a:r>
            <a:r>
              <a:rPr lang="en-GB" sz="900" b="1" u="sng" dirty="0">
                <a:latin typeface="Arial" panose="020B0604020202020204" pitchFamily="34" charset="0"/>
                <a:cs typeface="Arial" panose="020B0604020202020204" pitchFamily="34" charset="0"/>
              </a:rPr>
              <a:t> Trimester- 29 weeks- 40 weeks. </a:t>
            </a:r>
          </a:p>
          <a:p>
            <a:r>
              <a:rPr lang="en-GB" sz="850" dirty="0">
                <a:latin typeface="Arial" panose="020B0604020202020204" pitchFamily="34" charset="0"/>
                <a:cs typeface="Arial" panose="020B0604020202020204" pitchFamily="34" charset="0"/>
              </a:rPr>
              <a:t>The baby is now preparing to leave the womb. The circulatory and musculoskeletal system are complete. In this trimester the baby’s lung, brain and nervous system are developed (UNICF, no date). </a:t>
            </a:r>
          </a:p>
        </p:txBody>
      </p:sp>
      <p:cxnSp>
        <p:nvCxnSpPr>
          <p:cNvPr id="26" name="Straight Arrow Connector 25">
            <a:extLst>
              <a:ext uri="{FF2B5EF4-FFF2-40B4-BE49-F238E27FC236}">
                <a16:creationId xmlns:a16="http://schemas.microsoft.com/office/drawing/2014/main" id="{30B1D881-DF67-D131-4921-DFC6086E88A7}"/>
              </a:ext>
            </a:extLst>
          </p:cNvPr>
          <p:cNvCxnSpPr>
            <a:cxnSpLocks/>
          </p:cNvCxnSpPr>
          <p:nvPr/>
        </p:nvCxnSpPr>
        <p:spPr>
          <a:xfrm flipV="1">
            <a:off x="545683" y="3263320"/>
            <a:ext cx="0" cy="371357"/>
          </a:xfrm>
          <a:prstGeom prst="straightConnector1">
            <a:avLst/>
          </a:prstGeom>
          <a:ln>
            <a:solidFill>
              <a:srgbClr val="7E3976"/>
            </a:solidFill>
            <a:tailEnd type="triangle"/>
          </a:ln>
        </p:spPr>
        <p:style>
          <a:lnRef idx="2">
            <a:schemeClr val="accent1"/>
          </a:lnRef>
          <a:fillRef idx="0">
            <a:schemeClr val="accent1"/>
          </a:fillRef>
          <a:effectRef idx="1">
            <a:schemeClr val="accent1"/>
          </a:effectRef>
          <a:fontRef idx="minor">
            <a:schemeClr val="tx1"/>
          </a:fontRef>
        </p:style>
      </p:cxnSp>
      <p:cxnSp>
        <p:nvCxnSpPr>
          <p:cNvPr id="27" name="Straight Arrow Connector 26">
            <a:extLst>
              <a:ext uri="{FF2B5EF4-FFF2-40B4-BE49-F238E27FC236}">
                <a16:creationId xmlns:a16="http://schemas.microsoft.com/office/drawing/2014/main" id="{CED22DE1-2C19-AEE4-017E-29221692E009}"/>
              </a:ext>
            </a:extLst>
          </p:cNvPr>
          <p:cNvCxnSpPr>
            <a:cxnSpLocks/>
          </p:cNvCxnSpPr>
          <p:nvPr/>
        </p:nvCxnSpPr>
        <p:spPr>
          <a:xfrm>
            <a:off x="1979966" y="3401000"/>
            <a:ext cx="0" cy="362123"/>
          </a:xfrm>
          <a:prstGeom prst="straightConnector1">
            <a:avLst/>
          </a:prstGeom>
          <a:ln>
            <a:solidFill>
              <a:srgbClr val="7E3976"/>
            </a:solidFill>
            <a:tailEnd type="triangle"/>
          </a:ln>
        </p:spPr>
        <p:style>
          <a:lnRef idx="2">
            <a:schemeClr val="accent1"/>
          </a:lnRef>
          <a:fillRef idx="0">
            <a:schemeClr val="accent1"/>
          </a:fillRef>
          <a:effectRef idx="1">
            <a:schemeClr val="accent1"/>
          </a:effectRef>
          <a:fontRef idx="minor">
            <a:schemeClr val="tx1"/>
          </a:fontRef>
        </p:style>
      </p:cxnSp>
      <p:sp>
        <p:nvSpPr>
          <p:cNvPr id="28" name="TextBox 27">
            <a:extLst>
              <a:ext uri="{FF2B5EF4-FFF2-40B4-BE49-F238E27FC236}">
                <a16:creationId xmlns:a16="http://schemas.microsoft.com/office/drawing/2014/main" id="{606E13A9-4AF9-C661-65C4-D3765CD4C2EC}"/>
              </a:ext>
            </a:extLst>
          </p:cNvPr>
          <p:cNvSpPr txBox="1"/>
          <p:nvPr/>
        </p:nvSpPr>
        <p:spPr>
          <a:xfrm>
            <a:off x="1590373" y="3763123"/>
            <a:ext cx="1106124" cy="2739211"/>
          </a:xfrm>
          <a:prstGeom prst="rect">
            <a:avLst/>
          </a:prstGeom>
          <a:noFill/>
          <a:ln w="12700">
            <a:solidFill>
              <a:srgbClr val="B99AB8"/>
            </a:solidFill>
          </a:ln>
        </p:spPr>
        <p:txBody>
          <a:bodyPr wrap="square" rtlCol="0">
            <a:spAutoFit/>
          </a:bodyPr>
          <a:lstStyle/>
          <a:p>
            <a:r>
              <a:rPr lang="en-GB" sz="900" b="1" u="sng" dirty="0">
                <a:latin typeface="Arial" panose="020B0604020202020204" pitchFamily="34" charset="0"/>
                <a:cs typeface="Arial" panose="020B0604020202020204" pitchFamily="34" charset="0"/>
              </a:rPr>
              <a:t>2 months. </a:t>
            </a:r>
          </a:p>
          <a:p>
            <a:r>
              <a:rPr lang="en-GB" sz="850" dirty="0">
                <a:latin typeface="Arial" panose="020B0604020202020204" pitchFamily="34" charset="0"/>
                <a:cs typeface="Arial" panose="020B0604020202020204" pitchFamily="34" charset="0"/>
              </a:rPr>
              <a:t>It will be during this time a baby will be able to able to make cooing sounds and will smile when being spoken to. A baby will cry when wet, hungry, tired or want to be held. A baby will develop physically by being able to turn their head, wave their arms and legs, briefly hold a toy </a:t>
            </a:r>
            <a:r>
              <a:rPr lang="en-GB" sz="900" dirty="0">
                <a:latin typeface="Arial" panose="020B0604020202020204" pitchFamily="34" charset="0"/>
                <a:cs typeface="Arial" panose="020B0604020202020204" pitchFamily="34" charset="0"/>
              </a:rPr>
              <a:t>(NHS, Cambridge, no date). </a:t>
            </a:r>
          </a:p>
        </p:txBody>
      </p:sp>
      <p:cxnSp>
        <p:nvCxnSpPr>
          <p:cNvPr id="29" name="Straight Arrow Connector 28">
            <a:extLst>
              <a:ext uri="{FF2B5EF4-FFF2-40B4-BE49-F238E27FC236}">
                <a16:creationId xmlns:a16="http://schemas.microsoft.com/office/drawing/2014/main" id="{65A90A94-ACB7-D0FA-01ED-99EF37041A3C}"/>
              </a:ext>
            </a:extLst>
          </p:cNvPr>
          <p:cNvCxnSpPr>
            <a:cxnSpLocks/>
          </p:cNvCxnSpPr>
          <p:nvPr/>
        </p:nvCxnSpPr>
        <p:spPr>
          <a:xfrm flipV="1">
            <a:off x="2723529" y="3282661"/>
            <a:ext cx="0" cy="371357"/>
          </a:xfrm>
          <a:prstGeom prst="straightConnector1">
            <a:avLst/>
          </a:prstGeom>
          <a:ln>
            <a:solidFill>
              <a:srgbClr val="7E3976"/>
            </a:solidFill>
            <a:tailEnd type="triangle"/>
          </a:ln>
        </p:spPr>
        <p:style>
          <a:lnRef idx="2">
            <a:schemeClr val="accent1"/>
          </a:lnRef>
          <a:fillRef idx="0">
            <a:schemeClr val="accent1"/>
          </a:fillRef>
          <a:effectRef idx="1">
            <a:schemeClr val="accent1"/>
          </a:effectRef>
          <a:fontRef idx="minor">
            <a:schemeClr val="tx1"/>
          </a:fontRef>
        </p:style>
      </p:cxnSp>
      <p:sp>
        <p:nvSpPr>
          <p:cNvPr id="30" name="TextBox 29">
            <a:extLst>
              <a:ext uri="{FF2B5EF4-FFF2-40B4-BE49-F238E27FC236}">
                <a16:creationId xmlns:a16="http://schemas.microsoft.com/office/drawing/2014/main" id="{8F791AD1-CAF1-58E2-7AD9-D544750A9360}"/>
              </a:ext>
            </a:extLst>
          </p:cNvPr>
          <p:cNvSpPr txBox="1"/>
          <p:nvPr/>
        </p:nvSpPr>
        <p:spPr>
          <a:xfrm>
            <a:off x="2241759" y="670877"/>
            <a:ext cx="1258529" cy="2585323"/>
          </a:xfrm>
          <a:prstGeom prst="rect">
            <a:avLst/>
          </a:prstGeom>
          <a:noFill/>
          <a:ln w="12700">
            <a:solidFill>
              <a:srgbClr val="B99AB8"/>
            </a:solidFill>
          </a:ln>
        </p:spPr>
        <p:txBody>
          <a:bodyPr wrap="square" rtlCol="0">
            <a:spAutoFit/>
          </a:bodyPr>
          <a:lstStyle/>
          <a:p>
            <a:r>
              <a:rPr lang="en-GB" sz="900" b="1" u="sng" dirty="0">
                <a:latin typeface="Arial" panose="020B0604020202020204" pitchFamily="34" charset="0"/>
                <a:cs typeface="Arial" panose="020B0604020202020204" pitchFamily="34" charset="0"/>
              </a:rPr>
              <a:t>4 months.</a:t>
            </a:r>
          </a:p>
          <a:p>
            <a:r>
              <a:rPr lang="en-GB" sz="850" dirty="0">
                <a:latin typeface="Arial" panose="020B0604020202020204" pitchFamily="34" charset="0"/>
                <a:cs typeface="Arial" panose="020B0604020202020204" pitchFamily="34" charset="0"/>
              </a:rPr>
              <a:t>It is during this period a child is expected to be able to hold their head steady with no support and when laying on their tummy be able to hold their head straight. Communication development at this time will include a baby being able to laugh, make high pitched squeals and get excited when they see their caregiver (NHS, Cambridge, no date). </a:t>
            </a:r>
          </a:p>
        </p:txBody>
      </p:sp>
      <p:cxnSp>
        <p:nvCxnSpPr>
          <p:cNvPr id="31" name="Straight Arrow Connector 30">
            <a:extLst>
              <a:ext uri="{FF2B5EF4-FFF2-40B4-BE49-F238E27FC236}">
                <a16:creationId xmlns:a16="http://schemas.microsoft.com/office/drawing/2014/main" id="{383AAAD4-56A8-ABA8-0DC6-31C9ACBCC11C}"/>
              </a:ext>
            </a:extLst>
          </p:cNvPr>
          <p:cNvCxnSpPr>
            <a:cxnSpLocks/>
          </p:cNvCxnSpPr>
          <p:nvPr/>
        </p:nvCxnSpPr>
        <p:spPr>
          <a:xfrm>
            <a:off x="3356483" y="3400999"/>
            <a:ext cx="0" cy="362123"/>
          </a:xfrm>
          <a:prstGeom prst="straightConnector1">
            <a:avLst/>
          </a:prstGeom>
          <a:ln>
            <a:solidFill>
              <a:srgbClr val="7E3976"/>
            </a:solidFill>
            <a:tailEnd type="triangle"/>
          </a:ln>
        </p:spPr>
        <p:style>
          <a:lnRef idx="2">
            <a:schemeClr val="accent1"/>
          </a:lnRef>
          <a:fillRef idx="0">
            <a:schemeClr val="accent1"/>
          </a:fillRef>
          <a:effectRef idx="1">
            <a:schemeClr val="accent1"/>
          </a:effectRef>
          <a:fontRef idx="minor">
            <a:schemeClr val="tx1"/>
          </a:fontRef>
        </p:style>
      </p:cxnSp>
      <p:sp>
        <p:nvSpPr>
          <p:cNvPr id="32" name="TextBox 31">
            <a:extLst>
              <a:ext uri="{FF2B5EF4-FFF2-40B4-BE49-F238E27FC236}">
                <a16:creationId xmlns:a16="http://schemas.microsoft.com/office/drawing/2014/main" id="{FA97936E-5D2C-856A-7004-A743AA7A8513}"/>
              </a:ext>
            </a:extLst>
          </p:cNvPr>
          <p:cNvSpPr txBox="1"/>
          <p:nvPr/>
        </p:nvSpPr>
        <p:spPr>
          <a:xfrm>
            <a:off x="2810810" y="3760487"/>
            <a:ext cx="1425666" cy="2716128"/>
          </a:xfrm>
          <a:prstGeom prst="rect">
            <a:avLst/>
          </a:prstGeom>
          <a:noFill/>
          <a:ln w="12700">
            <a:solidFill>
              <a:srgbClr val="B99AB8"/>
            </a:solidFill>
          </a:ln>
        </p:spPr>
        <p:txBody>
          <a:bodyPr wrap="square" rtlCol="0">
            <a:spAutoFit/>
          </a:bodyPr>
          <a:lstStyle/>
          <a:p>
            <a:r>
              <a:rPr lang="en-GB" sz="900" b="1" u="sng" dirty="0">
                <a:latin typeface="Arial" panose="020B0604020202020204" pitchFamily="34" charset="0"/>
                <a:cs typeface="Arial" panose="020B0604020202020204" pitchFamily="34" charset="0"/>
              </a:rPr>
              <a:t>6 months. </a:t>
            </a:r>
          </a:p>
          <a:p>
            <a:r>
              <a:rPr lang="en-GB" sz="850" dirty="0">
                <a:latin typeface="Arial" panose="020B0604020202020204" pitchFamily="34" charset="0"/>
                <a:cs typeface="Arial" panose="020B0604020202020204" pitchFamily="34" charset="0"/>
              </a:rPr>
              <a:t>Expected physical milestones at 6 months include a baby being able to roll, sit with support and get into the crawl position. Another physical milestone includes playing with feet when laying on their back. Communication milestones at this age is made up of being able to make sounds such as ‘ da, ga, ka’ and lifting their hands to be held. It is at this period that a baby will be introduced to solid foods (NHS, Cambridge, no date). </a:t>
            </a:r>
          </a:p>
        </p:txBody>
      </p:sp>
      <p:cxnSp>
        <p:nvCxnSpPr>
          <p:cNvPr id="33" name="Straight Arrow Connector 32">
            <a:extLst>
              <a:ext uri="{FF2B5EF4-FFF2-40B4-BE49-F238E27FC236}">
                <a16:creationId xmlns:a16="http://schemas.microsoft.com/office/drawing/2014/main" id="{EECF3A74-C5C7-13DA-6D47-A611FA7678B8}"/>
              </a:ext>
            </a:extLst>
          </p:cNvPr>
          <p:cNvCxnSpPr>
            <a:cxnSpLocks/>
          </p:cNvCxnSpPr>
          <p:nvPr/>
        </p:nvCxnSpPr>
        <p:spPr>
          <a:xfrm flipV="1">
            <a:off x="4128312" y="3282661"/>
            <a:ext cx="0" cy="371357"/>
          </a:xfrm>
          <a:prstGeom prst="straightConnector1">
            <a:avLst/>
          </a:prstGeom>
          <a:ln>
            <a:solidFill>
              <a:srgbClr val="7E3976"/>
            </a:solidFill>
            <a:tailEnd type="triangle"/>
          </a:ln>
        </p:spPr>
        <p:style>
          <a:lnRef idx="2">
            <a:schemeClr val="accent1"/>
          </a:lnRef>
          <a:fillRef idx="0">
            <a:schemeClr val="accent1"/>
          </a:fillRef>
          <a:effectRef idx="1">
            <a:schemeClr val="accent1"/>
          </a:effectRef>
          <a:fontRef idx="minor">
            <a:schemeClr val="tx1"/>
          </a:fontRef>
        </p:style>
      </p:cxnSp>
      <p:sp>
        <p:nvSpPr>
          <p:cNvPr id="34" name="TextBox 33">
            <a:extLst>
              <a:ext uri="{FF2B5EF4-FFF2-40B4-BE49-F238E27FC236}">
                <a16:creationId xmlns:a16="http://schemas.microsoft.com/office/drawing/2014/main" id="{31DE7F53-F9C3-30C7-7564-BE4EEEC1D23B}"/>
              </a:ext>
            </a:extLst>
          </p:cNvPr>
          <p:cNvSpPr txBox="1"/>
          <p:nvPr/>
        </p:nvSpPr>
        <p:spPr>
          <a:xfrm>
            <a:off x="3598614" y="779747"/>
            <a:ext cx="1108588" cy="2454518"/>
          </a:xfrm>
          <a:prstGeom prst="rect">
            <a:avLst/>
          </a:prstGeom>
          <a:noFill/>
          <a:ln w="12700">
            <a:solidFill>
              <a:srgbClr val="B99AB8"/>
            </a:solidFill>
          </a:ln>
        </p:spPr>
        <p:txBody>
          <a:bodyPr wrap="square" rtlCol="0">
            <a:spAutoFit/>
          </a:bodyPr>
          <a:lstStyle/>
          <a:p>
            <a:r>
              <a:rPr lang="en-GB" sz="900" b="1" u="sng" dirty="0">
                <a:latin typeface="Arial" panose="020B0604020202020204" pitchFamily="34" charset="0"/>
                <a:cs typeface="Arial" panose="020B0604020202020204" pitchFamily="34" charset="0"/>
              </a:rPr>
              <a:t>9 months. </a:t>
            </a:r>
          </a:p>
          <a:p>
            <a:r>
              <a:rPr lang="en-GB" sz="850" dirty="0">
                <a:latin typeface="Arial" panose="020B0604020202020204" pitchFamily="34" charset="0"/>
                <a:cs typeface="Arial" panose="020B0604020202020204" pitchFamily="34" charset="0"/>
              </a:rPr>
              <a:t>Expected physical milestones a baby will reach at this time include sitting without support, rolling over both ways and may even be able to crawl. Baby’s at 9months are expected to be able to cling to familiar adults, babble and have a favourite time (NHS, Cambridge, no date). </a:t>
            </a:r>
          </a:p>
        </p:txBody>
      </p:sp>
      <p:cxnSp>
        <p:nvCxnSpPr>
          <p:cNvPr id="35" name="Straight Arrow Connector 34">
            <a:extLst>
              <a:ext uri="{FF2B5EF4-FFF2-40B4-BE49-F238E27FC236}">
                <a16:creationId xmlns:a16="http://schemas.microsoft.com/office/drawing/2014/main" id="{6573C506-1041-F36E-6A63-D6F311907CB3}"/>
              </a:ext>
            </a:extLst>
          </p:cNvPr>
          <p:cNvCxnSpPr>
            <a:cxnSpLocks/>
          </p:cNvCxnSpPr>
          <p:nvPr/>
        </p:nvCxnSpPr>
        <p:spPr>
          <a:xfrm>
            <a:off x="4785880" y="3400998"/>
            <a:ext cx="0" cy="362123"/>
          </a:xfrm>
          <a:prstGeom prst="straightConnector1">
            <a:avLst/>
          </a:prstGeom>
          <a:ln>
            <a:solidFill>
              <a:srgbClr val="7E3976"/>
            </a:solidFill>
            <a:tailEnd type="triangle"/>
          </a:ln>
        </p:spPr>
        <p:style>
          <a:lnRef idx="2">
            <a:schemeClr val="accent1"/>
          </a:lnRef>
          <a:fillRef idx="0">
            <a:schemeClr val="accent1"/>
          </a:fillRef>
          <a:effectRef idx="1">
            <a:schemeClr val="accent1"/>
          </a:effectRef>
          <a:fontRef idx="minor">
            <a:schemeClr val="tx1"/>
          </a:fontRef>
        </p:style>
      </p:cxnSp>
      <p:sp>
        <p:nvSpPr>
          <p:cNvPr id="36" name="TextBox 35">
            <a:extLst>
              <a:ext uri="{FF2B5EF4-FFF2-40B4-BE49-F238E27FC236}">
                <a16:creationId xmlns:a16="http://schemas.microsoft.com/office/drawing/2014/main" id="{6A3796AE-5DBC-A5F8-E3AE-041F3D06D362}"/>
              </a:ext>
            </a:extLst>
          </p:cNvPr>
          <p:cNvSpPr txBox="1"/>
          <p:nvPr/>
        </p:nvSpPr>
        <p:spPr>
          <a:xfrm>
            <a:off x="4327418" y="3770209"/>
            <a:ext cx="1425666" cy="2846933"/>
          </a:xfrm>
          <a:prstGeom prst="rect">
            <a:avLst/>
          </a:prstGeom>
          <a:noFill/>
          <a:ln w="12700">
            <a:solidFill>
              <a:srgbClr val="B99AB8"/>
            </a:solidFill>
          </a:ln>
        </p:spPr>
        <p:txBody>
          <a:bodyPr wrap="square" rtlCol="0">
            <a:spAutoFit/>
          </a:bodyPr>
          <a:lstStyle/>
          <a:p>
            <a:r>
              <a:rPr lang="en-GB" sz="900" b="1" u="sng" dirty="0">
                <a:latin typeface="Arial" panose="020B0604020202020204" pitchFamily="34" charset="0"/>
                <a:cs typeface="Arial" panose="020B0604020202020204" pitchFamily="34" charset="0"/>
              </a:rPr>
              <a:t>12 months. </a:t>
            </a:r>
          </a:p>
          <a:p>
            <a:r>
              <a:rPr lang="en-GB" sz="850" dirty="0">
                <a:latin typeface="Arial" panose="020B0604020202020204" pitchFamily="34" charset="0"/>
                <a:cs typeface="Arial" panose="020B0604020202020204" pitchFamily="34" charset="0"/>
              </a:rPr>
              <a:t>Physical development at this age is for a baby to throw a small ball, stand alone or even walk around furniture. A baby at this age may be able to help their caregivers turn pages in a book and pick up small objects. Communication development during this age will include a baby being able to start making words such as mamma and dadda. At 12months old a baby may be able to play and communicate with a soft toy by holding and hugging it (NHS, no date). </a:t>
            </a:r>
          </a:p>
        </p:txBody>
      </p:sp>
      <p:cxnSp>
        <p:nvCxnSpPr>
          <p:cNvPr id="37" name="Straight Arrow Connector 36">
            <a:extLst>
              <a:ext uri="{FF2B5EF4-FFF2-40B4-BE49-F238E27FC236}">
                <a16:creationId xmlns:a16="http://schemas.microsoft.com/office/drawing/2014/main" id="{E242A204-B2E6-AC48-8CA8-42E010368E19}"/>
              </a:ext>
            </a:extLst>
          </p:cNvPr>
          <p:cNvCxnSpPr>
            <a:cxnSpLocks/>
          </p:cNvCxnSpPr>
          <p:nvPr/>
        </p:nvCxnSpPr>
        <p:spPr>
          <a:xfrm flipV="1">
            <a:off x="5434792" y="3325107"/>
            <a:ext cx="0" cy="371357"/>
          </a:xfrm>
          <a:prstGeom prst="straightConnector1">
            <a:avLst/>
          </a:prstGeom>
          <a:ln>
            <a:solidFill>
              <a:srgbClr val="7E3976"/>
            </a:solidFill>
            <a:tailEnd type="triangle"/>
          </a:ln>
        </p:spPr>
        <p:style>
          <a:lnRef idx="2">
            <a:schemeClr val="accent1"/>
          </a:lnRef>
          <a:fillRef idx="0">
            <a:schemeClr val="accent1"/>
          </a:fillRef>
          <a:effectRef idx="1">
            <a:schemeClr val="accent1"/>
          </a:effectRef>
          <a:fontRef idx="minor">
            <a:schemeClr val="tx1"/>
          </a:fontRef>
        </p:style>
      </p:cxnSp>
      <p:sp>
        <p:nvSpPr>
          <p:cNvPr id="38" name="TextBox 37">
            <a:extLst>
              <a:ext uri="{FF2B5EF4-FFF2-40B4-BE49-F238E27FC236}">
                <a16:creationId xmlns:a16="http://schemas.microsoft.com/office/drawing/2014/main" id="{CA5C1137-9134-940A-81A7-51D315BBBEEF}"/>
              </a:ext>
            </a:extLst>
          </p:cNvPr>
          <p:cNvSpPr txBox="1"/>
          <p:nvPr/>
        </p:nvSpPr>
        <p:spPr>
          <a:xfrm>
            <a:off x="4805528" y="677997"/>
            <a:ext cx="1258529" cy="2585323"/>
          </a:xfrm>
          <a:prstGeom prst="rect">
            <a:avLst/>
          </a:prstGeom>
          <a:noFill/>
          <a:ln w="12700">
            <a:solidFill>
              <a:srgbClr val="B99AB8"/>
            </a:solidFill>
          </a:ln>
        </p:spPr>
        <p:txBody>
          <a:bodyPr wrap="square" rtlCol="0">
            <a:spAutoFit/>
          </a:bodyPr>
          <a:lstStyle/>
          <a:p>
            <a:r>
              <a:rPr lang="en-GB" sz="900" b="1" u="sng" dirty="0">
                <a:latin typeface="Arial" panose="020B0604020202020204" pitchFamily="34" charset="0"/>
                <a:cs typeface="Arial" panose="020B0604020202020204" pitchFamily="34" charset="0"/>
              </a:rPr>
              <a:t>18 months. </a:t>
            </a:r>
          </a:p>
          <a:p>
            <a:r>
              <a:rPr lang="en-GB" sz="850" dirty="0">
                <a:latin typeface="Arial" panose="020B0604020202020204" pitchFamily="34" charset="0"/>
                <a:cs typeface="Arial" panose="020B0604020202020204" pitchFamily="34" charset="0"/>
              </a:rPr>
              <a:t>By 18 months old a baby is expected to be trying more solid foods. Physically an infant at this age is expected to walk with no support, help undress themselves and even use utensils while eating. An infant will be saying a lot of single words and be able to follow one step commands. Infants may start having tantrums at this age (UNICEF, no date).</a:t>
            </a:r>
          </a:p>
        </p:txBody>
      </p:sp>
      <p:cxnSp>
        <p:nvCxnSpPr>
          <p:cNvPr id="39" name="Straight Arrow Connector 38">
            <a:extLst>
              <a:ext uri="{FF2B5EF4-FFF2-40B4-BE49-F238E27FC236}">
                <a16:creationId xmlns:a16="http://schemas.microsoft.com/office/drawing/2014/main" id="{1D76591D-3873-E0ED-5466-6D3EC1E90A34}"/>
              </a:ext>
            </a:extLst>
          </p:cNvPr>
          <p:cNvCxnSpPr>
            <a:cxnSpLocks/>
          </p:cNvCxnSpPr>
          <p:nvPr/>
        </p:nvCxnSpPr>
        <p:spPr>
          <a:xfrm>
            <a:off x="6322142" y="3408086"/>
            <a:ext cx="0" cy="362123"/>
          </a:xfrm>
          <a:prstGeom prst="straightConnector1">
            <a:avLst/>
          </a:prstGeom>
          <a:ln>
            <a:solidFill>
              <a:srgbClr val="7E3976"/>
            </a:solidFill>
            <a:tailEnd type="triangle"/>
          </a:ln>
        </p:spPr>
        <p:style>
          <a:lnRef idx="2">
            <a:schemeClr val="accent1"/>
          </a:lnRef>
          <a:fillRef idx="0">
            <a:schemeClr val="accent1"/>
          </a:fillRef>
          <a:effectRef idx="1">
            <a:schemeClr val="accent1"/>
          </a:effectRef>
          <a:fontRef idx="minor">
            <a:schemeClr val="tx1"/>
          </a:fontRef>
        </p:style>
      </p:cxnSp>
      <p:sp>
        <p:nvSpPr>
          <p:cNvPr id="40" name="TextBox 39">
            <a:extLst>
              <a:ext uri="{FF2B5EF4-FFF2-40B4-BE49-F238E27FC236}">
                <a16:creationId xmlns:a16="http://schemas.microsoft.com/office/drawing/2014/main" id="{DBADCEBF-30AE-67D9-F457-FCF1AF11DCA7}"/>
              </a:ext>
            </a:extLst>
          </p:cNvPr>
          <p:cNvSpPr txBox="1"/>
          <p:nvPr/>
        </p:nvSpPr>
        <p:spPr>
          <a:xfrm>
            <a:off x="5812028" y="3770209"/>
            <a:ext cx="1483504" cy="2716128"/>
          </a:xfrm>
          <a:prstGeom prst="rect">
            <a:avLst/>
          </a:prstGeom>
          <a:noFill/>
          <a:ln w="12700">
            <a:solidFill>
              <a:srgbClr val="B99AB8"/>
            </a:solidFill>
          </a:ln>
        </p:spPr>
        <p:txBody>
          <a:bodyPr wrap="square" rtlCol="0">
            <a:spAutoFit/>
          </a:bodyPr>
          <a:lstStyle/>
          <a:p>
            <a:r>
              <a:rPr lang="en-GB" sz="900" b="1" u="sng" dirty="0">
                <a:latin typeface="Arial" panose="020B0604020202020204" pitchFamily="34" charset="0"/>
                <a:cs typeface="Arial" panose="020B0604020202020204" pitchFamily="34" charset="0"/>
              </a:rPr>
              <a:t>24 months. </a:t>
            </a:r>
          </a:p>
          <a:p>
            <a:r>
              <a:rPr lang="en-GB" sz="850" dirty="0">
                <a:latin typeface="Arial" panose="020B0604020202020204" pitchFamily="34" charset="0"/>
                <a:cs typeface="Arial" panose="020B0604020202020204" pitchFamily="34" charset="0"/>
              </a:rPr>
              <a:t>Milestones an infant is expected to reach at 24 months include, being able to run, kick a ball and repeat words. An infant will start sorting shapes and colours while being able to build towers with more than four blocks. An infant will start being able to follow 2 step instructions, show independence but may show signs of being defiant. At 24 months it is expected that the infant is recognizing familiar people and when eating chews with full jaw movement (NHS, no date). </a:t>
            </a:r>
          </a:p>
        </p:txBody>
      </p:sp>
      <p:sp>
        <p:nvSpPr>
          <p:cNvPr id="42" name="Rectangle: Rounded Corners 41">
            <a:extLst>
              <a:ext uri="{FF2B5EF4-FFF2-40B4-BE49-F238E27FC236}">
                <a16:creationId xmlns:a16="http://schemas.microsoft.com/office/drawing/2014/main" id="{788CF571-B406-A62F-E1F5-EE574F8BBFAC}"/>
              </a:ext>
            </a:extLst>
          </p:cNvPr>
          <p:cNvSpPr/>
          <p:nvPr/>
        </p:nvSpPr>
        <p:spPr>
          <a:xfrm>
            <a:off x="7758994" y="670877"/>
            <a:ext cx="4265871" cy="3025579"/>
          </a:xfrm>
          <a:prstGeom prst="roundRect">
            <a:avLst/>
          </a:prstGeom>
          <a:solidFill>
            <a:srgbClr val="B99AB8"/>
          </a:solidFill>
          <a:ln>
            <a:solidFill>
              <a:srgbClr val="B2337F"/>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3" name="Rectangle 42">
            <a:extLst>
              <a:ext uri="{FF2B5EF4-FFF2-40B4-BE49-F238E27FC236}">
                <a16:creationId xmlns:a16="http://schemas.microsoft.com/office/drawing/2014/main" id="{2D51C703-2247-5F4C-5A14-294FB5E6F846}"/>
              </a:ext>
            </a:extLst>
          </p:cNvPr>
          <p:cNvSpPr/>
          <p:nvPr/>
        </p:nvSpPr>
        <p:spPr>
          <a:xfrm>
            <a:off x="7728399" y="670877"/>
            <a:ext cx="4265871" cy="1569660"/>
          </a:xfrm>
          <a:prstGeom prst="rect">
            <a:avLst/>
          </a:prstGeom>
          <a:noFill/>
        </p:spPr>
        <p:txBody>
          <a:bodyPr wrap="square" lIns="91440" tIns="45720" rIns="91440" bIns="45720">
            <a:spAutoFit/>
          </a:bodyPr>
          <a:lstStyle/>
          <a:p>
            <a:pPr algn="ctr"/>
            <a:r>
              <a:rPr lang="en-GB" sz="3200" b="1" cap="none" spc="0" dirty="0">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latin typeface="Arial" panose="020B0604020202020204" pitchFamily="34" charset="0"/>
                <a:cs typeface="Arial" panose="020B0604020202020204" pitchFamily="34" charset="0"/>
              </a:rPr>
              <a:t>Important to remember </a:t>
            </a:r>
            <a:endParaRPr lang="en-GB" sz="3200" b="1" dirty="0">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latin typeface="Arial" panose="020B0604020202020204" pitchFamily="34" charset="0"/>
              <a:cs typeface="Arial" panose="020B0604020202020204" pitchFamily="34" charset="0"/>
            </a:endParaRPr>
          </a:p>
          <a:p>
            <a:pPr algn="ctr"/>
            <a:endParaRPr lang="en-GB" sz="3200" b="1" cap="none" spc="0" dirty="0">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latin typeface="Arial" panose="020B0604020202020204" pitchFamily="34" charset="0"/>
              <a:cs typeface="Arial" panose="020B0604020202020204" pitchFamily="34" charset="0"/>
            </a:endParaRPr>
          </a:p>
        </p:txBody>
      </p:sp>
      <p:sp>
        <p:nvSpPr>
          <p:cNvPr id="44" name="TextBox 43">
            <a:extLst>
              <a:ext uri="{FF2B5EF4-FFF2-40B4-BE49-F238E27FC236}">
                <a16:creationId xmlns:a16="http://schemas.microsoft.com/office/drawing/2014/main" id="{FD70A972-8935-199F-57EB-E9C410555235}"/>
              </a:ext>
            </a:extLst>
          </p:cNvPr>
          <p:cNvSpPr txBox="1"/>
          <p:nvPr/>
        </p:nvSpPr>
        <p:spPr>
          <a:xfrm>
            <a:off x="8149723" y="1646551"/>
            <a:ext cx="3694477" cy="2123658"/>
          </a:xfrm>
          <a:prstGeom prst="rect">
            <a:avLst/>
          </a:prstGeom>
          <a:noFill/>
        </p:spPr>
        <p:txBody>
          <a:bodyPr wrap="square" rtlCol="0">
            <a:spAutoFit/>
          </a:bodyPr>
          <a:lstStyle/>
          <a:p>
            <a:r>
              <a:rPr lang="en-GB" sz="1200" dirty="0">
                <a:solidFill>
                  <a:schemeClr val="bg1"/>
                </a:solidFill>
                <a:latin typeface="Arial" panose="020B0604020202020204" pitchFamily="34" charset="0"/>
                <a:cs typeface="Arial" panose="020B0604020202020204" pitchFamily="34" charset="0"/>
              </a:rPr>
              <a:t>Although there is guidance of developmental milestones, all children are different and can achieve these milestones at varied ages. Factors that can affect development include:</a:t>
            </a:r>
          </a:p>
          <a:p>
            <a:pPr marL="285750" indent="-285750">
              <a:buFont typeface="Arial" panose="020B0604020202020204" pitchFamily="34" charset="0"/>
              <a:buChar char="•"/>
            </a:pPr>
            <a:r>
              <a:rPr lang="en-GB" sz="1200" dirty="0">
                <a:solidFill>
                  <a:schemeClr val="bg1"/>
                </a:solidFill>
                <a:latin typeface="Arial" panose="020B0604020202020204" pitchFamily="34" charset="0"/>
                <a:cs typeface="Arial" panose="020B0604020202020204" pitchFamily="34" charset="0"/>
              </a:rPr>
              <a:t>Low birth weight</a:t>
            </a:r>
          </a:p>
          <a:p>
            <a:pPr marL="285750" indent="-285750">
              <a:buFont typeface="Arial" panose="020B0604020202020204" pitchFamily="34" charset="0"/>
              <a:buChar char="•"/>
            </a:pPr>
            <a:r>
              <a:rPr lang="en-GB" sz="1200" dirty="0">
                <a:solidFill>
                  <a:schemeClr val="bg1"/>
                </a:solidFill>
                <a:latin typeface="Arial" panose="020B0604020202020204" pitchFamily="34" charset="0"/>
                <a:cs typeface="Arial" panose="020B0604020202020204" pitchFamily="34" charset="0"/>
              </a:rPr>
              <a:t>Genetics </a:t>
            </a:r>
          </a:p>
          <a:p>
            <a:pPr marL="285750" indent="-285750">
              <a:buFont typeface="Arial" panose="020B0604020202020204" pitchFamily="34" charset="0"/>
              <a:buChar char="•"/>
            </a:pPr>
            <a:r>
              <a:rPr lang="en-GB" sz="1200" dirty="0">
                <a:solidFill>
                  <a:schemeClr val="bg1"/>
                </a:solidFill>
                <a:latin typeface="Arial" panose="020B0604020202020204" pitchFamily="34" charset="0"/>
                <a:cs typeface="Arial" panose="020B0604020202020204" pitchFamily="34" charset="0"/>
              </a:rPr>
              <a:t>History</a:t>
            </a:r>
          </a:p>
          <a:p>
            <a:pPr marL="285750" indent="-285750">
              <a:buFont typeface="Arial" panose="020B0604020202020204" pitchFamily="34" charset="0"/>
              <a:buChar char="•"/>
            </a:pPr>
            <a:r>
              <a:rPr lang="en-GB" sz="1200" dirty="0">
                <a:solidFill>
                  <a:schemeClr val="bg1"/>
                </a:solidFill>
                <a:latin typeface="Arial" panose="020B0604020202020204" pitchFamily="34" charset="0"/>
                <a:cs typeface="Arial" panose="020B0604020202020204" pitchFamily="34" charset="0"/>
              </a:rPr>
              <a:t>Experience and opportunities </a:t>
            </a:r>
          </a:p>
          <a:p>
            <a:pPr marL="285750" indent="-285750">
              <a:buFont typeface="Arial" panose="020B0604020202020204" pitchFamily="34" charset="0"/>
              <a:buChar char="•"/>
            </a:pPr>
            <a:r>
              <a:rPr lang="en-GB" sz="1200" dirty="0">
                <a:solidFill>
                  <a:schemeClr val="bg1"/>
                </a:solidFill>
                <a:latin typeface="Arial" panose="020B0604020202020204" pitchFamily="34" charset="0"/>
                <a:cs typeface="Arial" panose="020B0604020202020204" pitchFamily="34" charset="0"/>
              </a:rPr>
              <a:t>Stress </a:t>
            </a:r>
          </a:p>
          <a:p>
            <a:pPr marL="285750" indent="-285750">
              <a:buFont typeface="Arial" panose="020B0604020202020204" pitchFamily="34" charset="0"/>
              <a:buChar char="•"/>
            </a:pPr>
            <a:endParaRPr lang="en-GB" sz="1200" dirty="0">
              <a:solidFill>
                <a:schemeClr val="bg1"/>
              </a:solidFill>
              <a:latin typeface="Arial" panose="020B0604020202020204" pitchFamily="34" charset="0"/>
              <a:cs typeface="Arial" panose="020B0604020202020204" pitchFamily="34" charset="0"/>
            </a:endParaRPr>
          </a:p>
          <a:p>
            <a:r>
              <a:rPr lang="en-GB" sz="1200" dirty="0">
                <a:solidFill>
                  <a:schemeClr val="bg1"/>
                </a:solidFill>
                <a:latin typeface="Arial" panose="020B0604020202020204" pitchFamily="34" charset="0"/>
                <a:cs typeface="Arial" panose="020B0604020202020204" pitchFamily="34" charset="0"/>
              </a:rPr>
              <a:t>(Birthto5matters, no date). </a:t>
            </a:r>
          </a:p>
        </p:txBody>
      </p:sp>
      <p:pic>
        <p:nvPicPr>
          <p:cNvPr id="1026" name="Picture 2">
            <a:extLst>
              <a:ext uri="{FF2B5EF4-FFF2-40B4-BE49-F238E27FC236}">
                <a16:creationId xmlns:a16="http://schemas.microsoft.com/office/drawing/2014/main" id="{7AE9C8CF-8487-C5FD-6FD0-45EA51EFB2E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805646" y="3525188"/>
            <a:ext cx="3775661" cy="2716127"/>
          </a:xfrm>
          <a:prstGeom prst="rect">
            <a:avLst/>
          </a:prstGeom>
          <a:noFill/>
          <a:extLst>
            <a:ext uri="{909E8E84-426E-40DD-AFC4-6F175D3DCCD1}">
              <a14:hiddenFill xmlns:a14="http://schemas.microsoft.com/office/drawing/2010/main">
                <a:solidFill>
                  <a:srgbClr val="FFFFFF"/>
                </a:solidFill>
              </a14:hiddenFill>
            </a:ext>
          </a:extLst>
        </p:spPr>
      </p:pic>
      <p:sp>
        <p:nvSpPr>
          <p:cNvPr id="45" name="TextBox 44">
            <a:extLst>
              <a:ext uri="{FF2B5EF4-FFF2-40B4-BE49-F238E27FC236}">
                <a16:creationId xmlns:a16="http://schemas.microsoft.com/office/drawing/2014/main" id="{5B283AB4-A535-6E4A-3200-DE52264C5836}"/>
              </a:ext>
            </a:extLst>
          </p:cNvPr>
          <p:cNvSpPr txBox="1"/>
          <p:nvPr/>
        </p:nvSpPr>
        <p:spPr>
          <a:xfrm>
            <a:off x="8239432" y="5810865"/>
            <a:ext cx="2362195" cy="230832"/>
          </a:xfrm>
          <a:prstGeom prst="rect">
            <a:avLst/>
          </a:prstGeom>
          <a:noFill/>
        </p:spPr>
        <p:txBody>
          <a:bodyPr wrap="square" rtlCol="0">
            <a:spAutoFit/>
          </a:bodyPr>
          <a:lstStyle/>
          <a:p>
            <a:pPr algn="ctr"/>
            <a:r>
              <a:rPr lang="en-GB" sz="900" dirty="0">
                <a:latin typeface="Arial" panose="020B0604020202020204" pitchFamily="34" charset="0"/>
                <a:cs typeface="Arial" panose="020B0604020202020204" pitchFamily="34" charset="0"/>
              </a:rPr>
              <a:t>(Milford Kids Thrive, no date). </a:t>
            </a:r>
          </a:p>
        </p:txBody>
      </p:sp>
    </p:spTree>
    <p:extLst>
      <p:ext uri="{BB962C8B-B14F-4D97-AF65-F5344CB8AC3E}">
        <p14:creationId xmlns:p14="http://schemas.microsoft.com/office/powerpoint/2010/main" val="400088216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 name="Rectangle: Rounded Corners 15">
            <a:extLst>
              <a:ext uri="{FF2B5EF4-FFF2-40B4-BE49-F238E27FC236}">
                <a16:creationId xmlns:a16="http://schemas.microsoft.com/office/drawing/2014/main" id="{A31D9B10-E461-59F1-432B-63E2C37A0FAE}"/>
              </a:ext>
            </a:extLst>
          </p:cNvPr>
          <p:cNvSpPr/>
          <p:nvPr/>
        </p:nvSpPr>
        <p:spPr>
          <a:xfrm>
            <a:off x="6464279" y="4903635"/>
            <a:ext cx="5629399" cy="1590639"/>
          </a:xfrm>
          <a:prstGeom prst="roundRect">
            <a:avLst>
              <a:gd name="adj" fmla="val 15292"/>
            </a:avLst>
          </a:prstGeom>
          <a:solidFill>
            <a:srgbClr val="B99AB8"/>
          </a:solidFill>
          <a:ln>
            <a:solidFill>
              <a:srgbClr val="B99AB8"/>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 name="Rectangle: Rounded Corners 1">
            <a:extLst>
              <a:ext uri="{FF2B5EF4-FFF2-40B4-BE49-F238E27FC236}">
                <a16:creationId xmlns:a16="http://schemas.microsoft.com/office/drawing/2014/main" id="{3D791AA5-7C43-528C-8B10-1033252E74F0}"/>
              </a:ext>
            </a:extLst>
          </p:cNvPr>
          <p:cNvSpPr/>
          <p:nvPr/>
        </p:nvSpPr>
        <p:spPr>
          <a:xfrm>
            <a:off x="0" y="363725"/>
            <a:ext cx="12192000" cy="835321"/>
          </a:xfrm>
          <a:prstGeom prst="roundRect">
            <a:avLst/>
          </a:prstGeom>
          <a:solidFill>
            <a:srgbClr val="C12E87"/>
          </a:solidFill>
          <a:ln>
            <a:solidFill>
              <a:srgbClr val="9A367E"/>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000" dirty="0">
                <a:solidFill>
                  <a:schemeClr val="bg1"/>
                </a:solidFill>
                <a:latin typeface="Arial" panose="020B0604020202020204" pitchFamily="34" charset="0"/>
                <a:cs typeface="Arial" panose="020B0604020202020204" pitchFamily="34" charset="0"/>
              </a:rPr>
              <a:t>What are the first 1000 days?</a:t>
            </a:r>
          </a:p>
          <a:p>
            <a:pPr algn="ctr"/>
            <a:endParaRPr lang="en-GB" sz="1400" dirty="0">
              <a:solidFill>
                <a:schemeClr val="bg1"/>
              </a:solidFill>
              <a:latin typeface="Arial" panose="020B0604020202020204" pitchFamily="34" charset="0"/>
              <a:cs typeface="Arial" panose="020B0604020202020204" pitchFamily="34" charset="0"/>
            </a:endParaRPr>
          </a:p>
          <a:p>
            <a:pPr algn="ctr"/>
            <a:r>
              <a:rPr lang="en-GB" sz="2000" dirty="0">
                <a:solidFill>
                  <a:schemeClr val="bg1"/>
                </a:solidFill>
                <a:latin typeface="Arial" panose="020B0604020202020204" pitchFamily="34" charset="0"/>
                <a:cs typeface="Arial" panose="020B0604020202020204" pitchFamily="34" charset="0"/>
              </a:rPr>
              <a:t>The importance of the first 1000 days.  </a:t>
            </a:r>
          </a:p>
        </p:txBody>
      </p:sp>
      <p:cxnSp>
        <p:nvCxnSpPr>
          <p:cNvPr id="3" name="Straight Connector 2">
            <a:extLst>
              <a:ext uri="{FF2B5EF4-FFF2-40B4-BE49-F238E27FC236}">
                <a16:creationId xmlns:a16="http://schemas.microsoft.com/office/drawing/2014/main" id="{B53D87CB-8A0F-C7BC-813D-4023793588D9}"/>
              </a:ext>
            </a:extLst>
          </p:cNvPr>
          <p:cNvCxnSpPr/>
          <p:nvPr/>
        </p:nvCxnSpPr>
        <p:spPr>
          <a:xfrm>
            <a:off x="0" y="248756"/>
            <a:ext cx="12192000" cy="0"/>
          </a:xfrm>
          <a:prstGeom prst="line">
            <a:avLst/>
          </a:prstGeom>
          <a:effectLst>
            <a:outerShdw blurRad="50800" dist="38100" dir="5400000" algn="t" rotWithShape="0">
              <a:prstClr val="black">
                <a:alpha val="40000"/>
              </a:prstClr>
            </a:outerShdw>
          </a:effectLst>
        </p:spPr>
        <p:style>
          <a:lnRef idx="3">
            <a:schemeClr val="accent5"/>
          </a:lnRef>
          <a:fillRef idx="0">
            <a:schemeClr val="accent5"/>
          </a:fillRef>
          <a:effectRef idx="2">
            <a:schemeClr val="accent5"/>
          </a:effectRef>
          <a:fontRef idx="minor">
            <a:schemeClr val="tx1"/>
          </a:fontRef>
        </p:style>
      </p:cxnSp>
      <p:cxnSp>
        <p:nvCxnSpPr>
          <p:cNvPr id="6" name="Straight Connector 5">
            <a:extLst>
              <a:ext uri="{FF2B5EF4-FFF2-40B4-BE49-F238E27FC236}">
                <a16:creationId xmlns:a16="http://schemas.microsoft.com/office/drawing/2014/main" id="{AC6427E8-BE72-8C78-839B-F6C8BB337E40}"/>
              </a:ext>
            </a:extLst>
          </p:cNvPr>
          <p:cNvCxnSpPr/>
          <p:nvPr/>
        </p:nvCxnSpPr>
        <p:spPr>
          <a:xfrm>
            <a:off x="0" y="6609244"/>
            <a:ext cx="12192000" cy="0"/>
          </a:xfrm>
          <a:prstGeom prst="line">
            <a:avLst/>
          </a:prstGeom>
          <a:effectLst>
            <a:outerShdw blurRad="50800" dist="38100" dir="5400000" algn="t" rotWithShape="0">
              <a:prstClr val="black">
                <a:alpha val="40000"/>
              </a:prstClr>
            </a:outerShdw>
          </a:effectLst>
        </p:spPr>
        <p:style>
          <a:lnRef idx="3">
            <a:schemeClr val="accent5"/>
          </a:lnRef>
          <a:fillRef idx="0">
            <a:schemeClr val="accent5"/>
          </a:fillRef>
          <a:effectRef idx="2">
            <a:schemeClr val="accent5"/>
          </a:effectRef>
          <a:fontRef idx="minor">
            <a:schemeClr val="tx1"/>
          </a:fontRef>
        </p:style>
      </p:cxnSp>
      <p:sp>
        <p:nvSpPr>
          <p:cNvPr id="7" name="TextBox 6">
            <a:extLst>
              <a:ext uri="{FF2B5EF4-FFF2-40B4-BE49-F238E27FC236}">
                <a16:creationId xmlns:a16="http://schemas.microsoft.com/office/drawing/2014/main" id="{73283FB1-633D-D3DC-2CEF-1126AC9D9C78}"/>
              </a:ext>
            </a:extLst>
          </p:cNvPr>
          <p:cNvSpPr txBox="1"/>
          <p:nvPr/>
        </p:nvSpPr>
        <p:spPr>
          <a:xfrm>
            <a:off x="46511" y="1294304"/>
            <a:ext cx="2680221" cy="3631763"/>
          </a:xfrm>
          <a:prstGeom prst="rect">
            <a:avLst/>
          </a:prstGeom>
          <a:noFill/>
        </p:spPr>
        <p:txBody>
          <a:bodyPr wrap="square" rtlCol="0">
            <a:spAutoFit/>
          </a:bodyPr>
          <a:lstStyle/>
          <a:p>
            <a:r>
              <a:rPr lang="en-GB" sz="1000" b="1" u="sng" dirty="0">
                <a:latin typeface="Arial" panose="020B0604020202020204" pitchFamily="34" charset="0"/>
                <a:cs typeface="Arial" panose="020B0604020202020204" pitchFamily="34" charset="0"/>
              </a:rPr>
              <a:t>The importance of the first 1000 days. </a:t>
            </a:r>
          </a:p>
          <a:p>
            <a:r>
              <a:rPr lang="en-GB" sz="1000" dirty="0">
                <a:latin typeface="Arial" panose="020B0604020202020204" pitchFamily="34" charset="0"/>
                <a:cs typeface="Arial" panose="020B0604020202020204" pitchFamily="34" charset="0"/>
              </a:rPr>
              <a:t>During the first 1000 days it is considered the optimal time for intervention to improve outcomes for the mother, foetal birth and infant outcomes. </a:t>
            </a:r>
          </a:p>
          <a:p>
            <a:endParaRPr lang="en-GB" sz="1000" dirty="0">
              <a:latin typeface="Arial" panose="020B0604020202020204" pitchFamily="34" charset="0"/>
              <a:cs typeface="Arial" panose="020B0604020202020204" pitchFamily="34" charset="0"/>
            </a:endParaRPr>
          </a:p>
          <a:p>
            <a:r>
              <a:rPr lang="en-GB" sz="1000" dirty="0">
                <a:latin typeface="Arial" panose="020B0604020202020204" pitchFamily="34" charset="0"/>
                <a:cs typeface="Arial" panose="020B0604020202020204" pitchFamily="34" charset="0"/>
              </a:rPr>
              <a:t>The first 1000 days is the most crucial time for development beyond body and brain but for a child’s metabolism and immune system to also develop. Nutrition from the time of conception influences foetal growth, birth outcomes and infant growth (Wrottesley, 2015). </a:t>
            </a:r>
          </a:p>
          <a:p>
            <a:endParaRPr lang="en-GB" sz="1000" dirty="0">
              <a:latin typeface="Arial" panose="020B0604020202020204" pitchFamily="34" charset="0"/>
              <a:cs typeface="Arial" panose="020B0604020202020204" pitchFamily="34" charset="0"/>
            </a:endParaRPr>
          </a:p>
          <a:p>
            <a:r>
              <a:rPr lang="en-GB" sz="1000" dirty="0">
                <a:latin typeface="Arial" panose="020B0604020202020204" pitchFamily="34" charset="0"/>
                <a:cs typeface="Arial" panose="020B0604020202020204" pitchFamily="34" charset="0"/>
              </a:rPr>
              <a:t>The first 1000 days are important to a child’s life as it is during this period that the foundations are being formed for their development through love, care and nutrition</a:t>
            </a:r>
          </a:p>
          <a:p>
            <a:r>
              <a:rPr lang="en-GB" sz="1000" dirty="0">
                <a:latin typeface="Arial" panose="020B0604020202020204" pitchFamily="34" charset="0"/>
                <a:cs typeface="Arial" panose="020B0604020202020204" pitchFamily="34" charset="0"/>
              </a:rPr>
              <a:t>(House of Commons, 2019).</a:t>
            </a:r>
          </a:p>
          <a:p>
            <a:endParaRPr lang="en-GB" sz="1000" dirty="0">
              <a:latin typeface="Arial" panose="020B0604020202020204" pitchFamily="34" charset="0"/>
              <a:cs typeface="Arial" panose="020B0604020202020204" pitchFamily="34" charset="0"/>
            </a:endParaRPr>
          </a:p>
          <a:p>
            <a:endParaRPr lang="en-GB" sz="1000" dirty="0">
              <a:latin typeface="Arial" panose="020B0604020202020204" pitchFamily="34" charset="0"/>
              <a:cs typeface="Arial" panose="020B0604020202020204" pitchFamily="34" charset="0"/>
            </a:endParaRPr>
          </a:p>
          <a:p>
            <a:endParaRPr lang="en-GB" sz="1000" dirty="0">
              <a:latin typeface="Arial" panose="020B0604020202020204" pitchFamily="34" charset="0"/>
              <a:cs typeface="Arial" panose="020B0604020202020204" pitchFamily="34" charset="0"/>
            </a:endParaRPr>
          </a:p>
          <a:p>
            <a:r>
              <a:rPr lang="en-GB" sz="1000" dirty="0">
                <a:latin typeface="Arial" panose="020B0604020202020204" pitchFamily="34" charset="0"/>
                <a:cs typeface="Arial" panose="020B0604020202020204" pitchFamily="34" charset="0"/>
              </a:rPr>
              <a:t>Vaccination's, holistic development </a:t>
            </a:r>
          </a:p>
        </p:txBody>
      </p:sp>
      <p:sp>
        <p:nvSpPr>
          <p:cNvPr id="9" name="TextBox 8">
            <a:extLst>
              <a:ext uri="{FF2B5EF4-FFF2-40B4-BE49-F238E27FC236}">
                <a16:creationId xmlns:a16="http://schemas.microsoft.com/office/drawing/2014/main" id="{6B668D61-2898-B0E9-A763-F149952E609C}"/>
              </a:ext>
            </a:extLst>
          </p:cNvPr>
          <p:cNvSpPr txBox="1"/>
          <p:nvPr/>
        </p:nvSpPr>
        <p:spPr>
          <a:xfrm>
            <a:off x="6953938" y="1214387"/>
            <a:ext cx="2235890" cy="3323987"/>
          </a:xfrm>
          <a:prstGeom prst="rect">
            <a:avLst/>
          </a:prstGeom>
          <a:noFill/>
        </p:spPr>
        <p:txBody>
          <a:bodyPr wrap="square" rtlCol="0">
            <a:spAutoFit/>
          </a:bodyPr>
          <a:lstStyle/>
          <a:p>
            <a:r>
              <a:rPr lang="en-GB" sz="1000" b="1" u="sng" dirty="0">
                <a:latin typeface="Arial" panose="020B0604020202020204" pitchFamily="34" charset="0"/>
                <a:cs typeface="Arial" panose="020B0604020202020204" pitchFamily="34" charset="0"/>
              </a:rPr>
              <a:t>What is the brain development process in the first 1000 days? </a:t>
            </a:r>
          </a:p>
          <a:p>
            <a:endParaRPr lang="en-GB" sz="1000" dirty="0">
              <a:latin typeface="Arial" panose="020B0604020202020204" pitchFamily="34" charset="0"/>
              <a:cs typeface="Arial" panose="020B0604020202020204" pitchFamily="34" charset="0"/>
            </a:endParaRPr>
          </a:p>
          <a:p>
            <a:r>
              <a:rPr lang="en-GB" sz="1000" dirty="0">
                <a:latin typeface="Arial" panose="020B0604020202020204" pitchFamily="34" charset="0"/>
                <a:cs typeface="Arial" panose="020B0604020202020204" pitchFamily="34" charset="0"/>
              </a:rPr>
              <a:t>A brain’s growth is rapid and by the time a child is three years old 90% of their brain will be developed. </a:t>
            </a:r>
          </a:p>
          <a:p>
            <a:endParaRPr lang="en-GB" sz="1000" dirty="0">
              <a:latin typeface="Arial" panose="020B0604020202020204" pitchFamily="34" charset="0"/>
              <a:cs typeface="Arial" panose="020B0604020202020204" pitchFamily="34" charset="0"/>
            </a:endParaRPr>
          </a:p>
          <a:p>
            <a:r>
              <a:rPr lang="en-GB" sz="1000" dirty="0">
                <a:latin typeface="Arial" panose="020B0604020202020204" pitchFamily="34" charset="0"/>
                <a:cs typeface="Arial" panose="020B0604020202020204" pitchFamily="34" charset="0"/>
              </a:rPr>
              <a:t>Each time a child experiences being held, hearing language or exploring the environment they will develop connection. </a:t>
            </a:r>
          </a:p>
          <a:p>
            <a:endParaRPr lang="en-GB" sz="1000" dirty="0">
              <a:latin typeface="Arial" panose="020B0604020202020204" pitchFamily="34" charset="0"/>
              <a:cs typeface="Arial" panose="020B0604020202020204" pitchFamily="34" charset="0"/>
            </a:endParaRPr>
          </a:p>
          <a:p>
            <a:r>
              <a:rPr lang="en-GB" sz="1000" dirty="0">
                <a:latin typeface="Arial" panose="020B0604020202020204" pitchFamily="34" charset="0"/>
                <a:cs typeface="Arial" panose="020B0604020202020204" pitchFamily="34" charset="0"/>
              </a:rPr>
              <a:t>It is during the first 1000 days that these connections are developed rapidly. </a:t>
            </a:r>
          </a:p>
          <a:p>
            <a:endParaRPr lang="en-GB" sz="1000" dirty="0">
              <a:latin typeface="Arial" panose="020B0604020202020204" pitchFamily="34" charset="0"/>
              <a:cs typeface="Arial" panose="020B0604020202020204" pitchFamily="34" charset="0"/>
            </a:endParaRPr>
          </a:p>
          <a:p>
            <a:r>
              <a:rPr lang="en-GB" sz="1000" dirty="0">
                <a:latin typeface="Arial" panose="020B0604020202020204" pitchFamily="34" charset="0"/>
                <a:cs typeface="Arial" panose="020B0604020202020204" pitchFamily="34" charset="0"/>
              </a:rPr>
              <a:t>‘From birth to age two a child will form 700 new connections per second’ </a:t>
            </a:r>
          </a:p>
          <a:p>
            <a:endParaRPr lang="en-GB" sz="1000" dirty="0">
              <a:latin typeface="Arial" panose="020B0604020202020204" pitchFamily="34" charset="0"/>
              <a:cs typeface="Arial" panose="020B0604020202020204" pitchFamily="34" charset="0"/>
            </a:endParaRPr>
          </a:p>
          <a:p>
            <a:r>
              <a:rPr lang="en-GB" sz="1000" dirty="0">
                <a:latin typeface="Arial" panose="020B0604020202020204" pitchFamily="34" charset="0"/>
                <a:cs typeface="Arial" panose="020B0604020202020204" pitchFamily="34" charset="0"/>
              </a:rPr>
              <a:t>(Welsh Government, no date). </a:t>
            </a:r>
          </a:p>
        </p:txBody>
      </p:sp>
      <p:sp>
        <p:nvSpPr>
          <p:cNvPr id="8" name="TextBox 7">
            <a:extLst>
              <a:ext uri="{FF2B5EF4-FFF2-40B4-BE49-F238E27FC236}">
                <a16:creationId xmlns:a16="http://schemas.microsoft.com/office/drawing/2014/main" id="{B3469664-D3B3-7B8A-BD29-9C12745B0C35}"/>
              </a:ext>
            </a:extLst>
          </p:cNvPr>
          <p:cNvSpPr txBox="1"/>
          <p:nvPr/>
        </p:nvSpPr>
        <p:spPr>
          <a:xfrm>
            <a:off x="9632260" y="1191169"/>
            <a:ext cx="2624922" cy="1785104"/>
          </a:xfrm>
          <a:prstGeom prst="rect">
            <a:avLst/>
          </a:prstGeom>
          <a:noFill/>
        </p:spPr>
        <p:txBody>
          <a:bodyPr wrap="square" rtlCol="0">
            <a:spAutoFit/>
          </a:bodyPr>
          <a:lstStyle/>
          <a:p>
            <a:r>
              <a:rPr lang="en-GB" sz="1000" b="1" u="sng" dirty="0">
                <a:latin typeface="Arial" panose="020B0604020202020204" pitchFamily="34" charset="0"/>
                <a:cs typeface="Arial" panose="020B0604020202020204" pitchFamily="34" charset="0"/>
              </a:rPr>
              <a:t>Experiences during the first 1000 days. </a:t>
            </a:r>
          </a:p>
          <a:p>
            <a:endParaRPr lang="en-GB" sz="1000" dirty="0">
              <a:latin typeface="Arial" panose="020B0604020202020204" pitchFamily="34" charset="0"/>
              <a:cs typeface="Arial" panose="020B0604020202020204" pitchFamily="34" charset="0"/>
            </a:endParaRPr>
          </a:p>
          <a:p>
            <a:r>
              <a:rPr lang="en-GB" sz="1000" dirty="0">
                <a:latin typeface="Arial" panose="020B0604020202020204" pitchFamily="34" charset="0"/>
                <a:cs typeface="Arial" panose="020B0604020202020204" pitchFamily="34" charset="0"/>
              </a:rPr>
              <a:t>The first 1000 days of a child’s life has a considerable impact on brain development. </a:t>
            </a:r>
          </a:p>
          <a:p>
            <a:endParaRPr lang="en-GB" sz="1000" dirty="0">
              <a:latin typeface="Arial" panose="020B0604020202020204" pitchFamily="34" charset="0"/>
              <a:cs typeface="Arial" panose="020B0604020202020204" pitchFamily="34" charset="0"/>
            </a:endParaRPr>
          </a:p>
          <a:p>
            <a:r>
              <a:rPr lang="en-GB" sz="1000" dirty="0">
                <a:latin typeface="Arial" panose="020B0604020202020204" pitchFamily="34" charset="0"/>
                <a:cs typeface="Arial" panose="020B0604020202020204" pitchFamily="34" charset="0"/>
              </a:rPr>
              <a:t>Experiences during this period include: </a:t>
            </a:r>
          </a:p>
          <a:p>
            <a:pPr marL="285750" indent="-285750">
              <a:buFont typeface="Arial" panose="020B0604020202020204" pitchFamily="34" charset="0"/>
              <a:buChar char="•"/>
            </a:pPr>
            <a:r>
              <a:rPr lang="en-GB" sz="1000" dirty="0">
                <a:latin typeface="Arial" panose="020B0604020202020204" pitchFamily="34" charset="0"/>
                <a:cs typeface="Arial" panose="020B0604020202020204" pitchFamily="34" charset="0"/>
              </a:rPr>
              <a:t>Being held</a:t>
            </a:r>
          </a:p>
          <a:p>
            <a:pPr marL="285750" indent="-285750">
              <a:buFont typeface="Arial" panose="020B0604020202020204" pitchFamily="34" charset="0"/>
              <a:buChar char="•"/>
            </a:pPr>
            <a:r>
              <a:rPr lang="en-GB" sz="1000" dirty="0">
                <a:latin typeface="Arial" panose="020B0604020202020204" pitchFamily="34" charset="0"/>
                <a:cs typeface="Arial" panose="020B0604020202020204" pitchFamily="34" charset="0"/>
              </a:rPr>
              <a:t>Hearing Language </a:t>
            </a:r>
          </a:p>
          <a:p>
            <a:pPr marL="285750" indent="-285750">
              <a:buFont typeface="Arial" panose="020B0604020202020204" pitchFamily="34" charset="0"/>
              <a:buChar char="•"/>
            </a:pPr>
            <a:r>
              <a:rPr lang="en-GB" sz="1000" dirty="0">
                <a:latin typeface="Arial" panose="020B0604020202020204" pitchFamily="34" charset="0"/>
                <a:cs typeface="Arial" panose="020B0604020202020204" pitchFamily="34" charset="0"/>
              </a:rPr>
              <a:t>Exploring environment</a:t>
            </a:r>
          </a:p>
          <a:p>
            <a:endParaRPr lang="en-GB" sz="1000" dirty="0">
              <a:latin typeface="Arial" panose="020B0604020202020204" pitchFamily="34" charset="0"/>
              <a:cs typeface="Arial" panose="020B0604020202020204" pitchFamily="34" charset="0"/>
            </a:endParaRPr>
          </a:p>
          <a:p>
            <a:r>
              <a:rPr lang="en-GB" sz="1000" dirty="0">
                <a:latin typeface="Arial" panose="020B0604020202020204" pitchFamily="34" charset="0"/>
                <a:cs typeface="Arial" panose="020B0604020202020204" pitchFamily="34" charset="0"/>
              </a:rPr>
              <a:t>(HM Government, 2021). </a:t>
            </a:r>
          </a:p>
        </p:txBody>
      </p:sp>
      <p:sp>
        <p:nvSpPr>
          <p:cNvPr id="10" name="TextBox 9">
            <a:extLst>
              <a:ext uri="{FF2B5EF4-FFF2-40B4-BE49-F238E27FC236}">
                <a16:creationId xmlns:a16="http://schemas.microsoft.com/office/drawing/2014/main" id="{DFB6DB31-8536-BD8F-D24E-99DD5ACE0974}"/>
              </a:ext>
            </a:extLst>
          </p:cNvPr>
          <p:cNvSpPr txBox="1"/>
          <p:nvPr/>
        </p:nvSpPr>
        <p:spPr>
          <a:xfrm>
            <a:off x="2910993" y="1199046"/>
            <a:ext cx="3600511" cy="5016758"/>
          </a:xfrm>
          <a:prstGeom prst="rect">
            <a:avLst/>
          </a:prstGeom>
          <a:noFill/>
        </p:spPr>
        <p:txBody>
          <a:bodyPr wrap="square" rtlCol="0">
            <a:spAutoFit/>
          </a:bodyPr>
          <a:lstStyle/>
          <a:p>
            <a:r>
              <a:rPr lang="en-GB" sz="1000" b="1" u="sng" dirty="0"/>
              <a:t>Important factors during the first 1000 days.</a:t>
            </a:r>
          </a:p>
          <a:p>
            <a:r>
              <a:rPr lang="en-GB" sz="1000" dirty="0"/>
              <a:t>The key factors to take into considering during the first 100 days include: </a:t>
            </a:r>
          </a:p>
          <a:p>
            <a:pPr marL="285750" indent="-285750">
              <a:buFont typeface="Arial" panose="020B0604020202020204" pitchFamily="34" charset="0"/>
              <a:buChar char="•"/>
            </a:pPr>
            <a:r>
              <a:rPr lang="en-GB" sz="1000" b="1" i="1" dirty="0"/>
              <a:t>Nutrition- </a:t>
            </a:r>
            <a:r>
              <a:rPr lang="en-GB" sz="1000" b="1" dirty="0"/>
              <a:t> </a:t>
            </a:r>
            <a:r>
              <a:rPr lang="en-GB" sz="1000" dirty="0"/>
              <a:t>This plays a crucial part from the time of conception for a child’s future health. Nutrition in the first 1000 days impacts the metabolism, immune system and the organs of a child. </a:t>
            </a:r>
          </a:p>
          <a:p>
            <a:pPr marL="285750" indent="-285750">
              <a:buFont typeface="Arial" panose="020B0604020202020204" pitchFamily="34" charset="0"/>
              <a:buChar char="•"/>
            </a:pPr>
            <a:r>
              <a:rPr lang="en-GB" sz="1000" b="1" i="1" dirty="0"/>
              <a:t>Stress/Trauma- </a:t>
            </a:r>
            <a:r>
              <a:rPr lang="en-GB" sz="1000" dirty="0"/>
              <a:t>When carrying a child stress and trauma can cause complications such as affecting a baby’s growth and their nervous system. </a:t>
            </a:r>
          </a:p>
          <a:p>
            <a:pPr marL="285750" indent="-285750">
              <a:buFont typeface="Arial" panose="020B0604020202020204" pitchFamily="34" charset="0"/>
              <a:buChar char="•"/>
            </a:pPr>
            <a:r>
              <a:rPr lang="en-GB" sz="1000" b="1" i="1" dirty="0"/>
              <a:t>Safety- </a:t>
            </a:r>
            <a:r>
              <a:rPr lang="en-GB" sz="1000" dirty="0"/>
              <a:t>Relationships are a key factor within the first 1000 days of a child’s life. It is during this period a child needs to feel safe, secure and loved. This will lead to a child being able to develop their understanding, language skills, thinking skills and how to show their emotions. A child having safe and secure relationships during the first 1000 days will support how a child feels a sense of belonging in society.</a:t>
            </a:r>
          </a:p>
          <a:p>
            <a:endParaRPr lang="en-GB" sz="1000" b="1" i="1" dirty="0"/>
          </a:p>
          <a:p>
            <a:r>
              <a:rPr lang="en-GB" sz="1000" dirty="0"/>
              <a:t>If a baby does experience poor nutrition, stress/trauma or has not been subjected to love and care this have a negative effect on their health. Health problems that is can cause include: </a:t>
            </a:r>
          </a:p>
          <a:p>
            <a:pPr marL="171450" indent="-171450">
              <a:buFont typeface="Arial" panose="020B0604020202020204" pitchFamily="34" charset="0"/>
              <a:buChar char="•"/>
            </a:pPr>
            <a:r>
              <a:rPr lang="en-GB" sz="1000" dirty="0"/>
              <a:t>Diabetes</a:t>
            </a:r>
          </a:p>
          <a:p>
            <a:pPr marL="171450" indent="-171450">
              <a:buFont typeface="Arial" panose="020B0604020202020204" pitchFamily="34" charset="0"/>
              <a:buChar char="•"/>
            </a:pPr>
            <a:r>
              <a:rPr lang="en-GB" sz="1000" dirty="0"/>
              <a:t>High blood pressure </a:t>
            </a:r>
          </a:p>
          <a:p>
            <a:pPr marL="171450" indent="-171450">
              <a:buFont typeface="Arial" panose="020B0604020202020204" pitchFamily="34" charset="0"/>
              <a:buChar char="•"/>
            </a:pPr>
            <a:r>
              <a:rPr lang="en-GB" sz="1000" dirty="0"/>
              <a:t>Obesity </a:t>
            </a:r>
          </a:p>
          <a:p>
            <a:pPr marL="171450" indent="-171450">
              <a:buFont typeface="Arial" panose="020B0604020202020204" pitchFamily="34" charset="0"/>
              <a:buChar char="•"/>
            </a:pPr>
            <a:r>
              <a:rPr lang="en-GB" sz="1000" dirty="0"/>
              <a:t>Heart disease </a:t>
            </a:r>
          </a:p>
          <a:p>
            <a:pPr marL="171450" indent="-171450">
              <a:buFont typeface="Arial" panose="020B0604020202020204" pitchFamily="34" charset="0"/>
              <a:buChar char="•"/>
            </a:pPr>
            <a:r>
              <a:rPr lang="en-GB" sz="1000" dirty="0"/>
              <a:t>Stroke </a:t>
            </a:r>
          </a:p>
          <a:p>
            <a:pPr marL="171450" indent="-171450">
              <a:buFont typeface="Arial" panose="020B0604020202020204" pitchFamily="34" charset="0"/>
              <a:buChar char="•"/>
            </a:pPr>
            <a:endParaRPr lang="en-GB" sz="1000" dirty="0"/>
          </a:p>
          <a:p>
            <a:r>
              <a:rPr lang="en-GB" sz="1000" dirty="0">
                <a:latin typeface="Arial" panose="020B0604020202020204" pitchFamily="34" charset="0"/>
                <a:cs typeface="Arial" panose="020B0604020202020204" pitchFamily="34" charset="0"/>
              </a:rPr>
              <a:t>(</a:t>
            </a:r>
            <a:r>
              <a:rPr lang="en-GB" sz="1000" dirty="0" err="1">
                <a:latin typeface="Arial" panose="020B0604020202020204" pitchFamily="34" charset="0"/>
                <a:cs typeface="Arial" panose="020B0604020202020204" pitchFamily="34" charset="0"/>
              </a:rPr>
              <a:t>Pregnancybirth</a:t>
            </a:r>
            <a:r>
              <a:rPr lang="en-GB" sz="1000" dirty="0">
                <a:latin typeface="Arial" panose="020B0604020202020204" pitchFamily="34" charset="0"/>
                <a:cs typeface="Arial" panose="020B0604020202020204" pitchFamily="34" charset="0"/>
              </a:rPr>
              <a:t> &amp;</a:t>
            </a:r>
            <a:r>
              <a:rPr lang="en-GB" sz="1000" dirty="0" err="1">
                <a:latin typeface="Arial" panose="020B0604020202020204" pitchFamily="34" charset="0"/>
                <a:cs typeface="Arial" panose="020B0604020202020204" pitchFamily="34" charset="0"/>
              </a:rPr>
              <a:t>baby,no</a:t>
            </a:r>
            <a:r>
              <a:rPr lang="en-GB" sz="1000" dirty="0">
                <a:latin typeface="Arial" panose="020B0604020202020204" pitchFamily="34" charset="0"/>
                <a:cs typeface="Arial" panose="020B0604020202020204" pitchFamily="34" charset="0"/>
              </a:rPr>
              <a:t> date).</a:t>
            </a:r>
          </a:p>
          <a:p>
            <a:endParaRPr lang="en-GB" sz="1000" dirty="0"/>
          </a:p>
          <a:p>
            <a:endParaRPr lang="en-GB" sz="1000" dirty="0"/>
          </a:p>
          <a:p>
            <a:endParaRPr lang="en-GB" sz="1000" dirty="0"/>
          </a:p>
        </p:txBody>
      </p:sp>
      <p:pic>
        <p:nvPicPr>
          <p:cNvPr id="11" name="Picture 10">
            <a:extLst>
              <a:ext uri="{FF2B5EF4-FFF2-40B4-BE49-F238E27FC236}">
                <a16:creationId xmlns:a16="http://schemas.microsoft.com/office/drawing/2014/main" id="{E73666EE-448E-C147-9750-F17FFA1037B6}"/>
              </a:ext>
            </a:extLst>
          </p:cNvPr>
          <p:cNvPicPr>
            <a:picLocks noChangeAspect="1"/>
          </p:cNvPicPr>
          <p:nvPr/>
        </p:nvPicPr>
        <p:blipFill>
          <a:blip r:embed="rId2"/>
          <a:srcRect l="28094" t="6395" r="4609" b="2129"/>
          <a:stretch/>
        </p:blipFill>
        <p:spPr>
          <a:xfrm>
            <a:off x="4875092" y="4743640"/>
            <a:ext cx="1468103" cy="1579359"/>
          </a:xfrm>
          <a:prstGeom prst="rect">
            <a:avLst/>
          </a:prstGeom>
        </p:spPr>
      </p:pic>
      <p:sp>
        <p:nvSpPr>
          <p:cNvPr id="12" name="TextBox 11">
            <a:extLst>
              <a:ext uri="{FF2B5EF4-FFF2-40B4-BE49-F238E27FC236}">
                <a16:creationId xmlns:a16="http://schemas.microsoft.com/office/drawing/2014/main" id="{473D0EDD-1D31-FA63-FE8D-B7B898AE6AEC}"/>
              </a:ext>
            </a:extLst>
          </p:cNvPr>
          <p:cNvSpPr txBox="1"/>
          <p:nvPr/>
        </p:nvSpPr>
        <p:spPr>
          <a:xfrm>
            <a:off x="4996176" y="6239912"/>
            <a:ext cx="1347019" cy="369332"/>
          </a:xfrm>
          <a:prstGeom prst="rect">
            <a:avLst/>
          </a:prstGeom>
          <a:noFill/>
        </p:spPr>
        <p:txBody>
          <a:bodyPr wrap="square" rtlCol="0">
            <a:spAutoFit/>
          </a:bodyPr>
          <a:lstStyle/>
          <a:p>
            <a:r>
              <a:rPr lang="en-GB" dirty="0"/>
              <a:t> </a:t>
            </a:r>
            <a:r>
              <a:rPr lang="en-GB" sz="1100" dirty="0">
                <a:latin typeface="Arial" panose="020B0604020202020204" pitchFamily="34" charset="0"/>
                <a:cs typeface="Arial" panose="020B0604020202020204" pitchFamily="34" charset="0"/>
              </a:rPr>
              <a:t>(Pahr, 2023)</a:t>
            </a:r>
          </a:p>
        </p:txBody>
      </p:sp>
      <p:sp>
        <p:nvSpPr>
          <p:cNvPr id="27" name="Arrow: Right 26">
            <a:extLst>
              <a:ext uri="{FF2B5EF4-FFF2-40B4-BE49-F238E27FC236}">
                <a16:creationId xmlns:a16="http://schemas.microsoft.com/office/drawing/2014/main" id="{6424D97D-E986-0A58-CBBE-4D3C86EA92E1}"/>
              </a:ext>
            </a:extLst>
          </p:cNvPr>
          <p:cNvSpPr/>
          <p:nvPr/>
        </p:nvSpPr>
        <p:spPr>
          <a:xfrm>
            <a:off x="2553411" y="2457256"/>
            <a:ext cx="659336" cy="173770"/>
          </a:xfrm>
          <a:prstGeom prst="rightArrow">
            <a:avLst/>
          </a:prstGeom>
          <a:solidFill>
            <a:srgbClr val="B99AB8"/>
          </a:solidFill>
          <a:ln>
            <a:solidFill>
              <a:srgbClr val="B99AB8"/>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9" name="Arrow: Right 28">
            <a:extLst>
              <a:ext uri="{FF2B5EF4-FFF2-40B4-BE49-F238E27FC236}">
                <a16:creationId xmlns:a16="http://schemas.microsoft.com/office/drawing/2014/main" id="{34B13F68-D48E-98C1-B2D3-9059C4C0D5BB}"/>
              </a:ext>
            </a:extLst>
          </p:cNvPr>
          <p:cNvSpPr/>
          <p:nvPr/>
        </p:nvSpPr>
        <p:spPr>
          <a:xfrm>
            <a:off x="6294601" y="2493876"/>
            <a:ext cx="659336" cy="173770"/>
          </a:xfrm>
          <a:prstGeom prst="rightArrow">
            <a:avLst/>
          </a:prstGeom>
          <a:solidFill>
            <a:srgbClr val="B99AB8"/>
          </a:solidFill>
          <a:ln>
            <a:solidFill>
              <a:srgbClr val="B99AB8"/>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30" name="Arrow: Right 29">
            <a:extLst>
              <a:ext uri="{FF2B5EF4-FFF2-40B4-BE49-F238E27FC236}">
                <a16:creationId xmlns:a16="http://schemas.microsoft.com/office/drawing/2014/main" id="{E13C499C-2C65-CD01-C482-5A59DF2FA62B}"/>
              </a:ext>
            </a:extLst>
          </p:cNvPr>
          <p:cNvSpPr/>
          <p:nvPr/>
        </p:nvSpPr>
        <p:spPr>
          <a:xfrm>
            <a:off x="8972923" y="2457256"/>
            <a:ext cx="659336" cy="173770"/>
          </a:xfrm>
          <a:prstGeom prst="rightArrow">
            <a:avLst/>
          </a:prstGeom>
          <a:solidFill>
            <a:srgbClr val="B99AB8"/>
          </a:solidFill>
          <a:ln>
            <a:solidFill>
              <a:srgbClr val="B99AB8"/>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3" name="TextBox 12">
            <a:extLst>
              <a:ext uri="{FF2B5EF4-FFF2-40B4-BE49-F238E27FC236}">
                <a16:creationId xmlns:a16="http://schemas.microsoft.com/office/drawing/2014/main" id="{FE8BA16A-09EF-8793-D915-83103CCF84B7}"/>
              </a:ext>
            </a:extLst>
          </p:cNvPr>
          <p:cNvSpPr txBox="1"/>
          <p:nvPr/>
        </p:nvSpPr>
        <p:spPr>
          <a:xfrm>
            <a:off x="6464278" y="4923270"/>
            <a:ext cx="5727722" cy="861774"/>
          </a:xfrm>
          <a:prstGeom prst="rect">
            <a:avLst/>
          </a:prstGeom>
          <a:noFill/>
        </p:spPr>
        <p:txBody>
          <a:bodyPr wrap="square" rtlCol="0">
            <a:spAutoFit/>
          </a:bodyPr>
          <a:lstStyle/>
          <a:p>
            <a:r>
              <a:rPr lang="en-GB" sz="1000" b="1" u="sng" dirty="0">
                <a:solidFill>
                  <a:schemeClr val="bg1"/>
                </a:solidFill>
                <a:latin typeface="Arial" panose="020B0604020202020204" pitchFamily="34" charset="0"/>
                <a:cs typeface="Arial" panose="020B0604020202020204" pitchFamily="34" charset="0"/>
              </a:rPr>
              <a:t>Public Health Approach- The First 1000 days. </a:t>
            </a:r>
          </a:p>
          <a:p>
            <a:r>
              <a:rPr lang="en-GB" sz="1000" dirty="0">
                <a:solidFill>
                  <a:schemeClr val="bg1"/>
                </a:solidFill>
                <a:latin typeface="Arial" panose="020B0604020202020204" pitchFamily="34" charset="0"/>
                <a:cs typeface="Arial" panose="020B0604020202020204" pitchFamily="34" charset="0"/>
              </a:rPr>
              <a:t>NHS Wales, created a document on the public health's approach to support parents in the first 1000 days. In this document it acknowledges factors which impact development. While developing a model of support for parents for them to thrive. While outlining what children require from caregivers so they can thrive (NHS, 2023).  </a:t>
            </a:r>
          </a:p>
        </p:txBody>
      </p:sp>
      <p:sp>
        <p:nvSpPr>
          <p:cNvPr id="5" name="TextBox 4">
            <a:extLst>
              <a:ext uri="{FF2B5EF4-FFF2-40B4-BE49-F238E27FC236}">
                <a16:creationId xmlns:a16="http://schemas.microsoft.com/office/drawing/2014/main" id="{10EC84CC-1804-2345-2683-235DD0A26B78}"/>
              </a:ext>
            </a:extLst>
          </p:cNvPr>
          <p:cNvSpPr txBox="1"/>
          <p:nvPr/>
        </p:nvSpPr>
        <p:spPr>
          <a:xfrm>
            <a:off x="8598196" y="5798556"/>
            <a:ext cx="2869459" cy="246221"/>
          </a:xfrm>
          <a:prstGeom prst="rect">
            <a:avLst/>
          </a:prstGeom>
          <a:noFill/>
        </p:spPr>
        <p:txBody>
          <a:bodyPr wrap="square" rtlCol="0">
            <a:spAutoFit/>
          </a:bodyPr>
          <a:lstStyle/>
          <a:p>
            <a:r>
              <a:rPr lang="en-GB" sz="1000" dirty="0">
                <a:solidFill>
                  <a:schemeClr val="bg1"/>
                </a:solidFill>
                <a:latin typeface="Arial" panose="020B0604020202020204" pitchFamily="34" charset="0"/>
                <a:cs typeface="Arial" panose="020B0604020202020204" pitchFamily="34" charset="0"/>
              </a:rPr>
              <a:t>Public Health Approach Document.</a:t>
            </a:r>
          </a:p>
        </p:txBody>
      </p:sp>
      <p:sp>
        <p:nvSpPr>
          <p:cNvPr id="23" name="Arrow: Bent-Up 22">
            <a:extLst>
              <a:ext uri="{FF2B5EF4-FFF2-40B4-BE49-F238E27FC236}">
                <a16:creationId xmlns:a16="http://schemas.microsoft.com/office/drawing/2014/main" id="{90E4FB14-BC0F-94EC-03A2-90F694B895BF}"/>
              </a:ext>
            </a:extLst>
          </p:cNvPr>
          <p:cNvSpPr/>
          <p:nvPr/>
        </p:nvSpPr>
        <p:spPr>
          <a:xfrm rot="5400000">
            <a:off x="10568517" y="5926753"/>
            <a:ext cx="330378" cy="539601"/>
          </a:xfrm>
          <a:prstGeom prst="bentUpArrow">
            <a:avLst/>
          </a:prstGeom>
          <a:solidFill>
            <a:srgbClr val="C23C8A"/>
          </a:solidFill>
          <a:ln>
            <a:solidFill>
              <a:srgbClr val="9A367E"/>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4" name="Action Button: Document 23">
            <a:hlinkClick r:id="rId3" highlightClick="1"/>
            <a:extLst>
              <a:ext uri="{FF2B5EF4-FFF2-40B4-BE49-F238E27FC236}">
                <a16:creationId xmlns:a16="http://schemas.microsoft.com/office/drawing/2014/main" id="{04DF8E22-272B-AD68-7F8B-A84E972565DE}"/>
              </a:ext>
            </a:extLst>
          </p:cNvPr>
          <p:cNvSpPr/>
          <p:nvPr/>
        </p:nvSpPr>
        <p:spPr>
          <a:xfrm>
            <a:off x="11003508" y="5785044"/>
            <a:ext cx="864642" cy="643917"/>
          </a:xfrm>
          <a:prstGeom prst="actionButtonDocument">
            <a:avLst/>
          </a:prstGeom>
          <a:solidFill>
            <a:srgbClr val="B99AB8"/>
          </a:solidFill>
          <a:ln>
            <a:solidFill>
              <a:srgbClr val="7E397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graphicFrame>
        <p:nvGraphicFramePr>
          <p:cNvPr id="4" name="Diagram 3">
            <a:extLst>
              <a:ext uri="{FF2B5EF4-FFF2-40B4-BE49-F238E27FC236}">
                <a16:creationId xmlns:a16="http://schemas.microsoft.com/office/drawing/2014/main" id="{5DC874FB-E2E8-B415-EBFA-D8BE9BEECBDB}"/>
              </a:ext>
            </a:extLst>
          </p:cNvPr>
          <p:cNvGraphicFramePr/>
          <p:nvPr>
            <p:extLst>
              <p:ext uri="{D42A27DB-BD31-4B8C-83A1-F6EECF244321}">
                <p14:modId xmlns:p14="http://schemas.microsoft.com/office/powerpoint/2010/main" val="2984574277"/>
              </p:ext>
            </p:extLst>
          </p:nvPr>
        </p:nvGraphicFramePr>
        <p:xfrm>
          <a:off x="9189828" y="3135393"/>
          <a:ext cx="2934781" cy="129052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14" name="TextBox 13">
            <a:extLst>
              <a:ext uri="{FF2B5EF4-FFF2-40B4-BE49-F238E27FC236}">
                <a16:creationId xmlns:a16="http://schemas.microsoft.com/office/drawing/2014/main" id="{8E02B0C2-5797-ACA3-CAFE-9744B1F247AA}"/>
              </a:ext>
            </a:extLst>
          </p:cNvPr>
          <p:cNvSpPr txBox="1"/>
          <p:nvPr/>
        </p:nvSpPr>
        <p:spPr>
          <a:xfrm>
            <a:off x="9812593" y="4292153"/>
            <a:ext cx="2147143" cy="246221"/>
          </a:xfrm>
          <a:prstGeom prst="rect">
            <a:avLst/>
          </a:prstGeom>
          <a:noFill/>
        </p:spPr>
        <p:txBody>
          <a:bodyPr wrap="square" rtlCol="0">
            <a:spAutoFit/>
          </a:bodyPr>
          <a:lstStyle/>
          <a:p>
            <a:r>
              <a:rPr lang="en-GB" sz="1000" dirty="0">
                <a:latin typeface="Arial" panose="020B0604020202020204" pitchFamily="34" charset="0"/>
                <a:cs typeface="Arial" panose="020B0604020202020204" pitchFamily="34" charset="0"/>
              </a:rPr>
              <a:t>(</a:t>
            </a:r>
            <a:r>
              <a:rPr lang="en-GB" sz="1000" dirty="0" err="1">
                <a:latin typeface="Arial" panose="020B0604020202020204" pitchFamily="34" charset="0"/>
                <a:cs typeface="Arial" panose="020B0604020202020204" pitchFamily="34" charset="0"/>
              </a:rPr>
              <a:t>Pregnancybirth</a:t>
            </a:r>
            <a:r>
              <a:rPr lang="en-GB" sz="1000" dirty="0">
                <a:latin typeface="Arial" panose="020B0604020202020204" pitchFamily="34" charset="0"/>
                <a:cs typeface="Arial" panose="020B0604020202020204" pitchFamily="34" charset="0"/>
              </a:rPr>
              <a:t> &amp;</a:t>
            </a:r>
            <a:r>
              <a:rPr lang="en-GB" sz="1000" dirty="0" err="1">
                <a:latin typeface="Arial" panose="020B0604020202020204" pitchFamily="34" charset="0"/>
                <a:cs typeface="Arial" panose="020B0604020202020204" pitchFamily="34" charset="0"/>
              </a:rPr>
              <a:t>baby,no</a:t>
            </a:r>
            <a:r>
              <a:rPr lang="en-GB" sz="1000" dirty="0">
                <a:latin typeface="Arial" panose="020B0604020202020204" pitchFamily="34" charset="0"/>
                <a:cs typeface="Arial" panose="020B0604020202020204" pitchFamily="34" charset="0"/>
              </a:rPr>
              <a:t> date).</a:t>
            </a:r>
          </a:p>
        </p:txBody>
      </p:sp>
    </p:spTree>
    <p:extLst>
      <p:ext uri="{BB962C8B-B14F-4D97-AF65-F5344CB8AC3E}">
        <p14:creationId xmlns:p14="http://schemas.microsoft.com/office/powerpoint/2010/main" val="326016733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58" name="Rectangle 2057">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2050" name="Picture 2" descr="Mom helping the kids learn through play with blocks">
            <a:extLst>
              <a:ext uri="{FF2B5EF4-FFF2-40B4-BE49-F238E27FC236}">
                <a16:creationId xmlns:a16="http://schemas.microsoft.com/office/drawing/2014/main" id="{801F5836-9941-B7B1-42A2-6CFEF91BFFB2}"/>
              </a:ext>
            </a:extLst>
          </p:cNvPr>
          <p:cNvPicPr>
            <a:picLocks noGrp="1" noChangeAspect="1" noChangeArrowheads="1"/>
          </p:cNvPicPr>
          <p:nvPr>
            <p:ph type="pic" idx="1"/>
          </p:nvPr>
        </p:nvPicPr>
        <p:blipFill>
          <a:blip r:embed="rId2">
            <a:extLst>
              <a:ext uri="{28A0092B-C50C-407E-A947-70E740481C1C}">
                <a14:useLocalDpi xmlns:a14="http://schemas.microsoft.com/office/drawing/2010/main" val="0"/>
              </a:ext>
            </a:extLst>
          </a:blip>
          <a:srcRect r="5882" b="-1"/>
          <a:stretch/>
        </p:blipFill>
        <p:spPr bwMode="auto">
          <a:xfrm>
            <a:off x="-54455" y="0"/>
            <a:ext cx="8381007" cy="6858000"/>
          </a:xfrm>
          <a:prstGeom prst="rect">
            <a:avLst/>
          </a:prstGeom>
          <a:noFill/>
          <a:extLst>
            <a:ext uri="{909E8E84-426E-40DD-AFC4-6F175D3DCCD1}">
              <a14:hiddenFill xmlns:a14="http://schemas.microsoft.com/office/drawing/2010/main">
                <a:solidFill>
                  <a:srgbClr val="FFFFFF"/>
                </a:solidFill>
              </a14:hiddenFill>
            </a:ext>
          </a:extLst>
        </p:spPr>
      </p:pic>
      <p:sp>
        <p:nvSpPr>
          <p:cNvPr id="2059" name="Rectangle 2058">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Rectangle: Rounded Corners 6">
            <a:extLst>
              <a:ext uri="{FF2B5EF4-FFF2-40B4-BE49-F238E27FC236}">
                <a16:creationId xmlns:a16="http://schemas.microsoft.com/office/drawing/2014/main" id="{62C5AB57-CA1C-952F-0E72-C8488720BD0B}"/>
              </a:ext>
            </a:extLst>
          </p:cNvPr>
          <p:cNvSpPr/>
          <p:nvPr/>
        </p:nvSpPr>
        <p:spPr>
          <a:xfrm>
            <a:off x="11999145" y="114300"/>
            <a:ext cx="128846" cy="6629399"/>
          </a:xfrm>
          <a:prstGeom prst="roundRect">
            <a:avLst/>
          </a:prstGeom>
          <a:solidFill>
            <a:srgbClr val="C12E87"/>
          </a:solidFill>
          <a:ln>
            <a:solidFill>
              <a:srgbClr val="C12E87"/>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8" name="TextBox 7">
            <a:extLst>
              <a:ext uri="{FF2B5EF4-FFF2-40B4-BE49-F238E27FC236}">
                <a16:creationId xmlns:a16="http://schemas.microsoft.com/office/drawing/2014/main" id="{9F37291D-C4F1-AFDC-F103-037A764F8CA5}"/>
              </a:ext>
            </a:extLst>
          </p:cNvPr>
          <p:cNvSpPr txBox="1"/>
          <p:nvPr/>
        </p:nvSpPr>
        <p:spPr>
          <a:xfrm>
            <a:off x="6469540" y="3095567"/>
            <a:ext cx="6484459" cy="923330"/>
          </a:xfrm>
          <a:prstGeom prst="rect">
            <a:avLst/>
          </a:prstGeom>
          <a:noFill/>
        </p:spPr>
        <p:txBody>
          <a:bodyPr wrap="square" rtlCol="0">
            <a:spAutoFit/>
          </a:bodyPr>
          <a:lstStyle/>
          <a:p>
            <a:pPr algn="ctr"/>
            <a:r>
              <a:rPr lang="en-GB" sz="5400" dirty="0">
                <a:latin typeface="Arial" panose="020B0604020202020204" pitchFamily="34" charset="0"/>
                <a:cs typeface="Arial" panose="020B0604020202020204" pitchFamily="34" charset="0"/>
              </a:rPr>
              <a:t>Caregiving</a:t>
            </a:r>
          </a:p>
        </p:txBody>
      </p:sp>
      <p:sp>
        <p:nvSpPr>
          <p:cNvPr id="9" name="TextBox 8">
            <a:extLst>
              <a:ext uri="{FF2B5EF4-FFF2-40B4-BE49-F238E27FC236}">
                <a16:creationId xmlns:a16="http://schemas.microsoft.com/office/drawing/2014/main" id="{68EAC5D8-37A2-462F-702F-E5E40F2E47BA}"/>
              </a:ext>
            </a:extLst>
          </p:cNvPr>
          <p:cNvSpPr txBox="1"/>
          <p:nvPr/>
        </p:nvSpPr>
        <p:spPr>
          <a:xfrm>
            <a:off x="8326552" y="3863460"/>
            <a:ext cx="3281865" cy="246221"/>
          </a:xfrm>
          <a:prstGeom prst="rect">
            <a:avLst/>
          </a:prstGeom>
          <a:noFill/>
        </p:spPr>
        <p:txBody>
          <a:bodyPr wrap="square" rtlCol="0">
            <a:spAutoFit/>
          </a:bodyPr>
          <a:lstStyle/>
          <a:p>
            <a:r>
              <a:rPr lang="en-GB" sz="1000" dirty="0">
                <a:latin typeface="Arial" panose="020B0604020202020204" pitchFamily="34" charset="0"/>
                <a:cs typeface="Arial" panose="020B0604020202020204" pitchFamily="34" charset="0"/>
              </a:rPr>
              <a:t>(LeVos, 2022)</a:t>
            </a:r>
          </a:p>
        </p:txBody>
      </p:sp>
    </p:spTree>
    <p:extLst>
      <p:ext uri="{BB962C8B-B14F-4D97-AF65-F5344CB8AC3E}">
        <p14:creationId xmlns:p14="http://schemas.microsoft.com/office/powerpoint/2010/main" val="246670054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0BFE88D-04B5-176D-F2C3-E99A41939439}"/>
            </a:ext>
          </a:extLst>
        </p:cNvPr>
        <p:cNvGrpSpPr/>
        <p:nvPr/>
      </p:nvGrpSpPr>
      <p:grpSpPr>
        <a:xfrm>
          <a:off x="0" y="0"/>
          <a:ext cx="0" cy="0"/>
          <a:chOff x="0" y="0"/>
          <a:chExt cx="0" cy="0"/>
        </a:xfrm>
      </p:grpSpPr>
      <p:sp>
        <p:nvSpPr>
          <p:cNvPr id="2" name="Rectangle: Rounded Corners 1">
            <a:extLst>
              <a:ext uri="{FF2B5EF4-FFF2-40B4-BE49-F238E27FC236}">
                <a16:creationId xmlns:a16="http://schemas.microsoft.com/office/drawing/2014/main" id="{DC1482D6-90DC-EA17-F522-09F35125D1B6}"/>
              </a:ext>
            </a:extLst>
          </p:cNvPr>
          <p:cNvSpPr/>
          <p:nvPr/>
        </p:nvSpPr>
        <p:spPr>
          <a:xfrm>
            <a:off x="0" y="274250"/>
            <a:ext cx="12192000" cy="344632"/>
          </a:xfrm>
          <a:prstGeom prst="roundRect">
            <a:avLst/>
          </a:prstGeom>
          <a:solidFill>
            <a:srgbClr val="A23088"/>
          </a:solidFill>
          <a:ln/>
        </p:spPr>
        <p:style>
          <a:lnRef idx="1">
            <a:schemeClr val="accent5"/>
          </a:lnRef>
          <a:fillRef idx="2">
            <a:schemeClr val="accent5"/>
          </a:fillRef>
          <a:effectRef idx="1">
            <a:schemeClr val="accent5"/>
          </a:effectRef>
          <a:fontRef idx="minor">
            <a:schemeClr val="dk1"/>
          </a:fontRef>
        </p:style>
        <p:txBody>
          <a:bodyPr rtlCol="0" anchor="ctr"/>
          <a:lstStyle/>
          <a:p>
            <a:pPr algn="ctr"/>
            <a:endParaRPr lang="en-GB" dirty="0"/>
          </a:p>
        </p:txBody>
      </p:sp>
      <p:sp>
        <p:nvSpPr>
          <p:cNvPr id="8" name="TextBox 7">
            <a:extLst>
              <a:ext uri="{FF2B5EF4-FFF2-40B4-BE49-F238E27FC236}">
                <a16:creationId xmlns:a16="http://schemas.microsoft.com/office/drawing/2014/main" id="{F5E93710-1C5D-E2AA-014C-3C958C5DEF60}"/>
              </a:ext>
            </a:extLst>
          </p:cNvPr>
          <p:cNvSpPr txBox="1"/>
          <p:nvPr/>
        </p:nvSpPr>
        <p:spPr>
          <a:xfrm>
            <a:off x="445644" y="200017"/>
            <a:ext cx="11269980" cy="461665"/>
          </a:xfrm>
          <a:prstGeom prst="rect">
            <a:avLst/>
          </a:prstGeom>
          <a:noFill/>
        </p:spPr>
        <p:txBody>
          <a:bodyPr wrap="square" rtlCol="0">
            <a:spAutoFit/>
          </a:bodyPr>
          <a:lstStyle/>
          <a:p>
            <a:pPr algn="ctr"/>
            <a:r>
              <a:rPr lang="en-GB" sz="2400" dirty="0">
                <a:solidFill>
                  <a:schemeClr val="bg1"/>
                </a:solidFill>
                <a:latin typeface="Arial" panose="020B0604020202020204" pitchFamily="34" charset="0"/>
                <a:cs typeface="Arial" panose="020B0604020202020204" pitchFamily="34" charset="0"/>
              </a:rPr>
              <a:t>What is exceptional care ? </a:t>
            </a:r>
          </a:p>
        </p:txBody>
      </p:sp>
      <p:cxnSp>
        <p:nvCxnSpPr>
          <p:cNvPr id="10" name="Straight Connector 9">
            <a:extLst>
              <a:ext uri="{FF2B5EF4-FFF2-40B4-BE49-F238E27FC236}">
                <a16:creationId xmlns:a16="http://schemas.microsoft.com/office/drawing/2014/main" id="{F36287AE-9028-5316-F862-233C3F2F594D}"/>
              </a:ext>
            </a:extLst>
          </p:cNvPr>
          <p:cNvCxnSpPr/>
          <p:nvPr/>
        </p:nvCxnSpPr>
        <p:spPr>
          <a:xfrm>
            <a:off x="0" y="187051"/>
            <a:ext cx="12192000" cy="0"/>
          </a:xfrm>
          <a:prstGeom prst="line">
            <a:avLst/>
          </a:prstGeom>
          <a:effectLst>
            <a:outerShdw blurRad="50800" dist="38100" dir="5400000" algn="t" rotWithShape="0">
              <a:prstClr val="black">
                <a:alpha val="40000"/>
              </a:prstClr>
            </a:outerShdw>
          </a:effectLst>
        </p:spPr>
        <p:style>
          <a:lnRef idx="3">
            <a:schemeClr val="accent5"/>
          </a:lnRef>
          <a:fillRef idx="0">
            <a:schemeClr val="accent5"/>
          </a:fillRef>
          <a:effectRef idx="2">
            <a:schemeClr val="accent5"/>
          </a:effectRef>
          <a:fontRef idx="minor">
            <a:schemeClr val="tx1"/>
          </a:fontRef>
        </p:style>
      </p:cxnSp>
      <p:cxnSp>
        <p:nvCxnSpPr>
          <p:cNvPr id="11" name="Straight Connector 10">
            <a:extLst>
              <a:ext uri="{FF2B5EF4-FFF2-40B4-BE49-F238E27FC236}">
                <a16:creationId xmlns:a16="http://schemas.microsoft.com/office/drawing/2014/main" id="{A33A5B36-C57C-A52D-4AC3-AD7B2B1D6A50}"/>
              </a:ext>
            </a:extLst>
          </p:cNvPr>
          <p:cNvCxnSpPr/>
          <p:nvPr/>
        </p:nvCxnSpPr>
        <p:spPr>
          <a:xfrm>
            <a:off x="-15366" y="6693129"/>
            <a:ext cx="12192000" cy="0"/>
          </a:xfrm>
          <a:prstGeom prst="line">
            <a:avLst/>
          </a:prstGeom>
          <a:effectLst>
            <a:outerShdw blurRad="50800" dist="38100" dir="5400000" algn="t" rotWithShape="0">
              <a:prstClr val="black">
                <a:alpha val="40000"/>
              </a:prstClr>
            </a:outerShdw>
          </a:effectLst>
        </p:spPr>
        <p:style>
          <a:lnRef idx="3">
            <a:schemeClr val="accent5"/>
          </a:lnRef>
          <a:fillRef idx="0">
            <a:schemeClr val="accent5"/>
          </a:fillRef>
          <a:effectRef idx="2">
            <a:schemeClr val="accent5"/>
          </a:effectRef>
          <a:fontRef idx="minor">
            <a:schemeClr val="tx1"/>
          </a:fontRef>
        </p:style>
      </p:cxnSp>
      <p:graphicFrame>
        <p:nvGraphicFramePr>
          <p:cNvPr id="5" name="Diagram 4">
            <a:extLst>
              <a:ext uri="{FF2B5EF4-FFF2-40B4-BE49-F238E27FC236}">
                <a16:creationId xmlns:a16="http://schemas.microsoft.com/office/drawing/2014/main" id="{BBD9A8AB-A34A-138B-47E3-C44D1625E114}"/>
              </a:ext>
            </a:extLst>
          </p:cNvPr>
          <p:cNvGraphicFramePr/>
          <p:nvPr>
            <p:extLst>
              <p:ext uri="{D42A27DB-BD31-4B8C-83A1-F6EECF244321}">
                <p14:modId xmlns:p14="http://schemas.microsoft.com/office/powerpoint/2010/main" val="3400908832"/>
              </p:ext>
            </p:extLst>
          </p:nvPr>
        </p:nvGraphicFramePr>
        <p:xfrm>
          <a:off x="65815" y="859571"/>
          <a:ext cx="2725994" cy="285072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 name="TextBox 5">
            <a:extLst>
              <a:ext uri="{FF2B5EF4-FFF2-40B4-BE49-F238E27FC236}">
                <a16:creationId xmlns:a16="http://schemas.microsoft.com/office/drawing/2014/main" id="{7DD3AEA7-D409-045A-681D-443D9F13EF44}"/>
              </a:ext>
            </a:extLst>
          </p:cNvPr>
          <p:cNvSpPr txBox="1"/>
          <p:nvPr/>
        </p:nvSpPr>
        <p:spPr>
          <a:xfrm>
            <a:off x="906411" y="1868191"/>
            <a:ext cx="1189704" cy="707886"/>
          </a:xfrm>
          <a:prstGeom prst="rect">
            <a:avLst/>
          </a:prstGeom>
          <a:noFill/>
        </p:spPr>
        <p:txBody>
          <a:bodyPr wrap="square" rtlCol="0">
            <a:spAutoFit/>
          </a:bodyPr>
          <a:lstStyle/>
          <a:p>
            <a:pPr algn="ctr"/>
            <a:r>
              <a:rPr lang="en-GB" sz="1000" b="1" dirty="0">
                <a:latin typeface="Arial" panose="020B0604020202020204" pitchFamily="34" charset="0"/>
                <a:cs typeface="Arial" panose="020B0604020202020204" pitchFamily="34" charset="0"/>
              </a:rPr>
              <a:t>5 COMPONENTS OF NURTURING CARE </a:t>
            </a:r>
          </a:p>
        </p:txBody>
      </p:sp>
      <p:sp>
        <p:nvSpPr>
          <p:cNvPr id="7" name="TextBox 6">
            <a:extLst>
              <a:ext uri="{FF2B5EF4-FFF2-40B4-BE49-F238E27FC236}">
                <a16:creationId xmlns:a16="http://schemas.microsoft.com/office/drawing/2014/main" id="{20A25866-DEAD-656C-FF61-39BF4A0022D3}"/>
              </a:ext>
            </a:extLst>
          </p:cNvPr>
          <p:cNvSpPr txBox="1"/>
          <p:nvPr/>
        </p:nvSpPr>
        <p:spPr>
          <a:xfrm>
            <a:off x="765811" y="2614122"/>
            <a:ext cx="2390345" cy="230832"/>
          </a:xfrm>
          <a:prstGeom prst="rect">
            <a:avLst/>
          </a:prstGeom>
          <a:noFill/>
        </p:spPr>
        <p:txBody>
          <a:bodyPr wrap="square" rtlCol="0">
            <a:spAutoFit/>
          </a:bodyPr>
          <a:lstStyle/>
          <a:p>
            <a:r>
              <a:rPr lang="en-GB" sz="900" dirty="0">
                <a:latin typeface="Arial" panose="020B0604020202020204" pitchFamily="34" charset="0"/>
                <a:cs typeface="Arial" panose="020B0604020202020204" pitchFamily="34" charset="0"/>
              </a:rPr>
              <a:t>(Nurturing care, 2018).</a:t>
            </a:r>
          </a:p>
        </p:txBody>
      </p:sp>
      <p:sp>
        <p:nvSpPr>
          <p:cNvPr id="9" name="TextBox 8">
            <a:extLst>
              <a:ext uri="{FF2B5EF4-FFF2-40B4-BE49-F238E27FC236}">
                <a16:creationId xmlns:a16="http://schemas.microsoft.com/office/drawing/2014/main" id="{1BD4525F-6FD7-CD55-2B60-FBFE55B034E5}"/>
              </a:ext>
            </a:extLst>
          </p:cNvPr>
          <p:cNvSpPr txBox="1"/>
          <p:nvPr/>
        </p:nvSpPr>
        <p:spPr>
          <a:xfrm>
            <a:off x="2840418" y="679778"/>
            <a:ext cx="2390343" cy="3016210"/>
          </a:xfrm>
          <a:prstGeom prst="rect">
            <a:avLst/>
          </a:prstGeom>
          <a:noFill/>
          <a:ln w="28575">
            <a:solidFill>
              <a:srgbClr val="B99AB8"/>
            </a:solidFill>
          </a:ln>
        </p:spPr>
        <p:txBody>
          <a:bodyPr wrap="square" rtlCol="0">
            <a:spAutoFit/>
          </a:bodyPr>
          <a:lstStyle/>
          <a:p>
            <a:r>
              <a:rPr lang="en-GB" dirty="0"/>
              <a:t>Expectational care</a:t>
            </a:r>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r>
              <a:rPr lang="en-GB" dirty="0"/>
              <a:t>Care</a:t>
            </a:r>
            <a:endParaRPr lang="en-GB" sz="1200" dirty="0"/>
          </a:p>
          <a:p>
            <a:endParaRPr lang="en-GB" sz="1000" dirty="0"/>
          </a:p>
        </p:txBody>
      </p:sp>
      <p:sp>
        <p:nvSpPr>
          <p:cNvPr id="12" name="TextBox 11">
            <a:extLst>
              <a:ext uri="{FF2B5EF4-FFF2-40B4-BE49-F238E27FC236}">
                <a16:creationId xmlns:a16="http://schemas.microsoft.com/office/drawing/2014/main" id="{040F7C95-3584-EA4A-13A7-846EEE906DBA}"/>
              </a:ext>
            </a:extLst>
          </p:cNvPr>
          <p:cNvSpPr txBox="1"/>
          <p:nvPr/>
        </p:nvSpPr>
        <p:spPr>
          <a:xfrm>
            <a:off x="116568" y="3872505"/>
            <a:ext cx="5102942" cy="2585323"/>
          </a:xfrm>
          <a:prstGeom prst="rect">
            <a:avLst/>
          </a:prstGeom>
          <a:noFill/>
          <a:ln w="28575">
            <a:solidFill>
              <a:srgbClr val="B99AB8"/>
            </a:solidFill>
          </a:ln>
        </p:spPr>
        <p:txBody>
          <a:bodyPr wrap="square" rtlCol="0">
            <a:spAutoFit/>
          </a:bodyPr>
          <a:lstStyle/>
          <a:p>
            <a:r>
              <a:rPr lang="en-GB" dirty="0"/>
              <a:t>Exceptional care is important </a:t>
            </a:r>
          </a:p>
          <a:p>
            <a:endParaRPr lang="en-GB" dirty="0"/>
          </a:p>
          <a:p>
            <a:endParaRPr lang="en-GB" dirty="0"/>
          </a:p>
          <a:p>
            <a:endParaRPr lang="en-GB" dirty="0"/>
          </a:p>
          <a:p>
            <a:endParaRPr lang="en-GB" dirty="0"/>
          </a:p>
          <a:p>
            <a:endParaRPr lang="en-GB" dirty="0"/>
          </a:p>
          <a:p>
            <a:r>
              <a:rPr lang="en-GB" dirty="0"/>
              <a:t>Because </a:t>
            </a:r>
          </a:p>
          <a:p>
            <a:endParaRPr lang="en-GB" dirty="0"/>
          </a:p>
          <a:p>
            <a:endParaRPr lang="en-GB" dirty="0"/>
          </a:p>
        </p:txBody>
      </p:sp>
      <p:sp>
        <p:nvSpPr>
          <p:cNvPr id="4" name="TextBox 3">
            <a:extLst>
              <a:ext uri="{FF2B5EF4-FFF2-40B4-BE49-F238E27FC236}">
                <a16:creationId xmlns:a16="http://schemas.microsoft.com/office/drawing/2014/main" id="{2857A2CA-7EF8-A77B-8755-01193B3EBDBC}"/>
              </a:ext>
            </a:extLst>
          </p:cNvPr>
          <p:cNvSpPr txBox="1"/>
          <p:nvPr/>
        </p:nvSpPr>
        <p:spPr>
          <a:xfrm>
            <a:off x="8548816" y="679778"/>
            <a:ext cx="3577367" cy="5847755"/>
          </a:xfrm>
          <a:prstGeom prst="rect">
            <a:avLst/>
          </a:prstGeom>
          <a:noFill/>
          <a:ln w="28575">
            <a:solidFill>
              <a:srgbClr val="B99AB8"/>
            </a:solidFill>
          </a:ln>
        </p:spPr>
        <p:txBody>
          <a:bodyPr wrap="square" rtlCol="0">
            <a:spAutoFit/>
          </a:bodyPr>
          <a:lstStyle/>
          <a:p>
            <a:r>
              <a:rPr lang="en-GB" sz="1200" dirty="0"/>
              <a:t> </a:t>
            </a:r>
          </a:p>
          <a:p>
            <a:endParaRPr lang="en-GB" sz="1200" dirty="0"/>
          </a:p>
          <a:p>
            <a:r>
              <a:rPr lang="en-GB" sz="1000" dirty="0">
                <a:latin typeface="Arial" panose="020B0604020202020204" pitchFamily="34" charset="0"/>
                <a:cs typeface="Arial" panose="020B0604020202020204" pitchFamily="34" charset="0"/>
              </a:rPr>
              <a:t>Children’s development explodes during the first 1000 days and there are remarkable benefits for children to develop through a holistic approach. Through a holistic approach this will support areas developing at the same time and interdependently. </a:t>
            </a:r>
          </a:p>
          <a:p>
            <a:endParaRPr lang="en-GB" sz="1000" dirty="0">
              <a:latin typeface="Arial" panose="020B0604020202020204" pitchFamily="34" charset="0"/>
              <a:cs typeface="Arial" panose="020B0604020202020204" pitchFamily="34" charset="0"/>
            </a:endParaRPr>
          </a:p>
          <a:p>
            <a:r>
              <a:rPr lang="en-GB" sz="1000" dirty="0">
                <a:latin typeface="Arial" panose="020B0604020202020204" pitchFamily="34" charset="0"/>
                <a:cs typeface="Arial" panose="020B0604020202020204" pitchFamily="34" charset="0"/>
              </a:rPr>
              <a:t>Giving babies and infants experiences that not only are interconnected but also acknowledging all areas od learning and development provide notable benefits. </a:t>
            </a:r>
          </a:p>
          <a:p>
            <a:endParaRPr lang="en-GB" sz="1000" dirty="0">
              <a:latin typeface="Arial" panose="020B0604020202020204" pitchFamily="34" charset="0"/>
              <a:cs typeface="Arial" panose="020B0604020202020204" pitchFamily="34" charset="0"/>
            </a:endParaRPr>
          </a:p>
          <a:p>
            <a:r>
              <a:rPr lang="en-GB" sz="1000" dirty="0">
                <a:latin typeface="Arial" panose="020B0604020202020204" pitchFamily="34" charset="0"/>
                <a:cs typeface="Arial" panose="020B0604020202020204" pitchFamily="34" charset="0"/>
              </a:rPr>
              <a:t>Exceptional care can be provided to babies and infants through a holistic approach by the experiences and their interactions provided to them from their caregiver. These interactions and experiences include: </a:t>
            </a:r>
          </a:p>
          <a:p>
            <a:pPr marL="171450" indent="-171450">
              <a:buFont typeface="Arial" panose="020B0604020202020204" pitchFamily="34" charset="0"/>
              <a:buChar char="•"/>
            </a:pPr>
            <a:r>
              <a:rPr lang="en-GB" sz="1000" dirty="0">
                <a:latin typeface="Arial" panose="020B0604020202020204" pitchFamily="34" charset="0"/>
                <a:cs typeface="Arial" panose="020B0604020202020204" pitchFamily="34" charset="0"/>
              </a:rPr>
              <a:t>Baby massage- provides an optimal time for bonding with each other. </a:t>
            </a:r>
          </a:p>
          <a:p>
            <a:pPr marL="171450" indent="-171450">
              <a:buFont typeface="Arial" panose="020B0604020202020204" pitchFamily="34" charset="0"/>
              <a:buChar char="•"/>
            </a:pPr>
            <a:r>
              <a:rPr lang="en-GB" sz="1000" dirty="0">
                <a:latin typeface="Arial" panose="020B0604020202020204" pitchFamily="34" charset="0"/>
                <a:cs typeface="Arial" panose="020B0604020202020204" pitchFamily="34" charset="0"/>
              </a:rPr>
              <a:t>Physical development- through eye contact, pointing and babbling. </a:t>
            </a:r>
          </a:p>
          <a:p>
            <a:pPr marL="171450" indent="-171450">
              <a:buFont typeface="Arial" panose="020B0604020202020204" pitchFamily="34" charset="0"/>
              <a:buChar char="•"/>
            </a:pPr>
            <a:r>
              <a:rPr lang="en-GB" sz="1000" dirty="0">
                <a:latin typeface="Arial" panose="020B0604020202020204" pitchFamily="34" charset="0"/>
                <a:cs typeface="Arial" panose="020B0604020202020204" pitchFamily="34" charset="0"/>
              </a:rPr>
              <a:t>Communication- through language being used and story telling.</a:t>
            </a:r>
          </a:p>
          <a:p>
            <a:endParaRPr lang="en-GB" sz="1000" dirty="0">
              <a:latin typeface="Arial" panose="020B0604020202020204" pitchFamily="34" charset="0"/>
              <a:cs typeface="Arial" panose="020B0604020202020204" pitchFamily="34" charset="0"/>
            </a:endParaRPr>
          </a:p>
          <a:p>
            <a:r>
              <a:rPr lang="en-GB" sz="1000" dirty="0">
                <a:latin typeface="Arial" panose="020B0604020202020204" pitchFamily="34" charset="0"/>
                <a:cs typeface="Arial" panose="020B0604020202020204" pitchFamily="34" charset="0"/>
              </a:rPr>
              <a:t>Parents and caregivers providing these experiences support babies and infants in developing beyond their physical, language and communication needs but also in their attachment skills while developing social and emotionally which will support them build the foundations to grow their personality. </a:t>
            </a:r>
          </a:p>
          <a:p>
            <a:endParaRPr lang="en-GB" sz="1000" dirty="0">
              <a:latin typeface="Arial" panose="020B0604020202020204" pitchFamily="34" charset="0"/>
              <a:cs typeface="Arial" panose="020B0604020202020204" pitchFamily="34" charset="0"/>
            </a:endParaRPr>
          </a:p>
          <a:p>
            <a:r>
              <a:rPr lang="en-GB" sz="1000" dirty="0">
                <a:latin typeface="Arial" panose="020B0604020202020204" pitchFamily="34" charset="0"/>
                <a:cs typeface="Arial" panose="020B0604020202020204" pitchFamily="34" charset="0"/>
              </a:rPr>
              <a:t>                 </a:t>
            </a:r>
          </a:p>
          <a:p>
            <a:r>
              <a:rPr lang="en-GB" sz="1000" dirty="0">
                <a:latin typeface="Arial" panose="020B0604020202020204" pitchFamily="34" charset="0"/>
                <a:cs typeface="Arial" panose="020B0604020202020204" pitchFamily="34" charset="0"/>
              </a:rPr>
              <a:t>                   </a:t>
            </a:r>
            <a:r>
              <a:rPr lang="en-GB" sz="1000" b="1" i="1" u="sng" dirty="0">
                <a:latin typeface="Arial" panose="020B0604020202020204" pitchFamily="34" charset="0"/>
                <a:cs typeface="Arial" panose="020B0604020202020204" pitchFamily="34" charset="0"/>
              </a:rPr>
              <a:t>Important!! </a:t>
            </a:r>
          </a:p>
          <a:p>
            <a:r>
              <a:rPr lang="en-GB" sz="1000" b="1" i="1" dirty="0">
                <a:latin typeface="Arial" panose="020B0604020202020204" pitchFamily="34" charset="0"/>
                <a:cs typeface="Arial" panose="020B0604020202020204" pitchFamily="34" charset="0"/>
              </a:rPr>
              <a:t>                   </a:t>
            </a:r>
            <a:r>
              <a:rPr lang="en-GB" sz="1000" dirty="0">
                <a:latin typeface="Arial" panose="020B0604020202020204" pitchFamily="34" charset="0"/>
                <a:cs typeface="Arial" panose="020B0604020202020204" pitchFamily="34" charset="0"/>
              </a:rPr>
              <a:t>Children develop differently and while there are                </a:t>
            </a:r>
          </a:p>
          <a:p>
            <a:r>
              <a:rPr lang="en-GB" sz="1000" dirty="0">
                <a:latin typeface="Arial" panose="020B0604020202020204" pitchFamily="34" charset="0"/>
                <a:cs typeface="Arial" panose="020B0604020202020204" pitchFamily="34" charset="0"/>
              </a:rPr>
              <a:t>                   some developmental ‘norms’, there is not a fixed</a:t>
            </a:r>
          </a:p>
          <a:p>
            <a:r>
              <a:rPr lang="en-GB" sz="1000" dirty="0">
                <a:latin typeface="Arial" panose="020B0604020202020204" pitchFamily="34" charset="0"/>
                <a:cs typeface="Arial" panose="020B0604020202020204" pitchFamily="34" charset="0"/>
              </a:rPr>
              <a:t>                   timetable to development. </a:t>
            </a:r>
          </a:p>
          <a:p>
            <a:endParaRPr lang="en-GB" sz="1000" dirty="0">
              <a:latin typeface="Arial" panose="020B0604020202020204" pitchFamily="34" charset="0"/>
              <a:cs typeface="Arial" panose="020B0604020202020204" pitchFamily="34" charset="0"/>
            </a:endParaRPr>
          </a:p>
          <a:p>
            <a:r>
              <a:rPr lang="en-GB" sz="1000" dirty="0">
                <a:latin typeface="Arial" panose="020B0604020202020204" pitchFamily="34" charset="0"/>
                <a:cs typeface="Arial" panose="020B0604020202020204" pitchFamily="34" charset="0"/>
              </a:rPr>
              <a:t>                   (Brodie, no date). </a:t>
            </a:r>
          </a:p>
        </p:txBody>
      </p:sp>
      <p:sp>
        <p:nvSpPr>
          <p:cNvPr id="15" name="Rectangle 14">
            <a:extLst>
              <a:ext uri="{FF2B5EF4-FFF2-40B4-BE49-F238E27FC236}">
                <a16:creationId xmlns:a16="http://schemas.microsoft.com/office/drawing/2014/main" id="{1C4BD98E-6319-A81E-46E8-695B8407B368}"/>
              </a:ext>
            </a:extLst>
          </p:cNvPr>
          <p:cNvSpPr/>
          <p:nvPr/>
        </p:nvSpPr>
        <p:spPr>
          <a:xfrm>
            <a:off x="8309367" y="620256"/>
            <a:ext cx="4120821" cy="892552"/>
          </a:xfrm>
          <a:prstGeom prst="rect">
            <a:avLst/>
          </a:prstGeom>
          <a:noFill/>
        </p:spPr>
        <p:txBody>
          <a:bodyPr wrap="square" lIns="91440" tIns="45720" rIns="91440" bIns="45720">
            <a:spAutoFit/>
          </a:bodyPr>
          <a:lstStyle/>
          <a:p>
            <a:pPr algn="ctr"/>
            <a:r>
              <a:rPr lang="en-GB" sz="2600" b="1" cap="none" spc="0" dirty="0">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latin typeface="Arial" panose="020B0604020202020204" pitchFamily="34" charset="0"/>
                <a:cs typeface="Arial" panose="020B0604020202020204" pitchFamily="34" charset="0"/>
              </a:rPr>
              <a:t>Holistic approach.</a:t>
            </a:r>
          </a:p>
          <a:p>
            <a:pPr algn="ctr"/>
            <a:r>
              <a:rPr lang="en-GB" sz="2600" b="1" cap="none" spc="0" dirty="0">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latin typeface="Arial" panose="020B0604020202020204" pitchFamily="34" charset="0"/>
                <a:cs typeface="Arial" panose="020B0604020202020204" pitchFamily="34" charset="0"/>
              </a:rPr>
              <a:t>     </a:t>
            </a:r>
          </a:p>
        </p:txBody>
      </p:sp>
      <p:sp>
        <p:nvSpPr>
          <p:cNvPr id="26" name="TextBox 25">
            <a:extLst>
              <a:ext uri="{FF2B5EF4-FFF2-40B4-BE49-F238E27FC236}">
                <a16:creationId xmlns:a16="http://schemas.microsoft.com/office/drawing/2014/main" id="{49A140A1-B597-3B4E-9101-5DB951387AEA}"/>
              </a:ext>
            </a:extLst>
          </p:cNvPr>
          <p:cNvSpPr txBox="1"/>
          <p:nvPr/>
        </p:nvSpPr>
        <p:spPr>
          <a:xfrm>
            <a:off x="5646438" y="5904499"/>
            <a:ext cx="2416629" cy="230832"/>
          </a:xfrm>
          <a:prstGeom prst="rect">
            <a:avLst/>
          </a:prstGeom>
          <a:noFill/>
        </p:spPr>
        <p:txBody>
          <a:bodyPr wrap="square" rtlCol="0">
            <a:spAutoFit/>
          </a:bodyPr>
          <a:lstStyle/>
          <a:p>
            <a:pPr algn="ctr"/>
            <a:r>
              <a:rPr lang="en-GB" sz="900" dirty="0">
                <a:latin typeface="Arial" panose="020B0604020202020204" pitchFamily="34" charset="0"/>
                <a:cs typeface="Arial" panose="020B0604020202020204" pitchFamily="34" charset="0"/>
              </a:rPr>
              <a:t>(Sensoryland, May, no year). </a:t>
            </a:r>
          </a:p>
        </p:txBody>
      </p:sp>
      <p:pic>
        <p:nvPicPr>
          <p:cNvPr id="28" name="Picture 27" descr="A poster of a baby's health benefits&#10;&#10;Description automatically generated">
            <a:extLst>
              <a:ext uri="{FF2B5EF4-FFF2-40B4-BE49-F238E27FC236}">
                <a16:creationId xmlns:a16="http://schemas.microsoft.com/office/drawing/2014/main" id="{FE894643-A533-6115-ABAB-FC287DCAAAE8}"/>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5355374" y="1537953"/>
            <a:ext cx="3068831" cy="4399826"/>
          </a:xfrm>
          <a:prstGeom prst="rect">
            <a:avLst/>
          </a:prstGeom>
        </p:spPr>
      </p:pic>
      <p:sp>
        <p:nvSpPr>
          <p:cNvPr id="29" name="Action Button: Get Information 28">
            <a:hlinkClick r:id="" action="ppaction://noaction" highlightClick="1"/>
            <a:extLst>
              <a:ext uri="{FF2B5EF4-FFF2-40B4-BE49-F238E27FC236}">
                <a16:creationId xmlns:a16="http://schemas.microsoft.com/office/drawing/2014/main" id="{DB1FE81A-9FFF-2382-CF84-D84DD808ABCC}"/>
              </a:ext>
            </a:extLst>
          </p:cNvPr>
          <p:cNvSpPr/>
          <p:nvPr/>
        </p:nvSpPr>
        <p:spPr>
          <a:xfrm>
            <a:off x="8560069" y="5517509"/>
            <a:ext cx="652483" cy="1004812"/>
          </a:xfrm>
          <a:prstGeom prst="actionButtonInformation">
            <a:avLst/>
          </a:prstGeom>
          <a:solidFill>
            <a:srgbClr val="B99AB8"/>
          </a:solidFill>
          <a:ln>
            <a:solidFill>
              <a:srgbClr val="C12E87"/>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Tree>
    <p:extLst>
      <p:ext uri="{BB962C8B-B14F-4D97-AF65-F5344CB8AC3E}">
        <p14:creationId xmlns:p14="http://schemas.microsoft.com/office/powerpoint/2010/main" val="65065378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25F96AA-110F-BB5D-C1FF-E52E780A1E2D}"/>
            </a:ext>
          </a:extLst>
        </p:cNvPr>
        <p:cNvGrpSpPr/>
        <p:nvPr/>
      </p:nvGrpSpPr>
      <p:grpSpPr>
        <a:xfrm>
          <a:off x="0" y="0"/>
          <a:ext cx="0" cy="0"/>
          <a:chOff x="0" y="0"/>
          <a:chExt cx="0" cy="0"/>
        </a:xfrm>
      </p:grpSpPr>
      <p:sp>
        <p:nvSpPr>
          <p:cNvPr id="16" name="Rectangle: Rounded Corners 15">
            <a:extLst>
              <a:ext uri="{FF2B5EF4-FFF2-40B4-BE49-F238E27FC236}">
                <a16:creationId xmlns:a16="http://schemas.microsoft.com/office/drawing/2014/main" id="{71AFD740-49C1-B697-29E8-1DA4B808E708}"/>
              </a:ext>
            </a:extLst>
          </p:cNvPr>
          <p:cNvSpPr/>
          <p:nvPr/>
        </p:nvSpPr>
        <p:spPr>
          <a:xfrm>
            <a:off x="556181" y="5597012"/>
            <a:ext cx="3081313" cy="693243"/>
          </a:xfrm>
          <a:prstGeom prst="roundRect">
            <a:avLst/>
          </a:prstGeom>
          <a:solidFill>
            <a:srgbClr val="B99AB8"/>
          </a:solidFill>
          <a:ln>
            <a:solidFill>
              <a:srgbClr val="C23C8A"/>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 name="Rectangle: Rounded Corners 1">
            <a:extLst>
              <a:ext uri="{FF2B5EF4-FFF2-40B4-BE49-F238E27FC236}">
                <a16:creationId xmlns:a16="http://schemas.microsoft.com/office/drawing/2014/main" id="{492A8563-010B-23F4-9967-A36E23A42A47}"/>
              </a:ext>
            </a:extLst>
          </p:cNvPr>
          <p:cNvSpPr/>
          <p:nvPr/>
        </p:nvSpPr>
        <p:spPr>
          <a:xfrm>
            <a:off x="-19995" y="332310"/>
            <a:ext cx="12192000" cy="483121"/>
          </a:xfrm>
          <a:prstGeom prst="roundRect">
            <a:avLst/>
          </a:prstGeom>
          <a:solidFill>
            <a:srgbClr val="B99AB8"/>
          </a:solidFill>
          <a:ln>
            <a:solidFill>
              <a:srgbClr val="9A367E"/>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800" dirty="0">
                <a:solidFill>
                  <a:schemeClr val="bg1"/>
                </a:solidFill>
                <a:latin typeface="Arial" panose="020B0604020202020204" pitchFamily="34" charset="0"/>
                <a:cs typeface="Arial" panose="020B0604020202020204" pitchFamily="34" charset="0"/>
              </a:rPr>
              <a:t>Theories that support caregivers providing exceptional care.  </a:t>
            </a:r>
          </a:p>
        </p:txBody>
      </p:sp>
      <p:cxnSp>
        <p:nvCxnSpPr>
          <p:cNvPr id="3" name="Straight Connector 2">
            <a:extLst>
              <a:ext uri="{FF2B5EF4-FFF2-40B4-BE49-F238E27FC236}">
                <a16:creationId xmlns:a16="http://schemas.microsoft.com/office/drawing/2014/main" id="{27E90273-D157-CBC6-7A49-1BA236915A1F}"/>
              </a:ext>
            </a:extLst>
          </p:cNvPr>
          <p:cNvCxnSpPr/>
          <p:nvPr/>
        </p:nvCxnSpPr>
        <p:spPr>
          <a:xfrm>
            <a:off x="0" y="248756"/>
            <a:ext cx="12192000" cy="0"/>
          </a:xfrm>
          <a:prstGeom prst="line">
            <a:avLst/>
          </a:prstGeom>
          <a:effectLst>
            <a:outerShdw blurRad="50800" dist="38100" dir="5400000" algn="t" rotWithShape="0">
              <a:prstClr val="black">
                <a:alpha val="40000"/>
              </a:prstClr>
            </a:outerShdw>
          </a:effectLst>
        </p:spPr>
        <p:style>
          <a:lnRef idx="3">
            <a:schemeClr val="accent5"/>
          </a:lnRef>
          <a:fillRef idx="0">
            <a:schemeClr val="accent5"/>
          </a:fillRef>
          <a:effectRef idx="2">
            <a:schemeClr val="accent5"/>
          </a:effectRef>
          <a:fontRef idx="minor">
            <a:schemeClr val="tx1"/>
          </a:fontRef>
        </p:style>
      </p:cxnSp>
      <p:cxnSp>
        <p:nvCxnSpPr>
          <p:cNvPr id="6" name="Straight Connector 5">
            <a:extLst>
              <a:ext uri="{FF2B5EF4-FFF2-40B4-BE49-F238E27FC236}">
                <a16:creationId xmlns:a16="http://schemas.microsoft.com/office/drawing/2014/main" id="{2A262B96-1AB6-7FB6-EDE4-4BBFFCF38BFD}"/>
              </a:ext>
            </a:extLst>
          </p:cNvPr>
          <p:cNvCxnSpPr/>
          <p:nvPr/>
        </p:nvCxnSpPr>
        <p:spPr>
          <a:xfrm>
            <a:off x="0" y="6609244"/>
            <a:ext cx="12192000" cy="0"/>
          </a:xfrm>
          <a:prstGeom prst="line">
            <a:avLst/>
          </a:prstGeom>
          <a:effectLst>
            <a:outerShdw blurRad="50800" dist="38100" dir="5400000" algn="t" rotWithShape="0">
              <a:prstClr val="black">
                <a:alpha val="40000"/>
              </a:prstClr>
            </a:outerShdw>
          </a:effectLst>
        </p:spPr>
        <p:style>
          <a:lnRef idx="3">
            <a:schemeClr val="accent5"/>
          </a:lnRef>
          <a:fillRef idx="0">
            <a:schemeClr val="accent5"/>
          </a:fillRef>
          <a:effectRef idx="2">
            <a:schemeClr val="accent5"/>
          </a:effectRef>
          <a:fontRef idx="minor">
            <a:schemeClr val="tx1"/>
          </a:fontRef>
        </p:style>
      </p:cxnSp>
      <p:sp>
        <p:nvSpPr>
          <p:cNvPr id="4" name="TextBox 3">
            <a:extLst>
              <a:ext uri="{FF2B5EF4-FFF2-40B4-BE49-F238E27FC236}">
                <a16:creationId xmlns:a16="http://schemas.microsoft.com/office/drawing/2014/main" id="{FB25C8DB-885C-1582-547C-36C0D4A9CB42}"/>
              </a:ext>
            </a:extLst>
          </p:cNvPr>
          <p:cNvSpPr txBox="1"/>
          <p:nvPr/>
        </p:nvSpPr>
        <p:spPr>
          <a:xfrm>
            <a:off x="178160" y="1264342"/>
            <a:ext cx="3607019" cy="4401205"/>
          </a:xfrm>
          <a:prstGeom prst="rect">
            <a:avLst/>
          </a:prstGeom>
          <a:noFill/>
        </p:spPr>
        <p:txBody>
          <a:bodyPr wrap="square" rtlCol="0">
            <a:spAutoFit/>
          </a:bodyPr>
          <a:lstStyle/>
          <a:p>
            <a:r>
              <a:rPr lang="en-GB" sz="1000" dirty="0">
                <a:latin typeface="Arial" panose="020B0604020202020204" pitchFamily="34" charset="0"/>
                <a:cs typeface="Arial" panose="020B0604020202020204" pitchFamily="34" charset="0"/>
              </a:rPr>
              <a:t>Emmi Pikler, a renowned theorist is known for the exceptional ongoing care at Pikler Institute in Budapest. Pickler developed her theory based on the following core principles: </a:t>
            </a:r>
          </a:p>
          <a:p>
            <a:pPr marL="285750" indent="-285750">
              <a:buFont typeface="Arial" panose="020B0604020202020204" pitchFamily="34" charset="0"/>
              <a:buChar char="•"/>
            </a:pPr>
            <a:r>
              <a:rPr lang="en-GB" sz="1000" dirty="0">
                <a:latin typeface="Arial" panose="020B0604020202020204" pitchFamily="34" charset="0"/>
                <a:cs typeface="Arial" panose="020B0604020202020204" pitchFamily="34" charset="0"/>
              </a:rPr>
              <a:t>Autonomy respect for the babies and infants </a:t>
            </a:r>
          </a:p>
          <a:p>
            <a:pPr marL="285750" indent="-285750">
              <a:buFont typeface="Arial" panose="020B0604020202020204" pitchFamily="34" charset="0"/>
              <a:buChar char="•"/>
            </a:pPr>
            <a:r>
              <a:rPr lang="en-GB" sz="1000" dirty="0">
                <a:latin typeface="Arial" panose="020B0604020202020204" pitchFamily="34" charset="0"/>
                <a:cs typeface="Arial" panose="020B0604020202020204" pitchFamily="34" charset="0"/>
              </a:rPr>
              <a:t>Consistent caring relationships </a:t>
            </a:r>
          </a:p>
          <a:p>
            <a:pPr marL="285750" indent="-285750">
              <a:buFont typeface="Arial" panose="020B0604020202020204" pitchFamily="34" charset="0"/>
              <a:buChar char="•"/>
            </a:pPr>
            <a:r>
              <a:rPr lang="en-GB" sz="1000" dirty="0">
                <a:latin typeface="Arial" panose="020B0604020202020204" pitchFamily="34" charset="0"/>
                <a:cs typeface="Arial" panose="020B0604020202020204" pitchFamily="34" charset="0"/>
              </a:rPr>
              <a:t> Progression of motor development</a:t>
            </a:r>
          </a:p>
          <a:p>
            <a:pPr marL="285750" indent="-285750">
              <a:buFont typeface="Arial" panose="020B0604020202020204" pitchFamily="34" charset="0"/>
              <a:buChar char="•"/>
            </a:pPr>
            <a:r>
              <a:rPr lang="en-GB" sz="1000" dirty="0">
                <a:latin typeface="Arial" panose="020B0604020202020204" pitchFamily="34" charset="0"/>
                <a:cs typeface="Arial" panose="020B0604020202020204" pitchFamily="34" charset="0"/>
              </a:rPr>
              <a:t>Uninterrupted play</a:t>
            </a:r>
          </a:p>
          <a:p>
            <a:r>
              <a:rPr lang="en-GB" sz="1000" dirty="0">
                <a:latin typeface="Arial" panose="020B0604020202020204" pitchFamily="34" charset="0"/>
                <a:cs typeface="Arial" panose="020B0604020202020204" pitchFamily="34" charset="0"/>
              </a:rPr>
              <a:t>(Brodie, no date).</a:t>
            </a:r>
          </a:p>
          <a:p>
            <a:endParaRPr lang="en-GB" sz="1000" dirty="0">
              <a:latin typeface="Arial" panose="020B0604020202020204" pitchFamily="34" charset="0"/>
              <a:cs typeface="Arial" panose="020B0604020202020204" pitchFamily="34" charset="0"/>
            </a:endParaRPr>
          </a:p>
          <a:p>
            <a:r>
              <a:rPr lang="en-GB" sz="1000" dirty="0">
                <a:latin typeface="Arial" panose="020B0604020202020204" pitchFamily="34" charset="0"/>
                <a:cs typeface="Arial" panose="020B0604020202020204" pitchFamily="34" charset="0"/>
              </a:rPr>
              <a:t>Pikler’s theory can be demonstrated by caregivers during changing a babies/infant's nappy. According to Pikler this process should be carried out by: </a:t>
            </a:r>
          </a:p>
          <a:p>
            <a:pPr marL="285750" indent="-285750">
              <a:buFont typeface="Arial" panose="020B0604020202020204" pitchFamily="34" charset="0"/>
              <a:buChar char="•"/>
            </a:pPr>
            <a:r>
              <a:rPr lang="en-GB" sz="1000" dirty="0">
                <a:latin typeface="Arial" panose="020B0604020202020204" pitchFamily="34" charset="0"/>
                <a:cs typeface="Arial" panose="020B0604020202020204" pitchFamily="34" charset="0"/>
              </a:rPr>
              <a:t>Being calm and gentle. There should be no distractions. This also then supports the attachment theory, while building relationships and creating a trust. </a:t>
            </a:r>
          </a:p>
          <a:p>
            <a:pPr marL="285750" indent="-285750">
              <a:buFont typeface="Arial" panose="020B0604020202020204" pitchFamily="34" charset="0"/>
              <a:buChar char="•"/>
            </a:pPr>
            <a:r>
              <a:rPr lang="en-GB" sz="1000" dirty="0">
                <a:latin typeface="Arial" panose="020B0604020202020204" pitchFamily="34" charset="0"/>
                <a:cs typeface="Arial" panose="020B0604020202020204" pitchFamily="34" charset="0"/>
              </a:rPr>
              <a:t>While the caregiver takes the lead it is crucial the child’s interests are acknowledged during this time. This supports the child being fully engaged in the process. </a:t>
            </a:r>
          </a:p>
          <a:p>
            <a:pPr marL="285750" indent="-285750">
              <a:buFont typeface="Arial" panose="020B0604020202020204" pitchFamily="34" charset="0"/>
              <a:buChar char="•"/>
            </a:pPr>
            <a:r>
              <a:rPr lang="en-GB" sz="1000" dirty="0">
                <a:latin typeface="Arial" panose="020B0604020202020204" pitchFamily="34" charset="0"/>
                <a:cs typeface="Arial" panose="020B0604020202020204" pitchFamily="34" charset="0"/>
              </a:rPr>
              <a:t>Communicating with the child supports them not only learning language but developing a sense of ‘being held in mind’. </a:t>
            </a:r>
          </a:p>
          <a:p>
            <a:pPr marL="285750" indent="-285750">
              <a:buFont typeface="Arial" panose="020B0604020202020204" pitchFamily="34" charset="0"/>
              <a:buChar char="•"/>
            </a:pPr>
            <a:r>
              <a:rPr lang="en-GB" sz="1000" dirty="0">
                <a:latin typeface="Arial" panose="020B0604020202020204" pitchFamily="34" charset="0"/>
                <a:cs typeface="Arial" panose="020B0604020202020204" pitchFamily="34" charset="0"/>
              </a:rPr>
              <a:t>During this process caregivers can provide the child ‘freedom of movement’ and adapt to a child's movement, this will support them being happy and engagement during the process</a:t>
            </a:r>
          </a:p>
          <a:p>
            <a:r>
              <a:rPr lang="en-GB" sz="1000" dirty="0">
                <a:latin typeface="Arial" panose="020B0604020202020204" pitchFamily="34" charset="0"/>
                <a:cs typeface="Arial" panose="020B0604020202020204" pitchFamily="34" charset="0"/>
              </a:rPr>
              <a:t>(Marlen, no date). </a:t>
            </a:r>
          </a:p>
          <a:p>
            <a:pPr marL="285750" indent="-285750">
              <a:buFont typeface="Arial" panose="020B0604020202020204" pitchFamily="34" charset="0"/>
              <a:buChar char="•"/>
            </a:pPr>
            <a:endParaRPr lang="en-GB" sz="1000" dirty="0">
              <a:latin typeface="Arial" panose="020B0604020202020204" pitchFamily="34" charset="0"/>
              <a:cs typeface="Arial" panose="020B0604020202020204" pitchFamily="34" charset="0"/>
            </a:endParaRPr>
          </a:p>
        </p:txBody>
      </p:sp>
      <p:sp>
        <p:nvSpPr>
          <p:cNvPr id="5" name="Rectangle 4">
            <a:extLst>
              <a:ext uri="{FF2B5EF4-FFF2-40B4-BE49-F238E27FC236}">
                <a16:creationId xmlns:a16="http://schemas.microsoft.com/office/drawing/2014/main" id="{20436C98-DEC0-CECA-E644-D458CBCF6479}"/>
              </a:ext>
            </a:extLst>
          </p:cNvPr>
          <p:cNvSpPr/>
          <p:nvPr/>
        </p:nvSpPr>
        <p:spPr>
          <a:xfrm>
            <a:off x="943468" y="802678"/>
            <a:ext cx="1946367" cy="461665"/>
          </a:xfrm>
          <a:prstGeom prst="rect">
            <a:avLst/>
          </a:prstGeom>
          <a:noFill/>
        </p:spPr>
        <p:txBody>
          <a:bodyPr wrap="none" lIns="91440" tIns="45720" rIns="91440" bIns="45720">
            <a:spAutoFit/>
          </a:bodyPr>
          <a:lstStyle/>
          <a:p>
            <a:pPr algn="ctr"/>
            <a:r>
              <a:rPr lang="en-GB" sz="2400" b="1" u="sng" cap="none" spc="0" dirty="0">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latin typeface="Arial" panose="020B0604020202020204" pitchFamily="34" charset="0"/>
                <a:cs typeface="Arial" panose="020B0604020202020204" pitchFamily="34" charset="0"/>
              </a:rPr>
              <a:t>Emmi Pikler</a:t>
            </a:r>
          </a:p>
        </p:txBody>
      </p:sp>
      <p:cxnSp>
        <p:nvCxnSpPr>
          <p:cNvPr id="9" name="Straight Connector 8">
            <a:extLst>
              <a:ext uri="{FF2B5EF4-FFF2-40B4-BE49-F238E27FC236}">
                <a16:creationId xmlns:a16="http://schemas.microsoft.com/office/drawing/2014/main" id="{91808993-9848-396C-C9BD-7BDD1239AE97}"/>
              </a:ext>
            </a:extLst>
          </p:cNvPr>
          <p:cNvCxnSpPr>
            <a:cxnSpLocks/>
          </p:cNvCxnSpPr>
          <p:nvPr/>
        </p:nvCxnSpPr>
        <p:spPr>
          <a:xfrm>
            <a:off x="3785179" y="815882"/>
            <a:ext cx="0" cy="5793813"/>
          </a:xfrm>
          <a:prstGeom prst="line">
            <a:avLst/>
          </a:prstGeom>
          <a:ln>
            <a:solidFill>
              <a:srgbClr val="B99AB8"/>
            </a:solidFill>
          </a:ln>
        </p:spPr>
        <p:style>
          <a:lnRef idx="2">
            <a:schemeClr val="accent1"/>
          </a:lnRef>
          <a:fillRef idx="0">
            <a:schemeClr val="accent1"/>
          </a:fillRef>
          <a:effectRef idx="1">
            <a:schemeClr val="accent1"/>
          </a:effectRef>
          <a:fontRef idx="minor">
            <a:schemeClr val="tx1"/>
          </a:fontRef>
        </p:style>
      </p:cxnSp>
      <p:sp>
        <p:nvSpPr>
          <p:cNvPr id="15" name="Action Button: Document 14">
            <a:hlinkClick r:id="rId2" highlightClick="1"/>
            <a:extLst>
              <a:ext uri="{FF2B5EF4-FFF2-40B4-BE49-F238E27FC236}">
                <a16:creationId xmlns:a16="http://schemas.microsoft.com/office/drawing/2014/main" id="{2D5FD00C-7610-1499-EC95-107EE1D7243F}"/>
              </a:ext>
            </a:extLst>
          </p:cNvPr>
          <p:cNvSpPr/>
          <p:nvPr/>
        </p:nvSpPr>
        <p:spPr>
          <a:xfrm>
            <a:off x="190120" y="5479998"/>
            <a:ext cx="817995" cy="969751"/>
          </a:xfrm>
          <a:prstGeom prst="actionButtonDocument">
            <a:avLst/>
          </a:prstGeom>
          <a:solidFill>
            <a:srgbClr val="9A367E"/>
          </a:solidFill>
          <a:ln>
            <a:solidFill>
              <a:srgbClr val="B99AB8"/>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7" name="TextBox 16">
            <a:extLst>
              <a:ext uri="{FF2B5EF4-FFF2-40B4-BE49-F238E27FC236}">
                <a16:creationId xmlns:a16="http://schemas.microsoft.com/office/drawing/2014/main" id="{D4EB2ECA-5FD8-02AB-CC73-AED945A22F2C}"/>
              </a:ext>
            </a:extLst>
          </p:cNvPr>
          <p:cNvSpPr txBox="1"/>
          <p:nvPr/>
        </p:nvSpPr>
        <p:spPr>
          <a:xfrm>
            <a:off x="980375" y="5631471"/>
            <a:ext cx="2460430" cy="553998"/>
          </a:xfrm>
          <a:prstGeom prst="rect">
            <a:avLst/>
          </a:prstGeom>
          <a:noFill/>
        </p:spPr>
        <p:txBody>
          <a:bodyPr wrap="square" rtlCol="0">
            <a:spAutoFit/>
          </a:bodyPr>
          <a:lstStyle/>
          <a:p>
            <a:pPr algn="ctr"/>
            <a:r>
              <a:rPr lang="en-GB" sz="1000" dirty="0">
                <a:solidFill>
                  <a:schemeClr val="bg1"/>
                </a:solidFill>
                <a:latin typeface="Arial" panose="020B0604020202020204" pitchFamily="34" charset="0"/>
                <a:cs typeface="Arial" panose="020B0604020202020204" pitchFamily="34" charset="0"/>
              </a:rPr>
              <a:t>The development of Movement – Stages By Dr Emmi Pikler. This document discusses </a:t>
            </a:r>
            <a:r>
              <a:rPr lang="en-GB" sz="1000" dirty="0" err="1">
                <a:solidFill>
                  <a:schemeClr val="bg1"/>
                </a:solidFill>
                <a:latin typeface="Arial" panose="020B0604020202020204" pitchFamily="34" charset="0"/>
                <a:cs typeface="Arial" panose="020B0604020202020204" pitchFamily="34" charset="0"/>
              </a:rPr>
              <a:t>Pikler’s</a:t>
            </a:r>
            <a:r>
              <a:rPr lang="en-GB" sz="1000" dirty="0">
                <a:solidFill>
                  <a:schemeClr val="bg1"/>
                </a:solidFill>
                <a:latin typeface="Arial" panose="020B0604020202020204" pitchFamily="34" charset="0"/>
                <a:cs typeface="Arial" panose="020B0604020202020204" pitchFamily="34" charset="0"/>
              </a:rPr>
              <a:t> theory </a:t>
            </a:r>
            <a:r>
              <a:rPr lang="en-GB" sz="1000">
                <a:solidFill>
                  <a:schemeClr val="bg1"/>
                </a:solidFill>
                <a:latin typeface="Arial" panose="020B0604020202020204" pitchFamily="34" charset="0"/>
                <a:cs typeface="Arial" panose="020B0604020202020204" pitchFamily="34" charset="0"/>
              </a:rPr>
              <a:t>at depth. </a:t>
            </a:r>
            <a:endParaRPr lang="en-GB" sz="1000" dirty="0">
              <a:solidFill>
                <a:schemeClr val="bg1"/>
              </a:solidFill>
              <a:latin typeface="Arial" panose="020B0604020202020204" pitchFamily="34" charset="0"/>
              <a:cs typeface="Arial" panose="020B0604020202020204" pitchFamily="34" charset="0"/>
            </a:endParaRPr>
          </a:p>
        </p:txBody>
      </p:sp>
      <p:sp>
        <p:nvSpPr>
          <p:cNvPr id="18" name="Rectangle 17">
            <a:extLst>
              <a:ext uri="{FF2B5EF4-FFF2-40B4-BE49-F238E27FC236}">
                <a16:creationId xmlns:a16="http://schemas.microsoft.com/office/drawing/2014/main" id="{754B9D64-8688-5599-2570-97E1EEFC0BB4}"/>
              </a:ext>
            </a:extLst>
          </p:cNvPr>
          <p:cNvSpPr/>
          <p:nvPr/>
        </p:nvSpPr>
        <p:spPr>
          <a:xfrm>
            <a:off x="4250854" y="802677"/>
            <a:ext cx="3280065" cy="461665"/>
          </a:xfrm>
          <a:prstGeom prst="rect">
            <a:avLst/>
          </a:prstGeom>
          <a:noFill/>
        </p:spPr>
        <p:txBody>
          <a:bodyPr wrap="none" lIns="91440" tIns="45720" rIns="91440" bIns="45720">
            <a:spAutoFit/>
          </a:bodyPr>
          <a:lstStyle/>
          <a:p>
            <a:pPr algn="ctr"/>
            <a:r>
              <a:rPr lang="en-GB" sz="2400" b="1" u="sng" cap="none" spc="0" dirty="0">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latin typeface="Arial" panose="020B0604020202020204" pitchFamily="34" charset="0"/>
                <a:cs typeface="Arial" panose="020B0604020202020204" pitchFamily="34" charset="0"/>
              </a:rPr>
              <a:t>Urie Bronfenbrenner </a:t>
            </a:r>
          </a:p>
        </p:txBody>
      </p:sp>
      <p:cxnSp>
        <p:nvCxnSpPr>
          <p:cNvPr id="19" name="Straight Connector 18">
            <a:extLst>
              <a:ext uri="{FF2B5EF4-FFF2-40B4-BE49-F238E27FC236}">
                <a16:creationId xmlns:a16="http://schemas.microsoft.com/office/drawing/2014/main" id="{A75777A1-0136-3DCD-0E0F-D317CAC633C1}"/>
              </a:ext>
            </a:extLst>
          </p:cNvPr>
          <p:cNvCxnSpPr>
            <a:cxnSpLocks/>
          </p:cNvCxnSpPr>
          <p:nvPr/>
        </p:nvCxnSpPr>
        <p:spPr>
          <a:xfrm>
            <a:off x="8023781" y="815431"/>
            <a:ext cx="0" cy="5793813"/>
          </a:xfrm>
          <a:prstGeom prst="line">
            <a:avLst/>
          </a:prstGeom>
          <a:ln>
            <a:solidFill>
              <a:srgbClr val="B99AB8"/>
            </a:solidFill>
          </a:ln>
        </p:spPr>
        <p:style>
          <a:lnRef idx="2">
            <a:schemeClr val="accent1"/>
          </a:lnRef>
          <a:fillRef idx="0">
            <a:schemeClr val="accent1"/>
          </a:fillRef>
          <a:effectRef idx="1">
            <a:schemeClr val="accent1"/>
          </a:effectRef>
          <a:fontRef idx="minor">
            <a:schemeClr val="tx1"/>
          </a:fontRef>
        </p:style>
      </p:cxnSp>
      <p:sp>
        <p:nvSpPr>
          <p:cNvPr id="20" name="Rectangle 19">
            <a:extLst>
              <a:ext uri="{FF2B5EF4-FFF2-40B4-BE49-F238E27FC236}">
                <a16:creationId xmlns:a16="http://schemas.microsoft.com/office/drawing/2014/main" id="{6FB04B40-6D27-F1FB-8D62-FF9842B699ED}"/>
              </a:ext>
            </a:extLst>
          </p:cNvPr>
          <p:cNvSpPr/>
          <p:nvPr/>
        </p:nvSpPr>
        <p:spPr>
          <a:xfrm>
            <a:off x="9059366" y="776089"/>
            <a:ext cx="2097049" cy="461665"/>
          </a:xfrm>
          <a:prstGeom prst="rect">
            <a:avLst/>
          </a:prstGeom>
          <a:noFill/>
        </p:spPr>
        <p:txBody>
          <a:bodyPr wrap="none" lIns="91440" tIns="45720" rIns="91440" bIns="45720">
            <a:spAutoFit/>
          </a:bodyPr>
          <a:lstStyle/>
          <a:p>
            <a:pPr algn="ctr"/>
            <a:r>
              <a:rPr lang="en-GB" sz="2400" b="1" u="sng" cap="none" spc="0" dirty="0">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latin typeface="Arial" panose="020B0604020202020204" pitchFamily="34" charset="0"/>
                <a:cs typeface="Arial" panose="020B0604020202020204" pitchFamily="34" charset="0"/>
              </a:rPr>
              <a:t>John Bowlby</a:t>
            </a:r>
          </a:p>
        </p:txBody>
      </p:sp>
      <p:sp>
        <p:nvSpPr>
          <p:cNvPr id="7" name="Rectangle: Rounded Corners 6">
            <a:extLst>
              <a:ext uri="{FF2B5EF4-FFF2-40B4-BE49-F238E27FC236}">
                <a16:creationId xmlns:a16="http://schemas.microsoft.com/office/drawing/2014/main" id="{1A126005-E2C0-0643-7363-BE1C78A6B8DD}"/>
              </a:ext>
            </a:extLst>
          </p:cNvPr>
          <p:cNvSpPr/>
          <p:nvPr/>
        </p:nvSpPr>
        <p:spPr>
          <a:xfrm>
            <a:off x="4496135" y="5633874"/>
            <a:ext cx="3489513" cy="693243"/>
          </a:xfrm>
          <a:prstGeom prst="roundRect">
            <a:avLst/>
          </a:prstGeom>
          <a:solidFill>
            <a:srgbClr val="B99AB8"/>
          </a:solidFill>
          <a:ln>
            <a:solidFill>
              <a:srgbClr val="C23C8A"/>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000" dirty="0">
                <a:solidFill>
                  <a:schemeClr val="bg1"/>
                </a:solidFill>
                <a:latin typeface="Arial" panose="020B0604020202020204" pitchFamily="34" charset="0"/>
                <a:cs typeface="Arial" panose="020B0604020202020204" pitchFamily="34" charset="0"/>
              </a:rPr>
              <a:t>.  </a:t>
            </a:r>
          </a:p>
        </p:txBody>
      </p:sp>
      <p:sp>
        <p:nvSpPr>
          <p:cNvPr id="8" name="TextBox 7">
            <a:extLst>
              <a:ext uri="{FF2B5EF4-FFF2-40B4-BE49-F238E27FC236}">
                <a16:creationId xmlns:a16="http://schemas.microsoft.com/office/drawing/2014/main" id="{B876656E-3105-A1E7-F66C-7639B45C9E7A}"/>
              </a:ext>
            </a:extLst>
          </p:cNvPr>
          <p:cNvSpPr txBox="1"/>
          <p:nvPr/>
        </p:nvSpPr>
        <p:spPr>
          <a:xfrm>
            <a:off x="4798334" y="5654268"/>
            <a:ext cx="3158935" cy="553998"/>
          </a:xfrm>
          <a:prstGeom prst="rect">
            <a:avLst/>
          </a:prstGeom>
          <a:noFill/>
        </p:spPr>
        <p:txBody>
          <a:bodyPr wrap="square" rtlCol="0">
            <a:spAutoFit/>
          </a:bodyPr>
          <a:lstStyle/>
          <a:p>
            <a:pPr algn="ctr"/>
            <a:r>
              <a:rPr lang="en-GB" sz="1000" dirty="0">
                <a:solidFill>
                  <a:schemeClr val="bg1"/>
                </a:solidFill>
                <a:latin typeface="Arial" panose="020B0604020202020204" pitchFamily="34" charset="0"/>
                <a:cs typeface="Arial" panose="020B0604020202020204" pitchFamily="34" charset="0"/>
              </a:rPr>
              <a:t>Bronfenbrenner’s ecological theory. This video explores the ecological theory at depth for caregivers to gain further understanding.</a:t>
            </a:r>
            <a:endParaRPr lang="en-GB" sz="1000" dirty="0"/>
          </a:p>
        </p:txBody>
      </p:sp>
      <p:sp>
        <p:nvSpPr>
          <p:cNvPr id="10" name="Action Button: Video 9">
            <a:hlinkClick r:id="rId3" highlightClick="1"/>
            <a:extLst>
              <a:ext uri="{FF2B5EF4-FFF2-40B4-BE49-F238E27FC236}">
                <a16:creationId xmlns:a16="http://schemas.microsoft.com/office/drawing/2014/main" id="{6B761137-B1C6-895F-D869-AF0505FF04CA}"/>
              </a:ext>
            </a:extLst>
          </p:cNvPr>
          <p:cNvSpPr/>
          <p:nvPr/>
        </p:nvSpPr>
        <p:spPr>
          <a:xfrm>
            <a:off x="4079106" y="5476725"/>
            <a:ext cx="788893" cy="973024"/>
          </a:xfrm>
          <a:prstGeom prst="actionButtonMovie">
            <a:avLst/>
          </a:prstGeom>
          <a:solidFill>
            <a:srgbClr val="B99AB8"/>
          </a:solidFill>
          <a:ln>
            <a:solidFill>
              <a:srgbClr val="9E2B87"/>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Rectangle: Rounded Corners 10">
            <a:extLst>
              <a:ext uri="{FF2B5EF4-FFF2-40B4-BE49-F238E27FC236}">
                <a16:creationId xmlns:a16="http://schemas.microsoft.com/office/drawing/2014/main" id="{DA3060F4-9395-9219-5D89-01C37FA09294}"/>
              </a:ext>
            </a:extLst>
          </p:cNvPr>
          <p:cNvSpPr/>
          <p:nvPr/>
        </p:nvSpPr>
        <p:spPr>
          <a:xfrm>
            <a:off x="8516643" y="5546521"/>
            <a:ext cx="3590515" cy="773920"/>
          </a:xfrm>
          <a:prstGeom prst="roundRect">
            <a:avLst/>
          </a:prstGeom>
          <a:solidFill>
            <a:srgbClr val="B99AB8"/>
          </a:solidFill>
          <a:ln>
            <a:solidFill>
              <a:srgbClr val="C23C8A"/>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000" dirty="0">
                <a:solidFill>
                  <a:schemeClr val="bg1"/>
                </a:solidFill>
                <a:latin typeface="Arial" panose="020B0604020202020204" pitchFamily="34" charset="0"/>
                <a:cs typeface="Arial" panose="020B0604020202020204" pitchFamily="34" charset="0"/>
              </a:rPr>
              <a:t>.  </a:t>
            </a:r>
          </a:p>
        </p:txBody>
      </p:sp>
      <p:sp>
        <p:nvSpPr>
          <p:cNvPr id="12" name="TextBox 11">
            <a:extLst>
              <a:ext uri="{FF2B5EF4-FFF2-40B4-BE49-F238E27FC236}">
                <a16:creationId xmlns:a16="http://schemas.microsoft.com/office/drawing/2014/main" id="{3276AC7F-ED81-FA47-EB98-0E5A2CEC05B0}"/>
              </a:ext>
            </a:extLst>
          </p:cNvPr>
          <p:cNvSpPr txBox="1"/>
          <p:nvPr/>
        </p:nvSpPr>
        <p:spPr>
          <a:xfrm>
            <a:off x="9141586" y="5633846"/>
            <a:ext cx="2922725" cy="707886"/>
          </a:xfrm>
          <a:prstGeom prst="rect">
            <a:avLst/>
          </a:prstGeom>
          <a:noFill/>
        </p:spPr>
        <p:txBody>
          <a:bodyPr wrap="square" rtlCol="0">
            <a:spAutoFit/>
          </a:bodyPr>
          <a:lstStyle/>
          <a:p>
            <a:pPr algn="ctr"/>
            <a:r>
              <a:rPr lang="en-GB" sz="1000" dirty="0">
                <a:solidFill>
                  <a:schemeClr val="bg1"/>
                </a:solidFill>
                <a:latin typeface="Arial" panose="020B0604020202020204" pitchFamily="34" charset="0"/>
                <a:cs typeface="Arial" panose="020B0604020202020204" pitchFamily="34" charset="0"/>
              </a:rPr>
              <a:t>Bowlby’s attachment theory is broken down and the attachment styles simplified. This provides an opportunities for caregivers to gain more understanding.</a:t>
            </a:r>
            <a:endParaRPr lang="en-GB" sz="1000" dirty="0"/>
          </a:p>
        </p:txBody>
      </p:sp>
      <p:sp>
        <p:nvSpPr>
          <p:cNvPr id="14" name="Action Button: Video 13">
            <a:hlinkClick r:id="rId4" highlightClick="1"/>
            <a:extLst>
              <a:ext uri="{FF2B5EF4-FFF2-40B4-BE49-F238E27FC236}">
                <a16:creationId xmlns:a16="http://schemas.microsoft.com/office/drawing/2014/main" id="{2BED43C0-871A-85D6-573B-AC55E3B14460}"/>
              </a:ext>
            </a:extLst>
          </p:cNvPr>
          <p:cNvSpPr/>
          <p:nvPr/>
        </p:nvSpPr>
        <p:spPr>
          <a:xfrm>
            <a:off x="8365762" y="5397914"/>
            <a:ext cx="775824" cy="1051836"/>
          </a:xfrm>
          <a:prstGeom prst="actionButtonMovie">
            <a:avLst/>
          </a:prstGeom>
          <a:solidFill>
            <a:srgbClr val="9A367E"/>
          </a:solidFill>
          <a:ln>
            <a:solidFill>
              <a:srgbClr val="B99AB8"/>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ln>
                <a:solidFill>
                  <a:srgbClr val="C23C8A"/>
                </a:solidFill>
              </a:ln>
            </a:endParaRPr>
          </a:p>
        </p:txBody>
      </p:sp>
    </p:spTree>
    <p:extLst>
      <p:ext uri="{BB962C8B-B14F-4D97-AF65-F5344CB8AC3E}">
        <p14:creationId xmlns:p14="http://schemas.microsoft.com/office/powerpoint/2010/main" val="51308427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025E22E-FB92-C565-0823-CA99CA9C47DA}"/>
            </a:ext>
          </a:extLst>
        </p:cNvPr>
        <p:cNvGrpSpPr/>
        <p:nvPr/>
      </p:nvGrpSpPr>
      <p:grpSpPr>
        <a:xfrm>
          <a:off x="0" y="0"/>
          <a:ext cx="0" cy="0"/>
          <a:chOff x="0" y="0"/>
          <a:chExt cx="0" cy="0"/>
        </a:xfrm>
      </p:grpSpPr>
      <p:sp>
        <p:nvSpPr>
          <p:cNvPr id="2" name="Rectangle: Rounded Corners 1">
            <a:extLst>
              <a:ext uri="{FF2B5EF4-FFF2-40B4-BE49-F238E27FC236}">
                <a16:creationId xmlns:a16="http://schemas.microsoft.com/office/drawing/2014/main" id="{0AF38C2F-F53F-1597-E9BC-1B4A1E3E65E5}"/>
              </a:ext>
            </a:extLst>
          </p:cNvPr>
          <p:cNvSpPr/>
          <p:nvPr/>
        </p:nvSpPr>
        <p:spPr>
          <a:xfrm>
            <a:off x="91931" y="420318"/>
            <a:ext cx="2536723" cy="513577"/>
          </a:xfrm>
          <a:prstGeom prst="roundRect">
            <a:avLst/>
          </a:prstGeom>
          <a:ln/>
        </p:spPr>
        <p:style>
          <a:lnRef idx="1">
            <a:schemeClr val="accent5"/>
          </a:lnRef>
          <a:fillRef idx="2">
            <a:schemeClr val="accent5"/>
          </a:fillRef>
          <a:effectRef idx="1">
            <a:schemeClr val="accent5"/>
          </a:effectRef>
          <a:fontRef idx="minor">
            <a:schemeClr val="dk1"/>
          </a:fontRef>
        </p:style>
        <p:txBody>
          <a:bodyPr rtlCol="0" anchor="ctr"/>
          <a:lstStyle/>
          <a:p>
            <a:pPr algn="ctr"/>
            <a:endParaRPr lang="en-GB" dirty="0"/>
          </a:p>
        </p:txBody>
      </p:sp>
      <p:cxnSp>
        <p:nvCxnSpPr>
          <p:cNvPr id="10" name="Straight Connector 9">
            <a:extLst>
              <a:ext uri="{FF2B5EF4-FFF2-40B4-BE49-F238E27FC236}">
                <a16:creationId xmlns:a16="http://schemas.microsoft.com/office/drawing/2014/main" id="{0CCFAA3F-D1C8-6F90-C9E4-7CE0DC81A0FB}"/>
              </a:ext>
            </a:extLst>
          </p:cNvPr>
          <p:cNvCxnSpPr/>
          <p:nvPr/>
        </p:nvCxnSpPr>
        <p:spPr>
          <a:xfrm>
            <a:off x="0" y="160758"/>
            <a:ext cx="12192000" cy="0"/>
          </a:xfrm>
          <a:prstGeom prst="line">
            <a:avLst/>
          </a:prstGeom>
          <a:effectLst>
            <a:outerShdw blurRad="50800" dist="38100" dir="5400000" algn="t" rotWithShape="0">
              <a:prstClr val="black">
                <a:alpha val="40000"/>
              </a:prstClr>
            </a:outerShdw>
          </a:effectLst>
        </p:spPr>
        <p:style>
          <a:lnRef idx="3">
            <a:schemeClr val="accent5"/>
          </a:lnRef>
          <a:fillRef idx="0">
            <a:schemeClr val="accent5"/>
          </a:fillRef>
          <a:effectRef idx="2">
            <a:schemeClr val="accent5"/>
          </a:effectRef>
          <a:fontRef idx="minor">
            <a:schemeClr val="tx1"/>
          </a:fontRef>
        </p:style>
      </p:cxnSp>
      <p:cxnSp>
        <p:nvCxnSpPr>
          <p:cNvPr id="11" name="Straight Connector 10">
            <a:extLst>
              <a:ext uri="{FF2B5EF4-FFF2-40B4-BE49-F238E27FC236}">
                <a16:creationId xmlns:a16="http://schemas.microsoft.com/office/drawing/2014/main" id="{E63BED63-879F-06F4-6E5A-AA4BE8DEABB3}"/>
              </a:ext>
            </a:extLst>
          </p:cNvPr>
          <p:cNvCxnSpPr/>
          <p:nvPr/>
        </p:nvCxnSpPr>
        <p:spPr>
          <a:xfrm>
            <a:off x="0" y="6697242"/>
            <a:ext cx="12192000" cy="0"/>
          </a:xfrm>
          <a:prstGeom prst="line">
            <a:avLst/>
          </a:prstGeom>
          <a:effectLst>
            <a:outerShdw blurRad="50800" dist="38100" dir="5400000" algn="t" rotWithShape="0">
              <a:prstClr val="black">
                <a:alpha val="40000"/>
              </a:prstClr>
            </a:outerShdw>
          </a:effectLst>
        </p:spPr>
        <p:style>
          <a:lnRef idx="3">
            <a:schemeClr val="accent5"/>
          </a:lnRef>
          <a:fillRef idx="0">
            <a:schemeClr val="accent5"/>
          </a:fillRef>
          <a:effectRef idx="2">
            <a:schemeClr val="accent5"/>
          </a:effectRef>
          <a:fontRef idx="minor">
            <a:schemeClr val="tx1"/>
          </a:fontRef>
        </p:style>
      </p:cxnSp>
      <p:sp>
        <p:nvSpPr>
          <p:cNvPr id="12" name="TextBox 11">
            <a:extLst>
              <a:ext uri="{FF2B5EF4-FFF2-40B4-BE49-F238E27FC236}">
                <a16:creationId xmlns:a16="http://schemas.microsoft.com/office/drawing/2014/main" id="{39545663-1669-8767-5408-FBCB3C07A7EE}"/>
              </a:ext>
            </a:extLst>
          </p:cNvPr>
          <p:cNvSpPr txBox="1"/>
          <p:nvPr/>
        </p:nvSpPr>
        <p:spPr>
          <a:xfrm>
            <a:off x="3520440" y="746760"/>
            <a:ext cx="8351520" cy="369332"/>
          </a:xfrm>
          <a:prstGeom prst="rect">
            <a:avLst/>
          </a:prstGeom>
          <a:noFill/>
        </p:spPr>
        <p:txBody>
          <a:bodyPr wrap="square" rtlCol="0">
            <a:spAutoFit/>
          </a:bodyPr>
          <a:lstStyle/>
          <a:p>
            <a:pPr algn="ctr"/>
            <a:r>
              <a:rPr lang="en-GB" sz="1800" dirty="0">
                <a:solidFill>
                  <a:schemeClr val="bg1"/>
                </a:solidFill>
                <a:latin typeface="Arial" panose="020B0604020202020204" pitchFamily="34" charset="0"/>
                <a:cs typeface="Arial" panose="020B0604020202020204" pitchFamily="34" charset="0"/>
              </a:rPr>
              <a:t>What are the first 1000 days? </a:t>
            </a:r>
          </a:p>
        </p:txBody>
      </p:sp>
      <p:graphicFrame>
        <p:nvGraphicFramePr>
          <p:cNvPr id="5" name="Table 4">
            <a:extLst>
              <a:ext uri="{FF2B5EF4-FFF2-40B4-BE49-F238E27FC236}">
                <a16:creationId xmlns:a16="http://schemas.microsoft.com/office/drawing/2014/main" id="{D07E0D25-C8C2-4E33-FA5A-714890B0EF65}"/>
              </a:ext>
            </a:extLst>
          </p:cNvPr>
          <p:cNvGraphicFramePr>
            <a:graphicFrameLocks noGrp="1"/>
          </p:cNvGraphicFramePr>
          <p:nvPr>
            <p:extLst>
              <p:ext uri="{D42A27DB-BD31-4B8C-83A1-F6EECF244321}">
                <p14:modId xmlns:p14="http://schemas.microsoft.com/office/powerpoint/2010/main" val="3330642523"/>
              </p:ext>
            </p:extLst>
          </p:nvPr>
        </p:nvGraphicFramePr>
        <p:xfrm>
          <a:off x="2761387" y="258758"/>
          <a:ext cx="9338680" cy="6340476"/>
        </p:xfrm>
        <a:graphic>
          <a:graphicData uri="http://schemas.openxmlformats.org/drawingml/2006/table">
            <a:tbl>
              <a:tblPr firstRow="1" bandRow="1">
                <a:tableStyleId>{7DF18680-E054-41AD-8BC1-D1AEF772440D}</a:tableStyleId>
              </a:tblPr>
              <a:tblGrid>
                <a:gridCol w="1367619">
                  <a:extLst>
                    <a:ext uri="{9D8B030D-6E8A-4147-A177-3AD203B41FA5}">
                      <a16:colId xmlns:a16="http://schemas.microsoft.com/office/drawing/2014/main" val="2551635172"/>
                    </a:ext>
                  </a:extLst>
                </a:gridCol>
                <a:gridCol w="4364889">
                  <a:extLst>
                    <a:ext uri="{9D8B030D-6E8A-4147-A177-3AD203B41FA5}">
                      <a16:colId xmlns:a16="http://schemas.microsoft.com/office/drawing/2014/main" val="4234751125"/>
                    </a:ext>
                  </a:extLst>
                </a:gridCol>
                <a:gridCol w="3606172">
                  <a:extLst>
                    <a:ext uri="{9D8B030D-6E8A-4147-A177-3AD203B41FA5}">
                      <a16:colId xmlns:a16="http://schemas.microsoft.com/office/drawing/2014/main" val="584381983"/>
                    </a:ext>
                  </a:extLst>
                </a:gridCol>
              </a:tblGrid>
              <a:tr h="313861">
                <a:tc>
                  <a:txBody>
                    <a:bodyPr/>
                    <a:lstStyle/>
                    <a:p>
                      <a:pPr algn="ctr"/>
                      <a:r>
                        <a:rPr lang="en-GB" sz="1400" dirty="0">
                          <a:solidFill>
                            <a:schemeClr val="bg1"/>
                          </a:solidFill>
                          <a:latin typeface="Arial" panose="020B0604020202020204" pitchFamily="34" charset="0"/>
                          <a:cs typeface="Arial" panose="020B0604020202020204" pitchFamily="34" charset="0"/>
                        </a:rPr>
                        <a:t>Factor</a:t>
                      </a:r>
                      <a:endParaRPr lang="en-GB" sz="2200" dirty="0">
                        <a:solidFill>
                          <a:schemeClr val="bg1"/>
                        </a:solidFill>
                        <a:latin typeface="Arial" panose="020B0604020202020204" pitchFamily="34" charset="0"/>
                        <a:cs typeface="Arial" panose="020B0604020202020204" pitchFamily="34" charset="0"/>
                      </a:endParaRPr>
                    </a:p>
                  </a:txBody>
                  <a:tcPr/>
                </a:tc>
                <a:tc>
                  <a:txBody>
                    <a:bodyPr/>
                    <a:lstStyle/>
                    <a:p>
                      <a:pPr algn="ctr"/>
                      <a:r>
                        <a:rPr lang="en-GB" sz="1400" dirty="0">
                          <a:latin typeface="Arial" panose="020B0604020202020204" pitchFamily="34" charset="0"/>
                          <a:cs typeface="Arial" panose="020B0604020202020204" pitchFamily="34" charset="0"/>
                        </a:rPr>
                        <a:t>Influence</a:t>
                      </a:r>
                    </a:p>
                  </a:txBody>
                  <a:tcPr/>
                </a:tc>
                <a:tc>
                  <a:txBody>
                    <a:bodyPr/>
                    <a:lstStyle/>
                    <a:p>
                      <a:pPr algn="ctr"/>
                      <a:r>
                        <a:rPr lang="en-GB" sz="1400" dirty="0">
                          <a:latin typeface="Arial" panose="020B0604020202020204" pitchFamily="34" charset="0"/>
                          <a:cs typeface="Arial" panose="020B0604020202020204" pitchFamily="34" charset="0"/>
                        </a:rPr>
                        <a:t>Strategies </a:t>
                      </a:r>
                    </a:p>
                  </a:txBody>
                  <a:tcPr/>
                </a:tc>
                <a:extLst>
                  <a:ext uri="{0D108BD9-81ED-4DB2-BD59-A6C34878D82A}">
                    <a16:rowId xmlns:a16="http://schemas.microsoft.com/office/drawing/2014/main" val="1662559928"/>
                  </a:ext>
                </a:extLst>
              </a:tr>
              <a:tr h="1006734">
                <a:tc>
                  <a:txBody>
                    <a:bodyPr/>
                    <a:lstStyle/>
                    <a:p>
                      <a:pPr algn="l"/>
                      <a:r>
                        <a:rPr lang="en-GB" sz="1000" b="1" dirty="0">
                          <a:solidFill>
                            <a:schemeClr val="tx1"/>
                          </a:solidFill>
                          <a:latin typeface="Arial" panose="020B0604020202020204" pitchFamily="34" charset="0"/>
                          <a:cs typeface="Arial" panose="020B0604020202020204" pitchFamily="34" charset="0"/>
                        </a:rPr>
                        <a:t>Funding</a:t>
                      </a:r>
                    </a:p>
                  </a:txBody>
                  <a:tcPr/>
                </a:tc>
                <a:tc>
                  <a:txBody>
                    <a:bodyPr/>
                    <a:lstStyle/>
                    <a:p>
                      <a:endParaRPr lang="en-GB" dirty="0">
                        <a:latin typeface="Arial" panose="020B0604020202020204" pitchFamily="34" charset="0"/>
                        <a:cs typeface="Arial" panose="020B0604020202020204" pitchFamily="34" charset="0"/>
                      </a:endParaRPr>
                    </a:p>
                  </a:txBody>
                  <a:tcPr/>
                </a:tc>
                <a:tc>
                  <a:txBody>
                    <a:bodyPr/>
                    <a:lstStyle/>
                    <a:p>
                      <a:endParaRPr lang="en-GB"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2851983545"/>
                  </a:ext>
                </a:extLst>
              </a:tr>
              <a:tr h="1006734">
                <a:tc>
                  <a:txBody>
                    <a:bodyPr/>
                    <a:lstStyle/>
                    <a:p>
                      <a:pPr algn="l"/>
                      <a:r>
                        <a:rPr lang="en-GB" sz="1000" b="1" dirty="0">
                          <a:solidFill>
                            <a:schemeClr val="tx1"/>
                          </a:solidFill>
                          <a:latin typeface="Arial" panose="020B0604020202020204" pitchFamily="34" charset="0"/>
                          <a:cs typeface="Arial" panose="020B0604020202020204" pitchFamily="34" charset="0"/>
                        </a:rPr>
                        <a:t>Mental health conditions (stress/burnout)</a:t>
                      </a:r>
                    </a:p>
                  </a:txBody>
                  <a:tcPr/>
                </a:tc>
                <a:tc>
                  <a:txBody>
                    <a:bodyPr/>
                    <a:lstStyle/>
                    <a:p>
                      <a:endParaRPr lang="en-GB" dirty="0">
                        <a:latin typeface="Arial" panose="020B0604020202020204" pitchFamily="34" charset="0"/>
                        <a:cs typeface="Arial" panose="020B0604020202020204" pitchFamily="34" charset="0"/>
                      </a:endParaRPr>
                    </a:p>
                  </a:txBody>
                  <a:tcPr/>
                </a:tc>
                <a:tc>
                  <a:txBody>
                    <a:bodyPr/>
                    <a:lstStyle/>
                    <a:p>
                      <a:endParaRPr lang="en-GB"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3615640420"/>
                  </a:ext>
                </a:extLst>
              </a:tr>
              <a:tr h="1006734">
                <a:tc>
                  <a:txBody>
                    <a:bodyPr/>
                    <a:lstStyle/>
                    <a:p>
                      <a:pPr algn="l"/>
                      <a:r>
                        <a:rPr lang="en-GB" sz="1000" b="1" dirty="0">
                          <a:solidFill>
                            <a:schemeClr val="tx1"/>
                          </a:solidFill>
                          <a:latin typeface="Arial" panose="020B0604020202020204" pitchFamily="34" charset="0"/>
                          <a:cs typeface="Arial" panose="020B0604020202020204" pitchFamily="34" charset="0"/>
                        </a:rPr>
                        <a:t>Lack of understanding</a:t>
                      </a:r>
                    </a:p>
                  </a:txBody>
                  <a:tcPr/>
                </a:tc>
                <a:tc>
                  <a:txBody>
                    <a:bodyPr/>
                    <a:lstStyle/>
                    <a:p>
                      <a:endParaRPr lang="en-GB" dirty="0">
                        <a:latin typeface="Arial" panose="020B0604020202020204" pitchFamily="34" charset="0"/>
                        <a:cs typeface="Arial" panose="020B0604020202020204" pitchFamily="34" charset="0"/>
                      </a:endParaRPr>
                    </a:p>
                  </a:txBody>
                  <a:tcPr/>
                </a:tc>
                <a:tc>
                  <a:txBody>
                    <a:bodyPr/>
                    <a:lstStyle/>
                    <a:p>
                      <a:endParaRPr lang="en-GB"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3768876177"/>
                  </a:ext>
                </a:extLst>
              </a:tr>
              <a:tr h="1006734">
                <a:tc>
                  <a:txBody>
                    <a:bodyPr/>
                    <a:lstStyle/>
                    <a:p>
                      <a:pPr algn="l"/>
                      <a:r>
                        <a:rPr lang="en-GB" sz="1000" b="1" dirty="0">
                          <a:solidFill>
                            <a:schemeClr val="tx1"/>
                          </a:solidFill>
                          <a:latin typeface="Arial" panose="020B0604020202020204" pitchFamily="34" charset="0"/>
                          <a:cs typeface="Arial" panose="020B0604020202020204" pitchFamily="34" charset="0"/>
                        </a:rPr>
                        <a:t>Lack of support/staffing </a:t>
                      </a:r>
                    </a:p>
                  </a:txBody>
                  <a:tcPr/>
                </a:tc>
                <a:tc>
                  <a:txBody>
                    <a:bodyPr/>
                    <a:lstStyle/>
                    <a:p>
                      <a:endParaRPr lang="en-GB" dirty="0">
                        <a:latin typeface="Arial" panose="020B0604020202020204" pitchFamily="34" charset="0"/>
                        <a:cs typeface="Arial" panose="020B0604020202020204" pitchFamily="34" charset="0"/>
                      </a:endParaRPr>
                    </a:p>
                  </a:txBody>
                  <a:tcPr/>
                </a:tc>
                <a:tc>
                  <a:txBody>
                    <a:bodyPr/>
                    <a:lstStyle/>
                    <a:p>
                      <a:endParaRPr lang="en-GB"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50628224"/>
                  </a:ext>
                </a:extLst>
              </a:tr>
              <a:tr h="1006734">
                <a:tc>
                  <a:txBody>
                    <a:bodyPr/>
                    <a:lstStyle/>
                    <a:p>
                      <a:pPr algn="l"/>
                      <a:r>
                        <a:rPr lang="en-GB" sz="1000" b="1" dirty="0">
                          <a:solidFill>
                            <a:schemeClr val="tx1"/>
                          </a:solidFill>
                          <a:latin typeface="Arial" panose="020B0604020202020204" pitchFamily="34" charset="0"/>
                          <a:cs typeface="Arial" panose="020B0604020202020204" pitchFamily="34" charset="0"/>
                        </a:rPr>
                        <a:t>Health issues</a:t>
                      </a:r>
                    </a:p>
                  </a:txBody>
                  <a:tcPr/>
                </a:tc>
                <a:tc>
                  <a:txBody>
                    <a:bodyPr/>
                    <a:lstStyle/>
                    <a:p>
                      <a:endParaRPr lang="en-GB" dirty="0">
                        <a:latin typeface="Arial" panose="020B0604020202020204" pitchFamily="34" charset="0"/>
                        <a:cs typeface="Arial" panose="020B0604020202020204" pitchFamily="34" charset="0"/>
                      </a:endParaRPr>
                    </a:p>
                  </a:txBody>
                  <a:tcPr/>
                </a:tc>
                <a:tc>
                  <a:txBody>
                    <a:bodyPr/>
                    <a:lstStyle/>
                    <a:p>
                      <a:endParaRPr lang="en-GB"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443618015"/>
                  </a:ext>
                </a:extLst>
              </a:tr>
              <a:tr h="992945">
                <a:tc>
                  <a:txBody>
                    <a:bodyPr/>
                    <a:lstStyle/>
                    <a:p>
                      <a:pPr algn="l"/>
                      <a:r>
                        <a:rPr lang="en-GB" sz="1000" b="1" dirty="0">
                          <a:solidFill>
                            <a:schemeClr val="tx1"/>
                          </a:solidFill>
                          <a:latin typeface="Arial" panose="020B0604020202020204" pitchFamily="34" charset="0"/>
                          <a:cs typeface="Arial" panose="020B0604020202020204" pitchFamily="34" charset="0"/>
                        </a:rPr>
                        <a:t>Lifestyle</a:t>
                      </a:r>
                    </a:p>
                  </a:txBody>
                  <a:tcPr/>
                </a:tc>
                <a:tc>
                  <a:txBody>
                    <a:bodyPr/>
                    <a:lstStyle/>
                    <a:p>
                      <a:endParaRPr lang="en-GB" dirty="0">
                        <a:latin typeface="Arial" panose="020B0604020202020204" pitchFamily="34" charset="0"/>
                        <a:cs typeface="Arial" panose="020B0604020202020204" pitchFamily="34" charset="0"/>
                      </a:endParaRPr>
                    </a:p>
                  </a:txBody>
                  <a:tcPr/>
                </a:tc>
                <a:tc>
                  <a:txBody>
                    <a:bodyPr/>
                    <a:lstStyle/>
                    <a:p>
                      <a:endParaRPr lang="en-GB"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3581799854"/>
                  </a:ext>
                </a:extLst>
              </a:tr>
            </a:tbl>
          </a:graphicData>
        </a:graphic>
      </p:graphicFrame>
      <p:sp>
        <p:nvSpPr>
          <p:cNvPr id="8" name="TextBox 7">
            <a:extLst>
              <a:ext uri="{FF2B5EF4-FFF2-40B4-BE49-F238E27FC236}">
                <a16:creationId xmlns:a16="http://schemas.microsoft.com/office/drawing/2014/main" id="{C1C392A1-F49D-A54D-04B9-83A8DEA5AE3E}"/>
              </a:ext>
            </a:extLst>
          </p:cNvPr>
          <p:cNvSpPr txBox="1"/>
          <p:nvPr/>
        </p:nvSpPr>
        <p:spPr>
          <a:xfrm>
            <a:off x="-404397" y="258758"/>
            <a:ext cx="3476686" cy="677108"/>
          </a:xfrm>
          <a:prstGeom prst="rect">
            <a:avLst/>
          </a:prstGeom>
          <a:noFill/>
        </p:spPr>
        <p:txBody>
          <a:bodyPr wrap="square" rtlCol="0">
            <a:spAutoFit/>
          </a:bodyPr>
          <a:lstStyle/>
          <a:p>
            <a:pPr algn="ctr"/>
            <a:r>
              <a:rPr lang="en-GB" sz="2800" dirty="0">
                <a:solidFill>
                  <a:schemeClr val="bg1"/>
                </a:solidFill>
                <a:latin typeface="Arial" panose="020B0604020202020204" pitchFamily="34" charset="0"/>
                <a:cs typeface="Arial" panose="020B0604020202020204" pitchFamily="34" charset="0"/>
              </a:rPr>
              <a:t>Challenges</a:t>
            </a:r>
            <a:r>
              <a:rPr lang="en-GB" sz="3800" dirty="0">
                <a:solidFill>
                  <a:schemeClr val="bg1"/>
                </a:solidFill>
                <a:latin typeface="Arial" panose="020B0604020202020204" pitchFamily="34" charset="0"/>
                <a:cs typeface="Arial" panose="020B0604020202020204" pitchFamily="34" charset="0"/>
              </a:rPr>
              <a:t> </a:t>
            </a:r>
          </a:p>
        </p:txBody>
      </p:sp>
      <p:pic>
        <p:nvPicPr>
          <p:cNvPr id="1026" name="Picture 2" descr="Stress Strikes Harder Than Head Injury: The Surprising Genetic Impact of  Early-Life Challenges">
            <a:extLst>
              <a:ext uri="{FF2B5EF4-FFF2-40B4-BE49-F238E27FC236}">
                <a16:creationId xmlns:a16="http://schemas.microsoft.com/office/drawing/2014/main" id="{AC9F6592-4734-62A0-276E-412AD3F5330C}"/>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7720" t="7982" r="27060" b="6520"/>
          <a:stretch/>
        </p:blipFill>
        <p:spPr bwMode="auto">
          <a:xfrm>
            <a:off x="91931" y="1754442"/>
            <a:ext cx="2403989" cy="2717263"/>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191D9793-D8B9-9DF7-8E4E-6CCCB8701395}"/>
              </a:ext>
            </a:extLst>
          </p:cNvPr>
          <p:cNvSpPr txBox="1"/>
          <p:nvPr/>
        </p:nvSpPr>
        <p:spPr>
          <a:xfrm>
            <a:off x="224665" y="4473676"/>
            <a:ext cx="1700981" cy="230832"/>
          </a:xfrm>
          <a:prstGeom prst="rect">
            <a:avLst/>
          </a:prstGeom>
          <a:noFill/>
        </p:spPr>
        <p:txBody>
          <a:bodyPr wrap="square" rtlCol="0">
            <a:spAutoFit/>
          </a:bodyPr>
          <a:lstStyle/>
          <a:p>
            <a:r>
              <a:rPr lang="en-GB" sz="900" dirty="0">
                <a:latin typeface="Arial" panose="020B0604020202020204" pitchFamily="34" charset="0"/>
                <a:cs typeface="Arial" panose="020B0604020202020204" pitchFamily="34" charset="0"/>
              </a:rPr>
              <a:t>(Caldwell, 2023)</a:t>
            </a:r>
          </a:p>
        </p:txBody>
      </p:sp>
    </p:spTree>
    <p:extLst>
      <p:ext uri="{BB962C8B-B14F-4D97-AF65-F5344CB8AC3E}">
        <p14:creationId xmlns:p14="http://schemas.microsoft.com/office/powerpoint/2010/main" val="408906515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126" name="Rectangle 5125">
            <a:extLst>
              <a:ext uri="{FF2B5EF4-FFF2-40B4-BE49-F238E27FC236}">
                <a16:creationId xmlns:a16="http://schemas.microsoft.com/office/drawing/2014/main" id="{94E4D846-3AFC-4F86-8C35-24B0542A26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124" name="Picture 4">
            <a:extLst>
              <a:ext uri="{FF2B5EF4-FFF2-40B4-BE49-F238E27FC236}">
                <a16:creationId xmlns:a16="http://schemas.microsoft.com/office/drawing/2014/main" id="{46206118-BB88-D3BF-D53B-6489A010ABF5}"/>
              </a:ext>
            </a:extLst>
          </p:cNvPr>
          <p:cNvPicPr>
            <a:picLocks noGrp="1" noChangeAspect="1" noChangeArrowheads="1"/>
          </p:cNvPicPr>
          <p:nvPr>
            <p:ph type="pic" idx="1"/>
          </p:nvPr>
        </p:nvPicPr>
        <p:blipFill>
          <a:blip r:embed="rId2">
            <a:extLst>
              <a:ext uri="{28A0092B-C50C-407E-A947-70E740481C1C}">
                <a14:useLocalDpi xmlns:a14="http://schemas.microsoft.com/office/drawing/2010/main" val="0"/>
              </a:ext>
            </a:extLst>
          </a:blip>
          <a:srcRect t="15042" b="9009"/>
          <a:stretch/>
        </p:blipFill>
        <p:spPr bwMode="auto">
          <a:xfrm>
            <a:off x="20" y="10"/>
            <a:ext cx="8668492" cy="6857990"/>
          </a:xfrm>
          <a:prstGeom prst="rect">
            <a:avLst/>
          </a:prstGeom>
          <a:noFill/>
          <a:extLst>
            <a:ext uri="{909E8E84-426E-40DD-AFC4-6F175D3DCCD1}">
              <a14:hiddenFill xmlns:a14="http://schemas.microsoft.com/office/drawing/2010/main">
                <a:solidFill>
                  <a:srgbClr val="FFFFFF"/>
                </a:solidFill>
              </a14:hiddenFill>
            </a:ext>
          </a:extLst>
        </p:spPr>
      </p:pic>
      <p:sp>
        <p:nvSpPr>
          <p:cNvPr id="5127" name="Rectangle 5126">
            <a:extLst>
              <a:ext uri="{FF2B5EF4-FFF2-40B4-BE49-F238E27FC236}">
                <a16:creationId xmlns:a16="http://schemas.microsoft.com/office/drawing/2014/main" id="{284781B9-12CB-45C3-907A-9ED93FF72C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435399" y="0"/>
            <a:ext cx="9756601" cy="6858000"/>
          </a:xfrm>
          <a:prstGeom prst="rect">
            <a:avLst/>
          </a:prstGeom>
          <a:gradFill>
            <a:gsLst>
              <a:gs pos="53000">
                <a:schemeClr val="bg1"/>
              </a:gs>
              <a:gs pos="35000">
                <a:schemeClr val="bg1">
                  <a:alpha val="76000"/>
                </a:schemeClr>
              </a:gs>
              <a:gs pos="19000">
                <a:schemeClr val="bg1">
                  <a:alpha val="40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FED3BD1-F9CE-C139-04CD-FB812195E270}"/>
              </a:ext>
            </a:extLst>
          </p:cNvPr>
          <p:cNvSpPr>
            <a:spLocks noGrp="1"/>
          </p:cNvSpPr>
          <p:nvPr>
            <p:ph type="title"/>
          </p:nvPr>
        </p:nvSpPr>
        <p:spPr>
          <a:xfrm>
            <a:off x="7466081" y="1327912"/>
            <a:ext cx="4890777" cy="1124712"/>
          </a:xfrm>
        </p:spPr>
        <p:txBody>
          <a:bodyPr vert="horz" lIns="91440" tIns="45720" rIns="91440" bIns="45720" rtlCol="0" anchor="b">
            <a:noAutofit/>
          </a:bodyPr>
          <a:lstStyle/>
          <a:p>
            <a:pPr algn="ctr"/>
            <a:r>
              <a:rPr lang="en-US" sz="5400" dirty="0">
                <a:latin typeface="Arial" panose="020B0604020202020204" pitchFamily="34" charset="0"/>
                <a:cs typeface="Arial" panose="020B0604020202020204" pitchFamily="34" charset="0"/>
              </a:rPr>
              <a:t>Professional Partnerships</a:t>
            </a:r>
          </a:p>
        </p:txBody>
      </p:sp>
      <p:sp>
        <p:nvSpPr>
          <p:cNvPr id="5128" name="Rectangle 5127">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687333" y="605790"/>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latin typeface="Calibri" panose="020F0502020204030204"/>
            </a:endParaRPr>
          </a:p>
        </p:txBody>
      </p:sp>
      <p:sp>
        <p:nvSpPr>
          <p:cNvPr id="5130" name="Rectangle 5129">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53018" y="2443480"/>
            <a:ext cx="3218688" cy="9144"/>
          </a:xfrm>
          <a:prstGeom prst="rect">
            <a:avLst/>
          </a:prstGeom>
          <a:solidFill>
            <a:srgbClr val="D5D5D5"/>
          </a:solidFill>
          <a:ln w="3175">
            <a:solidFill>
              <a:srgbClr val="D5D5D5"/>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6" name="Rectangle: Rounded Corners 5">
            <a:extLst>
              <a:ext uri="{FF2B5EF4-FFF2-40B4-BE49-F238E27FC236}">
                <a16:creationId xmlns:a16="http://schemas.microsoft.com/office/drawing/2014/main" id="{EA7F13ED-D033-5AEB-7E36-387FB0E0E92D}"/>
              </a:ext>
            </a:extLst>
          </p:cNvPr>
          <p:cNvSpPr/>
          <p:nvPr/>
        </p:nvSpPr>
        <p:spPr>
          <a:xfrm rot="16200000" flipH="1">
            <a:off x="9825636" y="-1335707"/>
            <a:ext cx="119462" cy="4417330"/>
          </a:xfrm>
          <a:prstGeom prst="roundRect">
            <a:avLst/>
          </a:prstGeom>
          <a:solidFill>
            <a:srgbClr val="B99AB8"/>
          </a:solidFill>
          <a:ln>
            <a:solidFill>
              <a:srgbClr val="B99AB8"/>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8" name="Rectangle: Rounded Corners 7">
            <a:extLst>
              <a:ext uri="{FF2B5EF4-FFF2-40B4-BE49-F238E27FC236}">
                <a16:creationId xmlns:a16="http://schemas.microsoft.com/office/drawing/2014/main" id="{0F30A9E4-1217-C55C-3AD7-810812AD9B29}"/>
              </a:ext>
            </a:extLst>
          </p:cNvPr>
          <p:cNvSpPr/>
          <p:nvPr/>
        </p:nvSpPr>
        <p:spPr>
          <a:xfrm rot="16200000" flipH="1">
            <a:off x="9854534" y="277201"/>
            <a:ext cx="119462" cy="4417330"/>
          </a:xfrm>
          <a:prstGeom prst="roundRect">
            <a:avLst/>
          </a:prstGeom>
          <a:solidFill>
            <a:srgbClr val="B99AB8"/>
          </a:solidFill>
          <a:ln>
            <a:solidFill>
              <a:srgbClr val="B99AB8"/>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9" name="TextBox 8">
            <a:extLst>
              <a:ext uri="{FF2B5EF4-FFF2-40B4-BE49-F238E27FC236}">
                <a16:creationId xmlns:a16="http://schemas.microsoft.com/office/drawing/2014/main" id="{A06E9A8C-3064-3A43-86FB-55BF0CAA1CED}"/>
              </a:ext>
            </a:extLst>
          </p:cNvPr>
          <p:cNvSpPr txBox="1"/>
          <p:nvPr/>
        </p:nvSpPr>
        <p:spPr>
          <a:xfrm>
            <a:off x="8449589" y="2601626"/>
            <a:ext cx="3592286" cy="246221"/>
          </a:xfrm>
          <a:prstGeom prst="rect">
            <a:avLst/>
          </a:prstGeom>
          <a:noFill/>
        </p:spPr>
        <p:txBody>
          <a:bodyPr wrap="square" rtlCol="0">
            <a:spAutoFit/>
          </a:bodyPr>
          <a:lstStyle/>
          <a:p>
            <a:r>
              <a:rPr lang="en-GB" sz="1000" dirty="0">
                <a:latin typeface="Arial" panose="020B0604020202020204" pitchFamily="34" charset="0"/>
                <a:cs typeface="Arial" panose="020B0604020202020204" pitchFamily="34" charset="0"/>
              </a:rPr>
              <a:t>(Castle Academy, Astrea Academy Trust, no date). </a:t>
            </a:r>
          </a:p>
        </p:txBody>
      </p:sp>
    </p:spTree>
    <p:extLst>
      <p:ext uri="{BB962C8B-B14F-4D97-AF65-F5344CB8AC3E}">
        <p14:creationId xmlns:p14="http://schemas.microsoft.com/office/powerpoint/2010/main" val="97356363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8768947-DDC2-582E-65A1-71A2A408E371}"/>
            </a:ext>
          </a:extLst>
        </p:cNvPr>
        <p:cNvGrpSpPr/>
        <p:nvPr/>
      </p:nvGrpSpPr>
      <p:grpSpPr>
        <a:xfrm>
          <a:off x="0" y="0"/>
          <a:ext cx="0" cy="0"/>
          <a:chOff x="0" y="0"/>
          <a:chExt cx="0" cy="0"/>
        </a:xfrm>
      </p:grpSpPr>
      <p:sp>
        <p:nvSpPr>
          <p:cNvPr id="2" name="Rectangle: Rounded Corners 1">
            <a:extLst>
              <a:ext uri="{FF2B5EF4-FFF2-40B4-BE49-F238E27FC236}">
                <a16:creationId xmlns:a16="http://schemas.microsoft.com/office/drawing/2014/main" id="{6F62BA3B-7753-C70C-75B9-D15039B869C2}"/>
              </a:ext>
            </a:extLst>
          </p:cNvPr>
          <p:cNvSpPr/>
          <p:nvPr/>
        </p:nvSpPr>
        <p:spPr>
          <a:xfrm>
            <a:off x="78657" y="314634"/>
            <a:ext cx="12034685" cy="400106"/>
          </a:xfrm>
          <a:prstGeom prst="roundRect">
            <a:avLst/>
          </a:prstGeom>
          <a:solidFill>
            <a:srgbClr val="9A367E"/>
          </a:solidFill>
          <a:ln>
            <a:solidFill>
              <a:srgbClr val="9A367E"/>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8" name="TextBox 7">
            <a:extLst>
              <a:ext uri="{FF2B5EF4-FFF2-40B4-BE49-F238E27FC236}">
                <a16:creationId xmlns:a16="http://schemas.microsoft.com/office/drawing/2014/main" id="{00469D72-82AF-ABD7-3E72-B7DC0DF9FD82}"/>
              </a:ext>
            </a:extLst>
          </p:cNvPr>
          <p:cNvSpPr txBox="1"/>
          <p:nvPr/>
        </p:nvSpPr>
        <p:spPr>
          <a:xfrm>
            <a:off x="-147486" y="300077"/>
            <a:ext cx="12192000" cy="400110"/>
          </a:xfrm>
          <a:prstGeom prst="rect">
            <a:avLst/>
          </a:prstGeom>
          <a:noFill/>
        </p:spPr>
        <p:txBody>
          <a:bodyPr wrap="square" rtlCol="0">
            <a:spAutoFit/>
          </a:bodyPr>
          <a:lstStyle/>
          <a:p>
            <a:pPr algn="ctr"/>
            <a:r>
              <a:rPr lang="en-GB" sz="2000" dirty="0">
                <a:solidFill>
                  <a:schemeClr val="bg1"/>
                </a:solidFill>
                <a:latin typeface="Arial" panose="020B0604020202020204" pitchFamily="34" charset="0"/>
                <a:cs typeface="Arial" panose="020B0604020202020204" pitchFamily="34" charset="0"/>
              </a:rPr>
              <a:t>What is the role of Early Years Practitioner in supporting children and families in the first 1000 days.</a:t>
            </a:r>
          </a:p>
        </p:txBody>
      </p:sp>
      <p:cxnSp>
        <p:nvCxnSpPr>
          <p:cNvPr id="10" name="Straight Connector 9">
            <a:extLst>
              <a:ext uri="{FF2B5EF4-FFF2-40B4-BE49-F238E27FC236}">
                <a16:creationId xmlns:a16="http://schemas.microsoft.com/office/drawing/2014/main" id="{CC597266-F963-221A-39A2-331CA26B6D96}"/>
              </a:ext>
            </a:extLst>
          </p:cNvPr>
          <p:cNvCxnSpPr/>
          <p:nvPr/>
        </p:nvCxnSpPr>
        <p:spPr>
          <a:xfrm>
            <a:off x="0" y="160758"/>
            <a:ext cx="12192000" cy="0"/>
          </a:xfrm>
          <a:prstGeom prst="line">
            <a:avLst/>
          </a:prstGeom>
          <a:effectLst>
            <a:outerShdw blurRad="50800" dist="38100" dir="5400000" algn="t" rotWithShape="0">
              <a:prstClr val="black">
                <a:alpha val="40000"/>
              </a:prstClr>
            </a:outerShdw>
          </a:effectLst>
        </p:spPr>
        <p:style>
          <a:lnRef idx="3">
            <a:schemeClr val="accent5"/>
          </a:lnRef>
          <a:fillRef idx="0">
            <a:schemeClr val="accent5"/>
          </a:fillRef>
          <a:effectRef idx="2">
            <a:schemeClr val="accent5"/>
          </a:effectRef>
          <a:fontRef idx="minor">
            <a:schemeClr val="tx1"/>
          </a:fontRef>
        </p:style>
      </p:cxnSp>
      <p:cxnSp>
        <p:nvCxnSpPr>
          <p:cNvPr id="11" name="Straight Connector 10">
            <a:extLst>
              <a:ext uri="{FF2B5EF4-FFF2-40B4-BE49-F238E27FC236}">
                <a16:creationId xmlns:a16="http://schemas.microsoft.com/office/drawing/2014/main" id="{840A9C9F-0855-8AB4-21AD-3B09B65E1CEE}"/>
              </a:ext>
            </a:extLst>
          </p:cNvPr>
          <p:cNvCxnSpPr/>
          <p:nvPr/>
        </p:nvCxnSpPr>
        <p:spPr>
          <a:xfrm>
            <a:off x="0" y="6697242"/>
            <a:ext cx="12192000" cy="0"/>
          </a:xfrm>
          <a:prstGeom prst="line">
            <a:avLst/>
          </a:prstGeom>
          <a:effectLst>
            <a:outerShdw blurRad="50800" dist="38100" dir="5400000" algn="t" rotWithShape="0">
              <a:prstClr val="black">
                <a:alpha val="40000"/>
              </a:prstClr>
            </a:outerShdw>
          </a:effectLst>
        </p:spPr>
        <p:style>
          <a:lnRef idx="3">
            <a:schemeClr val="accent5"/>
          </a:lnRef>
          <a:fillRef idx="0">
            <a:schemeClr val="accent5"/>
          </a:fillRef>
          <a:effectRef idx="2">
            <a:schemeClr val="accent5"/>
          </a:effectRef>
          <a:fontRef idx="minor">
            <a:schemeClr val="tx1"/>
          </a:fontRef>
        </p:style>
      </p:cxnSp>
    </p:spTree>
    <p:extLst>
      <p:ext uri="{BB962C8B-B14F-4D97-AF65-F5344CB8AC3E}">
        <p14:creationId xmlns:p14="http://schemas.microsoft.com/office/powerpoint/2010/main" val="35740613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CA81634-C757-D2F5-9D4B-CFEC0A3335B9}"/>
            </a:ext>
          </a:extLst>
        </p:cNvPr>
        <p:cNvGrpSpPr/>
        <p:nvPr/>
      </p:nvGrpSpPr>
      <p:grpSpPr>
        <a:xfrm>
          <a:off x="0" y="0"/>
          <a:ext cx="0" cy="0"/>
          <a:chOff x="0" y="0"/>
          <a:chExt cx="0" cy="0"/>
        </a:xfrm>
      </p:grpSpPr>
      <p:sp>
        <p:nvSpPr>
          <p:cNvPr id="2" name="Rectangle: Rounded Corners 1">
            <a:extLst>
              <a:ext uri="{FF2B5EF4-FFF2-40B4-BE49-F238E27FC236}">
                <a16:creationId xmlns:a16="http://schemas.microsoft.com/office/drawing/2014/main" id="{6AC9DC1A-8F41-636A-87E2-2DE0364CCE59}"/>
              </a:ext>
            </a:extLst>
          </p:cNvPr>
          <p:cNvSpPr/>
          <p:nvPr/>
        </p:nvSpPr>
        <p:spPr>
          <a:xfrm>
            <a:off x="0" y="291029"/>
            <a:ext cx="12192000" cy="552571"/>
          </a:xfrm>
          <a:prstGeom prst="roundRect">
            <a:avLst/>
          </a:prstGeom>
          <a:ln/>
        </p:spPr>
        <p:style>
          <a:lnRef idx="1">
            <a:schemeClr val="accent5"/>
          </a:lnRef>
          <a:fillRef idx="2">
            <a:schemeClr val="accent5"/>
          </a:fillRef>
          <a:effectRef idx="1">
            <a:schemeClr val="accent5"/>
          </a:effectRef>
          <a:fontRef idx="minor">
            <a:schemeClr val="dk1"/>
          </a:fontRef>
        </p:style>
        <p:txBody>
          <a:bodyPr rtlCol="0" anchor="ctr"/>
          <a:lstStyle/>
          <a:p>
            <a:pPr algn="ctr"/>
            <a:r>
              <a:rPr lang="en-GB" sz="3200" dirty="0">
                <a:solidFill>
                  <a:schemeClr val="bg1"/>
                </a:solidFill>
                <a:latin typeface="Arial" panose="020B0604020202020204" pitchFamily="34" charset="0"/>
                <a:cs typeface="Arial" panose="020B0604020202020204" pitchFamily="34" charset="0"/>
              </a:rPr>
              <a:t>The importance of the effective partnership </a:t>
            </a:r>
          </a:p>
        </p:txBody>
      </p:sp>
      <p:cxnSp>
        <p:nvCxnSpPr>
          <p:cNvPr id="3" name="Straight Connector 2">
            <a:extLst>
              <a:ext uri="{FF2B5EF4-FFF2-40B4-BE49-F238E27FC236}">
                <a16:creationId xmlns:a16="http://schemas.microsoft.com/office/drawing/2014/main" id="{5608EFDE-95F6-DAE1-6142-5B61FD0931D8}"/>
              </a:ext>
            </a:extLst>
          </p:cNvPr>
          <p:cNvCxnSpPr/>
          <p:nvPr/>
        </p:nvCxnSpPr>
        <p:spPr>
          <a:xfrm>
            <a:off x="0" y="199594"/>
            <a:ext cx="12192000" cy="0"/>
          </a:xfrm>
          <a:prstGeom prst="line">
            <a:avLst/>
          </a:prstGeom>
          <a:effectLst>
            <a:outerShdw blurRad="50800" dist="38100" dir="5400000" algn="t" rotWithShape="0">
              <a:prstClr val="black">
                <a:alpha val="40000"/>
              </a:prstClr>
            </a:outerShdw>
          </a:effectLst>
        </p:spPr>
        <p:style>
          <a:lnRef idx="3">
            <a:schemeClr val="accent5"/>
          </a:lnRef>
          <a:fillRef idx="0">
            <a:schemeClr val="accent5"/>
          </a:fillRef>
          <a:effectRef idx="2">
            <a:schemeClr val="accent5"/>
          </a:effectRef>
          <a:fontRef idx="minor">
            <a:schemeClr val="tx1"/>
          </a:fontRef>
        </p:style>
      </p:cxnSp>
      <p:cxnSp>
        <p:nvCxnSpPr>
          <p:cNvPr id="6" name="Straight Connector 5">
            <a:extLst>
              <a:ext uri="{FF2B5EF4-FFF2-40B4-BE49-F238E27FC236}">
                <a16:creationId xmlns:a16="http://schemas.microsoft.com/office/drawing/2014/main" id="{4972FAA4-4638-49EE-7F36-82779651EBCC}"/>
              </a:ext>
            </a:extLst>
          </p:cNvPr>
          <p:cNvCxnSpPr/>
          <p:nvPr/>
        </p:nvCxnSpPr>
        <p:spPr>
          <a:xfrm>
            <a:off x="0" y="6616127"/>
            <a:ext cx="12192000" cy="0"/>
          </a:xfrm>
          <a:prstGeom prst="line">
            <a:avLst/>
          </a:prstGeom>
          <a:effectLst>
            <a:outerShdw blurRad="50800" dist="38100" dir="5400000" algn="t" rotWithShape="0">
              <a:prstClr val="black">
                <a:alpha val="40000"/>
              </a:prstClr>
            </a:outerShdw>
          </a:effectLst>
        </p:spPr>
        <p:style>
          <a:lnRef idx="3">
            <a:schemeClr val="accent5"/>
          </a:lnRef>
          <a:fillRef idx="0">
            <a:schemeClr val="accent5"/>
          </a:fillRef>
          <a:effectRef idx="2">
            <a:schemeClr val="accent5"/>
          </a:effectRef>
          <a:fontRef idx="minor">
            <a:schemeClr val="tx1"/>
          </a:fontRef>
        </p:style>
      </p:cxnSp>
    </p:spTree>
    <p:extLst>
      <p:ext uri="{BB962C8B-B14F-4D97-AF65-F5344CB8AC3E}">
        <p14:creationId xmlns:p14="http://schemas.microsoft.com/office/powerpoint/2010/main" val="172418844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231C038-4425-FEC3-8558-6852C765E58D}"/>
            </a:ext>
          </a:extLst>
        </p:cNvPr>
        <p:cNvGrpSpPr/>
        <p:nvPr/>
      </p:nvGrpSpPr>
      <p:grpSpPr>
        <a:xfrm>
          <a:off x="0" y="0"/>
          <a:ext cx="0" cy="0"/>
          <a:chOff x="0" y="0"/>
          <a:chExt cx="0" cy="0"/>
        </a:xfrm>
      </p:grpSpPr>
      <p:sp>
        <p:nvSpPr>
          <p:cNvPr id="2" name="Rectangle: Rounded Corners 1">
            <a:extLst>
              <a:ext uri="{FF2B5EF4-FFF2-40B4-BE49-F238E27FC236}">
                <a16:creationId xmlns:a16="http://schemas.microsoft.com/office/drawing/2014/main" id="{971CD65A-038C-009E-7403-17CC68697542}"/>
              </a:ext>
            </a:extLst>
          </p:cNvPr>
          <p:cNvSpPr/>
          <p:nvPr/>
        </p:nvSpPr>
        <p:spPr>
          <a:xfrm>
            <a:off x="39330" y="377934"/>
            <a:ext cx="2880851" cy="824122"/>
          </a:xfrm>
          <a:prstGeom prst="roundRect">
            <a:avLst/>
          </a:prstGeom>
          <a:solidFill>
            <a:srgbClr val="7E3976"/>
          </a:solidFill>
          <a:ln>
            <a:solidFill>
              <a:srgbClr val="F6919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cxnSp>
        <p:nvCxnSpPr>
          <p:cNvPr id="10" name="Straight Connector 9">
            <a:extLst>
              <a:ext uri="{FF2B5EF4-FFF2-40B4-BE49-F238E27FC236}">
                <a16:creationId xmlns:a16="http://schemas.microsoft.com/office/drawing/2014/main" id="{47DE1522-D5F6-D7A8-250B-400FA9D34A8D}"/>
              </a:ext>
            </a:extLst>
          </p:cNvPr>
          <p:cNvCxnSpPr/>
          <p:nvPr/>
        </p:nvCxnSpPr>
        <p:spPr>
          <a:xfrm>
            <a:off x="0" y="259080"/>
            <a:ext cx="12192000" cy="0"/>
          </a:xfrm>
          <a:prstGeom prst="line">
            <a:avLst/>
          </a:prstGeom>
          <a:effectLst>
            <a:outerShdw blurRad="50800" dist="38100" dir="5400000" algn="t" rotWithShape="0">
              <a:prstClr val="black">
                <a:alpha val="40000"/>
              </a:prstClr>
            </a:outerShdw>
          </a:effectLst>
        </p:spPr>
        <p:style>
          <a:lnRef idx="3">
            <a:schemeClr val="accent5"/>
          </a:lnRef>
          <a:fillRef idx="0">
            <a:schemeClr val="accent5"/>
          </a:fillRef>
          <a:effectRef idx="2">
            <a:schemeClr val="accent5"/>
          </a:effectRef>
          <a:fontRef idx="minor">
            <a:schemeClr val="tx1"/>
          </a:fontRef>
        </p:style>
      </p:cxnSp>
      <p:cxnSp>
        <p:nvCxnSpPr>
          <p:cNvPr id="11" name="Straight Connector 10">
            <a:extLst>
              <a:ext uri="{FF2B5EF4-FFF2-40B4-BE49-F238E27FC236}">
                <a16:creationId xmlns:a16="http://schemas.microsoft.com/office/drawing/2014/main" id="{8E25B964-8B93-34B1-F3C8-C389AC0DC50F}"/>
              </a:ext>
            </a:extLst>
          </p:cNvPr>
          <p:cNvCxnSpPr/>
          <p:nvPr/>
        </p:nvCxnSpPr>
        <p:spPr>
          <a:xfrm>
            <a:off x="0" y="6583680"/>
            <a:ext cx="12192000" cy="0"/>
          </a:xfrm>
          <a:prstGeom prst="line">
            <a:avLst/>
          </a:prstGeom>
          <a:effectLst>
            <a:outerShdw blurRad="50800" dist="38100" dir="5400000" algn="t" rotWithShape="0">
              <a:prstClr val="black">
                <a:alpha val="40000"/>
              </a:prstClr>
            </a:outerShdw>
          </a:effectLst>
        </p:spPr>
        <p:style>
          <a:lnRef idx="3">
            <a:schemeClr val="accent5"/>
          </a:lnRef>
          <a:fillRef idx="0">
            <a:schemeClr val="accent5"/>
          </a:fillRef>
          <a:effectRef idx="2">
            <a:schemeClr val="accent5"/>
          </a:effectRef>
          <a:fontRef idx="minor">
            <a:schemeClr val="tx1"/>
          </a:fontRef>
        </p:style>
      </p:cxnSp>
      <p:sp>
        <p:nvSpPr>
          <p:cNvPr id="12" name="TextBox 11">
            <a:extLst>
              <a:ext uri="{FF2B5EF4-FFF2-40B4-BE49-F238E27FC236}">
                <a16:creationId xmlns:a16="http://schemas.microsoft.com/office/drawing/2014/main" id="{C3FC7C0A-D546-E8C0-BC07-B6E418F3333B}"/>
              </a:ext>
            </a:extLst>
          </p:cNvPr>
          <p:cNvSpPr txBox="1"/>
          <p:nvPr/>
        </p:nvSpPr>
        <p:spPr>
          <a:xfrm>
            <a:off x="3520440" y="746760"/>
            <a:ext cx="8351520" cy="369332"/>
          </a:xfrm>
          <a:prstGeom prst="rect">
            <a:avLst/>
          </a:prstGeom>
          <a:noFill/>
        </p:spPr>
        <p:txBody>
          <a:bodyPr wrap="square" rtlCol="0">
            <a:spAutoFit/>
          </a:bodyPr>
          <a:lstStyle/>
          <a:p>
            <a:pPr algn="ctr"/>
            <a:r>
              <a:rPr lang="en-GB" sz="1800" dirty="0">
                <a:solidFill>
                  <a:schemeClr val="bg1"/>
                </a:solidFill>
                <a:latin typeface="Arial" panose="020B0604020202020204" pitchFamily="34" charset="0"/>
                <a:cs typeface="Arial" panose="020B0604020202020204" pitchFamily="34" charset="0"/>
              </a:rPr>
              <a:t>What are the first 1000 days? </a:t>
            </a:r>
          </a:p>
        </p:txBody>
      </p:sp>
      <p:graphicFrame>
        <p:nvGraphicFramePr>
          <p:cNvPr id="4" name="Table 3">
            <a:extLst>
              <a:ext uri="{FF2B5EF4-FFF2-40B4-BE49-F238E27FC236}">
                <a16:creationId xmlns:a16="http://schemas.microsoft.com/office/drawing/2014/main" id="{A71DB0B6-EC6D-B519-494C-80FF55752BA3}"/>
              </a:ext>
            </a:extLst>
          </p:cNvPr>
          <p:cNvGraphicFramePr>
            <a:graphicFrameLocks noGrp="1"/>
          </p:cNvGraphicFramePr>
          <p:nvPr>
            <p:extLst>
              <p:ext uri="{D42A27DB-BD31-4B8C-83A1-F6EECF244321}">
                <p14:modId xmlns:p14="http://schemas.microsoft.com/office/powerpoint/2010/main" val="2970599073"/>
              </p:ext>
            </p:extLst>
          </p:nvPr>
        </p:nvGraphicFramePr>
        <p:xfrm>
          <a:off x="3018503" y="432613"/>
          <a:ext cx="8977554" cy="5992771"/>
        </p:xfrm>
        <a:graphic>
          <a:graphicData uri="http://schemas.openxmlformats.org/drawingml/2006/table">
            <a:tbl>
              <a:tblPr firstRow="1" bandRow="1">
                <a:tableStyleId>{7DF18680-E054-41AD-8BC1-D1AEF772440D}</a:tableStyleId>
              </a:tblPr>
              <a:tblGrid>
                <a:gridCol w="4488777">
                  <a:extLst>
                    <a:ext uri="{9D8B030D-6E8A-4147-A177-3AD203B41FA5}">
                      <a16:colId xmlns:a16="http://schemas.microsoft.com/office/drawing/2014/main" val="424824957"/>
                    </a:ext>
                  </a:extLst>
                </a:gridCol>
                <a:gridCol w="4488777">
                  <a:extLst>
                    <a:ext uri="{9D8B030D-6E8A-4147-A177-3AD203B41FA5}">
                      <a16:colId xmlns:a16="http://schemas.microsoft.com/office/drawing/2014/main" val="3438565781"/>
                    </a:ext>
                  </a:extLst>
                </a:gridCol>
              </a:tblGrid>
              <a:tr h="328952">
                <a:tc>
                  <a:txBody>
                    <a:bodyPr/>
                    <a:lstStyle/>
                    <a:p>
                      <a:pPr algn="ctr"/>
                      <a:r>
                        <a:rPr lang="en-GB" sz="1400" dirty="0">
                          <a:latin typeface="Arial" panose="020B0604020202020204" pitchFamily="34" charset="0"/>
                          <a:cs typeface="Arial" panose="020B0604020202020204" pitchFamily="34" charset="0"/>
                        </a:rPr>
                        <a:t>Maternal factors </a:t>
                      </a:r>
                    </a:p>
                  </a:txBody>
                  <a:tcPr/>
                </a:tc>
                <a:tc>
                  <a:txBody>
                    <a:bodyPr/>
                    <a:lstStyle/>
                    <a:p>
                      <a:pPr algn="ctr"/>
                      <a:r>
                        <a:rPr lang="en-GB" sz="1400" dirty="0">
                          <a:latin typeface="Arial" panose="020B0604020202020204" pitchFamily="34" charset="0"/>
                          <a:cs typeface="Arial" panose="020B0604020202020204" pitchFamily="34" charset="0"/>
                        </a:rPr>
                        <a:t>Support strategies available </a:t>
                      </a:r>
                    </a:p>
                  </a:txBody>
                  <a:tcPr/>
                </a:tc>
                <a:extLst>
                  <a:ext uri="{0D108BD9-81ED-4DB2-BD59-A6C34878D82A}">
                    <a16:rowId xmlns:a16="http://schemas.microsoft.com/office/drawing/2014/main" val="3713556454"/>
                  </a:ext>
                </a:extLst>
              </a:tr>
              <a:tr h="809117">
                <a:tc>
                  <a:txBody>
                    <a:bodyPr/>
                    <a:lstStyle/>
                    <a:p>
                      <a:endParaRPr lang="en-GB" dirty="0">
                        <a:latin typeface="Arial" panose="020B0604020202020204" pitchFamily="34" charset="0"/>
                        <a:cs typeface="Arial" panose="020B0604020202020204" pitchFamily="34" charset="0"/>
                      </a:endParaRPr>
                    </a:p>
                  </a:txBody>
                  <a:tcPr/>
                </a:tc>
                <a:tc>
                  <a:txBody>
                    <a:bodyPr/>
                    <a:lstStyle/>
                    <a:p>
                      <a:endParaRPr lang="en-GB"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3423106903"/>
                  </a:ext>
                </a:extLst>
              </a:tr>
              <a:tr h="809117">
                <a:tc>
                  <a:txBody>
                    <a:bodyPr/>
                    <a:lstStyle/>
                    <a:p>
                      <a:endParaRPr lang="en-GB" dirty="0">
                        <a:latin typeface="Arial" panose="020B0604020202020204" pitchFamily="34" charset="0"/>
                        <a:cs typeface="Arial" panose="020B0604020202020204" pitchFamily="34" charset="0"/>
                      </a:endParaRPr>
                    </a:p>
                  </a:txBody>
                  <a:tcPr/>
                </a:tc>
                <a:tc>
                  <a:txBody>
                    <a:bodyPr/>
                    <a:lstStyle/>
                    <a:p>
                      <a:endParaRPr lang="en-GB"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559762829"/>
                  </a:ext>
                </a:extLst>
              </a:tr>
              <a:tr h="809117">
                <a:tc>
                  <a:txBody>
                    <a:bodyPr/>
                    <a:lstStyle/>
                    <a:p>
                      <a:endParaRPr lang="en-GB" dirty="0">
                        <a:latin typeface="Arial" panose="020B0604020202020204" pitchFamily="34" charset="0"/>
                        <a:cs typeface="Arial" panose="020B0604020202020204" pitchFamily="34" charset="0"/>
                      </a:endParaRPr>
                    </a:p>
                  </a:txBody>
                  <a:tcPr/>
                </a:tc>
                <a:tc>
                  <a:txBody>
                    <a:bodyPr/>
                    <a:lstStyle/>
                    <a:p>
                      <a:endParaRPr lang="en-GB"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367530400"/>
                  </a:ext>
                </a:extLst>
              </a:tr>
              <a:tr h="809117">
                <a:tc>
                  <a:txBody>
                    <a:bodyPr/>
                    <a:lstStyle/>
                    <a:p>
                      <a:endParaRPr lang="en-GB" dirty="0">
                        <a:latin typeface="Arial" panose="020B0604020202020204" pitchFamily="34" charset="0"/>
                        <a:cs typeface="Arial" panose="020B0604020202020204" pitchFamily="34" charset="0"/>
                      </a:endParaRPr>
                    </a:p>
                  </a:txBody>
                  <a:tcPr/>
                </a:tc>
                <a:tc>
                  <a:txBody>
                    <a:bodyPr/>
                    <a:lstStyle/>
                    <a:p>
                      <a:endParaRPr lang="en-GB"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2012916366"/>
                  </a:ext>
                </a:extLst>
              </a:tr>
              <a:tr h="809117">
                <a:tc>
                  <a:txBody>
                    <a:bodyPr/>
                    <a:lstStyle/>
                    <a:p>
                      <a:endParaRPr lang="en-GB" dirty="0">
                        <a:latin typeface="Arial" panose="020B0604020202020204" pitchFamily="34" charset="0"/>
                        <a:cs typeface="Arial" panose="020B0604020202020204" pitchFamily="34" charset="0"/>
                      </a:endParaRPr>
                    </a:p>
                  </a:txBody>
                  <a:tcPr/>
                </a:tc>
                <a:tc>
                  <a:txBody>
                    <a:bodyPr/>
                    <a:lstStyle/>
                    <a:p>
                      <a:endParaRPr lang="en-GB"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2549375217"/>
                  </a:ext>
                </a:extLst>
              </a:tr>
              <a:tr h="809117">
                <a:tc>
                  <a:txBody>
                    <a:bodyPr/>
                    <a:lstStyle/>
                    <a:p>
                      <a:endParaRPr lang="en-GB" dirty="0">
                        <a:latin typeface="Arial" panose="020B0604020202020204" pitchFamily="34" charset="0"/>
                        <a:cs typeface="Arial" panose="020B0604020202020204" pitchFamily="34" charset="0"/>
                      </a:endParaRPr>
                    </a:p>
                  </a:txBody>
                  <a:tcPr/>
                </a:tc>
                <a:tc>
                  <a:txBody>
                    <a:bodyPr/>
                    <a:lstStyle/>
                    <a:p>
                      <a:endParaRPr lang="en-GB"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234910228"/>
                  </a:ext>
                </a:extLst>
              </a:tr>
              <a:tr h="809117">
                <a:tc>
                  <a:txBody>
                    <a:bodyPr/>
                    <a:lstStyle/>
                    <a:p>
                      <a:endParaRPr lang="en-GB" dirty="0">
                        <a:latin typeface="Arial" panose="020B0604020202020204" pitchFamily="34" charset="0"/>
                        <a:cs typeface="Arial" panose="020B0604020202020204" pitchFamily="34" charset="0"/>
                      </a:endParaRPr>
                    </a:p>
                  </a:txBody>
                  <a:tcPr/>
                </a:tc>
                <a:tc>
                  <a:txBody>
                    <a:bodyPr/>
                    <a:lstStyle/>
                    <a:p>
                      <a:endParaRPr lang="en-GB"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4280365759"/>
                  </a:ext>
                </a:extLst>
              </a:tr>
            </a:tbl>
          </a:graphicData>
        </a:graphic>
      </p:graphicFrame>
      <p:sp>
        <p:nvSpPr>
          <p:cNvPr id="8" name="TextBox 7">
            <a:extLst>
              <a:ext uri="{FF2B5EF4-FFF2-40B4-BE49-F238E27FC236}">
                <a16:creationId xmlns:a16="http://schemas.microsoft.com/office/drawing/2014/main" id="{C8430035-A0FE-0EF7-D634-D4C4A622BC5E}"/>
              </a:ext>
            </a:extLst>
          </p:cNvPr>
          <p:cNvSpPr txBox="1"/>
          <p:nvPr/>
        </p:nvSpPr>
        <p:spPr>
          <a:xfrm>
            <a:off x="-226879" y="432613"/>
            <a:ext cx="3413268" cy="769441"/>
          </a:xfrm>
          <a:prstGeom prst="rect">
            <a:avLst/>
          </a:prstGeom>
          <a:noFill/>
        </p:spPr>
        <p:txBody>
          <a:bodyPr wrap="square" rtlCol="0">
            <a:spAutoFit/>
          </a:bodyPr>
          <a:lstStyle/>
          <a:p>
            <a:pPr algn="ctr"/>
            <a:r>
              <a:rPr lang="en-GB" sz="2200" dirty="0">
                <a:solidFill>
                  <a:schemeClr val="bg1"/>
                </a:solidFill>
                <a:latin typeface="Arial" panose="020B0604020202020204" pitchFamily="34" charset="0"/>
                <a:cs typeface="Arial" panose="020B0604020202020204" pitchFamily="34" charset="0"/>
              </a:rPr>
              <a:t>Maternal factors and strategies. </a:t>
            </a:r>
          </a:p>
        </p:txBody>
      </p:sp>
      <p:pic>
        <p:nvPicPr>
          <p:cNvPr id="2050" name="Picture 2" descr="The First 1000 Days of Life - Nanny 'n Me">
            <a:extLst>
              <a:ext uri="{FF2B5EF4-FFF2-40B4-BE49-F238E27FC236}">
                <a16:creationId xmlns:a16="http://schemas.microsoft.com/office/drawing/2014/main" id="{9D8DBCFC-8386-1E35-89DE-FFD6773C112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7401" y="2382960"/>
            <a:ext cx="2832779" cy="1726923"/>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2DF24923-E26C-988F-95C2-81A5251924F0}"/>
              </a:ext>
            </a:extLst>
          </p:cNvPr>
          <p:cNvSpPr txBox="1"/>
          <p:nvPr/>
        </p:nvSpPr>
        <p:spPr>
          <a:xfrm>
            <a:off x="854704" y="4037347"/>
            <a:ext cx="1592826" cy="230832"/>
          </a:xfrm>
          <a:prstGeom prst="rect">
            <a:avLst/>
          </a:prstGeom>
          <a:noFill/>
        </p:spPr>
        <p:txBody>
          <a:bodyPr wrap="square" rtlCol="0">
            <a:spAutoFit/>
          </a:bodyPr>
          <a:lstStyle/>
          <a:p>
            <a:r>
              <a:rPr lang="en-GB" sz="900" dirty="0">
                <a:latin typeface="Arial" panose="020B0604020202020204" pitchFamily="34" charset="0"/>
                <a:cs typeface="Arial" panose="020B0604020202020204" pitchFamily="34" charset="0"/>
              </a:rPr>
              <a:t>(nannynme, no date).</a:t>
            </a:r>
          </a:p>
        </p:txBody>
      </p:sp>
    </p:spTree>
    <p:extLst>
      <p:ext uri="{BB962C8B-B14F-4D97-AF65-F5344CB8AC3E}">
        <p14:creationId xmlns:p14="http://schemas.microsoft.com/office/powerpoint/2010/main" val="107042773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6" name="Picture 5">
            <a:extLst>
              <a:ext uri="{FF2B5EF4-FFF2-40B4-BE49-F238E27FC236}">
                <a16:creationId xmlns:a16="http://schemas.microsoft.com/office/drawing/2014/main" id="{BCF9817C-E72D-C069-8C12-F30D21A4AC50}"/>
              </a:ext>
            </a:extLst>
          </p:cNvPr>
          <p:cNvPicPr>
            <a:picLocks noChangeAspect="1"/>
          </p:cNvPicPr>
          <p:nvPr/>
        </p:nvPicPr>
        <p:blipFill>
          <a:blip r:embed="rId2"/>
          <a:srcRect l="9994" r="5054" b="-1"/>
          <a:stretch/>
        </p:blipFill>
        <p:spPr>
          <a:xfrm>
            <a:off x="4267200" y="119743"/>
            <a:ext cx="7832680" cy="6618514"/>
          </a:xfrm>
          <a:prstGeom prst="rect">
            <a:avLst/>
          </a:prstGeom>
        </p:spPr>
      </p:pic>
      <p:sp>
        <p:nvSpPr>
          <p:cNvPr id="14" name="Rectangle 13">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TextBox 6">
            <a:extLst>
              <a:ext uri="{FF2B5EF4-FFF2-40B4-BE49-F238E27FC236}">
                <a16:creationId xmlns:a16="http://schemas.microsoft.com/office/drawing/2014/main" id="{6C1569EB-C0A3-BDF4-566B-EDBDFDC2542B}"/>
              </a:ext>
            </a:extLst>
          </p:cNvPr>
          <p:cNvSpPr txBox="1"/>
          <p:nvPr/>
        </p:nvSpPr>
        <p:spPr>
          <a:xfrm>
            <a:off x="-636246" y="1586757"/>
            <a:ext cx="5725886" cy="3742762"/>
          </a:xfrm>
          <a:prstGeom prst="rect">
            <a:avLst/>
          </a:prstGeom>
        </p:spPr>
        <p:txBody>
          <a:bodyPr vert="horz" lIns="91440" tIns="45720" rIns="91440" bIns="45720" rtlCol="0">
            <a:normAutofit/>
          </a:bodyPr>
          <a:lstStyle/>
          <a:p>
            <a:pPr algn="ctr">
              <a:lnSpc>
                <a:spcPct val="90000"/>
              </a:lnSpc>
              <a:spcAft>
                <a:spcPts val="600"/>
              </a:spcAft>
            </a:pPr>
            <a:r>
              <a:rPr lang="en-US" sz="5400" dirty="0">
                <a:latin typeface="Arial" panose="020B0604020202020204" pitchFamily="34" charset="0"/>
                <a:cs typeface="Arial" panose="020B0604020202020204" pitchFamily="34" charset="0"/>
              </a:rPr>
              <a:t>Activities that provide meaningful learning </a:t>
            </a:r>
          </a:p>
        </p:txBody>
      </p:sp>
      <p:sp>
        <p:nvSpPr>
          <p:cNvPr id="2" name="AutoShape 2" descr="Indoor toddler activities">
            <a:extLst>
              <a:ext uri="{FF2B5EF4-FFF2-40B4-BE49-F238E27FC236}">
                <a16:creationId xmlns:a16="http://schemas.microsoft.com/office/drawing/2014/main" id="{EC0B80D5-68FE-D481-FD28-F25444782567}"/>
              </a:ext>
            </a:extLst>
          </p:cNvPr>
          <p:cNvSpPr>
            <a:spLocks noChangeAspect="1" noChangeArrowheads="1"/>
          </p:cNvSpPr>
          <p:nvPr/>
        </p:nvSpPr>
        <p:spPr bwMode="auto">
          <a:xfrm>
            <a:off x="3592286" y="3276600"/>
            <a:ext cx="2656114" cy="2656114"/>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p>
        </p:txBody>
      </p:sp>
      <p:sp>
        <p:nvSpPr>
          <p:cNvPr id="4" name="AutoShape 6" descr="Indoor toddler activities">
            <a:extLst>
              <a:ext uri="{FF2B5EF4-FFF2-40B4-BE49-F238E27FC236}">
                <a16:creationId xmlns:a16="http://schemas.microsoft.com/office/drawing/2014/main" id="{9F14DD9B-813B-4F88-E018-F60C68BB19F0}"/>
              </a:ext>
            </a:extLst>
          </p:cNvPr>
          <p:cNvSpPr>
            <a:spLocks noChangeAspect="1" noChangeArrowheads="1"/>
          </p:cNvSpPr>
          <p:nvPr/>
        </p:nvSpPr>
        <p:spPr bwMode="auto">
          <a:xfrm>
            <a:off x="5943599" y="-1273629"/>
            <a:ext cx="4855029" cy="4855029"/>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p>
        </p:txBody>
      </p:sp>
      <p:sp>
        <p:nvSpPr>
          <p:cNvPr id="8" name="TextBox 7">
            <a:extLst>
              <a:ext uri="{FF2B5EF4-FFF2-40B4-BE49-F238E27FC236}">
                <a16:creationId xmlns:a16="http://schemas.microsoft.com/office/drawing/2014/main" id="{E588BA30-4F34-CCC8-392F-3C6A58B597BC}"/>
              </a:ext>
            </a:extLst>
          </p:cNvPr>
          <p:cNvSpPr txBox="1"/>
          <p:nvPr/>
        </p:nvSpPr>
        <p:spPr>
          <a:xfrm>
            <a:off x="727818" y="6422571"/>
            <a:ext cx="3365211" cy="246221"/>
          </a:xfrm>
          <a:prstGeom prst="rect">
            <a:avLst/>
          </a:prstGeom>
          <a:noFill/>
        </p:spPr>
        <p:txBody>
          <a:bodyPr wrap="square" rtlCol="0">
            <a:spAutoFit/>
          </a:bodyPr>
          <a:lstStyle/>
          <a:p>
            <a:r>
              <a:rPr lang="en-GB" sz="1000" dirty="0">
                <a:latin typeface="Arial" panose="020B0604020202020204" pitchFamily="34" charset="0"/>
                <a:cs typeface="Arial" panose="020B0604020202020204" pitchFamily="34" charset="0"/>
              </a:rPr>
              <a:t>(Pampers, 2021).</a:t>
            </a:r>
          </a:p>
        </p:txBody>
      </p:sp>
    </p:spTree>
    <p:extLst>
      <p:ext uri="{BB962C8B-B14F-4D97-AF65-F5344CB8AC3E}">
        <p14:creationId xmlns:p14="http://schemas.microsoft.com/office/powerpoint/2010/main" val="342230198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5B5CDE1-590A-759D-1C7D-DCD610C395CE}"/>
            </a:ext>
          </a:extLst>
        </p:cNvPr>
        <p:cNvGrpSpPr/>
        <p:nvPr/>
      </p:nvGrpSpPr>
      <p:grpSpPr>
        <a:xfrm>
          <a:off x="0" y="0"/>
          <a:ext cx="0" cy="0"/>
          <a:chOff x="0" y="0"/>
          <a:chExt cx="0" cy="0"/>
        </a:xfrm>
      </p:grpSpPr>
      <p:cxnSp>
        <p:nvCxnSpPr>
          <p:cNvPr id="10" name="Straight Connector 9">
            <a:extLst>
              <a:ext uri="{FF2B5EF4-FFF2-40B4-BE49-F238E27FC236}">
                <a16:creationId xmlns:a16="http://schemas.microsoft.com/office/drawing/2014/main" id="{E5805DC6-C167-B8C2-9940-CEA8478F0F03}"/>
              </a:ext>
            </a:extLst>
          </p:cNvPr>
          <p:cNvCxnSpPr/>
          <p:nvPr/>
        </p:nvCxnSpPr>
        <p:spPr>
          <a:xfrm>
            <a:off x="0" y="170589"/>
            <a:ext cx="12192000" cy="0"/>
          </a:xfrm>
          <a:prstGeom prst="line">
            <a:avLst/>
          </a:prstGeom>
          <a:effectLst>
            <a:outerShdw blurRad="50800" dist="38100" dir="5400000" algn="t" rotWithShape="0">
              <a:prstClr val="black">
                <a:alpha val="40000"/>
              </a:prstClr>
            </a:outerShdw>
          </a:effectLst>
        </p:spPr>
        <p:style>
          <a:lnRef idx="3">
            <a:schemeClr val="accent5"/>
          </a:lnRef>
          <a:fillRef idx="0">
            <a:schemeClr val="accent5"/>
          </a:fillRef>
          <a:effectRef idx="2">
            <a:schemeClr val="accent5"/>
          </a:effectRef>
          <a:fontRef idx="minor">
            <a:schemeClr val="tx1"/>
          </a:fontRef>
        </p:style>
      </p:cxnSp>
      <p:cxnSp>
        <p:nvCxnSpPr>
          <p:cNvPr id="11" name="Straight Connector 10">
            <a:extLst>
              <a:ext uri="{FF2B5EF4-FFF2-40B4-BE49-F238E27FC236}">
                <a16:creationId xmlns:a16="http://schemas.microsoft.com/office/drawing/2014/main" id="{BA23714B-94E0-3D88-F099-8E560D66390D}"/>
              </a:ext>
            </a:extLst>
          </p:cNvPr>
          <p:cNvCxnSpPr/>
          <p:nvPr/>
        </p:nvCxnSpPr>
        <p:spPr>
          <a:xfrm>
            <a:off x="0" y="6663814"/>
            <a:ext cx="12192000" cy="0"/>
          </a:xfrm>
          <a:prstGeom prst="line">
            <a:avLst/>
          </a:prstGeom>
          <a:effectLst>
            <a:outerShdw blurRad="50800" dist="38100" dir="5400000" algn="t" rotWithShape="0">
              <a:prstClr val="black">
                <a:alpha val="40000"/>
              </a:prstClr>
            </a:outerShdw>
          </a:effectLst>
        </p:spPr>
        <p:style>
          <a:lnRef idx="3">
            <a:schemeClr val="accent5"/>
          </a:lnRef>
          <a:fillRef idx="0">
            <a:schemeClr val="accent5"/>
          </a:fillRef>
          <a:effectRef idx="2">
            <a:schemeClr val="accent5"/>
          </a:effectRef>
          <a:fontRef idx="minor">
            <a:schemeClr val="tx1"/>
          </a:fontRef>
        </p:style>
      </p:cxnSp>
      <p:sp>
        <p:nvSpPr>
          <p:cNvPr id="3" name="TextBox 2">
            <a:extLst>
              <a:ext uri="{FF2B5EF4-FFF2-40B4-BE49-F238E27FC236}">
                <a16:creationId xmlns:a16="http://schemas.microsoft.com/office/drawing/2014/main" id="{589A1465-25FD-59E4-874C-27A9036AB30E}"/>
              </a:ext>
            </a:extLst>
          </p:cNvPr>
          <p:cNvSpPr txBox="1"/>
          <p:nvPr/>
        </p:nvSpPr>
        <p:spPr>
          <a:xfrm>
            <a:off x="3805435" y="4266708"/>
            <a:ext cx="7532914" cy="369332"/>
          </a:xfrm>
          <a:prstGeom prst="rect">
            <a:avLst/>
          </a:prstGeom>
          <a:noFill/>
        </p:spPr>
        <p:txBody>
          <a:bodyPr wrap="square" rtlCol="0">
            <a:spAutoFit/>
          </a:bodyPr>
          <a:lstStyle/>
          <a:p>
            <a:r>
              <a:rPr lang="en-GB" dirty="0"/>
              <a:t>Benefits need to be included here/ how does it support </a:t>
            </a:r>
          </a:p>
        </p:txBody>
      </p:sp>
      <p:sp>
        <p:nvSpPr>
          <p:cNvPr id="4" name="Rectangle: Rounded Corners 3">
            <a:extLst>
              <a:ext uri="{FF2B5EF4-FFF2-40B4-BE49-F238E27FC236}">
                <a16:creationId xmlns:a16="http://schemas.microsoft.com/office/drawing/2014/main" id="{2E834BF2-6440-C4BB-0964-B39D57E5BCCF}"/>
              </a:ext>
            </a:extLst>
          </p:cNvPr>
          <p:cNvSpPr/>
          <p:nvPr/>
        </p:nvSpPr>
        <p:spPr>
          <a:xfrm>
            <a:off x="189763" y="580103"/>
            <a:ext cx="2228972" cy="5447069"/>
          </a:xfrm>
          <a:prstGeom prst="roundRect">
            <a:avLst/>
          </a:prstGeom>
          <a:solidFill>
            <a:srgbClr val="9A367E"/>
          </a:solidFill>
          <a:ln>
            <a:solidFill>
              <a:srgbClr val="9A367E"/>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5" name="TextBox 4">
            <a:extLst>
              <a:ext uri="{FF2B5EF4-FFF2-40B4-BE49-F238E27FC236}">
                <a16:creationId xmlns:a16="http://schemas.microsoft.com/office/drawing/2014/main" id="{14CC06CB-9990-9671-16D4-BDBB5A537E71}"/>
              </a:ext>
            </a:extLst>
          </p:cNvPr>
          <p:cNvSpPr txBox="1"/>
          <p:nvPr/>
        </p:nvSpPr>
        <p:spPr>
          <a:xfrm>
            <a:off x="81608" y="842575"/>
            <a:ext cx="2337127" cy="2246769"/>
          </a:xfrm>
          <a:prstGeom prst="rect">
            <a:avLst/>
          </a:prstGeom>
          <a:noFill/>
        </p:spPr>
        <p:txBody>
          <a:bodyPr wrap="square" rtlCol="0">
            <a:spAutoFit/>
          </a:bodyPr>
          <a:lstStyle/>
          <a:p>
            <a:pPr algn="ctr"/>
            <a:r>
              <a:rPr lang="en-GB" sz="2800" dirty="0">
                <a:solidFill>
                  <a:schemeClr val="bg1"/>
                </a:solidFill>
                <a:latin typeface="Arial" panose="020B0604020202020204" pitchFamily="34" charset="0"/>
                <a:cs typeface="Arial" panose="020B0604020202020204" pitchFamily="34" charset="0"/>
              </a:rPr>
              <a:t>Activities to support a child in the first 1000 days. </a:t>
            </a:r>
          </a:p>
        </p:txBody>
      </p:sp>
    </p:spTree>
    <p:extLst>
      <p:ext uri="{BB962C8B-B14F-4D97-AF65-F5344CB8AC3E}">
        <p14:creationId xmlns:p14="http://schemas.microsoft.com/office/powerpoint/2010/main" val="424643238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6F72960-0D0B-85CA-9F9A-264272AA5B57}"/>
            </a:ext>
          </a:extLst>
        </p:cNvPr>
        <p:cNvGrpSpPr/>
        <p:nvPr/>
      </p:nvGrpSpPr>
      <p:grpSpPr>
        <a:xfrm>
          <a:off x="0" y="0"/>
          <a:ext cx="0" cy="0"/>
          <a:chOff x="0" y="0"/>
          <a:chExt cx="0" cy="0"/>
        </a:xfrm>
      </p:grpSpPr>
      <p:sp>
        <p:nvSpPr>
          <p:cNvPr id="2" name="Rectangle: Rounded Corners 1">
            <a:extLst>
              <a:ext uri="{FF2B5EF4-FFF2-40B4-BE49-F238E27FC236}">
                <a16:creationId xmlns:a16="http://schemas.microsoft.com/office/drawing/2014/main" id="{8C1027CE-E4B0-5445-05B7-B0099794AE08}"/>
              </a:ext>
            </a:extLst>
          </p:cNvPr>
          <p:cNvSpPr/>
          <p:nvPr/>
        </p:nvSpPr>
        <p:spPr>
          <a:xfrm>
            <a:off x="189763" y="580103"/>
            <a:ext cx="2228972" cy="5447069"/>
          </a:xfrm>
          <a:prstGeom prst="roundRect">
            <a:avLst/>
          </a:prstGeom>
          <a:solidFill>
            <a:srgbClr val="9A367E"/>
          </a:solidFill>
          <a:ln>
            <a:solidFill>
              <a:srgbClr val="9A367E"/>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8" name="TextBox 7">
            <a:extLst>
              <a:ext uri="{FF2B5EF4-FFF2-40B4-BE49-F238E27FC236}">
                <a16:creationId xmlns:a16="http://schemas.microsoft.com/office/drawing/2014/main" id="{22409779-82A3-304F-1384-874B0FA96DA2}"/>
              </a:ext>
            </a:extLst>
          </p:cNvPr>
          <p:cNvSpPr txBox="1"/>
          <p:nvPr/>
        </p:nvSpPr>
        <p:spPr>
          <a:xfrm>
            <a:off x="81608" y="842575"/>
            <a:ext cx="2337127" cy="2246769"/>
          </a:xfrm>
          <a:prstGeom prst="rect">
            <a:avLst/>
          </a:prstGeom>
          <a:noFill/>
        </p:spPr>
        <p:txBody>
          <a:bodyPr wrap="square" rtlCol="0">
            <a:spAutoFit/>
          </a:bodyPr>
          <a:lstStyle/>
          <a:p>
            <a:pPr algn="ctr"/>
            <a:r>
              <a:rPr lang="en-GB" sz="2800" dirty="0">
                <a:solidFill>
                  <a:schemeClr val="bg1"/>
                </a:solidFill>
                <a:latin typeface="Arial" panose="020B0604020202020204" pitchFamily="34" charset="0"/>
                <a:cs typeface="Arial" panose="020B0604020202020204" pitchFamily="34" charset="0"/>
              </a:rPr>
              <a:t>Activities to support a child in the first 1000 days. </a:t>
            </a:r>
          </a:p>
        </p:txBody>
      </p:sp>
      <p:cxnSp>
        <p:nvCxnSpPr>
          <p:cNvPr id="10" name="Straight Connector 9">
            <a:extLst>
              <a:ext uri="{FF2B5EF4-FFF2-40B4-BE49-F238E27FC236}">
                <a16:creationId xmlns:a16="http://schemas.microsoft.com/office/drawing/2014/main" id="{D236C5DE-F674-4E16-E792-29D49A732EC2}"/>
              </a:ext>
            </a:extLst>
          </p:cNvPr>
          <p:cNvCxnSpPr/>
          <p:nvPr/>
        </p:nvCxnSpPr>
        <p:spPr>
          <a:xfrm>
            <a:off x="0" y="141093"/>
            <a:ext cx="12192000" cy="0"/>
          </a:xfrm>
          <a:prstGeom prst="line">
            <a:avLst/>
          </a:prstGeom>
          <a:effectLst>
            <a:outerShdw blurRad="50800" dist="38100" dir="5400000" algn="t" rotWithShape="0">
              <a:prstClr val="black">
                <a:alpha val="40000"/>
              </a:prstClr>
            </a:outerShdw>
          </a:effectLst>
        </p:spPr>
        <p:style>
          <a:lnRef idx="3">
            <a:schemeClr val="accent5"/>
          </a:lnRef>
          <a:fillRef idx="0">
            <a:schemeClr val="accent5"/>
          </a:fillRef>
          <a:effectRef idx="2">
            <a:schemeClr val="accent5"/>
          </a:effectRef>
          <a:fontRef idx="minor">
            <a:schemeClr val="tx1"/>
          </a:fontRef>
        </p:style>
      </p:cxnSp>
      <p:cxnSp>
        <p:nvCxnSpPr>
          <p:cNvPr id="11" name="Straight Connector 10">
            <a:extLst>
              <a:ext uri="{FF2B5EF4-FFF2-40B4-BE49-F238E27FC236}">
                <a16:creationId xmlns:a16="http://schemas.microsoft.com/office/drawing/2014/main" id="{F48282B9-9BD6-B428-7095-C26AD97C3315}"/>
              </a:ext>
            </a:extLst>
          </p:cNvPr>
          <p:cNvCxnSpPr/>
          <p:nvPr/>
        </p:nvCxnSpPr>
        <p:spPr>
          <a:xfrm>
            <a:off x="0" y="6583680"/>
            <a:ext cx="12192000" cy="0"/>
          </a:xfrm>
          <a:prstGeom prst="line">
            <a:avLst/>
          </a:prstGeom>
          <a:effectLst>
            <a:outerShdw blurRad="50800" dist="38100" dir="5400000" algn="t" rotWithShape="0">
              <a:prstClr val="black">
                <a:alpha val="40000"/>
              </a:prstClr>
            </a:outerShdw>
          </a:effectLst>
        </p:spPr>
        <p:style>
          <a:lnRef idx="3">
            <a:schemeClr val="accent5"/>
          </a:lnRef>
          <a:fillRef idx="0">
            <a:schemeClr val="accent5"/>
          </a:fillRef>
          <a:effectRef idx="2">
            <a:schemeClr val="accent5"/>
          </a:effectRef>
          <a:fontRef idx="minor">
            <a:schemeClr val="tx1"/>
          </a:fontRef>
        </p:style>
      </p:cxnSp>
      <p:sp>
        <p:nvSpPr>
          <p:cNvPr id="3" name="TextBox 2">
            <a:extLst>
              <a:ext uri="{FF2B5EF4-FFF2-40B4-BE49-F238E27FC236}">
                <a16:creationId xmlns:a16="http://schemas.microsoft.com/office/drawing/2014/main" id="{F8DA8687-600A-478D-FD08-87B0C3651E24}"/>
              </a:ext>
            </a:extLst>
          </p:cNvPr>
          <p:cNvSpPr txBox="1"/>
          <p:nvPr/>
        </p:nvSpPr>
        <p:spPr>
          <a:xfrm>
            <a:off x="3028688" y="1965960"/>
            <a:ext cx="7532914" cy="369332"/>
          </a:xfrm>
          <a:prstGeom prst="rect">
            <a:avLst/>
          </a:prstGeom>
          <a:noFill/>
        </p:spPr>
        <p:txBody>
          <a:bodyPr wrap="square" rtlCol="0">
            <a:spAutoFit/>
          </a:bodyPr>
          <a:lstStyle/>
          <a:p>
            <a:r>
              <a:rPr lang="en-GB" dirty="0"/>
              <a:t>Benefits need to be included here/ how does it support </a:t>
            </a:r>
          </a:p>
        </p:txBody>
      </p:sp>
    </p:spTree>
    <p:extLst>
      <p:ext uri="{BB962C8B-B14F-4D97-AF65-F5344CB8AC3E}">
        <p14:creationId xmlns:p14="http://schemas.microsoft.com/office/powerpoint/2010/main" val="7514616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91E0E36-6CEA-61D3-90A1-A8DCD3E2EE5A}"/>
            </a:ext>
          </a:extLst>
        </p:cNvPr>
        <p:cNvGrpSpPr/>
        <p:nvPr/>
      </p:nvGrpSpPr>
      <p:grpSpPr>
        <a:xfrm>
          <a:off x="0" y="0"/>
          <a:ext cx="0" cy="0"/>
          <a:chOff x="0" y="0"/>
          <a:chExt cx="0" cy="0"/>
        </a:xfrm>
      </p:grpSpPr>
      <p:sp>
        <p:nvSpPr>
          <p:cNvPr id="2" name="Rectangle: Rounded Corners 1">
            <a:extLst>
              <a:ext uri="{FF2B5EF4-FFF2-40B4-BE49-F238E27FC236}">
                <a16:creationId xmlns:a16="http://schemas.microsoft.com/office/drawing/2014/main" id="{68FAC44E-3F83-2433-D652-49C7BAF6C256}"/>
              </a:ext>
            </a:extLst>
          </p:cNvPr>
          <p:cNvSpPr/>
          <p:nvPr/>
        </p:nvSpPr>
        <p:spPr>
          <a:xfrm>
            <a:off x="0" y="351990"/>
            <a:ext cx="12192000" cy="542740"/>
          </a:xfrm>
          <a:prstGeom prst="roundRect">
            <a:avLst/>
          </a:prstGeom>
          <a:ln/>
        </p:spPr>
        <p:style>
          <a:lnRef idx="1">
            <a:schemeClr val="accent5"/>
          </a:lnRef>
          <a:fillRef idx="2">
            <a:schemeClr val="accent5"/>
          </a:fillRef>
          <a:effectRef idx="1">
            <a:schemeClr val="accent5"/>
          </a:effectRef>
          <a:fontRef idx="minor">
            <a:schemeClr val="dk1"/>
          </a:fontRef>
        </p:style>
        <p:txBody>
          <a:bodyPr rtlCol="0" anchor="ctr"/>
          <a:lstStyle/>
          <a:p>
            <a:pPr algn="ctr"/>
            <a:r>
              <a:rPr lang="en-GB" sz="3400" dirty="0">
                <a:solidFill>
                  <a:schemeClr val="bg1"/>
                </a:solidFill>
                <a:latin typeface="Arial" panose="020B0604020202020204" pitchFamily="34" charset="0"/>
                <a:cs typeface="Arial" panose="020B0604020202020204" pitchFamily="34" charset="0"/>
              </a:rPr>
              <a:t>International Approaches </a:t>
            </a:r>
          </a:p>
        </p:txBody>
      </p:sp>
      <p:cxnSp>
        <p:nvCxnSpPr>
          <p:cNvPr id="3" name="Straight Connector 2">
            <a:extLst>
              <a:ext uri="{FF2B5EF4-FFF2-40B4-BE49-F238E27FC236}">
                <a16:creationId xmlns:a16="http://schemas.microsoft.com/office/drawing/2014/main" id="{549C5156-4390-6C5C-97D6-87B7F2BA46EA}"/>
              </a:ext>
            </a:extLst>
          </p:cNvPr>
          <p:cNvCxnSpPr/>
          <p:nvPr/>
        </p:nvCxnSpPr>
        <p:spPr>
          <a:xfrm>
            <a:off x="0" y="189763"/>
            <a:ext cx="12192000" cy="0"/>
          </a:xfrm>
          <a:prstGeom prst="line">
            <a:avLst/>
          </a:prstGeom>
          <a:effectLst>
            <a:outerShdw blurRad="50800" dist="38100" dir="5400000" algn="t" rotWithShape="0">
              <a:prstClr val="black">
                <a:alpha val="40000"/>
              </a:prstClr>
            </a:outerShdw>
          </a:effectLst>
        </p:spPr>
        <p:style>
          <a:lnRef idx="3">
            <a:schemeClr val="accent5"/>
          </a:lnRef>
          <a:fillRef idx="0">
            <a:schemeClr val="accent5"/>
          </a:fillRef>
          <a:effectRef idx="2">
            <a:schemeClr val="accent5"/>
          </a:effectRef>
          <a:fontRef idx="minor">
            <a:schemeClr val="tx1"/>
          </a:fontRef>
        </p:style>
      </p:cxnSp>
      <p:cxnSp>
        <p:nvCxnSpPr>
          <p:cNvPr id="6" name="Straight Connector 5">
            <a:extLst>
              <a:ext uri="{FF2B5EF4-FFF2-40B4-BE49-F238E27FC236}">
                <a16:creationId xmlns:a16="http://schemas.microsoft.com/office/drawing/2014/main" id="{17211666-269E-9562-9BD1-878175B4E1A0}"/>
              </a:ext>
            </a:extLst>
          </p:cNvPr>
          <p:cNvCxnSpPr/>
          <p:nvPr/>
        </p:nvCxnSpPr>
        <p:spPr>
          <a:xfrm>
            <a:off x="0" y="6564999"/>
            <a:ext cx="12192000" cy="0"/>
          </a:xfrm>
          <a:prstGeom prst="line">
            <a:avLst/>
          </a:prstGeom>
          <a:effectLst>
            <a:outerShdw blurRad="50800" dist="38100" dir="5400000" algn="t" rotWithShape="0">
              <a:prstClr val="black">
                <a:alpha val="40000"/>
              </a:prstClr>
            </a:outerShdw>
          </a:effectLst>
        </p:spPr>
        <p:style>
          <a:lnRef idx="3">
            <a:schemeClr val="accent5"/>
          </a:lnRef>
          <a:fillRef idx="0">
            <a:schemeClr val="accent5"/>
          </a:fillRef>
          <a:effectRef idx="2">
            <a:schemeClr val="accent5"/>
          </a:effectRef>
          <a:fontRef idx="minor">
            <a:schemeClr val="tx1"/>
          </a:fontRef>
        </p:style>
      </p:cxnSp>
      <p:sp>
        <p:nvSpPr>
          <p:cNvPr id="4" name="TextBox 3">
            <a:extLst>
              <a:ext uri="{FF2B5EF4-FFF2-40B4-BE49-F238E27FC236}">
                <a16:creationId xmlns:a16="http://schemas.microsoft.com/office/drawing/2014/main" id="{94EAF103-AF86-7657-9ED7-A40815E75E94}"/>
              </a:ext>
            </a:extLst>
          </p:cNvPr>
          <p:cNvSpPr txBox="1"/>
          <p:nvPr/>
        </p:nvSpPr>
        <p:spPr>
          <a:xfrm>
            <a:off x="1796143" y="2068286"/>
            <a:ext cx="8349343" cy="646331"/>
          </a:xfrm>
          <a:prstGeom prst="rect">
            <a:avLst/>
          </a:prstGeom>
          <a:noFill/>
        </p:spPr>
        <p:txBody>
          <a:bodyPr wrap="square" rtlCol="0">
            <a:spAutoFit/>
          </a:bodyPr>
          <a:lstStyle/>
          <a:p>
            <a:r>
              <a:rPr lang="en-GB" dirty="0"/>
              <a:t>How can it be used to support </a:t>
            </a:r>
          </a:p>
          <a:p>
            <a:r>
              <a:rPr lang="en-GB" dirty="0"/>
              <a:t>Compare and Contrast </a:t>
            </a:r>
          </a:p>
        </p:txBody>
      </p:sp>
    </p:spTree>
    <p:extLst>
      <p:ext uri="{BB962C8B-B14F-4D97-AF65-F5344CB8AC3E}">
        <p14:creationId xmlns:p14="http://schemas.microsoft.com/office/powerpoint/2010/main" val="39447526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Ion Boardroom</Template>
  <TotalTime>0</TotalTime>
  <Words>2361</Words>
  <Application>Microsoft Office PowerPoint</Application>
  <PresentationFormat>Widescreen</PresentationFormat>
  <Paragraphs>211</Paragraphs>
  <Slides>16</Slides>
  <Notes>1</Notes>
  <HiddenSlides>0</HiddenSlides>
  <MMClips>1</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16</vt:i4>
      </vt:variant>
    </vt:vector>
  </HeadingPairs>
  <TitlesOfParts>
    <vt:vector size="21" baseType="lpstr">
      <vt:lpstr>Aptos</vt:lpstr>
      <vt:lpstr>Aptos Display</vt:lpstr>
      <vt:lpstr>Arial</vt:lpstr>
      <vt:lpstr>Calibri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Professional Partnerships</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Katie Taylor</dc:creator>
  <cp:lastModifiedBy>Katie Taylor</cp:lastModifiedBy>
  <cp:revision>1</cp:revision>
  <dcterms:created xsi:type="dcterms:W3CDTF">2024-12-02T17:38:00Z</dcterms:created>
  <dcterms:modified xsi:type="dcterms:W3CDTF">2025-01-03T19:37:46Z</dcterms:modified>
</cp:coreProperties>
</file>