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76" r:id="rId4"/>
  </p:sldMasterIdLst>
  <p:notesMasterIdLst>
    <p:notesMasterId r:id="rId12"/>
  </p:notesMasterIdLst>
  <p:handoutMasterIdLst>
    <p:handoutMasterId r:id="rId13"/>
  </p:handoutMasterIdLst>
  <p:sldIdLst>
    <p:sldId id="256" r:id="rId5"/>
    <p:sldId id="263" r:id="rId6"/>
    <p:sldId id="257" r:id="rId7"/>
    <p:sldId id="258" r:id="rId8"/>
    <p:sldId id="259" r:id="rId9"/>
    <p:sldId id="260" r:id="rId10"/>
    <p:sldId id="262" r:id="rId1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3464" autoAdjust="0"/>
  </p:normalViewPr>
  <p:slideViewPr>
    <p:cSldViewPr snapToGrid="0">
      <p:cViewPr varScale="1">
        <p:scale>
          <a:sx n="60" d="100"/>
          <a:sy n="60" d="100"/>
        </p:scale>
        <p:origin x="1507" y="53"/>
      </p:cViewPr>
      <p:guideLst/>
    </p:cSldViewPr>
  </p:slideViewPr>
  <p:notesTextViewPr>
    <p:cViewPr>
      <p:scale>
        <a:sx n="1" d="1"/>
        <a:sy n="1" d="1"/>
      </p:scale>
      <p:origin x="0" y="0"/>
    </p:cViewPr>
  </p:notesTextViewPr>
  <p:notesViewPr>
    <p:cSldViewPr snapToGrid="0">
      <p:cViewPr varScale="1">
        <p:scale>
          <a:sx n="89" d="100"/>
          <a:sy n="89" d="100"/>
        </p:scale>
        <p:origin x="3780"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E6AF27-8A3B-4263-8547-5DEEF26F8AD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320893FC-807F-4417-93DB-91A917C8D170}">
      <dgm:prSet phldrT="[Text]"/>
      <dgm:spPr/>
      <dgm:t>
        <a:bodyPr/>
        <a:lstStyle/>
        <a:p>
          <a:r>
            <a:rPr lang="en-GB" b="1" dirty="0"/>
            <a:t>Create Competence and Versatility</a:t>
          </a:r>
          <a:endParaRPr lang="en-GB" dirty="0"/>
        </a:p>
      </dgm:t>
    </dgm:pt>
    <dgm:pt modelId="{4C987037-719F-4182-B8AF-328D4E7EAC56}" type="parTrans" cxnId="{3382EE80-90CB-4B02-8CDA-F2C4024D95D1}">
      <dgm:prSet/>
      <dgm:spPr/>
      <dgm:t>
        <a:bodyPr/>
        <a:lstStyle/>
        <a:p>
          <a:endParaRPr lang="en-GB"/>
        </a:p>
      </dgm:t>
    </dgm:pt>
    <dgm:pt modelId="{689651BE-D9CA-485C-ABD5-D60CD489B428}" type="sibTrans" cxnId="{3382EE80-90CB-4B02-8CDA-F2C4024D95D1}">
      <dgm:prSet/>
      <dgm:spPr/>
      <dgm:t>
        <a:bodyPr/>
        <a:lstStyle/>
        <a:p>
          <a:endParaRPr lang="en-GB"/>
        </a:p>
      </dgm:t>
    </dgm:pt>
    <dgm:pt modelId="{BBF9C86F-9C28-497C-895F-B379BE845EE0}">
      <dgm:prSet phldrT="[Text]"/>
      <dgm:spPr/>
      <dgm:t>
        <a:bodyPr/>
        <a:lstStyle/>
        <a:p>
          <a:r>
            <a:rPr lang="en-GB" b="1" dirty="0"/>
            <a:t>Enhancing Professionalism</a:t>
          </a:r>
          <a:endParaRPr lang="en-GB" dirty="0"/>
        </a:p>
      </dgm:t>
    </dgm:pt>
    <dgm:pt modelId="{48FA4BE1-E104-4FC7-9ABD-45DC16893FBF}" type="parTrans" cxnId="{5D670C35-D03E-4C1C-B7C6-B5F1DB02EA92}">
      <dgm:prSet/>
      <dgm:spPr/>
      <dgm:t>
        <a:bodyPr/>
        <a:lstStyle/>
        <a:p>
          <a:endParaRPr lang="en-GB"/>
        </a:p>
      </dgm:t>
    </dgm:pt>
    <dgm:pt modelId="{8480D869-3EF7-47E0-8A7D-56539063F18B}" type="sibTrans" cxnId="{5D670C35-D03E-4C1C-B7C6-B5F1DB02EA92}">
      <dgm:prSet/>
      <dgm:spPr/>
      <dgm:t>
        <a:bodyPr/>
        <a:lstStyle/>
        <a:p>
          <a:endParaRPr lang="en-GB"/>
        </a:p>
      </dgm:t>
    </dgm:pt>
    <dgm:pt modelId="{44A1D1FE-73B0-44F2-B52C-DAF7C7EC18C2}">
      <dgm:prSet phldrT="[Text]"/>
      <dgm:spPr/>
      <dgm:t>
        <a:bodyPr/>
        <a:lstStyle/>
        <a:p>
          <a:r>
            <a:rPr lang="en-GB" b="1" dirty="0"/>
            <a:t>Attracting International Guest</a:t>
          </a:r>
          <a:endParaRPr lang="en-GB" dirty="0"/>
        </a:p>
      </dgm:t>
    </dgm:pt>
    <dgm:pt modelId="{4D2B056F-EDD8-4C17-BF95-4874E342F97D}" type="parTrans" cxnId="{ED6C3226-3F5B-4DF3-9E2D-AD434CE0C796}">
      <dgm:prSet/>
      <dgm:spPr/>
      <dgm:t>
        <a:bodyPr/>
        <a:lstStyle/>
        <a:p>
          <a:endParaRPr lang="en-GB"/>
        </a:p>
      </dgm:t>
    </dgm:pt>
    <dgm:pt modelId="{538C23C4-89A4-4A94-B173-A0403C3F05D9}" type="sibTrans" cxnId="{ED6C3226-3F5B-4DF3-9E2D-AD434CE0C796}">
      <dgm:prSet/>
      <dgm:spPr/>
      <dgm:t>
        <a:bodyPr/>
        <a:lstStyle/>
        <a:p>
          <a:endParaRPr lang="en-GB"/>
        </a:p>
      </dgm:t>
    </dgm:pt>
    <dgm:pt modelId="{3FC2C910-701B-4A5F-BC83-DF9BB1B176CB}">
      <dgm:prSet/>
      <dgm:spPr/>
      <dgm:t>
        <a:bodyPr/>
        <a:lstStyle/>
        <a:p>
          <a:r>
            <a:rPr lang="en-GB" b="1"/>
            <a:t>Improved Guest Experience.</a:t>
          </a:r>
          <a:endParaRPr lang="en-GB" b="1" dirty="0"/>
        </a:p>
      </dgm:t>
    </dgm:pt>
    <dgm:pt modelId="{4BBF2BDD-2023-4D13-8281-74FBCBAFE137}" type="parTrans" cxnId="{0A4A17C9-D380-468B-B40C-4451646AE9D5}">
      <dgm:prSet/>
      <dgm:spPr/>
      <dgm:t>
        <a:bodyPr/>
        <a:lstStyle/>
        <a:p>
          <a:endParaRPr lang="en-GB"/>
        </a:p>
      </dgm:t>
    </dgm:pt>
    <dgm:pt modelId="{E52C211D-A9E0-4F7B-A08A-2E1E8EEA2400}" type="sibTrans" cxnId="{0A4A17C9-D380-468B-B40C-4451646AE9D5}">
      <dgm:prSet/>
      <dgm:spPr/>
      <dgm:t>
        <a:bodyPr/>
        <a:lstStyle/>
        <a:p>
          <a:endParaRPr lang="en-GB"/>
        </a:p>
      </dgm:t>
    </dgm:pt>
    <dgm:pt modelId="{FBE8BCFC-4F3B-45BF-81B1-B3A6D4BF2DEA}" type="pres">
      <dgm:prSet presAssocID="{B2E6AF27-8A3B-4263-8547-5DEEF26F8ADD}" presName="linear" presStyleCnt="0">
        <dgm:presLayoutVars>
          <dgm:dir/>
          <dgm:animLvl val="lvl"/>
          <dgm:resizeHandles val="exact"/>
        </dgm:presLayoutVars>
      </dgm:prSet>
      <dgm:spPr/>
    </dgm:pt>
    <dgm:pt modelId="{0C286382-A7C0-4B1E-80F8-8C0273053D17}" type="pres">
      <dgm:prSet presAssocID="{320893FC-807F-4417-93DB-91A917C8D170}" presName="parentLin" presStyleCnt="0"/>
      <dgm:spPr/>
    </dgm:pt>
    <dgm:pt modelId="{98257F4C-A302-4293-B3E0-386F2E2DCF69}" type="pres">
      <dgm:prSet presAssocID="{320893FC-807F-4417-93DB-91A917C8D170}" presName="parentLeftMargin" presStyleLbl="node1" presStyleIdx="0" presStyleCnt="4"/>
      <dgm:spPr/>
    </dgm:pt>
    <dgm:pt modelId="{8BBAA344-2ED4-4FC2-A60F-F6DFE7ACEB8D}" type="pres">
      <dgm:prSet presAssocID="{320893FC-807F-4417-93DB-91A917C8D170}" presName="parentText" presStyleLbl="node1" presStyleIdx="0" presStyleCnt="4">
        <dgm:presLayoutVars>
          <dgm:chMax val="0"/>
          <dgm:bulletEnabled val="1"/>
        </dgm:presLayoutVars>
      </dgm:prSet>
      <dgm:spPr/>
    </dgm:pt>
    <dgm:pt modelId="{48FA178C-C725-4A22-9F8E-CCDB6EAEC903}" type="pres">
      <dgm:prSet presAssocID="{320893FC-807F-4417-93DB-91A917C8D170}" presName="negativeSpace" presStyleCnt="0"/>
      <dgm:spPr/>
    </dgm:pt>
    <dgm:pt modelId="{A323BC8A-81CE-4D2E-9BAC-024A742E17DF}" type="pres">
      <dgm:prSet presAssocID="{320893FC-807F-4417-93DB-91A917C8D170}" presName="childText" presStyleLbl="conFgAcc1" presStyleIdx="0" presStyleCnt="4">
        <dgm:presLayoutVars>
          <dgm:bulletEnabled val="1"/>
        </dgm:presLayoutVars>
      </dgm:prSet>
      <dgm:spPr/>
    </dgm:pt>
    <dgm:pt modelId="{E0399B46-E56F-445D-A7CF-631DBB9685C2}" type="pres">
      <dgm:prSet presAssocID="{689651BE-D9CA-485C-ABD5-D60CD489B428}" presName="spaceBetweenRectangles" presStyleCnt="0"/>
      <dgm:spPr/>
    </dgm:pt>
    <dgm:pt modelId="{9D715F61-01AC-4BDB-ADD1-F449EA759625}" type="pres">
      <dgm:prSet presAssocID="{BBF9C86F-9C28-497C-895F-B379BE845EE0}" presName="parentLin" presStyleCnt="0"/>
      <dgm:spPr/>
    </dgm:pt>
    <dgm:pt modelId="{88760440-5B72-43EE-9D62-78226EF5EA30}" type="pres">
      <dgm:prSet presAssocID="{BBF9C86F-9C28-497C-895F-B379BE845EE0}" presName="parentLeftMargin" presStyleLbl="node1" presStyleIdx="0" presStyleCnt="4"/>
      <dgm:spPr/>
    </dgm:pt>
    <dgm:pt modelId="{9B27FBEC-CFAA-4858-9F9A-2677C09C410B}" type="pres">
      <dgm:prSet presAssocID="{BBF9C86F-9C28-497C-895F-B379BE845EE0}" presName="parentText" presStyleLbl="node1" presStyleIdx="1" presStyleCnt="4">
        <dgm:presLayoutVars>
          <dgm:chMax val="0"/>
          <dgm:bulletEnabled val="1"/>
        </dgm:presLayoutVars>
      </dgm:prSet>
      <dgm:spPr/>
    </dgm:pt>
    <dgm:pt modelId="{BDEF972B-BE0D-4F93-B485-52DB47F2AAE7}" type="pres">
      <dgm:prSet presAssocID="{BBF9C86F-9C28-497C-895F-B379BE845EE0}" presName="negativeSpace" presStyleCnt="0"/>
      <dgm:spPr/>
    </dgm:pt>
    <dgm:pt modelId="{E4A7C738-8899-4086-BC1F-00E3E4776931}" type="pres">
      <dgm:prSet presAssocID="{BBF9C86F-9C28-497C-895F-B379BE845EE0}" presName="childText" presStyleLbl="conFgAcc1" presStyleIdx="1" presStyleCnt="4">
        <dgm:presLayoutVars>
          <dgm:bulletEnabled val="1"/>
        </dgm:presLayoutVars>
      </dgm:prSet>
      <dgm:spPr/>
    </dgm:pt>
    <dgm:pt modelId="{BCC42D28-120C-4B10-AEF1-CBD5A3555906}" type="pres">
      <dgm:prSet presAssocID="{8480D869-3EF7-47E0-8A7D-56539063F18B}" presName="spaceBetweenRectangles" presStyleCnt="0"/>
      <dgm:spPr/>
    </dgm:pt>
    <dgm:pt modelId="{B66B902B-29A1-4F6E-9A38-F201AFA9C030}" type="pres">
      <dgm:prSet presAssocID="{44A1D1FE-73B0-44F2-B52C-DAF7C7EC18C2}" presName="parentLin" presStyleCnt="0"/>
      <dgm:spPr/>
    </dgm:pt>
    <dgm:pt modelId="{A72DADF7-4D12-4787-A250-91639D68DDE9}" type="pres">
      <dgm:prSet presAssocID="{44A1D1FE-73B0-44F2-B52C-DAF7C7EC18C2}" presName="parentLeftMargin" presStyleLbl="node1" presStyleIdx="1" presStyleCnt="4"/>
      <dgm:spPr/>
    </dgm:pt>
    <dgm:pt modelId="{93618B19-F08C-4024-9968-FB301DF58655}" type="pres">
      <dgm:prSet presAssocID="{44A1D1FE-73B0-44F2-B52C-DAF7C7EC18C2}" presName="parentText" presStyleLbl="node1" presStyleIdx="2" presStyleCnt="4">
        <dgm:presLayoutVars>
          <dgm:chMax val="0"/>
          <dgm:bulletEnabled val="1"/>
        </dgm:presLayoutVars>
      </dgm:prSet>
      <dgm:spPr/>
    </dgm:pt>
    <dgm:pt modelId="{4796BB20-AC9A-4EE9-83C7-EB3A4C61EB1B}" type="pres">
      <dgm:prSet presAssocID="{44A1D1FE-73B0-44F2-B52C-DAF7C7EC18C2}" presName="negativeSpace" presStyleCnt="0"/>
      <dgm:spPr/>
    </dgm:pt>
    <dgm:pt modelId="{BE90E2BA-12D2-49DC-9F21-5712D5F7F75F}" type="pres">
      <dgm:prSet presAssocID="{44A1D1FE-73B0-44F2-B52C-DAF7C7EC18C2}" presName="childText" presStyleLbl="conFgAcc1" presStyleIdx="2" presStyleCnt="4">
        <dgm:presLayoutVars>
          <dgm:bulletEnabled val="1"/>
        </dgm:presLayoutVars>
      </dgm:prSet>
      <dgm:spPr/>
    </dgm:pt>
    <dgm:pt modelId="{B616D59E-3B1A-4209-80EF-9AD03CAE654F}" type="pres">
      <dgm:prSet presAssocID="{538C23C4-89A4-4A94-B173-A0403C3F05D9}" presName="spaceBetweenRectangles" presStyleCnt="0"/>
      <dgm:spPr/>
    </dgm:pt>
    <dgm:pt modelId="{F47C3131-0F46-44DD-9871-31C0EA95430B}" type="pres">
      <dgm:prSet presAssocID="{3FC2C910-701B-4A5F-BC83-DF9BB1B176CB}" presName="parentLin" presStyleCnt="0"/>
      <dgm:spPr/>
    </dgm:pt>
    <dgm:pt modelId="{430A843F-7F65-4F0D-A973-8B458435DA15}" type="pres">
      <dgm:prSet presAssocID="{3FC2C910-701B-4A5F-BC83-DF9BB1B176CB}" presName="parentLeftMargin" presStyleLbl="node1" presStyleIdx="2" presStyleCnt="4"/>
      <dgm:spPr/>
    </dgm:pt>
    <dgm:pt modelId="{170B13E7-2E4A-41F5-B50B-8EF3C0F82A0A}" type="pres">
      <dgm:prSet presAssocID="{3FC2C910-701B-4A5F-BC83-DF9BB1B176CB}" presName="parentText" presStyleLbl="node1" presStyleIdx="3" presStyleCnt="4">
        <dgm:presLayoutVars>
          <dgm:chMax val="0"/>
          <dgm:bulletEnabled val="1"/>
        </dgm:presLayoutVars>
      </dgm:prSet>
      <dgm:spPr/>
    </dgm:pt>
    <dgm:pt modelId="{B77E1F19-DDE4-45F7-918A-7384C6E96B94}" type="pres">
      <dgm:prSet presAssocID="{3FC2C910-701B-4A5F-BC83-DF9BB1B176CB}" presName="negativeSpace" presStyleCnt="0"/>
      <dgm:spPr/>
    </dgm:pt>
    <dgm:pt modelId="{09F4FAC9-D1A2-43B4-A0EA-F917A50C6A39}" type="pres">
      <dgm:prSet presAssocID="{3FC2C910-701B-4A5F-BC83-DF9BB1B176CB}" presName="childText" presStyleLbl="conFgAcc1" presStyleIdx="3" presStyleCnt="4">
        <dgm:presLayoutVars>
          <dgm:bulletEnabled val="1"/>
        </dgm:presLayoutVars>
      </dgm:prSet>
      <dgm:spPr/>
    </dgm:pt>
  </dgm:ptLst>
  <dgm:cxnLst>
    <dgm:cxn modelId="{AC19DD11-E3A1-4A9C-9109-B14B3BA13FC0}" type="presOf" srcId="{B2E6AF27-8A3B-4263-8547-5DEEF26F8ADD}" destId="{FBE8BCFC-4F3B-45BF-81B1-B3A6D4BF2DEA}" srcOrd="0" destOrd="0" presId="urn:microsoft.com/office/officeart/2005/8/layout/list1"/>
    <dgm:cxn modelId="{ED6C3226-3F5B-4DF3-9E2D-AD434CE0C796}" srcId="{B2E6AF27-8A3B-4263-8547-5DEEF26F8ADD}" destId="{44A1D1FE-73B0-44F2-B52C-DAF7C7EC18C2}" srcOrd="2" destOrd="0" parTransId="{4D2B056F-EDD8-4C17-BF95-4874E342F97D}" sibTransId="{538C23C4-89A4-4A94-B173-A0403C3F05D9}"/>
    <dgm:cxn modelId="{0A602233-E7ED-4340-B937-1E70299DFE1C}" type="presOf" srcId="{BBF9C86F-9C28-497C-895F-B379BE845EE0}" destId="{88760440-5B72-43EE-9D62-78226EF5EA30}" srcOrd="0" destOrd="0" presId="urn:microsoft.com/office/officeart/2005/8/layout/list1"/>
    <dgm:cxn modelId="{5D670C35-D03E-4C1C-B7C6-B5F1DB02EA92}" srcId="{B2E6AF27-8A3B-4263-8547-5DEEF26F8ADD}" destId="{BBF9C86F-9C28-497C-895F-B379BE845EE0}" srcOrd="1" destOrd="0" parTransId="{48FA4BE1-E104-4FC7-9ABD-45DC16893FBF}" sibTransId="{8480D869-3EF7-47E0-8A7D-56539063F18B}"/>
    <dgm:cxn modelId="{363DE239-E1DE-46BC-BB68-9391A57B6D7F}" type="presOf" srcId="{3FC2C910-701B-4A5F-BC83-DF9BB1B176CB}" destId="{430A843F-7F65-4F0D-A973-8B458435DA15}" srcOrd="0" destOrd="0" presId="urn:microsoft.com/office/officeart/2005/8/layout/list1"/>
    <dgm:cxn modelId="{E51B393E-D2C0-4AF4-9583-EAC09E3AFDAC}" type="presOf" srcId="{BBF9C86F-9C28-497C-895F-B379BE845EE0}" destId="{9B27FBEC-CFAA-4858-9F9A-2677C09C410B}" srcOrd="1" destOrd="0" presId="urn:microsoft.com/office/officeart/2005/8/layout/list1"/>
    <dgm:cxn modelId="{F55C5270-559D-4840-9634-06C70CBC5FA5}" type="presOf" srcId="{3FC2C910-701B-4A5F-BC83-DF9BB1B176CB}" destId="{170B13E7-2E4A-41F5-B50B-8EF3C0F82A0A}" srcOrd="1" destOrd="0" presId="urn:microsoft.com/office/officeart/2005/8/layout/list1"/>
    <dgm:cxn modelId="{3382EE80-90CB-4B02-8CDA-F2C4024D95D1}" srcId="{B2E6AF27-8A3B-4263-8547-5DEEF26F8ADD}" destId="{320893FC-807F-4417-93DB-91A917C8D170}" srcOrd="0" destOrd="0" parTransId="{4C987037-719F-4182-B8AF-328D4E7EAC56}" sibTransId="{689651BE-D9CA-485C-ABD5-D60CD489B428}"/>
    <dgm:cxn modelId="{0A4A17C9-D380-468B-B40C-4451646AE9D5}" srcId="{B2E6AF27-8A3B-4263-8547-5DEEF26F8ADD}" destId="{3FC2C910-701B-4A5F-BC83-DF9BB1B176CB}" srcOrd="3" destOrd="0" parTransId="{4BBF2BDD-2023-4D13-8281-74FBCBAFE137}" sibTransId="{E52C211D-A9E0-4F7B-A08A-2E1E8EEA2400}"/>
    <dgm:cxn modelId="{2BC66BCE-41F4-44C6-AD76-FDBA2163ACDD}" type="presOf" srcId="{320893FC-807F-4417-93DB-91A917C8D170}" destId="{8BBAA344-2ED4-4FC2-A60F-F6DFE7ACEB8D}" srcOrd="1" destOrd="0" presId="urn:microsoft.com/office/officeart/2005/8/layout/list1"/>
    <dgm:cxn modelId="{7BAF69F0-CE9E-413C-92D6-4198C7F7F8D6}" type="presOf" srcId="{320893FC-807F-4417-93DB-91A917C8D170}" destId="{98257F4C-A302-4293-B3E0-386F2E2DCF69}" srcOrd="0" destOrd="0" presId="urn:microsoft.com/office/officeart/2005/8/layout/list1"/>
    <dgm:cxn modelId="{F6776EF0-0D7A-4869-A991-01501710C043}" type="presOf" srcId="{44A1D1FE-73B0-44F2-B52C-DAF7C7EC18C2}" destId="{93618B19-F08C-4024-9968-FB301DF58655}" srcOrd="1" destOrd="0" presId="urn:microsoft.com/office/officeart/2005/8/layout/list1"/>
    <dgm:cxn modelId="{233B2BF1-DD5C-44FA-B865-4019B834F9AD}" type="presOf" srcId="{44A1D1FE-73B0-44F2-B52C-DAF7C7EC18C2}" destId="{A72DADF7-4D12-4787-A250-91639D68DDE9}" srcOrd="0" destOrd="0" presId="urn:microsoft.com/office/officeart/2005/8/layout/list1"/>
    <dgm:cxn modelId="{52CFF5A5-8408-4917-A47B-63EF0F6B85CC}" type="presParOf" srcId="{FBE8BCFC-4F3B-45BF-81B1-B3A6D4BF2DEA}" destId="{0C286382-A7C0-4B1E-80F8-8C0273053D17}" srcOrd="0" destOrd="0" presId="urn:microsoft.com/office/officeart/2005/8/layout/list1"/>
    <dgm:cxn modelId="{CDD19570-5021-4937-8EF4-EAAD7B850D17}" type="presParOf" srcId="{0C286382-A7C0-4B1E-80F8-8C0273053D17}" destId="{98257F4C-A302-4293-B3E0-386F2E2DCF69}" srcOrd="0" destOrd="0" presId="urn:microsoft.com/office/officeart/2005/8/layout/list1"/>
    <dgm:cxn modelId="{306F096E-D838-4323-9306-6D25B0C5CD45}" type="presParOf" srcId="{0C286382-A7C0-4B1E-80F8-8C0273053D17}" destId="{8BBAA344-2ED4-4FC2-A60F-F6DFE7ACEB8D}" srcOrd="1" destOrd="0" presId="urn:microsoft.com/office/officeart/2005/8/layout/list1"/>
    <dgm:cxn modelId="{045BFE99-E6CC-4903-A21D-0EFED00758D4}" type="presParOf" srcId="{FBE8BCFC-4F3B-45BF-81B1-B3A6D4BF2DEA}" destId="{48FA178C-C725-4A22-9F8E-CCDB6EAEC903}" srcOrd="1" destOrd="0" presId="urn:microsoft.com/office/officeart/2005/8/layout/list1"/>
    <dgm:cxn modelId="{FA1655C3-DFF1-4A41-AA6C-77298AA01698}" type="presParOf" srcId="{FBE8BCFC-4F3B-45BF-81B1-B3A6D4BF2DEA}" destId="{A323BC8A-81CE-4D2E-9BAC-024A742E17DF}" srcOrd="2" destOrd="0" presId="urn:microsoft.com/office/officeart/2005/8/layout/list1"/>
    <dgm:cxn modelId="{905178E4-27CA-4F08-85F8-94D0A6B0C2DD}" type="presParOf" srcId="{FBE8BCFC-4F3B-45BF-81B1-B3A6D4BF2DEA}" destId="{E0399B46-E56F-445D-A7CF-631DBB9685C2}" srcOrd="3" destOrd="0" presId="urn:microsoft.com/office/officeart/2005/8/layout/list1"/>
    <dgm:cxn modelId="{76AF91FF-2EBA-4EE9-A111-C8CFE2F5571B}" type="presParOf" srcId="{FBE8BCFC-4F3B-45BF-81B1-B3A6D4BF2DEA}" destId="{9D715F61-01AC-4BDB-ADD1-F449EA759625}" srcOrd="4" destOrd="0" presId="urn:microsoft.com/office/officeart/2005/8/layout/list1"/>
    <dgm:cxn modelId="{64556DE6-C2C8-42FF-966B-55DAC18123F2}" type="presParOf" srcId="{9D715F61-01AC-4BDB-ADD1-F449EA759625}" destId="{88760440-5B72-43EE-9D62-78226EF5EA30}" srcOrd="0" destOrd="0" presId="urn:microsoft.com/office/officeart/2005/8/layout/list1"/>
    <dgm:cxn modelId="{2D7D2446-1676-47D6-807F-3B060AA4BB9E}" type="presParOf" srcId="{9D715F61-01AC-4BDB-ADD1-F449EA759625}" destId="{9B27FBEC-CFAA-4858-9F9A-2677C09C410B}" srcOrd="1" destOrd="0" presId="urn:microsoft.com/office/officeart/2005/8/layout/list1"/>
    <dgm:cxn modelId="{43996BE2-A16A-4723-9BA1-28804FC897E5}" type="presParOf" srcId="{FBE8BCFC-4F3B-45BF-81B1-B3A6D4BF2DEA}" destId="{BDEF972B-BE0D-4F93-B485-52DB47F2AAE7}" srcOrd="5" destOrd="0" presId="urn:microsoft.com/office/officeart/2005/8/layout/list1"/>
    <dgm:cxn modelId="{39C561E5-A0BD-4485-9222-170E9D3F17FD}" type="presParOf" srcId="{FBE8BCFC-4F3B-45BF-81B1-B3A6D4BF2DEA}" destId="{E4A7C738-8899-4086-BC1F-00E3E4776931}" srcOrd="6" destOrd="0" presId="urn:microsoft.com/office/officeart/2005/8/layout/list1"/>
    <dgm:cxn modelId="{B8E8D88C-8F0C-4263-A593-6574AB4F6AD8}" type="presParOf" srcId="{FBE8BCFC-4F3B-45BF-81B1-B3A6D4BF2DEA}" destId="{BCC42D28-120C-4B10-AEF1-CBD5A3555906}" srcOrd="7" destOrd="0" presId="urn:microsoft.com/office/officeart/2005/8/layout/list1"/>
    <dgm:cxn modelId="{E2C9366C-B164-4879-B71C-7C81BEC8D153}" type="presParOf" srcId="{FBE8BCFC-4F3B-45BF-81B1-B3A6D4BF2DEA}" destId="{B66B902B-29A1-4F6E-9A38-F201AFA9C030}" srcOrd="8" destOrd="0" presId="urn:microsoft.com/office/officeart/2005/8/layout/list1"/>
    <dgm:cxn modelId="{0D3A55B1-6542-4744-8D2E-C8365E3B9D02}" type="presParOf" srcId="{B66B902B-29A1-4F6E-9A38-F201AFA9C030}" destId="{A72DADF7-4D12-4787-A250-91639D68DDE9}" srcOrd="0" destOrd="0" presId="urn:microsoft.com/office/officeart/2005/8/layout/list1"/>
    <dgm:cxn modelId="{F663877C-9401-42C1-9116-ED6DFC9A78B8}" type="presParOf" srcId="{B66B902B-29A1-4F6E-9A38-F201AFA9C030}" destId="{93618B19-F08C-4024-9968-FB301DF58655}" srcOrd="1" destOrd="0" presId="urn:microsoft.com/office/officeart/2005/8/layout/list1"/>
    <dgm:cxn modelId="{55B307CA-7EE6-45B1-8FB6-391D551DFC67}" type="presParOf" srcId="{FBE8BCFC-4F3B-45BF-81B1-B3A6D4BF2DEA}" destId="{4796BB20-AC9A-4EE9-83C7-EB3A4C61EB1B}" srcOrd="9" destOrd="0" presId="urn:microsoft.com/office/officeart/2005/8/layout/list1"/>
    <dgm:cxn modelId="{D83AFCC9-6BE8-4758-B3F5-3068F5435C81}" type="presParOf" srcId="{FBE8BCFC-4F3B-45BF-81B1-B3A6D4BF2DEA}" destId="{BE90E2BA-12D2-49DC-9F21-5712D5F7F75F}" srcOrd="10" destOrd="0" presId="urn:microsoft.com/office/officeart/2005/8/layout/list1"/>
    <dgm:cxn modelId="{1B149C19-1374-44F5-BE8F-7D3F831F5E50}" type="presParOf" srcId="{FBE8BCFC-4F3B-45BF-81B1-B3A6D4BF2DEA}" destId="{B616D59E-3B1A-4209-80EF-9AD03CAE654F}" srcOrd="11" destOrd="0" presId="urn:microsoft.com/office/officeart/2005/8/layout/list1"/>
    <dgm:cxn modelId="{13B5996E-476B-4E72-8D46-479E712D6D44}" type="presParOf" srcId="{FBE8BCFC-4F3B-45BF-81B1-B3A6D4BF2DEA}" destId="{F47C3131-0F46-44DD-9871-31C0EA95430B}" srcOrd="12" destOrd="0" presId="urn:microsoft.com/office/officeart/2005/8/layout/list1"/>
    <dgm:cxn modelId="{C3B6C952-A703-4085-A6B6-FE5DC8B74A0E}" type="presParOf" srcId="{F47C3131-0F46-44DD-9871-31C0EA95430B}" destId="{430A843F-7F65-4F0D-A973-8B458435DA15}" srcOrd="0" destOrd="0" presId="urn:microsoft.com/office/officeart/2005/8/layout/list1"/>
    <dgm:cxn modelId="{AB4BBBF3-BDBE-45A7-A950-71294269064B}" type="presParOf" srcId="{F47C3131-0F46-44DD-9871-31C0EA95430B}" destId="{170B13E7-2E4A-41F5-B50B-8EF3C0F82A0A}" srcOrd="1" destOrd="0" presId="urn:microsoft.com/office/officeart/2005/8/layout/list1"/>
    <dgm:cxn modelId="{ECA30C4F-1A30-42D1-A95D-56E49E19EF07}" type="presParOf" srcId="{FBE8BCFC-4F3B-45BF-81B1-B3A6D4BF2DEA}" destId="{B77E1F19-DDE4-45F7-918A-7384C6E96B94}" srcOrd="13" destOrd="0" presId="urn:microsoft.com/office/officeart/2005/8/layout/list1"/>
    <dgm:cxn modelId="{0A30267D-D11F-49D6-BB5D-4DB2CC89BD17}" type="presParOf" srcId="{FBE8BCFC-4F3B-45BF-81B1-B3A6D4BF2DEA}" destId="{09F4FAC9-D1A2-43B4-A0EA-F917A50C6A39}"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1CC1F6-69CD-4671-A490-756484AADD39}" type="doc">
      <dgm:prSet loTypeId="urn:microsoft.com/office/officeart/2005/8/layout/hList1" loCatId="list" qsTypeId="urn:microsoft.com/office/officeart/2005/8/quickstyle/3d4" qsCatId="3D" csTypeId="urn:microsoft.com/office/officeart/2005/8/colors/accent0_3" csCatId="mainScheme" phldr="1"/>
      <dgm:spPr/>
      <dgm:t>
        <a:bodyPr/>
        <a:lstStyle/>
        <a:p>
          <a:endParaRPr lang="en-GB"/>
        </a:p>
      </dgm:t>
    </dgm:pt>
    <dgm:pt modelId="{91E361AA-B6C5-4D84-829E-6F4F78592700}">
      <dgm:prSet phldrT="[Text]"/>
      <dgm:spPr/>
      <dgm:t>
        <a:bodyPr/>
        <a:lstStyle/>
        <a:p>
          <a:r>
            <a:rPr lang="en-US" b="1" i="0">
              <a:effectLst/>
              <a:latin typeface="Söhne"/>
            </a:rPr>
            <a:t>Upcoming Language Training Opportunities for Staff</a:t>
          </a:r>
          <a:endParaRPr lang="en-GB" dirty="0"/>
        </a:p>
      </dgm:t>
    </dgm:pt>
    <dgm:pt modelId="{CB122B6D-6E99-48E0-8EA7-529A0FD90619}" type="parTrans" cxnId="{7E3A1A45-838E-4172-872D-D44F4764BDDC}">
      <dgm:prSet/>
      <dgm:spPr/>
      <dgm:t>
        <a:bodyPr/>
        <a:lstStyle/>
        <a:p>
          <a:endParaRPr lang="en-GB"/>
        </a:p>
      </dgm:t>
    </dgm:pt>
    <dgm:pt modelId="{D03BB9FA-15FA-413F-962C-595C4AD58F67}" type="sibTrans" cxnId="{7E3A1A45-838E-4172-872D-D44F4764BDDC}">
      <dgm:prSet/>
      <dgm:spPr/>
      <dgm:t>
        <a:bodyPr/>
        <a:lstStyle/>
        <a:p>
          <a:endParaRPr lang="en-GB"/>
        </a:p>
      </dgm:t>
    </dgm:pt>
    <dgm:pt modelId="{2A730010-D5CF-4C54-A073-98B374AB372C}">
      <dgm:prSet phldrT="[Text]"/>
      <dgm:spPr/>
      <dgm:t>
        <a:bodyPr/>
        <a:lstStyle/>
        <a:p>
          <a:pPr>
            <a:buFont typeface="Arial" panose="020B0604020202020204" pitchFamily="34" charset="0"/>
            <a:buChar char="•"/>
          </a:pPr>
          <a:r>
            <a:rPr lang="en-US" b="0" i="0" dirty="0">
              <a:effectLst/>
              <a:latin typeface="Söhne"/>
            </a:rPr>
            <a:t>In the coming months, we will be offering language courses in French, Spanish, and other languages to equip our team with the necessary skills.</a:t>
          </a:r>
          <a:endParaRPr lang="en-GB" dirty="0"/>
        </a:p>
      </dgm:t>
    </dgm:pt>
    <dgm:pt modelId="{804D7577-D896-4A8C-B938-8EEDCC241746}" type="parTrans" cxnId="{6B43D8F0-5DB5-480D-8B49-A345F9CCD8A0}">
      <dgm:prSet/>
      <dgm:spPr/>
      <dgm:t>
        <a:bodyPr/>
        <a:lstStyle/>
        <a:p>
          <a:endParaRPr lang="en-GB"/>
        </a:p>
      </dgm:t>
    </dgm:pt>
    <dgm:pt modelId="{2D2574A7-AA27-4D7B-986E-3FDA4BF794E8}" type="sibTrans" cxnId="{6B43D8F0-5DB5-480D-8B49-A345F9CCD8A0}">
      <dgm:prSet/>
      <dgm:spPr/>
      <dgm:t>
        <a:bodyPr/>
        <a:lstStyle/>
        <a:p>
          <a:endParaRPr lang="en-GB"/>
        </a:p>
      </dgm:t>
    </dgm:pt>
    <dgm:pt modelId="{E72CEB77-B7EE-4FE0-9BAD-84809FE35EAA}">
      <dgm:prSet phldrT="[Text]"/>
      <dgm:spPr/>
      <dgm:t>
        <a:bodyPr/>
        <a:lstStyle/>
        <a:p>
          <a:r>
            <a:rPr lang="en-US" b="1" i="0">
              <a:effectLst/>
              <a:latin typeface="Söhne"/>
            </a:rPr>
            <a:t>Encourage All Employees to Develop Their Language</a:t>
          </a:r>
          <a:endParaRPr lang="en-GB" dirty="0"/>
        </a:p>
      </dgm:t>
    </dgm:pt>
    <dgm:pt modelId="{5067295B-DA11-4C5B-9CCF-DAEFF7297B39}" type="parTrans" cxnId="{BD7A18DB-1034-4644-ADAB-B0857362073A}">
      <dgm:prSet/>
      <dgm:spPr/>
      <dgm:t>
        <a:bodyPr/>
        <a:lstStyle/>
        <a:p>
          <a:endParaRPr lang="en-GB"/>
        </a:p>
      </dgm:t>
    </dgm:pt>
    <dgm:pt modelId="{408DB8A1-BC66-471C-85F4-CBBA482DAFF9}" type="sibTrans" cxnId="{BD7A18DB-1034-4644-ADAB-B0857362073A}">
      <dgm:prSet/>
      <dgm:spPr/>
      <dgm:t>
        <a:bodyPr/>
        <a:lstStyle/>
        <a:p>
          <a:endParaRPr lang="en-GB"/>
        </a:p>
      </dgm:t>
    </dgm:pt>
    <dgm:pt modelId="{72AB6611-059A-4666-8703-1615A9849BDF}">
      <dgm:prSet phldrT="[Text]"/>
      <dgm:spPr/>
      <dgm:t>
        <a:bodyPr/>
        <a:lstStyle/>
        <a:p>
          <a:r>
            <a:rPr lang="en-US" b="0" i="0" dirty="0">
              <a:effectLst/>
              <a:latin typeface="Söhne"/>
            </a:rPr>
            <a:t>We believe that collectively developing our language skills will strengthen our ability to serve a wider range of guests effectively.</a:t>
          </a:r>
          <a:endParaRPr lang="en-GB" dirty="0"/>
        </a:p>
      </dgm:t>
    </dgm:pt>
    <dgm:pt modelId="{F922D039-4BFC-4134-93BC-BCC455D153B0}" type="parTrans" cxnId="{C6B39C4D-20C1-4130-B225-A853DC7FAEF8}">
      <dgm:prSet/>
      <dgm:spPr/>
      <dgm:t>
        <a:bodyPr/>
        <a:lstStyle/>
        <a:p>
          <a:endParaRPr lang="en-GB"/>
        </a:p>
      </dgm:t>
    </dgm:pt>
    <dgm:pt modelId="{43C4689C-6810-4C58-AD57-665C6A6DA4B7}" type="sibTrans" cxnId="{C6B39C4D-20C1-4130-B225-A853DC7FAEF8}">
      <dgm:prSet/>
      <dgm:spPr/>
      <dgm:t>
        <a:bodyPr/>
        <a:lstStyle/>
        <a:p>
          <a:endParaRPr lang="en-GB"/>
        </a:p>
      </dgm:t>
    </dgm:pt>
    <dgm:pt modelId="{6EA5C57C-E943-4DC6-ACDF-11D7356AC4CF}">
      <dgm:prSet phldrT="[Text]"/>
      <dgm:spPr/>
      <dgm:t>
        <a:bodyPr/>
        <a:lstStyle/>
        <a:p>
          <a:r>
            <a:rPr lang="en-US" b="1" i="0">
              <a:effectLst/>
              <a:latin typeface="Söhne"/>
            </a:rPr>
            <a:t>Emphasize That Diversity in Language Is an Essential Part of Diversity Hotel &amp; Spa London's Commitment to Excellent Guest Service</a:t>
          </a:r>
          <a:endParaRPr lang="en-GB" dirty="0"/>
        </a:p>
      </dgm:t>
    </dgm:pt>
    <dgm:pt modelId="{8031938B-0E90-4E42-87AA-AF6AEF184F24}" type="parTrans" cxnId="{6AAF3FDB-9CC3-427B-9813-C1E3D3BDB564}">
      <dgm:prSet/>
      <dgm:spPr/>
      <dgm:t>
        <a:bodyPr/>
        <a:lstStyle/>
        <a:p>
          <a:endParaRPr lang="en-GB"/>
        </a:p>
      </dgm:t>
    </dgm:pt>
    <dgm:pt modelId="{B2C5DB68-B57F-482E-BCED-C4327EA8E373}" type="sibTrans" cxnId="{6AAF3FDB-9CC3-427B-9813-C1E3D3BDB564}">
      <dgm:prSet/>
      <dgm:spPr/>
      <dgm:t>
        <a:bodyPr/>
        <a:lstStyle/>
        <a:p>
          <a:endParaRPr lang="en-GB"/>
        </a:p>
      </dgm:t>
    </dgm:pt>
    <dgm:pt modelId="{F323BE2F-3FB4-4844-A573-8423E3EBA4A5}">
      <dgm:prSet phldrT="[Text]"/>
      <dgm:spPr/>
      <dgm:t>
        <a:bodyPr/>
        <a:lstStyle/>
        <a:p>
          <a:r>
            <a:rPr lang="en-US" b="0" i="0">
              <a:effectLst/>
              <a:latin typeface="Söhne"/>
            </a:rPr>
            <a:t>Our commitment to embracing various languages and cultures sets us apart and ensures that every guest feels valued and welcomed.</a:t>
          </a:r>
          <a:endParaRPr lang="en-GB" dirty="0"/>
        </a:p>
      </dgm:t>
    </dgm:pt>
    <dgm:pt modelId="{AC7102EF-7C8C-4B45-9AFE-8B998830CD11}" type="parTrans" cxnId="{5A5CF84A-BB9C-49D8-8841-DC5490751675}">
      <dgm:prSet/>
      <dgm:spPr/>
      <dgm:t>
        <a:bodyPr/>
        <a:lstStyle/>
        <a:p>
          <a:endParaRPr lang="en-GB"/>
        </a:p>
      </dgm:t>
    </dgm:pt>
    <dgm:pt modelId="{5B058678-9AAA-4D05-AE16-FB589E39B862}" type="sibTrans" cxnId="{5A5CF84A-BB9C-49D8-8841-DC5490751675}">
      <dgm:prSet/>
      <dgm:spPr/>
      <dgm:t>
        <a:bodyPr/>
        <a:lstStyle/>
        <a:p>
          <a:endParaRPr lang="en-GB"/>
        </a:p>
      </dgm:t>
    </dgm:pt>
    <dgm:pt modelId="{83F19778-59A4-4A47-9002-17C029D01EA3}" type="pres">
      <dgm:prSet presAssocID="{BA1CC1F6-69CD-4671-A490-756484AADD39}" presName="Name0" presStyleCnt="0">
        <dgm:presLayoutVars>
          <dgm:dir/>
          <dgm:animLvl val="lvl"/>
          <dgm:resizeHandles val="exact"/>
        </dgm:presLayoutVars>
      </dgm:prSet>
      <dgm:spPr/>
    </dgm:pt>
    <dgm:pt modelId="{DAD3FB66-998B-417D-8E73-18B706783A3B}" type="pres">
      <dgm:prSet presAssocID="{91E361AA-B6C5-4D84-829E-6F4F78592700}" presName="composite" presStyleCnt="0"/>
      <dgm:spPr/>
    </dgm:pt>
    <dgm:pt modelId="{2D21C80B-315B-4A24-8CCF-64B21087BB4E}" type="pres">
      <dgm:prSet presAssocID="{91E361AA-B6C5-4D84-829E-6F4F78592700}" presName="parTx" presStyleLbl="alignNode1" presStyleIdx="0" presStyleCnt="3">
        <dgm:presLayoutVars>
          <dgm:chMax val="0"/>
          <dgm:chPref val="0"/>
          <dgm:bulletEnabled val="1"/>
        </dgm:presLayoutVars>
      </dgm:prSet>
      <dgm:spPr/>
    </dgm:pt>
    <dgm:pt modelId="{A648BBBC-6CE2-4184-A3D5-8BB09CE5BDC7}" type="pres">
      <dgm:prSet presAssocID="{91E361AA-B6C5-4D84-829E-6F4F78592700}" presName="desTx" presStyleLbl="alignAccFollowNode1" presStyleIdx="0" presStyleCnt="3">
        <dgm:presLayoutVars>
          <dgm:bulletEnabled val="1"/>
        </dgm:presLayoutVars>
      </dgm:prSet>
      <dgm:spPr/>
    </dgm:pt>
    <dgm:pt modelId="{F5D62122-543B-4292-8B06-391D38B47154}" type="pres">
      <dgm:prSet presAssocID="{D03BB9FA-15FA-413F-962C-595C4AD58F67}" presName="space" presStyleCnt="0"/>
      <dgm:spPr/>
    </dgm:pt>
    <dgm:pt modelId="{7A4A9263-F702-4D67-BCDF-C322D116D554}" type="pres">
      <dgm:prSet presAssocID="{E72CEB77-B7EE-4FE0-9BAD-84809FE35EAA}" presName="composite" presStyleCnt="0"/>
      <dgm:spPr/>
    </dgm:pt>
    <dgm:pt modelId="{0769455A-7F2F-4371-90C6-FE3621569C8A}" type="pres">
      <dgm:prSet presAssocID="{E72CEB77-B7EE-4FE0-9BAD-84809FE35EAA}" presName="parTx" presStyleLbl="alignNode1" presStyleIdx="1" presStyleCnt="3">
        <dgm:presLayoutVars>
          <dgm:chMax val="0"/>
          <dgm:chPref val="0"/>
          <dgm:bulletEnabled val="1"/>
        </dgm:presLayoutVars>
      </dgm:prSet>
      <dgm:spPr/>
    </dgm:pt>
    <dgm:pt modelId="{5C9A6849-A5D8-49D2-BDA6-C498C803B7B3}" type="pres">
      <dgm:prSet presAssocID="{E72CEB77-B7EE-4FE0-9BAD-84809FE35EAA}" presName="desTx" presStyleLbl="alignAccFollowNode1" presStyleIdx="1" presStyleCnt="3">
        <dgm:presLayoutVars>
          <dgm:bulletEnabled val="1"/>
        </dgm:presLayoutVars>
      </dgm:prSet>
      <dgm:spPr/>
    </dgm:pt>
    <dgm:pt modelId="{A88A6126-C3BC-41A2-93C9-94223DFF0C2C}" type="pres">
      <dgm:prSet presAssocID="{408DB8A1-BC66-471C-85F4-CBBA482DAFF9}" presName="space" presStyleCnt="0"/>
      <dgm:spPr/>
    </dgm:pt>
    <dgm:pt modelId="{81478916-BDAD-4033-9ABE-E1E10593694B}" type="pres">
      <dgm:prSet presAssocID="{6EA5C57C-E943-4DC6-ACDF-11D7356AC4CF}" presName="composite" presStyleCnt="0"/>
      <dgm:spPr/>
    </dgm:pt>
    <dgm:pt modelId="{05435DA5-4580-4193-B1C3-36CCB3391918}" type="pres">
      <dgm:prSet presAssocID="{6EA5C57C-E943-4DC6-ACDF-11D7356AC4CF}" presName="parTx" presStyleLbl="alignNode1" presStyleIdx="2" presStyleCnt="3">
        <dgm:presLayoutVars>
          <dgm:chMax val="0"/>
          <dgm:chPref val="0"/>
          <dgm:bulletEnabled val="1"/>
        </dgm:presLayoutVars>
      </dgm:prSet>
      <dgm:spPr/>
    </dgm:pt>
    <dgm:pt modelId="{7A868990-1D1C-4849-AA9A-1617F7DCF5A7}" type="pres">
      <dgm:prSet presAssocID="{6EA5C57C-E943-4DC6-ACDF-11D7356AC4CF}" presName="desTx" presStyleLbl="alignAccFollowNode1" presStyleIdx="2" presStyleCnt="3">
        <dgm:presLayoutVars>
          <dgm:bulletEnabled val="1"/>
        </dgm:presLayoutVars>
      </dgm:prSet>
      <dgm:spPr/>
    </dgm:pt>
  </dgm:ptLst>
  <dgm:cxnLst>
    <dgm:cxn modelId="{AFB87631-8701-45F6-A1A6-E0AA317FC0CD}" type="presOf" srcId="{91E361AA-B6C5-4D84-829E-6F4F78592700}" destId="{2D21C80B-315B-4A24-8CCF-64B21087BB4E}" srcOrd="0" destOrd="0" presId="urn:microsoft.com/office/officeart/2005/8/layout/hList1"/>
    <dgm:cxn modelId="{B792193C-BD7F-4579-9155-4DB9D96C549B}" type="presOf" srcId="{6EA5C57C-E943-4DC6-ACDF-11D7356AC4CF}" destId="{05435DA5-4580-4193-B1C3-36CCB3391918}" srcOrd="0" destOrd="0" presId="urn:microsoft.com/office/officeart/2005/8/layout/hList1"/>
    <dgm:cxn modelId="{66D00A5E-E778-4763-99F3-A62BAF798AF8}" type="presOf" srcId="{72AB6611-059A-4666-8703-1615A9849BDF}" destId="{5C9A6849-A5D8-49D2-BDA6-C498C803B7B3}" srcOrd="0" destOrd="0" presId="urn:microsoft.com/office/officeart/2005/8/layout/hList1"/>
    <dgm:cxn modelId="{7E3A1A45-838E-4172-872D-D44F4764BDDC}" srcId="{BA1CC1F6-69CD-4671-A490-756484AADD39}" destId="{91E361AA-B6C5-4D84-829E-6F4F78592700}" srcOrd="0" destOrd="0" parTransId="{CB122B6D-6E99-48E0-8EA7-529A0FD90619}" sibTransId="{D03BB9FA-15FA-413F-962C-595C4AD58F67}"/>
    <dgm:cxn modelId="{5A5CF84A-BB9C-49D8-8841-DC5490751675}" srcId="{6EA5C57C-E943-4DC6-ACDF-11D7356AC4CF}" destId="{F323BE2F-3FB4-4844-A573-8423E3EBA4A5}" srcOrd="0" destOrd="0" parTransId="{AC7102EF-7C8C-4B45-9AFE-8B998830CD11}" sibTransId="{5B058678-9AAA-4D05-AE16-FB589E39B862}"/>
    <dgm:cxn modelId="{C6B39C4D-20C1-4130-B225-A853DC7FAEF8}" srcId="{E72CEB77-B7EE-4FE0-9BAD-84809FE35EAA}" destId="{72AB6611-059A-4666-8703-1615A9849BDF}" srcOrd="0" destOrd="0" parTransId="{F922D039-4BFC-4134-93BC-BCC455D153B0}" sibTransId="{43C4689C-6810-4C58-AD57-665C6A6DA4B7}"/>
    <dgm:cxn modelId="{FBCDB856-051D-4EA9-A7A1-1CA033A5F7EF}" type="presOf" srcId="{BA1CC1F6-69CD-4671-A490-756484AADD39}" destId="{83F19778-59A4-4A47-9002-17C029D01EA3}" srcOrd="0" destOrd="0" presId="urn:microsoft.com/office/officeart/2005/8/layout/hList1"/>
    <dgm:cxn modelId="{BFCC7D57-9E1A-4450-A3F3-EE2F5624A956}" type="presOf" srcId="{E72CEB77-B7EE-4FE0-9BAD-84809FE35EAA}" destId="{0769455A-7F2F-4371-90C6-FE3621569C8A}" srcOrd="0" destOrd="0" presId="urn:microsoft.com/office/officeart/2005/8/layout/hList1"/>
    <dgm:cxn modelId="{A54A8AA8-FFFC-436C-B847-881970BBEE1C}" type="presOf" srcId="{2A730010-D5CF-4C54-A073-98B374AB372C}" destId="{A648BBBC-6CE2-4184-A3D5-8BB09CE5BDC7}" srcOrd="0" destOrd="0" presId="urn:microsoft.com/office/officeart/2005/8/layout/hList1"/>
    <dgm:cxn modelId="{14B04BBB-A4C2-42FE-8F5D-9211E9FB3FFE}" type="presOf" srcId="{F323BE2F-3FB4-4844-A573-8423E3EBA4A5}" destId="{7A868990-1D1C-4849-AA9A-1617F7DCF5A7}" srcOrd="0" destOrd="0" presId="urn:microsoft.com/office/officeart/2005/8/layout/hList1"/>
    <dgm:cxn modelId="{BD7A18DB-1034-4644-ADAB-B0857362073A}" srcId="{BA1CC1F6-69CD-4671-A490-756484AADD39}" destId="{E72CEB77-B7EE-4FE0-9BAD-84809FE35EAA}" srcOrd="1" destOrd="0" parTransId="{5067295B-DA11-4C5B-9CCF-DAEFF7297B39}" sibTransId="{408DB8A1-BC66-471C-85F4-CBBA482DAFF9}"/>
    <dgm:cxn modelId="{6AAF3FDB-9CC3-427B-9813-C1E3D3BDB564}" srcId="{BA1CC1F6-69CD-4671-A490-756484AADD39}" destId="{6EA5C57C-E943-4DC6-ACDF-11D7356AC4CF}" srcOrd="2" destOrd="0" parTransId="{8031938B-0E90-4E42-87AA-AF6AEF184F24}" sibTransId="{B2C5DB68-B57F-482E-BCED-C4327EA8E373}"/>
    <dgm:cxn modelId="{6B43D8F0-5DB5-480D-8B49-A345F9CCD8A0}" srcId="{91E361AA-B6C5-4D84-829E-6F4F78592700}" destId="{2A730010-D5CF-4C54-A073-98B374AB372C}" srcOrd="0" destOrd="0" parTransId="{804D7577-D896-4A8C-B938-8EEDCC241746}" sibTransId="{2D2574A7-AA27-4D7B-986E-3FDA4BF794E8}"/>
    <dgm:cxn modelId="{108F713E-4BB7-4067-94E5-4CAEF4B957CE}" type="presParOf" srcId="{83F19778-59A4-4A47-9002-17C029D01EA3}" destId="{DAD3FB66-998B-417D-8E73-18B706783A3B}" srcOrd="0" destOrd="0" presId="urn:microsoft.com/office/officeart/2005/8/layout/hList1"/>
    <dgm:cxn modelId="{E5BB524B-68D9-4697-A20A-DE72169428FC}" type="presParOf" srcId="{DAD3FB66-998B-417D-8E73-18B706783A3B}" destId="{2D21C80B-315B-4A24-8CCF-64B21087BB4E}" srcOrd="0" destOrd="0" presId="urn:microsoft.com/office/officeart/2005/8/layout/hList1"/>
    <dgm:cxn modelId="{4E7C4A07-9E4C-4139-BF82-5D56742804F2}" type="presParOf" srcId="{DAD3FB66-998B-417D-8E73-18B706783A3B}" destId="{A648BBBC-6CE2-4184-A3D5-8BB09CE5BDC7}" srcOrd="1" destOrd="0" presId="urn:microsoft.com/office/officeart/2005/8/layout/hList1"/>
    <dgm:cxn modelId="{0BBA6BA3-7DBF-4C1E-A187-4898F6E8ACA7}" type="presParOf" srcId="{83F19778-59A4-4A47-9002-17C029D01EA3}" destId="{F5D62122-543B-4292-8B06-391D38B47154}" srcOrd="1" destOrd="0" presId="urn:microsoft.com/office/officeart/2005/8/layout/hList1"/>
    <dgm:cxn modelId="{D31A591A-F2A2-47A7-A606-183783026E2A}" type="presParOf" srcId="{83F19778-59A4-4A47-9002-17C029D01EA3}" destId="{7A4A9263-F702-4D67-BCDF-C322D116D554}" srcOrd="2" destOrd="0" presId="urn:microsoft.com/office/officeart/2005/8/layout/hList1"/>
    <dgm:cxn modelId="{7B9D760F-E65A-4B86-B7F5-33B1F196B960}" type="presParOf" srcId="{7A4A9263-F702-4D67-BCDF-C322D116D554}" destId="{0769455A-7F2F-4371-90C6-FE3621569C8A}" srcOrd="0" destOrd="0" presId="urn:microsoft.com/office/officeart/2005/8/layout/hList1"/>
    <dgm:cxn modelId="{8AB2C79F-869C-469C-8F74-593ED59E60E8}" type="presParOf" srcId="{7A4A9263-F702-4D67-BCDF-C322D116D554}" destId="{5C9A6849-A5D8-49D2-BDA6-C498C803B7B3}" srcOrd="1" destOrd="0" presId="urn:microsoft.com/office/officeart/2005/8/layout/hList1"/>
    <dgm:cxn modelId="{D6FBE511-2971-4E04-A879-E1131529C9B9}" type="presParOf" srcId="{83F19778-59A4-4A47-9002-17C029D01EA3}" destId="{A88A6126-C3BC-41A2-93C9-94223DFF0C2C}" srcOrd="3" destOrd="0" presId="urn:microsoft.com/office/officeart/2005/8/layout/hList1"/>
    <dgm:cxn modelId="{F51F4A81-2EFE-40FD-B6BF-59DEC08DCBE9}" type="presParOf" srcId="{83F19778-59A4-4A47-9002-17C029D01EA3}" destId="{81478916-BDAD-4033-9ABE-E1E10593694B}" srcOrd="4" destOrd="0" presId="urn:microsoft.com/office/officeart/2005/8/layout/hList1"/>
    <dgm:cxn modelId="{3EDFDE87-405E-4FB5-9CA7-F263C6701836}" type="presParOf" srcId="{81478916-BDAD-4033-9ABE-E1E10593694B}" destId="{05435DA5-4580-4193-B1C3-36CCB3391918}" srcOrd="0" destOrd="0" presId="urn:microsoft.com/office/officeart/2005/8/layout/hList1"/>
    <dgm:cxn modelId="{C3EFB102-099D-482F-A950-2F0CBCD1BA0B}" type="presParOf" srcId="{81478916-BDAD-4033-9ABE-E1E10593694B}" destId="{7A868990-1D1C-4849-AA9A-1617F7DCF5A7}"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3BC8A-81CE-4D2E-9BAC-024A742E17DF}">
      <dsp:nvSpPr>
        <dsp:cNvPr id="0" name=""/>
        <dsp:cNvSpPr/>
      </dsp:nvSpPr>
      <dsp:spPr>
        <a:xfrm>
          <a:off x="0" y="509760"/>
          <a:ext cx="6472990" cy="529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BBAA344-2ED4-4FC2-A60F-F6DFE7ACEB8D}">
      <dsp:nvSpPr>
        <dsp:cNvPr id="0" name=""/>
        <dsp:cNvSpPr/>
      </dsp:nvSpPr>
      <dsp:spPr>
        <a:xfrm>
          <a:off x="323649" y="199800"/>
          <a:ext cx="4531093" cy="619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265" tIns="0" rIns="171265" bIns="0" numCol="1" spcCol="1270" anchor="ctr" anchorCtr="0">
          <a:noAutofit/>
        </a:bodyPr>
        <a:lstStyle/>
        <a:p>
          <a:pPr marL="0" lvl="0" indent="0" algn="l" defTabSz="933450">
            <a:lnSpc>
              <a:spcPct val="90000"/>
            </a:lnSpc>
            <a:spcBef>
              <a:spcPct val="0"/>
            </a:spcBef>
            <a:spcAft>
              <a:spcPct val="35000"/>
            </a:spcAft>
            <a:buNone/>
          </a:pPr>
          <a:r>
            <a:rPr lang="en-GB" sz="2100" b="1" kern="1200" dirty="0"/>
            <a:t>Create Competence and Versatility</a:t>
          </a:r>
          <a:endParaRPr lang="en-GB" sz="2100" kern="1200" dirty="0"/>
        </a:p>
      </dsp:txBody>
      <dsp:txXfrm>
        <a:off x="353911" y="230062"/>
        <a:ext cx="4470569" cy="559396"/>
      </dsp:txXfrm>
    </dsp:sp>
    <dsp:sp modelId="{E4A7C738-8899-4086-BC1F-00E3E4776931}">
      <dsp:nvSpPr>
        <dsp:cNvPr id="0" name=""/>
        <dsp:cNvSpPr/>
      </dsp:nvSpPr>
      <dsp:spPr>
        <a:xfrm>
          <a:off x="0" y="1462320"/>
          <a:ext cx="6472990" cy="529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27FBEC-CFAA-4858-9F9A-2677C09C410B}">
      <dsp:nvSpPr>
        <dsp:cNvPr id="0" name=""/>
        <dsp:cNvSpPr/>
      </dsp:nvSpPr>
      <dsp:spPr>
        <a:xfrm>
          <a:off x="323649" y="1152360"/>
          <a:ext cx="4531093" cy="619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265" tIns="0" rIns="171265" bIns="0" numCol="1" spcCol="1270" anchor="ctr" anchorCtr="0">
          <a:noAutofit/>
        </a:bodyPr>
        <a:lstStyle/>
        <a:p>
          <a:pPr marL="0" lvl="0" indent="0" algn="l" defTabSz="933450">
            <a:lnSpc>
              <a:spcPct val="90000"/>
            </a:lnSpc>
            <a:spcBef>
              <a:spcPct val="0"/>
            </a:spcBef>
            <a:spcAft>
              <a:spcPct val="35000"/>
            </a:spcAft>
            <a:buNone/>
          </a:pPr>
          <a:r>
            <a:rPr lang="en-GB" sz="2100" b="1" kern="1200" dirty="0"/>
            <a:t>Enhancing Professionalism</a:t>
          </a:r>
          <a:endParaRPr lang="en-GB" sz="2100" kern="1200" dirty="0"/>
        </a:p>
      </dsp:txBody>
      <dsp:txXfrm>
        <a:off x="353911" y="1182622"/>
        <a:ext cx="4470569" cy="559396"/>
      </dsp:txXfrm>
    </dsp:sp>
    <dsp:sp modelId="{BE90E2BA-12D2-49DC-9F21-5712D5F7F75F}">
      <dsp:nvSpPr>
        <dsp:cNvPr id="0" name=""/>
        <dsp:cNvSpPr/>
      </dsp:nvSpPr>
      <dsp:spPr>
        <a:xfrm>
          <a:off x="0" y="2414880"/>
          <a:ext cx="6472990" cy="529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618B19-F08C-4024-9968-FB301DF58655}">
      <dsp:nvSpPr>
        <dsp:cNvPr id="0" name=""/>
        <dsp:cNvSpPr/>
      </dsp:nvSpPr>
      <dsp:spPr>
        <a:xfrm>
          <a:off x="323649" y="2104920"/>
          <a:ext cx="4531093" cy="619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265" tIns="0" rIns="171265" bIns="0" numCol="1" spcCol="1270" anchor="ctr" anchorCtr="0">
          <a:noAutofit/>
        </a:bodyPr>
        <a:lstStyle/>
        <a:p>
          <a:pPr marL="0" lvl="0" indent="0" algn="l" defTabSz="933450">
            <a:lnSpc>
              <a:spcPct val="90000"/>
            </a:lnSpc>
            <a:spcBef>
              <a:spcPct val="0"/>
            </a:spcBef>
            <a:spcAft>
              <a:spcPct val="35000"/>
            </a:spcAft>
            <a:buNone/>
          </a:pPr>
          <a:r>
            <a:rPr lang="en-GB" sz="2100" b="1" kern="1200" dirty="0"/>
            <a:t>Attracting International Guest</a:t>
          </a:r>
          <a:endParaRPr lang="en-GB" sz="2100" kern="1200" dirty="0"/>
        </a:p>
      </dsp:txBody>
      <dsp:txXfrm>
        <a:off x="353911" y="2135182"/>
        <a:ext cx="4470569" cy="559396"/>
      </dsp:txXfrm>
    </dsp:sp>
    <dsp:sp modelId="{09F4FAC9-D1A2-43B4-A0EA-F917A50C6A39}">
      <dsp:nvSpPr>
        <dsp:cNvPr id="0" name=""/>
        <dsp:cNvSpPr/>
      </dsp:nvSpPr>
      <dsp:spPr>
        <a:xfrm>
          <a:off x="0" y="3367440"/>
          <a:ext cx="6472990" cy="529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0B13E7-2E4A-41F5-B50B-8EF3C0F82A0A}">
      <dsp:nvSpPr>
        <dsp:cNvPr id="0" name=""/>
        <dsp:cNvSpPr/>
      </dsp:nvSpPr>
      <dsp:spPr>
        <a:xfrm>
          <a:off x="323649" y="3057480"/>
          <a:ext cx="4531093" cy="619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265" tIns="0" rIns="171265" bIns="0" numCol="1" spcCol="1270" anchor="ctr" anchorCtr="0">
          <a:noAutofit/>
        </a:bodyPr>
        <a:lstStyle/>
        <a:p>
          <a:pPr marL="0" lvl="0" indent="0" algn="l" defTabSz="933450">
            <a:lnSpc>
              <a:spcPct val="90000"/>
            </a:lnSpc>
            <a:spcBef>
              <a:spcPct val="0"/>
            </a:spcBef>
            <a:spcAft>
              <a:spcPct val="35000"/>
            </a:spcAft>
            <a:buNone/>
          </a:pPr>
          <a:r>
            <a:rPr lang="en-GB" sz="2100" b="1" kern="1200"/>
            <a:t>Improved Guest Experience.</a:t>
          </a:r>
          <a:endParaRPr lang="en-GB" sz="2100" b="1" kern="1200" dirty="0"/>
        </a:p>
      </dsp:txBody>
      <dsp:txXfrm>
        <a:off x="353911" y="3087742"/>
        <a:ext cx="4470569"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21C80B-315B-4A24-8CCF-64B21087BB4E}">
      <dsp:nvSpPr>
        <dsp:cNvPr id="0" name=""/>
        <dsp:cNvSpPr/>
      </dsp:nvSpPr>
      <dsp:spPr>
        <a:xfrm>
          <a:off x="3357" y="1993081"/>
          <a:ext cx="3273623" cy="1264696"/>
        </a:xfrm>
        <a:prstGeom prst="rect">
          <a:avLst/>
        </a:prstGeom>
        <a:solidFill>
          <a:schemeClr val="dk2">
            <a:hueOff val="0"/>
            <a:satOff val="0"/>
            <a:lumOff val="0"/>
            <a:alphaOff val="0"/>
          </a:schemeClr>
        </a:solidFill>
        <a:ln w="10000" cap="flat" cmpd="sng" algn="ctr">
          <a:solidFill>
            <a:schemeClr val="dk2">
              <a:hueOff val="0"/>
              <a:satOff val="0"/>
              <a:lumOff val="0"/>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i="0" kern="1200">
              <a:effectLst/>
              <a:latin typeface="Söhne"/>
            </a:rPr>
            <a:t>Upcoming Language Training Opportunities for Staff</a:t>
          </a:r>
          <a:endParaRPr lang="en-GB" sz="1600" kern="1200" dirty="0"/>
        </a:p>
      </dsp:txBody>
      <dsp:txXfrm>
        <a:off x="3357" y="1993081"/>
        <a:ext cx="3273623" cy="1264696"/>
      </dsp:txXfrm>
    </dsp:sp>
    <dsp:sp modelId="{A648BBBC-6CE2-4184-A3D5-8BB09CE5BDC7}">
      <dsp:nvSpPr>
        <dsp:cNvPr id="0" name=""/>
        <dsp:cNvSpPr/>
      </dsp:nvSpPr>
      <dsp:spPr>
        <a:xfrm>
          <a:off x="3357" y="3257777"/>
          <a:ext cx="3273623" cy="1339560"/>
        </a:xfrm>
        <a:prstGeom prst="rect">
          <a:avLst/>
        </a:prstGeom>
        <a:solidFill>
          <a:schemeClr val="dk2">
            <a:alpha val="90000"/>
            <a:tint val="40000"/>
            <a:hueOff val="0"/>
            <a:satOff val="0"/>
            <a:lumOff val="0"/>
            <a:alphaOff val="0"/>
          </a:schemeClr>
        </a:solidFill>
        <a:ln w="10000" cap="flat" cmpd="sng" algn="ctr">
          <a:solidFill>
            <a:schemeClr val="dk2">
              <a:alpha val="90000"/>
              <a:tint val="40000"/>
              <a:hueOff val="0"/>
              <a:satOff val="0"/>
              <a:lumOff val="0"/>
              <a:alphaOff val="0"/>
            </a:schemeClr>
          </a:solidFill>
          <a:prstDash val="solid"/>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effectLst/>
              <a:latin typeface="Söhne"/>
            </a:rPr>
            <a:t>In the coming months, we will be offering language courses in French, Spanish, and other languages to equip our team with the necessary skills.</a:t>
          </a:r>
          <a:endParaRPr lang="en-GB" sz="1600" kern="1200" dirty="0"/>
        </a:p>
      </dsp:txBody>
      <dsp:txXfrm>
        <a:off x="3357" y="3257777"/>
        <a:ext cx="3273623" cy="1339560"/>
      </dsp:txXfrm>
    </dsp:sp>
    <dsp:sp modelId="{0769455A-7F2F-4371-90C6-FE3621569C8A}">
      <dsp:nvSpPr>
        <dsp:cNvPr id="0" name=""/>
        <dsp:cNvSpPr/>
      </dsp:nvSpPr>
      <dsp:spPr>
        <a:xfrm>
          <a:off x="3735288" y="1993081"/>
          <a:ext cx="3273623" cy="1264696"/>
        </a:xfrm>
        <a:prstGeom prst="rect">
          <a:avLst/>
        </a:prstGeom>
        <a:solidFill>
          <a:schemeClr val="dk2">
            <a:hueOff val="0"/>
            <a:satOff val="0"/>
            <a:lumOff val="0"/>
            <a:alphaOff val="0"/>
          </a:schemeClr>
        </a:solidFill>
        <a:ln w="10000" cap="flat" cmpd="sng" algn="ctr">
          <a:solidFill>
            <a:schemeClr val="dk2">
              <a:hueOff val="0"/>
              <a:satOff val="0"/>
              <a:lumOff val="0"/>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i="0" kern="1200">
              <a:effectLst/>
              <a:latin typeface="Söhne"/>
            </a:rPr>
            <a:t>Encourage All Employees to Develop Their Language</a:t>
          </a:r>
          <a:endParaRPr lang="en-GB" sz="1600" kern="1200" dirty="0"/>
        </a:p>
      </dsp:txBody>
      <dsp:txXfrm>
        <a:off x="3735288" y="1993081"/>
        <a:ext cx="3273623" cy="1264696"/>
      </dsp:txXfrm>
    </dsp:sp>
    <dsp:sp modelId="{5C9A6849-A5D8-49D2-BDA6-C498C803B7B3}">
      <dsp:nvSpPr>
        <dsp:cNvPr id="0" name=""/>
        <dsp:cNvSpPr/>
      </dsp:nvSpPr>
      <dsp:spPr>
        <a:xfrm>
          <a:off x="3735288" y="3257777"/>
          <a:ext cx="3273623" cy="1339560"/>
        </a:xfrm>
        <a:prstGeom prst="rect">
          <a:avLst/>
        </a:prstGeom>
        <a:solidFill>
          <a:schemeClr val="dk2">
            <a:alpha val="90000"/>
            <a:tint val="40000"/>
            <a:hueOff val="0"/>
            <a:satOff val="0"/>
            <a:lumOff val="0"/>
            <a:alphaOff val="0"/>
          </a:schemeClr>
        </a:solidFill>
        <a:ln w="10000" cap="flat" cmpd="sng" algn="ctr">
          <a:solidFill>
            <a:schemeClr val="dk2">
              <a:alpha val="90000"/>
              <a:tint val="40000"/>
              <a:hueOff val="0"/>
              <a:satOff val="0"/>
              <a:lumOff val="0"/>
              <a:alphaOff val="0"/>
            </a:schemeClr>
          </a:solidFill>
          <a:prstDash val="solid"/>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b="0" i="0" kern="1200" dirty="0">
              <a:effectLst/>
              <a:latin typeface="Söhne"/>
            </a:rPr>
            <a:t>We believe that collectively developing our language skills will strengthen our ability to serve a wider range of guests effectively.</a:t>
          </a:r>
          <a:endParaRPr lang="en-GB" sz="1600" kern="1200" dirty="0"/>
        </a:p>
      </dsp:txBody>
      <dsp:txXfrm>
        <a:off x="3735288" y="3257777"/>
        <a:ext cx="3273623" cy="1339560"/>
      </dsp:txXfrm>
    </dsp:sp>
    <dsp:sp modelId="{05435DA5-4580-4193-B1C3-36CCB3391918}">
      <dsp:nvSpPr>
        <dsp:cNvPr id="0" name=""/>
        <dsp:cNvSpPr/>
      </dsp:nvSpPr>
      <dsp:spPr>
        <a:xfrm>
          <a:off x="7467219" y="1993081"/>
          <a:ext cx="3273623" cy="1264696"/>
        </a:xfrm>
        <a:prstGeom prst="rect">
          <a:avLst/>
        </a:prstGeom>
        <a:solidFill>
          <a:schemeClr val="dk2">
            <a:hueOff val="0"/>
            <a:satOff val="0"/>
            <a:lumOff val="0"/>
            <a:alphaOff val="0"/>
          </a:schemeClr>
        </a:solidFill>
        <a:ln w="10000" cap="flat" cmpd="sng" algn="ctr">
          <a:solidFill>
            <a:schemeClr val="dk2">
              <a:hueOff val="0"/>
              <a:satOff val="0"/>
              <a:lumOff val="0"/>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i="0" kern="1200">
              <a:effectLst/>
              <a:latin typeface="Söhne"/>
            </a:rPr>
            <a:t>Emphasize That Diversity in Language Is an Essential Part of Diversity Hotel &amp; Spa London's Commitment to Excellent Guest Service</a:t>
          </a:r>
          <a:endParaRPr lang="en-GB" sz="1600" kern="1200" dirty="0"/>
        </a:p>
      </dsp:txBody>
      <dsp:txXfrm>
        <a:off x="7467219" y="1993081"/>
        <a:ext cx="3273623" cy="1264696"/>
      </dsp:txXfrm>
    </dsp:sp>
    <dsp:sp modelId="{7A868990-1D1C-4849-AA9A-1617F7DCF5A7}">
      <dsp:nvSpPr>
        <dsp:cNvPr id="0" name=""/>
        <dsp:cNvSpPr/>
      </dsp:nvSpPr>
      <dsp:spPr>
        <a:xfrm>
          <a:off x="7467219" y="3257777"/>
          <a:ext cx="3273623" cy="1339560"/>
        </a:xfrm>
        <a:prstGeom prst="rect">
          <a:avLst/>
        </a:prstGeom>
        <a:solidFill>
          <a:schemeClr val="dk2">
            <a:alpha val="90000"/>
            <a:tint val="40000"/>
            <a:hueOff val="0"/>
            <a:satOff val="0"/>
            <a:lumOff val="0"/>
            <a:alphaOff val="0"/>
          </a:schemeClr>
        </a:solidFill>
        <a:ln w="10000" cap="flat" cmpd="sng" algn="ctr">
          <a:solidFill>
            <a:schemeClr val="dk2">
              <a:alpha val="90000"/>
              <a:tint val="40000"/>
              <a:hueOff val="0"/>
              <a:satOff val="0"/>
              <a:lumOff val="0"/>
              <a:alphaOff val="0"/>
            </a:schemeClr>
          </a:solidFill>
          <a:prstDash val="solid"/>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b="0" i="0" kern="1200">
              <a:effectLst/>
              <a:latin typeface="Söhne"/>
            </a:rPr>
            <a:t>Our commitment to embracing various languages and cultures sets us apart and ensures that every guest feels valued and welcomed.</a:t>
          </a:r>
          <a:endParaRPr lang="en-GB" sz="1600" kern="1200" dirty="0"/>
        </a:p>
      </dsp:txBody>
      <dsp:txXfrm>
        <a:off x="7467219" y="3257777"/>
        <a:ext cx="3273623" cy="133956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969BF1-E929-4050-A1D4-6613541FA1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776C719-275C-46C6-B822-1F5025170A4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0176D85-E89B-4854-A47B-BD9FAAD50789}" type="datetime1">
              <a:rPr lang="en-GB" smtClean="0"/>
              <a:t>26/10/2023</a:t>
            </a:fld>
            <a:endParaRPr lang="en-GB"/>
          </a:p>
        </p:txBody>
      </p:sp>
      <p:sp>
        <p:nvSpPr>
          <p:cNvPr id="4" name="Footer Placeholder 3">
            <a:extLst>
              <a:ext uri="{FF2B5EF4-FFF2-40B4-BE49-F238E27FC236}">
                <a16:creationId xmlns:a16="http://schemas.microsoft.com/office/drawing/2014/main" id="{9607430C-963C-4A46-A740-1B3A574251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BD542FA-4A19-4B66-9994-68CDEDF2902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CD8FD9C-4FF6-45B4-A6DF-926E4B614E18}" type="slidenum">
              <a:rPr lang="en-GB" smtClean="0"/>
              <a:t>‹#›</a:t>
            </a:fld>
            <a:endParaRPr lang="en-GB"/>
          </a:p>
        </p:txBody>
      </p:sp>
    </p:spTree>
    <p:extLst>
      <p:ext uri="{BB962C8B-B14F-4D97-AF65-F5344CB8AC3E}">
        <p14:creationId xmlns:p14="http://schemas.microsoft.com/office/powerpoint/2010/main" val="361915891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33F135-798A-4F02-8638-0542F127FE05}" type="datetime1">
              <a:rPr lang="en-GB" noProof="0" smtClean="0"/>
              <a:t>26/10/2023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B8F9D2-AD65-412D-B6C7-778D44702D34}" type="slidenum">
              <a:rPr lang="en-GB" noProof="0" smtClean="0"/>
              <a:t>‹#›</a:t>
            </a:fld>
            <a:endParaRPr lang="en-GB" noProof="0"/>
          </a:p>
        </p:txBody>
      </p:sp>
    </p:spTree>
    <p:extLst>
      <p:ext uri="{BB962C8B-B14F-4D97-AF65-F5344CB8AC3E}">
        <p14:creationId xmlns:p14="http://schemas.microsoft.com/office/powerpoint/2010/main" val="306764655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400" spc="-50" dirty="0">
                <a:solidFill>
                  <a:srgbClr val="000000"/>
                </a:solidFill>
                <a:effectLst/>
                <a:latin typeface="Calibri" panose="020F0502020204030204" pitchFamily="34" charset="0"/>
                <a:ea typeface="Times New Roman" panose="02020603050405020304" pitchFamily="18" charset="0"/>
              </a:rPr>
              <a:t>Slide 1 – Hello, Good Afternoon, my name is Mohammed Bathen</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0B8F9D2-AD65-412D-B6C7-778D44702D34}" type="slidenum">
              <a:rPr lang="en-GB" smtClean="0"/>
              <a:t>1</a:t>
            </a:fld>
            <a:endParaRPr lang="en-GB"/>
          </a:p>
        </p:txBody>
      </p:sp>
    </p:spTree>
    <p:extLst>
      <p:ext uri="{BB962C8B-B14F-4D97-AF65-F5344CB8AC3E}">
        <p14:creationId xmlns:p14="http://schemas.microsoft.com/office/powerpoint/2010/main" val="171012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Slide 2 – In this presentation I will be I will be representing the Diversity Hotel &amp; Spa London. Outlining roughly the benefits of Multilingualism and language awareness skills for staff.</a:t>
            </a:r>
            <a:endParaRPr lang="en-GB" sz="1800" dirty="0">
              <a:effectLst/>
              <a:latin typeface="Times New Roman" panose="02020603050405020304" pitchFamily="18" charset="0"/>
              <a:ea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Benefits of Multilingualism and Language Awareness for Diversity Hotel &amp; Spa London. Travel Guide: A better way enjoys your world travel adventure.</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0B8F9D2-AD65-412D-B6C7-778D44702D34}" type="slidenum">
              <a:rPr lang="en-GB" smtClean="0"/>
              <a:t>2</a:t>
            </a:fld>
            <a:endParaRPr lang="en-GB"/>
          </a:p>
        </p:txBody>
      </p:sp>
    </p:spTree>
    <p:extLst>
      <p:ext uri="{BB962C8B-B14F-4D97-AF65-F5344CB8AC3E}">
        <p14:creationId xmlns:p14="http://schemas.microsoft.com/office/powerpoint/2010/main" val="2178341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effectLst/>
                <a:latin typeface="Calibri" panose="020F0502020204030204" pitchFamily="34" charset="0"/>
              </a:rPr>
              <a:t>Slide 3- The Modern European Language French. Mainly spoken in France, but many visitors and guests come from lots of worldwide destinations who can speak French. The number of French visitors is increasing as they belong to the richest countries like France, Belgium, Switzerland and Canada. In their culture they have specific polite terms which are different from the English ones. They all like to be greeted with Bonjour, Comment puis-je, Avez-vous reserve use chambre etc.</a:t>
            </a:r>
            <a:endParaRPr lang="en-GB" sz="1800" b="1" kern="0" dirty="0">
              <a:effectLst/>
              <a:latin typeface="Times New Roman" panose="02020603050405020304" pitchFamily="18" charset="0"/>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Visitors come from a number of countries who speak French. The number of French visitors is increasing as they belong to the richest countries like France, Belgium, Switzerland and Canada.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people have a specific polite term which are different from the English ones (Parasuraman et al.). They like to be greeted with words like Bonjour, Comment puis-je, </a:t>
            </a:r>
            <a:r>
              <a:rPr lang="en-GB" sz="1200" kern="1200" dirty="0" err="1">
                <a:solidFill>
                  <a:schemeClr val="tx1"/>
                </a:solidFill>
                <a:effectLst/>
                <a:latin typeface="+mn-lt"/>
                <a:ea typeface="+mn-ea"/>
                <a:cs typeface="+mn-cs"/>
              </a:rPr>
              <a:t>Avez-vous</a:t>
            </a:r>
            <a:r>
              <a:rPr lang="en-GB" sz="1200" kern="1200" dirty="0">
                <a:solidFill>
                  <a:schemeClr val="tx1"/>
                </a:solidFill>
                <a:effectLst/>
                <a:latin typeface="+mn-lt"/>
                <a:ea typeface="+mn-ea"/>
                <a:cs typeface="+mn-cs"/>
              </a:rPr>
              <a:t> reserve use chambre etc.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0B8F9D2-AD65-412D-B6C7-778D44702D34}" type="slidenum">
              <a:rPr lang="en-GB" smtClean="0"/>
              <a:t>3</a:t>
            </a:fld>
            <a:endParaRPr lang="en-GB"/>
          </a:p>
        </p:txBody>
      </p:sp>
    </p:spTree>
    <p:extLst>
      <p:ext uri="{BB962C8B-B14F-4D97-AF65-F5344CB8AC3E}">
        <p14:creationId xmlns:p14="http://schemas.microsoft.com/office/powerpoint/2010/main" val="3708238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Benefits of multilingualism are discussed in this slide:</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Creating competence and versatility:</a:t>
            </a:r>
            <a:r>
              <a:rPr lang="en-GB" sz="1200" kern="1200" dirty="0">
                <a:solidFill>
                  <a:schemeClr val="tx1"/>
                </a:solidFill>
                <a:effectLst/>
                <a:latin typeface="+mn-lt"/>
                <a:ea typeface="+mn-ea"/>
                <a:cs typeface="+mn-cs"/>
              </a:rPr>
              <a:t> Knowing a number of languages creates versatility within an individual and he/she becomes more compatible at the job (Webster). It makes the greeting and managing process of international guests easy for the tourist organisations.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Enhancing professionalism:</a:t>
            </a:r>
            <a:r>
              <a:rPr lang="en-GB" sz="1200" kern="1200" dirty="0">
                <a:solidFill>
                  <a:schemeClr val="tx1"/>
                </a:solidFill>
                <a:effectLst/>
                <a:latin typeface="+mn-lt"/>
                <a:ea typeface="+mn-ea"/>
                <a:cs typeface="+mn-cs"/>
              </a:rPr>
              <a:t> A hotel or international guest house needs to facilitate their guests every way possible and it starts with their ability to fully understand them and getting to their point of view. Without this feature proper professionalism can’t be expressed (Myers).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Attracting international guests:</a:t>
            </a:r>
            <a:r>
              <a:rPr lang="en-GB" sz="1200" kern="1200" dirty="0">
                <a:solidFill>
                  <a:schemeClr val="tx1"/>
                </a:solidFill>
                <a:effectLst/>
                <a:latin typeface="+mn-lt"/>
                <a:ea typeface="+mn-ea"/>
                <a:cs typeface="+mn-cs"/>
              </a:rPr>
              <a:t> International guests don’t feel attraction to a hotel service who don’t understand their language.</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Improved guest experience:</a:t>
            </a:r>
            <a:r>
              <a:rPr lang="en-GB" sz="1200" kern="1200" dirty="0">
                <a:solidFill>
                  <a:schemeClr val="tx1"/>
                </a:solidFill>
                <a:effectLst/>
                <a:latin typeface="+mn-lt"/>
                <a:ea typeface="+mn-ea"/>
                <a:cs typeface="+mn-cs"/>
              </a:rPr>
              <a:t> The guest experience can only be improved by availing them the feature of communicating with their own language.</a:t>
            </a:r>
          </a:p>
          <a:p>
            <a:pPr lvl="0"/>
            <a:endParaRPr lang="en-GB" sz="1200" kern="1200" dirty="0">
              <a:solidFill>
                <a:schemeClr val="tx1"/>
              </a:solidFill>
              <a:effectLst/>
              <a:latin typeface="+mn-lt"/>
              <a:ea typeface="+mn-ea"/>
              <a:cs typeface="+mn-cs"/>
            </a:endParaRPr>
          </a:p>
          <a:p>
            <a:pPr algn="just">
              <a:lnSpc>
                <a:spcPct val="150000"/>
              </a:lnSpc>
              <a:spcBef>
                <a:spcPts val="2000"/>
              </a:spcBef>
              <a:spcAft>
                <a:spcPts val="600"/>
              </a:spcAft>
            </a:pPr>
            <a:r>
              <a:rPr lang="en-GB" sz="1800" b="1" kern="0" dirty="0">
                <a:effectLst/>
                <a:latin typeface="Calibri" panose="020F0502020204030204" pitchFamily="34" charset="0"/>
              </a:rPr>
              <a:t>Slide 4---The benefits of multilingualism are discussed in this slide:</a:t>
            </a:r>
            <a:endParaRPr lang="en-GB" sz="1800" b="1" kern="0" dirty="0">
              <a:effectLst/>
              <a:latin typeface="Times New Roman" panose="02020603050405020304" pitchFamily="18" charset="0"/>
            </a:endParaRPr>
          </a:p>
          <a:p>
            <a:pPr marL="228600" algn="just">
              <a:lnSpc>
                <a:spcPct val="150000"/>
              </a:lnSpc>
            </a:pPr>
            <a:r>
              <a:rPr lang="en-GB" sz="1800" b="1" dirty="0">
                <a:solidFill>
                  <a:srgbClr val="FF0000"/>
                </a:solidFill>
                <a:effectLst/>
                <a:latin typeface="Calibri" panose="020F0502020204030204" pitchFamily="34" charset="0"/>
                <a:ea typeface="Times New Roman" panose="02020603050405020304" pitchFamily="18" charset="0"/>
              </a:rPr>
              <a:t>Creating competence and versatility: </a:t>
            </a:r>
            <a:r>
              <a:rPr lang="en-GB" sz="1800" b="1" dirty="0">
                <a:effectLst/>
                <a:latin typeface="Calibri" panose="020F0502020204030204" pitchFamily="34" charset="0"/>
                <a:ea typeface="Times New Roman" panose="02020603050405020304" pitchFamily="18" charset="0"/>
              </a:rPr>
              <a:t>Knowing several languages creates versatility within an individual and he/she becomes more compatible at the job. It makes the greeting and managing process of international guests easy for the tourist organisations.</a:t>
            </a:r>
            <a:endParaRPr lang="en-GB" sz="1800" dirty="0">
              <a:effectLst/>
              <a:latin typeface="Times New Roman" panose="02020603050405020304" pitchFamily="18" charset="0"/>
              <a:ea typeface="Times New Roman" panose="02020603050405020304" pitchFamily="18" charset="0"/>
            </a:endParaRPr>
          </a:p>
          <a:p>
            <a:pPr marL="228600" algn="just">
              <a:lnSpc>
                <a:spcPct val="150000"/>
              </a:lnSpc>
            </a:pPr>
            <a:r>
              <a:rPr lang="en-GB" sz="1800" b="1" dirty="0">
                <a:solidFill>
                  <a:srgbClr val="FF0000"/>
                </a:solidFill>
                <a:effectLst/>
                <a:latin typeface="Calibri" panose="020F0502020204030204" pitchFamily="34" charset="0"/>
                <a:ea typeface="Times New Roman" panose="02020603050405020304" pitchFamily="18" charset="0"/>
              </a:rPr>
              <a:t>Enhancing professionalism: </a:t>
            </a:r>
            <a:r>
              <a:rPr lang="en-GB" sz="1800" b="1" dirty="0">
                <a:effectLst/>
                <a:latin typeface="Calibri" panose="020F0502020204030204" pitchFamily="34" charset="0"/>
                <a:ea typeface="Times New Roman" panose="02020603050405020304" pitchFamily="18" charset="0"/>
              </a:rPr>
              <a:t>A hotel or international guest house needs to facilitate their guests every way possible, and it starts with their ability to fully understand them and getting to their point of view. Without this feature proper professionalism can’t be expressed.</a:t>
            </a:r>
            <a:endParaRPr lang="en-GB" sz="1800" dirty="0">
              <a:effectLst/>
              <a:latin typeface="Times New Roman" panose="02020603050405020304" pitchFamily="18" charset="0"/>
              <a:ea typeface="Times New Roman" panose="02020603050405020304" pitchFamily="18" charset="0"/>
            </a:endParaRPr>
          </a:p>
          <a:p>
            <a:pPr marL="228600" algn="just">
              <a:lnSpc>
                <a:spcPct val="150000"/>
              </a:lnSpc>
            </a:pPr>
            <a:r>
              <a:rPr lang="en-GB" sz="1800" b="1" dirty="0">
                <a:solidFill>
                  <a:srgbClr val="FF0000"/>
                </a:solidFill>
                <a:effectLst/>
                <a:latin typeface="Calibri" panose="020F0502020204030204" pitchFamily="34" charset="0"/>
                <a:ea typeface="Times New Roman" panose="02020603050405020304" pitchFamily="18" charset="0"/>
              </a:rPr>
              <a:t>Attracting international guests: </a:t>
            </a:r>
            <a:r>
              <a:rPr lang="en-GB" sz="1800" b="1" dirty="0">
                <a:effectLst/>
                <a:latin typeface="Calibri" panose="020F0502020204030204" pitchFamily="34" charset="0"/>
                <a:ea typeface="Times New Roman" panose="02020603050405020304" pitchFamily="18" charset="0"/>
              </a:rPr>
              <a:t>International guests don’t feel attraction to a hotel service who don’t understand their language.</a:t>
            </a:r>
            <a:endParaRPr lang="en-GB" sz="1800" dirty="0">
              <a:effectLst/>
              <a:latin typeface="Times New Roman" panose="02020603050405020304" pitchFamily="18" charset="0"/>
              <a:ea typeface="Times New Roman" panose="02020603050405020304" pitchFamily="18" charset="0"/>
            </a:endParaRPr>
          </a:p>
          <a:p>
            <a:pPr marL="228600" algn="just">
              <a:lnSpc>
                <a:spcPct val="150000"/>
              </a:lnSpc>
            </a:pPr>
            <a:r>
              <a:rPr lang="en-GB" sz="1800" b="1" dirty="0">
                <a:solidFill>
                  <a:srgbClr val="FF0000"/>
                </a:solidFill>
                <a:effectLst/>
                <a:latin typeface="Calibri" panose="020F0502020204030204" pitchFamily="34" charset="0"/>
                <a:ea typeface="Times New Roman" panose="02020603050405020304" pitchFamily="18" charset="0"/>
              </a:rPr>
              <a:t>Improved guest experience</a:t>
            </a:r>
            <a:r>
              <a:rPr lang="en-GB" sz="1800" b="1" dirty="0">
                <a:effectLst/>
                <a:latin typeface="Calibri" panose="020F0502020204030204" pitchFamily="34" charset="0"/>
                <a:ea typeface="Times New Roman" panose="02020603050405020304" pitchFamily="18" charset="0"/>
              </a:rPr>
              <a:t>: The guest experience can only be improved by availing them the feature of communicating with their own language.</a:t>
            </a:r>
            <a:endParaRPr lang="en-GB" sz="1800" dirty="0">
              <a:effectLst/>
              <a:latin typeface="Times New Roman" panose="02020603050405020304" pitchFamily="18" charset="0"/>
              <a:ea typeface="Times New Roman" panose="02020603050405020304" pitchFamily="18" charset="0"/>
            </a:endParaRPr>
          </a:p>
          <a:p>
            <a:pPr lvl="0"/>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0B8F9D2-AD65-412D-B6C7-778D44702D34}" type="slidenum">
              <a:rPr lang="en-GB" smtClean="0"/>
              <a:t>4</a:t>
            </a:fld>
            <a:endParaRPr lang="en-GB"/>
          </a:p>
        </p:txBody>
      </p:sp>
    </p:spTree>
    <p:extLst>
      <p:ext uri="{BB962C8B-B14F-4D97-AF65-F5344CB8AC3E}">
        <p14:creationId xmlns:p14="http://schemas.microsoft.com/office/powerpoint/2010/main" val="858501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Importance of Language Awareness</a:t>
            </a:r>
            <a:endParaRPr lang="en-US" sz="1200" b="1"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Taking Bookings and Reservations Easily: </a:t>
            </a:r>
            <a:r>
              <a:rPr lang="en-GB" sz="1200" kern="1200" dirty="0">
                <a:solidFill>
                  <a:schemeClr val="tx1"/>
                </a:solidFill>
                <a:effectLst/>
                <a:latin typeface="+mn-lt"/>
                <a:ea typeface="+mn-ea"/>
                <a:cs typeface="+mn-cs"/>
              </a:rPr>
              <a:t>Without language awareness the booking and reservations process can’t be completed. So, it is necessary thing to have (Buhalis and Law)</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The use of Languages in Taking Orders and Offering Recommendation:  </a:t>
            </a:r>
            <a:r>
              <a:rPr lang="en-GB" sz="1200" kern="1200" dirty="0">
                <a:solidFill>
                  <a:schemeClr val="tx1"/>
                </a:solidFill>
                <a:effectLst/>
                <a:latin typeface="+mn-lt"/>
                <a:ea typeface="+mn-ea"/>
                <a:cs typeface="+mn-cs"/>
              </a:rPr>
              <a:t>If you don’t know the foreign language you can’t take orders or offer recommendation to your guests.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Dealing with Guest Requests Properly:</a:t>
            </a:r>
            <a:r>
              <a:rPr lang="en-GB" sz="1200" kern="1200" dirty="0">
                <a:solidFill>
                  <a:schemeClr val="tx1"/>
                </a:solidFill>
                <a:effectLst/>
                <a:latin typeface="+mn-lt"/>
                <a:ea typeface="+mn-ea"/>
                <a:cs typeface="+mn-cs"/>
              </a:rPr>
              <a:t> To deal with the problems one has to be aware of foreign languages. </a:t>
            </a:r>
            <a:endParaRPr lang="en-US" sz="1200" kern="1200" dirty="0">
              <a:solidFill>
                <a:schemeClr val="tx1"/>
              </a:solidFill>
              <a:effectLst/>
              <a:latin typeface="+mn-lt"/>
              <a:ea typeface="+mn-ea"/>
              <a:cs typeface="+mn-cs"/>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effectLst/>
                <a:latin typeface="Calibri" panose="020F0502020204030204" pitchFamily="34" charset="0"/>
              </a:rPr>
              <a:t>Slide 5---Taking Bookings and Reservations Easily: Without language awareness the booking and reservations process can’t be completed. So, it is necessary thing to have. The use of Languages in Taking Orders and Offering Recommendation:  If you don’t know the foreign language you can’t take orders or offer recommendation to your guests. Dealing with Guest Requests Properly: To deal with the problems one must be aware of foreign languages. </a:t>
            </a:r>
            <a:endParaRPr lang="en-GB" sz="1800" b="1" kern="0" dirty="0">
              <a:effectLs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0B8F9D2-AD65-412D-B6C7-778D44702D34}" type="slidenum">
              <a:rPr lang="en-GB" smtClean="0"/>
              <a:t>5</a:t>
            </a:fld>
            <a:endParaRPr lang="en-GB"/>
          </a:p>
        </p:txBody>
      </p:sp>
    </p:spTree>
    <p:extLst>
      <p:ext uri="{BB962C8B-B14F-4D97-AF65-F5344CB8AC3E}">
        <p14:creationId xmlns:p14="http://schemas.microsoft.com/office/powerpoint/2010/main" val="24184535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Upcoming language training opportunities for staff to make them effective.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Encourage the employees to get awareness regarding following languages.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Create a diversified situation within the organisation to provide excellent customer service. </a:t>
            </a:r>
            <a:endParaRPr lang="en-US" sz="1200" kern="1200" dirty="0">
              <a:solidFill>
                <a:schemeClr val="tx1"/>
              </a:solidFill>
              <a:effectLst/>
              <a:latin typeface="+mn-lt"/>
              <a:ea typeface="+mn-ea"/>
              <a:cs typeface="+mn-cs"/>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effectLst/>
                <a:latin typeface="Calibri" panose="020F0502020204030204" pitchFamily="34" charset="0"/>
              </a:rPr>
              <a:t>Slide 6—A plan that we can help is to make sure upcoming language training opportunities for staff to make them effective are available. Encourage the employees to get awareness regarding following languages. Also create a diversified situation within the organisation to provide excellent customer service. </a:t>
            </a:r>
            <a:endParaRPr lang="en-GB" sz="1800" b="1" kern="0" dirty="0">
              <a:effectLs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0B8F9D2-AD65-412D-B6C7-778D44702D34}" type="slidenum">
              <a:rPr lang="en-GB" smtClean="0"/>
              <a:t>6</a:t>
            </a:fld>
            <a:endParaRPr lang="en-GB"/>
          </a:p>
        </p:txBody>
      </p:sp>
    </p:spTree>
    <p:extLst>
      <p:ext uri="{BB962C8B-B14F-4D97-AF65-F5344CB8AC3E}">
        <p14:creationId xmlns:p14="http://schemas.microsoft.com/office/powerpoint/2010/main" val="19652072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7000"/>
              </a:lnSpc>
              <a:spcAft>
                <a:spcPts val="800"/>
              </a:spcAft>
            </a:pPr>
            <a:r>
              <a:rPr lang="en-GB" sz="1800" b="1" dirty="0">
                <a:effectLst/>
                <a:latin typeface="Calibri" panose="020F0502020204030204" pitchFamily="34" charset="0"/>
                <a:ea typeface="Times New Roman" panose="02020603050405020304" pitchFamily="18" charset="0"/>
              </a:rPr>
              <a:t>Slide 7 – these are the references for this slideshow.</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b="1" dirty="0">
                <a:effectLst/>
                <a:latin typeface="Calibri" panose="020F0502020204030204" pitchFamily="34" charset="0"/>
                <a:ea typeface="Times New Roman" panose="02020603050405020304" pitchFamily="18" charset="0"/>
              </a:rPr>
              <a:t>Thanks for Listening. </a:t>
            </a:r>
            <a:r>
              <a:rPr lang="en-GB" sz="1800" b="1">
                <a:effectLst/>
                <a:latin typeface="Calibri" panose="020F0502020204030204" pitchFamily="34" charset="0"/>
                <a:ea typeface="Times New Roman" panose="02020603050405020304" pitchFamily="18" charset="0"/>
              </a:rPr>
              <a:t>You are welcomed for any questions.</a:t>
            </a:r>
            <a:endParaRPr lang="en-GB" sz="1800">
              <a:effectLst/>
              <a:latin typeface="Times New Roman" panose="02020603050405020304" pitchFamily="18" charset="0"/>
              <a:ea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A0B8F9D2-AD65-412D-B6C7-778D44702D34}" type="slidenum">
              <a:rPr lang="en-GB" noProof="0" smtClean="0"/>
              <a:t>7</a:t>
            </a:fld>
            <a:endParaRPr lang="en-GB" noProof="0"/>
          </a:p>
        </p:txBody>
      </p:sp>
    </p:spTree>
    <p:extLst>
      <p:ext uri="{BB962C8B-B14F-4D97-AF65-F5344CB8AC3E}">
        <p14:creationId xmlns:p14="http://schemas.microsoft.com/office/powerpoint/2010/main" val="3043339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rtlCol="0" anchor="b">
            <a:normAutofit/>
          </a:bodyPr>
          <a:lstStyle>
            <a:lvl1pPr algn="ctr">
              <a:lnSpc>
                <a:spcPct val="85000"/>
              </a:lnSpc>
              <a:defRPr sz="7200" b="1" cap="all" baseline="0">
                <a:solidFill>
                  <a:srgbClr val="FFFFFF"/>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1709530" y="3869634"/>
            <a:ext cx="8767860" cy="1388165"/>
          </a:xfrm>
        </p:spPr>
        <p:txBody>
          <a:bodyPr rtlCol="0">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lvl1pPr>
              <a:defRPr>
                <a:solidFill>
                  <a:srgbClr val="FFFFFF"/>
                </a:solidFill>
              </a:defRPr>
            </a:lvl1pPr>
          </a:lstStyle>
          <a:p>
            <a:pPr rtl="0"/>
            <a:fld id="{DA2BD27C-DAB6-488B-82E5-7321AF16D95B}" type="datetime1">
              <a:rPr lang="en-GB" noProof="0" smtClean="0"/>
              <a:t>26/10/2023</a:t>
            </a:fld>
            <a:endParaRPr lang="en-GB" noProof="0"/>
          </a:p>
        </p:txBody>
      </p:sp>
      <p:sp>
        <p:nvSpPr>
          <p:cNvPr id="5" name="Footer Placeholder 4"/>
          <p:cNvSpPr>
            <a:spLocks noGrp="1"/>
          </p:cNvSpPr>
          <p:nvPr>
            <p:ph type="ftr" sz="quarter" idx="11"/>
          </p:nvPr>
        </p:nvSpPr>
        <p:spPr/>
        <p:txBody>
          <a:bodyPr rtlCol="0"/>
          <a:lstStyle>
            <a:lvl1pPr>
              <a:defRPr>
                <a:solidFill>
                  <a:srgbClr val="FFFFFF"/>
                </a:solidFill>
              </a:defRPr>
            </a:lvl1pPr>
          </a:lstStyle>
          <a:p>
            <a:pPr rtl="0"/>
            <a:r>
              <a:rPr lang="en-GB" noProof="0"/>
              <a:t>
              </a:t>
            </a:r>
          </a:p>
        </p:txBody>
      </p:sp>
      <p:sp>
        <p:nvSpPr>
          <p:cNvPr id="6" name="Slide Number Placeholder 5"/>
          <p:cNvSpPr>
            <a:spLocks noGrp="1"/>
          </p:cNvSpPr>
          <p:nvPr>
            <p:ph type="sldNum" sz="quarter" idx="12"/>
          </p:nvPr>
        </p:nvSpPr>
        <p:spPr/>
        <p:txBody>
          <a:bodyPr rtlCol="0"/>
          <a:lstStyle>
            <a:lvl1pPr>
              <a:defRPr>
                <a:solidFill>
                  <a:srgbClr val="FFFFFF"/>
                </a:solidFill>
              </a:defRPr>
            </a:lvl1pPr>
          </a:lstStyle>
          <a:p>
            <a:pPr rtl="0"/>
            <a:fld id="{6D22F896-40B5-4ADD-8801-0D06FADFA095}" type="slidenum">
              <a:rPr lang="en-GB" noProof="0" smtClean="0"/>
              <a:t>‹#›</a:t>
            </a:fld>
            <a:endParaRPr lang="en-GB" noProof="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178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CDCF256B-1B03-49D8-BC30-2432A49CFF49}" type="datetime1">
              <a:rPr lang="en-GB" noProof="0" smtClean="0"/>
              <a:t>26/10/2023</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472039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rtlCol="0" anchor="b">
            <a:noAutofit/>
          </a:bodyPr>
          <a:lstStyle>
            <a:lvl1pPr algn="ctr">
              <a:lnSpc>
                <a:spcPct val="85000"/>
              </a:lnSpc>
              <a:defRPr sz="7200" b="0" cap="all" baseline="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709928" y="4154520"/>
            <a:ext cx="8769096" cy="1363806"/>
          </a:xfrm>
        </p:spPr>
        <p:txBody>
          <a:bodyPr rtlCol="0"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E1E1CD72-9DC8-4382-B817-66D1B92F7202}" type="datetime1">
              <a:rPr lang="en-GB" noProof="0" smtClean="0"/>
              <a:t>26/10/2023</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36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143000" y="2057399"/>
            <a:ext cx="4754880" cy="4023360"/>
          </a:xfrm>
        </p:spPr>
        <p:txBody>
          <a:bodyPr rtlCol="0"/>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267612" y="2057400"/>
            <a:ext cx="4754880" cy="4023360"/>
          </a:xfrm>
        </p:spPr>
        <p:txBody>
          <a:bodyPr rtlCol="0"/>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4353CC5A-EF61-4DD2-82BE-9F305C3BA4D6}" type="datetime1">
              <a:rPr lang="en-GB" noProof="0" smtClean="0"/>
              <a:t>26/10/2023</a:t>
            </a:fld>
            <a:endParaRPr lang="en-GB" noProof="0"/>
          </a:p>
        </p:txBody>
      </p:sp>
      <p:sp>
        <p:nvSpPr>
          <p:cNvPr id="6" name="Footer Placeholder 5"/>
          <p:cNvSpPr>
            <a:spLocks noGrp="1"/>
          </p:cNvSpPr>
          <p:nvPr>
            <p:ph type="ftr" sz="quarter" idx="11"/>
          </p:nvPr>
        </p:nvSpPr>
        <p:spPr/>
        <p:txBody>
          <a:bodyPr rtlCol="0"/>
          <a:lstStyle/>
          <a:p>
            <a:pPr rtl="0"/>
            <a:r>
              <a:rPr lang="en-GB" noProof="0"/>
              <a:t>
              </a:t>
            </a:r>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18167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143000" y="2001511"/>
            <a:ext cx="4754880" cy="777240"/>
          </a:xfrm>
        </p:spPr>
        <p:txBody>
          <a:bodyPr rtlCol="0"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143000" y="2721483"/>
            <a:ext cx="4754880" cy="3383280"/>
          </a:xfrm>
        </p:spPr>
        <p:txBody>
          <a:bodyPr rtlCol="0"/>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269173" y="1999032"/>
            <a:ext cx="4754880" cy="777240"/>
          </a:xfrm>
        </p:spPr>
        <p:txBody>
          <a:bodyPr rtlCol="0"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69173" y="2719322"/>
            <a:ext cx="4754880" cy="3383280"/>
          </a:xfrm>
        </p:spPr>
        <p:txBody>
          <a:bodyPr rtlCol="0"/>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3797D473-FE73-4357-A434-F3BC992C728C}" type="datetime1">
              <a:rPr lang="en-GB" noProof="0" smtClean="0"/>
              <a:t>26/10/2023</a:t>
            </a:fld>
            <a:endParaRPr lang="en-GB" noProof="0"/>
          </a:p>
        </p:txBody>
      </p:sp>
      <p:sp>
        <p:nvSpPr>
          <p:cNvPr id="8" name="Footer Placeholder 7"/>
          <p:cNvSpPr>
            <a:spLocks noGrp="1"/>
          </p:cNvSpPr>
          <p:nvPr>
            <p:ph type="ftr" sz="quarter" idx="11"/>
          </p:nvPr>
        </p:nvSpPr>
        <p:spPr/>
        <p:txBody>
          <a:bodyPr rtlCol="0"/>
          <a:lstStyle/>
          <a:p>
            <a:pPr rtl="0"/>
            <a:r>
              <a:rPr lang="en-GB" noProof="0"/>
              <a:t>
              </a:t>
            </a:r>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pPr/>
              <a:t>‹#›</a:t>
            </a:fld>
            <a:endParaRPr lang="en-GB" noProof="0"/>
          </a:p>
        </p:txBody>
      </p:sp>
    </p:spTree>
    <p:extLst>
      <p:ext uri="{BB962C8B-B14F-4D97-AF65-F5344CB8AC3E}">
        <p14:creationId xmlns:p14="http://schemas.microsoft.com/office/powerpoint/2010/main" val="1963352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4392F61D-F817-4F99-BE99-68DBE66DBAE9}" type="datetime1">
              <a:rPr lang="en-GB" noProof="0" smtClean="0"/>
              <a:t>26/10/2023</a:t>
            </a:fld>
            <a:endParaRPr lang="en-GB" noProof="0"/>
          </a:p>
        </p:txBody>
      </p:sp>
      <p:sp>
        <p:nvSpPr>
          <p:cNvPr id="4" name="Footer Placeholder 3"/>
          <p:cNvSpPr>
            <a:spLocks noGrp="1"/>
          </p:cNvSpPr>
          <p:nvPr>
            <p:ph type="ftr" sz="quarter" idx="11"/>
          </p:nvPr>
        </p:nvSpPr>
        <p:spPr/>
        <p:txBody>
          <a:bodyPr rtlCol="0"/>
          <a:lstStyle/>
          <a:p>
            <a:pPr rtl="0"/>
            <a:r>
              <a:rPr lang="en-GB" noProof="0"/>
              <a:t>
              </a:t>
            </a:r>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00542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25C5088E-AFCA-45B8-B667-56C2D7C7B533}" type="datetime1">
              <a:rPr lang="en-GB" noProof="0" smtClean="0"/>
              <a:t>26/10/2023</a:t>
            </a:fld>
            <a:endParaRPr lang="en-GB" noProof="0"/>
          </a:p>
        </p:txBody>
      </p:sp>
      <p:sp>
        <p:nvSpPr>
          <p:cNvPr id="3" name="Footer Placeholder 2"/>
          <p:cNvSpPr>
            <a:spLocks noGrp="1"/>
          </p:cNvSpPr>
          <p:nvPr>
            <p:ph type="ftr" sz="quarter" idx="11"/>
          </p:nvPr>
        </p:nvSpPr>
        <p:spPr/>
        <p:txBody>
          <a:bodyPr rtlCol="0"/>
          <a:lstStyle/>
          <a:p>
            <a:pPr rtl="0"/>
            <a:r>
              <a:rPr lang="en-GB" noProof="0"/>
              <a:t>
              </a:t>
            </a:r>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9882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rtlCol="0" anchor="b">
            <a:noAutofit/>
          </a:bodyPr>
          <a:lstStyle>
            <a:lvl1pPr>
              <a:lnSpc>
                <a:spcPct val="90000"/>
              </a:lnSpc>
              <a:defRPr sz="4000" b="0"/>
            </a:lvl1pPr>
          </a:lstStyle>
          <a:p>
            <a:pPr rtl="0"/>
            <a:r>
              <a:rPr lang="en-US" noProof="0"/>
              <a:t>Click to edit Master title style</a:t>
            </a:r>
            <a:endParaRPr lang="en-GB" noProof="0"/>
          </a:p>
        </p:txBody>
      </p:sp>
      <p:sp>
        <p:nvSpPr>
          <p:cNvPr id="3" name="Content Placeholder 2"/>
          <p:cNvSpPr>
            <a:spLocks noGrp="1"/>
          </p:cNvSpPr>
          <p:nvPr>
            <p:ph idx="1"/>
          </p:nvPr>
        </p:nvSpPr>
        <p:spPr>
          <a:xfrm>
            <a:off x="5852159" y="1097280"/>
            <a:ext cx="5212080" cy="4663440"/>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1143000" y="2834640"/>
            <a:ext cx="3931920" cy="3017520"/>
          </a:xfrm>
        </p:spPr>
        <p:txBody>
          <a:bodyPr rtlCol="0">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F664F1F9-7694-41A3-862A-0412C93E197B}" type="datetime1">
              <a:rPr lang="en-GB" noProof="0" smtClean="0"/>
              <a:t>26/10/2023</a:t>
            </a:fld>
            <a:endParaRPr lang="en-GB" noProof="0"/>
          </a:p>
        </p:txBody>
      </p:sp>
      <p:sp>
        <p:nvSpPr>
          <p:cNvPr id="6" name="Footer Placeholder 5"/>
          <p:cNvSpPr>
            <a:spLocks noGrp="1"/>
          </p:cNvSpPr>
          <p:nvPr>
            <p:ph type="ftr" sz="quarter" idx="11"/>
          </p:nvPr>
        </p:nvSpPr>
        <p:spPr/>
        <p:txBody>
          <a:bodyPr rtlCol="0"/>
          <a:lstStyle/>
          <a:p>
            <a:pPr rtl="0"/>
            <a:r>
              <a:rPr lang="en-GB" noProof="0"/>
              <a:t>
              </a:t>
            </a:r>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158383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rtlCol="0" anchor="b">
            <a:noAutofit/>
          </a:bodyPr>
          <a:lstStyle>
            <a:lvl1pPr>
              <a:lnSpc>
                <a:spcPct val="90000"/>
              </a:lnSpc>
              <a:defRPr sz="4000" b="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5413248" y="1069847"/>
            <a:ext cx="6099048" cy="4800600"/>
          </a:xfrm>
        </p:spPr>
        <p:txBody>
          <a:bodyPr lIns="274320" tIns="182880" rtlCol="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1143000" y="2834640"/>
            <a:ext cx="3931920" cy="2880360"/>
          </a:xfrm>
        </p:spPr>
        <p:txBody>
          <a:bodyPr rtlCol="0">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D41C7DA4-3B56-4DBB-ADD1-DF8F43A5B1D9}" type="datetime1">
              <a:rPr lang="en-GB" noProof="0" smtClean="0"/>
              <a:t>26/10/2023</a:t>
            </a:fld>
            <a:endParaRPr lang="en-GB" noProof="0"/>
          </a:p>
        </p:txBody>
      </p:sp>
      <p:sp>
        <p:nvSpPr>
          <p:cNvPr id="6" name="Footer Placeholder 5"/>
          <p:cNvSpPr>
            <a:spLocks noGrp="1"/>
          </p:cNvSpPr>
          <p:nvPr>
            <p:ph type="ftr" sz="quarter" idx="11"/>
          </p:nvPr>
        </p:nvSpPr>
        <p:spPr/>
        <p:txBody>
          <a:bodyPr rtlCol="0"/>
          <a:lstStyle/>
          <a:p>
            <a:pPr rtl="0"/>
            <a:r>
              <a:rPr lang="en-GB" noProof="0"/>
              <a:t>
              </a:t>
            </a:r>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7408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733075B0-4089-45F9-9B19-967A9BB92BC0}" type="datetime1">
              <a:rPr lang="en-GB" noProof="0" smtClean="0"/>
              <a:t>26/10/2023</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3552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143000" y="762000"/>
            <a:ext cx="7429500" cy="5410200"/>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62040DA5-621E-48A2-AAAC-4556B857B153}" type="datetime1">
              <a:rPr lang="en-GB" noProof="0" smtClean="0"/>
              <a:t>26/10/2023</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994763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pPr rtl="0"/>
            <a:fld id="{0779D5CD-17F7-4E69-921A-19CE56DC1F66}" type="datetime1">
              <a:rPr lang="en-GB" noProof="0" smtClean="0"/>
              <a:t>26/10/2023</a:t>
            </a:fld>
            <a:endParaRPr lang="en-GB" noProof="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pPr rtl="0"/>
            <a:r>
              <a:rPr lang="en-GB" noProof="0"/>
              <a:t>
              </a:t>
            </a:r>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pPr rtl="0"/>
            <a:fld id="{6D22F896-40B5-4ADD-8801-0D06FADFA095}" type="slidenum">
              <a:rPr lang="en-GB" noProof="0" smtClean="0"/>
              <a:pPr/>
              <a:t>‹#›</a:t>
            </a:fld>
            <a:endParaRPr lang="en-GB" noProof="0"/>
          </a:p>
        </p:txBody>
      </p:sp>
    </p:spTree>
    <p:extLst>
      <p:ext uri="{BB962C8B-B14F-4D97-AF65-F5344CB8AC3E}">
        <p14:creationId xmlns:p14="http://schemas.microsoft.com/office/powerpoint/2010/main" val="1702258854"/>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uowtsd-my.sharepoint.com/:v:/r/personal/2212002_student_uwtsd_ac_uk/Documents/Recording-20231026_234023.webm?csf=1&amp;web=1&amp;e=Yyekeu&amp;nav=eyJyZWZlcnJhbEluZm8iOnsicmVmZXJyYWxBcHAiOiJTdHJlYW1XZWJBcHAiLCJyZWZlcnJhbFZpZXciOiJTaGFyZURpYWxvZyIsInJlZmVycmFsQXBwUGxhdGZvcm0iOiJXZWIiLCJyZWZlcnJhbE1vZGUiOiJ2aWV3In19"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50" name="Straight Connector 41">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109980" y="3849755"/>
            <a:ext cx="9966960" cy="1325880"/>
          </a:xfrm>
        </p:spPr>
        <p:txBody>
          <a:bodyPr rtlCol="0">
            <a:noAutofit/>
          </a:bodyPr>
          <a:lstStyle/>
          <a:p>
            <a:r>
              <a:rPr lang="en-GB" sz="4400" i="1" dirty="0"/>
              <a:t>Bmih5003 - Foreign Languages and Cultural Awareness</a:t>
            </a:r>
            <a:endParaRPr lang="en-US" sz="4400" dirty="0"/>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709530" y="5540194"/>
            <a:ext cx="8767860" cy="751868"/>
          </a:xfrm>
        </p:spPr>
        <p:txBody>
          <a:bodyPr rtlCol="0">
            <a:normAutofit fontScale="92500" lnSpcReduction="10000"/>
          </a:bodyPr>
          <a:lstStyle/>
          <a:p>
            <a:pPr rtl="0"/>
            <a:r>
              <a:rPr lang="en-GB" sz="2000" dirty="0"/>
              <a:t>By Mohammed Abdul Bathen</a:t>
            </a:r>
          </a:p>
          <a:p>
            <a:pPr rtl="0"/>
            <a:r>
              <a:rPr lang="en-GB" sz="2000" dirty="0"/>
              <a:t>ID: 2212002 </a:t>
            </a:r>
          </a:p>
        </p:txBody>
      </p:sp>
      <p:pic>
        <p:nvPicPr>
          <p:cNvPr id="6" name="Picture 5"/>
          <p:cNvPicPr/>
          <p:nvPr/>
        </p:nvPicPr>
        <p:blipFill rotWithShape="1">
          <a:blip r:embed="rId3"/>
          <a:srcRect t="31372"/>
          <a:stretch/>
        </p:blipFill>
        <p:spPr bwMode="auto">
          <a:xfrm>
            <a:off x="4285690" y="1457885"/>
            <a:ext cx="3028950" cy="1333500"/>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41ACBE18-2A44-6486-5D45-310419EF3049}"/>
              </a:ext>
            </a:extLst>
          </p:cNvPr>
          <p:cNvSpPr txBox="1"/>
          <p:nvPr/>
        </p:nvSpPr>
        <p:spPr>
          <a:xfrm>
            <a:off x="3048000" y="3244334"/>
            <a:ext cx="6096000" cy="400110"/>
          </a:xfrm>
          <a:prstGeom prst="rect">
            <a:avLst/>
          </a:prstGeom>
          <a:noFill/>
        </p:spPr>
        <p:txBody>
          <a:bodyPr wrap="square">
            <a:spAutoFit/>
          </a:bodyPr>
          <a:lstStyle/>
          <a:p>
            <a:r>
              <a:rPr lang="en-GB" sz="2000" b="1" dirty="0">
                <a:solidFill>
                  <a:srgbClr val="000000"/>
                </a:solidFill>
                <a:hlinkClick r:id="rId4">
                  <a:extLst>
                    <a:ext uri="{A12FA001-AC4F-418D-AE19-62706E023703}">
                      <ahyp:hlinkClr xmlns:ahyp="http://schemas.microsoft.com/office/drawing/2018/hyperlinkcolor" val="tx"/>
                    </a:ext>
                  </a:extLst>
                </a:hlinkClick>
              </a:rPr>
              <a:t>Recording-20231026_234023.webm</a:t>
            </a:r>
            <a:endParaRPr lang="en-GB" sz="2000" b="1" dirty="0">
              <a:solidFill>
                <a:srgbClr val="000000"/>
              </a:solidFill>
            </a:endParaRPr>
          </a:p>
        </p:txBody>
      </p:sp>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109980" y="4206240"/>
            <a:ext cx="9966960" cy="1325880"/>
          </a:xfrm>
        </p:spPr>
        <p:txBody>
          <a:bodyPr rtlCol="0">
            <a:noAutofit/>
          </a:bodyPr>
          <a:lstStyle/>
          <a:p>
            <a:pPr rtl="0"/>
            <a:r>
              <a:rPr lang="en-GB" sz="4400" cap="none" dirty="0"/>
              <a:t>The Benefits of Multilingualism and Language Awareness for Diversity Hotel &amp; Spa London</a:t>
            </a:r>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709530" y="5598293"/>
            <a:ext cx="8767860" cy="553690"/>
          </a:xfrm>
        </p:spPr>
        <p:txBody>
          <a:bodyPr rtlCol="0">
            <a:normAutofit fontScale="92500" lnSpcReduction="20000"/>
          </a:bodyPr>
          <a:lstStyle/>
          <a:p>
            <a:pPr rtl="0"/>
            <a:r>
              <a:rPr lang="en-GB" sz="2000" dirty="0"/>
              <a:t>Travel Guide:</a:t>
            </a:r>
            <a:br>
              <a:rPr lang="en-GB" sz="2000" dirty="0"/>
            </a:br>
            <a:r>
              <a:rPr lang="en-GB" sz="2000" dirty="0"/>
              <a:t>A better way enjoy your world travel adventure</a:t>
            </a:r>
          </a:p>
        </p:txBody>
      </p:sp>
      <p:pic>
        <p:nvPicPr>
          <p:cNvPr id="8" name="Picture 7">
            <a:extLst>
              <a:ext uri="{FF2B5EF4-FFF2-40B4-BE49-F238E27FC236}">
                <a16:creationId xmlns:a16="http://schemas.microsoft.com/office/drawing/2014/main" id="{D6D12CE7-C5AC-5D88-BBFC-33A5548EAA86}"/>
              </a:ext>
            </a:extLst>
          </p:cNvPr>
          <p:cNvPicPr>
            <a:picLocks noChangeAspect="1"/>
          </p:cNvPicPr>
          <p:nvPr/>
        </p:nvPicPr>
        <p:blipFill>
          <a:blip r:embed="rId3"/>
          <a:stretch>
            <a:fillRect/>
          </a:stretch>
        </p:blipFill>
        <p:spPr>
          <a:xfrm>
            <a:off x="5171732" y="1004667"/>
            <a:ext cx="2324552" cy="2424333"/>
          </a:xfrm>
          <a:prstGeom prst="flowChartConnector">
            <a:avLst/>
          </a:prstGeom>
        </p:spPr>
      </p:pic>
    </p:spTree>
    <p:extLst>
      <p:ext uri="{BB962C8B-B14F-4D97-AF65-F5344CB8AC3E}">
        <p14:creationId xmlns:p14="http://schemas.microsoft.com/office/powerpoint/2010/main" val="438478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B6193-F9F1-4C54-838F-77350B9FC5DC}"/>
              </a:ext>
            </a:extLst>
          </p:cNvPr>
          <p:cNvSpPr>
            <a:spLocks noGrp="1"/>
          </p:cNvSpPr>
          <p:nvPr>
            <p:ph type="title"/>
          </p:nvPr>
        </p:nvSpPr>
        <p:spPr>
          <a:xfrm>
            <a:off x="1325880" y="0"/>
            <a:ext cx="10232135" cy="1443269"/>
          </a:xfrm>
        </p:spPr>
        <p:txBody>
          <a:bodyPr rtlCol="0">
            <a:normAutofit/>
          </a:bodyPr>
          <a:lstStyle/>
          <a:p>
            <a:pPr rtl="0"/>
            <a:r>
              <a:rPr lang="en-US" sz="4000" dirty="0"/>
              <a:t>The Modern European Language - French</a:t>
            </a:r>
            <a:endParaRPr lang="en-GB" sz="4000" dirty="0"/>
          </a:p>
        </p:txBody>
      </p:sp>
      <p:sp>
        <p:nvSpPr>
          <p:cNvPr id="6" name="Rectangle: Rounded Corners 5">
            <a:extLst>
              <a:ext uri="{FF2B5EF4-FFF2-40B4-BE49-F238E27FC236}">
                <a16:creationId xmlns:a16="http://schemas.microsoft.com/office/drawing/2014/main" id="{2202FD37-B540-E25E-9276-AD7BF3F0ECC8}"/>
              </a:ext>
            </a:extLst>
          </p:cNvPr>
          <p:cNvSpPr/>
          <p:nvPr/>
        </p:nvSpPr>
        <p:spPr>
          <a:xfrm>
            <a:off x="1209123" y="1539524"/>
            <a:ext cx="2310064" cy="6737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dirty="0">
                <a:solidFill>
                  <a:schemeClr val="bg1"/>
                </a:solidFill>
                <a:effectLst/>
                <a:latin typeface="Söhne"/>
              </a:rPr>
              <a:t>Where is it spoken</a:t>
            </a:r>
            <a:r>
              <a:rPr lang="en-GB" dirty="0">
                <a:solidFill>
                  <a:schemeClr val="bg1"/>
                </a:solidFill>
              </a:rPr>
              <a:t> </a:t>
            </a:r>
          </a:p>
        </p:txBody>
      </p:sp>
      <p:pic>
        <p:nvPicPr>
          <p:cNvPr id="9" name="Picture 8">
            <a:extLst>
              <a:ext uri="{FF2B5EF4-FFF2-40B4-BE49-F238E27FC236}">
                <a16:creationId xmlns:a16="http://schemas.microsoft.com/office/drawing/2014/main" id="{D2D092E3-0924-0592-7383-AB2A37BFCE99}"/>
              </a:ext>
            </a:extLst>
          </p:cNvPr>
          <p:cNvPicPr>
            <a:picLocks noChangeAspect="1"/>
          </p:cNvPicPr>
          <p:nvPr/>
        </p:nvPicPr>
        <p:blipFill>
          <a:blip r:embed="rId3"/>
          <a:stretch>
            <a:fillRect/>
          </a:stretch>
        </p:blipFill>
        <p:spPr>
          <a:xfrm>
            <a:off x="654616" y="2562702"/>
            <a:ext cx="3419078" cy="3419078"/>
          </a:xfrm>
          <a:prstGeom prst="rect">
            <a:avLst/>
          </a:prstGeom>
          <a:solidFill>
            <a:srgbClr val="FFFFFF">
              <a:shade val="85000"/>
            </a:srgbClr>
          </a:solidFill>
          <a:ln w="190500" cap="rnd">
            <a:solidFill>
              <a:schemeClr val="accent1"/>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0" name="TextBox 9">
            <a:extLst>
              <a:ext uri="{FF2B5EF4-FFF2-40B4-BE49-F238E27FC236}">
                <a16:creationId xmlns:a16="http://schemas.microsoft.com/office/drawing/2014/main" id="{4BEC8785-E55B-A2A7-31EF-60ECF8E9BA2E}"/>
              </a:ext>
            </a:extLst>
          </p:cNvPr>
          <p:cNvSpPr txBox="1"/>
          <p:nvPr/>
        </p:nvSpPr>
        <p:spPr>
          <a:xfrm>
            <a:off x="4217068" y="3395078"/>
            <a:ext cx="2965786" cy="1754326"/>
          </a:xfrm>
          <a:prstGeom prst="rect">
            <a:avLst/>
          </a:prstGeom>
          <a:noFill/>
        </p:spPr>
        <p:txBody>
          <a:bodyPr wrap="square" rtlCol="0">
            <a:spAutoFit/>
          </a:bodyPr>
          <a:lstStyle/>
          <a:p>
            <a:pPr algn="just"/>
            <a:r>
              <a:rPr lang="en-GB" b="1" dirty="0">
                <a:solidFill>
                  <a:schemeClr val="accent1"/>
                </a:solidFill>
              </a:rPr>
              <a:t>There are several French speaking countries from which visitors come at a high rate. The countries are France, Belgium, Canada and Switzerland. </a:t>
            </a:r>
          </a:p>
        </p:txBody>
      </p:sp>
      <p:sp>
        <p:nvSpPr>
          <p:cNvPr id="11" name="Rectangle: Rounded Corners 10">
            <a:extLst>
              <a:ext uri="{FF2B5EF4-FFF2-40B4-BE49-F238E27FC236}">
                <a16:creationId xmlns:a16="http://schemas.microsoft.com/office/drawing/2014/main" id="{60721CC9-6043-831B-414F-7F6F9D494966}"/>
              </a:ext>
            </a:extLst>
          </p:cNvPr>
          <p:cNvSpPr/>
          <p:nvPr/>
        </p:nvSpPr>
        <p:spPr>
          <a:xfrm>
            <a:off x="8359190" y="1541912"/>
            <a:ext cx="2310064" cy="6737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dirty="0">
                <a:solidFill>
                  <a:schemeClr val="bg1"/>
                </a:solidFill>
                <a:effectLst/>
                <a:latin typeface="Söhne"/>
              </a:rPr>
              <a:t>Common Polite Terms </a:t>
            </a:r>
            <a:endParaRPr lang="en-GB" dirty="0">
              <a:solidFill>
                <a:schemeClr val="bg1"/>
              </a:solidFill>
            </a:endParaRPr>
          </a:p>
        </p:txBody>
      </p:sp>
      <p:sp>
        <p:nvSpPr>
          <p:cNvPr id="14" name="Rectangle: Rounded Corners 13">
            <a:extLst>
              <a:ext uri="{FF2B5EF4-FFF2-40B4-BE49-F238E27FC236}">
                <a16:creationId xmlns:a16="http://schemas.microsoft.com/office/drawing/2014/main" id="{CA25E9BF-FF18-AA68-971D-4F51198017A6}"/>
              </a:ext>
            </a:extLst>
          </p:cNvPr>
          <p:cNvSpPr/>
          <p:nvPr/>
        </p:nvSpPr>
        <p:spPr>
          <a:xfrm>
            <a:off x="7326228" y="2499418"/>
            <a:ext cx="4375988" cy="35456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b="1" dirty="0"/>
              <a:t>"Bonjour" – Hello</a:t>
            </a:r>
          </a:p>
          <a:p>
            <a:pPr marL="285750" indent="-285750" algn="just">
              <a:buFont typeface="Arial" panose="020B0604020202020204" pitchFamily="34" charset="0"/>
              <a:buChar char="•"/>
            </a:pPr>
            <a:r>
              <a:rPr lang="en-US" b="1" dirty="0"/>
              <a:t>"Bonsoir" - Good evening</a:t>
            </a:r>
          </a:p>
          <a:p>
            <a:pPr marL="285750" indent="-285750" algn="just">
              <a:buFont typeface="Arial" panose="020B0604020202020204" pitchFamily="34" charset="0"/>
              <a:buChar char="•"/>
            </a:pPr>
            <a:r>
              <a:rPr lang="en-US" b="1" dirty="0"/>
              <a:t>"</a:t>
            </a:r>
            <a:r>
              <a:rPr lang="en-US" b="1" dirty="0" err="1"/>
              <a:t>Bienvenue</a:t>
            </a:r>
            <a:r>
              <a:rPr lang="en-US" b="1" dirty="0"/>
              <a:t>" – Welcome</a:t>
            </a:r>
          </a:p>
          <a:p>
            <a:pPr marL="285750" indent="-285750" algn="just">
              <a:buFont typeface="Arial" panose="020B0604020202020204" pitchFamily="34" charset="0"/>
              <a:buChar char="•"/>
            </a:pPr>
            <a:r>
              <a:rPr lang="en-US" b="1" dirty="0"/>
              <a:t>"Comment </a:t>
            </a:r>
            <a:r>
              <a:rPr lang="en-US" b="1" dirty="0" err="1"/>
              <a:t>ça</a:t>
            </a:r>
            <a:r>
              <a:rPr lang="en-US" b="1" dirty="0"/>
              <a:t> </a:t>
            </a:r>
            <a:r>
              <a:rPr lang="en-US" b="1" dirty="0" err="1"/>
              <a:t>va</a:t>
            </a:r>
            <a:r>
              <a:rPr lang="en-US" b="1" dirty="0"/>
              <a:t>?" - How are you?</a:t>
            </a:r>
          </a:p>
          <a:p>
            <a:pPr marL="285750" indent="-285750" algn="just">
              <a:buFont typeface="Arial" panose="020B0604020202020204" pitchFamily="34" charset="0"/>
              <a:buChar char="•"/>
            </a:pPr>
            <a:r>
              <a:rPr lang="en-US" b="1" dirty="0"/>
              <a:t>"Comment </a:t>
            </a:r>
            <a:r>
              <a:rPr lang="en-US" b="1" dirty="0" err="1"/>
              <a:t>puis</a:t>
            </a:r>
            <a:r>
              <a:rPr lang="en-US" b="1" dirty="0"/>
              <a:t>-je </a:t>
            </a:r>
            <a:r>
              <a:rPr lang="en-US" b="1" dirty="0" err="1"/>
              <a:t>vous</a:t>
            </a:r>
            <a:r>
              <a:rPr lang="en-US" b="1" dirty="0"/>
              <a:t> aider?" - How can I help you?</a:t>
            </a:r>
          </a:p>
          <a:p>
            <a:pPr marL="285750" indent="-285750" algn="just">
              <a:buFont typeface="Arial" panose="020B0604020202020204" pitchFamily="34" charset="0"/>
              <a:buChar char="•"/>
            </a:pPr>
            <a:r>
              <a:rPr lang="en-US" b="1" dirty="0"/>
              <a:t>"Que </a:t>
            </a:r>
            <a:r>
              <a:rPr lang="en-US" b="1" dirty="0" err="1"/>
              <a:t>puis</a:t>
            </a:r>
            <a:r>
              <a:rPr lang="en-US" b="1" dirty="0"/>
              <a:t>-je faire pour </a:t>
            </a:r>
            <a:r>
              <a:rPr lang="en-US" b="1" dirty="0" err="1"/>
              <a:t>vous</a:t>
            </a:r>
            <a:r>
              <a:rPr lang="en-US" b="1" dirty="0"/>
              <a:t>?" - What can I do for you?</a:t>
            </a:r>
          </a:p>
          <a:p>
            <a:pPr marL="285750" indent="-285750" algn="just">
              <a:buFont typeface="Arial" panose="020B0604020202020204" pitchFamily="34" charset="0"/>
              <a:buChar char="•"/>
            </a:pPr>
            <a:r>
              <a:rPr lang="en-US" b="1" dirty="0"/>
              <a:t>"</a:t>
            </a:r>
            <a:r>
              <a:rPr lang="en-US" b="1" dirty="0" err="1"/>
              <a:t>Avez-vous</a:t>
            </a:r>
            <a:r>
              <a:rPr lang="en-US" b="1" dirty="0"/>
              <a:t> </a:t>
            </a:r>
            <a:r>
              <a:rPr lang="en-US" b="1" dirty="0" err="1"/>
              <a:t>réservé</a:t>
            </a:r>
            <a:r>
              <a:rPr lang="en-US" b="1" dirty="0"/>
              <a:t> </a:t>
            </a:r>
            <a:r>
              <a:rPr lang="en-US" b="1" dirty="0" err="1"/>
              <a:t>une</a:t>
            </a:r>
            <a:r>
              <a:rPr lang="en-US" b="1" dirty="0"/>
              <a:t> chambre?" - Have you made a room reservation?</a:t>
            </a:r>
          </a:p>
          <a:p>
            <a:pPr algn="just"/>
            <a:endParaRPr lang="en-GB" b="1" dirty="0"/>
          </a:p>
        </p:txBody>
      </p:sp>
      <p:pic>
        <p:nvPicPr>
          <p:cNvPr id="15" name="Picture 14">
            <a:extLst>
              <a:ext uri="{FF2B5EF4-FFF2-40B4-BE49-F238E27FC236}">
                <a16:creationId xmlns:a16="http://schemas.microsoft.com/office/drawing/2014/main" id="{6DF80FBB-0089-4060-342E-CC9E13ED8C27}"/>
              </a:ext>
            </a:extLst>
          </p:cNvPr>
          <p:cNvPicPr>
            <a:picLocks noChangeAspect="1"/>
          </p:cNvPicPr>
          <p:nvPr/>
        </p:nvPicPr>
        <p:blipFill>
          <a:blip r:embed="rId4"/>
          <a:stretch>
            <a:fillRect/>
          </a:stretch>
        </p:blipFill>
        <p:spPr>
          <a:xfrm>
            <a:off x="11011905" y="239588"/>
            <a:ext cx="924412" cy="964092"/>
          </a:xfrm>
          <a:prstGeom prst="flowChartConnector">
            <a:avLst/>
          </a:prstGeom>
          <a:noFill/>
        </p:spPr>
      </p:pic>
    </p:spTree>
    <p:extLst>
      <p:ext uri="{BB962C8B-B14F-4D97-AF65-F5344CB8AC3E}">
        <p14:creationId xmlns:p14="http://schemas.microsoft.com/office/powerpoint/2010/main" val="928474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5DEC2-3CE6-403C-843D-B88A8A456CA0}"/>
              </a:ext>
            </a:extLst>
          </p:cNvPr>
          <p:cNvSpPr>
            <a:spLocks noGrp="1"/>
          </p:cNvSpPr>
          <p:nvPr>
            <p:ph type="title"/>
          </p:nvPr>
        </p:nvSpPr>
        <p:spPr>
          <a:xfrm>
            <a:off x="1158240" y="296779"/>
            <a:ext cx="9875520" cy="1356360"/>
          </a:xfrm>
        </p:spPr>
        <p:txBody>
          <a:bodyPr rtlCol="0">
            <a:normAutofit/>
          </a:bodyPr>
          <a:lstStyle/>
          <a:p>
            <a:pPr algn="ctr" rtl="0"/>
            <a:r>
              <a:rPr lang="en-GB" dirty="0"/>
              <a:t>Why Multilingualism Matters?</a:t>
            </a:r>
          </a:p>
        </p:txBody>
      </p:sp>
      <p:sp>
        <p:nvSpPr>
          <p:cNvPr id="4" name="Content Placeholder 3">
            <a:extLst>
              <a:ext uri="{FF2B5EF4-FFF2-40B4-BE49-F238E27FC236}">
                <a16:creationId xmlns:a16="http://schemas.microsoft.com/office/drawing/2014/main" id="{64135A60-0463-6C81-248A-AAAB1B6523A2}"/>
              </a:ext>
            </a:extLst>
          </p:cNvPr>
          <p:cNvSpPr>
            <a:spLocks noGrp="1"/>
          </p:cNvSpPr>
          <p:nvPr>
            <p:ph idx="1"/>
          </p:nvPr>
        </p:nvSpPr>
        <p:spPr>
          <a:xfrm>
            <a:off x="4692316" y="1681034"/>
            <a:ext cx="2538663" cy="470925"/>
          </a:xfrm>
        </p:spPr>
        <p:style>
          <a:lnRef idx="3">
            <a:schemeClr val="lt1"/>
          </a:lnRef>
          <a:fillRef idx="1">
            <a:schemeClr val="accent1"/>
          </a:fillRef>
          <a:effectRef idx="1">
            <a:schemeClr val="accent1"/>
          </a:effectRef>
          <a:fontRef idx="minor">
            <a:schemeClr val="lt1"/>
          </a:fontRef>
        </p:style>
        <p:txBody>
          <a:bodyPr>
            <a:normAutofit/>
          </a:bodyPr>
          <a:lstStyle/>
          <a:p>
            <a:pPr marL="45720" indent="0" algn="ctr">
              <a:buNone/>
            </a:pPr>
            <a:r>
              <a:rPr lang="en-GB" b="1" dirty="0"/>
              <a:t>Benefits</a:t>
            </a:r>
          </a:p>
          <a:p>
            <a:pPr marL="45720" indent="0" algn="ctr">
              <a:buNone/>
            </a:pPr>
            <a:endParaRPr lang="en-GB" b="1" dirty="0"/>
          </a:p>
          <a:p>
            <a:pPr algn="ctr"/>
            <a:endParaRPr lang="en-GB" b="1" dirty="0"/>
          </a:p>
          <a:p>
            <a:pPr algn="ctr"/>
            <a:endParaRPr lang="en-GB" b="1" dirty="0"/>
          </a:p>
          <a:p>
            <a:pPr algn="ctr"/>
            <a:endParaRPr lang="en-GB" b="1" dirty="0"/>
          </a:p>
        </p:txBody>
      </p:sp>
      <p:graphicFrame>
        <p:nvGraphicFramePr>
          <p:cNvPr id="8" name="Diagram 7">
            <a:extLst>
              <a:ext uri="{FF2B5EF4-FFF2-40B4-BE49-F238E27FC236}">
                <a16:creationId xmlns:a16="http://schemas.microsoft.com/office/drawing/2014/main" id="{FB52052D-195D-B885-EBED-BBBAD515C53F}"/>
              </a:ext>
            </a:extLst>
          </p:cNvPr>
          <p:cNvGraphicFramePr/>
          <p:nvPr>
            <p:extLst>
              <p:ext uri="{D42A27DB-BD31-4B8C-83A1-F6EECF244321}">
                <p14:modId xmlns:p14="http://schemas.microsoft.com/office/powerpoint/2010/main" val="2151141246"/>
              </p:ext>
            </p:extLst>
          </p:nvPr>
        </p:nvGraphicFramePr>
        <p:xfrm>
          <a:off x="3031958" y="2151959"/>
          <a:ext cx="6472990" cy="40964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F14E9072-0B44-298F-C7F9-900FADB595FF}"/>
              </a:ext>
            </a:extLst>
          </p:cNvPr>
          <p:cNvPicPr>
            <a:picLocks noChangeAspect="1"/>
          </p:cNvPicPr>
          <p:nvPr/>
        </p:nvPicPr>
        <p:blipFill>
          <a:blip r:embed="rId8"/>
          <a:stretch>
            <a:fillRect/>
          </a:stretch>
        </p:blipFill>
        <p:spPr>
          <a:xfrm>
            <a:off x="11011905" y="239588"/>
            <a:ext cx="924412" cy="964092"/>
          </a:xfrm>
          <a:prstGeom prst="flowChartConnector">
            <a:avLst/>
          </a:prstGeom>
          <a:noFill/>
        </p:spPr>
      </p:pic>
    </p:spTree>
    <p:extLst>
      <p:ext uri="{BB962C8B-B14F-4D97-AF65-F5344CB8AC3E}">
        <p14:creationId xmlns:p14="http://schemas.microsoft.com/office/powerpoint/2010/main" val="333384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888E1-1C83-45CD-94C1-01CE6D18A71C}"/>
              </a:ext>
            </a:extLst>
          </p:cNvPr>
          <p:cNvSpPr>
            <a:spLocks noGrp="1"/>
          </p:cNvSpPr>
          <p:nvPr>
            <p:ph type="title"/>
          </p:nvPr>
        </p:nvSpPr>
        <p:spPr>
          <a:xfrm>
            <a:off x="1629701" y="239588"/>
            <a:ext cx="9844410" cy="1356360"/>
          </a:xfrm>
        </p:spPr>
        <p:txBody>
          <a:bodyPr rtlCol="0">
            <a:normAutofit/>
          </a:bodyPr>
          <a:lstStyle/>
          <a:p>
            <a:pPr rtl="0"/>
            <a:r>
              <a:rPr lang="en-US" dirty="0"/>
              <a:t>The Importance of Language Awareness</a:t>
            </a:r>
            <a:r>
              <a:rPr lang="en-GB" dirty="0"/>
              <a:t> </a:t>
            </a:r>
          </a:p>
        </p:txBody>
      </p:sp>
      <p:pic>
        <p:nvPicPr>
          <p:cNvPr id="3" name="Picture 2">
            <a:extLst>
              <a:ext uri="{FF2B5EF4-FFF2-40B4-BE49-F238E27FC236}">
                <a16:creationId xmlns:a16="http://schemas.microsoft.com/office/drawing/2014/main" id="{6D282B44-B3FC-99A0-D047-4BB996F08312}"/>
              </a:ext>
            </a:extLst>
          </p:cNvPr>
          <p:cNvPicPr>
            <a:picLocks noChangeAspect="1"/>
          </p:cNvPicPr>
          <p:nvPr/>
        </p:nvPicPr>
        <p:blipFill>
          <a:blip r:embed="rId3"/>
          <a:stretch>
            <a:fillRect/>
          </a:stretch>
        </p:blipFill>
        <p:spPr>
          <a:xfrm>
            <a:off x="11011905" y="239588"/>
            <a:ext cx="924412" cy="964092"/>
          </a:xfrm>
          <a:prstGeom prst="flowChartConnector">
            <a:avLst/>
          </a:prstGeom>
          <a:noFill/>
        </p:spPr>
      </p:pic>
      <p:pic>
        <p:nvPicPr>
          <p:cNvPr id="9" name="Picture 8">
            <a:extLst>
              <a:ext uri="{FF2B5EF4-FFF2-40B4-BE49-F238E27FC236}">
                <a16:creationId xmlns:a16="http://schemas.microsoft.com/office/drawing/2014/main" id="{0CFF39D6-DD74-2273-8597-76A099B68238}"/>
              </a:ext>
            </a:extLst>
          </p:cNvPr>
          <p:cNvPicPr>
            <a:picLocks noChangeAspect="1"/>
          </p:cNvPicPr>
          <p:nvPr/>
        </p:nvPicPr>
        <p:blipFill>
          <a:blip r:embed="rId4"/>
          <a:stretch>
            <a:fillRect/>
          </a:stretch>
        </p:blipFill>
        <p:spPr>
          <a:xfrm>
            <a:off x="717889" y="1503948"/>
            <a:ext cx="2217821" cy="2217821"/>
          </a:xfrm>
          <a:prstGeom prst="rect">
            <a:avLst/>
          </a:prstGeom>
        </p:spPr>
      </p:pic>
      <p:sp>
        <p:nvSpPr>
          <p:cNvPr id="10" name="TextBox 9">
            <a:extLst>
              <a:ext uri="{FF2B5EF4-FFF2-40B4-BE49-F238E27FC236}">
                <a16:creationId xmlns:a16="http://schemas.microsoft.com/office/drawing/2014/main" id="{55CEB8FE-CE0A-1B6F-99EC-17AE1DA0A055}"/>
              </a:ext>
            </a:extLst>
          </p:cNvPr>
          <p:cNvSpPr txBox="1"/>
          <p:nvPr/>
        </p:nvSpPr>
        <p:spPr>
          <a:xfrm>
            <a:off x="8935453" y="5677536"/>
            <a:ext cx="2217821" cy="646331"/>
          </a:xfrm>
          <a:prstGeom prst="rect">
            <a:avLst/>
          </a:prstGeom>
          <a:noFill/>
        </p:spPr>
        <p:txBody>
          <a:bodyPr wrap="square" rtlCol="0">
            <a:spAutoFit/>
          </a:bodyPr>
          <a:lstStyle/>
          <a:p>
            <a:pPr algn="ctr"/>
            <a:r>
              <a:rPr lang="en-GB" dirty="0"/>
              <a:t>Dealing with Guest Requests Properly</a:t>
            </a:r>
          </a:p>
        </p:txBody>
      </p:sp>
      <p:pic>
        <p:nvPicPr>
          <p:cNvPr id="12" name="Picture 11">
            <a:extLst>
              <a:ext uri="{FF2B5EF4-FFF2-40B4-BE49-F238E27FC236}">
                <a16:creationId xmlns:a16="http://schemas.microsoft.com/office/drawing/2014/main" id="{B4871B8C-4193-516A-4065-00157A0860A1}"/>
              </a:ext>
            </a:extLst>
          </p:cNvPr>
          <p:cNvPicPr>
            <a:picLocks noChangeAspect="1"/>
          </p:cNvPicPr>
          <p:nvPr/>
        </p:nvPicPr>
        <p:blipFill>
          <a:blip r:embed="rId5"/>
          <a:stretch>
            <a:fillRect/>
          </a:stretch>
        </p:blipFill>
        <p:spPr>
          <a:xfrm>
            <a:off x="8935453" y="3411588"/>
            <a:ext cx="2217821" cy="2217821"/>
          </a:xfrm>
          <a:prstGeom prst="rect">
            <a:avLst/>
          </a:prstGeom>
        </p:spPr>
      </p:pic>
      <p:sp>
        <p:nvSpPr>
          <p:cNvPr id="13" name="TextBox 12">
            <a:extLst>
              <a:ext uri="{FF2B5EF4-FFF2-40B4-BE49-F238E27FC236}">
                <a16:creationId xmlns:a16="http://schemas.microsoft.com/office/drawing/2014/main" id="{1872F07C-1BD4-5A30-E721-C7EBF26FBDC3}"/>
              </a:ext>
            </a:extLst>
          </p:cNvPr>
          <p:cNvSpPr txBox="1"/>
          <p:nvPr/>
        </p:nvSpPr>
        <p:spPr>
          <a:xfrm>
            <a:off x="870289" y="3874169"/>
            <a:ext cx="2217821" cy="646331"/>
          </a:xfrm>
          <a:prstGeom prst="rect">
            <a:avLst/>
          </a:prstGeom>
          <a:noFill/>
        </p:spPr>
        <p:txBody>
          <a:bodyPr wrap="square" rtlCol="0">
            <a:spAutoFit/>
          </a:bodyPr>
          <a:lstStyle/>
          <a:p>
            <a:pPr algn="ctr"/>
            <a:r>
              <a:rPr lang="en-GB" dirty="0"/>
              <a:t>Taking Bookings and Reservations Easily</a:t>
            </a:r>
          </a:p>
        </p:txBody>
      </p:sp>
      <p:pic>
        <p:nvPicPr>
          <p:cNvPr id="15" name="Picture 14">
            <a:extLst>
              <a:ext uri="{FF2B5EF4-FFF2-40B4-BE49-F238E27FC236}">
                <a16:creationId xmlns:a16="http://schemas.microsoft.com/office/drawing/2014/main" id="{159B940F-C458-8C26-CACE-4E957681921A}"/>
              </a:ext>
            </a:extLst>
          </p:cNvPr>
          <p:cNvPicPr>
            <a:picLocks noChangeAspect="1"/>
          </p:cNvPicPr>
          <p:nvPr/>
        </p:nvPicPr>
        <p:blipFill>
          <a:blip r:embed="rId6"/>
          <a:stretch>
            <a:fillRect/>
          </a:stretch>
        </p:blipFill>
        <p:spPr>
          <a:xfrm>
            <a:off x="4723402" y="2424563"/>
            <a:ext cx="2424358" cy="2424358"/>
          </a:xfrm>
          <a:prstGeom prst="rect">
            <a:avLst/>
          </a:prstGeom>
        </p:spPr>
      </p:pic>
      <p:sp>
        <p:nvSpPr>
          <p:cNvPr id="16" name="TextBox 15">
            <a:extLst>
              <a:ext uri="{FF2B5EF4-FFF2-40B4-BE49-F238E27FC236}">
                <a16:creationId xmlns:a16="http://schemas.microsoft.com/office/drawing/2014/main" id="{AA2550EA-419D-0EC0-6751-7C14F47A9D1D}"/>
              </a:ext>
            </a:extLst>
          </p:cNvPr>
          <p:cNvSpPr txBox="1"/>
          <p:nvPr/>
        </p:nvSpPr>
        <p:spPr>
          <a:xfrm>
            <a:off x="4826670" y="5029244"/>
            <a:ext cx="2217821" cy="1200329"/>
          </a:xfrm>
          <a:prstGeom prst="rect">
            <a:avLst/>
          </a:prstGeom>
          <a:noFill/>
        </p:spPr>
        <p:txBody>
          <a:bodyPr wrap="square" rtlCol="0">
            <a:spAutoFit/>
          </a:bodyPr>
          <a:lstStyle/>
          <a:p>
            <a:pPr algn="ctr"/>
            <a:r>
              <a:rPr lang="en-GB" dirty="0"/>
              <a:t>The Use of Languages in Taking Orders and Offering Recommendations</a:t>
            </a:r>
          </a:p>
        </p:txBody>
      </p:sp>
    </p:spTree>
    <p:extLst>
      <p:ext uri="{BB962C8B-B14F-4D97-AF65-F5344CB8AC3E}">
        <p14:creationId xmlns:p14="http://schemas.microsoft.com/office/powerpoint/2010/main" val="1194767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D81407-D1A6-42DD-AE7A-4FA34ACD1317}"/>
              </a:ext>
            </a:extLst>
          </p:cNvPr>
          <p:cNvSpPr>
            <a:spLocks noGrp="1"/>
          </p:cNvSpPr>
          <p:nvPr>
            <p:ph type="title"/>
          </p:nvPr>
        </p:nvSpPr>
        <p:spPr>
          <a:xfrm>
            <a:off x="1949116" y="175261"/>
            <a:ext cx="8872907" cy="1356360"/>
          </a:xfrm>
        </p:spPr>
        <p:txBody>
          <a:bodyPr rtlCol="0">
            <a:normAutofit/>
          </a:bodyPr>
          <a:lstStyle/>
          <a:p>
            <a:pPr algn="ctr" rtl="0"/>
            <a:r>
              <a:rPr lang="en-GB" dirty="0">
                <a:solidFill>
                  <a:srgbClr val="FFFFFF"/>
                </a:solidFill>
              </a:rPr>
              <a:t>Enhancing Our Language Skills</a:t>
            </a:r>
          </a:p>
        </p:txBody>
      </p:sp>
      <p:sp>
        <p:nvSpPr>
          <p:cNvPr id="26" name="Rectangle 25">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 name="Picture 2">
            <a:extLst>
              <a:ext uri="{FF2B5EF4-FFF2-40B4-BE49-F238E27FC236}">
                <a16:creationId xmlns:a16="http://schemas.microsoft.com/office/drawing/2014/main" id="{1854D0F2-F7D8-2624-90F5-66BE26C183EE}"/>
              </a:ext>
            </a:extLst>
          </p:cNvPr>
          <p:cNvPicPr>
            <a:picLocks noChangeAspect="1"/>
          </p:cNvPicPr>
          <p:nvPr/>
        </p:nvPicPr>
        <p:blipFill>
          <a:blip r:embed="rId3"/>
          <a:stretch>
            <a:fillRect/>
          </a:stretch>
        </p:blipFill>
        <p:spPr>
          <a:xfrm>
            <a:off x="10993782" y="311541"/>
            <a:ext cx="924412" cy="964092"/>
          </a:xfrm>
          <a:prstGeom prst="flowChartConnector">
            <a:avLst/>
          </a:prstGeom>
          <a:noFill/>
        </p:spPr>
      </p:pic>
      <p:sp>
        <p:nvSpPr>
          <p:cNvPr id="7" name="Content Placeholder 5">
            <a:extLst>
              <a:ext uri="{FF2B5EF4-FFF2-40B4-BE49-F238E27FC236}">
                <a16:creationId xmlns:a16="http://schemas.microsoft.com/office/drawing/2014/main" id="{A566718B-7E77-B5A1-96B4-ED36857690D3}"/>
              </a:ext>
            </a:extLst>
          </p:cNvPr>
          <p:cNvSpPr txBox="1">
            <a:spLocks/>
          </p:cNvSpPr>
          <p:nvPr/>
        </p:nvSpPr>
        <p:spPr>
          <a:xfrm>
            <a:off x="3667091" y="1777063"/>
            <a:ext cx="3224463" cy="4038600"/>
          </a:xfrm>
          <a:prstGeom prst="rect">
            <a:avLst/>
          </a:prstGeom>
        </p:spPr>
        <p:txBody>
          <a:bodyPr vert="horz" lIns="91440" tIns="45720" rIns="91440" bIns="45720" rtlCol="0">
            <a:normAutofit/>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pPr algn="ctr"/>
            <a:endParaRPr lang="en-GB" dirty="0">
              <a:solidFill>
                <a:schemeClr val="bg1"/>
              </a:solidFill>
              <a:latin typeface="Söhne"/>
            </a:endParaRPr>
          </a:p>
        </p:txBody>
      </p:sp>
      <p:sp>
        <p:nvSpPr>
          <p:cNvPr id="10" name="Content Placeholder 5">
            <a:extLst>
              <a:ext uri="{FF2B5EF4-FFF2-40B4-BE49-F238E27FC236}">
                <a16:creationId xmlns:a16="http://schemas.microsoft.com/office/drawing/2014/main" id="{B634CCED-B536-6B9A-CC5E-9A4D37CC35C7}"/>
              </a:ext>
            </a:extLst>
          </p:cNvPr>
          <p:cNvSpPr txBox="1">
            <a:spLocks/>
          </p:cNvSpPr>
          <p:nvPr/>
        </p:nvSpPr>
        <p:spPr>
          <a:xfrm>
            <a:off x="7169418" y="1708484"/>
            <a:ext cx="3224463" cy="4038600"/>
          </a:xfrm>
          <a:prstGeom prst="rect">
            <a:avLst/>
          </a:prstGeom>
        </p:spPr>
        <p:txBody>
          <a:bodyPr vert="horz" lIns="91440" tIns="45720" rIns="91440" bIns="45720" rtlCol="0">
            <a:normAutofit/>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pPr algn="ctr"/>
            <a:endParaRPr lang="en-GB" dirty="0">
              <a:solidFill>
                <a:schemeClr val="bg1"/>
              </a:solidFill>
              <a:latin typeface="Söhne"/>
            </a:endParaRPr>
          </a:p>
        </p:txBody>
      </p:sp>
      <p:graphicFrame>
        <p:nvGraphicFramePr>
          <p:cNvPr id="13" name="Diagram 12">
            <a:extLst>
              <a:ext uri="{FF2B5EF4-FFF2-40B4-BE49-F238E27FC236}">
                <a16:creationId xmlns:a16="http://schemas.microsoft.com/office/drawing/2014/main" id="{1D92BD24-1F1E-C3C8-2A0F-C0A9187CBDB0}"/>
              </a:ext>
            </a:extLst>
          </p:cNvPr>
          <p:cNvGraphicFramePr/>
          <p:nvPr>
            <p:extLst>
              <p:ext uri="{D42A27DB-BD31-4B8C-83A1-F6EECF244321}">
                <p14:modId xmlns:p14="http://schemas.microsoft.com/office/powerpoint/2010/main" val="213718406"/>
              </p:ext>
            </p:extLst>
          </p:nvPr>
        </p:nvGraphicFramePr>
        <p:xfrm>
          <a:off x="589547" y="267581"/>
          <a:ext cx="10744200" cy="6590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46983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3"/>
          <a:stretch>
            <a:fillRect/>
          </a:stretch>
        </p:blipFill>
        <p:spPr>
          <a:xfrm>
            <a:off x="-1" y="-21820"/>
            <a:ext cx="12153455" cy="6879819"/>
          </a:xfrm>
          <a:prstGeom prst="rect">
            <a:avLst/>
          </a:prstGeom>
        </p:spPr>
      </p:pic>
    </p:spTree>
    <p:extLst>
      <p:ext uri="{BB962C8B-B14F-4D97-AF65-F5344CB8AC3E}">
        <p14:creationId xmlns:p14="http://schemas.microsoft.com/office/powerpoint/2010/main" val="1730039463"/>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4E1485-0760-4ABF-A612-28A97B86DF09}">
  <ds:schemaRefs>
    <ds:schemaRef ds:uri="http://schemas.microsoft.com/sharepoint/v3/contenttype/forms"/>
  </ds:schemaRefs>
</ds:datastoreItem>
</file>

<file path=customXml/itemProps2.xml><?xml version="1.0" encoding="utf-8"?>
<ds:datastoreItem xmlns:ds="http://schemas.openxmlformats.org/officeDocument/2006/customXml" ds:itemID="{4965EBD3-98B5-4FD2-8FAF-5D4022A9F7F4}">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5813238-AF3D-40EB-A3A4-550AB85131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Tourism design</Template>
  <TotalTime>1961</TotalTime>
  <Words>1086</Words>
  <Application>Microsoft Office PowerPoint</Application>
  <PresentationFormat>Widescreen</PresentationFormat>
  <Paragraphs>76</Paragraphs>
  <Slides>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Corbel</vt:lpstr>
      <vt:lpstr>Söhne</vt:lpstr>
      <vt:lpstr>Times New Roman</vt:lpstr>
      <vt:lpstr>Basis</vt:lpstr>
      <vt:lpstr>Bmih5003 - Foreign Languages and Cultural Awareness</vt:lpstr>
      <vt:lpstr>The Benefits of Multilingualism and Language Awareness for Diversity Hotel &amp; Spa London</vt:lpstr>
      <vt:lpstr>The Modern European Language - French</vt:lpstr>
      <vt:lpstr>Why Multilingualism Matters?</vt:lpstr>
      <vt:lpstr>The Importance of Language Awareness </vt:lpstr>
      <vt:lpstr>Enhancing Our Language Skills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Foreign Languages and Cultural Awareness</dc:title>
  <dc:creator>Mohammed Bathen</dc:creator>
  <cp:lastModifiedBy>Mohammed Bathen</cp:lastModifiedBy>
  <cp:revision>4</cp:revision>
  <dcterms:created xsi:type="dcterms:W3CDTF">2023-10-13T20:05:17Z</dcterms:created>
  <dcterms:modified xsi:type="dcterms:W3CDTF">2023-10-26T22:48:40Z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