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56" r:id="rId2"/>
    <p:sldId id="258" r:id="rId3"/>
    <p:sldId id="257" r:id="rId4"/>
    <p:sldId id="259" r:id="rId5"/>
    <p:sldId id="269" r:id="rId6"/>
    <p:sldId id="260" r:id="rId7"/>
    <p:sldId id="261" r:id="rId8"/>
    <p:sldId id="262" r:id="rId9"/>
    <p:sldId id="263" r:id="rId10"/>
    <p:sldId id="264" r:id="rId11"/>
    <p:sldId id="265" r:id="rId12"/>
    <p:sldId id="266" r:id="rId13"/>
    <p:sldId id="270"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B11EE-35DE-784F-B9D5-D65E0C6B47D4}" v="437" dt="2022-07-15T12:16:56.8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702"/>
    <p:restoredTop sz="94650"/>
  </p:normalViewPr>
  <p:slideViewPr>
    <p:cSldViewPr snapToGrid="0" snapToObjects="1">
      <p:cViewPr varScale="1">
        <p:scale>
          <a:sx n="76" d="100"/>
          <a:sy n="76" d="100"/>
        </p:scale>
        <p:origin x="216" y="1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hasmina Krumova Georgieva (2026746)" userId="c8eb6d58-2759-4e3e-85af-adfd2bceb53a" providerId="ADAL" clId="{5F5B11EE-35DE-784F-B9D5-D65E0C6B47D4}"/>
    <pc:docChg chg="undo custSel addSld delSld modSld">
      <pc:chgData name="Zhasmina Krumova Georgieva (2026746)" userId="c8eb6d58-2759-4e3e-85af-adfd2bceb53a" providerId="ADAL" clId="{5F5B11EE-35DE-784F-B9D5-D65E0C6B47D4}" dt="2022-07-15T12:16:56.874" v="2688" actId="27636"/>
      <pc:docMkLst>
        <pc:docMk/>
      </pc:docMkLst>
      <pc:sldChg chg="modSp mod modAnim">
        <pc:chgData name="Zhasmina Krumova Georgieva (2026746)" userId="c8eb6d58-2759-4e3e-85af-adfd2bceb53a" providerId="ADAL" clId="{5F5B11EE-35DE-784F-B9D5-D65E0C6B47D4}" dt="2022-07-15T10:37:59.330" v="2169" actId="27636"/>
        <pc:sldMkLst>
          <pc:docMk/>
          <pc:sldMk cId="3954131313" sldId="256"/>
        </pc:sldMkLst>
        <pc:spChg chg="mod">
          <ac:chgData name="Zhasmina Krumova Georgieva (2026746)" userId="c8eb6d58-2759-4e3e-85af-adfd2bceb53a" providerId="ADAL" clId="{5F5B11EE-35DE-784F-B9D5-D65E0C6B47D4}" dt="2022-07-14T23:28:56.870" v="2050" actId="1076"/>
          <ac:spMkLst>
            <pc:docMk/>
            <pc:sldMk cId="3954131313" sldId="256"/>
            <ac:spMk id="2" creationId="{A293CC27-530C-FA48-B7AC-0C08BC5BBAB9}"/>
          </ac:spMkLst>
        </pc:spChg>
        <pc:spChg chg="mod">
          <ac:chgData name="Zhasmina Krumova Georgieva (2026746)" userId="c8eb6d58-2759-4e3e-85af-adfd2bceb53a" providerId="ADAL" clId="{5F5B11EE-35DE-784F-B9D5-D65E0C6B47D4}" dt="2022-07-15T10:37:59.330" v="2169" actId="27636"/>
          <ac:spMkLst>
            <pc:docMk/>
            <pc:sldMk cId="3954131313" sldId="256"/>
            <ac:spMk id="3" creationId="{EC86B6CB-328B-1D45-AA4C-B7D6D9CE47B3}"/>
          </ac:spMkLst>
        </pc:spChg>
      </pc:sldChg>
      <pc:sldChg chg="modSp mod setBg">
        <pc:chgData name="Zhasmina Krumova Georgieva (2026746)" userId="c8eb6d58-2759-4e3e-85af-adfd2bceb53a" providerId="ADAL" clId="{5F5B11EE-35DE-784F-B9D5-D65E0C6B47D4}" dt="2022-07-15T11:19:15.705" v="2472" actId="20577"/>
        <pc:sldMkLst>
          <pc:docMk/>
          <pc:sldMk cId="3656365261" sldId="257"/>
        </pc:sldMkLst>
        <pc:spChg chg="mod">
          <ac:chgData name="Zhasmina Krumova Georgieva (2026746)" userId="c8eb6d58-2759-4e3e-85af-adfd2bceb53a" providerId="ADAL" clId="{5F5B11EE-35DE-784F-B9D5-D65E0C6B47D4}" dt="2022-07-15T11:19:09.114" v="2469" actId="20577"/>
          <ac:spMkLst>
            <pc:docMk/>
            <pc:sldMk cId="3656365261" sldId="257"/>
            <ac:spMk id="2" creationId="{5B17B37F-53E5-7E4A-AE97-6F1F811845EC}"/>
          </ac:spMkLst>
        </pc:spChg>
        <pc:spChg chg="mod">
          <ac:chgData name="Zhasmina Krumova Georgieva (2026746)" userId="c8eb6d58-2759-4e3e-85af-adfd2bceb53a" providerId="ADAL" clId="{5F5B11EE-35DE-784F-B9D5-D65E0C6B47D4}" dt="2022-07-15T11:19:15.705" v="2472" actId="20577"/>
          <ac:spMkLst>
            <pc:docMk/>
            <pc:sldMk cId="3656365261" sldId="257"/>
            <ac:spMk id="3" creationId="{05327AED-6662-274D-9080-59BB41809C91}"/>
          </ac:spMkLst>
        </pc:spChg>
      </pc:sldChg>
      <pc:sldChg chg="addSp delSp modSp new mod setBg">
        <pc:chgData name="Zhasmina Krumova Georgieva (2026746)" userId="c8eb6d58-2759-4e3e-85af-adfd2bceb53a" providerId="ADAL" clId="{5F5B11EE-35DE-784F-B9D5-D65E0C6B47D4}" dt="2022-07-12T13:43:51.348" v="1087" actId="207"/>
        <pc:sldMkLst>
          <pc:docMk/>
          <pc:sldMk cId="2349621149" sldId="258"/>
        </pc:sldMkLst>
        <pc:spChg chg="mod ord">
          <ac:chgData name="Zhasmina Krumova Georgieva (2026746)" userId="c8eb6d58-2759-4e3e-85af-adfd2bceb53a" providerId="ADAL" clId="{5F5B11EE-35DE-784F-B9D5-D65E0C6B47D4}" dt="2022-07-12T13:23:28.416" v="601" actId="26606"/>
          <ac:spMkLst>
            <pc:docMk/>
            <pc:sldMk cId="2349621149" sldId="258"/>
            <ac:spMk id="2" creationId="{7B47711B-D0F3-C341-A937-2C6E96A763CD}"/>
          </ac:spMkLst>
        </pc:spChg>
        <pc:spChg chg="del">
          <ac:chgData name="Zhasmina Krumova Georgieva (2026746)" userId="c8eb6d58-2759-4e3e-85af-adfd2bceb53a" providerId="ADAL" clId="{5F5B11EE-35DE-784F-B9D5-D65E0C6B47D4}" dt="2022-07-12T13:22:03.110" v="554" actId="931"/>
          <ac:spMkLst>
            <pc:docMk/>
            <pc:sldMk cId="2349621149" sldId="258"/>
            <ac:spMk id="3" creationId="{EB73A184-F632-0749-AC20-0F18C5FADAC7}"/>
          </ac:spMkLst>
        </pc:spChg>
        <pc:spChg chg="add del mod">
          <ac:chgData name="Zhasmina Krumova Georgieva (2026746)" userId="c8eb6d58-2759-4e3e-85af-adfd2bceb53a" providerId="ADAL" clId="{5F5B11EE-35DE-784F-B9D5-D65E0C6B47D4}" dt="2022-07-12T13:22:10.367" v="558" actId="478"/>
          <ac:spMkLst>
            <pc:docMk/>
            <pc:sldMk cId="2349621149" sldId="258"/>
            <ac:spMk id="6" creationId="{BB4A1DD9-F138-8844-9D9C-0E83D8462D84}"/>
          </ac:spMkLst>
        </pc:spChg>
        <pc:spChg chg="add del">
          <ac:chgData name="Zhasmina Krumova Georgieva (2026746)" userId="c8eb6d58-2759-4e3e-85af-adfd2bceb53a" providerId="ADAL" clId="{5F5B11EE-35DE-784F-B9D5-D65E0C6B47D4}" dt="2022-07-12T13:22:56.277" v="598" actId="26606"/>
          <ac:spMkLst>
            <pc:docMk/>
            <pc:sldMk cId="2349621149" sldId="258"/>
            <ac:spMk id="9" creationId="{91860B5B-34D5-F7EE-555B-91ADA8DD62D5}"/>
          </ac:spMkLst>
        </pc:spChg>
        <pc:spChg chg="add del">
          <ac:chgData name="Zhasmina Krumova Georgieva (2026746)" userId="c8eb6d58-2759-4e3e-85af-adfd2bceb53a" providerId="ADAL" clId="{5F5B11EE-35DE-784F-B9D5-D65E0C6B47D4}" dt="2022-07-12T13:22:56.277" v="598" actId="26606"/>
          <ac:spMkLst>
            <pc:docMk/>
            <pc:sldMk cId="2349621149" sldId="258"/>
            <ac:spMk id="12" creationId="{7CC9829A-26F6-4595-8608-1A9F57DA7504}"/>
          </ac:spMkLst>
        </pc:spChg>
        <pc:spChg chg="add del">
          <ac:chgData name="Zhasmina Krumova Georgieva (2026746)" userId="c8eb6d58-2759-4e3e-85af-adfd2bceb53a" providerId="ADAL" clId="{5F5B11EE-35DE-784F-B9D5-D65E0C6B47D4}" dt="2022-07-12T13:22:51.480" v="596" actId="26606"/>
          <ac:spMkLst>
            <pc:docMk/>
            <pc:sldMk cId="2349621149" sldId="258"/>
            <ac:spMk id="36" creationId="{FD8F1113-2E3C-46E3-B54F-B7F421EEFD11}"/>
          </ac:spMkLst>
        </pc:spChg>
        <pc:spChg chg="add del">
          <ac:chgData name="Zhasmina Krumova Georgieva (2026746)" userId="c8eb6d58-2759-4e3e-85af-adfd2bceb53a" providerId="ADAL" clId="{5F5B11EE-35DE-784F-B9D5-D65E0C6B47D4}" dt="2022-07-12T13:22:51.480" v="596" actId="26606"/>
          <ac:spMkLst>
            <pc:docMk/>
            <pc:sldMk cId="2349621149" sldId="258"/>
            <ac:spMk id="38" creationId="{B54A4D14-513F-4121-92D3-5CCB46896211}"/>
          </ac:spMkLst>
        </pc:spChg>
        <pc:spChg chg="add del">
          <ac:chgData name="Zhasmina Krumova Georgieva (2026746)" userId="c8eb6d58-2759-4e3e-85af-adfd2bceb53a" providerId="ADAL" clId="{5F5B11EE-35DE-784F-B9D5-D65E0C6B47D4}" dt="2022-07-12T13:22:51.480" v="596" actId="26606"/>
          <ac:spMkLst>
            <pc:docMk/>
            <pc:sldMk cId="2349621149" sldId="258"/>
            <ac:spMk id="40" creationId="{6C3411F1-AD17-499D-AFEF-2F300F6DF0F3}"/>
          </ac:spMkLst>
        </pc:spChg>
        <pc:spChg chg="add del">
          <ac:chgData name="Zhasmina Krumova Georgieva (2026746)" userId="c8eb6d58-2759-4e3e-85af-adfd2bceb53a" providerId="ADAL" clId="{5F5B11EE-35DE-784F-B9D5-D65E0C6B47D4}" dt="2022-07-12T13:22:51.480" v="596" actId="26606"/>
          <ac:spMkLst>
            <pc:docMk/>
            <pc:sldMk cId="2349621149" sldId="258"/>
            <ac:spMk id="42" creationId="{60BF2CBE-B1E9-4C42-89DC-C35E4E651648}"/>
          </ac:spMkLst>
        </pc:spChg>
        <pc:spChg chg="add del">
          <ac:chgData name="Zhasmina Krumova Georgieva (2026746)" userId="c8eb6d58-2759-4e3e-85af-adfd2bceb53a" providerId="ADAL" clId="{5F5B11EE-35DE-784F-B9D5-D65E0C6B47D4}" dt="2022-07-12T13:22:51.480" v="596" actId="26606"/>
          <ac:spMkLst>
            <pc:docMk/>
            <pc:sldMk cId="2349621149" sldId="258"/>
            <ac:spMk id="44" creationId="{72C95A87-DCDB-41C4-B774-744B3ECBE8CB}"/>
          </ac:spMkLst>
        </pc:spChg>
        <pc:spChg chg="add del">
          <ac:chgData name="Zhasmina Krumova Georgieva (2026746)" userId="c8eb6d58-2759-4e3e-85af-adfd2bceb53a" providerId="ADAL" clId="{5F5B11EE-35DE-784F-B9D5-D65E0C6B47D4}" dt="2022-07-12T13:22:51.480" v="596" actId="26606"/>
          <ac:spMkLst>
            <pc:docMk/>
            <pc:sldMk cId="2349621149" sldId="258"/>
            <ac:spMk id="46" creationId="{BCB97515-32FF-43A6-A51C-B140193ABB66}"/>
          </ac:spMkLst>
        </pc:spChg>
        <pc:spChg chg="add del">
          <ac:chgData name="Zhasmina Krumova Georgieva (2026746)" userId="c8eb6d58-2759-4e3e-85af-adfd2bceb53a" providerId="ADAL" clId="{5F5B11EE-35DE-784F-B9D5-D65E0C6B47D4}" dt="2022-07-12T13:22:51.480" v="596" actId="26606"/>
          <ac:spMkLst>
            <pc:docMk/>
            <pc:sldMk cId="2349621149" sldId="258"/>
            <ac:spMk id="48" creationId="{9C6379D3-7045-4B76-9409-6D23D753D054}"/>
          </ac:spMkLst>
        </pc:spChg>
        <pc:spChg chg="add del">
          <ac:chgData name="Zhasmina Krumova Georgieva (2026746)" userId="c8eb6d58-2759-4e3e-85af-adfd2bceb53a" providerId="ADAL" clId="{5F5B11EE-35DE-784F-B9D5-D65E0C6B47D4}" dt="2022-07-12T13:22:51.480" v="596" actId="26606"/>
          <ac:spMkLst>
            <pc:docMk/>
            <pc:sldMk cId="2349621149" sldId="258"/>
            <ac:spMk id="50" creationId="{61B1C1DE-4201-4989-BE65-41ADC2472550}"/>
          </ac:spMkLst>
        </pc:spChg>
        <pc:spChg chg="add del">
          <ac:chgData name="Zhasmina Krumova Georgieva (2026746)" userId="c8eb6d58-2759-4e3e-85af-adfd2bceb53a" providerId="ADAL" clId="{5F5B11EE-35DE-784F-B9D5-D65E0C6B47D4}" dt="2022-07-12T13:22:51.480" v="596" actId="26606"/>
          <ac:spMkLst>
            <pc:docMk/>
            <pc:sldMk cId="2349621149" sldId="258"/>
            <ac:spMk id="52" creationId="{806398CC-D327-4E06-838C-31119BD56F81}"/>
          </ac:spMkLst>
        </pc:spChg>
        <pc:spChg chg="add del">
          <ac:chgData name="Zhasmina Krumova Georgieva (2026746)" userId="c8eb6d58-2759-4e3e-85af-adfd2bceb53a" providerId="ADAL" clId="{5F5B11EE-35DE-784F-B9D5-D65E0C6B47D4}" dt="2022-07-12T13:22:51.480" v="596" actId="26606"/>
          <ac:spMkLst>
            <pc:docMk/>
            <pc:sldMk cId="2349621149" sldId="258"/>
            <ac:spMk id="54" creationId="{70A741CC-E736-448A-A94E-5C8BB9711DCD}"/>
          </ac:spMkLst>
        </pc:spChg>
        <pc:spChg chg="add del">
          <ac:chgData name="Zhasmina Krumova Georgieva (2026746)" userId="c8eb6d58-2759-4e3e-85af-adfd2bceb53a" providerId="ADAL" clId="{5F5B11EE-35DE-784F-B9D5-D65E0C6B47D4}" dt="2022-07-12T13:22:51.480" v="596" actId="26606"/>
          <ac:spMkLst>
            <pc:docMk/>
            <pc:sldMk cId="2349621149" sldId="258"/>
            <ac:spMk id="56" creationId="{7C324CDD-B30F-47DD-8627-E2171D5E8399}"/>
          </ac:spMkLst>
        </pc:spChg>
        <pc:spChg chg="add del">
          <ac:chgData name="Zhasmina Krumova Georgieva (2026746)" userId="c8eb6d58-2759-4e3e-85af-adfd2bceb53a" providerId="ADAL" clId="{5F5B11EE-35DE-784F-B9D5-D65E0C6B47D4}" dt="2022-07-12T13:22:51.480" v="596" actId="26606"/>
          <ac:spMkLst>
            <pc:docMk/>
            <pc:sldMk cId="2349621149" sldId="258"/>
            <ac:spMk id="58" creationId="{79C8D19E-E3D6-45A6-BCA2-5918A37D7ACC}"/>
          </ac:spMkLst>
        </pc:spChg>
        <pc:spChg chg="add del">
          <ac:chgData name="Zhasmina Krumova Georgieva (2026746)" userId="c8eb6d58-2759-4e3e-85af-adfd2bceb53a" providerId="ADAL" clId="{5F5B11EE-35DE-784F-B9D5-D65E0C6B47D4}" dt="2022-07-12T13:22:51.480" v="596" actId="26606"/>
          <ac:spMkLst>
            <pc:docMk/>
            <pc:sldMk cId="2349621149" sldId="258"/>
            <ac:spMk id="60" creationId="{43280283-E04A-43CA-BFA1-F285486A2F00}"/>
          </ac:spMkLst>
        </pc:spChg>
        <pc:spChg chg="add del">
          <ac:chgData name="Zhasmina Krumova Georgieva (2026746)" userId="c8eb6d58-2759-4e3e-85af-adfd2bceb53a" providerId="ADAL" clId="{5F5B11EE-35DE-784F-B9D5-D65E0C6B47D4}" dt="2022-07-12T13:22:51.480" v="596" actId="26606"/>
          <ac:spMkLst>
            <pc:docMk/>
            <pc:sldMk cId="2349621149" sldId="258"/>
            <ac:spMk id="62" creationId="{38328CB6-0FC5-4AEA-BC7E-489267CB6F19}"/>
          </ac:spMkLst>
        </pc:spChg>
        <pc:spChg chg="add del">
          <ac:chgData name="Zhasmina Krumova Georgieva (2026746)" userId="c8eb6d58-2759-4e3e-85af-adfd2bceb53a" providerId="ADAL" clId="{5F5B11EE-35DE-784F-B9D5-D65E0C6B47D4}" dt="2022-07-12T13:22:51.480" v="596" actId="26606"/>
          <ac:spMkLst>
            <pc:docMk/>
            <pc:sldMk cId="2349621149" sldId="258"/>
            <ac:spMk id="64" creationId="{138AF5D2-3A9C-4E8F-B879-36865366A1D5}"/>
          </ac:spMkLst>
        </pc:spChg>
        <pc:spChg chg="add del">
          <ac:chgData name="Zhasmina Krumova Georgieva (2026746)" userId="c8eb6d58-2759-4e3e-85af-adfd2bceb53a" providerId="ADAL" clId="{5F5B11EE-35DE-784F-B9D5-D65E0C6B47D4}" dt="2022-07-12T13:23:28.400" v="600" actId="26606"/>
          <ac:spMkLst>
            <pc:docMk/>
            <pc:sldMk cId="2349621149" sldId="258"/>
            <ac:spMk id="92" creationId="{14836A48-4CAC-4A40-97EB-8ACA9B26A98A}"/>
          </ac:spMkLst>
        </pc:spChg>
        <pc:spChg chg="add">
          <ac:chgData name="Zhasmina Krumova Georgieva (2026746)" userId="c8eb6d58-2759-4e3e-85af-adfd2bceb53a" providerId="ADAL" clId="{5F5B11EE-35DE-784F-B9D5-D65E0C6B47D4}" dt="2022-07-12T13:23:28.416" v="601" actId="26606"/>
          <ac:spMkLst>
            <pc:docMk/>
            <pc:sldMk cId="2349621149" sldId="258"/>
            <ac:spMk id="107" creationId="{7CC9829A-26F6-4595-8608-1A9F57DA7504}"/>
          </ac:spMkLst>
        </pc:spChg>
        <pc:spChg chg="add mod">
          <ac:chgData name="Zhasmina Krumova Georgieva (2026746)" userId="c8eb6d58-2759-4e3e-85af-adfd2bceb53a" providerId="ADAL" clId="{5F5B11EE-35DE-784F-B9D5-D65E0C6B47D4}" dt="2022-07-12T13:43:51.348" v="1087" actId="207"/>
          <ac:spMkLst>
            <pc:docMk/>
            <pc:sldMk cId="2349621149" sldId="258"/>
            <ac:spMk id="113" creationId="{91860B5B-34D5-F7EE-555B-91ADA8DD62D5}"/>
          </ac:spMkLst>
        </pc:spChg>
        <pc:grpChg chg="add del">
          <ac:chgData name="Zhasmina Krumova Georgieva (2026746)" userId="c8eb6d58-2759-4e3e-85af-adfd2bceb53a" providerId="ADAL" clId="{5F5B11EE-35DE-784F-B9D5-D65E0C6B47D4}" dt="2022-07-12T13:22:51.480" v="596" actId="26606"/>
          <ac:grpSpMkLst>
            <pc:docMk/>
            <pc:sldMk cId="2349621149" sldId="258"/>
            <ac:grpSpMk id="10" creationId="{2DAE3342-9DFC-49D4-B09C-25E310769317}"/>
          </ac:grpSpMkLst>
        </pc:grpChg>
        <pc:grpChg chg="add del">
          <ac:chgData name="Zhasmina Krumova Georgieva (2026746)" userId="c8eb6d58-2759-4e3e-85af-adfd2bceb53a" providerId="ADAL" clId="{5F5B11EE-35DE-784F-B9D5-D65E0C6B47D4}" dt="2022-07-12T13:22:56.277" v="598" actId="26606"/>
          <ac:grpSpMkLst>
            <pc:docMk/>
            <pc:sldMk cId="2349621149" sldId="258"/>
            <ac:grpSpMk id="14" creationId="{75343792-FB15-4868-8582-6FB07FD06552}"/>
          </ac:grpSpMkLst>
        </pc:grpChg>
        <pc:grpChg chg="add del">
          <ac:chgData name="Zhasmina Krumova Georgieva (2026746)" userId="c8eb6d58-2759-4e3e-85af-adfd2bceb53a" providerId="ADAL" clId="{5F5B11EE-35DE-784F-B9D5-D65E0C6B47D4}" dt="2022-07-12T13:22:51.480" v="596" actId="26606"/>
          <ac:grpSpMkLst>
            <pc:docMk/>
            <pc:sldMk cId="2349621149" sldId="258"/>
            <ac:grpSpMk id="31" creationId="{B54F73D8-62C2-4127-9D19-01219BBB9942}"/>
          </ac:grpSpMkLst>
        </pc:grpChg>
        <pc:grpChg chg="add del">
          <ac:chgData name="Zhasmina Krumova Georgieva (2026746)" userId="c8eb6d58-2759-4e3e-85af-adfd2bceb53a" providerId="ADAL" clId="{5F5B11EE-35DE-784F-B9D5-D65E0C6B47D4}" dt="2022-07-12T13:22:56.277" v="598" actId="26606"/>
          <ac:grpSpMkLst>
            <pc:docMk/>
            <pc:sldMk cId="2349621149" sldId="258"/>
            <ac:grpSpMk id="37" creationId="{F594A2EF-2FF2-48A2-91C9-02790030750B}"/>
          </ac:grpSpMkLst>
        </pc:grpChg>
        <pc:grpChg chg="add del">
          <ac:chgData name="Zhasmina Krumova Georgieva (2026746)" userId="c8eb6d58-2759-4e3e-85af-adfd2bceb53a" providerId="ADAL" clId="{5F5B11EE-35DE-784F-B9D5-D65E0C6B47D4}" dt="2022-07-12T13:23:28.400" v="600" actId="26606"/>
          <ac:grpSpMkLst>
            <pc:docMk/>
            <pc:sldMk cId="2349621149" sldId="258"/>
            <ac:grpSpMk id="59" creationId="{99502C85-D694-4534-81D2-BE2E526122E1}"/>
          </ac:grpSpMkLst>
        </pc:grpChg>
        <pc:grpChg chg="add del">
          <ac:chgData name="Zhasmina Krumova Georgieva (2026746)" userId="c8eb6d58-2759-4e3e-85af-adfd2bceb53a" providerId="ADAL" clId="{5F5B11EE-35DE-784F-B9D5-D65E0C6B47D4}" dt="2022-07-12T13:23:28.400" v="600" actId="26606"/>
          <ac:grpSpMkLst>
            <pc:docMk/>
            <pc:sldMk cId="2349621149" sldId="258"/>
            <ac:grpSpMk id="70" creationId="{2DAE3342-9DFC-49D4-B09C-25E310769317}"/>
          </ac:grpSpMkLst>
        </pc:grpChg>
        <pc:grpChg chg="add del">
          <ac:chgData name="Zhasmina Krumova Georgieva (2026746)" userId="c8eb6d58-2759-4e3e-85af-adfd2bceb53a" providerId="ADAL" clId="{5F5B11EE-35DE-784F-B9D5-D65E0C6B47D4}" dt="2022-07-12T13:23:28.400" v="600" actId="26606"/>
          <ac:grpSpMkLst>
            <pc:docMk/>
            <pc:sldMk cId="2349621149" sldId="258"/>
            <ac:grpSpMk id="88" creationId="{B54F73D8-62C2-4127-9D19-01219BBB9942}"/>
          </ac:grpSpMkLst>
        </pc:grpChg>
        <pc:grpChg chg="add del">
          <ac:chgData name="Zhasmina Krumova Georgieva (2026746)" userId="c8eb6d58-2759-4e3e-85af-adfd2bceb53a" providerId="ADAL" clId="{5F5B11EE-35DE-784F-B9D5-D65E0C6B47D4}" dt="2022-07-12T13:23:28.400" v="600" actId="26606"/>
          <ac:grpSpMkLst>
            <pc:docMk/>
            <pc:sldMk cId="2349621149" sldId="258"/>
            <ac:grpSpMk id="93" creationId="{6890A515-B90B-43BC-876F-580D2FC47EC0}"/>
          </ac:grpSpMkLst>
        </pc:grpChg>
        <pc:grpChg chg="add">
          <ac:chgData name="Zhasmina Krumova Georgieva (2026746)" userId="c8eb6d58-2759-4e3e-85af-adfd2bceb53a" providerId="ADAL" clId="{5F5B11EE-35DE-784F-B9D5-D65E0C6B47D4}" dt="2022-07-12T13:23:28.416" v="601" actId="26606"/>
          <ac:grpSpMkLst>
            <pc:docMk/>
            <pc:sldMk cId="2349621149" sldId="258"/>
            <ac:grpSpMk id="108" creationId="{75343792-FB15-4868-8582-6FB07FD06552}"/>
          </ac:grpSpMkLst>
        </pc:grpChg>
        <pc:grpChg chg="add">
          <ac:chgData name="Zhasmina Krumova Georgieva (2026746)" userId="c8eb6d58-2759-4e3e-85af-adfd2bceb53a" providerId="ADAL" clId="{5F5B11EE-35DE-784F-B9D5-D65E0C6B47D4}" dt="2022-07-12T13:23:28.416" v="601" actId="26606"/>
          <ac:grpSpMkLst>
            <pc:docMk/>
            <pc:sldMk cId="2349621149" sldId="258"/>
            <ac:grpSpMk id="110" creationId="{F594A2EF-2FF2-48A2-91C9-02790030750B}"/>
          </ac:grpSpMkLst>
        </pc:grpChg>
        <pc:picChg chg="add mod">
          <ac:chgData name="Zhasmina Krumova Georgieva (2026746)" userId="c8eb6d58-2759-4e3e-85af-adfd2bceb53a" providerId="ADAL" clId="{5F5B11EE-35DE-784F-B9D5-D65E0C6B47D4}" dt="2022-07-12T13:23:28.416" v="601" actId="26606"/>
          <ac:picMkLst>
            <pc:docMk/>
            <pc:sldMk cId="2349621149" sldId="258"/>
            <ac:picMk id="5" creationId="{0AC5F870-573D-5541-BE99-4834F42B1444}"/>
          </ac:picMkLst>
        </pc:picChg>
      </pc:sldChg>
      <pc:sldChg chg="addSp delSp modSp new del mod setBg">
        <pc:chgData name="Zhasmina Krumova Georgieva (2026746)" userId="c8eb6d58-2759-4e3e-85af-adfd2bceb53a" providerId="ADAL" clId="{5F5B11EE-35DE-784F-B9D5-D65E0C6B47D4}" dt="2022-07-12T13:21:36.753" v="552" actId="680"/>
        <pc:sldMkLst>
          <pc:docMk/>
          <pc:sldMk cId="4232199991" sldId="258"/>
        </pc:sldMkLst>
        <pc:spChg chg="mod">
          <ac:chgData name="Zhasmina Krumova Georgieva (2026746)" userId="c8eb6d58-2759-4e3e-85af-adfd2bceb53a" providerId="ADAL" clId="{5F5B11EE-35DE-784F-B9D5-D65E0C6B47D4}" dt="2022-07-12T13:21:36.070" v="549" actId="20577"/>
          <ac:spMkLst>
            <pc:docMk/>
            <pc:sldMk cId="4232199991" sldId="258"/>
            <ac:spMk id="2" creationId="{38D3E493-8DCD-B84A-857C-2BB52C54421D}"/>
          </ac:spMkLst>
        </pc:spChg>
        <pc:spChg chg="add del">
          <ac:chgData name="Zhasmina Krumova Georgieva (2026746)" userId="c8eb6d58-2759-4e3e-85af-adfd2bceb53a" providerId="ADAL" clId="{5F5B11EE-35DE-784F-B9D5-D65E0C6B47D4}" dt="2022-07-12T13:21:36.710" v="551" actId="931"/>
          <ac:spMkLst>
            <pc:docMk/>
            <pc:sldMk cId="4232199991" sldId="258"/>
            <ac:spMk id="3" creationId="{4907D2CB-7152-EB4C-8A7A-A576430BC6D5}"/>
          </ac:spMkLst>
        </pc:spChg>
        <pc:spChg chg="add del">
          <ac:chgData name="Zhasmina Krumova Georgieva (2026746)" userId="c8eb6d58-2759-4e3e-85af-adfd2bceb53a" providerId="ADAL" clId="{5F5B11EE-35DE-784F-B9D5-D65E0C6B47D4}" dt="2022-07-12T13:21:33.555" v="546" actId="26606"/>
          <ac:spMkLst>
            <pc:docMk/>
            <pc:sldMk cId="4232199991" sldId="258"/>
            <ac:spMk id="36" creationId="{FD8F1113-2E3C-46E3-B54F-B7F421EEFD11}"/>
          </ac:spMkLst>
        </pc:spChg>
        <pc:spChg chg="add del">
          <ac:chgData name="Zhasmina Krumova Georgieva (2026746)" userId="c8eb6d58-2759-4e3e-85af-adfd2bceb53a" providerId="ADAL" clId="{5F5B11EE-35DE-784F-B9D5-D65E0C6B47D4}" dt="2022-07-12T13:21:33.555" v="546" actId="26606"/>
          <ac:spMkLst>
            <pc:docMk/>
            <pc:sldMk cId="4232199991" sldId="258"/>
            <ac:spMk id="38" creationId="{B54A4D14-513F-4121-92D3-5CCB46896211}"/>
          </ac:spMkLst>
        </pc:spChg>
        <pc:spChg chg="add del">
          <ac:chgData name="Zhasmina Krumova Georgieva (2026746)" userId="c8eb6d58-2759-4e3e-85af-adfd2bceb53a" providerId="ADAL" clId="{5F5B11EE-35DE-784F-B9D5-D65E0C6B47D4}" dt="2022-07-12T13:21:33.555" v="546" actId="26606"/>
          <ac:spMkLst>
            <pc:docMk/>
            <pc:sldMk cId="4232199991" sldId="258"/>
            <ac:spMk id="40" creationId="{6C3411F1-AD17-499D-AFEF-2F300F6DF0F3}"/>
          </ac:spMkLst>
        </pc:spChg>
        <pc:spChg chg="add del">
          <ac:chgData name="Zhasmina Krumova Georgieva (2026746)" userId="c8eb6d58-2759-4e3e-85af-adfd2bceb53a" providerId="ADAL" clId="{5F5B11EE-35DE-784F-B9D5-D65E0C6B47D4}" dt="2022-07-12T13:21:33.555" v="546" actId="26606"/>
          <ac:spMkLst>
            <pc:docMk/>
            <pc:sldMk cId="4232199991" sldId="258"/>
            <ac:spMk id="42" creationId="{60BF2CBE-B1E9-4C42-89DC-C35E4E651648}"/>
          </ac:spMkLst>
        </pc:spChg>
        <pc:spChg chg="add del">
          <ac:chgData name="Zhasmina Krumova Georgieva (2026746)" userId="c8eb6d58-2759-4e3e-85af-adfd2bceb53a" providerId="ADAL" clId="{5F5B11EE-35DE-784F-B9D5-D65E0C6B47D4}" dt="2022-07-12T13:21:33.555" v="546" actId="26606"/>
          <ac:spMkLst>
            <pc:docMk/>
            <pc:sldMk cId="4232199991" sldId="258"/>
            <ac:spMk id="44" creationId="{72C95A87-DCDB-41C4-B774-744B3ECBE8CB}"/>
          </ac:spMkLst>
        </pc:spChg>
        <pc:spChg chg="add del">
          <ac:chgData name="Zhasmina Krumova Georgieva (2026746)" userId="c8eb6d58-2759-4e3e-85af-adfd2bceb53a" providerId="ADAL" clId="{5F5B11EE-35DE-784F-B9D5-D65E0C6B47D4}" dt="2022-07-12T13:21:33.555" v="546" actId="26606"/>
          <ac:spMkLst>
            <pc:docMk/>
            <pc:sldMk cId="4232199991" sldId="258"/>
            <ac:spMk id="46" creationId="{BCB97515-32FF-43A6-A51C-B140193ABB66}"/>
          </ac:spMkLst>
        </pc:spChg>
        <pc:spChg chg="add del">
          <ac:chgData name="Zhasmina Krumova Georgieva (2026746)" userId="c8eb6d58-2759-4e3e-85af-adfd2bceb53a" providerId="ADAL" clId="{5F5B11EE-35DE-784F-B9D5-D65E0C6B47D4}" dt="2022-07-12T13:21:33.555" v="546" actId="26606"/>
          <ac:spMkLst>
            <pc:docMk/>
            <pc:sldMk cId="4232199991" sldId="258"/>
            <ac:spMk id="48" creationId="{9C6379D3-7045-4B76-9409-6D23D753D054}"/>
          </ac:spMkLst>
        </pc:spChg>
        <pc:spChg chg="add del">
          <ac:chgData name="Zhasmina Krumova Georgieva (2026746)" userId="c8eb6d58-2759-4e3e-85af-adfd2bceb53a" providerId="ADAL" clId="{5F5B11EE-35DE-784F-B9D5-D65E0C6B47D4}" dt="2022-07-12T13:21:33.555" v="546" actId="26606"/>
          <ac:spMkLst>
            <pc:docMk/>
            <pc:sldMk cId="4232199991" sldId="258"/>
            <ac:spMk id="50" creationId="{61B1C1DE-4201-4989-BE65-41ADC2472550}"/>
          </ac:spMkLst>
        </pc:spChg>
        <pc:spChg chg="add del">
          <ac:chgData name="Zhasmina Krumova Georgieva (2026746)" userId="c8eb6d58-2759-4e3e-85af-adfd2bceb53a" providerId="ADAL" clId="{5F5B11EE-35DE-784F-B9D5-D65E0C6B47D4}" dt="2022-07-12T13:21:33.555" v="546" actId="26606"/>
          <ac:spMkLst>
            <pc:docMk/>
            <pc:sldMk cId="4232199991" sldId="258"/>
            <ac:spMk id="52" creationId="{806398CC-D327-4E06-838C-31119BD56F81}"/>
          </ac:spMkLst>
        </pc:spChg>
        <pc:spChg chg="add del">
          <ac:chgData name="Zhasmina Krumova Georgieva (2026746)" userId="c8eb6d58-2759-4e3e-85af-adfd2bceb53a" providerId="ADAL" clId="{5F5B11EE-35DE-784F-B9D5-D65E0C6B47D4}" dt="2022-07-12T13:21:33.555" v="546" actId="26606"/>
          <ac:spMkLst>
            <pc:docMk/>
            <pc:sldMk cId="4232199991" sldId="258"/>
            <ac:spMk id="54" creationId="{70A741CC-E736-448A-A94E-5C8BB9711DCD}"/>
          </ac:spMkLst>
        </pc:spChg>
        <pc:spChg chg="add del">
          <ac:chgData name="Zhasmina Krumova Georgieva (2026746)" userId="c8eb6d58-2759-4e3e-85af-adfd2bceb53a" providerId="ADAL" clId="{5F5B11EE-35DE-784F-B9D5-D65E0C6B47D4}" dt="2022-07-12T13:21:33.555" v="546" actId="26606"/>
          <ac:spMkLst>
            <pc:docMk/>
            <pc:sldMk cId="4232199991" sldId="258"/>
            <ac:spMk id="56" creationId="{7C324CDD-B30F-47DD-8627-E2171D5E8399}"/>
          </ac:spMkLst>
        </pc:spChg>
        <pc:spChg chg="add del">
          <ac:chgData name="Zhasmina Krumova Georgieva (2026746)" userId="c8eb6d58-2759-4e3e-85af-adfd2bceb53a" providerId="ADAL" clId="{5F5B11EE-35DE-784F-B9D5-D65E0C6B47D4}" dt="2022-07-12T13:21:33.555" v="546" actId="26606"/>
          <ac:spMkLst>
            <pc:docMk/>
            <pc:sldMk cId="4232199991" sldId="258"/>
            <ac:spMk id="58" creationId="{79C8D19E-E3D6-45A6-BCA2-5918A37D7ACC}"/>
          </ac:spMkLst>
        </pc:spChg>
        <pc:spChg chg="add del">
          <ac:chgData name="Zhasmina Krumova Georgieva (2026746)" userId="c8eb6d58-2759-4e3e-85af-adfd2bceb53a" providerId="ADAL" clId="{5F5B11EE-35DE-784F-B9D5-D65E0C6B47D4}" dt="2022-07-12T13:21:33.555" v="546" actId="26606"/>
          <ac:spMkLst>
            <pc:docMk/>
            <pc:sldMk cId="4232199991" sldId="258"/>
            <ac:spMk id="60" creationId="{43280283-E04A-43CA-BFA1-F285486A2F00}"/>
          </ac:spMkLst>
        </pc:spChg>
        <pc:spChg chg="add del">
          <ac:chgData name="Zhasmina Krumova Georgieva (2026746)" userId="c8eb6d58-2759-4e3e-85af-adfd2bceb53a" providerId="ADAL" clId="{5F5B11EE-35DE-784F-B9D5-D65E0C6B47D4}" dt="2022-07-12T13:21:33.555" v="546" actId="26606"/>
          <ac:spMkLst>
            <pc:docMk/>
            <pc:sldMk cId="4232199991" sldId="258"/>
            <ac:spMk id="62" creationId="{38328CB6-0FC5-4AEA-BC7E-489267CB6F19}"/>
          </ac:spMkLst>
        </pc:spChg>
        <pc:spChg chg="add del">
          <ac:chgData name="Zhasmina Krumova Georgieva (2026746)" userId="c8eb6d58-2759-4e3e-85af-adfd2bceb53a" providerId="ADAL" clId="{5F5B11EE-35DE-784F-B9D5-D65E0C6B47D4}" dt="2022-07-12T13:21:33.555" v="546" actId="26606"/>
          <ac:spMkLst>
            <pc:docMk/>
            <pc:sldMk cId="4232199991" sldId="258"/>
            <ac:spMk id="64" creationId="{138AF5D2-3A9C-4E8F-B879-36865366A1D5}"/>
          </ac:spMkLst>
        </pc:spChg>
        <pc:grpChg chg="add del">
          <ac:chgData name="Zhasmina Krumova Georgieva (2026746)" userId="c8eb6d58-2759-4e3e-85af-adfd2bceb53a" providerId="ADAL" clId="{5F5B11EE-35DE-784F-B9D5-D65E0C6B47D4}" dt="2022-07-12T13:21:33.555" v="546" actId="26606"/>
          <ac:grpSpMkLst>
            <pc:docMk/>
            <pc:sldMk cId="4232199991" sldId="258"/>
            <ac:grpSpMk id="10" creationId="{2DAE3342-9DFC-49D4-B09C-25E310769317}"/>
          </ac:grpSpMkLst>
        </pc:grpChg>
        <pc:grpChg chg="add del">
          <ac:chgData name="Zhasmina Krumova Georgieva (2026746)" userId="c8eb6d58-2759-4e3e-85af-adfd2bceb53a" providerId="ADAL" clId="{5F5B11EE-35DE-784F-B9D5-D65E0C6B47D4}" dt="2022-07-12T13:21:33.555" v="546" actId="26606"/>
          <ac:grpSpMkLst>
            <pc:docMk/>
            <pc:sldMk cId="4232199991" sldId="258"/>
            <ac:grpSpMk id="31" creationId="{B54F73D8-62C2-4127-9D19-01219BBB9942}"/>
          </ac:grpSpMkLst>
        </pc:grpChg>
        <pc:picChg chg="add del mod">
          <ac:chgData name="Zhasmina Krumova Georgieva (2026746)" userId="c8eb6d58-2759-4e3e-85af-adfd2bceb53a" providerId="ADAL" clId="{5F5B11EE-35DE-784F-B9D5-D65E0C6B47D4}" dt="2022-07-12T13:21:36.710" v="551" actId="931"/>
          <ac:picMkLst>
            <pc:docMk/>
            <pc:sldMk cId="4232199991" sldId="258"/>
            <ac:picMk id="5" creationId="{9A17D82D-FDD0-1946-92A4-5408CF83B563}"/>
          </ac:picMkLst>
        </pc:picChg>
      </pc:sldChg>
      <pc:sldChg chg="modSp new mod setBg">
        <pc:chgData name="Zhasmina Krumova Georgieva (2026746)" userId="c8eb6d58-2759-4e3e-85af-adfd2bceb53a" providerId="ADAL" clId="{5F5B11EE-35DE-784F-B9D5-D65E0C6B47D4}" dt="2022-07-14T23:29:36.932" v="2053" actId="20577"/>
        <pc:sldMkLst>
          <pc:docMk/>
          <pc:sldMk cId="755662676" sldId="259"/>
        </pc:sldMkLst>
        <pc:spChg chg="mod">
          <ac:chgData name="Zhasmina Krumova Georgieva (2026746)" userId="c8eb6d58-2759-4e3e-85af-adfd2bceb53a" providerId="ADAL" clId="{5F5B11EE-35DE-784F-B9D5-D65E0C6B47D4}" dt="2022-07-12T13:30:44.664" v="702" actId="255"/>
          <ac:spMkLst>
            <pc:docMk/>
            <pc:sldMk cId="755662676" sldId="259"/>
            <ac:spMk id="2" creationId="{63E8D2E6-9DAF-F94A-A699-6D00EF1F19D1}"/>
          </ac:spMkLst>
        </pc:spChg>
        <pc:spChg chg="mod">
          <ac:chgData name="Zhasmina Krumova Georgieva (2026746)" userId="c8eb6d58-2759-4e3e-85af-adfd2bceb53a" providerId="ADAL" clId="{5F5B11EE-35DE-784F-B9D5-D65E0C6B47D4}" dt="2022-07-14T23:29:36.932" v="2053" actId="20577"/>
          <ac:spMkLst>
            <pc:docMk/>
            <pc:sldMk cId="755662676" sldId="259"/>
            <ac:spMk id="3" creationId="{FB27FF87-972E-6E4D-A96F-BD6BFAADA35C}"/>
          </ac:spMkLst>
        </pc:spChg>
      </pc:sldChg>
      <pc:sldChg chg="new del">
        <pc:chgData name="Zhasmina Krumova Georgieva (2026746)" userId="c8eb6d58-2759-4e3e-85af-adfd2bceb53a" providerId="ADAL" clId="{5F5B11EE-35DE-784F-B9D5-D65E0C6B47D4}" dt="2022-07-12T13:28:20.472" v="610" actId="680"/>
        <pc:sldMkLst>
          <pc:docMk/>
          <pc:sldMk cId="2968293598" sldId="259"/>
        </pc:sldMkLst>
      </pc:sldChg>
      <pc:sldChg chg="new del">
        <pc:chgData name="Zhasmina Krumova Georgieva (2026746)" userId="c8eb6d58-2759-4e3e-85af-adfd2bceb53a" providerId="ADAL" clId="{5F5B11EE-35DE-784F-B9D5-D65E0C6B47D4}" dt="2022-07-12T13:37:13.552" v="929" actId="680"/>
        <pc:sldMkLst>
          <pc:docMk/>
          <pc:sldMk cId="3276970994" sldId="260"/>
        </pc:sldMkLst>
      </pc:sldChg>
      <pc:sldChg chg="new del">
        <pc:chgData name="Zhasmina Krumova Georgieva (2026746)" userId="c8eb6d58-2759-4e3e-85af-adfd2bceb53a" providerId="ADAL" clId="{5F5B11EE-35DE-784F-B9D5-D65E0C6B47D4}" dt="2022-07-12T13:37:40.133" v="931" actId="680"/>
        <pc:sldMkLst>
          <pc:docMk/>
          <pc:sldMk cId="3774755091" sldId="260"/>
        </pc:sldMkLst>
      </pc:sldChg>
      <pc:sldChg chg="addSp delSp modSp new mod setBg setClrOvrMap">
        <pc:chgData name="Zhasmina Krumova Georgieva (2026746)" userId="c8eb6d58-2759-4e3e-85af-adfd2bceb53a" providerId="ADAL" clId="{5F5B11EE-35DE-784F-B9D5-D65E0C6B47D4}" dt="2022-07-14T22:59:16.373" v="1692" actId="1076"/>
        <pc:sldMkLst>
          <pc:docMk/>
          <pc:sldMk cId="4200890670" sldId="260"/>
        </pc:sldMkLst>
        <pc:spChg chg="mod">
          <ac:chgData name="Zhasmina Krumova Georgieva (2026746)" userId="c8eb6d58-2759-4e3e-85af-adfd2bceb53a" providerId="ADAL" clId="{5F5B11EE-35DE-784F-B9D5-D65E0C6B47D4}" dt="2022-07-14T22:59:16.373" v="1692" actId="1076"/>
          <ac:spMkLst>
            <pc:docMk/>
            <pc:sldMk cId="4200890670" sldId="260"/>
            <ac:spMk id="2" creationId="{A81888BD-0BB6-BC4D-BDEF-EC50B14A08C3}"/>
          </ac:spMkLst>
        </pc:spChg>
        <pc:spChg chg="del">
          <ac:chgData name="Zhasmina Krumova Georgieva (2026746)" userId="c8eb6d58-2759-4e3e-85af-adfd2bceb53a" providerId="ADAL" clId="{5F5B11EE-35DE-784F-B9D5-D65E0C6B47D4}" dt="2022-07-14T22:55:59.107" v="1546" actId="931"/>
          <ac:spMkLst>
            <pc:docMk/>
            <pc:sldMk cId="4200890670" sldId="260"/>
            <ac:spMk id="3" creationId="{71D797A2-EBE0-B34C-95EB-81F7E07089C3}"/>
          </ac:spMkLst>
        </pc:spChg>
        <pc:spChg chg="add del mod">
          <ac:chgData name="Zhasmina Krumova Georgieva (2026746)" userId="c8eb6d58-2759-4e3e-85af-adfd2bceb53a" providerId="ADAL" clId="{5F5B11EE-35DE-784F-B9D5-D65E0C6B47D4}" dt="2022-07-14T22:56:24.870" v="1611"/>
          <ac:spMkLst>
            <pc:docMk/>
            <pc:sldMk cId="4200890670" sldId="260"/>
            <ac:spMk id="6" creationId="{DA596B26-B161-E24A-8FBA-C6319B7A4235}"/>
          </ac:spMkLst>
        </pc:spChg>
        <pc:spChg chg="add del mod">
          <ac:chgData name="Zhasmina Krumova Georgieva (2026746)" userId="c8eb6d58-2759-4e3e-85af-adfd2bceb53a" providerId="ADAL" clId="{5F5B11EE-35DE-784F-B9D5-D65E0C6B47D4}" dt="2022-07-14T22:56:11.359" v="1551" actId="478"/>
          <ac:spMkLst>
            <pc:docMk/>
            <pc:sldMk cId="4200890670" sldId="260"/>
            <ac:spMk id="8" creationId="{735DB60D-4E4B-334F-ADD1-CCBB24001641}"/>
          </ac:spMkLst>
        </pc:spChg>
        <pc:spChg chg="add del">
          <ac:chgData name="Zhasmina Krumova Georgieva (2026746)" userId="c8eb6d58-2759-4e3e-85af-adfd2bceb53a" providerId="ADAL" clId="{5F5B11EE-35DE-784F-B9D5-D65E0C6B47D4}" dt="2022-07-14T22:57:21.936" v="1622" actId="26606"/>
          <ac:spMkLst>
            <pc:docMk/>
            <pc:sldMk cId="4200890670" sldId="260"/>
            <ac:spMk id="9" creationId="{2E3D57EE-E373-0265-3503-F6A658842998}"/>
          </ac:spMkLst>
        </pc:spChg>
        <pc:spChg chg="add del">
          <ac:chgData name="Zhasmina Krumova Georgieva (2026746)" userId="c8eb6d58-2759-4e3e-85af-adfd2bceb53a" providerId="ADAL" clId="{5F5B11EE-35DE-784F-B9D5-D65E0C6B47D4}" dt="2022-07-14T22:57:21.936" v="1622" actId="26606"/>
          <ac:spMkLst>
            <pc:docMk/>
            <pc:sldMk cId="4200890670" sldId="260"/>
            <ac:spMk id="12" creationId="{A3BAF07C-C39E-42EB-BB22-8D46691D9735}"/>
          </ac:spMkLst>
        </pc:spChg>
        <pc:spChg chg="add del">
          <ac:chgData name="Zhasmina Krumova Georgieva (2026746)" userId="c8eb6d58-2759-4e3e-85af-adfd2bceb53a" providerId="ADAL" clId="{5F5B11EE-35DE-784F-B9D5-D65E0C6B47D4}" dt="2022-07-14T22:57:21.936" v="1622" actId="26606"/>
          <ac:spMkLst>
            <pc:docMk/>
            <pc:sldMk cId="4200890670" sldId="260"/>
            <ac:spMk id="35" creationId="{44C110BA-81E8-4247-853A-5F2B93E92E46}"/>
          </ac:spMkLst>
        </pc:spChg>
        <pc:spChg chg="add">
          <ac:chgData name="Zhasmina Krumova Georgieva (2026746)" userId="c8eb6d58-2759-4e3e-85af-adfd2bceb53a" providerId="ADAL" clId="{5F5B11EE-35DE-784F-B9D5-D65E0C6B47D4}" dt="2022-07-14T22:57:21.961" v="1623" actId="26606"/>
          <ac:spMkLst>
            <pc:docMk/>
            <pc:sldMk cId="4200890670" sldId="260"/>
            <ac:spMk id="36" creationId="{FD8F1113-2E3C-46E3-B54F-B7F421EEFD11}"/>
          </ac:spMkLst>
        </pc:spChg>
        <pc:spChg chg="add">
          <ac:chgData name="Zhasmina Krumova Georgieva (2026746)" userId="c8eb6d58-2759-4e3e-85af-adfd2bceb53a" providerId="ADAL" clId="{5F5B11EE-35DE-784F-B9D5-D65E0C6B47D4}" dt="2022-07-14T22:57:21.961" v="1623" actId="26606"/>
          <ac:spMkLst>
            <pc:docMk/>
            <pc:sldMk cId="4200890670" sldId="260"/>
            <ac:spMk id="38" creationId="{B54A4D14-513F-4121-92D3-5CCB46896211}"/>
          </ac:spMkLst>
        </pc:spChg>
        <pc:spChg chg="add">
          <ac:chgData name="Zhasmina Krumova Georgieva (2026746)" userId="c8eb6d58-2759-4e3e-85af-adfd2bceb53a" providerId="ADAL" clId="{5F5B11EE-35DE-784F-B9D5-D65E0C6B47D4}" dt="2022-07-14T22:57:21.961" v="1623" actId="26606"/>
          <ac:spMkLst>
            <pc:docMk/>
            <pc:sldMk cId="4200890670" sldId="260"/>
            <ac:spMk id="40" creationId="{6C3411F1-AD17-499D-AFEF-2F300F6DF0F3}"/>
          </ac:spMkLst>
        </pc:spChg>
        <pc:spChg chg="add">
          <ac:chgData name="Zhasmina Krumova Georgieva (2026746)" userId="c8eb6d58-2759-4e3e-85af-adfd2bceb53a" providerId="ADAL" clId="{5F5B11EE-35DE-784F-B9D5-D65E0C6B47D4}" dt="2022-07-14T22:57:21.961" v="1623" actId="26606"/>
          <ac:spMkLst>
            <pc:docMk/>
            <pc:sldMk cId="4200890670" sldId="260"/>
            <ac:spMk id="42" creationId="{60BF2CBE-B1E9-4C42-89DC-C35E4E651648}"/>
          </ac:spMkLst>
        </pc:spChg>
        <pc:spChg chg="add">
          <ac:chgData name="Zhasmina Krumova Georgieva (2026746)" userId="c8eb6d58-2759-4e3e-85af-adfd2bceb53a" providerId="ADAL" clId="{5F5B11EE-35DE-784F-B9D5-D65E0C6B47D4}" dt="2022-07-14T22:57:21.961" v="1623" actId="26606"/>
          <ac:spMkLst>
            <pc:docMk/>
            <pc:sldMk cId="4200890670" sldId="260"/>
            <ac:spMk id="44" creationId="{72C95A87-DCDB-41C4-B774-744B3ECBE8CB}"/>
          </ac:spMkLst>
        </pc:spChg>
        <pc:spChg chg="add">
          <ac:chgData name="Zhasmina Krumova Georgieva (2026746)" userId="c8eb6d58-2759-4e3e-85af-adfd2bceb53a" providerId="ADAL" clId="{5F5B11EE-35DE-784F-B9D5-D65E0C6B47D4}" dt="2022-07-14T22:57:21.961" v="1623" actId="26606"/>
          <ac:spMkLst>
            <pc:docMk/>
            <pc:sldMk cId="4200890670" sldId="260"/>
            <ac:spMk id="46" creationId="{BCB97515-32FF-43A6-A51C-B140193ABB66}"/>
          </ac:spMkLst>
        </pc:spChg>
        <pc:spChg chg="add">
          <ac:chgData name="Zhasmina Krumova Georgieva (2026746)" userId="c8eb6d58-2759-4e3e-85af-adfd2bceb53a" providerId="ADAL" clId="{5F5B11EE-35DE-784F-B9D5-D65E0C6B47D4}" dt="2022-07-14T22:57:21.961" v="1623" actId="26606"/>
          <ac:spMkLst>
            <pc:docMk/>
            <pc:sldMk cId="4200890670" sldId="260"/>
            <ac:spMk id="48" creationId="{9C6379D3-7045-4B76-9409-6D23D753D054}"/>
          </ac:spMkLst>
        </pc:spChg>
        <pc:spChg chg="add">
          <ac:chgData name="Zhasmina Krumova Georgieva (2026746)" userId="c8eb6d58-2759-4e3e-85af-adfd2bceb53a" providerId="ADAL" clId="{5F5B11EE-35DE-784F-B9D5-D65E0C6B47D4}" dt="2022-07-14T22:57:21.961" v="1623" actId="26606"/>
          <ac:spMkLst>
            <pc:docMk/>
            <pc:sldMk cId="4200890670" sldId="260"/>
            <ac:spMk id="50" creationId="{61B1C1DE-4201-4989-BE65-41ADC2472550}"/>
          </ac:spMkLst>
        </pc:spChg>
        <pc:spChg chg="add">
          <ac:chgData name="Zhasmina Krumova Georgieva (2026746)" userId="c8eb6d58-2759-4e3e-85af-adfd2bceb53a" providerId="ADAL" clId="{5F5B11EE-35DE-784F-B9D5-D65E0C6B47D4}" dt="2022-07-14T22:57:21.961" v="1623" actId="26606"/>
          <ac:spMkLst>
            <pc:docMk/>
            <pc:sldMk cId="4200890670" sldId="260"/>
            <ac:spMk id="52" creationId="{806398CC-D327-4E06-838C-31119BD56F81}"/>
          </ac:spMkLst>
        </pc:spChg>
        <pc:spChg chg="add">
          <ac:chgData name="Zhasmina Krumova Georgieva (2026746)" userId="c8eb6d58-2759-4e3e-85af-adfd2bceb53a" providerId="ADAL" clId="{5F5B11EE-35DE-784F-B9D5-D65E0C6B47D4}" dt="2022-07-14T22:57:21.961" v="1623" actId="26606"/>
          <ac:spMkLst>
            <pc:docMk/>
            <pc:sldMk cId="4200890670" sldId="260"/>
            <ac:spMk id="54" creationId="{70A741CC-E736-448A-A94E-5C8BB9711DCD}"/>
          </ac:spMkLst>
        </pc:spChg>
        <pc:spChg chg="add">
          <ac:chgData name="Zhasmina Krumova Georgieva (2026746)" userId="c8eb6d58-2759-4e3e-85af-adfd2bceb53a" providerId="ADAL" clId="{5F5B11EE-35DE-784F-B9D5-D65E0C6B47D4}" dt="2022-07-14T22:57:21.961" v="1623" actId="26606"/>
          <ac:spMkLst>
            <pc:docMk/>
            <pc:sldMk cId="4200890670" sldId="260"/>
            <ac:spMk id="56" creationId="{7C324CDD-B30F-47DD-8627-E2171D5E8399}"/>
          </ac:spMkLst>
        </pc:spChg>
        <pc:spChg chg="add">
          <ac:chgData name="Zhasmina Krumova Georgieva (2026746)" userId="c8eb6d58-2759-4e3e-85af-adfd2bceb53a" providerId="ADAL" clId="{5F5B11EE-35DE-784F-B9D5-D65E0C6B47D4}" dt="2022-07-14T22:57:21.961" v="1623" actId="26606"/>
          <ac:spMkLst>
            <pc:docMk/>
            <pc:sldMk cId="4200890670" sldId="260"/>
            <ac:spMk id="58" creationId="{79C8D19E-E3D6-45A6-BCA2-5918A37D7ACC}"/>
          </ac:spMkLst>
        </pc:spChg>
        <pc:spChg chg="add">
          <ac:chgData name="Zhasmina Krumova Georgieva (2026746)" userId="c8eb6d58-2759-4e3e-85af-adfd2bceb53a" providerId="ADAL" clId="{5F5B11EE-35DE-784F-B9D5-D65E0C6B47D4}" dt="2022-07-14T22:57:21.961" v="1623" actId="26606"/>
          <ac:spMkLst>
            <pc:docMk/>
            <pc:sldMk cId="4200890670" sldId="260"/>
            <ac:spMk id="60" creationId="{43280283-E04A-43CA-BFA1-F285486A2F00}"/>
          </ac:spMkLst>
        </pc:spChg>
        <pc:spChg chg="add">
          <ac:chgData name="Zhasmina Krumova Georgieva (2026746)" userId="c8eb6d58-2759-4e3e-85af-adfd2bceb53a" providerId="ADAL" clId="{5F5B11EE-35DE-784F-B9D5-D65E0C6B47D4}" dt="2022-07-14T22:57:21.961" v="1623" actId="26606"/>
          <ac:spMkLst>
            <pc:docMk/>
            <pc:sldMk cId="4200890670" sldId="260"/>
            <ac:spMk id="62" creationId="{38328CB6-0FC5-4AEA-BC7E-489267CB6F19}"/>
          </ac:spMkLst>
        </pc:spChg>
        <pc:spChg chg="add">
          <ac:chgData name="Zhasmina Krumova Georgieva (2026746)" userId="c8eb6d58-2759-4e3e-85af-adfd2bceb53a" providerId="ADAL" clId="{5F5B11EE-35DE-784F-B9D5-D65E0C6B47D4}" dt="2022-07-14T22:57:21.961" v="1623" actId="26606"/>
          <ac:spMkLst>
            <pc:docMk/>
            <pc:sldMk cId="4200890670" sldId="260"/>
            <ac:spMk id="64" creationId="{138AF5D2-3A9C-4E8F-B879-36865366A1D5}"/>
          </ac:spMkLst>
        </pc:spChg>
        <pc:grpChg chg="add">
          <ac:chgData name="Zhasmina Krumova Georgieva (2026746)" userId="c8eb6d58-2759-4e3e-85af-adfd2bceb53a" providerId="ADAL" clId="{5F5B11EE-35DE-784F-B9D5-D65E0C6B47D4}" dt="2022-07-14T22:57:21.961" v="1623" actId="26606"/>
          <ac:grpSpMkLst>
            <pc:docMk/>
            <pc:sldMk cId="4200890670" sldId="260"/>
            <ac:grpSpMk id="10" creationId="{2DAE3342-9DFC-49D4-B09C-25E310769317}"/>
          </ac:grpSpMkLst>
        </pc:grpChg>
        <pc:grpChg chg="add del">
          <ac:chgData name="Zhasmina Krumova Georgieva (2026746)" userId="c8eb6d58-2759-4e3e-85af-adfd2bceb53a" providerId="ADAL" clId="{5F5B11EE-35DE-784F-B9D5-D65E0C6B47D4}" dt="2022-07-14T22:57:21.936" v="1622" actId="26606"/>
          <ac:grpSpMkLst>
            <pc:docMk/>
            <pc:sldMk cId="4200890670" sldId="260"/>
            <ac:grpSpMk id="14" creationId="{D8E9CF54-0466-4261-9E62-0249E60E1886}"/>
          </ac:grpSpMkLst>
        </pc:grpChg>
        <pc:grpChg chg="add">
          <ac:chgData name="Zhasmina Krumova Georgieva (2026746)" userId="c8eb6d58-2759-4e3e-85af-adfd2bceb53a" providerId="ADAL" clId="{5F5B11EE-35DE-784F-B9D5-D65E0C6B47D4}" dt="2022-07-14T22:57:21.961" v="1623" actId="26606"/>
          <ac:grpSpMkLst>
            <pc:docMk/>
            <pc:sldMk cId="4200890670" sldId="260"/>
            <ac:grpSpMk id="31" creationId="{B54F73D8-62C2-4127-9D19-01219BBB9942}"/>
          </ac:grpSpMkLst>
        </pc:grpChg>
        <pc:picChg chg="add del mod">
          <ac:chgData name="Zhasmina Krumova Georgieva (2026746)" userId="c8eb6d58-2759-4e3e-85af-adfd2bceb53a" providerId="ADAL" clId="{5F5B11EE-35DE-784F-B9D5-D65E0C6B47D4}" dt="2022-07-14T22:57:21.961" v="1623" actId="26606"/>
          <ac:picMkLst>
            <pc:docMk/>
            <pc:sldMk cId="4200890670" sldId="260"/>
            <ac:picMk id="5" creationId="{CC96364B-2473-D141-97EC-FA07EF7B9D8F}"/>
          </ac:picMkLst>
        </pc:picChg>
      </pc:sldChg>
      <pc:sldChg chg="addSp delSp modSp new mod setBg addAnim setClrOvrMap">
        <pc:chgData name="Zhasmina Krumova Georgieva (2026746)" userId="c8eb6d58-2759-4e3e-85af-adfd2bceb53a" providerId="ADAL" clId="{5F5B11EE-35DE-784F-B9D5-D65E0C6B47D4}" dt="2022-07-14T23:13:26.193" v="1910" actId="20577"/>
        <pc:sldMkLst>
          <pc:docMk/>
          <pc:sldMk cId="374030239" sldId="261"/>
        </pc:sldMkLst>
        <pc:spChg chg="mod">
          <ac:chgData name="Zhasmina Krumova Georgieva (2026746)" userId="c8eb6d58-2759-4e3e-85af-adfd2bceb53a" providerId="ADAL" clId="{5F5B11EE-35DE-784F-B9D5-D65E0C6B47D4}" dt="2022-07-14T23:12:59.885" v="1909" actId="122"/>
          <ac:spMkLst>
            <pc:docMk/>
            <pc:sldMk cId="374030239" sldId="261"/>
            <ac:spMk id="2" creationId="{92225E6C-F79B-4544-8CA5-8F23C520C790}"/>
          </ac:spMkLst>
        </pc:spChg>
        <pc:spChg chg="mod ord">
          <ac:chgData name="Zhasmina Krumova Georgieva (2026746)" userId="c8eb6d58-2759-4e3e-85af-adfd2bceb53a" providerId="ADAL" clId="{5F5B11EE-35DE-784F-B9D5-D65E0C6B47D4}" dt="2022-07-14T23:13:26.193" v="1910" actId="20577"/>
          <ac:spMkLst>
            <pc:docMk/>
            <pc:sldMk cId="374030239" sldId="261"/>
            <ac:spMk id="3" creationId="{F37FB75A-28F5-FC4A-8463-9196B086177E}"/>
          </ac:spMkLst>
        </pc:spChg>
        <pc:spChg chg="add del mod">
          <ac:chgData name="Zhasmina Krumova Georgieva (2026746)" userId="c8eb6d58-2759-4e3e-85af-adfd2bceb53a" providerId="ADAL" clId="{5F5B11EE-35DE-784F-B9D5-D65E0C6B47D4}" dt="2022-07-14T22:59:41.975" v="1693" actId="478"/>
          <ac:spMkLst>
            <pc:docMk/>
            <pc:sldMk cId="374030239" sldId="261"/>
            <ac:spMk id="6" creationId="{933D48DF-7EDD-D14E-8D85-B12B007A3BAE}"/>
          </ac:spMkLst>
        </pc:spChg>
        <pc:spChg chg="add del mod">
          <ac:chgData name="Zhasmina Krumova Georgieva (2026746)" userId="c8eb6d58-2759-4e3e-85af-adfd2bceb53a" providerId="ADAL" clId="{5F5B11EE-35DE-784F-B9D5-D65E0C6B47D4}" dt="2022-07-14T23:12:54.725" v="1908"/>
          <ac:spMkLst>
            <pc:docMk/>
            <pc:sldMk cId="374030239" sldId="261"/>
            <ac:spMk id="8" creationId="{E2B91295-84B1-C543-AAF7-87D7CAB85C90}"/>
          </ac:spMkLst>
        </pc:spChg>
        <pc:spChg chg="add del">
          <ac:chgData name="Zhasmina Krumova Georgieva (2026746)" userId="c8eb6d58-2759-4e3e-85af-adfd2bceb53a" providerId="ADAL" clId="{5F5B11EE-35DE-784F-B9D5-D65E0C6B47D4}" dt="2022-07-14T23:02:27.215" v="1803" actId="26606"/>
          <ac:spMkLst>
            <pc:docMk/>
            <pc:sldMk cId="374030239" sldId="261"/>
            <ac:spMk id="11" creationId="{FD8F1113-2E3C-46E3-B54F-B7F421EEFD11}"/>
          </ac:spMkLst>
        </pc:spChg>
        <pc:spChg chg="add del">
          <ac:chgData name="Zhasmina Krumova Georgieva (2026746)" userId="c8eb6d58-2759-4e3e-85af-adfd2bceb53a" providerId="ADAL" clId="{5F5B11EE-35DE-784F-B9D5-D65E0C6B47D4}" dt="2022-07-14T23:02:27.215" v="1803" actId="26606"/>
          <ac:spMkLst>
            <pc:docMk/>
            <pc:sldMk cId="374030239" sldId="261"/>
            <ac:spMk id="13" creationId="{B54A4D14-513F-4121-92D3-5CCB46896211}"/>
          </ac:spMkLst>
        </pc:spChg>
        <pc:spChg chg="add del">
          <ac:chgData name="Zhasmina Krumova Georgieva (2026746)" userId="c8eb6d58-2759-4e3e-85af-adfd2bceb53a" providerId="ADAL" clId="{5F5B11EE-35DE-784F-B9D5-D65E0C6B47D4}" dt="2022-07-14T23:02:27.215" v="1803" actId="26606"/>
          <ac:spMkLst>
            <pc:docMk/>
            <pc:sldMk cId="374030239" sldId="261"/>
            <ac:spMk id="15" creationId="{6C3411F1-AD17-499D-AFEF-2F300F6DF0F3}"/>
          </ac:spMkLst>
        </pc:spChg>
        <pc:spChg chg="add del">
          <ac:chgData name="Zhasmina Krumova Georgieva (2026746)" userId="c8eb6d58-2759-4e3e-85af-adfd2bceb53a" providerId="ADAL" clId="{5F5B11EE-35DE-784F-B9D5-D65E0C6B47D4}" dt="2022-07-14T23:02:27.215" v="1803" actId="26606"/>
          <ac:spMkLst>
            <pc:docMk/>
            <pc:sldMk cId="374030239" sldId="261"/>
            <ac:spMk id="17" creationId="{60BF2CBE-B1E9-4C42-89DC-C35E4E651648}"/>
          </ac:spMkLst>
        </pc:spChg>
        <pc:spChg chg="add del">
          <ac:chgData name="Zhasmina Krumova Georgieva (2026746)" userId="c8eb6d58-2759-4e3e-85af-adfd2bceb53a" providerId="ADAL" clId="{5F5B11EE-35DE-784F-B9D5-D65E0C6B47D4}" dt="2022-07-14T23:02:27.215" v="1803" actId="26606"/>
          <ac:spMkLst>
            <pc:docMk/>
            <pc:sldMk cId="374030239" sldId="261"/>
            <ac:spMk id="19" creationId="{72C95A87-DCDB-41C4-B774-744B3ECBE8CB}"/>
          </ac:spMkLst>
        </pc:spChg>
        <pc:spChg chg="add del">
          <ac:chgData name="Zhasmina Krumova Georgieva (2026746)" userId="c8eb6d58-2759-4e3e-85af-adfd2bceb53a" providerId="ADAL" clId="{5F5B11EE-35DE-784F-B9D5-D65E0C6B47D4}" dt="2022-07-14T23:02:27.215" v="1803" actId="26606"/>
          <ac:spMkLst>
            <pc:docMk/>
            <pc:sldMk cId="374030239" sldId="261"/>
            <ac:spMk id="21" creationId="{BCB97515-32FF-43A6-A51C-B140193ABB66}"/>
          </ac:spMkLst>
        </pc:spChg>
        <pc:spChg chg="add del">
          <ac:chgData name="Zhasmina Krumova Georgieva (2026746)" userId="c8eb6d58-2759-4e3e-85af-adfd2bceb53a" providerId="ADAL" clId="{5F5B11EE-35DE-784F-B9D5-D65E0C6B47D4}" dt="2022-07-14T23:02:27.215" v="1803" actId="26606"/>
          <ac:spMkLst>
            <pc:docMk/>
            <pc:sldMk cId="374030239" sldId="261"/>
            <ac:spMk id="23" creationId="{9C6379D3-7045-4B76-9409-6D23D753D054}"/>
          </ac:spMkLst>
        </pc:spChg>
        <pc:spChg chg="add del">
          <ac:chgData name="Zhasmina Krumova Georgieva (2026746)" userId="c8eb6d58-2759-4e3e-85af-adfd2bceb53a" providerId="ADAL" clId="{5F5B11EE-35DE-784F-B9D5-D65E0C6B47D4}" dt="2022-07-14T23:02:27.215" v="1803" actId="26606"/>
          <ac:spMkLst>
            <pc:docMk/>
            <pc:sldMk cId="374030239" sldId="261"/>
            <ac:spMk id="25" creationId="{61B1C1DE-4201-4989-BE65-41ADC2472550}"/>
          </ac:spMkLst>
        </pc:spChg>
        <pc:spChg chg="add del">
          <ac:chgData name="Zhasmina Krumova Georgieva (2026746)" userId="c8eb6d58-2759-4e3e-85af-adfd2bceb53a" providerId="ADAL" clId="{5F5B11EE-35DE-784F-B9D5-D65E0C6B47D4}" dt="2022-07-14T23:02:27.215" v="1803" actId="26606"/>
          <ac:spMkLst>
            <pc:docMk/>
            <pc:sldMk cId="374030239" sldId="261"/>
            <ac:spMk id="27" creationId="{806398CC-D327-4E06-838C-31119BD56F81}"/>
          </ac:spMkLst>
        </pc:spChg>
        <pc:spChg chg="add del">
          <ac:chgData name="Zhasmina Krumova Georgieva (2026746)" userId="c8eb6d58-2759-4e3e-85af-adfd2bceb53a" providerId="ADAL" clId="{5F5B11EE-35DE-784F-B9D5-D65E0C6B47D4}" dt="2022-07-14T23:02:27.215" v="1803" actId="26606"/>
          <ac:spMkLst>
            <pc:docMk/>
            <pc:sldMk cId="374030239" sldId="261"/>
            <ac:spMk id="29" creationId="{70A741CC-E736-448A-A94E-5C8BB9711DCD}"/>
          </ac:spMkLst>
        </pc:spChg>
        <pc:spChg chg="add del">
          <ac:chgData name="Zhasmina Krumova Georgieva (2026746)" userId="c8eb6d58-2759-4e3e-85af-adfd2bceb53a" providerId="ADAL" clId="{5F5B11EE-35DE-784F-B9D5-D65E0C6B47D4}" dt="2022-07-14T23:02:27.215" v="1803" actId="26606"/>
          <ac:spMkLst>
            <pc:docMk/>
            <pc:sldMk cId="374030239" sldId="261"/>
            <ac:spMk id="31" creationId="{7C324CDD-B30F-47DD-8627-E2171D5E8399}"/>
          </ac:spMkLst>
        </pc:spChg>
        <pc:spChg chg="add del">
          <ac:chgData name="Zhasmina Krumova Georgieva (2026746)" userId="c8eb6d58-2759-4e3e-85af-adfd2bceb53a" providerId="ADAL" clId="{5F5B11EE-35DE-784F-B9D5-D65E0C6B47D4}" dt="2022-07-14T23:02:27.215" v="1803" actId="26606"/>
          <ac:spMkLst>
            <pc:docMk/>
            <pc:sldMk cId="374030239" sldId="261"/>
            <ac:spMk id="33" creationId="{79C8D19E-E3D6-45A6-BCA2-5918A37D7ACC}"/>
          </ac:spMkLst>
        </pc:spChg>
        <pc:spChg chg="add del">
          <ac:chgData name="Zhasmina Krumova Georgieva (2026746)" userId="c8eb6d58-2759-4e3e-85af-adfd2bceb53a" providerId="ADAL" clId="{5F5B11EE-35DE-784F-B9D5-D65E0C6B47D4}" dt="2022-07-14T23:02:27.215" v="1803" actId="26606"/>
          <ac:spMkLst>
            <pc:docMk/>
            <pc:sldMk cId="374030239" sldId="261"/>
            <ac:spMk id="35" creationId="{43280283-E04A-43CA-BFA1-F285486A2F00}"/>
          </ac:spMkLst>
        </pc:spChg>
        <pc:spChg chg="add del">
          <ac:chgData name="Zhasmina Krumova Georgieva (2026746)" userId="c8eb6d58-2759-4e3e-85af-adfd2bceb53a" providerId="ADAL" clId="{5F5B11EE-35DE-784F-B9D5-D65E0C6B47D4}" dt="2022-07-14T23:02:27.215" v="1803" actId="26606"/>
          <ac:spMkLst>
            <pc:docMk/>
            <pc:sldMk cId="374030239" sldId="261"/>
            <ac:spMk id="37" creationId="{38328CB6-0FC5-4AEA-BC7E-489267CB6F19}"/>
          </ac:spMkLst>
        </pc:spChg>
        <pc:spChg chg="add del">
          <ac:chgData name="Zhasmina Krumova Georgieva (2026746)" userId="c8eb6d58-2759-4e3e-85af-adfd2bceb53a" providerId="ADAL" clId="{5F5B11EE-35DE-784F-B9D5-D65E0C6B47D4}" dt="2022-07-14T23:02:27.215" v="1803" actId="26606"/>
          <ac:spMkLst>
            <pc:docMk/>
            <pc:sldMk cId="374030239" sldId="261"/>
            <ac:spMk id="39" creationId="{138AF5D2-3A9C-4E8F-B879-36865366A1D5}"/>
          </ac:spMkLst>
        </pc:spChg>
        <pc:spChg chg="add del">
          <ac:chgData name="Zhasmina Krumova Georgieva (2026746)" userId="c8eb6d58-2759-4e3e-85af-adfd2bceb53a" providerId="ADAL" clId="{5F5B11EE-35DE-784F-B9D5-D65E0C6B47D4}" dt="2022-07-14T23:12:27.779" v="1901" actId="26606"/>
          <ac:spMkLst>
            <pc:docMk/>
            <pc:sldMk cId="374030239" sldId="261"/>
            <ac:spMk id="44" creationId="{8334A2EF-69D9-41C1-9876-91D7FCF7C3C4}"/>
          </ac:spMkLst>
        </pc:spChg>
        <pc:spChg chg="add del">
          <ac:chgData name="Zhasmina Krumova Georgieva (2026746)" userId="c8eb6d58-2759-4e3e-85af-adfd2bceb53a" providerId="ADAL" clId="{5F5B11EE-35DE-784F-B9D5-D65E0C6B47D4}" dt="2022-07-14T23:12:27.779" v="1901" actId="26606"/>
          <ac:spMkLst>
            <pc:docMk/>
            <pc:sldMk cId="374030239" sldId="261"/>
            <ac:spMk id="67" creationId="{C8CA0C52-5ACA-4F17-AA4A-312E0E110981}"/>
          </ac:spMkLst>
        </pc:spChg>
        <pc:spChg chg="add del">
          <ac:chgData name="Zhasmina Krumova Georgieva (2026746)" userId="c8eb6d58-2759-4e3e-85af-adfd2bceb53a" providerId="ADAL" clId="{5F5B11EE-35DE-784F-B9D5-D65E0C6B47D4}" dt="2022-07-14T23:12:27.779" v="1901" actId="26606"/>
          <ac:spMkLst>
            <pc:docMk/>
            <pc:sldMk cId="374030239" sldId="261"/>
            <ac:spMk id="69" creationId="{4F37E7FB-7372-47E3-914E-7CF7E94B1C49}"/>
          </ac:spMkLst>
        </pc:spChg>
        <pc:spChg chg="add del">
          <ac:chgData name="Zhasmina Krumova Georgieva (2026746)" userId="c8eb6d58-2759-4e3e-85af-adfd2bceb53a" providerId="ADAL" clId="{5F5B11EE-35DE-784F-B9D5-D65E0C6B47D4}" dt="2022-07-14T23:12:27.757" v="1900" actId="26606"/>
          <ac:spMkLst>
            <pc:docMk/>
            <pc:sldMk cId="374030239" sldId="261"/>
            <ac:spMk id="74" creationId="{8334A2EF-69D9-41C1-9876-91D7FCF7C3C4}"/>
          </ac:spMkLst>
        </pc:spChg>
        <pc:spChg chg="add del">
          <ac:chgData name="Zhasmina Krumova Georgieva (2026746)" userId="c8eb6d58-2759-4e3e-85af-adfd2bceb53a" providerId="ADAL" clId="{5F5B11EE-35DE-784F-B9D5-D65E0C6B47D4}" dt="2022-07-14T23:12:27.757" v="1900" actId="26606"/>
          <ac:spMkLst>
            <pc:docMk/>
            <pc:sldMk cId="374030239" sldId="261"/>
            <ac:spMk id="97" creationId="{C8CA0C52-5ACA-4F17-AA4A-312E0E110981}"/>
          </ac:spMkLst>
        </pc:spChg>
        <pc:spChg chg="add del">
          <ac:chgData name="Zhasmina Krumova Georgieva (2026746)" userId="c8eb6d58-2759-4e3e-85af-adfd2bceb53a" providerId="ADAL" clId="{5F5B11EE-35DE-784F-B9D5-D65E0C6B47D4}" dt="2022-07-14T23:12:27.757" v="1900" actId="26606"/>
          <ac:spMkLst>
            <pc:docMk/>
            <pc:sldMk cId="374030239" sldId="261"/>
            <ac:spMk id="99" creationId="{4F37E7FB-7372-47E3-914E-7CF7E94B1C49}"/>
          </ac:spMkLst>
        </pc:spChg>
        <pc:spChg chg="add">
          <ac:chgData name="Zhasmina Krumova Georgieva (2026746)" userId="c8eb6d58-2759-4e3e-85af-adfd2bceb53a" providerId="ADAL" clId="{5F5B11EE-35DE-784F-B9D5-D65E0C6B47D4}" dt="2022-07-14T23:12:27.779" v="1901" actId="26606"/>
          <ac:spMkLst>
            <pc:docMk/>
            <pc:sldMk cId="374030239" sldId="261"/>
            <ac:spMk id="102" creationId="{A3BAF07C-C39E-42EB-BB22-8D46691D9735}"/>
          </ac:spMkLst>
        </pc:spChg>
        <pc:grpChg chg="add del">
          <ac:chgData name="Zhasmina Krumova Georgieva (2026746)" userId="c8eb6d58-2759-4e3e-85af-adfd2bceb53a" providerId="ADAL" clId="{5F5B11EE-35DE-784F-B9D5-D65E0C6B47D4}" dt="2022-07-14T23:12:27.779" v="1901" actId="26606"/>
          <ac:grpSpMkLst>
            <pc:docMk/>
            <pc:sldMk cId="374030239" sldId="261"/>
            <ac:grpSpMk id="46" creationId="{874C0C03-1202-4DC9-BA33-998DDFB3FB89}"/>
          </ac:grpSpMkLst>
        </pc:grpChg>
        <pc:grpChg chg="add del">
          <ac:chgData name="Zhasmina Krumova Georgieva (2026746)" userId="c8eb6d58-2759-4e3e-85af-adfd2bceb53a" providerId="ADAL" clId="{5F5B11EE-35DE-784F-B9D5-D65E0C6B47D4}" dt="2022-07-14T23:12:27.757" v="1900" actId="26606"/>
          <ac:grpSpMkLst>
            <pc:docMk/>
            <pc:sldMk cId="374030239" sldId="261"/>
            <ac:grpSpMk id="76" creationId="{874C0C03-1202-4DC9-BA33-998DDFB3FB89}"/>
          </ac:grpSpMkLst>
        </pc:grpChg>
        <pc:grpChg chg="add">
          <ac:chgData name="Zhasmina Krumova Georgieva (2026746)" userId="c8eb6d58-2759-4e3e-85af-adfd2bceb53a" providerId="ADAL" clId="{5F5B11EE-35DE-784F-B9D5-D65E0C6B47D4}" dt="2022-07-14T23:12:27.779" v="1901" actId="26606"/>
          <ac:grpSpMkLst>
            <pc:docMk/>
            <pc:sldMk cId="374030239" sldId="261"/>
            <ac:grpSpMk id="101" creationId="{AE19E2D2-078B-459F-A431-2037B063FDF3}"/>
          </ac:grpSpMkLst>
        </pc:grpChg>
        <pc:grpChg chg="add">
          <ac:chgData name="Zhasmina Krumova Georgieva (2026746)" userId="c8eb6d58-2759-4e3e-85af-adfd2bceb53a" providerId="ADAL" clId="{5F5B11EE-35DE-784F-B9D5-D65E0C6B47D4}" dt="2022-07-14T23:12:27.779" v="1901" actId="26606"/>
          <ac:grpSpMkLst>
            <pc:docMk/>
            <pc:sldMk cId="374030239" sldId="261"/>
            <ac:grpSpMk id="104" creationId="{D8E9CF54-0466-4261-9E62-0249E60E1886}"/>
          </ac:grpSpMkLst>
        </pc:grpChg>
        <pc:grpChg chg="add">
          <ac:chgData name="Zhasmina Krumova Georgieva (2026746)" userId="c8eb6d58-2759-4e3e-85af-adfd2bceb53a" providerId="ADAL" clId="{5F5B11EE-35DE-784F-B9D5-D65E0C6B47D4}" dt="2022-07-14T23:12:27.779" v="1901" actId="26606"/>
          <ac:grpSpMkLst>
            <pc:docMk/>
            <pc:sldMk cId="374030239" sldId="261"/>
            <ac:grpSpMk id="143" creationId="{E10C7CFA-FC7F-479C-9026-39109C0B5967}"/>
          </ac:grpSpMkLst>
        </pc:grpChg>
        <pc:picChg chg="add del mod">
          <ac:chgData name="Zhasmina Krumova Georgieva (2026746)" userId="c8eb6d58-2759-4e3e-85af-adfd2bceb53a" providerId="ADAL" clId="{5F5B11EE-35DE-784F-B9D5-D65E0C6B47D4}" dt="2022-07-14T22:59:41.975" v="1693" actId="478"/>
          <ac:picMkLst>
            <pc:docMk/>
            <pc:sldMk cId="374030239" sldId="261"/>
            <ac:picMk id="5" creationId="{E3E8BC71-EE14-7240-A131-9AE2472FBDA4}"/>
          </ac:picMkLst>
        </pc:picChg>
        <pc:picChg chg="add mod">
          <ac:chgData name="Zhasmina Krumova Georgieva (2026746)" userId="c8eb6d58-2759-4e3e-85af-adfd2bceb53a" providerId="ADAL" clId="{5F5B11EE-35DE-784F-B9D5-D65E0C6B47D4}" dt="2022-07-14T23:12:27.779" v="1901" actId="26606"/>
          <ac:picMkLst>
            <pc:docMk/>
            <pc:sldMk cId="374030239" sldId="261"/>
            <ac:picMk id="7" creationId="{B5C739A0-B1F4-4241-924F-0E8BF75A7621}"/>
          </ac:picMkLst>
        </pc:picChg>
      </pc:sldChg>
      <pc:sldChg chg="new del">
        <pc:chgData name="Zhasmina Krumova Georgieva (2026746)" userId="c8eb6d58-2759-4e3e-85af-adfd2bceb53a" providerId="ADAL" clId="{5F5B11EE-35DE-784F-B9D5-D65E0C6B47D4}" dt="2022-07-14T21:42:24.466" v="1094" actId="680"/>
        <pc:sldMkLst>
          <pc:docMk/>
          <pc:sldMk cId="340096130" sldId="262"/>
        </pc:sldMkLst>
      </pc:sldChg>
      <pc:sldChg chg="new del">
        <pc:chgData name="Zhasmina Krumova Georgieva (2026746)" userId="c8eb6d58-2759-4e3e-85af-adfd2bceb53a" providerId="ADAL" clId="{5F5B11EE-35DE-784F-B9D5-D65E0C6B47D4}" dt="2022-07-14T21:43:45.716" v="1096" actId="680"/>
        <pc:sldMkLst>
          <pc:docMk/>
          <pc:sldMk cId="1863778395" sldId="262"/>
        </pc:sldMkLst>
      </pc:sldChg>
      <pc:sldChg chg="addSp modSp new mod setBg">
        <pc:chgData name="Zhasmina Krumova Georgieva (2026746)" userId="c8eb6d58-2759-4e3e-85af-adfd2bceb53a" providerId="ADAL" clId="{5F5B11EE-35DE-784F-B9D5-D65E0C6B47D4}" dt="2022-07-14T22:01:49.577" v="1272" actId="1076"/>
        <pc:sldMkLst>
          <pc:docMk/>
          <pc:sldMk cId="1952075395" sldId="262"/>
        </pc:sldMkLst>
        <pc:spChg chg="mod">
          <ac:chgData name="Zhasmina Krumova Georgieva (2026746)" userId="c8eb6d58-2759-4e3e-85af-adfd2bceb53a" providerId="ADAL" clId="{5F5B11EE-35DE-784F-B9D5-D65E0C6B47D4}" dt="2022-07-14T21:45:04.325" v="1191" actId="20577"/>
          <ac:spMkLst>
            <pc:docMk/>
            <pc:sldMk cId="1952075395" sldId="262"/>
            <ac:spMk id="2" creationId="{69F2E457-76F7-0B46-81E6-5514936D38CB}"/>
          </ac:spMkLst>
        </pc:spChg>
        <pc:spChg chg="add mod">
          <ac:chgData name="Zhasmina Krumova Georgieva (2026746)" userId="c8eb6d58-2759-4e3e-85af-adfd2bceb53a" providerId="ADAL" clId="{5F5B11EE-35DE-784F-B9D5-D65E0C6B47D4}" dt="2022-07-14T22:01:49.577" v="1272" actId="1076"/>
          <ac:spMkLst>
            <pc:docMk/>
            <pc:sldMk cId="1952075395" sldId="262"/>
            <ac:spMk id="3" creationId="{A8B48FF6-C71A-E547-8A2F-7CB989859204}"/>
          </ac:spMkLst>
        </pc:spChg>
        <pc:picChg chg="add mod">
          <ac:chgData name="Zhasmina Krumova Georgieva (2026746)" userId="c8eb6d58-2759-4e3e-85af-adfd2bceb53a" providerId="ADAL" clId="{5F5B11EE-35DE-784F-B9D5-D65E0C6B47D4}" dt="2022-07-14T22:00:34.295" v="1269" actId="1076"/>
          <ac:picMkLst>
            <pc:docMk/>
            <pc:sldMk cId="1952075395" sldId="262"/>
            <ac:picMk id="4" creationId="{B6116855-6B5C-3345-B293-E2E4DCC9431D}"/>
          </ac:picMkLst>
        </pc:picChg>
      </pc:sldChg>
      <pc:sldChg chg="addSp delSp modSp new mod setBg setClrOvrMap">
        <pc:chgData name="Zhasmina Krumova Georgieva (2026746)" userId="c8eb6d58-2759-4e3e-85af-adfd2bceb53a" providerId="ADAL" clId="{5F5B11EE-35DE-784F-B9D5-D65E0C6B47D4}" dt="2022-07-14T22:08:48.911" v="1282" actId="26606"/>
        <pc:sldMkLst>
          <pc:docMk/>
          <pc:sldMk cId="2412130674" sldId="263"/>
        </pc:sldMkLst>
        <pc:spChg chg="mod">
          <ac:chgData name="Zhasmina Krumova Georgieva (2026746)" userId="c8eb6d58-2759-4e3e-85af-adfd2bceb53a" providerId="ADAL" clId="{5F5B11EE-35DE-784F-B9D5-D65E0C6B47D4}" dt="2022-07-14T22:08:48.911" v="1282" actId="26606"/>
          <ac:spMkLst>
            <pc:docMk/>
            <pc:sldMk cId="2412130674" sldId="263"/>
            <ac:spMk id="2" creationId="{5082B96B-F016-734D-980F-8EBCC1EC27F7}"/>
          </ac:spMkLst>
        </pc:spChg>
        <pc:spChg chg="add del mod">
          <ac:chgData name="Zhasmina Krumova Georgieva (2026746)" userId="c8eb6d58-2759-4e3e-85af-adfd2bceb53a" providerId="ADAL" clId="{5F5B11EE-35DE-784F-B9D5-D65E0C6B47D4}" dt="2022-07-14T22:08:48.911" v="1282" actId="26606"/>
          <ac:spMkLst>
            <pc:docMk/>
            <pc:sldMk cId="2412130674" sldId="263"/>
            <ac:spMk id="3" creationId="{27C67E0E-68ED-D741-AC2C-0660496845BD}"/>
          </ac:spMkLst>
        </pc:spChg>
        <pc:spChg chg="add">
          <ac:chgData name="Zhasmina Krumova Georgieva (2026746)" userId="c8eb6d58-2759-4e3e-85af-adfd2bceb53a" providerId="ADAL" clId="{5F5B11EE-35DE-784F-B9D5-D65E0C6B47D4}" dt="2022-07-14T22:08:48.911" v="1282" actId="26606"/>
          <ac:spMkLst>
            <pc:docMk/>
            <pc:sldMk cId="2412130674" sldId="263"/>
            <ac:spMk id="8" creationId="{27C67E0E-68ED-D741-AC2C-0660496845BD}"/>
          </ac:spMkLst>
        </pc:spChg>
        <pc:spChg chg="add">
          <ac:chgData name="Zhasmina Krumova Georgieva (2026746)" userId="c8eb6d58-2759-4e3e-85af-adfd2bceb53a" providerId="ADAL" clId="{5F5B11EE-35DE-784F-B9D5-D65E0C6B47D4}" dt="2022-07-14T22:08:48.911" v="1282" actId="26606"/>
          <ac:spMkLst>
            <pc:docMk/>
            <pc:sldMk cId="2412130674" sldId="263"/>
            <ac:spMk id="9" creationId="{A3BAF07C-C39E-42EB-BB22-8D46691D9735}"/>
          </ac:spMkLst>
        </pc:spChg>
        <pc:grpChg chg="add">
          <ac:chgData name="Zhasmina Krumova Georgieva (2026746)" userId="c8eb6d58-2759-4e3e-85af-adfd2bceb53a" providerId="ADAL" clId="{5F5B11EE-35DE-784F-B9D5-D65E0C6B47D4}" dt="2022-07-14T22:08:48.911" v="1282" actId="26606"/>
          <ac:grpSpMkLst>
            <pc:docMk/>
            <pc:sldMk cId="2412130674" sldId="263"/>
            <ac:grpSpMk id="11" creationId="{D8E9CF54-0466-4261-9E62-0249E60E1886}"/>
          </ac:grpSpMkLst>
        </pc:grpChg>
        <pc:graphicFrameChg chg="add del">
          <ac:chgData name="Zhasmina Krumova Georgieva (2026746)" userId="c8eb6d58-2759-4e3e-85af-adfd2bceb53a" providerId="ADAL" clId="{5F5B11EE-35DE-784F-B9D5-D65E0C6B47D4}" dt="2022-07-14T22:08:48.894" v="1281" actId="26606"/>
          <ac:graphicFrameMkLst>
            <pc:docMk/>
            <pc:sldMk cId="2412130674" sldId="263"/>
            <ac:graphicFrameMk id="5" creationId="{158686EA-0360-95B1-2E9E-E78D33660A4B}"/>
          </ac:graphicFrameMkLst>
        </pc:graphicFrameChg>
        <pc:picChg chg="add">
          <ac:chgData name="Zhasmina Krumova Georgieva (2026746)" userId="c8eb6d58-2759-4e3e-85af-adfd2bceb53a" providerId="ADAL" clId="{5F5B11EE-35DE-784F-B9D5-D65E0C6B47D4}" dt="2022-07-14T22:08:48.911" v="1282" actId="26606"/>
          <ac:picMkLst>
            <pc:docMk/>
            <pc:sldMk cId="2412130674" sldId="263"/>
            <ac:picMk id="7" creationId="{8FD489BE-93FA-299B-83BC-AA63DE56FEFC}"/>
          </ac:picMkLst>
        </pc:picChg>
      </pc:sldChg>
      <pc:sldChg chg="addSp delSp modSp new del mod setBg">
        <pc:chgData name="Zhasmina Krumova Georgieva (2026746)" userId="c8eb6d58-2759-4e3e-85af-adfd2bceb53a" providerId="ADAL" clId="{5F5B11EE-35DE-784F-B9D5-D65E0C6B47D4}" dt="2022-07-14T22:22:31.343" v="1336" actId="680"/>
        <pc:sldMkLst>
          <pc:docMk/>
          <pc:sldMk cId="4082732038" sldId="264"/>
        </pc:sldMkLst>
        <pc:spChg chg="mod">
          <ac:chgData name="Zhasmina Krumova Georgieva (2026746)" userId="c8eb6d58-2759-4e3e-85af-adfd2bceb53a" providerId="ADAL" clId="{5F5B11EE-35DE-784F-B9D5-D65E0C6B47D4}" dt="2022-07-14T22:22:21.627" v="1323" actId="1076"/>
          <ac:spMkLst>
            <pc:docMk/>
            <pc:sldMk cId="4082732038" sldId="264"/>
            <ac:spMk id="2" creationId="{A2896B11-1CB2-3E40-87B9-BC0F955D2FA5}"/>
          </ac:spMkLst>
        </pc:spChg>
        <pc:spChg chg="add del mod">
          <ac:chgData name="Zhasmina Krumova Georgieva (2026746)" userId="c8eb6d58-2759-4e3e-85af-adfd2bceb53a" providerId="ADAL" clId="{5F5B11EE-35DE-784F-B9D5-D65E0C6B47D4}" dt="2022-07-14T22:22:22.298" v="1324" actId="1076"/>
          <ac:spMkLst>
            <pc:docMk/>
            <pc:sldMk cId="4082732038" sldId="264"/>
            <ac:spMk id="3" creationId="{97046724-2F6E-0944-9A7A-8AAB8D8355E7}"/>
          </ac:spMkLst>
        </pc:spChg>
        <pc:spChg chg="mod">
          <ac:chgData name="Zhasmina Krumova Georgieva (2026746)" userId="c8eb6d58-2759-4e3e-85af-adfd2bceb53a" providerId="ADAL" clId="{5F5B11EE-35DE-784F-B9D5-D65E0C6B47D4}" dt="2022-07-14T22:22:29.330" v="1335"/>
          <ac:spMkLst>
            <pc:docMk/>
            <pc:sldMk cId="4082732038" sldId="264"/>
            <ac:spMk id="4" creationId="{27BB3403-40E7-8E42-8DDC-39FD25922A99}"/>
          </ac:spMkLst>
        </pc:spChg>
        <pc:spChg chg="add del mod">
          <ac:chgData name="Zhasmina Krumova Georgieva (2026746)" userId="c8eb6d58-2759-4e3e-85af-adfd2bceb53a" providerId="ADAL" clId="{5F5B11EE-35DE-784F-B9D5-D65E0C6B47D4}" dt="2022-07-14T22:10:21.924" v="1291" actId="478"/>
          <ac:spMkLst>
            <pc:docMk/>
            <pc:sldMk cId="4082732038" sldId="264"/>
            <ac:spMk id="9" creationId="{1941A996-60EB-1341-98B5-86D4D3306B88}"/>
          </ac:spMkLst>
        </pc:spChg>
        <pc:picChg chg="add del mod">
          <ac:chgData name="Zhasmina Krumova Georgieva (2026746)" userId="c8eb6d58-2759-4e3e-85af-adfd2bceb53a" providerId="ADAL" clId="{5F5B11EE-35DE-784F-B9D5-D65E0C6B47D4}" dt="2022-07-14T22:22:28.487" v="1333"/>
          <ac:picMkLst>
            <pc:docMk/>
            <pc:sldMk cId="4082732038" sldId="264"/>
            <ac:picMk id="5" creationId="{36E3D28F-0CCA-6C4B-8012-1FE49ECDF868}"/>
          </ac:picMkLst>
        </pc:picChg>
        <pc:picChg chg="add del mod">
          <ac:chgData name="Zhasmina Krumova Georgieva (2026746)" userId="c8eb6d58-2759-4e3e-85af-adfd2bceb53a" providerId="ADAL" clId="{5F5B11EE-35DE-784F-B9D5-D65E0C6B47D4}" dt="2022-07-14T22:10:23.300" v="1293"/>
          <ac:picMkLst>
            <pc:docMk/>
            <pc:sldMk cId="4082732038" sldId="264"/>
            <ac:picMk id="6" creationId="{A088D3E4-28D1-8E46-883F-23A24EF5D72C}"/>
          </ac:picMkLst>
        </pc:picChg>
        <pc:picChg chg="add del mod">
          <ac:chgData name="Zhasmina Krumova Georgieva (2026746)" userId="c8eb6d58-2759-4e3e-85af-adfd2bceb53a" providerId="ADAL" clId="{5F5B11EE-35DE-784F-B9D5-D65E0C6B47D4}" dt="2022-07-14T22:10:22.565" v="1292"/>
          <ac:picMkLst>
            <pc:docMk/>
            <pc:sldMk cId="4082732038" sldId="264"/>
            <ac:picMk id="7" creationId="{BAC6DC37-58CA-374A-B3E0-9D45D02EC4C8}"/>
          </ac:picMkLst>
        </pc:picChg>
      </pc:sldChg>
      <pc:sldChg chg="addSp delSp modSp new mod setBg">
        <pc:chgData name="Zhasmina Krumova Georgieva (2026746)" userId="c8eb6d58-2759-4e3e-85af-adfd2bceb53a" providerId="ADAL" clId="{5F5B11EE-35DE-784F-B9D5-D65E0C6B47D4}" dt="2022-07-15T11:48:43.181" v="2557" actId="20577"/>
        <pc:sldMkLst>
          <pc:docMk/>
          <pc:sldMk cId="4221568130" sldId="264"/>
        </pc:sldMkLst>
        <pc:spChg chg="mod">
          <ac:chgData name="Zhasmina Krumova Georgieva (2026746)" userId="c8eb6d58-2759-4e3e-85af-adfd2bceb53a" providerId="ADAL" clId="{5F5B11EE-35DE-784F-B9D5-D65E0C6B47D4}" dt="2022-07-14T22:27:17.583" v="1502" actId="207"/>
          <ac:spMkLst>
            <pc:docMk/>
            <pc:sldMk cId="4221568130" sldId="264"/>
            <ac:spMk id="2" creationId="{6D9835EC-DEE9-394E-AFBB-01FE12A80930}"/>
          </ac:spMkLst>
        </pc:spChg>
        <pc:spChg chg="del mod">
          <ac:chgData name="Zhasmina Krumova Georgieva (2026746)" userId="c8eb6d58-2759-4e3e-85af-adfd2bceb53a" providerId="ADAL" clId="{5F5B11EE-35DE-784F-B9D5-D65E0C6B47D4}" dt="2022-07-14T22:26:44.463" v="1500" actId="26606"/>
          <ac:spMkLst>
            <pc:docMk/>
            <pc:sldMk cId="4221568130" sldId="264"/>
            <ac:spMk id="3" creationId="{9722006E-333C-E141-A94F-63F65FCBC8CC}"/>
          </ac:spMkLst>
        </pc:spChg>
        <pc:spChg chg="add">
          <ac:chgData name="Zhasmina Krumova Georgieva (2026746)" userId="c8eb6d58-2759-4e3e-85af-adfd2bceb53a" providerId="ADAL" clId="{5F5B11EE-35DE-784F-B9D5-D65E0C6B47D4}" dt="2022-07-14T22:26:44.463" v="1500" actId="26606"/>
          <ac:spMkLst>
            <pc:docMk/>
            <pc:sldMk cId="4221568130" sldId="264"/>
            <ac:spMk id="9" creationId="{982413CC-69E6-4BDA-A88D-E4EF8F95B27D}"/>
          </ac:spMkLst>
        </pc:spChg>
        <pc:grpChg chg="add">
          <ac:chgData name="Zhasmina Krumova Georgieva (2026746)" userId="c8eb6d58-2759-4e3e-85af-adfd2bceb53a" providerId="ADAL" clId="{5F5B11EE-35DE-784F-B9D5-D65E0C6B47D4}" dt="2022-07-14T22:26:44.463" v="1500" actId="26606"/>
          <ac:grpSpMkLst>
            <pc:docMk/>
            <pc:sldMk cId="4221568130" sldId="264"/>
            <ac:grpSpMk id="11" creationId="{4F1F7357-8633-4CE7-BF80-475EE8A2FAEA}"/>
          </ac:grpSpMkLst>
        </pc:grpChg>
        <pc:graphicFrameChg chg="add mod">
          <ac:chgData name="Zhasmina Krumova Georgieva (2026746)" userId="c8eb6d58-2759-4e3e-85af-adfd2bceb53a" providerId="ADAL" clId="{5F5B11EE-35DE-784F-B9D5-D65E0C6B47D4}" dt="2022-07-15T11:48:43.181" v="2557" actId="20577"/>
          <ac:graphicFrameMkLst>
            <pc:docMk/>
            <pc:sldMk cId="4221568130" sldId="264"/>
            <ac:graphicFrameMk id="5" creationId="{9DA400AE-D62B-0ABA-F0C1-7D3D866F36D7}"/>
          </ac:graphicFrameMkLst>
        </pc:graphicFrameChg>
      </pc:sldChg>
      <pc:sldChg chg="addSp delSp modSp new mod setBg setClrOvrMap">
        <pc:chgData name="Zhasmina Krumova Georgieva (2026746)" userId="c8eb6d58-2759-4e3e-85af-adfd2bceb53a" providerId="ADAL" clId="{5F5B11EE-35DE-784F-B9D5-D65E0C6B47D4}" dt="2022-07-15T11:36:54.591" v="2553" actId="255"/>
        <pc:sldMkLst>
          <pc:docMk/>
          <pc:sldMk cId="1879325922" sldId="265"/>
        </pc:sldMkLst>
        <pc:spChg chg="mod ord">
          <ac:chgData name="Zhasmina Krumova Georgieva (2026746)" userId="c8eb6d58-2759-4e3e-85af-adfd2bceb53a" providerId="ADAL" clId="{5F5B11EE-35DE-784F-B9D5-D65E0C6B47D4}" dt="2022-07-15T11:36:54.591" v="2553" actId="255"/>
          <ac:spMkLst>
            <pc:docMk/>
            <pc:sldMk cId="1879325922" sldId="265"/>
            <ac:spMk id="2" creationId="{4D69F281-D00D-9946-B112-3B999BAC98FE}"/>
          </ac:spMkLst>
        </pc:spChg>
        <pc:spChg chg="mod ord">
          <ac:chgData name="Zhasmina Krumova Georgieva (2026746)" userId="c8eb6d58-2759-4e3e-85af-adfd2bceb53a" providerId="ADAL" clId="{5F5B11EE-35DE-784F-B9D5-D65E0C6B47D4}" dt="2022-07-15T11:26:23.558" v="2500" actId="27636"/>
          <ac:spMkLst>
            <pc:docMk/>
            <pc:sldMk cId="1879325922" sldId="265"/>
            <ac:spMk id="3" creationId="{97D10061-9BB1-054C-8428-8986E2E77FE4}"/>
          </ac:spMkLst>
        </pc:spChg>
        <pc:spChg chg="add del">
          <ac:chgData name="Zhasmina Krumova Georgieva (2026746)" userId="c8eb6d58-2759-4e3e-85af-adfd2bceb53a" providerId="ADAL" clId="{5F5B11EE-35DE-784F-B9D5-D65E0C6B47D4}" dt="2022-07-14T22:33:31.546" v="1512" actId="26606"/>
          <ac:spMkLst>
            <pc:docMk/>
            <pc:sldMk cId="1879325922" sldId="265"/>
            <ac:spMk id="9" creationId="{48CAE4AE-A9DF-45AF-9A9C-1712BC63418E}"/>
          </ac:spMkLst>
        </pc:spChg>
        <pc:spChg chg="add del">
          <ac:chgData name="Zhasmina Krumova Georgieva (2026746)" userId="c8eb6d58-2759-4e3e-85af-adfd2bceb53a" providerId="ADAL" clId="{5F5B11EE-35DE-784F-B9D5-D65E0C6B47D4}" dt="2022-07-14T22:33:31.546" v="1512" actId="26606"/>
          <ac:spMkLst>
            <pc:docMk/>
            <pc:sldMk cId="1879325922" sldId="265"/>
            <ac:spMk id="34" creationId="{E972DE0D-2E53-4159-ABD3-C601524262C2}"/>
          </ac:spMkLst>
        </pc:spChg>
        <pc:spChg chg="add del">
          <ac:chgData name="Zhasmina Krumova Georgieva (2026746)" userId="c8eb6d58-2759-4e3e-85af-adfd2bceb53a" providerId="ADAL" clId="{5F5B11EE-35DE-784F-B9D5-D65E0C6B47D4}" dt="2022-07-14T22:33:31.533" v="1511" actId="26606"/>
          <ac:spMkLst>
            <pc:docMk/>
            <pc:sldMk cId="1879325922" sldId="265"/>
            <ac:spMk id="39" creationId="{828D1E49-2A21-4A83-A0E0-FB1597B4B2ED}"/>
          </ac:spMkLst>
        </pc:spChg>
        <pc:spChg chg="add del">
          <ac:chgData name="Zhasmina Krumova Georgieva (2026746)" userId="c8eb6d58-2759-4e3e-85af-adfd2bceb53a" providerId="ADAL" clId="{5F5B11EE-35DE-784F-B9D5-D65E0C6B47D4}" dt="2022-07-14T22:33:31.533" v="1511" actId="26606"/>
          <ac:spMkLst>
            <pc:docMk/>
            <pc:sldMk cId="1879325922" sldId="265"/>
            <ac:spMk id="64" creationId="{E972DE0D-2E53-4159-ABD3-C601524262C2}"/>
          </ac:spMkLst>
        </pc:spChg>
        <pc:spChg chg="add del">
          <ac:chgData name="Zhasmina Krumova Georgieva (2026746)" userId="c8eb6d58-2759-4e3e-85af-adfd2bceb53a" providerId="ADAL" clId="{5F5B11EE-35DE-784F-B9D5-D65E0C6B47D4}" dt="2022-07-14T22:33:53.934" v="1517" actId="26606"/>
          <ac:spMkLst>
            <pc:docMk/>
            <pc:sldMk cId="1879325922" sldId="265"/>
            <ac:spMk id="66" creationId="{A3BAF07C-C39E-42EB-BB22-8D46691D9735}"/>
          </ac:spMkLst>
        </pc:spChg>
        <pc:spChg chg="add del">
          <ac:chgData name="Zhasmina Krumova Georgieva (2026746)" userId="c8eb6d58-2759-4e3e-85af-adfd2bceb53a" providerId="ADAL" clId="{5F5B11EE-35DE-784F-B9D5-D65E0C6B47D4}" dt="2022-07-14T22:33:53.922" v="1516" actId="26606"/>
          <ac:spMkLst>
            <pc:docMk/>
            <pc:sldMk cId="1879325922" sldId="265"/>
            <ac:spMk id="91" creationId="{59C0AD34-689A-4954-B857-28A56A031CCA}"/>
          </ac:spMkLst>
        </pc:spChg>
        <pc:spChg chg="add del">
          <ac:chgData name="Zhasmina Krumova Georgieva (2026746)" userId="c8eb6d58-2759-4e3e-85af-adfd2bceb53a" providerId="ADAL" clId="{5F5B11EE-35DE-784F-B9D5-D65E0C6B47D4}" dt="2022-07-14T22:33:53.922" v="1516" actId="26606"/>
          <ac:spMkLst>
            <pc:docMk/>
            <pc:sldMk cId="1879325922" sldId="265"/>
            <ac:spMk id="116" creationId="{0D46847E-DF7B-4BE5-BA10-97AFF961CC86}"/>
          </ac:spMkLst>
        </pc:spChg>
        <pc:spChg chg="add del">
          <ac:chgData name="Zhasmina Krumova Georgieva (2026746)" userId="c8eb6d58-2759-4e3e-85af-adfd2bceb53a" providerId="ADAL" clId="{5F5B11EE-35DE-784F-B9D5-D65E0C6B47D4}" dt="2022-07-14T22:33:53.922" v="1516" actId="26606"/>
          <ac:spMkLst>
            <pc:docMk/>
            <pc:sldMk cId="1879325922" sldId="265"/>
            <ac:spMk id="118" creationId="{227E50E2-800F-4574-8926-D1DB68914B2C}"/>
          </ac:spMkLst>
        </pc:spChg>
        <pc:spChg chg="add del">
          <ac:chgData name="Zhasmina Krumova Georgieva (2026746)" userId="c8eb6d58-2759-4e3e-85af-adfd2bceb53a" providerId="ADAL" clId="{5F5B11EE-35DE-784F-B9D5-D65E0C6B47D4}" dt="2022-07-14T22:33:53.922" v="1516" actId="26606"/>
          <ac:spMkLst>
            <pc:docMk/>
            <pc:sldMk cId="1879325922" sldId="265"/>
            <ac:spMk id="120" creationId="{7DC56226-648F-4399-93F6-94D24B604695}"/>
          </ac:spMkLst>
        </pc:spChg>
        <pc:spChg chg="add del">
          <ac:chgData name="Zhasmina Krumova Georgieva (2026746)" userId="c8eb6d58-2759-4e3e-85af-adfd2bceb53a" providerId="ADAL" clId="{5F5B11EE-35DE-784F-B9D5-D65E0C6B47D4}" dt="2022-07-15T11:26:03.494" v="2496" actId="26606"/>
          <ac:spMkLst>
            <pc:docMk/>
            <pc:sldMk cId="1879325922" sldId="265"/>
            <ac:spMk id="122" creationId="{A3BAF07C-C39E-42EB-BB22-8D46691D9735}"/>
          </ac:spMkLst>
        </pc:spChg>
        <pc:spChg chg="add del">
          <ac:chgData name="Zhasmina Krumova Georgieva (2026746)" userId="c8eb6d58-2759-4e3e-85af-adfd2bceb53a" providerId="ADAL" clId="{5F5B11EE-35DE-784F-B9D5-D65E0C6B47D4}" dt="2022-07-15T11:26:03.494" v="2496" actId="26606"/>
          <ac:spMkLst>
            <pc:docMk/>
            <pc:sldMk cId="1879325922" sldId="265"/>
            <ac:spMk id="143" creationId="{44C110BA-81E8-4247-853A-5F2B93E92E46}"/>
          </ac:spMkLst>
        </pc:spChg>
        <pc:spChg chg="add">
          <ac:chgData name="Zhasmina Krumova Georgieva (2026746)" userId="c8eb6d58-2759-4e3e-85af-adfd2bceb53a" providerId="ADAL" clId="{5F5B11EE-35DE-784F-B9D5-D65E0C6B47D4}" dt="2022-07-15T11:26:03.494" v="2496" actId="26606"/>
          <ac:spMkLst>
            <pc:docMk/>
            <pc:sldMk cId="1879325922" sldId="265"/>
            <ac:spMk id="148" creationId="{48CAE4AE-A9DF-45AF-9A9C-1712BC63418E}"/>
          </ac:spMkLst>
        </pc:spChg>
        <pc:spChg chg="add">
          <ac:chgData name="Zhasmina Krumova Georgieva (2026746)" userId="c8eb6d58-2759-4e3e-85af-adfd2bceb53a" providerId="ADAL" clId="{5F5B11EE-35DE-784F-B9D5-D65E0C6B47D4}" dt="2022-07-15T11:26:03.494" v="2496" actId="26606"/>
          <ac:spMkLst>
            <pc:docMk/>
            <pc:sldMk cId="1879325922" sldId="265"/>
            <ac:spMk id="173" creationId="{E972DE0D-2E53-4159-ABD3-C601524262C2}"/>
          </ac:spMkLst>
        </pc:spChg>
        <pc:grpChg chg="add del">
          <ac:chgData name="Zhasmina Krumova Georgieva (2026746)" userId="c8eb6d58-2759-4e3e-85af-adfd2bceb53a" providerId="ADAL" clId="{5F5B11EE-35DE-784F-B9D5-D65E0C6B47D4}" dt="2022-07-14T22:33:31.546" v="1512" actId="26606"/>
          <ac:grpSpMkLst>
            <pc:docMk/>
            <pc:sldMk cId="1879325922" sldId="265"/>
            <ac:grpSpMk id="11" creationId="{6C272060-BC98-4C91-A58F-4DFEC566CF7F}"/>
          </ac:grpSpMkLst>
        </pc:grpChg>
        <pc:grpChg chg="add del">
          <ac:chgData name="Zhasmina Krumova Georgieva (2026746)" userId="c8eb6d58-2759-4e3e-85af-adfd2bceb53a" providerId="ADAL" clId="{5F5B11EE-35DE-784F-B9D5-D65E0C6B47D4}" dt="2022-07-14T22:33:31.533" v="1511" actId="26606"/>
          <ac:grpSpMkLst>
            <pc:docMk/>
            <pc:sldMk cId="1879325922" sldId="265"/>
            <ac:grpSpMk id="41" creationId="{088B852E-5494-418B-A833-75CF016A9E20}"/>
          </ac:grpSpMkLst>
        </pc:grpChg>
        <pc:grpChg chg="add del">
          <ac:chgData name="Zhasmina Krumova Georgieva (2026746)" userId="c8eb6d58-2759-4e3e-85af-adfd2bceb53a" providerId="ADAL" clId="{5F5B11EE-35DE-784F-B9D5-D65E0C6B47D4}" dt="2022-07-14T22:33:53.934" v="1517" actId="26606"/>
          <ac:grpSpMkLst>
            <pc:docMk/>
            <pc:sldMk cId="1879325922" sldId="265"/>
            <ac:grpSpMk id="67" creationId="{D8E9CF54-0466-4261-9E62-0249E60E1886}"/>
          </ac:grpSpMkLst>
        </pc:grpChg>
        <pc:grpChg chg="add del">
          <ac:chgData name="Zhasmina Krumova Georgieva (2026746)" userId="c8eb6d58-2759-4e3e-85af-adfd2bceb53a" providerId="ADAL" clId="{5F5B11EE-35DE-784F-B9D5-D65E0C6B47D4}" dt="2022-07-14T22:33:53.922" v="1516" actId="26606"/>
          <ac:grpSpMkLst>
            <pc:docMk/>
            <pc:sldMk cId="1879325922" sldId="265"/>
            <ac:grpSpMk id="93" creationId="{2EF251E5-B061-410C-B249-58C6857613E1}"/>
          </ac:grpSpMkLst>
        </pc:grpChg>
        <pc:grpChg chg="add del">
          <ac:chgData name="Zhasmina Krumova Georgieva (2026746)" userId="c8eb6d58-2759-4e3e-85af-adfd2bceb53a" providerId="ADAL" clId="{5F5B11EE-35DE-784F-B9D5-D65E0C6B47D4}" dt="2022-07-15T11:26:03.494" v="2496" actId="26606"/>
          <ac:grpSpMkLst>
            <pc:docMk/>
            <pc:sldMk cId="1879325922" sldId="265"/>
            <ac:grpSpMk id="123" creationId="{D8E9CF54-0466-4261-9E62-0249E60E1886}"/>
          </ac:grpSpMkLst>
        </pc:grpChg>
        <pc:grpChg chg="add">
          <ac:chgData name="Zhasmina Krumova Georgieva (2026746)" userId="c8eb6d58-2759-4e3e-85af-adfd2bceb53a" providerId="ADAL" clId="{5F5B11EE-35DE-784F-B9D5-D65E0C6B47D4}" dt="2022-07-15T11:26:03.494" v="2496" actId="26606"/>
          <ac:grpSpMkLst>
            <pc:docMk/>
            <pc:sldMk cId="1879325922" sldId="265"/>
            <ac:grpSpMk id="150" creationId="{6C272060-BC98-4C91-A58F-4DFEC566CF7F}"/>
          </ac:grpSpMkLst>
        </pc:grpChg>
        <pc:picChg chg="add mod">
          <ac:chgData name="Zhasmina Krumova Georgieva (2026746)" userId="c8eb6d58-2759-4e3e-85af-adfd2bceb53a" providerId="ADAL" clId="{5F5B11EE-35DE-784F-B9D5-D65E0C6B47D4}" dt="2022-07-15T11:26:03.494" v="2496" actId="26606"/>
          <ac:picMkLst>
            <pc:docMk/>
            <pc:sldMk cId="1879325922" sldId="265"/>
            <ac:picMk id="4" creationId="{982E35A1-15A4-4541-BF31-CB43BC97AAE5}"/>
          </ac:picMkLst>
        </pc:picChg>
      </pc:sldChg>
      <pc:sldChg chg="addSp modSp new mod setBg">
        <pc:chgData name="Zhasmina Krumova Georgieva (2026746)" userId="c8eb6d58-2759-4e3e-85af-adfd2bceb53a" providerId="ADAL" clId="{5F5B11EE-35DE-784F-B9D5-D65E0C6B47D4}" dt="2022-07-14T22:38:58.307" v="1528" actId="207"/>
        <pc:sldMkLst>
          <pc:docMk/>
          <pc:sldMk cId="2797460472" sldId="266"/>
        </pc:sldMkLst>
        <pc:spChg chg="add mod">
          <ac:chgData name="Zhasmina Krumova Georgieva (2026746)" userId="c8eb6d58-2759-4e3e-85af-adfd2bceb53a" providerId="ADAL" clId="{5F5B11EE-35DE-784F-B9D5-D65E0C6B47D4}" dt="2022-07-14T22:38:58.307" v="1528" actId="207"/>
          <ac:spMkLst>
            <pc:docMk/>
            <pc:sldMk cId="2797460472" sldId="266"/>
            <ac:spMk id="2" creationId="{0A8CEE33-5FCF-FB46-854E-3F17D3C9ABFF}"/>
          </ac:spMkLst>
        </pc:spChg>
      </pc:sldChg>
      <pc:sldChg chg="addSp delSp modSp new add del mod setBg setClrOvrMap">
        <pc:chgData name="Zhasmina Krumova Georgieva (2026746)" userId="c8eb6d58-2759-4e3e-85af-adfd2bceb53a" providerId="ADAL" clId="{5F5B11EE-35DE-784F-B9D5-D65E0C6B47D4}" dt="2022-07-15T12:10:05.994" v="2616" actId="2696"/>
        <pc:sldMkLst>
          <pc:docMk/>
          <pc:sldMk cId="1022323980" sldId="267"/>
        </pc:sldMkLst>
        <pc:spChg chg="add del mod">
          <ac:chgData name="Zhasmina Krumova Georgieva (2026746)" userId="c8eb6d58-2759-4e3e-85af-adfd2bceb53a" providerId="ADAL" clId="{5F5B11EE-35DE-784F-B9D5-D65E0C6B47D4}" dt="2022-07-15T12:09:27.721" v="2613"/>
          <ac:spMkLst>
            <pc:docMk/>
            <pc:sldMk cId="1022323980" sldId="267"/>
            <ac:spMk id="2" creationId="{C2CFE730-EB9F-CF4C-B6C5-497FF9882966}"/>
          </ac:spMkLst>
        </pc:spChg>
        <pc:spChg chg="add del mod">
          <ac:chgData name="Zhasmina Krumova Georgieva (2026746)" userId="c8eb6d58-2759-4e3e-85af-adfd2bceb53a" providerId="ADAL" clId="{5F5B11EE-35DE-784F-B9D5-D65E0C6B47D4}" dt="2022-07-14T23:24:51.133" v="1926" actId="26606"/>
          <ac:spMkLst>
            <pc:docMk/>
            <pc:sldMk cId="1022323980" sldId="267"/>
            <ac:spMk id="2" creationId="{E67E4FAC-F671-2A4D-960D-8F14B155A966}"/>
          </ac:spMkLst>
        </pc:spChg>
        <pc:spChg chg="add del">
          <ac:chgData name="Zhasmina Krumova Georgieva (2026746)" userId="c8eb6d58-2759-4e3e-85af-adfd2bceb53a" providerId="ADAL" clId="{5F5B11EE-35DE-784F-B9D5-D65E0C6B47D4}" dt="2022-07-14T23:24:51.116" v="1925" actId="26606"/>
          <ac:spMkLst>
            <pc:docMk/>
            <pc:sldMk cId="1022323980" sldId="267"/>
            <ac:spMk id="35" creationId="{E2366EBA-92FD-44AE-87A9-25E5135EB2C9}"/>
          </ac:spMkLst>
        </pc:spChg>
        <pc:spChg chg="add del">
          <ac:chgData name="Zhasmina Krumova Georgieva (2026746)" userId="c8eb6d58-2759-4e3e-85af-adfd2bceb53a" providerId="ADAL" clId="{5F5B11EE-35DE-784F-B9D5-D65E0C6B47D4}" dt="2022-07-14T23:24:51.116" v="1925" actId="26606"/>
          <ac:spMkLst>
            <pc:docMk/>
            <pc:sldMk cId="1022323980" sldId="267"/>
            <ac:spMk id="60" creationId="{7C462C46-EFB7-4580-9921-DFC346FCC3C2}"/>
          </ac:spMkLst>
        </pc:spChg>
        <pc:spChg chg="add del">
          <ac:chgData name="Zhasmina Krumova Georgieva (2026746)" userId="c8eb6d58-2759-4e3e-85af-adfd2bceb53a" providerId="ADAL" clId="{5F5B11EE-35DE-784F-B9D5-D65E0C6B47D4}" dt="2022-07-14T23:24:51.116" v="1925" actId="26606"/>
          <ac:spMkLst>
            <pc:docMk/>
            <pc:sldMk cId="1022323980" sldId="267"/>
            <ac:spMk id="62" creationId="{B8B918B4-AB10-4E3A-916E-A9625586EA47}"/>
          </ac:spMkLst>
        </pc:spChg>
        <pc:spChg chg="add del">
          <ac:chgData name="Zhasmina Krumova Georgieva (2026746)" userId="c8eb6d58-2759-4e3e-85af-adfd2bceb53a" providerId="ADAL" clId="{5F5B11EE-35DE-784F-B9D5-D65E0C6B47D4}" dt="2022-07-15T08:49:09.408" v="2064" actId="26606"/>
          <ac:spMkLst>
            <pc:docMk/>
            <pc:sldMk cId="1022323980" sldId="267"/>
            <ac:spMk id="64" creationId="{FE43D436-9D76-4479-B202-282AA3363E28}"/>
          </ac:spMkLst>
        </pc:spChg>
        <pc:spChg chg="add del">
          <ac:chgData name="Zhasmina Krumova Georgieva (2026746)" userId="c8eb6d58-2759-4e3e-85af-adfd2bceb53a" providerId="ADAL" clId="{5F5B11EE-35DE-784F-B9D5-D65E0C6B47D4}" dt="2022-07-15T08:50:50.290" v="2084" actId="26606"/>
          <ac:spMkLst>
            <pc:docMk/>
            <pc:sldMk cId="1022323980" sldId="267"/>
            <ac:spMk id="103" creationId="{982413CC-69E6-4BDA-A88D-E4EF8F95B27D}"/>
          </ac:spMkLst>
        </pc:spChg>
        <pc:spChg chg="add">
          <ac:chgData name="Zhasmina Krumova Georgieva (2026746)" userId="c8eb6d58-2759-4e3e-85af-adfd2bceb53a" providerId="ADAL" clId="{5F5B11EE-35DE-784F-B9D5-D65E0C6B47D4}" dt="2022-07-15T08:50:50.290" v="2084" actId="26606"/>
          <ac:spMkLst>
            <pc:docMk/>
            <pc:sldMk cId="1022323980" sldId="267"/>
            <ac:spMk id="159" creationId="{FE43D436-9D76-4479-B202-282AA3363E28}"/>
          </ac:spMkLst>
        </pc:spChg>
        <pc:grpChg chg="add del">
          <ac:chgData name="Zhasmina Krumova Georgieva (2026746)" userId="c8eb6d58-2759-4e3e-85af-adfd2bceb53a" providerId="ADAL" clId="{5F5B11EE-35DE-784F-B9D5-D65E0C6B47D4}" dt="2022-07-14T23:24:51.116" v="1925" actId="26606"/>
          <ac:grpSpMkLst>
            <pc:docMk/>
            <pc:sldMk cId="1022323980" sldId="267"/>
            <ac:grpSpMk id="7" creationId="{15E1AC81-83F2-45A8-9054-15570F4E2557}"/>
          </ac:grpSpMkLst>
        </pc:grpChg>
        <pc:grpChg chg="add del">
          <ac:chgData name="Zhasmina Krumova Georgieva (2026746)" userId="c8eb6d58-2759-4e3e-85af-adfd2bceb53a" providerId="ADAL" clId="{5F5B11EE-35DE-784F-B9D5-D65E0C6B47D4}" dt="2022-07-15T08:49:00.835" v="2062" actId="26606"/>
          <ac:grpSpMkLst>
            <pc:docMk/>
            <pc:sldMk cId="1022323980" sldId="267"/>
            <ac:grpSpMk id="9" creationId="{5B5504F5-A44D-4727-B62D-D306EE4C0C9D}"/>
          </ac:grpSpMkLst>
        </pc:grpChg>
        <pc:grpChg chg="add del">
          <ac:chgData name="Zhasmina Krumova Georgieva (2026746)" userId="c8eb6d58-2759-4e3e-85af-adfd2bceb53a" providerId="ADAL" clId="{5F5B11EE-35DE-784F-B9D5-D65E0C6B47D4}" dt="2022-07-14T23:24:51.116" v="1925" actId="26606"/>
          <ac:grpSpMkLst>
            <pc:docMk/>
            <pc:sldMk cId="1022323980" sldId="267"/>
            <ac:grpSpMk id="30" creationId="{FBF129BC-EA9E-4D20-898B-399F7727DFB9}"/>
          </ac:grpSpMkLst>
        </pc:grpChg>
        <pc:grpChg chg="add del">
          <ac:chgData name="Zhasmina Krumova Georgieva (2026746)" userId="c8eb6d58-2759-4e3e-85af-adfd2bceb53a" providerId="ADAL" clId="{5F5B11EE-35DE-784F-B9D5-D65E0C6B47D4}" dt="2022-07-15T08:49:00.835" v="2062" actId="26606"/>
          <ac:grpSpMkLst>
            <pc:docMk/>
            <pc:sldMk cId="1022323980" sldId="267"/>
            <ac:grpSpMk id="32" creationId="{02A5D777-C3C4-4D83-B4A3-0C83DBE1CB12}"/>
          </ac:grpSpMkLst>
        </pc:grpChg>
        <pc:grpChg chg="add del">
          <ac:chgData name="Zhasmina Krumova Georgieva (2026746)" userId="c8eb6d58-2759-4e3e-85af-adfd2bceb53a" providerId="ADAL" clId="{5F5B11EE-35DE-784F-B9D5-D65E0C6B47D4}" dt="2022-07-15T08:49:09.408" v="2064" actId="26606"/>
          <ac:grpSpMkLst>
            <pc:docMk/>
            <pc:sldMk cId="1022323980" sldId="267"/>
            <ac:grpSpMk id="36" creationId="{5B5504F5-A44D-4727-B62D-D306EE4C0C9D}"/>
          </ac:grpSpMkLst>
        </pc:grpChg>
        <pc:grpChg chg="add del">
          <ac:chgData name="Zhasmina Krumova Georgieva (2026746)" userId="c8eb6d58-2759-4e3e-85af-adfd2bceb53a" providerId="ADAL" clId="{5F5B11EE-35DE-784F-B9D5-D65E0C6B47D4}" dt="2022-07-14T23:24:51.116" v="1925" actId="26606"/>
          <ac:grpSpMkLst>
            <pc:docMk/>
            <pc:sldMk cId="1022323980" sldId="267"/>
            <ac:grpSpMk id="37" creationId="{B437F5FC-01F7-4EB4-81E7-C27D917E9554}"/>
          </ac:grpSpMkLst>
        </pc:grpChg>
        <pc:grpChg chg="add del">
          <ac:chgData name="Zhasmina Krumova Georgieva (2026746)" userId="c8eb6d58-2759-4e3e-85af-adfd2bceb53a" providerId="ADAL" clId="{5F5B11EE-35DE-784F-B9D5-D65E0C6B47D4}" dt="2022-07-15T08:49:09.408" v="2064" actId="26606"/>
          <ac:grpSpMkLst>
            <pc:docMk/>
            <pc:sldMk cId="1022323980" sldId="267"/>
            <ac:grpSpMk id="39" creationId="{5ED5FDDF-28FB-4871-BAF5-BC352B7065AC}"/>
          </ac:grpSpMkLst>
        </pc:grpChg>
        <pc:grpChg chg="add del">
          <ac:chgData name="Zhasmina Krumova Georgieva (2026746)" userId="c8eb6d58-2759-4e3e-85af-adfd2bceb53a" providerId="ADAL" clId="{5F5B11EE-35DE-784F-B9D5-D65E0C6B47D4}" dt="2022-07-15T08:49:09.408" v="2064" actId="26606"/>
          <ac:grpSpMkLst>
            <pc:docMk/>
            <pc:sldMk cId="1022323980" sldId="267"/>
            <ac:grpSpMk id="61" creationId="{02A5D777-C3C4-4D83-B4A3-0C83DBE1CB12}"/>
          </ac:grpSpMkLst>
        </pc:grpChg>
        <pc:grpChg chg="add del">
          <ac:chgData name="Zhasmina Krumova Georgieva (2026746)" userId="c8eb6d58-2759-4e3e-85af-adfd2bceb53a" providerId="ADAL" clId="{5F5B11EE-35DE-784F-B9D5-D65E0C6B47D4}" dt="2022-07-15T08:50:03.086" v="2079" actId="26606"/>
          <ac:grpSpMkLst>
            <pc:docMk/>
            <pc:sldMk cId="1022323980" sldId="267"/>
            <ac:grpSpMk id="67" creationId="{5B5504F5-A44D-4727-B62D-D306EE4C0C9D}"/>
          </ac:grpSpMkLst>
        </pc:grpChg>
        <pc:grpChg chg="add del">
          <ac:chgData name="Zhasmina Krumova Georgieva (2026746)" userId="c8eb6d58-2759-4e3e-85af-adfd2bceb53a" providerId="ADAL" clId="{5F5B11EE-35DE-784F-B9D5-D65E0C6B47D4}" dt="2022-07-15T08:50:03.086" v="2079" actId="26606"/>
          <ac:grpSpMkLst>
            <pc:docMk/>
            <pc:sldMk cId="1022323980" sldId="267"/>
            <ac:grpSpMk id="69" creationId="{02A5D777-C3C4-4D83-B4A3-0C83DBE1CB12}"/>
          </ac:grpSpMkLst>
        </pc:grpChg>
        <pc:grpChg chg="add del">
          <ac:chgData name="Zhasmina Krumova Georgieva (2026746)" userId="c8eb6d58-2759-4e3e-85af-adfd2bceb53a" providerId="ADAL" clId="{5F5B11EE-35DE-784F-B9D5-D65E0C6B47D4}" dt="2022-07-15T08:50:50.290" v="2084" actId="26606"/>
          <ac:grpSpMkLst>
            <pc:docMk/>
            <pc:sldMk cId="1022323980" sldId="267"/>
            <ac:grpSpMk id="75" creationId="{5B5504F5-A44D-4727-B62D-D306EE4C0C9D}"/>
          </ac:grpSpMkLst>
        </pc:grpChg>
        <pc:grpChg chg="add del">
          <ac:chgData name="Zhasmina Krumova Georgieva (2026746)" userId="c8eb6d58-2759-4e3e-85af-adfd2bceb53a" providerId="ADAL" clId="{5F5B11EE-35DE-784F-B9D5-D65E0C6B47D4}" dt="2022-07-15T08:50:50.290" v="2084" actId="26606"/>
          <ac:grpSpMkLst>
            <pc:docMk/>
            <pc:sldMk cId="1022323980" sldId="267"/>
            <ac:grpSpMk id="98" creationId="{02A5D777-C3C4-4D83-B4A3-0C83DBE1CB12}"/>
          </ac:grpSpMkLst>
        </pc:grpChg>
        <pc:grpChg chg="add del">
          <ac:chgData name="Zhasmina Krumova Georgieva (2026746)" userId="c8eb6d58-2759-4e3e-85af-adfd2bceb53a" providerId="ADAL" clId="{5F5B11EE-35DE-784F-B9D5-D65E0C6B47D4}" dt="2022-07-15T08:50:50.290" v="2084" actId="26606"/>
          <ac:grpSpMkLst>
            <pc:docMk/>
            <pc:sldMk cId="1022323980" sldId="267"/>
            <ac:grpSpMk id="105" creationId="{4F1F7357-8633-4CE7-BF80-475EE8A2FAEA}"/>
          </ac:grpSpMkLst>
        </pc:grpChg>
        <pc:grpChg chg="add del">
          <ac:chgData name="Zhasmina Krumova Georgieva (2026746)" userId="c8eb6d58-2759-4e3e-85af-adfd2bceb53a" providerId="ADAL" clId="{5F5B11EE-35DE-784F-B9D5-D65E0C6B47D4}" dt="2022-07-15T08:50:50.248" v="2083" actId="26606"/>
          <ac:grpSpMkLst>
            <pc:docMk/>
            <pc:sldMk cId="1022323980" sldId="267"/>
            <ac:grpSpMk id="131" creationId="{5B5504F5-A44D-4727-B62D-D306EE4C0C9D}"/>
          </ac:grpSpMkLst>
        </pc:grpChg>
        <pc:grpChg chg="add del">
          <ac:chgData name="Zhasmina Krumova Georgieva (2026746)" userId="c8eb6d58-2759-4e3e-85af-adfd2bceb53a" providerId="ADAL" clId="{5F5B11EE-35DE-784F-B9D5-D65E0C6B47D4}" dt="2022-07-15T08:50:50.248" v="2083" actId="26606"/>
          <ac:grpSpMkLst>
            <pc:docMk/>
            <pc:sldMk cId="1022323980" sldId="267"/>
            <ac:grpSpMk id="154" creationId="{02A5D777-C3C4-4D83-B4A3-0C83DBE1CB12}"/>
          </ac:grpSpMkLst>
        </pc:grpChg>
        <pc:grpChg chg="add">
          <ac:chgData name="Zhasmina Krumova Georgieva (2026746)" userId="c8eb6d58-2759-4e3e-85af-adfd2bceb53a" providerId="ADAL" clId="{5F5B11EE-35DE-784F-B9D5-D65E0C6B47D4}" dt="2022-07-15T08:50:50.290" v="2084" actId="26606"/>
          <ac:grpSpMkLst>
            <pc:docMk/>
            <pc:sldMk cId="1022323980" sldId="267"/>
            <ac:grpSpMk id="160" creationId="{5B5504F5-A44D-4727-B62D-D306EE4C0C9D}"/>
          </ac:grpSpMkLst>
        </pc:grpChg>
        <pc:grpChg chg="add">
          <ac:chgData name="Zhasmina Krumova Georgieva (2026746)" userId="c8eb6d58-2759-4e3e-85af-adfd2bceb53a" providerId="ADAL" clId="{5F5B11EE-35DE-784F-B9D5-D65E0C6B47D4}" dt="2022-07-15T08:50:50.290" v="2084" actId="26606"/>
          <ac:grpSpMkLst>
            <pc:docMk/>
            <pc:sldMk cId="1022323980" sldId="267"/>
            <ac:grpSpMk id="161" creationId="{5ED5FDDF-28FB-4871-BAF5-BC352B7065AC}"/>
          </ac:grpSpMkLst>
        </pc:grpChg>
        <pc:grpChg chg="add">
          <ac:chgData name="Zhasmina Krumova Georgieva (2026746)" userId="c8eb6d58-2759-4e3e-85af-adfd2bceb53a" providerId="ADAL" clId="{5F5B11EE-35DE-784F-B9D5-D65E0C6B47D4}" dt="2022-07-15T08:50:50.290" v="2084" actId="26606"/>
          <ac:grpSpMkLst>
            <pc:docMk/>
            <pc:sldMk cId="1022323980" sldId="267"/>
            <ac:grpSpMk id="183" creationId="{02A5D777-C3C4-4D83-B4A3-0C83DBE1CB12}"/>
          </ac:grpSpMkLst>
        </pc:grpChg>
        <pc:graphicFrameChg chg="add del mod modGraphic">
          <ac:chgData name="Zhasmina Krumova Georgieva (2026746)" userId="c8eb6d58-2759-4e3e-85af-adfd2bceb53a" providerId="ADAL" clId="{5F5B11EE-35DE-784F-B9D5-D65E0C6B47D4}" dt="2022-07-15T08:54:35.151" v="2114" actId="478"/>
          <ac:graphicFrameMkLst>
            <pc:docMk/>
            <pc:sldMk cId="1022323980" sldId="267"/>
            <ac:graphicFrameMk id="4" creationId="{65448853-0DF7-370C-826B-315FC081F51C}"/>
          </ac:graphicFrameMkLst>
        </pc:graphicFrameChg>
      </pc:sldChg>
      <pc:sldChg chg="addSp delSp modSp new mod setBg setClrOvrMap">
        <pc:chgData name="Zhasmina Krumova Georgieva (2026746)" userId="c8eb6d58-2759-4e3e-85af-adfd2bceb53a" providerId="ADAL" clId="{5F5B11EE-35DE-784F-B9D5-D65E0C6B47D4}" dt="2022-07-15T12:16:56.874" v="2688" actId="27636"/>
        <pc:sldMkLst>
          <pc:docMk/>
          <pc:sldMk cId="2428967965" sldId="268"/>
        </pc:sldMkLst>
        <pc:spChg chg="mod">
          <ac:chgData name="Zhasmina Krumova Georgieva (2026746)" userId="c8eb6d58-2759-4e3e-85af-adfd2bceb53a" providerId="ADAL" clId="{5F5B11EE-35DE-784F-B9D5-D65E0C6B47D4}" dt="2022-07-15T12:08:32.935" v="2608" actId="26606"/>
          <ac:spMkLst>
            <pc:docMk/>
            <pc:sldMk cId="2428967965" sldId="268"/>
            <ac:spMk id="2" creationId="{E188C3AD-A873-5247-8B20-1591AF42A7D3}"/>
          </ac:spMkLst>
        </pc:spChg>
        <pc:spChg chg="mod">
          <ac:chgData name="Zhasmina Krumova Georgieva (2026746)" userId="c8eb6d58-2759-4e3e-85af-adfd2bceb53a" providerId="ADAL" clId="{5F5B11EE-35DE-784F-B9D5-D65E0C6B47D4}" dt="2022-07-15T12:16:56.874" v="2688" actId="27636"/>
          <ac:spMkLst>
            <pc:docMk/>
            <pc:sldMk cId="2428967965" sldId="268"/>
            <ac:spMk id="3" creationId="{81406974-159D-9941-BACB-97D2E662662A}"/>
          </ac:spMkLst>
        </pc:spChg>
        <pc:spChg chg="add del">
          <ac:chgData name="Zhasmina Krumova Georgieva (2026746)" userId="c8eb6d58-2759-4e3e-85af-adfd2bceb53a" providerId="ADAL" clId="{5F5B11EE-35DE-784F-B9D5-D65E0C6B47D4}" dt="2022-07-15T08:54:46.785" v="2116" actId="26606"/>
          <ac:spMkLst>
            <pc:docMk/>
            <pc:sldMk cId="2428967965" sldId="268"/>
            <ac:spMk id="8" creationId="{90F08744-9D7B-4693-B8D6-2A5210AE96F6}"/>
          </ac:spMkLst>
        </pc:spChg>
        <pc:spChg chg="add del">
          <ac:chgData name="Zhasmina Krumova Georgieva (2026746)" userId="c8eb6d58-2759-4e3e-85af-adfd2bceb53a" providerId="ADAL" clId="{5F5B11EE-35DE-784F-B9D5-D65E0C6B47D4}" dt="2022-07-15T08:54:46.785" v="2116" actId="26606"/>
          <ac:spMkLst>
            <pc:docMk/>
            <pc:sldMk cId="2428967965" sldId="268"/>
            <ac:spMk id="10" creationId="{5B2E630F-F386-44FA-B1A1-C10A9BF4346C}"/>
          </ac:spMkLst>
        </pc:spChg>
        <pc:spChg chg="add del">
          <ac:chgData name="Zhasmina Krumova Georgieva (2026746)" userId="c8eb6d58-2759-4e3e-85af-adfd2bceb53a" providerId="ADAL" clId="{5F5B11EE-35DE-784F-B9D5-D65E0C6B47D4}" dt="2022-07-15T08:54:46.785" v="2116" actId="26606"/>
          <ac:spMkLst>
            <pc:docMk/>
            <pc:sldMk cId="2428967965" sldId="268"/>
            <ac:spMk id="12" creationId="{73567C09-8B4D-49A6-A711-C44C5807D8DD}"/>
          </ac:spMkLst>
        </pc:spChg>
        <pc:spChg chg="add del">
          <ac:chgData name="Zhasmina Krumova Georgieva (2026746)" userId="c8eb6d58-2759-4e3e-85af-adfd2bceb53a" providerId="ADAL" clId="{5F5B11EE-35DE-784F-B9D5-D65E0C6B47D4}" dt="2022-07-15T08:55:01.296" v="2120" actId="26606"/>
          <ac:spMkLst>
            <pc:docMk/>
            <pc:sldMk cId="2428967965" sldId="268"/>
            <ac:spMk id="14" creationId="{117C30F0-5A38-4B60-B632-3AF7C2780824}"/>
          </ac:spMkLst>
        </pc:spChg>
        <pc:spChg chg="add del">
          <ac:chgData name="Zhasmina Krumova Georgieva (2026746)" userId="c8eb6d58-2759-4e3e-85af-adfd2bceb53a" providerId="ADAL" clId="{5F5B11EE-35DE-784F-B9D5-D65E0C6B47D4}" dt="2022-07-15T08:55:01.296" v="2120" actId="26606"/>
          <ac:spMkLst>
            <pc:docMk/>
            <pc:sldMk cId="2428967965" sldId="268"/>
            <ac:spMk id="16" creationId="{A200CBA5-3F2B-4AAC-9F86-99AFECC19C1D}"/>
          </ac:spMkLst>
        </pc:spChg>
        <pc:spChg chg="add del">
          <ac:chgData name="Zhasmina Krumova Georgieva (2026746)" userId="c8eb6d58-2759-4e3e-85af-adfd2bceb53a" providerId="ADAL" clId="{5F5B11EE-35DE-784F-B9D5-D65E0C6B47D4}" dt="2022-07-15T12:07:47.917" v="2601" actId="26606"/>
          <ac:spMkLst>
            <pc:docMk/>
            <pc:sldMk cId="2428967965" sldId="268"/>
            <ac:spMk id="31" creationId="{B3D296CC-CA82-4C71-A176-6A9FECDB82CB}"/>
          </ac:spMkLst>
        </pc:spChg>
        <pc:spChg chg="add del">
          <ac:chgData name="Zhasmina Krumova Georgieva (2026746)" userId="c8eb6d58-2759-4e3e-85af-adfd2bceb53a" providerId="ADAL" clId="{5F5B11EE-35DE-784F-B9D5-D65E0C6B47D4}" dt="2022-07-15T08:54:50.717" v="2118" actId="26606"/>
          <ac:spMkLst>
            <pc:docMk/>
            <pc:sldMk cId="2428967965" sldId="268"/>
            <ac:spMk id="32" creationId="{D75627FE-0AC5-4349-AC08-45A58BEC9B8C}"/>
          </ac:spMkLst>
        </pc:spChg>
        <pc:spChg chg="add del">
          <ac:chgData name="Zhasmina Krumova Georgieva (2026746)" userId="c8eb6d58-2759-4e3e-85af-adfd2bceb53a" providerId="ADAL" clId="{5F5B11EE-35DE-784F-B9D5-D65E0C6B47D4}" dt="2022-07-15T08:54:50.717" v="2118" actId="26606"/>
          <ac:spMkLst>
            <pc:docMk/>
            <pc:sldMk cId="2428967965" sldId="268"/>
            <ac:spMk id="33" creationId="{BC2574CF-1D35-4994-87BD-5A3378E1AB34}"/>
          </ac:spMkLst>
        </pc:spChg>
        <pc:spChg chg="add del">
          <ac:chgData name="Zhasmina Krumova Georgieva (2026746)" userId="c8eb6d58-2759-4e3e-85af-adfd2bceb53a" providerId="ADAL" clId="{5F5B11EE-35DE-784F-B9D5-D65E0C6B47D4}" dt="2022-07-15T08:55:01.296" v="2120" actId="26606"/>
          <ac:spMkLst>
            <pc:docMk/>
            <pc:sldMk cId="2428967965" sldId="268"/>
            <ac:spMk id="38" creationId="{F3C5918A-1DC5-4CF3-AA27-00AA3088AA9F}"/>
          </ac:spMkLst>
        </pc:spChg>
        <pc:spChg chg="add del">
          <ac:chgData name="Zhasmina Krumova Georgieva (2026746)" userId="c8eb6d58-2759-4e3e-85af-adfd2bceb53a" providerId="ADAL" clId="{5F5B11EE-35DE-784F-B9D5-D65E0C6B47D4}" dt="2022-07-15T08:55:01.296" v="2120" actId="26606"/>
          <ac:spMkLst>
            <pc:docMk/>
            <pc:sldMk cId="2428967965" sldId="268"/>
            <ac:spMk id="39" creationId="{B786683A-6FD6-4BF7-B3B0-DC397677391F}"/>
          </ac:spMkLst>
        </pc:spChg>
        <pc:spChg chg="add del">
          <ac:chgData name="Zhasmina Krumova Georgieva (2026746)" userId="c8eb6d58-2759-4e3e-85af-adfd2bceb53a" providerId="ADAL" clId="{5F5B11EE-35DE-784F-B9D5-D65E0C6B47D4}" dt="2022-07-15T08:55:01.296" v="2120" actId="26606"/>
          <ac:spMkLst>
            <pc:docMk/>
            <pc:sldMk cId="2428967965" sldId="268"/>
            <ac:spMk id="40" creationId="{05169E50-59FB-4AEE-B61D-44A882A4CD2C}"/>
          </ac:spMkLst>
        </pc:spChg>
        <pc:spChg chg="add del">
          <ac:chgData name="Zhasmina Krumova Georgieva (2026746)" userId="c8eb6d58-2759-4e3e-85af-adfd2bceb53a" providerId="ADAL" clId="{5F5B11EE-35DE-784F-B9D5-D65E0C6B47D4}" dt="2022-07-15T12:07:47.917" v="2601" actId="26606"/>
          <ac:spMkLst>
            <pc:docMk/>
            <pc:sldMk cId="2428967965" sldId="268"/>
            <ac:spMk id="42" creationId="{A3BAF07C-C39E-42EB-BB22-8D46691D9735}"/>
          </ac:spMkLst>
        </pc:spChg>
        <pc:spChg chg="add del">
          <ac:chgData name="Zhasmina Krumova Georgieva (2026746)" userId="c8eb6d58-2759-4e3e-85af-adfd2bceb53a" providerId="ADAL" clId="{5F5B11EE-35DE-784F-B9D5-D65E0C6B47D4}" dt="2022-07-15T12:08:32.935" v="2608" actId="26606"/>
          <ac:spMkLst>
            <pc:docMk/>
            <pc:sldMk cId="2428967965" sldId="268"/>
            <ac:spMk id="51" creationId="{D75627FE-0AC5-4349-AC08-45A58BEC9B8C}"/>
          </ac:spMkLst>
        </pc:spChg>
        <pc:spChg chg="add del">
          <ac:chgData name="Zhasmina Krumova Georgieva (2026746)" userId="c8eb6d58-2759-4e3e-85af-adfd2bceb53a" providerId="ADAL" clId="{5F5B11EE-35DE-784F-B9D5-D65E0C6B47D4}" dt="2022-07-15T12:08:32.935" v="2608" actId="26606"/>
          <ac:spMkLst>
            <pc:docMk/>
            <pc:sldMk cId="2428967965" sldId="268"/>
            <ac:spMk id="76" creationId="{BC2574CF-1D35-4994-87BD-5A3378E1AB34}"/>
          </ac:spMkLst>
        </pc:spChg>
        <pc:spChg chg="add">
          <ac:chgData name="Zhasmina Krumova Georgieva (2026746)" userId="c8eb6d58-2759-4e3e-85af-adfd2bceb53a" providerId="ADAL" clId="{5F5B11EE-35DE-784F-B9D5-D65E0C6B47D4}" dt="2022-07-15T12:08:32.935" v="2608" actId="26606"/>
          <ac:spMkLst>
            <pc:docMk/>
            <pc:sldMk cId="2428967965" sldId="268"/>
            <ac:spMk id="83" creationId="{90F08744-9D7B-4693-B8D6-2A5210AE96F6}"/>
          </ac:spMkLst>
        </pc:spChg>
        <pc:spChg chg="add">
          <ac:chgData name="Zhasmina Krumova Georgieva (2026746)" userId="c8eb6d58-2759-4e3e-85af-adfd2bceb53a" providerId="ADAL" clId="{5F5B11EE-35DE-784F-B9D5-D65E0C6B47D4}" dt="2022-07-15T12:08:32.935" v="2608" actId="26606"/>
          <ac:spMkLst>
            <pc:docMk/>
            <pc:sldMk cId="2428967965" sldId="268"/>
            <ac:spMk id="85" creationId="{5B2E630F-F386-44FA-B1A1-C10A9BF4346C}"/>
          </ac:spMkLst>
        </pc:spChg>
        <pc:spChg chg="add">
          <ac:chgData name="Zhasmina Krumova Georgieva (2026746)" userId="c8eb6d58-2759-4e3e-85af-adfd2bceb53a" providerId="ADAL" clId="{5F5B11EE-35DE-784F-B9D5-D65E0C6B47D4}" dt="2022-07-15T12:08:32.935" v="2608" actId="26606"/>
          <ac:spMkLst>
            <pc:docMk/>
            <pc:sldMk cId="2428967965" sldId="268"/>
            <ac:spMk id="87" creationId="{73567C09-8B4D-49A6-A711-C44C5807D8DD}"/>
          </ac:spMkLst>
        </pc:spChg>
        <pc:grpChg chg="add del">
          <ac:chgData name="Zhasmina Krumova Georgieva (2026746)" userId="c8eb6d58-2759-4e3e-85af-adfd2bceb53a" providerId="ADAL" clId="{5F5B11EE-35DE-784F-B9D5-D65E0C6B47D4}" dt="2022-07-15T08:54:50.717" v="2118" actId="26606"/>
          <ac:grpSpMkLst>
            <pc:docMk/>
            <pc:sldMk cId="2428967965" sldId="268"/>
            <ac:grpSpMk id="34" creationId="{F87AAF7B-2090-475D-9C3E-FDC03DD87A88}"/>
          </ac:grpSpMkLst>
        </pc:grpChg>
        <pc:grpChg chg="add del">
          <ac:chgData name="Zhasmina Krumova Georgieva (2026746)" userId="c8eb6d58-2759-4e3e-85af-adfd2bceb53a" providerId="ADAL" clId="{5F5B11EE-35DE-784F-B9D5-D65E0C6B47D4}" dt="2022-07-15T12:07:47.917" v="2601" actId="26606"/>
          <ac:grpSpMkLst>
            <pc:docMk/>
            <pc:sldMk cId="2428967965" sldId="268"/>
            <ac:grpSpMk id="43" creationId="{D8E9CF54-0466-4261-9E62-0249E60E1886}"/>
          </ac:grpSpMkLst>
        </pc:grpChg>
        <pc:grpChg chg="add del">
          <ac:chgData name="Zhasmina Krumova Georgieva (2026746)" userId="c8eb6d58-2759-4e3e-85af-adfd2bceb53a" providerId="ADAL" clId="{5F5B11EE-35DE-784F-B9D5-D65E0C6B47D4}" dt="2022-07-15T12:08:32.935" v="2608" actId="26606"/>
          <ac:grpSpMkLst>
            <pc:docMk/>
            <pc:sldMk cId="2428967965" sldId="268"/>
            <ac:grpSpMk id="53" creationId="{F87AAF7B-2090-475D-9C3E-FDC03DD87A88}"/>
          </ac:grpSpMkLst>
        </pc:grpChg>
        <pc:cxnChg chg="add del">
          <ac:chgData name="Zhasmina Krumova Georgieva (2026746)" userId="c8eb6d58-2759-4e3e-85af-adfd2bceb53a" providerId="ADAL" clId="{5F5B11EE-35DE-784F-B9D5-D65E0C6B47D4}" dt="2022-07-15T08:54:50.717" v="2118" actId="26606"/>
          <ac:cxnSpMkLst>
            <pc:docMk/>
            <pc:sldMk cId="2428967965" sldId="268"/>
            <ac:cxnSpMk id="35" creationId="{68B6AB33-DFE6-4FE4-94FE-C9E25424AD16}"/>
          </ac:cxnSpMkLst>
        </pc:cxnChg>
        <pc:cxnChg chg="add del">
          <ac:chgData name="Zhasmina Krumova Georgieva (2026746)" userId="c8eb6d58-2759-4e3e-85af-adfd2bceb53a" providerId="ADAL" clId="{5F5B11EE-35DE-784F-B9D5-D65E0C6B47D4}" dt="2022-07-15T12:08:32.935" v="2608" actId="26606"/>
          <ac:cxnSpMkLst>
            <pc:docMk/>
            <pc:sldMk cId="2428967965" sldId="268"/>
            <ac:cxnSpMk id="78" creationId="{68B6AB33-DFE6-4FE4-94FE-C9E25424AD16}"/>
          </ac:cxnSpMkLst>
        </pc:cxnChg>
      </pc:sldChg>
      <pc:sldChg chg="addSp delSp modSp new mod setBg setClrOvrMap">
        <pc:chgData name="Zhasmina Krumova Georgieva (2026746)" userId="c8eb6d58-2759-4e3e-85af-adfd2bceb53a" providerId="ADAL" clId="{5F5B11EE-35DE-784F-B9D5-D65E0C6B47D4}" dt="2022-07-15T11:29:03.028" v="2513"/>
        <pc:sldMkLst>
          <pc:docMk/>
          <pc:sldMk cId="2408987835" sldId="269"/>
        </pc:sldMkLst>
        <pc:spChg chg="mod">
          <ac:chgData name="Zhasmina Krumova Georgieva (2026746)" userId="c8eb6d58-2759-4e3e-85af-adfd2bceb53a" providerId="ADAL" clId="{5F5B11EE-35DE-784F-B9D5-D65E0C6B47D4}" dt="2022-07-15T11:28:46.620" v="2512" actId="1076"/>
          <ac:spMkLst>
            <pc:docMk/>
            <pc:sldMk cId="2408987835" sldId="269"/>
            <ac:spMk id="2" creationId="{E32B93B8-E9A8-FA4E-B601-E575A136FB6E}"/>
          </ac:spMkLst>
        </pc:spChg>
        <pc:spChg chg="del mod ord">
          <ac:chgData name="Zhasmina Krumova Georgieva (2026746)" userId="c8eb6d58-2759-4e3e-85af-adfd2bceb53a" providerId="ADAL" clId="{5F5B11EE-35DE-784F-B9D5-D65E0C6B47D4}" dt="2022-07-15T10:46:27.231" v="2301" actId="26606"/>
          <ac:spMkLst>
            <pc:docMk/>
            <pc:sldMk cId="2408987835" sldId="269"/>
            <ac:spMk id="3" creationId="{EB90C8C8-C59E-BF45-82C6-88D156E9F4B5}"/>
          </ac:spMkLst>
        </pc:spChg>
        <pc:spChg chg="add del mod">
          <ac:chgData name="Zhasmina Krumova Georgieva (2026746)" userId="c8eb6d58-2759-4e3e-85af-adfd2bceb53a" providerId="ADAL" clId="{5F5B11EE-35DE-784F-B9D5-D65E0C6B47D4}" dt="2022-07-15T10:45:17.542" v="2290" actId="931"/>
          <ac:spMkLst>
            <pc:docMk/>
            <pc:sldMk cId="2408987835" sldId="269"/>
            <ac:spMk id="6" creationId="{45C49A8B-4225-074D-B9F1-471E107B2A5E}"/>
          </ac:spMkLst>
        </pc:spChg>
        <pc:spChg chg="add del">
          <ac:chgData name="Zhasmina Krumova Georgieva (2026746)" userId="c8eb6d58-2759-4e3e-85af-adfd2bceb53a" providerId="ADAL" clId="{5F5B11EE-35DE-784F-B9D5-D65E0C6B47D4}" dt="2022-07-15T10:45:04.488" v="2285" actId="26606"/>
          <ac:spMkLst>
            <pc:docMk/>
            <pc:sldMk cId="2408987835" sldId="269"/>
            <ac:spMk id="11" creationId="{A3BAF07C-C39E-42EB-BB22-8D46691D9735}"/>
          </ac:spMkLst>
        </pc:spChg>
        <pc:spChg chg="add del">
          <ac:chgData name="Zhasmina Krumova Georgieva (2026746)" userId="c8eb6d58-2759-4e3e-85af-adfd2bceb53a" providerId="ADAL" clId="{5F5B11EE-35DE-784F-B9D5-D65E0C6B47D4}" dt="2022-07-15T10:46:27.231" v="2301" actId="26606"/>
          <ac:spMkLst>
            <pc:docMk/>
            <pc:sldMk cId="2408987835" sldId="269"/>
            <ac:spMk id="34" creationId="{9C057A66-6E97-4BA5-B4B3-2690ACE3CE80}"/>
          </ac:spMkLst>
        </pc:spChg>
        <pc:spChg chg="add del">
          <ac:chgData name="Zhasmina Krumova Georgieva (2026746)" userId="c8eb6d58-2759-4e3e-85af-adfd2bceb53a" providerId="ADAL" clId="{5F5B11EE-35DE-784F-B9D5-D65E0C6B47D4}" dt="2022-07-15T10:45:42.746" v="2292" actId="26606"/>
          <ac:spMkLst>
            <pc:docMk/>
            <pc:sldMk cId="2408987835" sldId="269"/>
            <ac:spMk id="35" creationId="{B029B82E-722D-45BB-B34F-D4423CBF9655}"/>
          </ac:spMkLst>
        </pc:spChg>
        <pc:spChg chg="add del">
          <ac:chgData name="Zhasmina Krumova Georgieva (2026746)" userId="c8eb6d58-2759-4e3e-85af-adfd2bceb53a" providerId="ADAL" clId="{5F5B11EE-35DE-784F-B9D5-D65E0C6B47D4}" dt="2022-07-15T10:46:27.231" v="2301" actId="26606"/>
          <ac:spMkLst>
            <pc:docMk/>
            <pc:sldMk cId="2408987835" sldId="269"/>
            <ac:spMk id="36" creationId="{764884A8-16DD-467F-A648-70B32E20BA99}"/>
          </ac:spMkLst>
        </pc:spChg>
        <pc:spChg chg="add del">
          <ac:chgData name="Zhasmina Krumova Georgieva (2026746)" userId="c8eb6d58-2759-4e3e-85af-adfd2bceb53a" providerId="ADAL" clId="{5F5B11EE-35DE-784F-B9D5-D65E0C6B47D4}" dt="2022-07-15T10:46:27.231" v="2301" actId="26606"/>
          <ac:spMkLst>
            <pc:docMk/>
            <pc:sldMk cId="2408987835" sldId="269"/>
            <ac:spMk id="63" creationId="{EDFF257A-042C-46B5-80D1-3E8CFD33446E}"/>
          </ac:spMkLst>
        </pc:spChg>
        <pc:spChg chg="add del">
          <ac:chgData name="Zhasmina Krumova Georgieva (2026746)" userId="c8eb6d58-2759-4e3e-85af-adfd2bceb53a" providerId="ADAL" clId="{5F5B11EE-35DE-784F-B9D5-D65E0C6B47D4}" dt="2022-07-15T10:46:27.231" v="2301" actId="26606"/>
          <ac:spMkLst>
            <pc:docMk/>
            <pc:sldMk cId="2408987835" sldId="269"/>
            <ac:spMk id="68" creationId="{276681CD-6924-4550-926C-667FC2C6A8B5}"/>
          </ac:spMkLst>
        </pc:spChg>
        <pc:spChg chg="add del">
          <ac:chgData name="Zhasmina Krumova Georgieva (2026746)" userId="c8eb6d58-2759-4e3e-85af-adfd2bceb53a" providerId="ADAL" clId="{5F5B11EE-35DE-784F-B9D5-D65E0C6B47D4}" dt="2022-07-15T10:47:25.329" v="2378" actId="26606"/>
          <ac:spMkLst>
            <pc:docMk/>
            <pc:sldMk cId="2408987835" sldId="269"/>
            <ac:spMk id="100" creationId="{FD8F1113-2E3C-46E3-B54F-B7F421EEFD11}"/>
          </ac:spMkLst>
        </pc:spChg>
        <pc:spChg chg="add del">
          <ac:chgData name="Zhasmina Krumova Georgieva (2026746)" userId="c8eb6d58-2759-4e3e-85af-adfd2bceb53a" providerId="ADAL" clId="{5F5B11EE-35DE-784F-B9D5-D65E0C6B47D4}" dt="2022-07-15T10:47:25.329" v="2378" actId="26606"/>
          <ac:spMkLst>
            <pc:docMk/>
            <pc:sldMk cId="2408987835" sldId="269"/>
            <ac:spMk id="102" creationId="{B54A4D14-513F-4121-92D3-5CCB46896211}"/>
          </ac:spMkLst>
        </pc:spChg>
        <pc:spChg chg="add del">
          <ac:chgData name="Zhasmina Krumova Georgieva (2026746)" userId="c8eb6d58-2759-4e3e-85af-adfd2bceb53a" providerId="ADAL" clId="{5F5B11EE-35DE-784F-B9D5-D65E0C6B47D4}" dt="2022-07-15T10:47:25.329" v="2378" actId="26606"/>
          <ac:spMkLst>
            <pc:docMk/>
            <pc:sldMk cId="2408987835" sldId="269"/>
            <ac:spMk id="104" creationId="{6C3411F1-AD17-499D-AFEF-2F300F6DF0F3}"/>
          </ac:spMkLst>
        </pc:spChg>
        <pc:spChg chg="add del">
          <ac:chgData name="Zhasmina Krumova Georgieva (2026746)" userId="c8eb6d58-2759-4e3e-85af-adfd2bceb53a" providerId="ADAL" clId="{5F5B11EE-35DE-784F-B9D5-D65E0C6B47D4}" dt="2022-07-15T10:47:25.329" v="2378" actId="26606"/>
          <ac:spMkLst>
            <pc:docMk/>
            <pc:sldMk cId="2408987835" sldId="269"/>
            <ac:spMk id="106" creationId="{60BF2CBE-B1E9-4C42-89DC-C35E4E651648}"/>
          </ac:spMkLst>
        </pc:spChg>
        <pc:spChg chg="add del">
          <ac:chgData name="Zhasmina Krumova Georgieva (2026746)" userId="c8eb6d58-2759-4e3e-85af-adfd2bceb53a" providerId="ADAL" clId="{5F5B11EE-35DE-784F-B9D5-D65E0C6B47D4}" dt="2022-07-15T10:47:25.329" v="2378" actId="26606"/>
          <ac:spMkLst>
            <pc:docMk/>
            <pc:sldMk cId="2408987835" sldId="269"/>
            <ac:spMk id="108" creationId="{72C95A87-DCDB-41C4-B774-744B3ECBE8CB}"/>
          </ac:spMkLst>
        </pc:spChg>
        <pc:spChg chg="add del">
          <ac:chgData name="Zhasmina Krumova Georgieva (2026746)" userId="c8eb6d58-2759-4e3e-85af-adfd2bceb53a" providerId="ADAL" clId="{5F5B11EE-35DE-784F-B9D5-D65E0C6B47D4}" dt="2022-07-15T10:47:25.329" v="2378" actId="26606"/>
          <ac:spMkLst>
            <pc:docMk/>
            <pc:sldMk cId="2408987835" sldId="269"/>
            <ac:spMk id="110" creationId="{BCB97515-32FF-43A6-A51C-B140193ABB66}"/>
          </ac:spMkLst>
        </pc:spChg>
        <pc:spChg chg="add del">
          <ac:chgData name="Zhasmina Krumova Georgieva (2026746)" userId="c8eb6d58-2759-4e3e-85af-adfd2bceb53a" providerId="ADAL" clId="{5F5B11EE-35DE-784F-B9D5-D65E0C6B47D4}" dt="2022-07-15T10:47:25.329" v="2378" actId="26606"/>
          <ac:spMkLst>
            <pc:docMk/>
            <pc:sldMk cId="2408987835" sldId="269"/>
            <ac:spMk id="112" creationId="{9C6379D3-7045-4B76-9409-6D23D753D054}"/>
          </ac:spMkLst>
        </pc:spChg>
        <pc:spChg chg="add del">
          <ac:chgData name="Zhasmina Krumova Georgieva (2026746)" userId="c8eb6d58-2759-4e3e-85af-adfd2bceb53a" providerId="ADAL" clId="{5F5B11EE-35DE-784F-B9D5-D65E0C6B47D4}" dt="2022-07-15T10:47:25.329" v="2378" actId="26606"/>
          <ac:spMkLst>
            <pc:docMk/>
            <pc:sldMk cId="2408987835" sldId="269"/>
            <ac:spMk id="114" creationId="{61B1C1DE-4201-4989-BE65-41ADC2472550}"/>
          </ac:spMkLst>
        </pc:spChg>
        <pc:spChg chg="add del">
          <ac:chgData name="Zhasmina Krumova Georgieva (2026746)" userId="c8eb6d58-2759-4e3e-85af-adfd2bceb53a" providerId="ADAL" clId="{5F5B11EE-35DE-784F-B9D5-D65E0C6B47D4}" dt="2022-07-15T10:47:25.329" v="2378" actId="26606"/>
          <ac:spMkLst>
            <pc:docMk/>
            <pc:sldMk cId="2408987835" sldId="269"/>
            <ac:spMk id="116" creationId="{806398CC-D327-4E06-838C-31119BD56F81}"/>
          </ac:spMkLst>
        </pc:spChg>
        <pc:spChg chg="add del">
          <ac:chgData name="Zhasmina Krumova Georgieva (2026746)" userId="c8eb6d58-2759-4e3e-85af-adfd2bceb53a" providerId="ADAL" clId="{5F5B11EE-35DE-784F-B9D5-D65E0C6B47D4}" dt="2022-07-15T10:47:25.329" v="2378" actId="26606"/>
          <ac:spMkLst>
            <pc:docMk/>
            <pc:sldMk cId="2408987835" sldId="269"/>
            <ac:spMk id="118" creationId="{70A741CC-E736-448A-A94E-5C8BB9711DCD}"/>
          </ac:spMkLst>
        </pc:spChg>
        <pc:spChg chg="add del">
          <ac:chgData name="Zhasmina Krumova Georgieva (2026746)" userId="c8eb6d58-2759-4e3e-85af-adfd2bceb53a" providerId="ADAL" clId="{5F5B11EE-35DE-784F-B9D5-D65E0C6B47D4}" dt="2022-07-15T10:47:25.329" v="2378" actId="26606"/>
          <ac:spMkLst>
            <pc:docMk/>
            <pc:sldMk cId="2408987835" sldId="269"/>
            <ac:spMk id="120" creationId="{7C324CDD-B30F-47DD-8627-E2171D5E8399}"/>
          </ac:spMkLst>
        </pc:spChg>
        <pc:spChg chg="add del">
          <ac:chgData name="Zhasmina Krumova Georgieva (2026746)" userId="c8eb6d58-2759-4e3e-85af-adfd2bceb53a" providerId="ADAL" clId="{5F5B11EE-35DE-784F-B9D5-D65E0C6B47D4}" dt="2022-07-15T10:47:25.329" v="2378" actId="26606"/>
          <ac:spMkLst>
            <pc:docMk/>
            <pc:sldMk cId="2408987835" sldId="269"/>
            <ac:spMk id="122" creationId="{79C8D19E-E3D6-45A6-BCA2-5918A37D7ACC}"/>
          </ac:spMkLst>
        </pc:spChg>
        <pc:spChg chg="add del">
          <ac:chgData name="Zhasmina Krumova Georgieva (2026746)" userId="c8eb6d58-2759-4e3e-85af-adfd2bceb53a" providerId="ADAL" clId="{5F5B11EE-35DE-784F-B9D5-D65E0C6B47D4}" dt="2022-07-15T10:47:25.329" v="2378" actId="26606"/>
          <ac:spMkLst>
            <pc:docMk/>
            <pc:sldMk cId="2408987835" sldId="269"/>
            <ac:spMk id="124" creationId="{43280283-E04A-43CA-BFA1-F285486A2F00}"/>
          </ac:spMkLst>
        </pc:spChg>
        <pc:spChg chg="add del">
          <ac:chgData name="Zhasmina Krumova Georgieva (2026746)" userId="c8eb6d58-2759-4e3e-85af-adfd2bceb53a" providerId="ADAL" clId="{5F5B11EE-35DE-784F-B9D5-D65E0C6B47D4}" dt="2022-07-15T10:47:25.329" v="2378" actId="26606"/>
          <ac:spMkLst>
            <pc:docMk/>
            <pc:sldMk cId="2408987835" sldId="269"/>
            <ac:spMk id="126" creationId="{38328CB6-0FC5-4AEA-BC7E-489267CB6F19}"/>
          </ac:spMkLst>
        </pc:spChg>
        <pc:spChg chg="add del">
          <ac:chgData name="Zhasmina Krumova Georgieva (2026746)" userId="c8eb6d58-2759-4e3e-85af-adfd2bceb53a" providerId="ADAL" clId="{5F5B11EE-35DE-784F-B9D5-D65E0C6B47D4}" dt="2022-07-15T10:47:25.329" v="2378" actId="26606"/>
          <ac:spMkLst>
            <pc:docMk/>
            <pc:sldMk cId="2408987835" sldId="269"/>
            <ac:spMk id="128" creationId="{138AF5D2-3A9C-4E8F-B879-36865366A1D5}"/>
          </ac:spMkLst>
        </pc:spChg>
        <pc:spChg chg="add del">
          <ac:chgData name="Zhasmina Krumova Georgieva (2026746)" userId="c8eb6d58-2759-4e3e-85af-adfd2bceb53a" providerId="ADAL" clId="{5F5B11EE-35DE-784F-B9D5-D65E0C6B47D4}" dt="2022-07-15T11:27:58.559" v="2506" actId="26606"/>
          <ac:spMkLst>
            <pc:docMk/>
            <pc:sldMk cId="2408987835" sldId="269"/>
            <ac:spMk id="159" creationId="{34DD805B-2A7B-4ADA-9C4D-E0C9F192DBB3}"/>
          </ac:spMkLst>
        </pc:spChg>
        <pc:spChg chg="add del">
          <ac:chgData name="Zhasmina Krumova Georgieva (2026746)" userId="c8eb6d58-2759-4e3e-85af-adfd2bceb53a" providerId="ADAL" clId="{5F5B11EE-35DE-784F-B9D5-D65E0C6B47D4}" dt="2022-07-15T11:27:58.559" v="2506" actId="26606"/>
          <ac:spMkLst>
            <pc:docMk/>
            <pc:sldMk cId="2408987835" sldId="269"/>
            <ac:spMk id="187" creationId="{9BF6EDB4-B4ED-4900-9E38-A7AE0EEEEA1F}"/>
          </ac:spMkLst>
        </pc:spChg>
        <pc:spChg chg="add del">
          <ac:chgData name="Zhasmina Krumova Georgieva (2026746)" userId="c8eb6d58-2759-4e3e-85af-adfd2bceb53a" providerId="ADAL" clId="{5F5B11EE-35DE-784F-B9D5-D65E0C6B47D4}" dt="2022-07-15T11:27:58.535" v="2505" actId="26606"/>
          <ac:spMkLst>
            <pc:docMk/>
            <pc:sldMk cId="2408987835" sldId="269"/>
            <ac:spMk id="218" creationId="{8334A2EF-69D9-41C1-9876-91D7FCF7C3C4}"/>
          </ac:spMkLst>
        </pc:spChg>
        <pc:spChg chg="add del">
          <ac:chgData name="Zhasmina Krumova Georgieva (2026746)" userId="c8eb6d58-2759-4e3e-85af-adfd2bceb53a" providerId="ADAL" clId="{5F5B11EE-35DE-784F-B9D5-D65E0C6B47D4}" dt="2022-07-15T11:27:58.535" v="2505" actId="26606"/>
          <ac:spMkLst>
            <pc:docMk/>
            <pc:sldMk cId="2408987835" sldId="269"/>
            <ac:spMk id="241" creationId="{C8CA0C52-5ACA-4F17-AA4A-312E0E110981}"/>
          </ac:spMkLst>
        </pc:spChg>
        <pc:spChg chg="add del">
          <ac:chgData name="Zhasmina Krumova Georgieva (2026746)" userId="c8eb6d58-2759-4e3e-85af-adfd2bceb53a" providerId="ADAL" clId="{5F5B11EE-35DE-784F-B9D5-D65E0C6B47D4}" dt="2022-07-15T11:27:58.535" v="2505" actId="26606"/>
          <ac:spMkLst>
            <pc:docMk/>
            <pc:sldMk cId="2408987835" sldId="269"/>
            <ac:spMk id="243" creationId="{4F37E7FB-7372-47E3-914E-7CF7E94B1C49}"/>
          </ac:spMkLst>
        </pc:spChg>
        <pc:spChg chg="add">
          <ac:chgData name="Zhasmina Krumova Georgieva (2026746)" userId="c8eb6d58-2759-4e3e-85af-adfd2bceb53a" providerId="ADAL" clId="{5F5B11EE-35DE-784F-B9D5-D65E0C6B47D4}" dt="2022-07-15T11:27:58.559" v="2506" actId="26606"/>
          <ac:spMkLst>
            <pc:docMk/>
            <pc:sldMk cId="2408987835" sldId="269"/>
            <ac:spMk id="246" creationId="{9BF6EDB4-B4ED-4900-9E38-A7AE0EEEEA1F}"/>
          </ac:spMkLst>
        </pc:spChg>
        <pc:spChg chg="add">
          <ac:chgData name="Zhasmina Krumova Georgieva (2026746)" userId="c8eb6d58-2759-4e3e-85af-adfd2bceb53a" providerId="ADAL" clId="{5F5B11EE-35DE-784F-B9D5-D65E0C6B47D4}" dt="2022-07-15T11:27:58.559" v="2506" actId="26606"/>
          <ac:spMkLst>
            <pc:docMk/>
            <pc:sldMk cId="2408987835" sldId="269"/>
            <ac:spMk id="248" creationId="{34DD805B-2A7B-4ADA-9C4D-E0C9F192DBB3}"/>
          </ac:spMkLst>
        </pc:spChg>
        <pc:grpChg chg="add del">
          <ac:chgData name="Zhasmina Krumova Georgieva (2026746)" userId="c8eb6d58-2759-4e3e-85af-adfd2bceb53a" providerId="ADAL" clId="{5F5B11EE-35DE-784F-B9D5-D65E0C6B47D4}" dt="2022-07-15T10:45:42.746" v="2292" actId="26606"/>
          <ac:grpSpMkLst>
            <pc:docMk/>
            <pc:sldMk cId="2408987835" sldId="269"/>
            <ac:grpSpMk id="9" creationId="{2DAE3342-9DFC-49D4-B09C-25E310769317}"/>
          </ac:grpSpMkLst>
        </pc:grpChg>
        <pc:grpChg chg="add del">
          <ac:chgData name="Zhasmina Krumova Georgieva (2026746)" userId="c8eb6d58-2759-4e3e-85af-adfd2bceb53a" providerId="ADAL" clId="{5F5B11EE-35DE-784F-B9D5-D65E0C6B47D4}" dt="2022-07-15T10:45:04.488" v="2285" actId="26606"/>
          <ac:grpSpMkLst>
            <pc:docMk/>
            <pc:sldMk cId="2408987835" sldId="269"/>
            <ac:grpSpMk id="13" creationId="{D8E9CF54-0466-4261-9E62-0249E60E1886}"/>
          </ac:grpSpMkLst>
        </pc:grpChg>
        <pc:grpChg chg="add del">
          <ac:chgData name="Zhasmina Krumova Georgieva (2026746)" userId="c8eb6d58-2759-4e3e-85af-adfd2bceb53a" providerId="ADAL" clId="{5F5B11EE-35DE-784F-B9D5-D65E0C6B47D4}" dt="2022-07-15T10:45:42.746" v="2292" actId="26606"/>
          <ac:grpSpMkLst>
            <pc:docMk/>
            <pc:sldMk cId="2408987835" sldId="269"/>
            <ac:grpSpMk id="30" creationId="{B54F73D8-62C2-4127-9D19-01219BBB9942}"/>
          </ac:grpSpMkLst>
        </pc:grpChg>
        <pc:grpChg chg="add del">
          <ac:chgData name="Zhasmina Krumova Georgieva (2026746)" userId="c8eb6d58-2759-4e3e-85af-adfd2bceb53a" providerId="ADAL" clId="{5F5B11EE-35DE-784F-B9D5-D65E0C6B47D4}" dt="2022-07-15T10:45:42.746" v="2292" actId="26606"/>
          <ac:grpSpMkLst>
            <pc:docMk/>
            <pc:sldMk cId="2408987835" sldId="269"/>
            <ac:grpSpMk id="37" creationId="{1F7980BB-894F-43B4-B764-9CE95DEF8944}"/>
          </ac:grpSpMkLst>
        </pc:grpChg>
        <pc:grpChg chg="add del">
          <ac:chgData name="Zhasmina Krumova Georgieva (2026746)" userId="c8eb6d58-2759-4e3e-85af-adfd2bceb53a" providerId="ADAL" clId="{5F5B11EE-35DE-784F-B9D5-D65E0C6B47D4}" dt="2022-07-15T10:45:42.746" v="2292" actId="26606"/>
          <ac:grpSpMkLst>
            <pc:docMk/>
            <pc:sldMk cId="2408987835" sldId="269"/>
            <ac:grpSpMk id="58" creationId="{F2B7CF55-CC81-4559-9768-354C7462D65F}"/>
          </ac:grpSpMkLst>
        </pc:grpChg>
        <pc:grpChg chg="add del">
          <ac:chgData name="Zhasmina Krumova Georgieva (2026746)" userId="c8eb6d58-2759-4e3e-85af-adfd2bceb53a" providerId="ADAL" clId="{5F5B11EE-35DE-784F-B9D5-D65E0C6B47D4}" dt="2022-07-15T10:46:27.231" v="2301" actId="26606"/>
          <ac:grpSpMkLst>
            <pc:docMk/>
            <pc:sldMk cId="2408987835" sldId="269"/>
            <ac:grpSpMk id="64" creationId="{E2836BD6-A1CD-4253-813F-3EDA642A7ACC}"/>
          </ac:grpSpMkLst>
        </pc:grpChg>
        <pc:grpChg chg="add del">
          <ac:chgData name="Zhasmina Krumova Georgieva (2026746)" userId="c8eb6d58-2759-4e3e-85af-adfd2bceb53a" providerId="ADAL" clId="{5F5B11EE-35DE-784F-B9D5-D65E0C6B47D4}" dt="2022-07-15T10:47:25.329" v="2378" actId="26606"/>
          <ac:grpSpMkLst>
            <pc:docMk/>
            <pc:sldMk cId="2408987835" sldId="269"/>
            <ac:grpSpMk id="74" creationId="{2DAE3342-9DFC-49D4-B09C-25E310769317}"/>
          </ac:grpSpMkLst>
        </pc:grpChg>
        <pc:grpChg chg="add del">
          <ac:chgData name="Zhasmina Krumova Georgieva (2026746)" userId="c8eb6d58-2759-4e3e-85af-adfd2bceb53a" providerId="ADAL" clId="{5F5B11EE-35DE-784F-B9D5-D65E0C6B47D4}" dt="2022-07-15T10:47:25.329" v="2378" actId="26606"/>
          <ac:grpSpMkLst>
            <pc:docMk/>
            <pc:sldMk cId="2408987835" sldId="269"/>
            <ac:grpSpMk id="95" creationId="{B54F73D8-62C2-4127-9D19-01219BBB9942}"/>
          </ac:grpSpMkLst>
        </pc:grpChg>
        <pc:grpChg chg="add del">
          <ac:chgData name="Zhasmina Krumova Georgieva (2026746)" userId="c8eb6d58-2759-4e3e-85af-adfd2bceb53a" providerId="ADAL" clId="{5F5B11EE-35DE-784F-B9D5-D65E0C6B47D4}" dt="2022-07-15T11:27:58.559" v="2506" actId="26606"/>
          <ac:grpSpMkLst>
            <pc:docMk/>
            <pc:sldMk cId="2408987835" sldId="269"/>
            <ac:grpSpMk id="133" creationId="{17C4610E-9C18-467B-BF10-BE6A974CC364}"/>
          </ac:grpSpMkLst>
        </pc:grpChg>
        <pc:grpChg chg="add del">
          <ac:chgData name="Zhasmina Krumova Georgieva (2026746)" userId="c8eb6d58-2759-4e3e-85af-adfd2bceb53a" providerId="ADAL" clId="{5F5B11EE-35DE-784F-B9D5-D65E0C6B47D4}" dt="2022-07-15T11:27:58.559" v="2506" actId="26606"/>
          <ac:grpSpMkLst>
            <pc:docMk/>
            <pc:sldMk cId="2408987835" sldId="269"/>
            <ac:grpSpMk id="154" creationId="{A899734C-500F-4274-9854-8BFA14A1D7EE}"/>
          </ac:grpSpMkLst>
        </pc:grpChg>
        <pc:grpChg chg="add del">
          <ac:chgData name="Zhasmina Krumova Georgieva (2026746)" userId="c8eb6d58-2759-4e3e-85af-adfd2bceb53a" providerId="ADAL" clId="{5F5B11EE-35DE-784F-B9D5-D65E0C6B47D4}" dt="2022-07-15T11:27:58.559" v="2506" actId="26606"/>
          <ac:grpSpMkLst>
            <pc:docMk/>
            <pc:sldMk cId="2408987835" sldId="269"/>
            <ac:grpSpMk id="161" creationId="{C664A566-6D08-4E84-9708-4916A20016FF}"/>
          </ac:grpSpMkLst>
        </pc:grpChg>
        <pc:grpChg chg="add del">
          <ac:chgData name="Zhasmina Krumova Georgieva (2026746)" userId="c8eb6d58-2759-4e3e-85af-adfd2bceb53a" providerId="ADAL" clId="{5F5B11EE-35DE-784F-B9D5-D65E0C6B47D4}" dt="2022-07-15T11:27:58.559" v="2506" actId="26606"/>
          <ac:grpSpMkLst>
            <pc:docMk/>
            <pc:sldMk cId="2408987835" sldId="269"/>
            <ac:grpSpMk id="182" creationId="{B83678BA-0A50-4D51-9E9E-08BB66F83C37}"/>
          </ac:grpSpMkLst>
        </pc:grpChg>
        <pc:grpChg chg="add del">
          <ac:chgData name="Zhasmina Krumova Georgieva (2026746)" userId="c8eb6d58-2759-4e3e-85af-adfd2bceb53a" providerId="ADAL" clId="{5F5B11EE-35DE-784F-B9D5-D65E0C6B47D4}" dt="2022-07-15T11:27:58.535" v="2505" actId="26606"/>
          <ac:grpSpMkLst>
            <pc:docMk/>
            <pc:sldMk cId="2408987835" sldId="269"/>
            <ac:grpSpMk id="192" creationId="{17C4610E-9C18-467B-BF10-BE6A974CC364}"/>
          </ac:grpSpMkLst>
        </pc:grpChg>
        <pc:grpChg chg="add del">
          <ac:chgData name="Zhasmina Krumova Georgieva (2026746)" userId="c8eb6d58-2759-4e3e-85af-adfd2bceb53a" providerId="ADAL" clId="{5F5B11EE-35DE-784F-B9D5-D65E0C6B47D4}" dt="2022-07-15T11:27:58.535" v="2505" actId="26606"/>
          <ac:grpSpMkLst>
            <pc:docMk/>
            <pc:sldMk cId="2408987835" sldId="269"/>
            <ac:grpSpMk id="213" creationId="{A899734C-500F-4274-9854-8BFA14A1D7EE}"/>
          </ac:grpSpMkLst>
        </pc:grpChg>
        <pc:grpChg chg="add del">
          <ac:chgData name="Zhasmina Krumova Georgieva (2026746)" userId="c8eb6d58-2759-4e3e-85af-adfd2bceb53a" providerId="ADAL" clId="{5F5B11EE-35DE-784F-B9D5-D65E0C6B47D4}" dt="2022-07-15T11:27:58.535" v="2505" actId="26606"/>
          <ac:grpSpMkLst>
            <pc:docMk/>
            <pc:sldMk cId="2408987835" sldId="269"/>
            <ac:grpSpMk id="220" creationId="{874C0C03-1202-4DC9-BA33-998DDFB3FB89}"/>
          </ac:grpSpMkLst>
        </pc:grpChg>
        <pc:grpChg chg="add">
          <ac:chgData name="Zhasmina Krumova Georgieva (2026746)" userId="c8eb6d58-2759-4e3e-85af-adfd2bceb53a" providerId="ADAL" clId="{5F5B11EE-35DE-784F-B9D5-D65E0C6B47D4}" dt="2022-07-15T11:27:58.559" v="2506" actId="26606"/>
          <ac:grpSpMkLst>
            <pc:docMk/>
            <pc:sldMk cId="2408987835" sldId="269"/>
            <ac:grpSpMk id="245" creationId="{17C4610E-9C18-467B-BF10-BE6A974CC364}"/>
          </ac:grpSpMkLst>
        </pc:grpChg>
        <pc:grpChg chg="add">
          <ac:chgData name="Zhasmina Krumova Georgieva (2026746)" userId="c8eb6d58-2759-4e3e-85af-adfd2bceb53a" providerId="ADAL" clId="{5F5B11EE-35DE-784F-B9D5-D65E0C6B47D4}" dt="2022-07-15T11:27:58.559" v="2506" actId="26606"/>
          <ac:grpSpMkLst>
            <pc:docMk/>
            <pc:sldMk cId="2408987835" sldId="269"/>
            <ac:grpSpMk id="247" creationId="{A899734C-500F-4274-9854-8BFA14A1D7EE}"/>
          </ac:grpSpMkLst>
        </pc:grpChg>
        <pc:grpChg chg="add">
          <ac:chgData name="Zhasmina Krumova Georgieva (2026746)" userId="c8eb6d58-2759-4e3e-85af-adfd2bceb53a" providerId="ADAL" clId="{5F5B11EE-35DE-784F-B9D5-D65E0C6B47D4}" dt="2022-07-15T11:27:58.559" v="2506" actId="26606"/>
          <ac:grpSpMkLst>
            <pc:docMk/>
            <pc:sldMk cId="2408987835" sldId="269"/>
            <ac:grpSpMk id="249" creationId="{C664A566-6D08-4E84-9708-4916A20016FF}"/>
          </ac:grpSpMkLst>
        </pc:grpChg>
        <pc:grpChg chg="add">
          <ac:chgData name="Zhasmina Krumova Georgieva (2026746)" userId="c8eb6d58-2759-4e3e-85af-adfd2bceb53a" providerId="ADAL" clId="{5F5B11EE-35DE-784F-B9D5-D65E0C6B47D4}" dt="2022-07-15T11:27:58.559" v="2506" actId="26606"/>
          <ac:grpSpMkLst>
            <pc:docMk/>
            <pc:sldMk cId="2408987835" sldId="269"/>
            <ac:grpSpMk id="269" creationId="{B83678BA-0A50-4D51-9E9E-08BB66F83C37}"/>
          </ac:grpSpMkLst>
        </pc:grpChg>
        <pc:picChg chg="add del mod">
          <ac:chgData name="Zhasmina Krumova Georgieva (2026746)" userId="c8eb6d58-2759-4e3e-85af-adfd2bceb53a" providerId="ADAL" clId="{5F5B11EE-35DE-784F-B9D5-D65E0C6B47D4}" dt="2022-07-15T10:45:17.542" v="2290" actId="931"/>
          <ac:picMkLst>
            <pc:docMk/>
            <pc:sldMk cId="2408987835" sldId="269"/>
            <ac:picMk id="5" creationId="{E03648F3-28EA-2D46-AAAA-90B19E053090}"/>
          </ac:picMkLst>
        </pc:picChg>
        <pc:picChg chg="add del">
          <ac:chgData name="Zhasmina Krumova Georgieva (2026746)" userId="c8eb6d58-2759-4e3e-85af-adfd2bceb53a" providerId="ADAL" clId="{5F5B11EE-35DE-784F-B9D5-D65E0C6B47D4}" dt="2022-07-15T10:45:42.746" v="2292" actId="26606"/>
          <ac:picMkLst>
            <pc:docMk/>
            <pc:sldMk cId="2408987835" sldId="269"/>
            <ac:picMk id="29" creationId="{5074AEFC-F8AC-D7AC-CAEB-A02B726A62B0}"/>
          </ac:picMkLst>
        </pc:picChg>
        <pc:picChg chg="add mod">
          <ac:chgData name="Zhasmina Krumova Georgieva (2026746)" userId="c8eb6d58-2759-4e3e-85af-adfd2bceb53a" providerId="ADAL" clId="{5F5B11EE-35DE-784F-B9D5-D65E0C6B47D4}" dt="2022-07-15T11:27:58.535" v="2505" actId="26606"/>
          <ac:picMkLst>
            <pc:docMk/>
            <pc:sldMk cId="2408987835" sldId="269"/>
            <ac:picMk id="69" creationId="{D72C024F-88C1-66DB-917B-AE2E90F6530E}"/>
          </ac:picMkLst>
        </pc:picChg>
      </pc:sldChg>
      <pc:sldChg chg="addSp delSp modSp new mod setBg setClrOvrMap">
        <pc:chgData name="Zhasmina Krumova Georgieva (2026746)" userId="c8eb6d58-2759-4e3e-85af-adfd2bceb53a" providerId="ADAL" clId="{5F5B11EE-35DE-784F-B9D5-D65E0C6B47D4}" dt="2022-07-15T12:15:47.548" v="2678" actId="255"/>
        <pc:sldMkLst>
          <pc:docMk/>
          <pc:sldMk cId="1037450974" sldId="270"/>
        </pc:sldMkLst>
        <pc:spChg chg="mod">
          <ac:chgData name="Zhasmina Krumova Georgieva (2026746)" userId="c8eb6d58-2759-4e3e-85af-adfd2bceb53a" providerId="ADAL" clId="{5F5B11EE-35DE-784F-B9D5-D65E0C6B47D4}" dt="2022-07-15T12:15:47.548" v="2678" actId="255"/>
          <ac:spMkLst>
            <pc:docMk/>
            <pc:sldMk cId="1037450974" sldId="270"/>
            <ac:spMk id="2" creationId="{B565ACC1-E427-9342-A665-ABD869C8B7E6}"/>
          </ac:spMkLst>
        </pc:spChg>
        <pc:spChg chg="mod">
          <ac:chgData name="Zhasmina Krumova Georgieva (2026746)" userId="c8eb6d58-2759-4e3e-85af-adfd2bceb53a" providerId="ADAL" clId="{5F5B11EE-35DE-784F-B9D5-D65E0C6B47D4}" dt="2022-07-15T12:12:33.215" v="2650" actId="27636"/>
          <ac:spMkLst>
            <pc:docMk/>
            <pc:sldMk cId="1037450974" sldId="270"/>
            <ac:spMk id="3" creationId="{C2CD69AC-38E3-334A-913C-FEC1EB73A6AC}"/>
          </ac:spMkLst>
        </pc:spChg>
        <pc:spChg chg="add del mod">
          <ac:chgData name="Zhasmina Krumova Georgieva (2026746)" userId="c8eb6d58-2759-4e3e-85af-adfd2bceb53a" providerId="ADAL" clId="{5F5B11EE-35DE-784F-B9D5-D65E0C6B47D4}" dt="2022-07-15T12:11:29.824" v="2638" actId="931"/>
          <ac:spMkLst>
            <pc:docMk/>
            <pc:sldMk cId="1037450974" sldId="270"/>
            <ac:spMk id="6" creationId="{D2CF4044-1E00-F04A-980B-872A487F04F3}"/>
          </ac:spMkLst>
        </pc:spChg>
        <pc:spChg chg="add">
          <ac:chgData name="Zhasmina Krumova Georgieva (2026746)" userId="c8eb6d58-2759-4e3e-85af-adfd2bceb53a" providerId="ADAL" clId="{5F5B11EE-35DE-784F-B9D5-D65E0C6B47D4}" dt="2022-07-15T12:11:40.671" v="2639" actId="26606"/>
          <ac:spMkLst>
            <pc:docMk/>
            <pc:sldMk cId="1037450974" sldId="270"/>
            <ac:spMk id="7" creationId="{A3BAF07C-C39E-42EB-BB22-8D46691D9735}"/>
          </ac:spMkLst>
        </pc:spChg>
        <pc:spChg chg="add del mod">
          <ac:chgData name="Zhasmina Krumova Georgieva (2026746)" userId="c8eb6d58-2759-4e3e-85af-adfd2bceb53a" providerId="ADAL" clId="{5F5B11EE-35DE-784F-B9D5-D65E0C6B47D4}" dt="2022-07-15T12:11:29.824" v="2638" actId="931"/>
          <ac:spMkLst>
            <pc:docMk/>
            <pc:sldMk cId="1037450974" sldId="270"/>
            <ac:spMk id="9" creationId="{E8828611-8659-AB4E-82EF-BE364F6B427E}"/>
          </ac:spMkLst>
        </pc:spChg>
        <pc:spChg chg="add">
          <ac:chgData name="Zhasmina Krumova Georgieva (2026746)" userId="c8eb6d58-2759-4e3e-85af-adfd2bceb53a" providerId="ADAL" clId="{5F5B11EE-35DE-784F-B9D5-D65E0C6B47D4}" dt="2022-07-15T12:11:40.671" v="2639" actId="26606"/>
          <ac:spMkLst>
            <pc:docMk/>
            <pc:sldMk cId="1037450974" sldId="270"/>
            <ac:spMk id="31" creationId="{B3D296CC-CA82-4C71-A176-6A9FECDB82CB}"/>
          </ac:spMkLst>
        </pc:spChg>
        <pc:grpChg chg="add">
          <ac:chgData name="Zhasmina Krumova Georgieva (2026746)" userId="c8eb6d58-2759-4e3e-85af-adfd2bceb53a" providerId="ADAL" clId="{5F5B11EE-35DE-784F-B9D5-D65E0C6B47D4}" dt="2022-07-15T12:11:40.671" v="2639" actId="26606"/>
          <ac:grpSpMkLst>
            <pc:docMk/>
            <pc:sldMk cId="1037450974" sldId="270"/>
            <ac:grpSpMk id="10" creationId="{D8E9CF54-0466-4261-9E62-0249E60E1886}"/>
          </ac:grpSpMkLst>
        </pc:grpChg>
        <pc:picChg chg="add del mod">
          <ac:chgData name="Zhasmina Krumova Georgieva (2026746)" userId="c8eb6d58-2759-4e3e-85af-adfd2bceb53a" providerId="ADAL" clId="{5F5B11EE-35DE-784F-B9D5-D65E0C6B47D4}" dt="2022-07-15T12:11:29.824" v="2638" actId="931"/>
          <ac:picMkLst>
            <pc:docMk/>
            <pc:sldMk cId="1037450974" sldId="270"/>
            <ac:picMk id="5" creationId="{ECD6CD1E-5FF4-6C49-9C11-F4D7F9EB1D0B}"/>
          </ac:picMkLst>
        </pc:picChg>
        <pc:picChg chg="add del mod">
          <ac:chgData name="Zhasmina Krumova Georgieva (2026746)" userId="c8eb6d58-2759-4e3e-85af-adfd2bceb53a" providerId="ADAL" clId="{5F5B11EE-35DE-784F-B9D5-D65E0C6B47D4}" dt="2022-07-15T12:11:29.824" v="2638" actId="931"/>
          <ac:picMkLst>
            <pc:docMk/>
            <pc:sldMk cId="1037450974" sldId="270"/>
            <ac:picMk id="8" creationId="{6A3C431F-7587-3A4E-807D-55C7F8AC27C2}"/>
          </ac:picMkLst>
        </pc:picChg>
        <pc:picChg chg="add mod">
          <ac:chgData name="Zhasmina Krumova Georgieva (2026746)" userId="c8eb6d58-2759-4e3e-85af-adfd2bceb53a" providerId="ADAL" clId="{5F5B11EE-35DE-784F-B9D5-D65E0C6B47D4}" dt="2022-07-15T12:15:38.759" v="2677" actId="1076"/>
          <ac:picMkLst>
            <pc:docMk/>
            <pc:sldMk cId="1037450974" sldId="270"/>
            <ac:picMk id="32" creationId="{DA20C75B-D05C-0549-8F2D-FCF88EFBAEC3}"/>
          </ac:picMkLst>
        </pc:picChg>
      </pc:sldChg>
      <pc:sldChg chg="new del">
        <pc:chgData name="Zhasmina Krumova Georgieva (2026746)" userId="c8eb6d58-2759-4e3e-85af-adfd2bceb53a" providerId="ADAL" clId="{5F5B11EE-35DE-784F-B9D5-D65E0C6B47D4}" dt="2022-07-15T12:10:26.829" v="2618" actId="680"/>
        <pc:sldMkLst>
          <pc:docMk/>
          <pc:sldMk cId="1679170695" sldId="270"/>
        </pc:sldMkLst>
      </pc:sldChg>
      <pc:sldChg chg="addSp modSp new mod setBg setClrOvrMap">
        <pc:chgData name="Zhasmina Krumova Georgieva (2026746)" userId="c8eb6d58-2759-4e3e-85af-adfd2bceb53a" providerId="ADAL" clId="{5F5B11EE-35DE-784F-B9D5-D65E0C6B47D4}" dt="2022-07-15T12:15:58.496" v="2679" actId="255"/>
        <pc:sldMkLst>
          <pc:docMk/>
          <pc:sldMk cId="3138258683" sldId="271"/>
        </pc:sldMkLst>
        <pc:spChg chg="mod">
          <ac:chgData name="Zhasmina Krumova Georgieva (2026746)" userId="c8eb6d58-2759-4e3e-85af-adfd2bceb53a" providerId="ADAL" clId="{5F5B11EE-35DE-784F-B9D5-D65E0C6B47D4}" dt="2022-07-15T12:15:58.496" v="2679" actId="255"/>
          <ac:spMkLst>
            <pc:docMk/>
            <pc:sldMk cId="3138258683" sldId="271"/>
            <ac:spMk id="2" creationId="{BA309CDE-E085-A446-867B-ED7231CF8719}"/>
          </ac:spMkLst>
        </pc:spChg>
        <pc:spChg chg="mod">
          <ac:chgData name="Zhasmina Krumova Georgieva (2026746)" userId="c8eb6d58-2759-4e3e-85af-adfd2bceb53a" providerId="ADAL" clId="{5F5B11EE-35DE-784F-B9D5-D65E0C6B47D4}" dt="2022-07-15T12:13:55.074" v="2672" actId="255"/>
          <ac:spMkLst>
            <pc:docMk/>
            <pc:sldMk cId="3138258683" sldId="271"/>
            <ac:spMk id="3" creationId="{3FC0EFE6-82D6-B440-A1DB-483C7DBFD392}"/>
          </ac:spMkLst>
        </pc:spChg>
        <pc:spChg chg="add">
          <ac:chgData name="Zhasmina Krumova Georgieva (2026746)" userId="c8eb6d58-2759-4e3e-85af-adfd2bceb53a" providerId="ADAL" clId="{5F5B11EE-35DE-784F-B9D5-D65E0C6B47D4}" dt="2022-07-15T12:13:37.192" v="2669" actId="26606"/>
          <ac:spMkLst>
            <pc:docMk/>
            <pc:sldMk cId="3138258683" sldId="271"/>
            <ac:spMk id="8" creationId="{A3BAF07C-C39E-42EB-BB22-8D46691D9735}"/>
          </ac:spMkLst>
        </pc:spChg>
        <pc:spChg chg="add">
          <ac:chgData name="Zhasmina Krumova Georgieva (2026746)" userId="c8eb6d58-2759-4e3e-85af-adfd2bceb53a" providerId="ADAL" clId="{5F5B11EE-35DE-784F-B9D5-D65E0C6B47D4}" dt="2022-07-15T12:13:37.192" v="2669" actId="26606"/>
          <ac:spMkLst>
            <pc:docMk/>
            <pc:sldMk cId="3138258683" sldId="271"/>
            <ac:spMk id="31" creationId="{B3D296CC-CA82-4C71-A176-6A9FECDB82CB}"/>
          </ac:spMkLst>
        </pc:spChg>
        <pc:grpChg chg="add">
          <ac:chgData name="Zhasmina Krumova Georgieva (2026746)" userId="c8eb6d58-2759-4e3e-85af-adfd2bceb53a" providerId="ADAL" clId="{5F5B11EE-35DE-784F-B9D5-D65E0C6B47D4}" dt="2022-07-15T12:13:37.192" v="2669" actId="26606"/>
          <ac:grpSpMkLst>
            <pc:docMk/>
            <pc:sldMk cId="3138258683" sldId="271"/>
            <ac:grpSpMk id="10" creationId="{D8E9CF54-0466-4261-9E62-0249E60E1886}"/>
          </ac:grpSpMkLst>
        </pc:grpChg>
        <pc:picChg chg="add mod">
          <ac:chgData name="Zhasmina Krumova Georgieva (2026746)" userId="c8eb6d58-2759-4e3e-85af-adfd2bceb53a" providerId="ADAL" clId="{5F5B11EE-35DE-784F-B9D5-D65E0C6B47D4}" dt="2022-07-15T12:15:07.263" v="2674" actId="1076"/>
          <ac:picMkLst>
            <pc:docMk/>
            <pc:sldMk cId="3138258683" sldId="271"/>
            <ac:picMk id="30" creationId="{7CFB291A-854B-C640-8C3B-2638BC3B15B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A4EA3B-4C15-4E62-977D-B5FB758A6F54}" type="doc">
      <dgm:prSet loTypeId="urn:microsoft.com/office/officeart/2005/8/layout/hierarchy1" loCatId="hierarchy" qsTypeId="urn:microsoft.com/office/officeart/2005/8/quickstyle/simple2" qsCatId="simple" csTypeId="urn:microsoft.com/office/officeart/2005/8/colors/accent1_2" csCatId="accent1" phldr="1"/>
      <dgm:spPr/>
      <dgm:t>
        <a:bodyPr/>
        <a:lstStyle/>
        <a:p>
          <a:endParaRPr lang="en-US"/>
        </a:p>
      </dgm:t>
    </dgm:pt>
    <dgm:pt modelId="{9CA15B71-07E7-42E7-BCE4-D614755DE1F6}">
      <dgm:prSet/>
      <dgm:spPr/>
      <dgm:t>
        <a:bodyPr/>
        <a:lstStyle/>
        <a:p>
          <a:r>
            <a:rPr lang="en-US" dirty="0"/>
            <a:t>Working are people should work and not to depend on benefits to able secure houses</a:t>
          </a:r>
        </a:p>
      </dgm:t>
    </dgm:pt>
    <dgm:pt modelId="{CF5A46BA-8525-4034-889D-28C950222D17}" type="parTrans" cxnId="{A4027C4A-FAFB-4478-BEA9-2A858A6EA7E8}">
      <dgm:prSet/>
      <dgm:spPr/>
      <dgm:t>
        <a:bodyPr/>
        <a:lstStyle/>
        <a:p>
          <a:endParaRPr lang="en-US"/>
        </a:p>
      </dgm:t>
    </dgm:pt>
    <dgm:pt modelId="{987D0C11-F141-421E-8B5D-1F1957249B3F}" type="sibTrans" cxnId="{A4027C4A-FAFB-4478-BEA9-2A858A6EA7E8}">
      <dgm:prSet/>
      <dgm:spPr/>
      <dgm:t>
        <a:bodyPr/>
        <a:lstStyle/>
        <a:p>
          <a:endParaRPr lang="en-US"/>
        </a:p>
      </dgm:t>
    </dgm:pt>
    <dgm:pt modelId="{90FB6805-07B2-4E5F-A000-B0B7AD505778}">
      <dgm:prSet/>
      <dgm:spPr/>
      <dgm:t>
        <a:bodyPr/>
        <a:lstStyle/>
        <a:p>
          <a:r>
            <a:rPr lang="en-US"/>
            <a:t>Improve family functions</a:t>
          </a:r>
        </a:p>
      </dgm:t>
    </dgm:pt>
    <dgm:pt modelId="{7D5E1B39-E903-4E53-B568-D77B9A9466F6}" type="parTrans" cxnId="{11E0C97E-823F-4071-ADE3-DB5FD1C9EF55}">
      <dgm:prSet/>
      <dgm:spPr/>
      <dgm:t>
        <a:bodyPr/>
        <a:lstStyle/>
        <a:p>
          <a:endParaRPr lang="en-US"/>
        </a:p>
      </dgm:t>
    </dgm:pt>
    <dgm:pt modelId="{AE2AD1EE-01DB-4975-9687-F6F3A694EAFE}" type="sibTrans" cxnId="{11E0C97E-823F-4071-ADE3-DB5FD1C9EF55}">
      <dgm:prSet/>
      <dgm:spPr/>
      <dgm:t>
        <a:bodyPr/>
        <a:lstStyle/>
        <a:p>
          <a:endParaRPr lang="en-US"/>
        </a:p>
      </dgm:t>
    </dgm:pt>
    <dgm:pt modelId="{05FE6A30-6C0B-4A45-8A3C-542A6EEED94E}">
      <dgm:prSet/>
      <dgm:spPr/>
      <dgm:t>
        <a:bodyPr/>
        <a:lstStyle/>
        <a:p>
          <a:r>
            <a:rPr lang="en-US"/>
            <a:t>Correct tenancies or independing living</a:t>
          </a:r>
        </a:p>
      </dgm:t>
    </dgm:pt>
    <dgm:pt modelId="{B3CA2812-49FB-4AA0-8EE1-C775DE43BEF7}" type="parTrans" cxnId="{BEBA8289-4539-4FA6-AE44-EE38637C4C2F}">
      <dgm:prSet/>
      <dgm:spPr/>
      <dgm:t>
        <a:bodyPr/>
        <a:lstStyle/>
        <a:p>
          <a:endParaRPr lang="en-US"/>
        </a:p>
      </dgm:t>
    </dgm:pt>
    <dgm:pt modelId="{C11C9EAF-768E-4C0C-A16C-8A6F51FACAAA}" type="sibTrans" cxnId="{BEBA8289-4539-4FA6-AE44-EE38637C4C2F}">
      <dgm:prSet/>
      <dgm:spPr/>
      <dgm:t>
        <a:bodyPr/>
        <a:lstStyle/>
        <a:p>
          <a:endParaRPr lang="en-US"/>
        </a:p>
      </dgm:t>
    </dgm:pt>
    <dgm:pt modelId="{BB1C12B7-7AE2-EE45-A91A-6BFD3F4B8692}" type="pres">
      <dgm:prSet presAssocID="{21A4EA3B-4C15-4E62-977D-B5FB758A6F54}" presName="hierChild1" presStyleCnt="0">
        <dgm:presLayoutVars>
          <dgm:chPref val="1"/>
          <dgm:dir/>
          <dgm:animOne val="branch"/>
          <dgm:animLvl val="lvl"/>
          <dgm:resizeHandles/>
        </dgm:presLayoutVars>
      </dgm:prSet>
      <dgm:spPr/>
    </dgm:pt>
    <dgm:pt modelId="{F57A8E1B-A50C-7A4F-A91E-59810E3C58A7}" type="pres">
      <dgm:prSet presAssocID="{9CA15B71-07E7-42E7-BCE4-D614755DE1F6}" presName="hierRoot1" presStyleCnt="0"/>
      <dgm:spPr/>
    </dgm:pt>
    <dgm:pt modelId="{7753D1F3-020D-EA44-98FA-C12E1DEAFE58}" type="pres">
      <dgm:prSet presAssocID="{9CA15B71-07E7-42E7-BCE4-D614755DE1F6}" presName="composite" presStyleCnt="0"/>
      <dgm:spPr/>
    </dgm:pt>
    <dgm:pt modelId="{7EB63809-F5B0-7447-B0D4-6609C2E875AD}" type="pres">
      <dgm:prSet presAssocID="{9CA15B71-07E7-42E7-BCE4-D614755DE1F6}" presName="background" presStyleLbl="node0" presStyleIdx="0" presStyleCnt="3"/>
      <dgm:spPr/>
    </dgm:pt>
    <dgm:pt modelId="{E776D552-F08C-0042-9703-C63264173757}" type="pres">
      <dgm:prSet presAssocID="{9CA15B71-07E7-42E7-BCE4-D614755DE1F6}" presName="text" presStyleLbl="fgAcc0" presStyleIdx="0" presStyleCnt="3">
        <dgm:presLayoutVars>
          <dgm:chPref val="3"/>
        </dgm:presLayoutVars>
      </dgm:prSet>
      <dgm:spPr/>
    </dgm:pt>
    <dgm:pt modelId="{22401407-FD8C-AA41-809E-7C9CBA7CD0D7}" type="pres">
      <dgm:prSet presAssocID="{9CA15B71-07E7-42E7-BCE4-D614755DE1F6}" presName="hierChild2" presStyleCnt="0"/>
      <dgm:spPr/>
    </dgm:pt>
    <dgm:pt modelId="{E884E8DA-04AF-A543-A1B3-FE4AFDC2108B}" type="pres">
      <dgm:prSet presAssocID="{90FB6805-07B2-4E5F-A000-B0B7AD505778}" presName="hierRoot1" presStyleCnt="0"/>
      <dgm:spPr/>
    </dgm:pt>
    <dgm:pt modelId="{4E5C7CCB-FE16-8644-9407-59D60EAD2101}" type="pres">
      <dgm:prSet presAssocID="{90FB6805-07B2-4E5F-A000-B0B7AD505778}" presName="composite" presStyleCnt="0"/>
      <dgm:spPr/>
    </dgm:pt>
    <dgm:pt modelId="{BFFF3BA5-453D-7447-9CC9-F5BEBCF88190}" type="pres">
      <dgm:prSet presAssocID="{90FB6805-07B2-4E5F-A000-B0B7AD505778}" presName="background" presStyleLbl="node0" presStyleIdx="1" presStyleCnt="3"/>
      <dgm:spPr/>
    </dgm:pt>
    <dgm:pt modelId="{B0C67107-88DF-5942-976C-F7022A1930B6}" type="pres">
      <dgm:prSet presAssocID="{90FB6805-07B2-4E5F-A000-B0B7AD505778}" presName="text" presStyleLbl="fgAcc0" presStyleIdx="1" presStyleCnt="3">
        <dgm:presLayoutVars>
          <dgm:chPref val="3"/>
        </dgm:presLayoutVars>
      </dgm:prSet>
      <dgm:spPr/>
    </dgm:pt>
    <dgm:pt modelId="{71B474E2-D185-7D42-A9F3-B97C4072EAFA}" type="pres">
      <dgm:prSet presAssocID="{90FB6805-07B2-4E5F-A000-B0B7AD505778}" presName="hierChild2" presStyleCnt="0"/>
      <dgm:spPr/>
    </dgm:pt>
    <dgm:pt modelId="{C357328A-1E67-6141-B285-D99D6D62F084}" type="pres">
      <dgm:prSet presAssocID="{05FE6A30-6C0B-4A45-8A3C-542A6EEED94E}" presName="hierRoot1" presStyleCnt="0"/>
      <dgm:spPr/>
    </dgm:pt>
    <dgm:pt modelId="{E0D441A3-0D4B-4540-ADDF-F99D87DC6BFA}" type="pres">
      <dgm:prSet presAssocID="{05FE6A30-6C0B-4A45-8A3C-542A6EEED94E}" presName="composite" presStyleCnt="0"/>
      <dgm:spPr/>
    </dgm:pt>
    <dgm:pt modelId="{E040BA28-75EE-594D-BC07-AA5FCF9E1610}" type="pres">
      <dgm:prSet presAssocID="{05FE6A30-6C0B-4A45-8A3C-542A6EEED94E}" presName="background" presStyleLbl="node0" presStyleIdx="2" presStyleCnt="3"/>
      <dgm:spPr/>
    </dgm:pt>
    <dgm:pt modelId="{2BF5FCCF-E0F3-1142-9AC5-513F0A9AFBD5}" type="pres">
      <dgm:prSet presAssocID="{05FE6A30-6C0B-4A45-8A3C-542A6EEED94E}" presName="text" presStyleLbl="fgAcc0" presStyleIdx="2" presStyleCnt="3">
        <dgm:presLayoutVars>
          <dgm:chPref val="3"/>
        </dgm:presLayoutVars>
      </dgm:prSet>
      <dgm:spPr/>
    </dgm:pt>
    <dgm:pt modelId="{55352EC9-D75E-944A-8C4A-6BB6C09BD0A0}" type="pres">
      <dgm:prSet presAssocID="{05FE6A30-6C0B-4A45-8A3C-542A6EEED94E}" presName="hierChild2" presStyleCnt="0"/>
      <dgm:spPr/>
    </dgm:pt>
  </dgm:ptLst>
  <dgm:cxnLst>
    <dgm:cxn modelId="{A4027C4A-FAFB-4478-BEA9-2A858A6EA7E8}" srcId="{21A4EA3B-4C15-4E62-977D-B5FB758A6F54}" destId="{9CA15B71-07E7-42E7-BCE4-D614755DE1F6}" srcOrd="0" destOrd="0" parTransId="{CF5A46BA-8525-4034-889D-28C950222D17}" sibTransId="{987D0C11-F141-421E-8B5D-1F1957249B3F}"/>
    <dgm:cxn modelId="{11E0C97E-823F-4071-ADE3-DB5FD1C9EF55}" srcId="{21A4EA3B-4C15-4E62-977D-B5FB758A6F54}" destId="{90FB6805-07B2-4E5F-A000-B0B7AD505778}" srcOrd="1" destOrd="0" parTransId="{7D5E1B39-E903-4E53-B568-D77B9A9466F6}" sibTransId="{AE2AD1EE-01DB-4975-9687-F6F3A694EAFE}"/>
    <dgm:cxn modelId="{BEBA8289-4539-4FA6-AE44-EE38637C4C2F}" srcId="{21A4EA3B-4C15-4E62-977D-B5FB758A6F54}" destId="{05FE6A30-6C0B-4A45-8A3C-542A6EEED94E}" srcOrd="2" destOrd="0" parTransId="{B3CA2812-49FB-4AA0-8EE1-C775DE43BEF7}" sibTransId="{C11C9EAF-768E-4C0C-A16C-8A6F51FACAAA}"/>
    <dgm:cxn modelId="{E95FC989-42A2-9843-B9F4-AB2884B7A932}" type="presOf" srcId="{05FE6A30-6C0B-4A45-8A3C-542A6EEED94E}" destId="{2BF5FCCF-E0F3-1142-9AC5-513F0A9AFBD5}" srcOrd="0" destOrd="0" presId="urn:microsoft.com/office/officeart/2005/8/layout/hierarchy1"/>
    <dgm:cxn modelId="{87A14ECC-A705-2545-8DC2-6642F4CA249F}" type="presOf" srcId="{21A4EA3B-4C15-4E62-977D-B5FB758A6F54}" destId="{BB1C12B7-7AE2-EE45-A91A-6BFD3F4B8692}" srcOrd="0" destOrd="0" presId="urn:microsoft.com/office/officeart/2005/8/layout/hierarchy1"/>
    <dgm:cxn modelId="{5E0870E4-CD9E-2749-A4F4-4A0769F0FB38}" type="presOf" srcId="{90FB6805-07B2-4E5F-A000-B0B7AD505778}" destId="{B0C67107-88DF-5942-976C-F7022A1930B6}" srcOrd="0" destOrd="0" presId="urn:microsoft.com/office/officeart/2005/8/layout/hierarchy1"/>
    <dgm:cxn modelId="{CB8A5EE9-6CC9-D646-B30C-52EAA99BB465}" type="presOf" srcId="{9CA15B71-07E7-42E7-BCE4-D614755DE1F6}" destId="{E776D552-F08C-0042-9703-C63264173757}" srcOrd="0" destOrd="0" presId="urn:microsoft.com/office/officeart/2005/8/layout/hierarchy1"/>
    <dgm:cxn modelId="{0AA9B5F2-DC28-6244-A6B5-E06617158ECB}" type="presParOf" srcId="{BB1C12B7-7AE2-EE45-A91A-6BFD3F4B8692}" destId="{F57A8E1B-A50C-7A4F-A91E-59810E3C58A7}" srcOrd="0" destOrd="0" presId="urn:microsoft.com/office/officeart/2005/8/layout/hierarchy1"/>
    <dgm:cxn modelId="{847EA595-C0FB-7D49-87BA-0A0364A22EAC}" type="presParOf" srcId="{F57A8E1B-A50C-7A4F-A91E-59810E3C58A7}" destId="{7753D1F3-020D-EA44-98FA-C12E1DEAFE58}" srcOrd="0" destOrd="0" presId="urn:microsoft.com/office/officeart/2005/8/layout/hierarchy1"/>
    <dgm:cxn modelId="{336E1715-90DB-E040-9D53-0C288BB94483}" type="presParOf" srcId="{7753D1F3-020D-EA44-98FA-C12E1DEAFE58}" destId="{7EB63809-F5B0-7447-B0D4-6609C2E875AD}" srcOrd="0" destOrd="0" presId="urn:microsoft.com/office/officeart/2005/8/layout/hierarchy1"/>
    <dgm:cxn modelId="{1D045F23-C577-874C-BC73-C691BFCB2FAD}" type="presParOf" srcId="{7753D1F3-020D-EA44-98FA-C12E1DEAFE58}" destId="{E776D552-F08C-0042-9703-C63264173757}" srcOrd="1" destOrd="0" presId="urn:microsoft.com/office/officeart/2005/8/layout/hierarchy1"/>
    <dgm:cxn modelId="{EFADCDF1-9BCE-AF47-A626-2548E4D3B563}" type="presParOf" srcId="{F57A8E1B-A50C-7A4F-A91E-59810E3C58A7}" destId="{22401407-FD8C-AA41-809E-7C9CBA7CD0D7}" srcOrd="1" destOrd="0" presId="urn:microsoft.com/office/officeart/2005/8/layout/hierarchy1"/>
    <dgm:cxn modelId="{35D578EA-F1C0-8D45-ACCE-71F425DE700F}" type="presParOf" srcId="{BB1C12B7-7AE2-EE45-A91A-6BFD3F4B8692}" destId="{E884E8DA-04AF-A543-A1B3-FE4AFDC2108B}" srcOrd="1" destOrd="0" presId="urn:microsoft.com/office/officeart/2005/8/layout/hierarchy1"/>
    <dgm:cxn modelId="{D910790F-7264-4242-9630-9E51DAF68190}" type="presParOf" srcId="{E884E8DA-04AF-A543-A1B3-FE4AFDC2108B}" destId="{4E5C7CCB-FE16-8644-9407-59D60EAD2101}" srcOrd="0" destOrd="0" presId="urn:microsoft.com/office/officeart/2005/8/layout/hierarchy1"/>
    <dgm:cxn modelId="{67D1E792-DFF0-934E-9E6E-948B696C34C4}" type="presParOf" srcId="{4E5C7CCB-FE16-8644-9407-59D60EAD2101}" destId="{BFFF3BA5-453D-7447-9CC9-F5BEBCF88190}" srcOrd="0" destOrd="0" presId="urn:microsoft.com/office/officeart/2005/8/layout/hierarchy1"/>
    <dgm:cxn modelId="{BA5E02AE-54DE-1A49-8BC7-CE0C5622209C}" type="presParOf" srcId="{4E5C7CCB-FE16-8644-9407-59D60EAD2101}" destId="{B0C67107-88DF-5942-976C-F7022A1930B6}" srcOrd="1" destOrd="0" presId="urn:microsoft.com/office/officeart/2005/8/layout/hierarchy1"/>
    <dgm:cxn modelId="{556DC2F4-D5E9-9A48-B221-3409B90E9000}" type="presParOf" srcId="{E884E8DA-04AF-A543-A1B3-FE4AFDC2108B}" destId="{71B474E2-D185-7D42-A9F3-B97C4072EAFA}" srcOrd="1" destOrd="0" presId="urn:microsoft.com/office/officeart/2005/8/layout/hierarchy1"/>
    <dgm:cxn modelId="{F1638C86-3E12-BD49-ADDF-A3659B416763}" type="presParOf" srcId="{BB1C12B7-7AE2-EE45-A91A-6BFD3F4B8692}" destId="{C357328A-1E67-6141-B285-D99D6D62F084}" srcOrd="2" destOrd="0" presId="urn:microsoft.com/office/officeart/2005/8/layout/hierarchy1"/>
    <dgm:cxn modelId="{7950421C-ED81-4544-87E6-08D128AE9C09}" type="presParOf" srcId="{C357328A-1E67-6141-B285-D99D6D62F084}" destId="{E0D441A3-0D4B-4540-ADDF-F99D87DC6BFA}" srcOrd="0" destOrd="0" presId="urn:microsoft.com/office/officeart/2005/8/layout/hierarchy1"/>
    <dgm:cxn modelId="{F43F11C0-4D50-9240-BF60-1740874CB9F6}" type="presParOf" srcId="{E0D441A3-0D4B-4540-ADDF-F99D87DC6BFA}" destId="{E040BA28-75EE-594D-BC07-AA5FCF9E1610}" srcOrd="0" destOrd="0" presId="urn:microsoft.com/office/officeart/2005/8/layout/hierarchy1"/>
    <dgm:cxn modelId="{4A553A0B-BD30-6B44-9D14-B0367357C9C5}" type="presParOf" srcId="{E0D441A3-0D4B-4540-ADDF-F99D87DC6BFA}" destId="{2BF5FCCF-E0F3-1142-9AC5-513F0A9AFBD5}" srcOrd="1" destOrd="0" presId="urn:microsoft.com/office/officeart/2005/8/layout/hierarchy1"/>
    <dgm:cxn modelId="{E1AAF6BC-9CAF-EE4D-A809-8C37C16E1CAF}" type="presParOf" srcId="{C357328A-1E67-6141-B285-D99D6D62F084}" destId="{55352EC9-D75E-944A-8C4A-6BB6C09BD0A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B63809-F5B0-7447-B0D4-6609C2E875AD}">
      <dsp:nvSpPr>
        <dsp:cNvPr id="0" name=""/>
        <dsp:cNvSpPr/>
      </dsp:nvSpPr>
      <dsp:spPr>
        <a:xfrm>
          <a:off x="0"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E776D552-F08C-0042-9703-C63264173757}">
      <dsp:nvSpPr>
        <dsp:cNvPr id="0" name=""/>
        <dsp:cNvSpPr/>
      </dsp:nvSpPr>
      <dsp:spPr>
        <a:xfrm>
          <a:off x="330517"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t>Working are people should work and not to depend on benefits to able secure houses</a:t>
          </a:r>
        </a:p>
      </dsp:txBody>
      <dsp:txXfrm>
        <a:off x="385841" y="1355600"/>
        <a:ext cx="2864008" cy="1778259"/>
      </dsp:txXfrm>
    </dsp:sp>
    <dsp:sp modelId="{BFFF3BA5-453D-7447-9CC9-F5BEBCF88190}">
      <dsp:nvSpPr>
        <dsp:cNvPr id="0" name=""/>
        <dsp:cNvSpPr/>
      </dsp:nvSpPr>
      <dsp:spPr>
        <a:xfrm>
          <a:off x="3635691"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0C67107-88DF-5942-976C-F7022A1930B6}">
      <dsp:nvSpPr>
        <dsp:cNvPr id="0" name=""/>
        <dsp:cNvSpPr/>
      </dsp:nvSpPr>
      <dsp:spPr>
        <a:xfrm>
          <a:off x="3966209"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Improve family functions</a:t>
          </a:r>
        </a:p>
      </dsp:txBody>
      <dsp:txXfrm>
        <a:off x="4021533" y="1355600"/>
        <a:ext cx="2864008" cy="1778259"/>
      </dsp:txXfrm>
    </dsp:sp>
    <dsp:sp modelId="{E040BA28-75EE-594D-BC07-AA5FCF9E1610}">
      <dsp:nvSpPr>
        <dsp:cNvPr id="0" name=""/>
        <dsp:cNvSpPr/>
      </dsp:nvSpPr>
      <dsp:spPr>
        <a:xfrm>
          <a:off x="7271383" y="986284"/>
          <a:ext cx="2974656" cy="18889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BF5FCCF-E0F3-1142-9AC5-513F0A9AFBD5}">
      <dsp:nvSpPr>
        <dsp:cNvPr id="0" name=""/>
        <dsp:cNvSpPr/>
      </dsp:nvSpPr>
      <dsp:spPr>
        <a:xfrm>
          <a:off x="7601901" y="1300276"/>
          <a:ext cx="2974656" cy="18889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Correct tenancies or independing living</a:t>
          </a:r>
        </a:p>
      </dsp:txBody>
      <dsp:txXfrm>
        <a:off x="7657225" y="1355600"/>
        <a:ext cx="2864008" cy="17782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69CF4C-640C-804C-B608-73DF1A40692A}" type="datetimeFigureOut">
              <a:rPr lang="en-BG" smtClean="0"/>
              <a:t>15.07.22</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9A0FE7-D560-554E-8768-DCAEF3CAC0A4}" type="slidenum">
              <a:rPr lang="en-BG" smtClean="0"/>
              <a:t>‹#›</a:t>
            </a:fld>
            <a:endParaRPr lang="en-BG"/>
          </a:p>
        </p:txBody>
      </p:sp>
    </p:spTree>
    <p:extLst>
      <p:ext uri="{BB962C8B-B14F-4D97-AF65-F5344CB8AC3E}">
        <p14:creationId xmlns:p14="http://schemas.microsoft.com/office/powerpoint/2010/main" val="113323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BG" dirty="0"/>
          </a:p>
        </p:txBody>
      </p:sp>
      <p:sp>
        <p:nvSpPr>
          <p:cNvPr id="4" name="Slide Number Placeholder 3"/>
          <p:cNvSpPr>
            <a:spLocks noGrp="1"/>
          </p:cNvSpPr>
          <p:nvPr>
            <p:ph type="sldNum" sz="quarter" idx="5"/>
          </p:nvPr>
        </p:nvSpPr>
        <p:spPr/>
        <p:txBody>
          <a:bodyPr/>
          <a:lstStyle/>
          <a:p>
            <a:fld id="{869A0FE7-D560-554E-8768-DCAEF3CAC0A4}" type="slidenum">
              <a:rPr lang="en-BG" smtClean="0"/>
              <a:t>2</a:t>
            </a:fld>
            <a:endParaRPr lang="en-BG"/>
          </a:p>
        </p:txBody>
      </p:sp>
    </p:spTree>
    <p:extLst>
      <p:ext uri="{BB962C8B-B14F-4D97-AF65-F5344CB8AC3E}">
        <p14:creationId xmlns:p14="http://schemas.microsoft.com/office/powerpoint/2010/main" val="3223736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60395F0E-52F9-B742-A047-80581AC9FFBA}" type="datetimeFigureOut">
              <a:rPr lang="en-BG" smtClean="0"/>
              <a:t>15.07.22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696741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0395F0E-52F9-B742-A047-80581AC9FFBA}" type="datetimeFigureOut">
              <a:rPr lang="en-BG" smtClean="0"/>
              <a:t>15.07.22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769884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15.07.22</a:t>
            </a:fld>
            <a:endParaRPr lang="en-BG"/>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949440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15.07.22</a:t>
            </a:fld>
            <a:endParaRPr lang="en-BG"/>
          </a:p>
        </p:txBody>
      </p:sp>
      <p:sp>
        <p:nvSpPr>
          <p:cNvPr id="6" name="Footer Placeholder 5"/>
          <p:cNvSpPr>
            <a:spLocks noGrp="1"/>
          </p:cNvSpPr>
          <p:nvPr>
            <p:ph type="ftr" sz="quarter" idx="11"/>
          </p:nvPr>
        </p:nvSpPr>
        <p:spPr>
          <a:xfrm>
            <a:off x="804672" y="6227064"/>
            <a:ext cx="10588752" cy="320040"/>
          </a:xfrm>
        </p:spPr>
        <p:txBody>
          <a:bodyPr/>
          <a:lstStyle/>
          <a:p>
            <a:endParaRPr lang="en-BG"/>
          </a:p>
        </p:txBody>
      </p:sp>
      <p:sp>
        <p:nvSpPr>
          <p:cNvPr id="7" name="Slide Number Placeholder 6"/>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03539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60395F0E-52F9-B742-A047-80581AC9FFBA}" type="datetimeFigureOut">
              <a:rPr lang="en-BG" smtClean="0"/>
              <a:t>15.07.22</a:t>
            </a:fld>
            <a:endParaRPr lang="en-BG"/>
          </a:p>
        </p:txBody>
      </p:sp>
      <p:sp>
        <p:nvSpPr>
          <p:cNvPr id="8" name="Footer Placeholder 7"/>
          <p:cNvSpPr>
            <a:spLocks noGrp="1"/>
          </p:cNvSpPr>
          <p:nvPr>
            <p:ph type="ftr" sz="quarter" idx="11"/>
          </p:nvPr>
        </p:nvSpPr>
        <p:spPr>
          <a:xfrm>
            <a:off x="804672" y="6227064"/>
            <a:ext cx="10588752" cy="320040"/>
          </a:xfrm>
        </p:spPr>
        <p:txBody>
          <a:bodyPr/>
          <a:lstStyle/>
          <a:p>
            <a:endParaRPr lang="en-BG"/>
          </a:p>
        </p:txBody>
      </p:sp>
      <p:sp>
        <p:nvSpPr>
          <p:cNvPr id="9" name="Slide Number Placeholder 8"/>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812694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0395F0E-52F9-B742-A047-80581AC9FFBA}" type="datetimeFigureOut">
              <a:rPr lang="en-BG" smtClean="0"/>
              <a:t>15.07.22</a:t>
            </a:fld>
            <a:endParaRPr lang="en-BG"/>
          </a:p>
        </p:txBody>
      </p:sp>
      <p:sp>
        <p:nvSpPr>
          <p:cNvPr id="4" name="Footer Placeholder 3"/>
          <p:cNvSpPr>
            <a:spLocks noGrp="1"/>
          </p:cNvSpPr>
          <p:nvPr>
            <p:ph type="ftr" sz="quarter" idx="11"/>
          </p:nvPr>
        </p:nvSpPr>
        <p:spPr/>
        <p:txBody>
          <a:bodyPr/>
          <a:lstStyle/>
          <a:p>
            <a:endParaRPr lang="en-BG"/>
          </a:p>
        </p:txBody>
      </p:sp>
      <p:sp>
        <p:nvSpPr>
          <p:cNvPr id="5" name="Slide Number Placeholder 4"/>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1649662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60395F0E-52F9-B742-A047-80581AC9FFBA}" type="datetimeFigureOut">
              <a:rPr lang="en-BG" smtClean="0"/>
              <a:t>15.07.22</a:t>
            </a:fld>
            <a:endParaRPr lang="en-BG"/>
          </a:p>
        </p:txBody>
      </p:sp>
      <p:sp>
        <p:nvSpPr>
          <p:cNvPr id="3" name="Footer Placeholder 2"/>
          <p:cNvSpPr>
            <a:spLocks noGrp="1"/>
          </p:cNvSpPr>
          <p:nvPr>
            <p:ph type="ftr" sz="quarter" idx="11"/>
          </p:nvPr>
        </p:nvSpPr>
        <p:spPr>
          <a:xfrm>
            <a:off x="804672" y="6227064"/>
            <a:ext cx="10588752" cy="320040"/>
          </a:xfrm>
        </p:spPr>
        <p:txBody>
          <a:bodyPr/>
          <a:lstStyle/>
          <a:p>
            <a:endParaRPr lang="en-BG"/>
          </a:p>
        </p:txBody>
      </p:sp>
      <p:sp>
        <p:nvSpPr>
          <p:cNvPr id="4" name="Slide Number Placeholder 3"/>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665467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0395F0E-52F9-B742-A047-80581AC9FFBA}" type="datetimeFigureOut">
              <a:rPr lang="en-BG" smtClean="0"/>
              <a:t>15.07.22</a:t>
            </a:fld>
            <a:endParaRPr lang="en-BG"/>
          </a:p>
        </p:txBody>
      </p:sp>
      <p:sp>
        <p:nvSpPr>
          <p:cNvPr id="6" name="Footer Placeholder 5"/>
          <p:cNvSpPr>
            <a:spLocks noGrp="1"/>
          </p:cNvSpPr>
          <p:nvPr>
            <p:ph type="ftr" sz="quarter" idx="11"/>
          </p:nvPr>
        </p:nvSpPr>
        <p:spPr/>
        <p:txBody>
          <a:bodyPr/>
          <a:lstStyle/>
          <a:p>
            <a:endParaRPr lang="en-BG"/>
          </a:p>
        </p:txBody>
      </p:sp>
      <p:sp>
        <p:nvSpPr>
          <p:cNvPr id="7" name="Slide Number Placeholder 6"/>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2823027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60395F0E-52F9-B742-A047-80581AC9FFBA}" type="datetimeFigureOut">
              <a:rPr lang="en-BG" smtClean="0"/>
              <a:t>15.07.22</a:t>
            </a:fld>
            <a:endParaRPr lang="en-BG"/>
          </a:p>
        </p:txBody>
      </p:sp>
      <p:sp>
        <p:nvSpPr>
          <p:cNvPr id="6" name="Footer Placeholder 5"/>
          <p:cNvSpPr>
            <a:spLocks noGrp="1"/>
          </p:cNvSpPr>
          <p:nvPr>
            <p:ph type="ftr" sz="quarter" idx="11"/>
          </p:nvPr>
        </p:nvSpPr>
        <p:spPr>
          <a:xfrm>
            <a:off x="804672" y="6227064"/>
            <a:ext cx="5942203" cy="320040"/>
          </a:xfrm>
        </p:spPr>
        <p:txBody>
          <a:bodyPr/>
          <a:lstStyle/>
          <a:p>
            <a:endParaRPr lang="en-BG"/>
          </a:p>
        </p:txBody>
      </p:sp>
      <p:sp>
        <p:nvSpPr>
          <p:cNvPr id="7" name="Slide Number Placeholder 6"/>
          <p:cNvSpPr>
            <a:spLocks noGrp="1"/>
          </p:cNvSpPr>
          <p:nvPr>
            <p:ph type="sldNum" sz="quarter" idx="12"/>
          </p:nvPr>
        </p:nvSpPr>
        <p:spPr>
          <a:xfrm>
            <a:off x="5828377"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85544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0395F0E-52F9-B742-A047-80581AC9FFBA}" type="datetimeFigureOut">
              <a:rPr lang="en-BG" smtClean="0"/>
              <a:t>15.07.22</a:t>
            </a:fld>
            <a:endParaRPr lang="en-BG"/>
          </a:p>
        </p:txBody>
      </p:sp>
      <p:sp>
        <p:nvSpPr>
          <p:cNvPr id="5" name="Footer Placeholder 4"/>
          <p:cNvSpPr>
            <a:spLocks noGrp="1"/>
          </p:cNvSpPr>
          <p:nvPr>
            <p:ph type="ftr" sz="quarter" idx="11"/>
          </p:nvPr>
        </p:nvSpPr>
        <p:spPr/>
        <p:txBody>
          <a:bodyPr/>
          <a:lstStyle/>
          <a:p>
            <a:endParaRPr lang="en-BG"/>
          </a:p>
        </p:txBody>
      </p:sp>
      <p:sp>
        <p:nvSpPr>
          <p:cNvPr id="6" name="Slide Number Placeholder 5"/>
          <p:cNvSpPr>
            <a:spLocks noGrp="1"/>
          </p:cNvSpPr>
          <p:nvPr>
            <p:ph type="sldNum" sz="quarter" idx="12"/>
          </p:nvPr>
        </p:nvSpPr>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1763476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60395F0E-52F9-B742-A047-80581AC9FFBA}" type="datetimeFigureOut">
              <a:rPr lang="en-BG" smtClean="0"/>
              <a:t>15.07.22</a:t>
            </a:fld>
            <a:endParaRPr lang="en-BG"/>
          </a:p>
        </p:txBody>
      </p:sp>
      <p:sp>
        <p:nvSpPr>
          <p:cNvPr id="5" name="Footer Placeholder 4"/>
          <p:cNvSpPr>
            <a:spLocks noGrp="1"/>
          </p:cNvSpPr>
          <p:nvPr>
            <p:ph type="ftr" sz="quarter" idx="11"/>
          </p:nvPr>
        </p:nvSpPr>
        <p:spPr>
          <a:xfrm>
            <a:off x="804672" y="6227064"/>
            <a:ext cx="10588752" cy="320040"/>
          </a:xfrm>
        </p:spPr>
        <p:txBody>
          <a:bodyPr/>
          <a:lstStyle/>
          <a:p>
            <a:endParaRPr lang="en-BG"/>
          </a:p>
        </p:txBody>
      </p:sp>
      <p:sp>
        <p:nvSpPr>
          <p:cNvPr id="6" name="Slide Number Placeholder 5"/>
          <p:cNvSpPr>
            <a:spLocks noGrp="1"/>
          </p:cNvSpPr>
          <p:nvPr>
            <p:ph type="sldNum" sz="quarter" idx="12"/>
          </p:nvPr>
        </p:nvSpPr>
        <p:spPr>
          <a:xfrm>
            <a:off x="10469880" y="320040"/>
            <a:ext cx="914400" cy="320040"/>
          </a:xfrm>
        </p:spPr>
        <p:txBody>
          <a:bodyPr/>
          <a:lstStyle/>
          <a:p>
            <a:fld id="{A40F8797-E2B8-3B45-8B9C-59AD399FA713}" type="slidenum">
              <a:rPr lang="en-BG" smtClean="0"/>
              <a:t>‹#›</a:t>
            </a:fld>
            <a:endParaRPr lang="en-BG"/>
          </a:p>
        </p:txBody>
      </p:sp>
    </p:spTree>
    <p:extLst>
      <p:ext uri="{BB962C8B-B14F-4D97-AF65-F5344CB8AC3E}">
        <p14:creationId xmlns:p14="http://schemas.microsoft.com/office/powerpoint/2010/main" val="314581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60395F0E-52F9-B742-A047-80581AC9FFBA}" type="datetimeFigureOut">
              <a:rPr lang="en-BG" smtClean="0"/>
              <a:t>15.07.22</a:t>
            </a:fld>
            <a:endParaRPr lang="en-BG"/>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BG"/>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A40F8797-E2B8-3B45-8B9C-59AD399FA713}" type="slidenum">
              <a:rPr lang="en-BG" smtClean="0"/>
              <a:t>‹#›</a:t>
            </a:fld>
            <a:endParaRPr lang="en-BG"/>
          </a:p>
        </p:txBody>
      </p:sp>
    </p:spTree>
    <p:extLst>
      <p:ext uri="{BB962C8B-B14F-4D97-AF65-F5344CB8AC3E}">
        <p14:creationId xmlns:p14="http://schemas.microsoft.com/office/powerpoint/2010/main" val="2761728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getrealphilippines.com/2016/07/family-ties-bind/"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urfiniteworld.com/2018/02/21/raising-interest-rates-is-like-starting-a-fission-chain-reaction/comment-page-38/"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nobaproject.com/modules/the-family"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aventurasdegestaple.blogspot.com/2016/"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atelastnightbooks.com/2016/11/04/book-club-not-book-club/"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37"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38"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39"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40"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19"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20"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21"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4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A293CC27-530C-FA48-B7AC-0C08BC5BBAB9}"/>
              </a:ext>
            </a:extLst>
          </p:cNvPr>
          <p:cNvSpPr>
            <a:spLocks noGrp="1"/>
          </p:cNvSpPr>
          <p:nvPr>
            <p:ph type="ctrTitle"/>
          </p:nvPr>
        </p:nvSpPr>
        <p:spPr>
          <a:xfrm>
            <a:off x="1715561" y="1529083"/>
            <a:ext cx="8679915" cy="1748729"/>
          </a:xfrm>
        </p:spPr>
        <p:txBody>
          <a:bodyPr>
            <a:normAutofit/>
          </a:bodyPr>
          <a:lstStyle/>
          <a:p>
            <a:r>
              <a:rPr lang="en-BG" sz="4600" dirty="0"/>
              <a:t>GROUP PRESENTATION on Children,Young people and Families</a:t>
            </a:r>
          </a:p>
        </p:txBody>
      </p:sp>
      <p:sp>
        <p:nvSpPr>
          <p:cNvPr id="3" name="Subtitle 2">
            <a:extLst>
              <a:ext uri="{FF2B5EF4-FFF2-40B4-BE49-F238E27FC236}">
                <a16:creationId xmlns:a16="http://schemas.microsoft.com/office/drawing/2014/main" id="{EC86B6CB-328B-1D45-AA4C-B7D6D9CE47B3}"/>
              </a:ext>
            </a:extLst>
          </p:cNvPr>
          <p:cNvSpPr>
            <a:spLocks noGrp="1"/>
          </p:cNvSpPr>
          <p:nvPr>
            <p:ph type="subTitle" idx="1"/>
          </p:nvPr>
        </p:nvSpPr>
        <p:spPr>
          <a:xfrm>
            <a:off x="1637575" y="3434793"/>
            <a:ext cx="8673427" cy="1946561"/>
          </a:xfrm>
        </p:spPr>
        <p:txBody>
          <a:bodyPr>
            <a:normAutofit/>
          </a:bodyPr>
          <a:lstStyle/>
          <a:p>
            <a:r>
              <a:rPr lang="en-BG" dirty="0"/>
              <a:t>BY Group A Students: Margareta Olteanu (2017649)</a:t>
            </a:r>
          </a:p>
          <a:p>
            <a:r>
              <a:rPr lang="en-BG" dirty="0"/>
              <a:t>Zhasmina Georgieva (2026746)</a:t>
            </a:r>
          </a:p>
          <a:p>
            <a:r>
              <a:rPr lang="en-BG" dirty="0"/>
              <a:t>Shakina Hickman (2017343)</a:t>
            </a:r>
          </a:p>
          <a:p>
            <a:r>
              <a:rPr lang="en-BG" dirty="0"/>
              <a:t>Isatou Jadama ( 2014844)</a:t>
            </a:r>
          </a:p>
          <a:p>
            <a:r>
              <a:rPr lang="en-BG" dirty="0"/>
              <a:t>Congeita Clarke – Young (1907047)</a:t>
            </a:r>
          </a:p>
          <a:p>
            <a:endParaRPr lang="en-BG" dirty="0"/>
          </a:p>
          <a:p>
            <a:endParaRPr lang="en-BG" dirty="0"/>
          </a:p>
          <a:p>
            <a:endParaRPr lang="en-BG" dirty="0"/>
          </a:p>
          <a:p>
            <a:endParaRPr lang="en-BG" dirty="0"/>
          </a:p>
          <a:p>
            <a:endParaRPr lang="en-BG" dirty="0"/>
          </a:p>
        </p:txBody>
      </p:sp>
    </p:spTree>
    <p:extLst>
      <p:ext uri="{BB962C8B-B14F-4D97-AF65-F5344CB8AC3E}">
        <p14:creationId xmlns:p14="http://schemas.microsoft.com/office/powerpoint/2010/main" val="39541313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07" name="Rectangle 11">
            <a:extLst>
              <a:ext uri="{FF2B5EF4-FFF2-40B4-BE49-F238E27FC236}">
                <a16:creationId xmlns:a16="http://schemas.microsoft.com/office/drawing/2014/main" id="{7CC9829A-26F6-4595-8608-1A9F57DA7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8" name="Group 13">
            <a:extLst>
              <a:ext uri="{FF2B5EF4-FFF2-40B4-BE49-F238E27FC236}">
                <a16:creationId xmlns:a16="http://schemas.microsoft.com/office/drawing/2014/main" id="{75343792-FB15-4868-8582-6FB07FD065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 name="Freeform 5">
              <a:extLst>
                <a:ext uri="{FF2B5EF4-FFF2-40B4-BE49-F238E27FC236}">
                  <a16:creationId xmlns:a16="http://schemas.microsoft.com/office/drawing/2014/main" id="{7CA8F4A2-D471-40D9-BE89-06C70ACF4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E43E1CEC-4E49-49E9-8548-8B05B6374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7">
              <a:extLst>
                <a:ext uri="{FF2B5EF4-FFF2-40B4-BE49-F238E27FC236}">
                  <a16:creationId xmlns:a16="http://schemas.microsoft.com/office/drawing/2014/main" id="{B7F53ED1-039D-4BD7-A3E5-297729B93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8">
              <a:extLst>
                <a:ext uri="{FF2B5EF4-FFF2-40B4-BE49-F238E27FC236}">
                  <a16:creationId xmlns:a16="http://schemas.microsoft.com/office/drawing/2014/main" id="{A8487EB7-2469-4867-A80E-D9CD5B2303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9">
              <a:extLst>
                <a:ext uri="{FF2B5EF4-FFF2-40B4-BE49-F238E27FC236}">
                  <a16:creationId xmlns:a16="http://schemas.microsoft.com/office/drawing/2014/main" id="{46143F0D-FDD9-4B87-911C-BBCFB8055C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2CFC98FE-A0AD-4DC3-A501-9F93E7F473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1">
              <a:extLst>
                <a:ext uri="{FF2B5EF4-FFF2-40B4-BE49-F238E27FC236}">
                  <a16:creationId xmlns:a16="http://schemas.microsoft.com/office/drawing/2014/main" id="{9AF90DC1-0B6B-4A93-A014-09751AD4D3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A2DFFBBE-16F4-4A5E-8934-167B73FFE0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3">
              <a:extLst>
                <a:ext uri="{FF2B5EF4-FFF2-40B4-BE49-F238E27FC236}">
                  <a16:creationId xmlns:a16="http://schemas.microsoft.com/office/drawing/2014/main" id="{A5E67C3A-5087-485D-96E5-21B8644E3DF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73EB781F-58BE-4B7A-B99B-B318ADFCCB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5">
              <a:extLst>
                <a:ext uri="{FF2B5EF4-FFF2-40B4-BE49-F238E27FC236}">
                  <a16:creationId xmlns:a16="http://schemas.microsoft.com/office/drawing/2014/main" id="{539F2F29-AFA9-4E0B-A2E1-685BA3BB0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43647B4C-97BD-4193-A694-A8175A54A1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7">
              <a:extLst>
                <a:ext uri="{FF2B5EF4-FFF2-40B4-BE49-F238E27FC236}">
                  <a16:creationId xmlns:a16="http://schemas.microsoft.com/office/drawing/2014/main" id="{06780C14-905F-45FA-A058-1B48324519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8">
              <a:extLst>
                <a:ext uri="{FF2B5EF4-FFF2-40B4-BE49-F238E27FC236}">
                  <a16:creationId xmlns:a16="http://schemas.microsoft.com/office/drawing/2014/main" id="{5C09B360-91DE-4815-B792-78F1DDAB6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9">
              <a:extLst>
                <a:ext uri="{FF2B5EF4-FFF2-40B4-BE49-F238E27FC236}">
                  <a16:creationId xmlns:a16="http://schemas.microsoft.com/office/drawing/2014/main" id="{32364EA9-C91C-4187-AEA7-3E676F04E1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0">
              <a:extLst>
                <a:ext uri="{FF2B5EF4-FFF2-40B4-BE49-F238E27FC236}">
                  <a16:creationId xmlns:a16="http://schemas.microsoft.com/office/drawing/2014/main" id="{807D3A95-0DDF-4B14-AD7D-3C5465533F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1">
              <a:extLst>
                <a:ext uri="{FF2B5EF4-FFF2-40B4-BE49-F238E27FC236}">
                  <a16:creationId xmlns:a16="http://schemas.microsoft.com/office/drawing/2014/main" id="{18B7A11B-83DF-4C00-836D-1BB371B3B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2">
              <a:extLst>
                <a:ext uri="{FF2B5EF4-FFF2-40B4-BE49-F238E27FC236}">
                  <a16:creationId xmlns:a16="http://schemas.microsoft.com/office/drawing/2014/main" id="{3478F3A2-7617-467C-9F1C-0024CC8404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3">
              <a:extLst>
                <a:ext uri="{FF2B5EF4-FFF2-40B4-BE49-F238E27FC236}">
                  <a16:creationId xmlns:a16="http://schemas.microsoft.com/office/drawing/2014/main" id="{9110FCBA-0E4F-4C72-A148-BA0CC4D7EC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4">
              <a:extLst>
                <a:ext uri="{FF2B5EF4-FFF2-40B4-BE49-F238E27FC236}">
                  <a16:creationId xmlns:a16="http://schemas.microsoft.com/office/drawing/2014/main" id="{5F9AC703-6A55-44D2-A2D0-4C80B2C31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5">
              <a:extLst>
                <a:ext uri="{FF2B5EF4-FFF2-40B4-BE49-F238E27FC236}">
                  <a16:creationId xmlns:a16="http://schemas.microsoft.com/office/drawing/2014/main" id="{A950B910-1A21-48FB-9E68-E71923756A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0" name="Group 36">
            <a:extLst>
              <a:ext uri="{FF2B5EF4-FFF2-40B4-BE49-F238E27FC236}">
                <a16:creationId xmlns:a16="http://schemas.microsoft.com/office/drawing/2014/main" id="{F594A2EF-2FF2-48A2-91C9-0279003075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11" name="Rectangle 37">
              <a:extLst>
                <a:ext uri="{FF2B5EF4-FFF2-40B4-BE49-F238E27FC236}">
                  <a16:creationId xmlns:a16="http://schemas.microsoft.com/office/drawing/2014/main" id="{40F210D1-1084-4A86-8697-6421DF5C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22">
              <a:extLst>
                <a:ext uri="{FF2B5EF4-FFF2-40B4-BE49-F238E27FC236}">
                  <a16:creationId xmlns:a16="http://schemas.microsoft.com/office/drawing/2014/main" id="{40B25474-8A86-43C1-B77B-EA2994CB4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39">
              <a:extLst>
                <a:ext uri="{FF2B5EF4-FFF2-40B4-BE49-F238E27FC236}">
                  <a16:creationId xmlns:a16="http://schemas.microsoft.com/office/drawing/2014/main" id="{3ACEAD7B-B41B-4FE1-AD76-97F79C2C2C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B47711B-D0F3-C341-A937-2C6E96A763CD}"/>
              </a:ext>
            </a:extLst>
          </p:cNvPr>
          <p:cNvSpPr>
            <a:spLocks noGrp="1"/>
          </p:cNvSpPr>
          <p:nvPr>
            <p:ph type="title"/>
          </p:nvPr>
        </p:nvSpPr>
        <p:spPr>
          <a:xfrm>
            <a:off x="888631" y="2358391"/>
            <a:ext cx="3498979" cy="2453676"/>
          </a:xfrm>
        </p:spPr>
        <p:txBody>
          <a:bodyPr>
            <a:normAutofit/>
          </a:bodyPr>
          <a:lstStyle/>
          <a:p>
            <a:r>
              <a:rPr lang="en-BG" dirty="0"/>
              <a:t>Children and Families definition</a:t>
            </a:r>
          </a:p>
        </p:txBody>
      </p:sp>
      <p:pic>
        <p:nvPicPr>
          <p:cNvPr id="5" name="Content Placeholder 4" descr="A group of people standing around a fire&#10;&#10;Description automatically generated with medium confidence">
            <a:extLst>
              <a:ext uri="{FF2B5EF4-FFF2-40B4-BE49-F238E27FC236}">
                <a16:creationId xmlns:a16="http://schemas.microsoft.com/office/drawing/2014/main" id="{0AC5F870-573D-5541-BE99-4834F42B144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29129" r="-3" b="-3"/>
          <a:stretch/>
        </p:blipFill>
        <p:spPr>
          <a:xfrm>
            <a:off x="5115908" y="804036"/>
            <a:ext cx="6274561" cy="2977469"/>
          </a:xfrm>
          <a:prstGeom prst="rect">
            <a:avLst/>
          </a:prstGeom>
          <a:ln w="9525">
            <a:solidFill>
              <a:schemeClr val="tx1">
                <a:alpha val="20000"/>
              </a:schemeClr>
            </a:solidFill>
          </a:ln>
        </p:spPr>
      </p:pic>
      <p:sp>
        <p:nvSpPr>
          <p:cNvPr id="113" name="Content Placeholder 8">
            <a:extLst>
              <a:ext uri="{FF2B5EF4-FFF2-40B4-BE49-F238E27FC236}">
                <a16:creationId xmlns:a16="http://schemas.microsoft.com/office/drawing/2014/main" id="{91860B5B-34D5-F7EE-555B-91ADA8DD62D5}"/>
              </a:ext>
            </a:extLst>
          </p:cNvPr>
          <p:cNvSpPr>
            <a:spLocks noGrp="1"/>
          </p:cNvSpPr>
          <p:nvPr>
            <p:ph idx="1"/>
          </p:nvPr>
        </p:nvSpPr>
        <p:spPr>
          <a:xfrm>
            <a:off x="5118447" y="4267830"/>
            <a:ext cx="6281873" cy="1783977"/>
          </a:xfrm>
        </p:spPr>
        <p:txBody>
          <a:bodyPr>
            <a:normAutofit/>
          </a:bodyPr>
          <a:lstStyle/>
          <a:p>
            <a:r>
              <a:rPr lang="en-US" sz="2400" dirty="0">
                <a:solidFill>
                  <a:schemeClr val="bg1"/>
                </a:solidFill>
              </a:rPr>
              <a:t>Children and Families is a group of one or more parents and their children living together as a unit.</a:t>
            </a:r>
          </a:p>
        </p:txBody>
      </p:sp>
    </p:spTree>
    <p:extLst>
      <p:ext uri="{BB962C8B-B14F-4D97-AF65-F5344CB8AC3E}">
        <p14:creationId xmlns:p14="http://schemas.microsoft.com/office/powerpoint/2010/main" val="2349621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7B37F-53E5-7E4A-AE97-6F1F811845EC}"/>
              </a:ext>
            </a:extLst>
          </p:cNvPr>
          <p:cNvSpPr>
            <a:spLocks noGrp="1"/>
          </p:cNvSpPr>
          <p:nvPr>
            <p:ph type="title"/>
          </p:nvPr>
        </p:nvSpPr>
        <p:spPr>
          <a:xfrm>
            <a:off x="2880485" y="841375"/>
            <a:ext cx="6230857" cy="1230570"/>
          </a:xfrm>
        </p:spPr>
        <p:txBody>
          <a:bodyPr anchor="t">
            <a:normAutofit/>
          </a:bodyPr>
          <a:lstStyle/>
          <a:p>
            <a:pPr algn="l"/>
            <a:r>
              <a:rPr lang="en-BG" sz="3100" dirty="0">
                <a:solidFill>
                  <a:schemeClr val="accent1"/>
                </a:solidFill>
              </a:rPr>
              <a:t>INTRODUCTION: CASE STUDY FAMILY A</a:t>
            </a: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5327AED-6662-274D-9080-59BB41809C91}"/>
              </a:ext>
            </a:extLst>
          </p:cNvPr>
          <p:cNvSpPr>
            <a:spLocks noGrp="1"/>
          </p:cNvSpPr>
          <p:nvPr>
            <p:ph idx="1"/>
          </p:nvPr>
        </p:nvSpPr>
        <p:spPr>
          <a:xfrm>
            <a:off x="2880487" y="2249046"/>
            <a:ext cx="6123783" cy="3802762"/>
          </a:xfrm>
        </p:spPr>
        <p:txBody>
          <a:bodyPr anchor="t">
            <a:normAutofit/>
          </a:bodyPr>
          <a:lstStyle/>
          <a:p>
            <a:r>
              <a:rPr lang="en-BG" dirty="0">
                <a:solidFill>
                  <a:schemeClr val="bg1"/>
                </a:solidFill>
              </a:rPr>
              <a:t>This group presentation will provide a case study about family  A with a lot of problem like employment and training opportunities for both parents as financioal issues affecting the family were deemed to be partly dues to the low pay received from the parents’ employment. Also, family relationship ( inncluding the relationship between the parents), cleanliness of the home, children’s mental problems, school attendence and behaviour, and aggression within the home.</a:t>
            </a:r>
          </a:p>
        </p:txBody>
      </p:sp>
    </p:spTree>
    <p:extLst>
      <p:ext uri="{BB962C8B-B14F-4D97-AF65-F5344CB8AC3E}">
        <p14:creationId xmlns:p14="http://schemas.microsoft.com/office/powerpoint/2010/main" val="36563652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D2E6-9DAF-F94A-A699-6D00EF1F19D1}"/>
              </a:ext>
            </a:extLst>
          </p:cNvPr>
          <p:cNvSpPr>
            <a:spLocks noGrp="1"/>
          </p:cNvSpPr>
          <p:nvPr>
            <p:ph type="title"/>
          </p:nvPr>
        </p:nvSpPr>
        <p:spPr/>
        <p:txBody>
          <a:bodyPr>
            <a:normAutofit/>
          </a:bodyPr>
          <a:lstStyle/>
          <a:p>
            <a:r>
              <a:rPr lang="en-BG" sz="2800" dirty="0"/>
              <a:t>We will approach four diverse ways in how to help this family and this are:</a:t>
            </a:r>
          </a:p>
        </p:txBody>
      </p:sp>
      <p:sp>
        <p:nvSpPr>
          <p:cNvPr id="3" name="Content Placeholder 2">
            <a:extLst>
              <a:ext uri="{FF2B5EF4-FFF2-40B4-BE49-F238E27FC236}">
                <a16:creationId xmlns:a16="http://schemas.microsoft.com/office/drawing/2014/main" id="{FB27FF87-972E-6E4D-A96F-BD6BFAADA35C}"/>
              </a:ext>
            </a:extLst>
          </p:cNvPr>
          <p:cNvSpPr>
            <a:spLocks noGrp="1"/>
          </p:cNvSpPr>
          <p:nvPr>
            <p:ph idx="1"/>
          </p:nvPr>
        </p:nvSpPr>
        <p:spPr/>
        <p:txBody>
          <a:bodyPr>
            <a:normAutofit/>
          </a:bodyPr>
          <a:lstStyle/>
          <a:p>
            <a:r>
              <a:rPr lang="en-BG" sz="2400" dirty="0">
                <a:solidFill>
                  <a:schemeClr val="bg1"/>
                </a:solidFill>
              </a:rPr>
              <a:t>Perception of  Well – being</a:t>
            </a:r>
          </a:p>
          <a:p>
            <a:r>
              <a:rPr lang="en-BG" sz="2400" dirty="0">
                <a:solidFill>
                  <a:schemeClr val="bg1"/>
                </a:solidFill>
              </a:rPr>
              <a:t>Analisys one of the key domains</a:t>
            </a:r>
          </a:p>
          <a:p>
            <a:r>
              <a:rPr lang="en-BG" sz="2400" dirty="0">
                <a:solidFill>
                  <a:schemeClr val="bg1"/>
                </a:solidFill>
              </a:rPr>
              <a:t>Analisys of the rationale policies and interventions are in place</a:t>
            </a:r>
          </a:p>
          <a:p>
            <a:r>
              <a:rPr lang="en-BG" sz="2400" dirty="0">
                <a:solidFill>
                  <a:schemeClr val="bg1"/>
                </a:solidFill>
              </a:rPr>
              <a:t>Discuss current policy to efect the vhildren and families</a:t>
            </a:r>
          </a:p>
        </p:txBody>
      </p:sp>
    </p:spTree>
    <p:extLst>
      <p:ext uri="{BB962C8B-B14F-4D97-AF65-F5344CB8AC3E}">
        <p14:creationId xmlns:p14="http://schemas.microsoft.com/office/powerpoint/2010/main" val="755662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245" name="Group 191">
            <a:extLst>
              <a:ext uri="{FF2B5EF4-FFF2-40B4-BE49-F238E27FC236}">
                <a16:creationId xmlns:a16="http://schemas.microsoft.com/office/drawing/2014/main" id="{17C4610E-9C18-467B-BF10-BE6A974CC3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3" name="Freeform 5">
              <a:extLst>
                <a:ext uri="{FF2B5EF4-FFF2-40B4-BE49-F238E27FC236}">
                  <a16:creationId xmlns:a16="http://schemas.microsoft.com/office/drawing/2014/main" id="{296DF307-344E-4E9B-A7AA-8139E450D1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4" name="Freeform 6">
              <a:extLst>
                <a:ext uri="{FF2B5EF4-FFF2-40B4-BE49-F238E27FC236}">
                  <a16:creationId xmlns:a16="http://schemas.microsoft.com/office/drawing/2014/main" id="{E263CC2D-ACFB-4EB3-ADF9-CD82BC842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7">
              <a:extLst>
                <a:ext uri="{FF2B5EF4-FFF2-40B4-BE49-F238E27FC236}">
                  <a16:creationId xmlns:a16="http://schemas.microsoft.com/office/drawing/2014/main" id="{C5366E2F-9BA0-485A-B1CA-A5E6E2E37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6" name="Freeform 8">
              <a:extLst>
                <a:ext uri="{FF2B5EF4-FFF2-40B4-BE49-F238E27FC236}">
                  <a16:creationId xmlns:a16="http://schemas.microsoft.com/office/drawing/2014/main" id="{1803051E-7C26-4F53-8293-B4EAED4212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7" name="Freeform 9">
              <a:extLst>
                <a:ext uri="{FF2B5EF4-FFF2-40B4-BE49-F238E27FC236}">
                  <a16:creationId xmlns:a16="http://schemas.microsoft.com/office/drawing/2014/main" id="{D10888CD-E496-4116-9C45-CF4F17ADE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10">
              <a:extLst>
                <a:ext uri="{FF2B5EF4-FFF2-40B4-BE49-F238E27FC236}">
                  <a16:creationId xmlns:a16="http://schemas.microsoft.com/office/drawing/2014/main" id="{0A42DA8F-DA3D-43E9-A184-E0F6C133A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1">
              <a:extLst>
                <a:ext uri="{FF2B5EF4-FFF2-40B4-BE49-F238E27FC236}">
                  <a16:creationId xmlns:a16="http://schemas.microsoft.com/office/drawing/2014/main" id="{473EAD31-7AA3-49B7-ADD6-C13FF0F14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2">
              <a:extLst>
                <a:ext uri="{FF2B5EF4-FFF2-40B4-BE49-F238E27FC236}">
                  <a16:creationId xmlns:a16="http://schemas.microsoft.com/office/drawing/2014/main" id="{2BBB7CDF-BA2E-451F-9201-CF2B6FEAEA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3">
              <a:extLst>
                <a:ext uri="{FF2B5EF4-FFF2-40B4-BE49-F238E27FC236}">
                  <a16:creationId xmlns:a16="http://schemas.microsoft.com/office/drawing/2014/main" id="{84809EF2-CD0D-4BC3-ABC7-E7E312A1D7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2" name="Freeform 14">
              <a:extLst>
                <a:ext uri="{FF2B5EF4-FFF2-40B4-BE49-F238E27FC236}">
                  <a16:creationId xmlns:a16="http://schemas.microsoft.com/office/drawing/2014/main" id="{11D2D6C5-637B-4AFE-97F4-D4E48A6134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5">
              <a:extLst>
                <a:ext uri="{FF2B5EF4-FFF2-40B4-BE49-F238E27FC236}">
                  <a16:creationId xmlns:a16="http://schemas.microsoft.com/office/drawing/2014/main" id="{F841B2C5-57F5-4FE6-B4D4-EBB3F3088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4" name="Freeform 16">
              <a:extLst>
                <a:ext uri="{FF2B5EF4-FFF2-40B4-BE49-F238E27FC236}">
                  <a16:creationId xmlns:a16="http://schemas.microsoft.com/office/drawing/2014/main" id="{B4822A39-2A52-4B2C-9319-BEFC526DB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7">
              <a:extLst>
                <a:ext uri="{FF2B5EF4-FFF2-40B4-BE49-F238E27FC236}">
                  <a16:creationId xmlns:a16="http://schemas.microsoft.com/office/drawing/2014/main" id="{4E469692-E783-4950-8DEC-3A1FD3978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6" name="Freeform 18">
              <a:extLst>
                <a:ext uri="{FF2B5EF4-FFF2-40B4-BE49-F238E27FC236}">
                  <a16:creationId xmlns:a16="http://schemas.microsoft.com/office/drawing/2014/main" id="{012909CD-3254-41E5-B8BB-0F2D7CE0D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9">
              <a:extLst>
                <a:ext uri="{FF2B5EF4-FFF2-40B4-BE49-F238E27FC236}">
                  <a16:creationId xmlns:a16="http://schemas.microsoft.com/office/drawing/2014/main" id="{93E7648E-861E-4503-AEDC-56C4EC507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20">
              <a:extLst>
                <a:ext uri="{FF2B5EF4-FFF2-40B4-BE49-F238E27FC236}">
                  <a16:creationId xmlns:a16="http://schemas.microsoft.com/office/drawing/2014/main" id="{F9C72257-EBD0-4D1C-A32C-D84644687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1">
              <a:extLst>
                <a:ext uri="{FF2B5EF4-FFF2-40B4-BE49-F238E27FC236}">
                  <a16:creationId xmlns:a16="http://schemas.microsoft.com/office/drawing/2014/main" id="{87BB2CBB-9C22-4E28-AB86-DC92AEE2D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2">
              <a:extLst>
                <a:ext uri="{FF2B5EF4-FFF2-40B4-BE49-F238E27FC236}">
                  <a16:creationId xmlns:a16="http://schemas.microsoft.com/office/drawing/2014/main" id="{F85B3053-8D9F-410A-80C2-7960DDEA6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1" name="Freeform 23">
              <a:extLst>
                <a:ext uri="{FF2B5EF4-FFF2-40B4-BE49-F238E27FC236}">
                  <a16:creationId xmlns:a16="http://schemas.microsoft.com/office/drawing/2014/main" id="{E8FF5DA7-6E72-41F1-A54C-EAF440A27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7" name="Group 212">
            <a:extLst>
              <a:ext uri="{FF2B5EF4-FFF2-40B4-BE49-F238E27FC236}">
                <a16:creationId xmlns:a16="http://schemas.microsoft.com/office/drawing/2014/main" id="{A899734C-500F-4274-9854-8BFA14A1D7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214" name="Rectangle 213">
              <a:extLst>
                <a:ext uri="{FF2B5EF4-FFF2-40B4-BE49-F238E27FC236}">
                  <a16:creationId xmlns:a16="http://schemas.microsoft.com/office/drawing/2014/main" id="{FF07BF51-2934-47AD-A415-7400882F1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5" name="Isosceles Triangle 214">
              <a:extLst>
                <a:ext uri="{FF2B5EF4-FFF2-40B4-BE49-F238E27FC236}">
                  <a16:creationId xmlns:a16="http://schemas.microsoft.com/office/drawing/2014/main" id="{DD6E3DF0-EDC0-458B-9C5B-911814F0A6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6" name="Rectangle 215">
              <a:extLst>
                <a:ext uri="{FF2B5EF4-FFF2-40B4-BE49-F238E27FC236}">
                  <a16:creationId xmlns:a16="http://schemas.microsoft.com/office/drawing/2014/main" id="{5D0824B1-47C9-4504-99FB-CB150519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248" name="Rectangle 217">
            <a:extLst>
              <a:ext uri="{FF2B5EF4-FFF2-40B4-BE49-F238E27FC236}">
                <a16:creationId xmlns:a16="http://schemas.microsoft.com/office/drawing/2014/main" id="{34DD805B-2A7B-4ADA-9C4D-E0C9F192D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9" name="Group 219">
            <a:extLst>
              <a:ext uri="{FF2B5EF4-FFF2-40B4-BE49-F238E27FC236}">
                <a16:creationId xmlns:a16="http://schemas.microsoft.com/office/drawing/2014/main" id="{C664A566-6D08-4E84-9708-4916A20016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250" name="Freeform 5">
              <a:extLst>
                <a:ext uri="{FF2B5EF4-FFF2-40B4-BE49-F238E27FC236}">
                  <a16:creationId xmlns:a16="http://schemas.microsoft.com/office/drawing/2014/main" id="{871B622B-6E58-4933-88EC-99F28705F76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1" name="Freeform 6">
              <a:extLst>
                <a:ext uri="{FF2B5EF4-FFF2-40B4-BE49-F238E27FC236}">
                  <a16:creationId xmlns:a16="http://schemas.microsoft.com/office/drawing/2014/main" id="{EE9A4681-AC1B-4ABC-9A1C-C7E7F08A00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2" name="Freeform 7">
              <a:extLst>
                <a:ext uri="{FF2B5EF4-FFF2-40B4-BE49-F238E27FC236}">
                  <a16:creationId xmlns:a16="http://schemas.microsoft.com/office/drawing/2014/main" id="{F1EEAF4B-DA1A-4CC9-9CE4-587A9E2E17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3" name="Freeform 8">
              <a:extLst>
                <a:ext uri="{FF2B5EF4-FFF2-40B4-BE49-F238E27FC236}">
                  <a16:creationId xmlns:a16="http://schemas.microsoft.com/office/drawing/2014/main" id="{4591EF24-12A6-499B-8074-7E3DFBE6E3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4" name="Freeform 9">
              <a:extLst>
                <a:ext uri="{FF2B5EF4-FFF2-40B4-BE49-F238E27FC236}">
                  <a16:creationId xmlns:a16="http://schemas.microsoft.com/office/drawing/2014/main" id="{66866784-2E4F-4C28-BE67-875B71B7C1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5" name="Freeform 10">
              <a:extLst>
                <a:ext uri="{FF2B5EF4-FFF2-40B4-BE49-F238E27FC236}">
                  <a16:creationId xmlns:a16="http://schemas.microsoft.com/office/drawing/2014/main" id="{752279D8-59CC-4821-B591-79994164FF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6" name="Freeform 11">
              <a:extLst>
                <a:ext uri="{FF2B5EF4-FFF2-40B4-BE49-F238E27FC236}">
                  <a16:creationId xmlns:a16="http://schemas.microsoft.com/office/drawing/2014/main" id="{FB4FBA9C-1D3E-4B35-8A79-25478153F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7" name="Freeform 12">
              <a:extLst>
                <a:ext uri="{FF2B5EF4-FFF2-40B4-BE49-F238E27FC236}">
                  <a16:creationId xmlns:a16="http://schemas.microsoft.com/office/drawing/2014/main" id="{9428A193-740A-43D2-B875-80CB90AD9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Freeform 13">
              <a:extLst>
                <a:ext uri="{FF2B5EF4-FFF2-40B4-BE49-F238E27FC236}">
                  <a16:creationId xmlns:a16="http://schemas.microsoft.com/office/drawing/2014/main" id="{92B2EFF8-5790-427A-ABED-1680FD133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Freeform 14">
              <a:extLst>
                <a:ext uri="{FF2B5EF4-FFF2-40B4-BE49-F238E27FC236}">
                  <a16:creationId xmlns:a16="http://schemas.microsoft.com/office/drawing/2014/main" id="{782C5932-1596-43AA-BD7E-0F94FB8A96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Freeform 15">
              <a:extLst>
                <a:ext uri="{FF2B5EF4-FFF2-40B4-BE49-F238E27FC236}">
                  <a16:creationId xmlns:a16="http://schemas.microsoft.com/office/drawing/2014/main" id="{EFC81310-1590-4DBE-BF0B-DADBCF9F88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Freeform 16">
              <a:extLst>
                <a:ext uri="{FF2B5EF4-FFF2-40B4-BE49-F238E27FC236}">
                  <a16:creationId xmlns:a16="http://schemas.microsoft.com/office/drawing/2014/main" id="{968BA84E-DD0E-4FCD-8EDA-76DF8E09FB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Freeform 17">
              <a:extLst>
                <a:ext uri="{FF2B5EF4-FFF2-40B4-BE49-F238E27FC236}">
                  <a16:creationId xmlns:a16="http://schemas.microsoft.com/office/drawing/2014/main" id="{1D3D7541-A0D9-4993-B691-D2D5B8B3E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Freeform 18">
              <a:extLst>
                <a:ext uri="{FF2B5EF4-FFF2-40B4-BE49-F238E27FC236}">
                  <a16:creationId xmlns:a16="http://schemas.microsoft.com/office/drawing/2014/main" id="{9FB31D01-8168-4494-8C2F-727E555AAF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4" name="Freeform 19">
              <a:extLst>
                <a:ext uri="{FF2B5EF4-FFF2-40B4-BE49-F238E27FC236}">
                  <a16:creationId xmlns:a16="http://schemas.microsoft.com/office/drawing/2014/main" id="{8C455EEB-FD40-414D-A542-FB35DEB73C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5" name="Freeform 20">
              <a:extLst>
                <a:ext uri="{FF2B5EF4-FFF2-40B4-BE49-F238E27FC236}">
                  <a16:creationId xmlns:a16="http://schemas.microsoft.com/office/drawing/2014/main" id="{F08F1FC1-956F-4494-BAFD-D504E93070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6" name="Freeform 21">
              <a:extLst>
                <a:ext uri="{FF2B5EF4-FFF2-40B4-BE49-F238E27FC236}">
                  <a16:creationId xmlns:a16="http://schemas.microsoft.com/office/drawing/2014/main" id="{BEEDE1AA-8DCD-43D3-BC15-5748403148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7" name="Freeform 22">
              <a:extLst>
                <a:ext uri="{FF2B5EF4-FFF2-40B4-BE49-F238E27FC236}">
                  <a16:creationId xmlns:a16="http://schemas.microsoft.com/office/drawing/2014/main" id="{E36CDA69-ED79-4DCF-9761-0B6134FA63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8" name="Freeform 23">
              <a:extLst>
                <a:ext uri="{FF2B5EF4-FFF2-40B4-BE49-F238E27FC236}">
                  <a16:creationId xmlns:a16="http://schemas.microsoft.com/office/drawing/2014/main" id="{5F812C02-CFCB-47F4-B493-7753519FCA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9" name="Group 240">
            <a:extLst>
              <a:ext uri="{FF2B5EF4-FFF2-40B4-BE49-F238E27FC236}">
                <a16:creationId xmlns:a16="http://schemas.microsoft.com/office/drawing/2014/main" id="{B83678BA-0A50-4D51-9E9E-08BB66F83C3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242" name="Rectangle 241">
              <a:extLst>
                <a:ext uri="{FF2B5EF4-FFF2-40B4-BE49-F238E27FC236}">
                  <a16:creationId xmlns:a16="http://schemas.microsoft.com/office/drawing/2014/main" id="{F1A8F65D-5E8F-4CA5-9240-1357120F9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0" name="Isosceles Triangle 39">
              <a:extLst>
                <a:ext uri="{FF2B5EF4-FFF2-40B4-BE49-F238E27FC236}">
                  <a16:creationId xmlns:a16="http://schemas.microsoft.com/office/drawing/2014/main" id="{2A4731E5-DE5F-4215-9525-99426B3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4" name="Rectangle 243">
              <a:extLst>
                <a:ext uri="{FF2B5EF4-FFF2-40B4-BE49-F238E27FC236}">
                  <a16:creationId xmlns:a16="http://schemas.microsoft.com/office/drawing/2014/main" id="{3478866D-C5E9-4968-BEF7-B1F030808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32B93B8-E9A8-FA4E-B601-E575A136FB6E}"/>
              </a:ext>
            </a:extLst>
          </p:cNvPr>
          <p:cNvSpPr>
            <a:spLocks noGrp="1"/>
          </p:cNvSpPr>
          <p:nvPr>
            <p:ph type="title"/>
          </p:nvPr>
        </p:nvSpPr>
        <p:spPr>
          <a:xfrm>
            <a:off x="857380" y="2442142"/>
            <a:ext cx="3654569" cy="2042725"/>
          </a:xfrm>
        </p:spPr>
        <p:txBody>
          <a:bodyPr vert="horz" lIns="228600" tIns="228600" rIns="228600" bIns="0" rtlCol="0" anchor="b">
            <a:normAutofit fontScale="90000"/>
          </a:bodyPr>
          <a:lstStyle/>
          <a:p>
            <a:pPr>
              <a:lnSpc>
                <a:spcPct val="80000"/>
              </a:lnSpc>
            </a:pPr>
            <a:br>
              <a:rPr lang="en-US" sz="1800" dirty="0"/>
            </a:br>
            <a:br>
              <a:rPr lang="en-US" sz="1800" dirty="0"/>
            </a:br>
            <a:r>
              <a:rPr lang="en-US" sz="3100" dirty="0"/>
              <a:t>- Children, young    people and families’ perception of wellbeing</a:t>
            </a:r>
            <a:br>
              <a:rPr lang="en-US" sz="3100" dirty="0"/>
            </a:br>
            <a:r>
              <a:rPr lang="en-US" sz="3100" dirty="0"/>
              <a:t>- Importance</a:t>
            </a:r>
            <a:br>
              <a:rPr lang="en-US" sz="3100" dirty="0"/>
            </a:br>
            <a:r>
              <a:rPr lang="en-US" sz="3100" dirty="0"/>
              <a:t>- Issues and challenges</a:t>
            </a:r>
            <a:br>
              <a:rPr lang="en-US" sz="1800" dirty="0"/>
            </a:br>
            <a:endParaRPr lang="en-US" sz="1800" dirty="0"/>
          </a:p>
        </p:txBody>
      </p:sp>
      <p:sp>
        <p:nvSpPr>
          <p:cNvPr id="246" name="Rectangle 245">
            <a:extLst>
              <a:ext uri="{FF2B5EF4-FFF2-40B4-BE49-F238E27FC236}">
                <a16:creationId xmlns:a16="http://schemas.microsoft.com/office/drawing/2014/main" id="{9BF6EDB4-B4ED-4900-9E38-A7AE0EEEE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4" descr="People working on ideas">
            <a:extLst>
              <a:ext uri="{FF2B5EF4-FFF2-40B4-BE49-F238E27FC236}">
                <a16:creationId xmlns:a16="http://schemas.microsoft.com/office/drawing/2014/main" id="{D72C024F-88C1-66DB-917B-AE2E90F6530E}"/>
              </a:ext>
            </a:extLst>
          </p:cNvPr>
          <p:cNvPicPr>
            <a:picLocks noGrp="1" noChangeAspect="1"/>
          </p:cNvPicPr>
          <p:nvPr>
            <p:ph idx="1"/>
          </p:nvPr>
        </p:nvPicPr>
        <p:blipFill rotWithShape="1">
          <a:blip r:embed="rId2"/>
          <a:srcRect r="4846" b="-2"/>
          <a:stretch/>
        </p:blipFill>
        <p:spPr>
          <a:xfrm>
            <a:off x="5757262" y="1327046"/>
            <a:ext cx="6120318" cy="4213051"/>
          </a:xfrm>
          <a:prstGeom prst="rect">
            <a:avLst/>
          </a:prstGeom>
          <a:ln w="9525">
            <a:noFill/>
          </a:ln>
        </p:spPr>
      </p:pic>
    </p:spTree>
    <p:extLst>
      <p:ext uri="{BB962C8B-B14F-4D97-AF65-F5344CB8AC3E}">
        <p14:creationId xmlns:p14="http://schemas.microsoft.com/office/powerpoint/2010/main" val="240898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DAE3342-9DFC-49D4-B09C-25E310769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E49E0D20-8423-4612-99A5-14AEF8F6B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6">
              <a:extLst>
                <a:ext uri="{FF2B5EF4-FFF2-40B4-BE49-F238E27FC236}">
                  <a16:creationId xmlns:a16="http://schemas.microsoft.com/office/drawing/2014/main" id="{57C2C108-5A30-48CA-9203-56747AEB7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1A343912-2EFC-408E-A862-5C9BF108D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9" name="Freeform 8">
              <a:extLst>
                <a:ext uri="{FF2B5EF4-FFF2-40B4-BE49-F238E27FC236}">
                  <a16:creationId xmlns:a16="http://schemas.microsoft.com/office/drawing/2014/main" id="{AA50D1CF-9DAE-4CF6-B829-E66CEE9D5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FE5799A4-0568-433E-BF41-752CF516A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DBB86ED-F16F-4C28-BDD5-72D771176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347939E-8B76-4CFC-B2EC-63A7E22783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A1DD132-02E4-4CD3-B496-BFF924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710BDA52-A7D7-4E4E-9F36-EC8F983EA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B1BDF852-319F-42B8-9A50-7C9A9387C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3AACE376-C01E-4F1F-91B7-39D0274BF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7F612F4C-050E-459D-9771-ED088374A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94E4211B-3E41-4905-8F4E-76811B9E5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6AEC87EE-0CB8-43DE-8FEB-4586A92E80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277C1C5D-7BDC-47E4-8B81-C3C4AE949B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7A2A6EF8-9768-4478-9CD3-DFA547CEFC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FD9091C-E8FA-4ADA-937F-A74426ED1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69923E7-63C4-47CE-956E-09D384D4F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A2576784-872E-494C-A041-0E346226B7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1" name="Group 30">
            <a:extLst>
              <a:ext uri="{FF2B5EF4-FFF2-40B4-BE49-F238E27FC236}">
                <a16:creationId xmlns:a16="http://schemas.microsoft.com/office/drawing/2014/main" id="{B54F73D8-62C2-4127-9D19-01219BBB9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CFD8CA02-9BE5-4B82-8129-6EF618402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Isosceles Triangle 32">
              <a:extLst>
                <a:ext uri="{FF2B5EF4-FFF2-40B4-BE49-F238E27FC236}">
                  <a16:creationId xmlns:a16="http://schemas.microsoft.com/office/drawing/2014/main" id="{01515E68-030C-4313-B300-35253163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937725F-1DDF-4225-937E-106DBB047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6" name="Rectangle 35">
            <a:extLst>
              <a:ext uri="{FF2B5EF4-FFF2-40B4-BE49-F238E27FC236}">
                <a16:creationId xmlns:a16="http://schemas.microsoft.com/office/drawing/2014/main" id="{FD8F1113-2E3C-46E3-B54F-B7F421EEF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5">
            <a:extLst>
              <a:ext uri="{FF2B5EF4-FFF2-40B4-BE49-F238E27FC236}">
                <a16:creationId xmlns:a16="http://schemas.microsoft.com/office/drawing/2014/main" id="{B54A4D14-513F-4121-92D3-5CCB4689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6">
            <a:extLst>
              <a:ext uri="{FF2B5EF4-FFF2-40B4-BE49-F238E27FC236}">
                <a16:creationId xmlns:a16="http://schemas.microsoft.com/office/drawing/2014/main" id="{6C3411F1-AD17-499D-AFEF-2F300F6DF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60BF2CBE-B1E9-4C42-89DC-C35E4E651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8">
            <a:extLst>
              <a:ext uri="{FF2B5EF4-FFF2-40B4-BE49-F238E27FC236}">
                <a16:creationId xmlns:a16="http://schemas.microsoft.com/office/drawing/2014/main" id="{72C95A87-DCDB-41C4-B774-744B3ECBE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BCB97515-32FF-43A6-A51C-B140193AB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0">
            <a:extLst>
              <a:ext uri="{FF2B5EF4-FFF2-40B4-BE49-F238E27FC236}">
                <a16:creationId xmlns:a16="http://schemas.microsoft.com/office/drawing/2014/main" id="{9C6379D3-7045-4B76-9409-6D23D753D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2">
            <a:extLst>
              <a:ext uri="{FF2B5EF4-FFF2-40B4-BE49-F238E27FC236}">
                <a16:creationId xmlns:a16="http://schemas.microsoft.com/office/drawing/2014/main" id="{61B1C1DE-4201-4989-BE65-41ADC2472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4">
            <a:extLst>
              <a:ext uri="{FF2B5EF4-FFF2-40B4-BE49-F238E27FC236}">
                <a16:creationId xmlns:a16="http://schemas.microsoft.com/office/drawing/2014/main" id="{806398CC-D327-4E06-838C-31119BD56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6">
            <a:extLst>
              <a:ext uri="{FF2B5EF4-FFF2-40B4-BE49-F238E27FC236}">
                <a16:creationId xmlns:a16="http://schemas.microsoft.com/office/drawing/2014/main" id="{70A741CC-E736-448A-A94E-5C8BB9711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1">
            <a:extLst>
              <a:ext uri="{FF2B5EF4-FFF2-40B4-BE49-F238E27FC236}">
                <a16:creationId xmlns:a16="http://schemas.microsoft.com/office/drawing/2014/main" id="{7C324CDD-B30F-47DD-8627-E2171D5E8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79C8D19E-E3D6-45A6-BCA2-5918A37D7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81888BD-0BB6-BC4D-BDEF-EC50B14A08C3}"/>
              </a:ext>
            </a:extLst>
          </p:cNvPr>
          <p:cNvSpPr>
            <a:spLocks noGrp="1"/>
          </p:cNvSpPr>
          <p:nvPr>
            <p:ph type="title"/>
          </p:nvPr>
        </p:nvSpPr>
        <p:spPr>
          <a:xfrm>
            <a:off x="8823417" y="2098985"/>
            <a:ext cx="2929372" cy="2296761"/>
          </a:xfrm>
        </p:spPr>
        <p:txBody>
          <a:bodyPr vert="horz" lIns="228600" tIns="228600" rIns="228600" bIns="0" rtlCol="0" anchor="b">
            <a:normAutofit fontScale="90000"/>
          </a:bodyPr>
          <a:lstStyle/>
          <a:p>
            <a:pPr>
              <a:lnSpc>
                <a:spcPct val="80000"/>
              </a:lnSpc>
            </a:pPr>
            <a:r>
              <a:rPr lang="en-US" dirty="0">
                <a:solidFill>
                  <a:schemeClr val="bg1"/>
                </a:solidFill>
                <a:latin typeface="Aharoni" panose="02010803020104030203" pitchFamily="2" charset="-79"/>
                <a:cs typeface="Aharoni" panose="02010803020104030203" pitchFamily="2" charset="-79"/>
              </a:rPr>
              <a:t>POVERTY</a:t>
            </a:r>
            <a:r>
              <a:rPr lang="en-US" dirty="0">
                <a:solidFill>
                  <a:schemeClr val="bg1"/>
                </a:solidFill>
              </a:rPr>
              <a:t> – ONE OF THE KEY DOMAINS OF WELL -  BEING</a:t>
            </a:r>
          </a:p>
        </p:txBody>
      </p:sp>
      <p:sp>
        <p:nvSpPr>
          <p:cNvPr id="60" name="Freeform 22">
            <a:extLst>
              <a:ext uri="{FF2B5EF4-FFF2-40B4-BE49-F238E27FC236}">
                <a16:creationId xmlns:a16="http://schemas.microsoft.com/office/drawing/2014/main" id="{43280283-E04A-43CA-BFA1-F285486A2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23">
            <a:extLst>
              <a:ext uri="{FF2B5EF4-FFF2-40B4-BE49-F238E27FC236}">
                <a16:creationId xmlns:a16="http://schemas.microsoft.com/office/drawing/2014/main" id="{38328CB6-0FC5-4AEA-BC7E-489267CB6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Shape 63">
            <a:extLst>
              <a:ext uri="{FF2B5EF4-FFF2-40B4-BE49-F238E27FC236}">
                <a16:creationId xmlns:a16="http://schemas.microsoft.com/office/drawing/2014/main" id="{138AF5D2-3A9C-4E8F-B879-36865366A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Content Placeholder 4" descr="A person and a child playing with a bicycle in front of a brick building&#10;&#10;Description automatically generated with low confidence">
            <a:extLst>
              <a:ext uri="{FF2B5EF4-FFF2-40B4-BE49-F238E27FC236}">
                <a16:creationId xmlns:a16="http://schemas.microsoft.com/office/drawing/2014/main" id="{CC96364B-2473-D141-97EC-FA07EF7B9D8F}"/>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5146" r="1" b="3072"/>
          <a:stretch/>
        </p:blipFill>
        <p:spPr>
          <a:xfrm>
            <a:off x="932740" y="461405"/>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200890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73">
            <a:extLst>
              <a:ext uri="{FF2B5EF4-FFF2-40B4-BE49-F238E27FC236}">
                <a16:creationId xmlns:a16="http://schemas.microsoft.com/office/drawing/2014/main" id="{AE19E2D2-078B-459F-A431-2037B063FD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5" name="Freeform 5">
              <a:extLst>
                <a:ext uri="{FF2B5EF4-FFF2-40B4-BE49-F238E27FC236}">
                  <a16:creationId xmlns:a16="http://schemas.microsoft.com/office/drawing/2014/main" id="{14035B44-9204-427C-98D0-75678B980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6">
              <a:extLst>
                <a:ext uri="{FF2B5EF4-FFF2-40B4-BE49-F238E27FC236}">
                  <a16:creationId xmlns:a16="http://schemas.microsoft.com/office/drawing/2014/main" id="{755FDC7E-5938-4B4B-8877-06EE01FCD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4" name="Freeform 7">
              <a:extLst>
                <a:ext uri="{FF2B5EF4-FFF2-40B4-BE49-F238E27FC236}">
                  <a16:creationId xmlns:a16="http://schemas.microsoft.com/office/drawing/2014/main" id="{F0437E65-E6AA-41CB-8690-97980FE0D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5" name="Freeform 8">
              <a:extLst>
                <a:ext uri="{FF2B5EF4-FFF2-40B4-BE49-F238E27FC236}">
                  <a16:creationId xmlns:a16="http://schemas.microsoft.com/office/drawing/2014/main" id="{3F0EF991-E8E2-4486-80F2-A9E03DA18D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6" name="Freeform 9">
              <a:extLst>
                <a:ext uri="{FF2B5EF4-FFF2-40B4-BE49-F238E27FC236}">
                  <a16:creationId xmlns:a16="http://schemas.microsoft.com/office/drawing/2014/main" id="{FB081D04-EE00-42EF-BBFB-684673613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7" name="Freeform 10">
              <a:extLst>
                <a:ext uri="{FF2B5EF4-FFF2-40B4-BE49-F238E27FC236}">
                  <a16:creationId xmlns:a16="http://schemas.microsoft.com/office/drawing/2014/main" id="{12B7F571-868C-421B-8A57-6196C8124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8" name="Freeform 11">
              <a:extLst>
                <a:ext uri="{FF2B5EF4-FFF2-40B4-BE49-F238E27FC236}">
                  <a16:creationId xmlns:a16="http://schemas.microsoft.com/office/drawing/2014/main" id="{7E4953C7-80FE-46D4-A354-20321F42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9" name="Freeform 12">
              <a:extLst>
                <a:ext uri="{FF2B5EF4-FFF2-40B4-BE49-F238E27FC236}">
                  <a16:creationId xmlns:a16="http://schemas.microsoft.com/office/drawing/2014/main" id="{C60293D3-71F6-45CD-890F-E68F81CDD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0" name="Freeform 13">
              <a:extLst>
                <a:ext uri="{FF2B5EF4-FFF2-40B4-BE49-F238E27FC236}">
                  <a16:creationId xmlns:a16="http://schemas.microsoft.com/office/drawing/2014/main" id="{940865AC-2494-4A34-80AC-0D78FE9C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1" name="Freeform 14">
              <a:extLst>
                <a:ext uri="{FF2B5EF4-FFF2-40B4-BE49-F238E27FC236}">
                  <a16:creationId xmlns:a16="http://schemas.microsoft.com/office/drawing/2014/main" id="{E8206DC4-8F5A-4192-BB5B-39A4A2CDDD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2" name="Freeform 15">
              <a:extLst>
                <a:ext uri="{FF2B5EF4-FFF2-40B4-BE49-F238E27FC236}">
                  <a16:creationId xmlns:a16="http://schemas.microsoft.com/office/drawing/2014/main" id="{1851F69F-8755-4226-9A81-C27799E32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3" name="Freeform 16">
              <a:extLst>
                <a:ext uri="{FF2B5EF4-FFF2-40B4-BE49-F238E27FC236}">
                  <a16:creationId xmlns:a16="http://schemas.microsoft.com/office/drawing/2014/main" id="{D85B97EF-28BC-441A-9EBB-81EF3409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4" name="Freeform 17">
              <a:extLst>
                <a:ext uri="{FF2B5EF4-FFF2-40B4-BE49-F238E27FC236}">
                  <a16:creationId xmlns:a16="http://schemas.microsoft.com/office/drawing/2014/main" id="{7C68D975-1EC2-4BFA-811D-0454109E3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5" name="Freeform 18">
              <a:extLst>
                <a:ext uri="{FF2B5EF4-FFF2-40B4-BE49-F238E27FC236}">
                  <a16:creationId xmlns:a16="http://schemas.microsoft.com/office/drawing/2014/main" id="{251959DD-2AB4-4342-8A28-A252939263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6" name="Freeform 19">
              <a:extLst>
                <a:ext uri="{FF2B5EF4-FFF2-40B4-BE49-F238E27FC236}">
                  <a16:creationId xmlns:a16="http://schemas.microsoft.com/office/drawing/2014/main" id="{785D37AB-3782-4D04-A998-0C126E1BD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7" name="Freeform 20">
              <a:extLst>
                <a:ext uri="{FF2B5EF4-FFF2-40B4-BE49-F238E27FC236}">
                  <a16:creationId xmlns:a16="http://schemas.microsoft.com/office/drawing/2014/main" id="{9313ACA4-E3EA-43A3-822B-DD5DF119D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38" name="Freeform 21">
              <a:extLst>
                <a:ext uri="{FF2B5EF4-FFF2-40B4-BE49-F238E27FC236}">
                  <a16:creationId xmlns:a16="http://schemas.microsoft.com/office/drawing/2014/main" id="{5A98D1AB-DF34-414B-9696-4B671EC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39" name="Freeform 22">
              <a:extLst>
                <a:ext uri="{FF2B5EF4-FFF2-40B4-BE49-F238E27FC236}">
                  <a16:creationId xmlns:a16="http://schemas.microsoft.com/office/drawing/2014/main" id="{8153A7D0-F980-48CC-B318-806C679F4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0" name="Freeform 23">
              <a:extLst>
                <a:ext uri="{FF2B5EF4-FFF2-40B4-BE49-F238E27FC236}">
                  <a16:creationId xmlns:a16="http://schemas.microsoft.com/office/drawing/2014/main" id="{96E44097-7726-43F7-9E27-8BD5BCF89A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24">
              <a:extLst>
                <a:ext uri="{FF2B5EF4-FFF2-40B4-BE49-F238E27FC236}">
                  <a16:creationId xmlns:a16="http://schemas.microsoft.com/office/drawing/2014/main" id="{65B28630-DA3C-4E4C-94ED-0ED8F353C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25">
              <a:extLst>
                <a:ext uri="{FF2B5EF4-FFF2-40B4-BE49-F238E27FC236}">
                  <a16:creationId xmlns:a16="http://schemas.microsoft.com/office/drawing/2014/main" id="{1686151F-4919-4A15-9EC3-0329453ED6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43" name="Group 96">
            <a:extLst>
              <a:ext uri="{FF2B5EF4-FFF2-40B4-BE49-F238E27FC236}">
                <a16:creationId xmlns:a16="http://schemas.microsoft.com/office/drawing/2014/main" id="{E10C7CFA-FC7F-479C-9026-39109C0B59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98" name="Rectangle 97">
              <a:extLst>
                <a:ext uri="{FF2B5EF4-FFF2-40B4-BE49-F238E27FC236}">
                  <a16:creationId xmlns:a16="http://schemas.microsoft.com/office/drawing/2014/main" id="{9971A5E3-BBAD-4023-B07C-7FBC4202D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4" name="Isosceles Triangle 22">
              <a:extLst>
                <a:ext uri="{FF2B5EF4-FFF2-40B4-BE49-F238E27FC236}">
                  <a16:creationId xmlns:a16="http://schemas.microsoft.com/office/drawing/2014/main" id="{FC05BA5F-5BBE-4BFA-A313-1554762332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Rectangle 99">
              <a:extLst>
                <a:ext uri="{FF2B5EF4-FFF2-40B4-BE49-F238E27FC236}">
                  <a16:creationId xmlns:a16="http://schemas.microsoft.com/office/drawing/2014/main" id="{5275B948-0170-4286-84CE-04CA461F2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102" name="Rectangle 10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10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5"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9"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1"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2"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3"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4"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15"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6"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17"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8"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9"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0"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1"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2"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3"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92225E6C-F79B-4544-8CA5-8F23C520C790}"/>
              </a:ext>
            </a:extLst>
          </p:cNvPr>
          <p:cNvSpPr>
            <a:spLocks noGrp="1"/>
          </p:cNvSpPr>
          <p:nvPr>
            <p:ph type="ctrTitle"/>
          </p:nvPr>
        </p:nvSpPr>
        <p:spPr>
          <a:xfrm>
            <a:off x="888630" y="4760132"/>
            <a:ext cx="5093596" cy="1777829"/>
          </a:xfrm>
        </p:spPr>
        <p:txBody>
          <a:bodyPr vert="horz" lIns="228600" tIns="228600" rIns="228600" bIns="228600" rtlCol="0" anchor="ctr">
            <a:normAutofit/>
          </a:bodyPr>
          <a:lstStyle/>
          <a:p>
            <a:pPr>
              <a:lnSpc>
                <a:spcPct val="85000"/>
              </a:lnSpc>
            </a:pPr>
            <a:r>
              <a:rPr lang="en-US" sz="4000" dirty="0">
                <a:solidFill>
                  <a:schemeClr val="tx1"/>
                </a:solidFill>
              </a:rPr>
              <a:t>Effects of Poverty in Family A</a:t>
            </a:r>
          </a:p>
        </p:txBody>
      </p:sp>
      <p:pic>
        <p:nvPicPr>
          <p:cNvPr id="7" name="Picture 6" descr="A group of people posing for a photo&#10;&#10;Description automatically generated">
            <a:extLst>
              <a:ext uri="{FF2B5EF4-FFF2-40B4-BE49-F238E27FC236}">
                <a16:creationId xmlns:a16="http://schemas.microsoft.com/office/drawing/2014/main" id="{B5C739A0-B1F4-4241-924F-0E8BF75A762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36890" b="2538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3" name="Subtitle 2">
            <a:extLst>
              <a:ext uri="{FF2B5EF4-FFF2-40B4-BE49-F238E27FC236}">
                <a16:creationId xmlns:a16="http://schemas.microsoft.com/office/drawing/2014/main" id="{F37FB75A-28F5-FC4A-8463-9196B086177E}"/>
              </a:ext>
            </a:extLst>
          </p:cNvPr>
          <p:cNvSpPr>
            <a:spLocks noGrp="1"/>
          </p:cNvSpPr>
          <p:nvPr>
            <p:ph type="subTitle" idx="1"/>
          </p:nvPr>
        </p:nvSpPr>
        <p:spPr>
          <a:xfrm>
            <a:off x="6226706" y="4767660"/>
            <a:ext cx="5173613" cy="1770300"/>
          </a:xfrm>
        </p:spPr>
        <p:txBody>
          <a:bodyPr vert="horz" lIns="91440" tIns="45720" rIns="91440" bIns="45720" rtlCol="0" anchor="ctr">
            <a:normAutofit fontScale="85000" lnSpcReduction="20000"/>
          </a:bodyPr>
          <a:lstStyle/>
          <a:p>
            <a:pPr marL="285750" indent="-228600" algn="l">
              <a:lnSpc>
                <a:spcPct val="110000"/>
              </a:lnSpc>
              <a:buFont typeface="Wingdings" panose="05000000000000000000" pitchFamily="2" charset="2"/>
              <a:buChar char="§"/>
            </a:pPr>
            <a:r>
              <a:rPr lang="en-US" sz="2000" dirty="0">
                <a:solidFill>
                  <a:schemeClr val="tx1"/>
                </a:solidFill>
              </a:rPr>
              <a:t>Family relationship</a:t>
            </a:r>
          </a:p>
          <a:p>
            <a:pPr marL="285750" indent="-228600" algn="l">
              <a:lnSpc>
                <a:spcPct val="110000"/>
              </a:lnSpc>
              <a:buFont typeface="Wingdings" panose="05000000000000000000" pitchFamily="2" charset="2"/>
              <a:buChar char="§"/>
            </a:pPr>
            <a:r>
              <a:rPr lang="en-US" sz="2000" dirty="0">
                <a:solidFill>
                  <a:schemeClr val="tx1"/>
                </a:solidFill>
              </a:rPr>
              <a:t>School attendance</a:t>
            </a:r>
          </a:p>
          <a:p>
            <a:pPr marL="285750" indent="-228600" algn="l">
              <a:lnSpc>
                <a:spcPct val="110000"/>
              </a:lnSpc>
              <a:buFont typeface="Wingdings" panose="05000000000000000000" pitchFamily="2" charset="2"/>
              <a:buChar char="§"/>
            </a:pPr>
            <a:r>
              <a:rPr lang="en-US" sz="2000" dirty="0">
                <a:solidFill>
                  <a:schemeClr val="tx1"/>
                </a:solidFill>
              </a:rPr>
              <a:t>Aggression</a:t>
            </a:r>
          </a:p>
          <a:p>
            <a:pPr marL="285750" indent="-228600" algn="l">
              <a:lnSpc>
                <a:spcPct val="110000"/>
              </a:lnSpc>
              <a:buFont typeface="Wingdings" panose="05000000000000000000" pitchFamily="2" charset="2"/>
              <a:buChar char="§"/>
            </a:pPr>
            <a:r>
              <a:rPr lang="en-US" sz="2000" dirty="0">
                <a:solidFill>
                  <a:schemeClr val="tx1"/>
                </a:solidFill>
              </a:rPr>
              <a:t>Cleanliness</a:t>
            </a:r>
          </a:p>
          <a:p>
            <a:pPr marL="285750" indent="-228600" algn="l">
              <a:lnSpc>
                <a:spcPct val="110000"/>
              </a:lnSpc>
              <a:buFont typeface="Wingdings" panose="05000000000000000000" pitchFamily="2" charset="2"/>
              <a:buChar char="§"/>
            </a:pPr>
            <a:r>
              <a:rPr lang="en-US" sz="2000" dirty="0">
                <a:solidFill>
                  <a:schemeClr val="tx1"/>
                </a:solidFill>
              </a:rPr>
              <a:t>Low pay employment</a:t>
            </a:r>
          </a:p>
          <a:p>
            <a:pPr marL="285750" indent="-228600" algn="l">
              <a:lnSpc>
                <a:spcPct val="110000"/>
              </a:lnSpc>
              <a:buFont typeface="Wingdings" panose="05000000000000000000" pitchFamily="2" charset="2"/>
              <a:buChar char="§"/>
            </a:pPr>
            <a:endParaRPr lang="en-US" sz="1300" dirty="0">
              <a:solidFill>
                <a:schemeClr val="tx1"/>
              </a:solidFill>
            </a:endParaRPr>
          </a:p>
        </p:txBody>
      </p:sp>
    </p:spTree>
    <p:extLst>
      <p:ext uri="{BB962C8B-B14F-4D97-AF65-F5344CB8AC3E}">
        <p14:creationId xmlns:p14="http://schemas.microsoft.com/office/powerpoint/2010/main" val="3740302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2E457-76F7-0B46-81E6-5514936D38CB}"/>
              </a:ext>
            </a:extLst>
          </p:cNvPr>
          <p:cNvSpPr>
            <a:spLocks noGrp="1"/>
          </p:cNvSpPr>
          <p:nvPr>
            <p:ph type="title"/>
          </p:nvPr>
        </p:nvSpPr>
        <p:spPr/>
        <p:txBody>
          <a:bodyPr>
            <a:normAutofit fontScale="90000"/>
          </a:bodyPr>
          <a:lstStyle/>
          <a:p>
            <a:r>
              <a:rPr lang="en-BG" dirty="0"/>
              <a:t>Images of interventions policies for Young peop;le and families</a:t>
            </a:r>
          </a:p>
        </p:txBody>
      </p:sp>
      <p:sp>
        <p:nvSpPr>
          <p:cNvPr id="3" name="TextBox 2">
            <a:extLst>
              <a:ext uri="{FF2B5EF4-FFF2-40B4-BE49-F238E27FC236}">
                <a16:creationId xmlns:a16="http://schemas.microsoft.com/office/drawing/2014/main" id="{A8B48FF6-C71A-E547-8A2F-7CB989859204}"/>
              </a:ext>
            </a:extLst>
          </p:cNvPr>
          <p:cNvSpPr txBox="1"/>
          <p:nvPr/>
        </p:nvSpPr>
        <p:spPr>
          <a:xfrm>
            <a:off x="5564300" y="1749760"/>
            <a:ext cx="4475747" cy="1200329"/>
          </a:xfrm>
          <a:prstGeom prst="rect">
            <a:avLst/>
          </a:prstGeom>
          <a:noFill/>
        </p:spPr>
        <p:txBody>
          <a:bodyPr wrap="square" rtlCol="0">
            <a:spAutoFit/>
          </a:bodyPr>
          <a:lstStyle/>
          <a:p>
            <a:r>
              <a:rPr lang="en-BG" sz="2400" dirty="0">
                <a:solidFill>
                  <a:schemeClr val="bg1"/>
                </a:solidFill>
              </a:rPr>
              <a:t>Young Careers: surrey and borderws partnership NHS foundation trust</a:t>
            </a:r>
          </a:p>
        </p:txBody>
      </p:sp>
      <p:pic>
        <p:nvPicPr>
          <p:cNvPr id="4" name="Picture 4" descr="Text&#10;&#10;Description automatically generate">
            <a:extLst>
              <a:ext uri="{FF2B5EF4-FFF2-40B4-BE49-F238E27FC236}">
                <a16:creationId xmlns:a16="http://schemas.microsoft.com/office/drawing/2014/main" id="{B6116855-6B5C-3345-B293-E2E4DCC9431D}"/>
              </a:ext>
            </a:extLst>
          </p:cNvPr>
          <p:cNvPicPr>
            <a:picLocks noChangeAspect="1"/>
          </p:cNvPicPr>
          <p:nvPr/>
        </p:nvPicPr>
        <p:blipFill>
          <a:blip r:embed="rId2"/>
          <a:stretch>
            <a:fillRect/>
          </a:stretch>
        </p:blipFill>
        <p:spPr>
          <a:xfrm rot="-10800000" flipV="1">
            <a:off x="5732341" y="3578146"/>
            <a:ext cx="4139666" cy="2456442"/>
          </a:xfrm>
          <a:prstGeom prst="rect">
            <a:avLst/>
          </a:prstGeom>
        </p:spPr>
      </p:pic>
    </p:spTree>
    <p:extLst>
      <p:ext uri="{BB962C8B-B14F-4D97-AF65-F5344CB8AC3E}">
        <p14:creationId xmlns:p14="http://schemas.microsoft.com/office/powerpoint/2010/main" val="19520753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5082B96B-F016-734D-980F-8EBCC1EC27F7}"/>
              </a:ext>
            </a:extLst>
          </p:cNvPr>
          <p:cNvSpPr>
            <a:spLocks noGrp="1"/>
          </p:cNvSpPr>
          <p:nvPr>
            <p:ph type="title"/>
          </p:nvPr>
        </p:nvSpPr>
        <p:spPr>
          <a:xfrm>
            <a:off x="888630" y="4760132"/>
            <a:ext cx="5093596" cy="1777829"/>
          </a:xfrm>
        </p:spPr>
        <p:txBody>
          <a:bodyPr>
            <a:normAutofit/>
          </a:bodyPr>
          <a:lstStyle/>
          <a:p>
            <a:pPr algn="r"/>
            <a:r>
              <a:rPr lang="en-GB" sz="2800" b="1">
                <a:solidFill>
                  <a:schemeClr val="tx1"/>
                </a:solidFill>
                <a:cs typeface="Arial"/>
              </a:rPr>
              <a:t>RESIDENTIAL INTERVENTIONS FOR CHILDREN,ADOLESCENTS,AND FAMILIES</a:t>
            </a:r>
            <a:endParaRPr lang="en-BG" sz="2800">
              <a:solidFill>
                <a:schemeClr val="tx1"/>
              </a:solidFill>
            </a:endParaRPr>
          </a:p>
        </p:txBody>
      </p:sp>
      <p:pic>
        <p:nvPicPr>
          <p:cNvPr id="7" name="Picture 4" descr="Wooden blocks stacked to create a bar graph">
            <a:extLst>
              <a:ext uri="{FF2B5EF4-FFF2-40B4-BE49-F238E27FC236}">
                <a16:creationId xmlns:a16="http://schemas.microsoft.com/office/drawing/2014/main" id="{8FD489BE-93FA-299B-83BC-AA63DE56FEFC}"/>
              </a:ext>
            </a:extLst>
          </p:cNvPr>
          <p:cNvPicPr>
            <a:picLocks noChangeAspect="1"/>
          </p:cNvPicPr>
          <p:nvPr/>
        </p:nvPicPr>
        <p:blipFill rotWithShape="1">
          <a:blip r:embed="rId2"/>
          <a:srcRect t="19648" b="23835"/>
          <a:stretch/>
        </p:blipFill>
        <p:spPr>
          <a:xfrm>
            <a:off x="20" y="10"/>
            <a:ext cx="12191980" cy="4599422"/>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p:spPr>
      </p:pic>
      <p:sp>
        <p:nvSpPr>
          <p:cNvPr id="8" name="Content Placeholder 2">
            <a:extLst>
              <a:ext uri="{FF2B5EF4-FFF2-40B4-BE49-F238E27FC236}">
                <a16:creationId xmlns:a16="http://schemas.microsoft.com/office/drawing/2014/main" id="{27C67E0E-68ED-D741-AC2C-0660496845BD}"/>
              </a:ext>
            </a:extLst>
          </p:cNvPr>
          <p:cNvSpPr>
            <a:spLocks noGrp="1"/>
          </p:cNvSpPr>
          <p:nvPr>
            <p:ph idx="1"/>
          </p:nvPr>
        </p:nvSpPr>
        <p:spPr>
          <a:xfrm>
            <a:off x="6226706" y="4767660"/>
            <a:ext cx="5173613" cy="1770300"/>
          </a:xfrm>
        </p:spPr>
        <p:txBody>
          <a:bodyPr>
            <a:normAutofit/>
          </a:bodyPr>
          <a:lstStyle/>
          <a:p>
            <a:pPr marL="0" indent="0">
              <a:lnSpc>
                <a:spcPct val="110000"/>
              </a:lnSpc>
              <a:buNone/>
            </a:pPr>
            <a:r>
              <a:rPr lang="en-GB" sz="1400">
                <a:latin typeface="Arial"/>
                <a:cs typeface="Arial"/>
              </a:rPr>
              <a:t>NEEDS  TO  GUARANTY THAT GOOD  TRIALS ARE BEING USED IN RESIDENTIAL PROGRAMS.THIS WILL BE FOCUSING ON PRICES AND OUTCOMES THAT WILL INCREASE THE RESIDENTIAL PROGRAMS .</a:t>
            </a:r>
            <a:endParaRPr lang="en-US" sz="1400"/>
          </a:p>
          <a:p>
            <a:pPr marL="0" indent="0">
              <a:lnSpc>
                <a:spcPct val="110000"/>
              </a:lnSpc>
              <a:buNone/>
            </a:pPr>
            <a:r>
              <a:rPr lang="en-GB" sz="1400" err="1">
                <a:latin typeface="Arial"/>
                <a:cs typeface="Arial"/>
              </a:rPr>
              <a:t>Cate,B</a:t>
            </a:r>
            <a:r>
              <a:rPr lang="en-GB" sz="1400">
                <a:latin typeface="Arial"/>
                <a:cs typeface="Arial"/>
              </a:rPr>
              <a:t>.(02-03-2021),</a:t>
            </a:r>
            <a:r>
              <a:rPr lang="en-GB" sz="1400" i="1">
                <a:latin typeface="Arial"/>
                <a:cs typeface="Arial"/>
              </a:rPr>
              <a:t>need to ensure that very good residential programs are given   </a:t>
            </a:r>
            <a:r>
              <a:rPr lang="en-GB" sz="1400">
                <a:latin typeface="Arial"/>
                <a:cs typeface="Arial"/>
              </a:rPr>
              <a:t>                                                  </a:t>
            </a:r>
            <a:endParaRPr lang="en-GB" sz="1400">
              <a:cs typeface="Calibri"/>
            </a:endParaRPr>
          </a:p>
          <a:p>
            <a:pPr>
              <a:lnSpc>
                <a:spcPct val="110000"/>
              </a:lnSpc>
            </a:pPr>
            <a:endParaRPr lang="en-BG" sz="1400"/>
          </a:p>
        </p:txBody>
      </p:sp>
    </p:spTree>
    <p:extLst>
      <p:ext uri="{BB962C8B-B14F-4D97-AF65-F5344CB8AC3E}">
        <p14:creationId xmlns:p14="http://schemas.microsoft.com/office/powerpoint/2010/main" val="241213067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2413CC-69E6-4BDA-A88D-E4EF8F9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F1F7357-8633-4CE7-BF80-475EE8A2F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2" name="Freeform 5">
              <a:extLst>
                <a:ext uri="{FF2B5EF4-FFF2-40B4-BE49-F238E27FC236}">
                  <a16:creationId xmlns:a16="http://schemas.microsoft.com/office/drawing/2014/main" id="{E402FE4E-C12D-497C-AF81-F08E4E02B45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59247B10-170D-4E62-849A-38FCB43C6A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9A587A7-1BEF-45AA-9EFC-6558A8749C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AC25B5A1-6EF7-44EC-A2F0-1EDC96A79B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80B8582C-7E17-4115-9FF1-979C8405CB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F6C4AB66-7A18-4E51-935B-237F4CA827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CDF12911-A240-4580-8788-0C49DB1FED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EAE0F5DE-442D-4F6C-B02C-2568ED1958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4F24A002-AFDE-4034-85BE-CBF005AE92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36F0721E-B4B0-4A6C-A92C-F8DE92D3AC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54D2DC98-69F8-4F2F-9D45-BDFFA5E2BB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0A636E33-DC38-40B9-B941-037E5D8603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03D30690-68C2-4AEC-9789-1495D97E19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1020B1B9-821B-49FB-BDC9-57DA08CBC3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720EDCE4-8B18-413F-989E-E79628E5AF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563351E-0DDD-4FC8-8D0C-1E446E3C1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15E8B705-64E7-4513-B3CB-BF46C35732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30DAEE1C-EBB5-47F5-9E76-564FCFDBF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EDB255E9-A3E2-4098-99A1-FE38FAD15D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4">
              <a:extLst>
                <a:ext uri="{FF2B5EF4-FFF2-40B4-BE49-F238E27FC236}">
                  <a16:creationId xmlns:a16="http://schemas.microsoft.com/office/drawing/2014/main" id="{D2507F2A-27AF-4833-8273-5FC9A98863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5">
              <a:extLst>
                <a:ext uri="{FF2B5EF4-FFF2-40B4-BE49-F238E27FC236}">
                  <a16:creationId xmlns:a16="http://schemas.microsoft.com/office/drawing/2014/main" id="{8DFB8904-0CB8-45AD-ABD2-F7A582365E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D9835EC-DEE9-394E-AFBB-01FE12A80930}"/>
              </a:ext>
            </a:extLst>
          </p:cNvPr>
          <p:cNvSpPr>
            <a:spLocks noGrp="1"/>
          </p:cNvSpPr>
          <p:nvPr>
            <p:ph type="title"/>
          </p:nvPr>
        </p:nvSpPr>
        <p:spPr>
          <a:xfrm>
            <a:off x="1759287" y="798881"/>
            <a:ext cx="8673427" cy="1048945"/>
          </a:xfrm>
        </p:spPr>
        <p:txBody>
          <a:bodyPr>
            <a:normAutofit/>
          </a:bodyPr>
          <a:lstStyle/>
          <a:p>
            <a:r>
              <a:rPr lang="en-GB" dirty="0">
                <a:solidFill>
                  <a:schemeClr val="bg1"/>
                </a:solidFill>
              </a:rPr>
              <a:t>Images of Residential Intervention</a:t>
            </a:r>
            <a:endParaRPr lang="en-BG" dirty="0">
              <a:solidFill>
                <a:schemeClr val="bg1"/>
              </a:solidFill>
            </a:endParaRPr>
          </a:p>
        </p:txBody>
      </p:sp>
      <p:graphicFrame>
        <p:nvGraphicFramePr>
          <p:cNvPr id="5" name="Content Placeholder 2">
            <a:extLst>
              <a:ext uri="{FF2B5EF4-FFF2-40B4-BE49-F238E27FC236}">
                <a16:creationId xmlns:a16="http://schemas.microsoft.com/office/drawing/2014/main" id="{9DA400AE-D62B-0ABA-F0C1-7D3D866F36D7}"/>
              </a:ext>
            </a:extLst>
          </p:cNvPr>
          <p:cNvGraphicFramePr>
            <a:graphicFrameLocks noGrp="1"/>
          </p:cNvGraphicFramePr>
          <p:nvPr>
            <p:ph idx="1"/>
            <p:extLst>
              <p:ext uri="{D42A27DB-BD31-4B8C-83A1-F6EECF244321}">
                <p14:modId xmlns:p14="http://schemas.microsoft.com/office/powerpoint/2010/main" val="3501125109"/>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1568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useBgFill="1">
        <p:nvSpPr>
          <p:cNvPr id="148" name="Rectangle 147">
            <a:extLst>
              <a:ext uri="{FF2B5EF4-FFF2-40B4-BE49-F238E27FC236}">
                <a16:creationId xmlns:a16="http://schemas.microsoft.com/office/drawing/2014/main" id="{48CAE4AE-A9DF-45AF-9A9C-1712BC634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0" name="Group 149">
            <a:extLst>
              <a:ext uri="{FF2B5EF4-FFF2-40B4-BE49-F238E27FC236}">
                <a16:creationId xmlns:a16="http://schemas.microsoft.com/office/drawing/2014/main" id="{6C272060-BC98-4C91-A58F-4DFEC566CF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51" name="Freeform 5">
              <a:extLst>
                <a:ext uri="{FF2B5EF4-FFF2-40B4-BE49-F238E27FC236}">
                  <a16:creationId xmlns:a16="http://schemas.microsoft.com/office/drawing/2014/main" id="{8BA2DCB9-0DC0-4109-B2A2-56896E35E6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2" name="Freeform 6">
              <a:extLst>
                <a:ext uri="{FF2B5EF4-FFF2-40B4-BE49-F238E27FC236}">
                  <a16:creationId xmlns:a16="http://schemas.microsoft.com/office/drawing/2014/main" id="{64A33555-1142-4AD7-8084-1A99422A11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7">
              <a:extLst>
                <a:ext uri="{FF2B5EF4-FFF2-40B4-BE49-F238E27FC236}">
                  <a16:creationId xmlns:a16="http://schemas.microsoft.com/office/drawing/2014/main" id="{BC6E4081-1A88-453E-8CCF-B97B0CE20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4" name="Freeform 8">
              <a:extLst>
                <a:ext uri="{FF2B5EF4-FFF2-40B4-BE49-F238E27FC236}">
                  <a16:creationId xmlns:a16="http://schemas.microsoft.com/office/drawing/2014/main" id="{5B7E0935-6EE8-4C61-AED5-09B9A2A99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9">
              <a:extLst>
                <a:ext uri="{FF2B5EF4-FFF2-40B4-BE49-F238E27FC236}">
                  <a16:creationId xmlns:a16="http://schemas.microsoft.com/office/drawing/2014/main" id="{EB962BD6-C878-48FF-A75E-DCC7BDA3C3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6" name="Freeform 10">
              <a:extLst>
                <a:ext uri="{FF2B5EF4-FFF2-40B4-BE49-F238E27FC236}">
                  <a16:creationId xmlns:a16="http://schemas.microsoft.com/office/drawing/2014/main" id="{CABF3786-BDE1-4FE5-9967-F6B6131A2C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11">
              <a:extLst>
                <a:ext uri="{FF2B5EF4-FFF2-40B4-BE49-F238E27FC236}">
                  <a16:creationId xmlns:a16="http://schemas.microsoft.com/office/drawing/2014/main" id="{4969707A-C75E-4F7F-A5C2-2991C6547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8" name="Freeform 12">
              <a:extLst>
                <a:ext uri="{FF2B5EF4-FFF2-40B4-BE49-F238E27FC236}">
                  <a16:creationId xmlns:a16="http://schemas.microsoft.com/office/drawing/2014/main" id="{0E293989-8389-48CD-85D3-CAEFD5E963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9" name="Freeform 13">
              <a:extLst>
                <a:ext uri="{FF2B5EF4-FFF2-40B4-BE49-F238E27FC236}">
                  <a16:creationId xmlns:a16="http://schemas.microsoft.com/office/drawing/2014/main" id="{8DCF1E8B-9247-45E2-8641-90DA9F7D52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0" name="Freeform 14">
              <a:extLst>
                <a:ext uri="{FF2B5EF4-FFF2-40B4-BE49-F238E27FC236}">
                  <a16:creationId xmlns:a16="http://schemas.microsoft.com/office/drawing/2014/main" id="{48DF418F-91AD-4E55-AF3B-F28FF45961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15">
              <a:extLst>
                <a:ext uri="{FF2B5EF4-FFF2-40B4-BE49-F238E27FC236}">
                  <a16:creationId xmlns:a16="http://schemas.microsoft.com/office/drawing/2014/main" id="{EDBF35BD-D1DA-49B1-AE30-289189DACD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2" name="Freeform 16">
              <a:extLst>
                <a:ext uri="{FF2B5EF4-FFF2-40B4-BE49-F238E27FC236}">
                  <a16:creationId xmlns:a16="http://schemas.microsoft.com/office/drawing/2014/main" id="{69198BEC-A3B6-4562-AB0F-3E7760026C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17">
              <a:extLst>
                <a:ext uri="{FF2B5EF4-FFF2-40B4-BE49-F238E27FC236}">
                  <a16:creationId xmlns:a16="http://schemas.microsoft.com/office/drawing/2014/main" id="{9AB30D45-77AB-4323-83A2-1A637D07D5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4" name="Freeform 18">
              <a:extLst>
                <a:ext uri="{FF2B5EF4-FFF2-40B4-BE49-F238E27FC236}">
                  <a16:creationId xmlns:a16="http://schemas.microsoft.com/office/drawing/2014/main" id="{D1AD137E-7B63-434C-9D0D-5A64BB496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5" name="Freeform 19">
              <a:extLst>
                <a:ext uri="{FF2B5EF4-FFF2-40B4-BE49-F238E27FC236}">
                  <a16:creationId xmlns:a16="http://schemas.microsoft.com/office/drawing/2014/main" id="{8B32BE2D-36DC-4BD0-952E-8FE32A70DB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6" name="Freeform 20">
              <a:extLst>
                <a:ext uri="{FF2B5EF4-FFF2-40B4-BE49-F238E27FC236}">
                  <a16:creationId xmlns:a16="http://schemas.microsoft.com/office/drawing/2014/main" id="{930295E0-AD01-4DB0-9829-AD91BED608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21">
              <a:extLst>
                <a:ext uri="{FF2B5EF4-FFF2-40B4-BE49-F238E27FC236}">
                  <a16:creationId xmlns:a16="http://schemas.microsoft.com/office/drawing/2014/main" id="{29807E74-6BFD-4EA7-B3F3-92C0728A7D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8" name="Freeform 22">
              <a:extLst>
                <a:ext uri="{FF2B5EF4-FFF2-40B4-BE49-F238E27FC236}">
                  <a16:creationId xmlns:a16="http://schemas.microsoft.com/office/drawing/2014/main" id="{C9EDBF49-4B87-4B6F-BEE6-DDC4A63CE6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23">
              <a:extLst>
                <a:ext uri="{FF2B5EF4-FFF2-40B4-BE49-F238E27FC236}">
                  <a16:creationId xmlns:a16="http://schemas.microsoft.com/office/drawing/2014/main" id="{7738C468-1405-4ED9-8392-F93FA995EE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0" name="Freeform 24">
              <a:extLst>
                <a:ext uri="{FF2B5EF4-FFF2-40B4-BE49-F238E27FC236}">
                  <a16:creationId xmlns:a16="http://schemas.microsoft.com/office/drawing/2014/main" id="{F16402CF-F511-450A-8584-8C8A5B7E9D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25">
              <a:extLst>
                <a:ext uri="{FF2B5EF4-FFF2-40B4-BE49-F238E27FC236}">
                  <a16:creationId xmlns:a16="http://schemas.microsoft.com/office/drawing/2014/main" id="{85E5B49A-CFC2-4019-9BA6-528095F788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D69F281-D00D-9946-B112-3B999BAC98FE}"/>
              </a:ext>
            </a:extLst>
          </p:cNvPr>
          <p:cNvSpPr>
            <a:spLocks noGrp="1"/>
          </p:cNvSpPr>
          <p:nvPr>
            <p:ph type="title"/>
          </p:nvPr>
        </p:nvSpPr>
        <p:spPr>
          <a:xfrm>
            <a:off x="7269686" y="795527"/>
            <a:ext cx="4123738" cy="1433323"/>
          </a:xfrm>
        </p:spPr>
        <p:txBody>
          <a:bodyPr>
            <a:noAutofit/>
          </a:bodyPr>
          <a:lstStyle/>
          <a:p>
            <a:r>
              <a:rPr lang="en-BG" sz="3600" dirty="0">
                <a:solidFill>
                  <a:schemeClr val="bg1"/>
                </a:solidFill>
              </a:rPr>
              <a:t>Policy and professional interventions</a:t>
            </a:r>
          </a:p>
        </p:txBody>
      </p:sp>
      <p:sp>
        <p:nvSpPr>
          <p:cNvPr id="173" name="Rectangle 172">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41D1E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10;&#10;Description automatically generated with medium confidence">
            <a:extLst>
              <a:ext uri="{FF2B5EF4-FFF2-40B4-BE49-F238E27FC236}">
                <a16:creationId xmlns:a16="http://schemas.microsoft.com/office/drawing/2014/main" id="{982E35A1-15A4-4541-BF31-CB43BC97AAE5}"/>
              </a:ext>
            </a:extLst>
          </p:cNvPr>
          <p:cNvPicPr>
            <a:picLocks noChangeAspect="1"/>
          </p:cNvPicPr>
          <p:nvPr/>
        </p:nvPicPr>
        <p:blipFill rotWithShape="1">
          <a:blip r:embed="rId2"/>
          <a:srcRect l="13295" r="15028" b="1"/>
          <a:stretch/>
        </p:blipFill>
        <p:spPr>
          <a:xfrm>
            <a:off x="972115" y="960214"/>
            <a:ext cx="5641848" cy="4919472"/>
          </a:xfrm>
          <a:prstGeom prst="rect">
            <a:avLst/>
          </a:prstGeom>
          <a:ln w="12700">
            <a:noFill/>
          </a:ln>
        </p:spPr>
      </p:pic>
      <p:sp>
        <p:nvSpPr>
          <p:cNvPr id="3" name="Content Placeholder 2">
            <a:extLst>
              <a:ext uri="{FF2B5EF4-FFF2-40B4-BE49-F238E27FC236}">
                <a16:creationId xmlns:a16="http://schemas.microsoft.com/office/drawing/2014/main" id="{97D10061-9BB1-054C-8428-8986E2E77FE4}"/>
              </a:ext>
            </a:extLst>
          </p:cNvPr>
          <p:cNvSpPr>
            <a:spLocks noGrp="1"/>
          </p:cNvSpPr>
          <p:nvPr>
            <p:ph idx="1"/>
          </p:nvPr>
        </p:nvSpPr>
        <p:spPr>
          <a:xfrm>
            <a:off x="7293817" y="2338388"/>
            <a:ext cx="4099607" cy="3678237"/>
          </a:xfrm>
        </p:spPr>
        <p:txBody>
          <a:bodyPr>
            <a:normAutofit lnSpcReduction="10000"/>
          </a:bodyPr>
          <a:lstStyle/>
          <a:p>
            <a:pPr>
              <a:buClr>
                <a:srgbClr val="41D1E4"/>
              </a:buClr>
            </a:pPr>
            <a:r>
              <a:rPr lang="en-GB" sz="2000" dirty="0">
                <a:solidFill>
                  <a:schemeClr val="bg1"/>
                </a:solidFill>
                <a:latin typeface="Calibri Light"/>
                <a:ea typeface="Calibri Light"/>
                <a:cs typeface="Calibri Light"/>
              </a:rPr>
              <a:t>Multi-disciplinary groups are the system for arranging and co-ordinating wellbeing and care administrations to address the issues of the families with complex consideration needs. The groups unite the mastery and abilities of various experts to access, plan and oversee care mutually. </a:t>
            </a:r>
            <a:r>
              <a:rPr lang="en-GB" sz="2000" dirty="0">
                <a:solidFill>
                  <a:schemeClr val="bg1"/>
                </a:solidFill>
                <a:ea typeface="+mn-lt"/>
                <a:cs typeface="+mn-lt"/>
              </a:rPr>
              <a:t>(care, practice and teams, 2022)</a:t>
            </a:r>
            <a:endParaRPr lang="en-US" sz="2000" dirty="0">
              <a:solidFill>
                <a:schemeClr val="bg1"/>
              </a:solidFill>
              <a:ea typeface="Calibri"/>
              <a:cs typeface="Calibri"/>
            </a:endParaRPr>
          </a:p>
          <a:p>
            <a:pPr>
              <a:buClr>
                <a:srgbClr val="41D1E4"/>
              </a:buClr>
            </a:pPr>
            <a:endParaRPr lang="en-BG" dirty="0"/>
          </a:p>
        </p:txBody>
      </p:sp>
    </p:spTree>
    <p:extLst>
      <p:ext uri="{BB962C8B-B14F-4D97-AF65-F5344CB8AC3E}">
        <p14:creationId xmlns:p14="http://schemas.microsoft.com/office/powerpoint/2010/main" val="1879325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8CEE33-5FCF-FB46-854E-3F17D3C9ABFF}"/>
              </a:ext>
            </a:extLst>
          </p:cNvPr>
          <p:cNvSpPr txBox="1"/>
          <p:nvPr/>
        </p:nvSpPr>
        <p:spPr>
          <a:xfrm>
            <a:off x="792480" y="807720"/>
            <a:ext cx="10698480" cy="5539978"/>
          </a:xfrm>
          <a:prstGeom prst="rect">
            <a:avLst/>
          </a:prstGeom>
          <a:noFill/>
        </p:spPr>
        <p:txBody>
          <a:bodyPr wrap="square" rtlCol="0">
            <a:spAutoFit/>
          </a:bodyPr>
          <a:lstStyle/>
          <a:p>
            <a:r>
              <a:rPr lang="en-GB" sz="2400" dirty="0">
                <a:solidFill>
                  <a:schemeClr val="bg1"/>
                </a:solidFill>
                <a:ea typeface="+mn-lt"/>
                <a:cs typeface="+mn-lt"/>
              </a:rPr>
              <a:t>The Teams ought to have connections to other relevant services, processes and initiative's including section 36 of the mental health act.</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Safeguarding</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Remands in local authority care.</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General custody</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Healthcare </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Street triage</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drug and alcohol administrations</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Special educational needs teams.</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Parenting provision</a:t>
            </a:r>
            <a:endParaRPr lang="en-US" sz="2400" dirty="0">
              <a:solidFill>
                <a:schemeClr val="bg1"/>
              </a:solidFill>
              <a:ea typeface="+mn-lt"/>
              <a:cs typeface="+mn-lt"/>
            </a:endParaRPr>
          </a:p>
          <a:p>
            <a:pPr marL="457200" indent="-457200">
              <a:buFont typeface="Arial"/>
              <a:buChar char="•"/>
            </a:pPr>
            <a:r>
              <a:rPr lang="en-GB" sz="2400" dirty="0">
                <a:solidFill>
                  <a:schemeClr val="bg1"/>
                </a:solidFill>
                <a:ea typeface="+mn-lt"/>
                <a:cs typeface="+mn-lt"/>
              </a:rPr>
              <a:t>Family therapy</a:t>
            </a:r>
            <a:endParaRPr lang="en-US" sz="2400" dirty="0">
              <a:solidFill>
                <a:schemeClr val="bg1"/>
              </a:solidFill>
              <a:ea typeface="+mn-lt"/>
              <a:cs typeface="+mn-lt"/>
            </a:endParaRPr>
          </a:p>
          <a:p>
            <a:pPr marL="457200" indent="-457200">
              <a:buFont typeface="Arial"/>
              <a:buChar char="•"/>
            </a:pPr>
            <a:r>
              <a:rPr lang="en-US" sz="2400" dirty="0">
                <a:solidFill>
                  <a:schemeClr val="bg1"/>
                </a:solidFill>
                <a:cs typeface="Calibri"/>
              </a:rPr>
              <a:t>Appropriate adult services</a:t>
            </a:r>
          </a:p>
          <a:p>
            <a:pPr marL="457200" indent="-457200">
              <a:buFont typeface="Arial"/>
              <a:buChar char="•"/>
            </a:pPr>
            <a:r>
              <a:rPr lang="en-US" sz="2400" dirty="0">
                <a:solidFill>
                  <a:schemeClr val="bg1"/>
                </a:solidFill>
                <a:ea typeface="+mn-lt"/>
                <a:cs typeface="+mn-lt"/>
              </a:rPr>
              <a:t>(</a:t>
            </a:r>
            <a:r>
              <a:rPr lang="en-US" sz="2400" dirty="0" err="1">
                <a:solidFill>
                  <a:schemeClr val="bg1"/>
                </a:solidFill>
                <a:ea typeface="+mn-lt"/>
                <a:cs typeface="+mn-lt"/>
              </a:rPr>
              <a:t>policys</a:t>
            </a:r>
            <a:r>
              <a:rPr lang="en-US" sz="2400" dirty="0">
                <a:solidFill>
                  <a:schemeClr val="bg1"/>
                </a:solidFill>
                <a:ea typeface="+mn-lt"/>
                <a:cs typeface="+mn-lt"/>
              </a:rPr>
              <a:t> for multi </a:t>
            </a:r>
            <a:r>
              <a:rPr lang="en-US" sz="2400" dirty="0" err="1">
                <a:solidFill>
                  <a:schemeClr val="bg1"/>
                </a:solidFill>
                <a:ea typeface="+mn-lt"/>
                <a:cs typeface="+mn-lt"/>
              </a:rPr>
              <a:t>disiplinary</a:t>
            </a:r>
            <a:r>
              <a:rPr lang="en-US" sz="2400" dirty="0">
                <a:solidFill>
                  <a:schemeClr val="bg1"/>
                </a:solidFill>
                <a:ea typeface="+mn-lt"/>
                <a:cs typeface="+mn-lt"/>
              </a:rPr>
              <a:t> of professional interventions - Search, 2022)</a:t>
            </a:r>
            <a:endParaRPr lang="en-US" sz="2400" dirty="0">
              <a:solidFill>
                <a:schemeClr val="bg1"/>
              </a:solidFill>
              <a:cs typeface="Calibri"/>
            </a:endParaRPr>
          </a:p>
          <a:p>
            <a:endParaRPr lang="en-BG" dirty="0"/>
          </a:p>
        </p:txBody>
      </p:sp>
    </p:spTree>
    <p:extLst>
      <p:ext uri="{BB962C8B-B14F-4D97-AF65-F5344CB8AC3E}">
        <p14:creationId xmlns:p14="http://schemas.microsoft.com/office/powerpoint/2010/main" val="2797460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565ACC1-E427-9342-A665-ABD869C8B7E6}"/>
              </a:ext>
            </a:extLst>
          </p:cNvPr>
          <p:cNvSpPr>
            <a:spLocks noGrp="1"/>
          </p:cNvSpPr>
          <p:nvPr>
            <p:ph type="title"/>
          </p:nvPr>
        </p:nvSpPr>
        <p:spPr>
          <a:xfrm>
            <a:off x="807720" y="762608"/>
            <a:ext cx="10481519" cy="1003932"/>
          </a:xfrm>
        </p:spPr>
        <p:txBody>
          <a:bodyPr anchor="ctr">
            <a:normAutofit/>
          </a:bodyPr>
          <a:lstStyle/>
          <a:p>
            <a:pPr algn="l"/>
            <a:r>
              <a:rPr lang="en-BG" dirty="0">
                <a:solidFill>
                  <a:schemeClr val="accent1"/>
                </a:solidFill>
              </a:rPr>
              <a:t>CONCLUSION</a:t>
            </a:r>
          </a:p>
        </p:txBody>
      </p:sp>
      <p:sp>
        <p:nvSpPr>
          <p:cNvPr id="3" name="Content Placeholder 2">
            <a:extLst>
              <a:ext uri="{FF2B5EF4-FFF2-40B4-BE49-F238E27FC236}">
                <a16:creationId xmlns:a16="http://schemas.microsoft.com/office/drawing/2014/main" id="{C2CD69AC-38E3-334A-913C-FEC1EB73A6AC}"/>
              </a:ext>
            </a:extLst>
          </p:cNvPr>
          <p:cNvSpPr>
            <a:spLocks noGrp="1"/>
          </p:cNvSpPr>
          <p:nvPr>
            <p:ph idx="1"/>
          </p:nvPr>
        </p:nvSpPr>
        <p:spPr>
          <a:xfrm>
            <a:off x="807721" y="2271318"/>
            <a:ext cx="10006856" cy="3907434"/>
          </a:xfrm>
        </p:spPr>
        <p:txBody>
          <a:bodyPr>
            <a:normAutofit fontScale="85000" lnSpcReduction="20000"/>
          </a:bodyPr>
          <a:lstStyle/>
          <a:p>
            <a:pPr marL="285750" indent="-285750">
              <a:lnSpc>
                <a:spcPct val="110000"/>
              </a:lnSpc>
              <a:buFont typeface="Wingdings" panose="05000000000000000000" pitchFamily="2" charset="2"/>
              <a:buChar char="Ø"/>
            </a:pPr>
            <a:r>
              <a:rPr lang="en-GB" sz="2000" dirty="0"/>
              <a:t>Evaluating on the context of within the presentation what we focused on is the health and well-being of children young people and families living together untied, what social issues and problems they might be having a big impact on their well-being.</a:t>
            </a:r>
          </a:p>
          <a:p>
            <a:pPr marL="285750" indent="-285750">
              <a:lnSpc>
                <a:spcPct val="110000"/>
              </a:lnSpc>
              <a:buFont typeface="Wingdings" panose="05000000000000000000" pitchFamily="2" charset="2"/>
              <a:buChar char="Ø"/>
            </a:pPr>
            <a:endParaRPr lang="en-GB" sz="2000" dirty="0"/>
          </a:p>
          <a:p>
            <a:pPr marL="285750" indent="-285750">
              <a:lnSpc>
                <a:spcPct val="110000"/>
              </a:lnSpc>
              <a:buFont typeface="Wingdings" panose="05000000000000000000" pitchFamily="2" charset="2"/>
              <a:buChar char="Ø"/>
            </a:pPr>
            <a:r>
              <a:rPr lang="en-GB" sz="2000" dirty="0"/>
              <a:t> The main problems to be addressed by looking at the impact of the causes that the families may be experiencing, poverty, employment, Physical health problems mental health or even aggression and violence.</a:t>
            </a:r>
          </a:p>
          <a:p>
            <a:pPr>
              <a:lnSpc>
                <a:spcPct val="110000"/>
              </a:lnSpc>
            </a:pPr>
            <a:endParaRPr lang="en-GB" sz="2000" dirty="0"/>
          </a:p>
          <a:p>
            <a:pPr marL="285750" indent="-285750">
              <a:lnSpc>
                <a:spcPct val="110000"/>
              </a:lnSpc>
              <a:buFont typeface="Wingdings" panose="05000000000000000000" pitchFamily="2" charset="2"/>
              <a:buChar char="Ø"/>
            </a:pPr>
            <a:r>
              <a:rPr lang="en-GB" sz="2000" dirty="0"/>
              <a:t>Analysing the key domains of the rational polices and what interventions funding could be put in place for residential for children, adolescents and families there needs to be more residential programs that can support children young people and families. Encourage working age independent living by working to be able to have secured beneficial way of living than being on benefits.</a:t>
            </a:r>
          </a:p>
          <a:p>
            <a:pPr>
              <a:lnSpc>
                <a:spcPct val="110000"/>
              </a:lnSpc>
            </a:pPr>
            <a:endParaRPr lang="en-BG" sz="1200" dirty="0"/>
          </a:p>
        </p:txBody>
      </p:sp>
      <p:pic>
        <p:nvPicPr>
          <p:cNvPr id="32" name="Picture 31">
            <a:extLst>
              <a:ext uri="{FF2B5EF4-FFF2-40B4-BE49-F238E27FC236}">
                <a16:creationId xmlns:a16="http://schemas.microsoft.com/office/drawing/2014/main" id="{DA20C75B-D05C-0549-8F2D-FCF88EFBAE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55227" y="194045"/>
            <a:ext cx="3777671" cy="1775996"/>
          </a:xfrm>
          <a:prstGeom prst="rect">
            <a:avLst/>
          </a:prstGeom>
        </p:spPr>
      </p:pic>
    </p:spTree>
    <p:extLst>
      <p:ext uri="{BB962C8B-B14F-4D97-AF65-F5344CB8AC3E}">
        <p14:creationId xmlns:p14="http://schemas.microsoft.com/office/powerpoint/2010/main" val="10374509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3061"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1"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1" name="Freeform: Shape 30">
            <a:extLst>
              <a:ext uri="{FF2B5EF4-FFF2-40B4-BE49-F238E27FC236}">
                <a16:creationId xmlns:a16="http://schemas.microsoft.com/office/drawing/2014/main" id="{B3D296CC-CA82-4C71-A176-6A9FECDB8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075000"/>
          </a:xfrm>
          <a:custGeom>
            <a:avLst/>
            <a:gdLst>
              <a:gd name="connsiteX0" fmla="*/ 0 w 12192000"/>
              <a:gd name="connsiteY0" fmla="*/ 0 h 2075000"/>
              <a:gd name="connsiteX1" fmla="*/ 12192000 w 12192000"/>
              <a:gd name="connsiteY1" fmla="*/ 0 h 2075000"/>
              <a:gd name="connsiteX2" fmla="*/ 12192000 w 12192000"/>
              <a:gd name="connsiteY2" fmla="*/ 558112 h 2075000"/>
              <a:gd name="connsiteX3" fmla="*/ 12192000 w 12192000"/>
              <a:gd name="connsiteY3" fmla="*/ 750237 h 2075000"/>
              <a:gd name="connsiteX4" fmla="*/ 12192000 w 12192000"/>
              <a:gd name="connsiteY4" fmla="*/ 1726055 h 2075000"/>
              <a:gd name="connsiteX5" fmla="*/ 12113803 w 12192000"/>
              <a:gd name="connsiteY5" fmla="*/ 1734338 h 2075000"/>
              <a:gd name="connsiteX6" fmla="*/ 6753597 w 12192000"/>
              <a:gd name="connsiteY6" fmla="*/ 2057895 h 2075000"/>
              <a:gd name="connsiteX7" fmla="*/ 400746 w 12192000"/>
              <a:gd name="connsiteY7" fmla="*/ 1886552 h 2075000"/>
              <a:gd name="connsiteX8" fmla="*/ 0 w 12192000"/>
              <a:gd name="connsiteY8" fmla="*/ 1849576 h 2075000"/>
              <a:gd name="connsiteX9" fmla="*/ 0 w 12192000"/>
              <a:gd name="connsiteY9" fmla="*/ 750237 h 2075000"/>
              <a:gd name="connsiteX10" fmla="*/ 0 w 12192000"/>
              <a:gd name="connsiteY10" fmla="*/ 558112 h 2075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92000" h="2075000">
                <a:moveTo>
                  <a:pt x="0" y="0"/>
                </a:moveTo>
                <a:lnTo>
                  <a:pt x="12192000" y="0"/>
                </a:lnTo>
                <a:lnTo>
                  <a:pt x="12192000" y="558112"/>
                </a:lnTo>
                <a:lnTo>
                  <a:pt x="12192000" y="750237"/>
                </a:lnTo>
                <a:lnTo>
                  <a:pt x="12192000" y="1726055"/>
                </a:lnTo>
                <a:lnTo>
                  <a:pt x="12113803" y="1734338"/>
                </a:lnTo>
                <a:cubicBezTo>
                  <a:pt x="10139508" y="1932287"/>
                  <a:pt x="8237152" y="2025290"/>
                  <a:pt x="6753597" y="2057895"/>
                </a:cubicBezTo>
                <a:cubicBezTo>
                  <a:pt x="4940362" y="2097744"/>
                  <a:pt x="2657278" y="2078414"/>
                  <a:pt x="400746" y="1886552"/>
                </a:cubicBezTo>
                <a:lnTo>
                  <a:pt x="0" y="1849576"/>
                </a:lnTo>
                <a:lnTo>
                  <a:pt x="0" y="750237"/>
                </a:lnTo>
                <a:lnTo>
                  <a:pt x="0" y="558112"/>
                </a:lnTo>
                <a:close/>
              </a:path>
            </a:pathLst>
          </a:custGeom>
          <a:solidFill>
            <a:schemeClr val="tx1"/>
          </a:solidFill>
          <a:ln w="44450">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309CDE-E085-A446-867B-ED7231CF8719}"/>
              </a:ext>
            </a:extLst>
          </p:cNvPr>
          <p:cNvSpPr>
            <a:spLocks noGrp="1"/>
          </p:cNvSpPr>
          <p:nvPr>
            <p:ph type="title"/>
          </p:nvPr>
        </p:nvSpPr>
        <p:spPr>
          <a:xfrm>
            <a:off x="807720" y="762608"/>
            <a:ext cx="10481519" cy="1003932"/>
          </a:xfrm>
        </p:spPr>
        <p:txBody>
          <a:bodyPr anchor="ctr">
            <a:normAutofit/>
          </a:bodyPr>
          <a:lstStyle/>
          <a:p>
            <a:pPr algn="l"/>
            <a:r>
              <a:rPr lang="en-BG" dirty="0">
                <a:solidFill>
                  <a:schemeClr val="accent1"/>
                </a:solidFill>
              </a:rPr>
              <a:t>CONCLUSION</a:t>
            </a:r>
          </a:p>
        </p:txBody>
      </p:sp>
      <p:sp>
        <p:nvSpPr>
          <p:cNvPr id="3" name="Content Placeholder 2">
            <a:extLst>
              <a:ext uri="{FF2B5EF4-FFF2-40B4-BE49-F238E27FC236}">
                <a16:creationId xmlns:a16="http://schemas.microsoft.com/office/drawing/2014/main" id="{3FC0EFE6-82D6-B440-A1DB-483C7DBFD392}"/>
              </a:ext>
            </a:extLst>
          </p:cNvPr>
          <p:cNvSpPr>
            <a:spLocks noGrp="1"/>
          </p:cNvSpPr>
          <p:nvPr>
            <p:ph idx="1"/>
          </p:nvPr>
        </p:nvSpPr>
        <p:spPr>
          <a:xfrm>
            <a:off x="807721" y="2635975"/>
            <a:ext cx="10310068" cy="3832557"/>
          </a:xfrm>
        </p:spPr>
        <p:txBody>
          <a:bodyPr>
            <a:normAutofit/>
          </a:bodyPr>
          <a:lstStyle/>
          <a:p>
            <a:pPr marL="285750" indent="-285750">
              <a:lnSpc>
                <a:spcPct val="110000"/>
              </a:lnSpc>
              <a:buFont typeface="Wingdings" panose="05000000000000000000" pitchFamily="2" charset="2"/>
              <a:buChar char="Ø"/>
            </a:pPr>
            <a:r>
              <a:rPr lang="en-GB" dirty="0"/>
              <a:t>Looking at ways of multi working is important to work with other practitioners to get a full overview of a child’s or family's situation to have co-ordinated approach to be able to support these individuals, who could be at  risk this is where we need to take the appropriate action to keep them safe.” Multi- Agency working  is one of the keys to effective safeguarding and child protection According to (</a:t>
            </a:r>
            <a:r>
              <a:rPr lang="en-GB" dirty="0" err="1"/>
              <a:t>Sidebotham</a:t>
            </a:r>
            <a:r>
              <a:rPr lang="en-GB" dirty="0"/>
              <a:t> et al, 2016).</a:t>
            </a:r>
          </a:p>
          <a:p>
            <a:pPr>
              <a:lnSpc>
                <a:spcPct val="110000"/>
              </a:lnSpc>
            </a:pPr>
            <a:endParaRPr lang="en-GB" dirty="0"/>
          </a:p>
          <a:p>
            <a:pPr marL="285750" indent="-285750">
              <a:lnSpc>
                <a:spcPct val="110000"/>
              </a:lnSpc>
              <a:buFont typeface="Wingdings" panose="05000000000000000000" pitchFamily="2" charset="2"/>
              <a:buChar char="Ø"/>
            </a:pPr>
            <a:r>
              <a:rPr lang="en-GB" dirty="0"/>
              <a:t>The multi –disciplinary groups is a good effective way of co-ordinating well-being the care of administration to address issues within any family complex who experience problems.</a:t>
            </a:r>
          </a:p>
          <a:p>
            <a:pPr marL="285750" indent="-285750">
              <a:lnSpc>
                <a:spcPct val="110000"/>
              </a:lnSpc>
              <a:buFont typeface="Wingdings" panose="05000000000000000000" pitchFamily="2" charset="2"/>
              <a:buChar char="Ø"/>
            </a:pPr>
            <a:r>
              <a:rPr lang="en-GB" dirty="0"/>
              <a:t>These are important fax when dealing with children young people and families.</a:t>
            </a:r>
          </a:p>
          <a:p>
            <a:pPr>
              <a:lnSpc>
                <a:spcPct val="110000"/>
              </a:lnSpc>
            </a:pPr>
            <a:endParaRPr lang="en-BG" sz="1600" dirty="0"/>
          </a:p>
        </p:txBody>
      </p:sp>
      <p:pic>
        <p:nvPicPr>
          <p:cNvPr id="30" name="Picture 29" descr="A group of people sitting in chairs&#10;&#10;Description automatically generated with low confidence">
            <a:extLst>
              <a:ext uri="{FF2B5EF4-FFF2-40B4-BE49-F238E27FC236}">
                <a16:creationId xmlns:a16="http://schemas.microsoft.com/office/drawing/2014/main" id="{7CFB291A-854B-C640-8C3B-2638BC3B15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50735" y="196347"/>
            <a:ext cx="4020065" cy="1716235"/>
          </a:xfrm>
          <a:prstGeom prst="rect">
            <a:avLst/>
          </a:prstGeom>
        </p:spPr>
      </p:pic>
    </p:spTree>
    <p:extLst>
      <p:ext uri="{BB962C8B-B14F-4D97-AF65-F5344CB8AC3E}">
        <p14:creationId xmlns:p14="http://schemas.microsoft.com/office/powerpoint/2010/main" val="313825868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7" name="Freeform: Shape 86">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88C3AD-A873-5247-8B20-1591AF42A7D3}"/>
              </a:ext>
            </a:extLst>
          </p:cNvPr>
          <p:cNvSpPr>
            <a:spLocks noGrp="1"/>
          </p:cNvSpPr>
          <p:nvPr>
            <p:ph type="title"/>
          </p:nvPr>
        </p:nvSpPr>
        <p:spPr>
          <a:xfrm>
            <a:off x="807720" y="2349925"/>
            <a:ext cx="2441894" cy="2456442"/>
          </a:xfrm>
        </p:spPr>
        <p:txBody>
          <a:bodyPr>
            <a:normAutofit/>
          </a:bodyPr>
          <a:lstStyle/>
          <a:p>
            <a:pPr algn="l"/>
            <a:r>
              <a:rPr lang="en-BG" sz="3200"/>
              <a:t>References</a:t>
            </a:r>
          </a:p>
        </p:txBody>
      </p:sp>
      <p:sp>
        <p:nvSpPr>
          <p:cNvPr id="3" name="Content Placeholder 2">
            <a:extLst>
              <a:ext uri="{FF2B5EF4-FFF2-40B4-BE49-F238E27FC236}">
                <a16:creationId xmlns:a16="http://schemas.microsoft.com/office/drawing/2014/main" id="{81406974-159D-9941-BACB-97D2E662662A}"/>
              </a:ext>
            </a:extLst>
          </p:cNvPr>
          <p:cNvSpPr>
            <a:spLocks noGrp="1"/>
          </p:cNvSpPr>
          <p:nvPr>
            <p:ph idx="1"/>
          </p:nvPr>
        </p:nvSpPr>
        <p:spPr>
          <a:xfrm>
            <a:off x="4476498" y="1253067"/>
            <a:ext cx="7603584" cy="4605866"/>
          </a:xfrm>
        </p:spPr>
        <p:txBody>
          <a:bodyPr>
            <a:normAutofit fontScale="62500" lnSpcReduction="20000"/>
          </a:bodyPr>
          <a:lstStyle/>
          <a:p>
            <a:pPr>
              <a:lnSpc>
                <a:spcPct val="110000"/>
              </a:lnSpc>
            </a:pPr>
            <a:endParaRPr lang="en-GB" sz="700" dirty="0">
              <a:latin typeface="Arial" panose="020B0604020202020204" pitchFamily="34" charset="0"/>
              <a:cs typeface="Arial" panose="020B0604020202020204" pitchFamily="34" charset="0"/>
            </a:endParaRPr>
          </a:p>
          <a:p>
            <a:pPr>
              <a:lnSpc>
                <a:spcPct val="110000"/>
              </a:lnSpc>
            </a:pPr>
            <a:r>
              <a:rPr lang="en-GB" sz="1600" dirty="0" err="1">
                <a:latin typeface="Arial" panose="020B0604020202020204" pitchFamily="34" charset="0"/>
                <a:cs typeface="Arial" panose="020B0604020202020204" pitchFamily="34" charset="0"/>
              </a:rPr>
              <a:t>Bing.com</a:t>
            </a:r>
            <a:r>
              <a:rPr lang="en-GB" sz="1600" dirty="0">
                <a:latin typeface="Arial" panose="020B0604020202020204" pitchFamily="34" charset="0"/>
                <a:cs typeface="Arial" panose="020B0604020202020204" pitchFamily="34" charset="0"/>
              </a:rPr>
              <a:t>. 2022. </a:t>
            </a:r>
            <a:r>
              <a:rPr lang="en-GB" sz="1600" i="1" dirty="0" err="1">
                <a:latin typeface="Arial" panose="020B0604020202020204" pitchFamily="34" charset="0"/>
                <a:cs typeface="Arial" panose="020B0604020202020204" pitchFamily="34" charset="0"/>
              </a:rPr>
              <a:t>policys</a:t>
            </a:r>
            <a:r>
              <a:rPr lang="en-GB" sz="1600" i="1" dirty="0">
                <a:latin typeface="Arial" panose="020B0604020202020204" pitchFamily="34" charset="0"/>
                <a:cs typeface="Arial" panose="020B0604020202020204" pitchFamily="34" charset="0"/>
              </a:rPr>
              <a:t> for multi </a:t>
            </a:r>
            <a:r>
              <a:rPr lang="en-GB" sz="1600" i="1" dirty="0" err="1">
                <a:latin typeface="Arial" panose="020B0604020202020204" pitchFamily="34" charset="0"/>
                <a:cs typeface="Arial" panose="020B0604020202020204" pitchFamily="34" charset="0"/>
              </a:rPr>
              <a:t>disiplinary</a:t>
            </a:r>
            <a:r>
              <a:rPr lang="en-GB" sz="1600" i="1" dirty="0">
                <a:latin typeface="Arial" panose="020B0604020202020204" pitchFamily="34" charset="0"/>
                <a:cs typeface="Arial" panose="020B0604020202020204" pitchFamily="34" charset="0"/>
              </a:rPr>
              <a:t> of professional interventions - Search</a:t>
            </a:r>
            <a:r>
              <a:rPr lang="en-GB" sz="1600" dirty="0">
                <a:latin typeface="Arial" panose="020B0604020202020204" pitchFamily="34" charset="0"/>
                <a:cs typeface="Arial" panose="020B0604020202020204" pitchFamily="34" charset="0"/>
              </a:rPr>
              <a:t>. (online) Available at: &lt;https://</a:t>
            </a:r>
            <a:r>
              <a:rPr lang="en-GB" sz="1600" dirty="0" err="1">
                <a:latin typeface="Arial" panose="020B0604020202020204" pitchFamily="34" charset="0"/>
                <a:cs typeface="Arial" panose="020B0604020202020204" pitchFamily="34" charset="0"/>
              </a:rPr>
              <a:t>www.bing.com</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search?q</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policys+for+multi+disiplinary+of+professional+interventions&amp;cv</a:t>
            </a:r>
            <a:r>
              <a:rPr lang="en-GB" sz="1600" dirty="0">
                <a:latin typeface="Arial" panose="020B0604020202020204" pitchFamily="34" charset="0"/>
                <a:cs typeface="Arial" panose="020B0604020202020204" pitchFamily="34" charset="0"/>
              </a:rPr>
              <a:t> (Accessed 14 July 2022).</a:t>
            </a:r>
          </a:p>
          <a:p>
            <a:pPr>
              <a:lnSpc>
                <a:spcPct val="110000"/>
              </a:lnSpc>
            </a:pPr>
            <a:r>
              <a:rPr lang="en-GB" sz="1600" dirty="0">
                <a:latin typeface="Arial" panose="020B0604020202020204" pitchFamily="34" charset="0"/>
                <a:cs typeface="Arial" panose="020B0604020202020204" pitchFamily="34" charset="0"/>
              </a:rPr>
              <a:t>Bradshaw, J. (2016) </a:t>
            </a:r>
            <a:r>
              <a:rPr lang="en-GB" sz="1600" i="1" dirty="0">
                <a:latin typeface="Arial" panose="020B0604020202020204" pitchFamily="34" charset="0"/>
                <a:cs typeface="Arial" panose="020B0604020202020204" pitchFamily="34" charset="0"/>
              </a:rPr>
              <a:t>The Well-Being of Children in the UK (4th edition)</a:t>
            </a:r>
            <a:r>
              <a:rPr lang="en-GB" sz="1600" dirty="0">
                <a:latin typeface="Arial" panose="020B0604020202020204" pitchFamily="34" charset="0"/>
                <a:cs typeface="Arial" panose="020B0604020202020204" pitchFamily="34" charset="0"/>
              </a:rPr>
              <a:t>. 4th ed. </a:t>
            </a:r>
            <a:r>
              <a:rPr lang="en-GB" sz="1600" dirty="0" err="1">
                <a:latin typeface="Arial" panose="020B0604020202020204" pitchFamily="34" charset="0"/>
                <a:cs typeface="Arial" panose="020B0604020202020204" pitchFamily="34" charset="0"/>
              </a:rPr>
              <a:t>Erscheinungsort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nicht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ermittelbar</a:t>
            </a:r>
            <a:r>
              <a:rPr lang="en-GB" sz="1600" dirty="0">
                <a:latin typeface="Arial" panose="020B0604020202020204" pitchFamily="34" charset="0"/>
                <a:cs typeface="Arial" panose="020B0604020202020204" pitchFamily="34" charset="0"/>
              </a:rPr>
              <a:t>: Bristol University Press.</a:t>
            </a:r>
          </a:p>
          <a:p>
            <a:pPr>
              <a:lnSpc>
                <a:spcPct val="110000"/>
              </a:lnSpc>
            </a:pPr>
            <a:r>
              <a:rPr lang="en-GB" sz="1600" dirty="0">
                <a:latin typeface="Arial" panose="020B0604020202020204" pitchFamily="34" charset="0"/>
                <a:cs typeface="Arial" panose="020B0604020202020204" pitchFamily="34" charset="0"/>
              </a:rPr>
              <a:t>Care, I., practice, R. and teams, M., 2022. </a:t>
            </a:r>
            <a:r>
              <a:rPr lang="en-GB" sz="1600" i="1" dirty="0">
                <a:latin typeface="Arial" panose="020B0604020202020204" pitchFamily="34" charset="0"/>
                <a:cs typeface="Arial" panose="020B0604020202020204" pitchFamily="34" charset="0"/>
              </a:rPr>
              <a:t>Multidisciplinary teams - Activities to achieve integrated care</a:t>
            </a:r>
            <a:r>
              <a:rPr lang="en-GB" sz="1600" dirty="0">
                <a:latin typeface="Arial" panose="020B0604020202020204" pitchFamily="34" charset="0"/>
                <a:cs typeface="Arial" panose="020B0604020202020204" pitchFamily="34" charset="0"/>
              </a:rPr>
              <a:t>. 9online) Social Care Institute for Excellence (SCIE). Available at: &lt;https://</a:t>
            </a:r>
            <a:r>
              <a:rPr lang="en-GB" sz="1600" dirty="0" err="1">
                <a:latin typeface="Arial" panose="020B0604020202020204" pitchFamily="34" charset="0"/>
                <a:cs typeface="Arial" panose="020B0604020202020204" pitchFamily="34" charset="0"/>
              </a:rPr>
              <a:t>www.scie.org.uk</a:t>
            </a:r>
            <a:r>
              <a:rPr lang="en-GB" sz="1600" dirty="0">
                <a:latin typeface="Arial" panose="020B0604020202020204" pitchFamily="34" charset="0"/>
                <a:cs typeface="Arial" panose="020B0604020202020204" pitchFamily="34" charset="0"/>
              </a:rPr>
              <a:t>/integrated-care/research-practice/activities/</a:t>
            </a:r>
            <a:r>
              <a:rPr lang="en-GB" sz="1600" dirty="0" err="1">
                <a:latin typeface="Arial" panose="020B0604020202020204" pitchFamily="34" charset="0"/>
                <a:cs typeface="Arial" panose="020B0604020202020204" pitchFamily="34" charset="0"/>
              </a:rPr>
              <a:t>multidisciplinary-teams#benefits</a:t>
            </a:r>
            <a:r>
              <a:rPr lang="en-GB" sz="1600" dirty="0">
                <a:latin typeface="Arial" panose="020B0604020202020204" pitchFamily="34" charset="0"/>
                <a:cs typeface="Arial" panose="020B0604020202020204" pitchFamily="34" charset="0"/>
              </a:rPr>
              <a:t>&gt; (Accessed 14 July 2022).</a:t>
            </a:r>
          </a:p>
          <a:p>
            <a:pPr>
              <a:lnSpc>
                <a:spcPct val="110000"/>
              </a:lnSpc>
            </a:pPr>
            <a:r>
              <a:rPr lang="en-GB" sz="1600" dirty="0">
                <a:latin typeface="Arial" panose="020B0604020202020204" pitchFamily="34" charset="0"/>
                <a:cs typeface="Arial" panose="020B0604020202020204" pitchFamily="34" charset="0"/>
              </a:rPr>
              <a:t>Collins, J. and Foley, P. (2008) </a:t>
            </a:r>
            <a:r>
              <a:rPr lang="en-GB" sz="1600" i="1" dirty="0">
                <a:latin typeface="Arial" panose="020B0604020202020204" pitchFamily="34" charset="0"/>
                <a:cs typeface="Arial" panose="020B0604020202020204" pitchFamily="34" charset="0"/>
              </a:rPr>
              <a:t>Promoting children’s wellbeing : policy and practice</a:t>
            </a:r>
            <a:r>
              <a:rPr lang="en-GB" sz="1600" dirty="0">
                <a:latin typeface="Arial" panose="020B0604020202020204" pitchFamily="34" charset="0"/>
                <a:cs typeface="Arial" panose="020B0604020202020204" pitchFamily="34" charset="0"/>
              </a:rPr>
              <a:t>. Bristol: Policy Press.</a:t>
            </a:r>
          </a:p>
          <a:p>
            <a:pPr>
              <a:lnSpc>
                <a:spcPct val="110000"/>
              </a:lnSpc>
            </a:pPr>
            <a:r>
              <a:rPr lang="en-GB" sz="1600" dirty="0">
                <a:latin typeface="Arial" panose="020B0604020202020204" pitchFamily="34" charset="0"/>
                <a:cs typeface="Arial" panose="020B0604020202020204" pitchFamily="34" charset="0"/>
              </a:rPr>
              <a:t>Conway, K. S. and Li, M. (2011) ‘Family structure and child outcomes: a high definition, wide angle “snapshot”’, </a:t>
            </a:r>
            <a:r>
              <a:rPr lang="en-GB" sz="1600" i="1" dirty="0">
                <a:latin typeface="Arial" panose="020B0604020202020204" pitchFamily="34" charset="0"/>
                <a:cs typeface="Arial" panose="020B0604020202020204" pitchFamily="34" charset="0"/>
              </a:rPr>
              <a:t>Review of economics of the household</a:t>
            </a:r>
            <a:r>
              <a:rPr lang="en-GB" sz="1600" dirty="0">
                <a:latin typeface="Arial" panose="020B0604020202020204" pitchFamily="34" charset="0"/>
                <a:cs typeface="Arial" panose="020B0604020202020204" pitchFamily="34" charset="0"/>
              </a:rPr>
              <a:t>. Boston: Springer US, 10(3), pp. 345–374.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10.1007/s11150-011-9121-x</a:t>
            </a:r>
          </a:p>
          <a:p>
            <a:pPr>
              <a:lnSpc>
                <a:spcPct val="110000"/>
              </a:lnSpc>
            </a:pPr>
            <a:r>
              <a:rPr lang="en-GB" sz="1600" dirty="0" err="1">
                <a:latin typeface="Arial" panose="020B0604020202020204" pitchFamily="34" charset="0"/>
                <a:cs typeface="Arial" panose="020B0604020202020204" pitchFamily="34" charset="0"/>
              </a:rPr>
              <a:t>Forlicesena.avisemiliaromagna.it</a:t>
            </a:r>
            <a:r>
              <a:rPr lang="en-GB" sz="1600" dirty="0">
                <a:latin typeface="Arial" panose="020B0604020202020204" pitchFamily="34" charset="0"/>
                <a:cs typeface="Arial" panose="020B0604020202020204" pitchFamily="34" charset="0"/>
              </a:rPr>
              <a:t>. (2022). Available at: &lt;https://</a:t>
            </a:r>
            <a:r>
              <a:rPr lang="en-GB" sz="1600" dirty="0" err="1">
                <a:latin typeface="Arial" panose="020B0604020202020204" pitchFamily="34" charset="0"/>
                <a:cs typeface="Arial" panose="020B0604020202020204" pitchFamily="34" charset="0"/>
              </a:rPr>
              <a:t>forlicesena.avisemiliaromagna.it</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wp</a:t>
            </a:r>
            <a:r>
              <a:rPr lang="en-GB" sz="1600" dirty="0">
                <a:latin typeface="Arial" panose="020B0604020202020204" pitchFamily="34" charset="0"/>
                <a:cs typeface="Arial" panose="020B0604020202020204" pitchFamily="34" charset="0"/>
              </a:rPr>
              <a:t>-content/uploads/2020/07/</a:t>
            </a:r>
            <a:r>
              <a:rPr lang="en-GB" sz="1600" dirty="0" err="1">
                <a:latin typeface="Arial" panose="020B0604020202020204" pitchFamily="34" charset="0"/>
                <a:cs typeface="Arial" panose="020B0604020202020204" pitchFamily="34" charset="0"/>
              </a:rPr>
              <a:t>assemblea.jpg</a:t>
            </a:r>
            <a:r>
              <a:rPr lang="en-GB" sz="1600" dirty="0">
                <a:latin typeface="Arial" panose="020B0604020202020204" pitchFamily="34" charset="0"/>
                <a:cs typeface="Arial" panose="020B0604020202020204" pitchFamily="34" charset="0"/>
              </a:rPr>
              <a:t>&gt; (Accessed 11 July 2022).</a:t>
            </a:r>
          </a:p>
          <a:p>
            <a:pPr>
              <a:lnSpc>
                <a:spcPct val="110000"/>
              </a:lnSpc>
            </a:pPr>
            <a:r>
              <a:rPr lang="en-GB" sz="1600" dirty="0">
                <a:latin typeface="Arial" panose="020B0604020202020204" pitchFamily="34" charset="0"/>
                <a:cs typeface="Arial" panose="020B0604020202020204" pitchFamily="34" charset="0"/>
              </a:rPr>
              <a:t>Hinton, D. and Kirk, S. (2016) ‘Families’ and healthcare professionals’ perceptions of healthcare services for children and young people with medically unexplained symptoms: a narrative review of the literature’, </a:t>
            </a:r>
            <a:r>
              <a:rPr lang="en-GB" sz="1600" i="1" dirty="0">
                <a:latin typeface="Arial" panose="020B0604020202020204" pitchFamily="34" charset="0"/>
                <a:cs typeface="Arial" panose="020B0604020202020204" pitchFamily="34" charset="0"/>
              </a:rPr>
              <a:t>Health &amp; social care in the community</a:t>
            </a:r>
            <a:r>
              <a:rPr lang="en-GB" sz="1600" dirty="0">
                <a:latin typeface="Arial" panose="020B0604020202020204" pitchFamily="34" charset="0"/>
                <a:cs typeface="Arial" panose="020B0604020202020204" pitchFamily="34" charset="0"/>
              </a:rPr>
              <a:t>. England: Blackwell Publishing Ltd, 24(1), pp. 12–26. </a:t>
            </a:r>
            <a:r>
              <a:rPr lang="en-GB" sz="1600" dirty="0" err="1">
                <a:latin typeface="Arial" panose="020B0604020202020204" pitchFamily="34" charset="0"/>
                <a:cs typeface="Arial" panose="020B0604020202020204" pitchFamily="34" charset="0"/>
              </a:rPr>
              <a:t>doi</a:t>
            </a:r>
            <a:r>
              <a:rPr lang="en-GB" sz="1600" dirty="0">
                <a:latin typeface="Arial" panose="020B0604020202020204" pitchFamily="34" charset="0"/>
                <a:cs typeface="Arial" panose="020B0604020202020204" pitchFamily="34" charset="0"/>
              </a:rPr>
              <a:t>: 10.1111/hsc.12184.</a:t>
            </a:r>
            <a:endParaRPr lang="en-US" sz="1600" dirty="0">
              <a:latin typeface="Arial" panose="020B0604020202020204" pitchFamily="34" charset="0"/>
              <a:cs typeface="Arial" panose="020B0604020202020204" pitchFamily="34" charset="0"/>
            </a:endParaRPr>
          </a:p>
          <a:p>
            <a:pPr>
              <a:lnSpc>
                <a:spcPct val="110000"/>
              </a:lnSpc>
            </a:pPr>
            <a:r>
              <a:rPr lang="en-GB" sz="1600" dirty="0" err="1">
                <a:latin typeface="Arial" panose="020B0604020202020204" pitchFamily="34" charset="0"/>
                <a:cs typeface="Arial" panose="020B0604020202020204" pitchFamily="34" charset="0"/>
              </a:rPr>
              <a:t>Minujin</a:t>
            </a:r>
            <a:r>
              <a:rPr lang="en-GB" sz="1600" dirty="0">
                <a:latin typeface="Arial" panose="020B0604020202020204" pitchFamily="34" charset="0"/>
                <a:cs typeface="Arial" panose="020B0604020202020204" pitchFamily="34" charset="0"/>
              </a:rPr>
              <a:t> Z., A. and </a:t>
            </a:r>
            <a:r>
              <a:rPr lang="en-GB" sz="1600" dirty="0" err="1">
                <a:latin typeface="Arial" panose="020B0604020202020204" pitchFamily="34" charset="0"/>
                <a:cs typeface="Arial" panose="020B0604020202020204" pitchFamily="34" charset="0"/>
              </a:rPr>
              <a:t>Nandy</a:t>
            </a:r>
            <a:r>
              <a:rPr lang="en-GB" sz="1600" dirty="0">
                <a:latin typeface="Arial" panose="020B0604020202020204" pitchFamily="34" charset="0"/>
                <a:cs typeface="Arial" panose="020B0604020202020204" pitchFamily="34" charset="0"/>
              </a:rPr>
              <a:t>, S. (2012) </a:t>
            </a:r>
            <a:r>
              <a:rPr lang="en-GB" sz="1600" i="1" dirty="0">
                <a:latin typeface="Arial" panose="020B0604020202020204" pitchFamily="34" charset="0"/>
                <a:cs typeface="Arial" panose="020B0604020202020204" pitchFamily="34" charset="0"/>
              </a:rPr>
              <a:t>Global child poverty and well-being : measurement, concepts, policy and action</a:t>
            </a:r>
            <a:r>
              <a:rPr lang="en-GB" sz="1600" dirty="0">
                <a:latin typeface="Arial" panose="020B0604020202020204" pitchFamily="34" charset="0"/>
                <a:cs typeface="Arial" panose="020B0604020202020204" pitchFamily="34" charset="0"/>
              </a:rPr>
              <a:t>. Bristol, UK ;: Policy Press.</a:t>
            </a:r>
            <a:endParaRPr lang="en-US" sz="1600" dirty="0">
              <a:latin typeface="Arial" panose="020B0604020202020204" pitchFamily="34" charset="0"/>
              <a:cs typeface="Arial" panose="020B0604020202020204" pitchFamily="34" charset="0"/>
            </a:endParaRPr>
          </a:p>
          <a:p>
            <a:pPr>
              <a:lnSpc>
                <a:spcPct val="110000"/>
              </a:lnSpc>
            </a:pPr>
            <a:r>
              <a:rPr lang="en-GB" sz="1600" dirty="0" err="1">
                <a:latin typeface="Arial" panose="020B0604020202020204" pitchFamily="34" charset="0"/>
                <a:cs typeface="Arial" panose="020B0604020202020204" pitchFamily="34" charset="0"/>
              </a:rPr>
              <a:t>Sidebotham</a:t>
            </a:r>
            <a:r>
              <a:rPr lang="en-GB" sz="1600" dirty="0">
                <a:latin typeface="Arial" panose="020B0604020202020204" pitchFamily="34" charset="0"/>
                <a:cs typeface="Arial" panose="020B0604020202020204" pitchFamily="34" charset="0"/>
              </a:rPr>
              <a:t>, P. et al (2016) Pathways to harm, pathways to protection: a triennial analysis of serious case reviews 2011 t0 2014: final report. (Accessed 15 July 2022).</a:t>
            </a:r>
          </a:p>
          <a:p>
            <a:pPr>
              <a:lnSpc>
                <a:spcPct val="110000"/>
              </a:lnSpc>
            </a:pPr>
            <a:r>
              <a:rPr lang="en-GB" sz="1600" dirty="0">
                <a:latin typeface="Arial" panose="020B0604020202020204" pitchFamily="34" charset="0"/>
                <a:cs typeface="Arial" panose="020B0604020202020204" pitchFamily="34" charset="0"/>
              </a:rPr>
              <a:t>4.bp.blogspot.com. (2022). (online0 Available at: &lt;https://4.bp.blogspot.com/-</a:t>
            </a:r>
            <a:r>
              <a:rPr lang="en-GB" sz="1600" dirty="0" err="1">
                <a:latin typeface="Arial" panose="020B0604020202020204" pitchFamily="34" charset="0"/>
                <a:cs typeface="Arial" panose="020B0604020202020204" pitchFamily="34" charset="0"/>
              </a:rPr>
              <a:t>gYmZUqhdscI</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VopKFPSfuVI</a:t>
            </a:r>
            <a:r>
              <a:rPr lang="en-GB" sz="1600" dirty="0">
                <a:latin typeface="Arial" panose="020B0604020202020204" pitchFamily="34" charset="0"/>
                <a:cs typeface="Arial" panose="020B0604020202020204" pitchFamily="34" charset="0"/>
              </a:rPr>
              <a:t>/</a:t>
            </a:r>
            <a:r>
              <a:rPr lang="en-GB" sz="1600" dirty="0" err="1">
                <a:latin typeface="Arial" panose="020B0604020202020204" pitchFamily="34" charset="0"/>
                <a:cs typeface="Arial" panose="020B0604020202020204" pitchFamily="34" charset="0"/>
              </a:rPr>
              <a:t>AAAAAAAAAQo</a:t>
            </a:r>
            <a:r>
              <a:rPr lang="en-GB" sz="1600" dirty="0">
                <a:latin typeface="Arial" panose="020B0604020202020204" pitchFamily="34" charset="0"/>
                <a:cs typeface="Arial" panose="020B0604020202020204" pitchFamily="34" charset="0"/>
              </a:rPr>
              <a:t>/Nr3IDI8i3Ns/s1600/</a:t>
            </a:r>
            <a:r>
              <a:rPr lang="en-GB" sz="1600" dirty="0" err="1">
                <a:latin typeface="Arial" panose="020B0604020202020204" pitchFamily="34" charset="0"/>
                <a:cs typeface="Arial" panose="020B0604020202020204" pitchFamily="34" charset="0"/>
              </a:rPr>
              <a:t>Wiki_new.jpg</a:t>
            </a:r>
            <a:r>
              <a:rPr lang="en-GB" sz="1600" dirty="0">
                <a:latin typeface="Arial" panose="020B0604020202020204" pitchFamily="34" charset="0"/>
                <a:cs typeface="Arial" panose="020B0604020202020204" pitchFamily="34" charset="0"/>
              </a:rPr>
              <a:t>&gt; (Accessed 11 July 2022).</a:t>
            </a:r>
          </a:p>
          <a:p>
            <a:pPr>
              <a:lnSpc>
                <a:spcPct val="110000"/>
              </a:lnSpc>
            </a:pPr>
            <a:endParaRPr lang="en-GB" sz="700" dirty="0">
              <a:latin typeface="Arial" panose="020B0604020202020204" pitchFamily="34" charset="0"/>
              <a:cs typeface="Arial" panose="020B0604020202020204" pitchFamily="34" charset="0"/>
            </a:endParaRPr>
          </a:p>
          <a:p>
            <a:pPr>
              <a:lnSpc>
                <a:spcPct val="110000"/>
              </a:lnSpc>
            </a:pPr>
            <a:endParaRPr lang="en-GB" sz="700" dirty="0">
              <a:latin typeface="Arial" panose="020B0604020202020204" pitchFamily="34" charset="0"/>
              <a:cs typeface="Arial" panose="020B0604020202020204" pitchFamily="34" charset="0"/>
            </a:endParaRPr>
          </a:p>
          <a:p>
            <a:pPr>
              <a:lnSpc>
                <a:spcPct val="110000"/>
              </a:lnSpc>
            </a:pPr>
            <a:endParaRPr lang="en-GB" sz="700" dirty="0">
              <a:latin typeface="Arial" panose="020B0604020202020204" pitchFamily="34" charset="0"/>
              <a:cs typeface="Arial" panose="020B0604020202020204" pitchFamily="34" charset="0"/>
            </a:endParaRPr>
          </a:p>
          <a:p>
            <a:pPr>
              <a:lnSpc>
                <a:spcPct val="110000"/>
              </a:lnSpc>
            </a:pPr>
            <a:endParaRPr lang="en-US" sz="700" dirty="0"/>
          </a:p>
          <a:p>
            <a:pPr>
              <a:lnSpc>
                <a:spcPct val="110000"/>
              </a:lnSpc>
            </a:pPr>
            <a:endParaRPr lang="en-US" sz="700" dirty="0"/>
          </a:p>
          <a:p>
            <a:pPr>
              <a:lnSpc>
                <a:spcPct val="110000"/>
              </a:lnSpc>
            </a:pPr>
            <a:endParaRPr lang="en-BG" sz="700" dirty="0"/>
          </a:p>
        </p:txBody>
      </p:sp>
    </p:spTree>
    <p:extLst>
      <p:ext uri="{BB962C8B-B14F-4D97-AF65-F5344CB8AC3E}">
        <p14:creationId xmlns:p14="http://schemas.microsoft.com/office/powerpoint/2010/main" val="242896796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{DBF065E0-DDCE-724C-93EF-2E9B93ABFC53}tf16401369</Template>
  <TotalTime>175</TotalTime>
  <Words>1185</Words>
  <Application>Microsoft Macintosh PowerPoint</Application>
  <PresentationFormat>Widescreen</PresentationFormat>
  <Paragraphs>77</Paragraphs>
  <Slides>15</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Aharoni</vt:lpstr>
      <vt:lpstr>Arial</vt:lpstr>
      <vt:lpstr>Calibri</vt:lpstr>
      <vt:lpstr>Calibri Light</vt:lpstr>
      <vt:lpstr>Rockwell</vt:lpstr>
      <vt:lpstr>Wingdings</vt:lpstr>
      <vt:lpstr>Atlas</vt:lpstr>
      <vt:lpstr>GROUP PRESENTATION on Children,Young people and Families</vt:lpstr>
      <vt:lpstr>Children and Families definition</vt:lpstr>
      <vt:lpstr>INTRODUCTION: CASE STUDY FAMILY A</vt:lpstr>
      <vt:lpstr>We will approach four diverse ways in how to help this family and this are:</vt:lpstr>
      <vt:lpstr>  - Children, young    people and families’ perception of wellbeing - Importance - Issues and challenges </vt:lpstr>
      <vt:lpstr>POVERTY – ONE OF THE KEY DOMAINS OF WELL -  BEING</vt:lpstr>
      <vt:lpstr>Effects of Poverty in Family A</vt:lpstr>
      <vt:lpstr>Images of interventions policies for Young peop;le and families</vt:lpstr>
      <vt:lpstr>RESIDENTIAL INTERVENTIONS FOR CHILDREN,ADOLESCENTS,AND FAMILIES</vt:lpstr>
      <vt:lpstr>Images of Residential Intervention</vt:lpstr>
      <vt:lpstr>Policy and professional interventions</vt:lpstr>
      <vt:lpstr>PowerPoint Presentation</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on Children,Young people and Families</dc:title>
  <dc:creator>Zhasmina Krumova Georgieva (2026746)</dc:creator>
  <cp:lastModifiedBy>Zhasmina Krumova Georgieva (2026746)</cp:lastModifiedBy>
  <cp:revision>1</cp:revision>
  <dcterms:created xsi:type="dcterms:W3CDTF">2022-07-12T13:02:35Z</dcterms:created>
  <dcterms:modified xsi:type="dcterms:W3CDTF">2022-07-15T12:17:27Z</dcterms:modified>
</cp:coreProperties>
</file>