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6" r:id="rId3"/>
    <p:sldId id="282" r:id="rId4"/>
    <p:sldId id="283" r:id="rId5"/>
    <p:sldId id="284" r:id="rId6"/>
    <p:sldId id="285" r:id="rId7"/>
    <p:sldId id="281" r:id="rId8"/>
    <p:sldId id="259" r:id="rId9"/>
    <p:sldId id="287" r:id="rId10"/>
    <p:sldId id="268" r:id="rId11"/>
    <p:sldId id="286" r:id="rId12"/>
    <p:sldId id="264" r:id="rId13"/>
    <p:sldId id="288" r:id="rId14"/>
    <p:sldId id="272" r:id="rId15"/>
    <p:sldId id="289" r:id="rId16"/>
  </p:sldIdLst>
  <p:sldSz cx="24479250" cy="13679488"/>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99" userDrawn="1">
          <p15:clr>
            <a:srgbClr val="A4A3A4"/>
          </p15:clr>
        </p15:guide>
        <p15:guide id="2" pos="771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E0000"/>
    <a:srgbClr val="04040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showGuides="1">
      <p:cViewPr>
        <p:scale>
          <a:sx n="25" d="100"/>
          <a:sy n="25" d="100"/>
        </p:scale>
        <p:origin x="331" y="581"/>
      </p:cViewPr>
      <p:guideLst>
        <p:guide orient="horz" pos="4399"/>
        <p:guide pos="7710"/>
      </p:guideLst>
    </p:cSldViewPr>
  </p:slideViewPr>
  <p:notesTextViewPr>
    <p:cViewPr>
      <p:scale>
        <a:sx n="1" d="1"/>
        <a:sy n="1" d="1"/>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841513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70907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12" name="Picture Placeholder 11">
            <a:extLst>
              <a:ext uri="{FF2B5EF4-FFF2-40B4-BE49-F238E27FC236}">
                <a16:creationId xmlns:a16="http://schemas.microsoft.com/office/drawing/2014/main" id="{431FB3C6-955B-49CD-9A2D-FEC246998E72}"/>
              </a:ext>
            </a:extLst>
          </p:cNvPr>
          <p:cNvSpPr>
            <a:spLocks noGrp="1"/>
          </p:cNvSpPr>
          <p:nvPr>
            <p:ph type="pic" sz="quarter" idx="10"/>
          </p:nvPr>
        </p:nvSpPr>
        <p:spPr>
          <a:xfrm>
            <a:off x="4267200"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2784426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D58D7148-12A3-4A8D-A187-D4029297D852}"/>
              </a:ext>
            </a:extLst>
          </p:cNvPr>
          <p:cNvSpPr>
            <a:spLocks noGrp="1"/>
          </p:cNvSpPr>
          <p:nvPr>
            <p:ph type="pic" sz="quarter" idx="10"/>
          </p:nvPr>
        </p:nvSpPr>
        <p:spPr>
          <a:xfrm>
            <a:off x="3606176" y="2617065"/>
            <a:ext cx="3491346" cy="4294910"/>
          </a:xfrm>
          <a:custGeom>
            <a:avLst/>
            <a:gdLst>
              <a:gd name="connsiteX0" fmla="*/ 0 w 3491346"/>
              <a:gd name="connsiteY0" fmla="*/ 0 h 4294910"/>
              <a:gd name="connsiteX1" fmla="*/ 3491346 w 3491346"/>
              <a:gd name="connsiteY1" fmla="*/ 0 h 4294910"/>
              <a:gd name="connsiteX2" fmla="*/ 3491346 w 3491346"/>
              <a:gd name="connsiteY2" fmla="*/ 4294910 h 4294910"/>
              <a:gd name="connsiteX3" fmla="*/ 0 w 3491346"/>
              <a:gd name="connsiteY3" fmla="*/ 4294910 h 4294910"/>
            </a:gdLst>
            <a:ahLst/>
            <a:cxnLst>
              <a:cxn ang="0">
                <a:pos x="connsiteX0" y="connsiteY0"/>
              </a:cxn>
              <a:cxn ang="0">
                <a:pos x="connsiteX1" y="connsiteY1"/>
              </a:cxn>
              <a:cxn ang="0">
                <a:pos x="connsiteX2" y="connsiteY2"/>
              </a:cxn>
              <a:cxn ang="0">
                <a:pos x="connsiteX3" y="connsiteY3"/>
              </a:cxn>
            </a:cxnLst>
            <a:rect l="l" t="t" r="r" b="b"/>
            <a:pathLst>
              <a:path w="3491346" h="4294910">
                <a:moveTo>
                  <a:pt x="0" y="0"/>
                </a:moveTo>
                <a:lnTo>
                  <a:pt x="3491346" y="0"/>
                </a:lnTo>
                <a:lnTo>
                  <a:pt x="3491346" y="4294910"/>
                </a:lnTo>
                <a:lnTo>
                  <a:pt x="0" y="4294910"/>
                </a:lnTo>
                <a:close/>
              </a:path>
            </a:pathLst>
          </a:custGeom>
        </p:spPr>
        <p:txBody>
          <a:bodyPr wrap="square">
            <a:noAutofit/>
          </a:bodyPr>
          <a:lstStyle/>
          <a:p>
            <a:endParaRPr lang="en-ID"/>
          </a:p>
        </p:txBody>
      </p:sp>
    </p:spTree>
    <p:extLst>
      <p:ext uri="{BB962C8B-B14F-4D97-AF65-F5344CB8AC3E}">
        <p14:creationId xmlns:p14="http://schemas.microsoft.com/office/powerpoint/2010/main" val="180185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Tree>
    <p:extLst>
      <p:ext uri="{BB962C8B-B14F-4D97-AF65-F5344CB8AC3E}">
        <p14:creationId xmlns:p14="http://schemas.microsoft.com/office/powerpoint/2010/main" val="21532310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5" name="Picture Placeholder 14">
            <a:extLst>
              <a:ext uri="{FF2B5EF4-FFF2-40B4-BE49-F238E27FC236}">
                <a16:creationId xmlns:a16="http://schemas.microsoft.com/office/drawing/2014/main" id="{B497A3F2-C97B-4CAB-9318-806AA4C7B295}"/>
              </a:ext>
            </a:extLst>
          </p:cNvPr>
          <p:cNvSpPr>
            <a:spLocks noGrp="1"/>
          </p:cNvSpPr>
          <p:nvPr>
            <p:ph type="pic" sz="quarter" idx="10"/>
          </p:nvPr>
        </p:nvSpPr>
        <p:spPr>
          <a:xfrm>
            <a:off x="12510792" y="5874326"/>
            <a:ext cx="3447457" cy="3403474"/>
          </a:xfrm>
          <a:custGeom>
            <a:avLst/>
            <a:gdLst>
              <a:gd name="connsiteX0" fmla="*/ 0 w 3447457"/>
              <a:gd name="connsiteY0" fmla="*/ 0 h 3403474"/>
              <a:gd name="connsiteX1" fmla="*/ 3447457 w 3447457"/>
              <a:gd name="connsiteY1" fmla="*/ 0 h 3403474"/>
              <a:gd name="connsiteX2" fmla="*/ 3447457 w 3447457"/>
              <a:gd name="connsiteY2" fmla="*/ 3403474 h 3403474"/>
              <a:gd name="connsiteX3" fmla="*/ 0 w 3447457"/>
              <a:gd name="connsiteY3" fmla="*/ 3403474 h 3403474"/>
            </a:gdLst>
            <a:ahLst/>
            <a:cxnLst>
              <a:cxn ang="0">
                <a:pos x="connsiteX0" y="connsiteY0"/>
              </a:cxn>
              <a:cxn ang="0">
                <a:pos x="connsiteX1" y="connsiteY1"/>
              </a:cxn>
              <a:cxn ang="0">
                <a:pos x="connsiteX2" y="connsiteY2"/>
              </a:cxn>
              <a:cxn ang="0">
                <a:pos x="connsiteX3" y="connsiteY3"/>
              </a:cxn>
            </a:cxnLst>
            <a:rect l="l" t="t" r="r" b="b"/>
            <a:pathLst>
              <a:path w="3447457" h="3403474">
                <a:moveTo>
                  <a:pt x="0" y="0"/>
                </a:moveTo>
                <a:lnTo>
                  <a:pt x="3447457" y="0"/>
                </a:lnTo>
                <a:lnTo>
                  <a:pt x="3447457" y="3403474"/>
                </a:lnTo>
                <a:lnTo>
                  <a:pt x="0" y="3403474"/>
                </a:lnTo>
                <a:close/>
              </a:path>
            </a:pathLst>
          </a:custGeom>
        </p:spPr>
        <p:txBody>
          <a:bodyPr wrap="square">
            <a:noAutofit/>
          </a:bodyPr>
          <a:lstStyle/>
          <a:p>
            <a:endParaRPr lang="en-ID"/>
          </a:p>
        </p:txBody>
      </p:sp>
      <p:sp>
        <p:nvSpPr>
          <p:cNvPr id="18" name="Picture Placeholder 17">
            <a:extLst>
              <a:ext uri="{FF2B5EF4-FFF2-40B4-BE49-F238E27FC236}">
                <a16:creationId xmlns:a16="http://schemas.microsoft.com/office/drawing/2014/main" id="{797F3E3F-64DC-4F04-BC98-9D756C093EA5}"/>
              </a:ext>
            </a:extLst>
          </p:cNvPr>
          <p:cNvSpPr>
            <a:spLocks noGrp="1"/>
          </p:cNvSpPr>
          <p:nvPr>
            <p:ph type="pic" sz="quarter" idx="11"/>
          </p:nvPr>
        </p:nvSpPr>
        <p:spPr>
          <a:xfrm>
            <a:off x="16212758" y="3463636"/>
            <a:ext cx="3870409" cy="6373091"/>
          </a:xfrm>
          <a:custGeom>
            <a:avLst/>
            <a:gdLst>
              <a:gd name="connsiteX0" fmla="*/ 0 w 3870409"/>
              <a:gd name="connsiteY0" fmla="*/ 0 h 6373091"/>
              <a:gd name="connsiteX1" fmla="*/ 3870409 w 3870409"/>
              <a:gd name="connsiteY1" fmla="*/ 0 h 6373091"/>
              <a:gd name="connsiteX2" fmla="*/ 3870409 w 3870409"/>
              <a:gd name="connsiteY2" fmla="*/ 6373091 h 6373091"/>
              <a:gd name="connsiteX3" fmla="*/ 0 w 3870409"/>
              <a:gd name="connsiteY3" fmla="*/ 6373091 h 6373091"/>
            </a:gdLst>
            <a:ahLst/>
            <a:cxnLst>
              <a:cxn ang="0">
                <a:pos x="connsiteX0" y="connsiteY0"/>
              </a:cxn>
              <a:cxn ang="0">
                <a:pos x="connsiteX1" y="connsiteY1"/>
              </a:cxn>
              <a:cxn ang="0">
                <a:pos x="connsiteX2" y="connsiteY2"/>
              </a:cxn>
              <a:cxn ang="0">
                <a:pos x="connsiteX3" y="connsiteY3"/>
              </a:cxn>
            </a:cxnLst>
            <a:rect l="l" t="t" r="r" b="b"/>
            <a:pathLst>
              <a:path w="3870409" h="6373091">
                <a:moveTo>
                  <a:pt x="0" y="0"/>
                </a:moveTo>
                <a:lnTo>
                  <a:pt x="3870409" y="0"/>
                </a:lnTo>
                <a:lnTo>
                  <a:pt x="3870409" y="6373091"/>
                </a:lnTo>
                <a:lnTo>
                  <a:pt x="0" y="6373091"/>
                </a:lnTo>
                <a:close/>
              </a:path>
            </a:pathLst>
          </a:custGeom>
        </p:spPr>
        <p:txBody>
          <a:bodyPr wrap="square">
            <a:noAutofit/>
          </a:bodyPr>
          <a:lstStyle/>
          <a:p>
            <a:endParaRPr lang="en-ID"/>
          </a:p>
        </p:txBody>
      </p:sp>
      <p:sp>
        <p:nvSpPr>
          <p:cNvPr id="21" name="Picture Placeholder 20">
            <a:extLst>
              <a:ext uri="{FF2B5EF4-FFF2-40B4-BE49-F238E27FC236}">
                <a16:creationId xmlns:a16="http://schemas.microsoft.com/office/drawing/2014/main" id="{53AE9B82-1300-43B0-A9FA-3FBDF0BA5309}"/>
              </a:ext>
            </a:extLst>
          </p:cNvPr>
          <p:cNvSpPr>
            <a:spLocks noGrp="1"/>
          </p:cNvSpPr>
          <p:nvPr>
            <p:ph type="pic" sz="quarter" idx="12"/>
          </p:nvPr>
        </p:nvSpPr>
        <p:spPr>
          <a:xfrm>
            <a:off x="20337676" y="4546148"/>
            <a:ext cx="4141574" cy="3794288"/>
          </a:xfrm>
          <a:custGeom>
            <a:avLst/>
            <a:gdLst>
              <a:gd name="connsiteX0" fmla="*/ 0 w 4141574"/>
              <a:gd name="connsiteY0" fmla="*/ 0 h 3794288"/>
              <a:gd name="connsiteX1" fmla="*/ 4141574 w 4141574"/>
              <a:gd name="connsiteY1" fmla="*/ 0 h 3794288"/>
              <a:gd name="connsiteX2" fmla="*/ 4141574 w 4141574"/>
              <a:gd name="connsiteY2" fmla="*/ 3794288 h 3794288"/>
              <a:gd name="connsiteX3" fmla="*/ 0 w 4141574"/>
              <a:gd name="connsiteY3" fmla="*/ 3794288 h 3794288"/>
            </a:gdLst>
            <a:ahLst/>
            <a:cxnLst>
              <a:cxn ang="0">
                <a:pos x="connsiteX0" y="connsiteY0"/>
              </a:cxn>
              <a:cxn ang="0">
                <a:pos x="connsiteX1" y="connsiteY1"/>
              </a:cxn>
              <a:cxn ang="0">
                <a:pos x="connsiteX2" y="connsiteY2"/>
              </a:cxn>
              <a:cxn ang="0">
                <a:pos x="connsiteX3" y="connsiteY3"/>
              </a:cxn>
            </a:cxnLst>
            <a:rect l="l" t="t" r="r" b="b"/>
            <a:pathLst>
              <a:path w="4141574" h="3794288">
                <a:moveTo>
                  <a:pt x="0" y="0"/>
                </a:moveTo>
                <a:lnTo>
                  <a:pt x="4141574" y="0"/>
                </a:lnTo>
                <a:lnTo>
                  <a:pt x="4141574" y="3794288"/>
                </a:lnTo>
                <a:lnTo>
                  <a:pt x="0" y="3794288"/>
                </a:lnTo>
                <a:close/>
              </a:path>
            </a:pathLst>
          </a:custGeom>
        </p:spPr>
        <p:txBody>
          <a:bodyPr wrap="square">
            <a:noAutofit/>
          </a:bodyPr>
          <a:lstStyle/>
          <a:p>
            <a:endParaRPr lang="en-ID"/>
          </a:p>
        </p:txBody>
      </p:sp>
    </p:spTree>
    <p:extLst>
      <p:ext uri="{BB962C8B-B14F-4D97-AF65-F5344CB8AC3E}">
        <p14:creationId xmlns:p14="http://schemas.microsoft.com/office/powerpoint/2010/main" val="2509870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5344386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050B2F34-AC14-4CFA-8949-F46946F8D805}"/>
              </a:ext>
            </a:extLst>
          </p:cNvPr>
          <p:cNvSpPr>
            <a:spLocks noGrp="1"/>
          </p:cNvSpPr>
          <p:nvPr>
            <p:ph type="pic" sz="quarter" idx="10"/>
          </p:nvPr>
        </p:nvSpPr>
        <p:spPr>
          <a:xfrm>
            <a:off x="6164826" y="5348647"/>
            <a:ext cx="7579135" cy="1563329"/>
          </a:xfrm>
          <a:custGeom>
            <a:avLst/>
            <a:gdLst>
              <a:gd name="connsiteX0" fmla="*/ 0 w 7579135"/>
              <a:gd name="connsiteY0" fmla="*/ 0 h 1563329"/>
              <a:gd name="connsiteX1" fmla="*/ 7579135 w 7579135"/>
              <a:gd name="connsiteY1" fmla="*/ 0 h 1563329"/>
              <a:gd name="connsiteX2" fmla="*/ 7579135 w 7579135"/>
              <a:gd name="connsiteY2" fmla="*/ 1563329 h 1563329"/>
              <a:gd name="connsiteX3" fmla="*/ 0 w 7579135"/>
              <a:gd name="connsiteY3" fmla="*/ 1563329 h 1563329"/>
            </a:gdLst>
            <a:ahLst/>
            <a:cxnLst>
              <a:cxn ang="0">
                <a:pos x="connsiteX0" y="connsiteY0"/>
              </a:cxn>
              <a:cxn ang="0">
                <a:pos x="connsiteX1" y="connsiteY1"/>
              </a:cxn>
              <a:cxn ang="0">
                <a:pos x="connsiteX2" y="connsiteY2"/>
              </a:cxn>
              <a:cxn ang="0">
                <a:pos x="connsiteX3" y="connsiteY3"/>
              </a:cxn>
            </a:cxnLst>
            <a:rect l="l" t="t" r="r" b="b"/>
            <a:pathLst>
              <a:path w="7579135" h="1563329">
                <a:moveTo>
                  <a:pt x="0" y="0"/>
                </a:moveTo>
                <a:lnTo>
                  <a:pt x="7579135" y="0"/>
                </a:lnTo>
                <a:lnTo>
                  <a:pt x="7579135" y="1563329"/>
                </a:lnTo>
                <a:lnTo>
                  <a:pt x="0" y="1563329"/>
                </a:lnTo>
                <a:close/>
              </a:path>
            </a:pathLst>
          </a:custGeom>
        </p:spPr>
        <p:txBody>
          <a:bodyPr wrap="square">
            <a:noAutofit/>
          </a:bodyPr>
          <a:lstStyle/>
          <a:p>
            <a:endParaRPr lang="en-ID"/>
          </a:p>
        </p:txBody>
      </p:sp>
    </p:spTree>
    <p:extLst>
      <p:ext uri="{BB962C8B-B14F-4D97-AF65-F5344CB8AC3E}">
        <p14:creationId xmlns:p14="http://schemas.microsoft.com/office/powerpoint/2010/main" val="2980928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17555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B12B26B-0D42-475E-80E7-F225E706B0CF}"/>
              </a:ext>
            </a:extLst>
          </p:cNvPr>
          <p:cNvSpPr>
            <a:spLocks noGrp="1"/>
          </p:cNvSpPr>
          <p:nvPr>
            <p:ph type="pic" sz="quarter" idx="10"/>
          </p:nvPr>
        </p:nvSpPr>
        <p:spPr>
          <a:xfrm>
            <a:off x="12239625" y="6948488"/>
            <a:ext cx="9291483" cy="2599224"/>
          </a:xfrm>
          <a:custGeom>
            <a:avLst/>
            <a:gdLst>
              <a:gd name="connsiteX0" fmla="*/ 0 w 9291483"/>
              <a:gd name="connsiteY0" fmla="*/ 0 h 2599224"/>
              <a:gd name="connsiteX1" fmla="*/ 9291483 w 9291483"/>
              <a:gd name="connsiteY1" fmla="*/ 0 h 2599224"/>
              <a:gd name="connsiteX2" fmla="*/ 9291483 w 9291483"/>
              <a:gd name="connsiteY2" fmla="*/ 2599224 h 2599224"/>
              <a:gd name="connsiteX3" fmla="*/ 0 w 9291483"/>
              <a:gd name="connsiteY3" fmla="*/ 2599224 h 2599224"/>
            </a:gdLst>
            <a:ahLst/>
            <a:cxnLst>
              <a:cxn ang="0">
                <a:pos x="connsiteX0" y="connsiteY0"/>
              </a:cxn>
              <a:cxn ang="0">
                <a:pos x="connsiteX1" y="connsiteY1"/>
              </a:cxn>
              <a:cxn ang="0">
                <a:pos x="connsiteX2" y="connsiteY2"/>
              </a:cxn>
              <a:cxn ang="0">
                <a:pos x="connsiteX3" y="connsiteY3"/>
              </a:cxn>
            </a:cxnLst>
            <a:rect l="l" t="t" r="r" b="b"/>
            <a:pathLst>
              <a:path w="9291483" h="2599224">
                <a:moveTo>
                  <a:pt x="0" y="0"/>
                </a:moveTo>
                <a:lnTo>
                  <a:pt x="9291483" y="0"/>
                </a:lnTo>
                <a:lnTo>
                  <a:pt x="9291483" y="2599224"/>
                </a:lnTo>
                <a:lnTo>
                  <a:pt x="0" y="2599224"/>
                </a:lnTo>
                <a:close/>
              </a:path>
            </a:pathLst>
          </a:custGeom>
        </p:spPr>
        <p:txBody>
          <a:bodyPr wrap="square">
            <a:noAutofit/>
          </a:bodyPr>
          <a:lstStyle/>
          <a:p>
            <a:endParaRPr lang="en-ID"/>
          </a:p>
        </p:txBody>
      </p:sp>
    </p:spTree>
    <p:extLst>
      <p:ext uri="{BB962C8B-B14F-4D97-AF65-F5344CB8AC3E}">
        <p14:creationId xmlns:p14="http://schemas.microsoft.com/office/powerpoint/2010/main" val="8791548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E934C99-8D4C-403F-AE72-3729650FB6BF}"/>
              </a:ext>
            </a:extLst>
          </p:cNvPr>
          <p:cNvSpPr>
            <a:spLocks noGrp="1"/>
          </p:cNvSpPr>
          <p:nvPr>
            <p:ph type="pic" sz="quarter" idx="10"/>
          </p:nvPr>
        </p:nvSpPr>
        <p:spPr>
          <a:xfrm>
            <a:off x="803563" y="1115724"/>
            <a:ext cx="8700655" cy="7259782"/>
          </a:xfrm>
          <a:custGeom>
            <a:avLst/>
            <a:gdLst>
              <a:gd name="connsiteX0" fmla="*/ 0 w 8700655"/>
              <a:gd name="connsiteY0" fmla="*/ 0 h 7259782"/>
              <a:gd name="connsiteX1" fmla="*/ 8700655 w 8700655"/>
              <a:gd name="connsiteY1" fmla="*/ 0 h 7259782"/>
              <a:gd name="connsiteX2" fmla="*/ 8700655 w 8700655"/>
              <a:gd name="connsiteY2" fmla="*/ 7259782 h 7259782"/>
              <a:gd name="connsiteX3" fmla="*/ 0 w 8700655"/>
              <a:gd name="connsiteY3" fmla="*/ 7259782 h 7259782"/>
            </a:gdLst>
            <a:ahLst/>
            <a:cxnLst>
              <a:cxn ang="0">
                <a:pos x="connsiteX0" y="connsiteY0"/>
              </a:cxn>
              <a:cxn ang="0">
                <a:pos x="connsiteX1" y="connsiteY1"/>
              </a:cxn>
              <a:cxn ang="0">
                <a:pos x="connsiteX2" y="connsiteY2"/>
              </a:cxn>
              <a:cxn ang="0">
                <a:pos x="connsiteX3" y="connsiteY3"/>
              </a:cxn>
            </a:cxnLst>
            <a:rect l="l" t="t" r="r" b="b"/>
            <a:pathLst>
              <a:path w="8700655" h="7259782">
                <a:moveTo>
                  <a:pt x="0" y="0"/>
                </a:moveTo>
                <a:lnTo>
                  <a:pt x="8700655" y="0"/>
                </a:lnTo>
                <a:lnTo>
                  <a:pt x="8700655" y="7259782"/>
                </a:lnTo>
                <a:lnTo>
                  <a:pt x="0" y="7259782"/>
                </a:lnTo>
                <a:close/>
              </a:path>
            </a:pathLst>
          </a:custGeom>
        </p:spPr>
        <p:txBody>
          <a:bodyPr wrap="square">
            <a:noAutofit/>
          </a:bodyPr>
          <a:lstStyle/>
          <a:p>
            <a:endParaRPr lang="en-ID"/>
          </a:p>
        </p:txBody>
      </p:sp>
      <p:sp>
        <p:nvSpPr>
          <p:cNvPr id="16" name="Picture Placeholder 15">
            <a:extLst>
              <a:ext uri="{FF2B5EF4-FFF2-40B4-BE49-F238E27FC236}">
                <a16:creationId xmlns:a16="http://schemas.microsoft.com/office/drawing/2014/main" id="{A7CE8D23-0ABE-4300-A0EA-971687A606C3}"/>
              </a:ext>
            </a:extLst>
          </p:cNvPr>
          <p:cNvSpPr>
            <a:spLocks noGrp="1"/>
          </p:cNvSpPr>
          <p:nvPr>
            <p:ph type="pic" sz="quarter" idx="11"/>
          </p:nvPr>
        </p:nvSpPr>
        <p:spPr>
          <a:xfrm>
            <a:off x="9725890" y="1115724"/>
            <a:ext cx="4516583" cy="11665528"/>
          </a:xfrm>
          <a:custGeom>
            <a:avLst/>
            <a:gdLst>
              <a:gd name="connsiteX0" fmla="*/ 0 w 4516583"/>
              <a:gd name="connsiteY0" fmla="*/ 0 h 11665528"/>
              <a:gd name="connsiteX1" fmla="*/ 4516583 w 4516583"/>
              <a:gd name="connsiteY1" fmla="*/ 0 h 11665528"/>
              <a:gd name="connsiteX2" fmla="*/ 4516583 w 4516583"/>
              <a:gd name="connsiteY2" fmla="*/ 11665528 h 11665528"/>
              <a:gd name="connsiteX3" fmla="*/ 0 w 4516583"/>
              <a:gd name="connsiteY3" fmla="*/ 11665528 h 11665528"/>
            </a:gdLst>
            <a:ahLst/>
            <a:cxnLst>
              <a:cxn ang="0">
                <a:pos x="connsiteX0" y="connsiteY0"/>
              </a:cxn>
              <a:cxn ang="0">
                <a:pos x="connsiteX1" y="connsiteY1"/>
              </a:cxn>
              <a:cxn ang="0">
                <a:pos x="connsiteX2" y="connsiteY2"/>
              </a:cxn>
              <a:cxn ang="0">
                <a:pos x="connsiteX3" y="connsiteY3"/>
              </a:cxn>
            </a:cxnLst>
            <a:rect l="l" t="t" r="r" b="b"/>
            <a:pathLst>
              <a:path w="4516583" h="11665528">
                <a:moveTo>
                  <a:pt x="0" y="0"/>
                </a:moveTo>
                <a:lnTo>
                  <a:pt x="4516583" y="0"/>
                </a:lnTo>
                <a:lnTo>
                  <a:pt x="4516583" y="11665528"/>
                </a:lnTo>
                <a:lnTo>
                  <a:pt x="0" y="11665528"/>
                </a:lnTo>
                <a:close/>
              </a:path>
            </a:pathLst>
          </a:custGeom>
        </p:spPr>
        <p:txBody>
          <a:bodyPr wrap="square">
            <a:noAutofit/>
          </a:bodyPr>
          <a:lstStyle/>
          <a:p>
            <a:endParaRPr lang="en-ID"/>
          </a:p>
        </p:txBody>
      </p:sp>
      <p:sp>
        <p:nvSpPr>
          <p:cNvPr id="19" name="Picture Placeholder 18">
            <a:extLst>
              <a:ext uri="{FF2B5EF4-FFF2-40B4-BE49-F238E27FC236}">
                <a16:creationId xmlns:a16="http://schemas.microsoft.com/office/drawing/2014/main" id="{D91E0D51-90C7-47FB-AD1F-43106DCDF5E5}"/>
              </a:ext>
            </a:extLst>
          </p:cNvPr>
          <p:cNvSpPr>
            <a:spLocks noGrp="1"/>
          </p:cNvSpPr>
          <p:nvPr>
            <p:ph type="pic" sz="quarter" idx="12"/>
          </p:nvPr>
        </p:nvSpPr>
        <p:spPr>
          <a:xfrm>
            <a:off x="14464144" y="1116013"/>
            <a:ext cx="4516583" cy="5922963"/>
          </a:xfrm>
          <a:custGeom>
            <a:avLst/>
            <a:gdLst>
              <a:gd name="connsiteX0" fmla="*/ 0 w 4516583"/>
              <a:gd name="connsiteY0" fmla="*/ 0 h 5922963"/>
              <a:gd name="connsiteX1" fmla="*/ 4516583 w 4516583"/>
              <a:gd name="connsiteY1" fmla="*/ 0 h 5922963"/>
              <a:gd name="connsiteX2" fmla="*/ 4516583 w 4516583"/>
              <a:gd name="connsiteY2" fmla="*/ 5922963 h 5922963"/>
              <a:gd name="connsiteX3" fmla="*/ 0 w 4516583"/>
              <a:gd name="connsiteY3" fmla="*/ 5922963 h 5922963"/>
            </a:gdLst>
            <a:ahLst/>
            <a:cxnLst>
              <a:cxn ang="0">
                <a:pos x="connsiteX0" y="connsiteY0"/>
              </a:cxn>
              <a:cxn ang="0">
                <a:pos x="connsiteX1" y="connsiteY1"/>
              </a:cxn>
              <a:cxn ang="0">
                <a:pos x="connsiteX2" y="connsiteY2"/>
              </a:cxn>
              <a:cxn ang="0">
                <a:pos x="connsiteX3" y="connsiteY3"/>
              </a:cxn>
            </a:cxnLst>
            <a:rect l="l" t="t" r="r" b="b"/>
            <a:pathLst>
              <a:path w="4516583" h="5922963">
                <a:moveTo>
                  <a:pt x="0" y="0"/>
                </a:moveTo>
                <a:lnTo>
                  <a:pt x="4516583" y="0"/>
                </a:lnTo>
                <a:lnTo>
                  <a:pt x="4516583" y="5922963"/>
                </a:lnTo>
                <a:lnTo>
                  <a:pt x="0" y="5922963"/>
                </a:lnTo>
                <a:close/>
              </a:path>
            </a:pathLst>
          </a:custGeom>
        </p:spPr>
        <p:txBody>
          <a:bodyPr wrap="square">
            <a:noAutofit/>
          </a:bodyPr>
          <a:lstStyle/>
          <a:p>
            <a:endParaRPr lang="en-ID"/>
          </a:p>
        </p:txBody>
      </p:sp>
      <p:sp>
        <p:nvSpPr>
          <p:cNvPr id="22" name="Picture Placeholder 21">
            <a:extLst>
              <a:ext uri="{FF2B5EF4-FFF2-40B4-BE49-F238E27FC236}">
                <a16:creationId xmlns:a16="http://schemas.microsoft.com/office/drawing/2014/main" id="{1B3F254E-FC67-4C8E-9C3E-5C1C161C138D}"/>
              </a:ext>
            </a:extLst>
          </p:cNvPr>
          <p:cNvSpPr>
            <a:spLocks noGrp="1"/>
          </p:cNvSpPr>
          <p:nvPr>
            <p:ph type="pic" sz="quarter" idx="13"/>
          </p:nvPr>
        </p:nvSpPr>
        <p:spPr>
          <a:xfrm>
            <a:off x="19202396" y="1115724"/>
            <a:ext cx="4516584" cy="5923252"/>
          </a:xfrm>
          <a:custGeom>
            <a:avLst/>
            <a:gdLst>
              <a:gd name="connsiteX0" fmla="*/ 0 w 4516584"/>
              <a:gd name="connsiteY0" fmla="*/ 0 h 5923252"/>
              <a:gd name="connsiteX1" fmla="*/ 4516584 w 4516584"/>
              <a:gd name="connsiteY1" fmla="*/ 0 h 5923252"/>
              <a:gd name="connsiteX2" fmla="*/ 4516584 w 4516584"/>
              <a:gd name="connsiteY2" fmla="*/ 5923252 h 5923252"/>
              <a:gd name="connsiteX3" fmla="*/ 0 w 4516584"/>
              <a:gd name="connsiteY3" fmla="*/ 5923252 h 5923252"/>
            </a:gdLst>
            <a:ahLst/>
            <a:cxnLst>
              <a:cxn ang="0">
                <a:pos x="connsiteX0" y="connsiteY0"/>
              </a:cxn>
              <a:cxn ang="0">
                <a:pos x="connsiteX1" y="connsiteY1"/>
              </a:cxn>
              <a:cxn ang="0">
                <a:pos x="connsiteX2" y="connsiteY2"/>
              </a:cxn>
              <a:cxn ang="0">
                <a:pos x="connsiteX3" y="connsiteY3"/>
              </a:cxn>
            </a:cxnLst>
            <a:rect l="l" t="t" r="r" b="b"/>
            <a:pathLst>
              <a:path w="4516584" h="5923252">
                <a:moveTo>
                  <a:pt x="0" y="0"/>
                </a:moveTo>
                <a:lnTo>
                  <a:pt x="4516584" y="0"/>
                </a:lnTo>
                <a:lnTo>
                  <a:pt x="4516584" y="5923252"/>
                </a:lnTo>
                <a:lnTo>
                  <a:pt x="0" y="5923252"/>
                </a:lnTo>
                <a:close/>
              </a:path>
            </a:pathLst>
          </a:custGeom>
        </p:spPr>
        <p:txBody>
          <a:bodyPr wrap="square">
            <a:noAutofit/>
          </a:bodyPr>
          <a:lstStyle/>
          <a:p>
            <a:endParaRPr lang="en-ID"/>
          </a:p>
        </p:txBody>
      </p:sp>
      <p:sp>
        <p:nvSpPr>
          <p:cNvPr id="25" name="Picture Placeholder 24">
            <a:extLst>
              <a:ext uri="{FF2B5EF4-FFF2-40B4-BE49-F238E27FC236}">
                <a16:creationId xmlns:a16="http://schemas.microsoft.com/office/drawing/2014/main" id="{413FFB8D-F654-450C-A462-C579B644B2E1}"/>
              </a:ext>
            </a:extLst>
          </p:cNvPr>
          <p:cNvSpPr>
            <a:spLocks noGrp="1"/>
          </p:cNvSpPr>
          <p:nvPr>
            <p:ph type="pic" sz="quarter" idx="14"/>
          </p:nvPr>
        </p:nvSpPr>
        <p:spPr>
          <a:xfrm>
            <a:off x="14464144" y="7239434"/>
            <a:ext cx="9254837" cy="5541819"/>
          </a:xfrm>
          <a:custGeom>
            <a:avLst/>
            <a:gdLst>
              <a:gd name="connsiteX0" fmla="*/ 0 w 9254837"/>
              <a:gd name="connsiteY0" fmla="*/ 0 h 5541819"/>
              <a:gd name="connsiteX1" fmla="*/ 9254837 w 9254837"/>
              <a:gd name="connsiteY1" fmla="*/ 0 h 5541819"/>
              <a:gd name="connsiteX2" fmla="*/ 9254837 w 9254837"/>
              <a:gd name="connsiteY2" fmla="*/ 5541819 h 5541819"/>
              <a:gd name="connsiteX3" fmla="*/ 0 w 9254837"/>
              <a:gd name="connsiteY3" fmla="*/ 5541819 h 5541819"/>
            </a:gdLst>
            <a:ahLst/>
            <a:cxnLst>
              <a:cxn ang="0">
                <a:pos x="connsiteX0" y="connsiteY0"/>
              </a:cxn>
              <a:cxn ang="0">
                <a:pos x="connsiteX1" y="connsiteY1"/>
              </a:cxn>
              <a:cxn ang="0">
                <a:pos x="connsiteX2" y="connsiteY2"/>
              </a:cxn>
              <a:cxn ang="0">
                <a:pos x="connsiteX3" y="connsiteY3"/>
              </a:cxn>
            </a:cxnLst>
            <a:rect l="l" t="t" r="r" b="b"/>
            <a:pathLst>
              <a:path w="9254837" h="5541819">
                <a:moveTo>
                  <a:pt x="0" y="0"/>
                </a:moveTo>
                <a:lnTo>
                  <a:pt x="9254837" y="0"/>
                </a:lnTo>
                <a:lnTo>
                  <a:pt x="9254837" y="5541819"/>
                </a:lnTo>
                <a:lnTo>
                  <a:pt x="0" y="5541819"/>
                </a:lnTo>
                <a:close/>
              </a:path>
            </a:pathLst>
          </a:custGeom>
        </p:spPr>
        <p:txBody>
          <a:bodyPr wrap="square">
            <a:noAutofit/>
          </a:bodyPr>
          <a:lstStyle/>
          <a:p>
            <a:endParaRPr lang="en-ID"/>
          </a:p>
        </p:txBody>
      </p:sp>
    </p:spTree>
    <p:extLst>
      <p:ext uri="{BB962C8B-B14F-4D97-AF65-F5344CB8AC3E}">
        <p14:creationId xmlns:p14="http://schemas.microsoft.com/office/powerpoint/2010/main" val="2815300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C70BBE4D-3A68-4A70-86D8-0A0BB9E75D12}"/>
              </a:ext>
            </a:extLst>
          </p:cNvPr>
          <p:cNvSpPr>
            <a:spLocks noGrp="1"/>
          </p:cNvSpPr>
          <p:nvPr>
            <p:ph type="pic" sz="quarter" idx="10"/>
          </p:nvPr>
        </p:nvSpPr>
        <p:spPr>
          <a:xfrm>
            <a:off x="6650182" y="2512724"/>
            <a:ext cx="15461672" cy="8700655"/>
          </a:xfrm>
          <a:custGeom>
            <a:avLst/>
            <a:gdLst>
              <a:gd name="connsiteX0" fmla="*/ 0 w 15461672"/>
              <a:gd name="connsiteY0" fmla="*/ 0 h 8700655"/>
              <a:gd name="connsiteX1" fmla="*/ 15461672 w 15461672"/>
              <a:gd name="connsiteY1" fmla="*/ 0 h 8700655"/>
              <a:gd name="connsiteX2" fmla="*/ 15461672 w 15461672"/>
              <a:gd name="connsiteY2" fmla="*/ 8700655 h 8700655"/>
              <a:gd name="connsiteX3" fmla="*/ 0 w 15461672"/>
              <a:gd name="connsiteY3" fmla="*/ 8700655 h 8700655"/>
            </a:gdLst>
            <a:ahLst/>
            <a:cxnLst>
              <a:cxn ang="0">
                <a:pos x="connsiteX0" y="connsiteY0"/>
              </a:cxn>
              <a:cxn ang="0">
                <a:pos x="connsiteX1" y="connsiteY1"/>
              </a:cxn>
              <a:cxn ang="0">
                <a:pos x="connsiteX2" y="connsiteY2"/>
              </a:cxn>
              <a:cxn ang="0">
                <a:pos x="connsiteX3" y="connsiteY3"/>
              </a:cxn>
            </a:cxnLst>
            <a:rect l="l" t="t" r="r" b="b"/>
            <a:pathLst>
              <a:path w="15461672" h="8700655">
                <a:moveTo>
                  <a:pt x="0" y="0"/>
                </a:moveTo>
                <a:lnTo>
                  <a:pt x="15461672" y="0"/>
                </a:lnTo>
                <a:lnTo>
                  <a:pt x="15461672" y="8700655"/>
                </a:lnTo>
                <a:lnTo>
                  <a:pt x="0" y="8700655"/>
                </a:lnTo>
                <a:close/>
              </a:path>
            </a:pathLst>
          </a:custGeom>
        </p:spPr>
        <p:txBody>
          <a:bodyPr wrap="square">
            <a:noAutofit/>
          </a:bodyPr>
          <a:lstStyle/>
          <a:p>
            <a:endParaRPr lang="en-ID"/>
          </a:p>
        </p:txBody>
      </p:sp>
    </p:spTree>
    <p:extLst>
      <p:ext uri="{BB962C8B-B14F-4D97-AF65-F5344CB8AC3E}">
        <p14:creationId xmlns:p14="http://schemas.microsoft.com/office/powerpoint/2010/main" val="4109691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FB5D97A6-88AB-40F8-9BBA-18DC71DD1659}"/>
              </a:ext>
            </a:extLst>
          </p:cNvPr>
          <p:cNvSpPr>
            <a:spLocks noGrp="1"/>
          </p:cNvSpPr>
          <p:nvPr>
            <p:ph type="pic" sz="quarter" idx="10"/>
          </p:nvPr>
        </p:nvSpPr>
        <p:spPr>
          <a:xfrm>
            <a:off x="2244725" y="3630613"/>
            <a:ext cx="12053888" cy="7564437"/>
          </a:xfrm>
        </p:spPr>
        <p:txBody>
          <a:bodyPr/>
          <a:lstStyle/>
          <a:p>
            <a:endParaRPr lang="en-ID"/>
          </a:p>
        </p:txBody>
      </p:sp>
    </p:spTree>
    <p:extLst>
      <p:ext uri="{BB962C8B-B14F-4D97-AF65-F5344CB8AC3E}">
        <p14:creationId xmlns:p14="http://schemas.microsoft.com/office/powerpoint/2010/main" val="14038092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and Vertical Text">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C26CD07D-89C6-4A59-B64F-F2A3606A3AA6}"/>
              </a:ext>
            </a:extLst>
          </p:cNvPr>
          <p:cNvSpPr>
            <a:spLocks noGrp="1"/>
          </p:cNvSpPr>
          <p:nvPr>
            <p:ph type="pic" sz="quarter" idx="10"/>
          </p:nvPr>
        </p:nvSpPr>
        <p:spPr>
          <a:xfrm>
            <a:off x="6733381" y="3574762"/>
            <a:ext cx="7481888" cy="2714625"/>
          </a:xfrm>
        </p:spPr>
        <p:txBody>
          <a:bodyPr/>
          <a:lstStyle/>
          <a:p>
            <a:endParaRPr lang="en-ID"/>
          </a:p>
        </p:txBody>
      </p:sp>
    </p:spTree>
    <p:extLst>
      <p:ext uri="{BB962C8B-B14F-4D97-AF65-F5344CB8AC3E}">
        <p14:creationId xmlns:p14="http://schemas.microsoft.com/office/powerpoint/2010/main" val="13606663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688F9F02-AA8E-45C9-B491-CACBC8211F20}"/>
              </a:ext>
            </a:extLst>
          </p:cNvPr>
          <p:cNvSpPr>
            <a:spLocks noGrp="1"/>
          </p:cNvSpPr>
          <p:nvPr>
            <p:ph type="pic" sz="quarter" idx="10"/>
          </p:nvPr>
        </p:nvSpPr>
        <p:spPr>
          <a:xfrm>
            <a:off x="5818188" y="5624513"/>
            <a:ext cx="7232650" cy="2716212"/>
          </a:xfrm>
        </p:spPr>
        <p:txBody>
          <a:bodyPr/>
          <a:lstStyle/>
          <a:p>
            <a:endParaRPr lang="en-ID"/>
          </a:p>
        </p:txBody>
      </p:sp>
      <p:sp>
        <p:nvSpPr>
          <p:cNvPr id="11" name="Picture Placeholder 9">
            <a:extLst>
              <a:ext uri="{FF2B5EF4-FFF2-40B4-BE49-F238E27FC236}">
                <a16:creationId xmlns:a16="http://schemas.microsoft.com/office/drawing/2014/main" id="{8DA37C92-4830-41FB-9CEB-14D98A0E2036}"/>
              </a:ext>
            </a:extLst>
          </p:cNvPr>
          <p:cNvSpPr>
            <a:spLocks noGrp="1"/>
          </p:cNvSpPr>
          <p:nvPr>
            <p:ph type="pic" sz="quarter" idx="11"/>
          </p:nvPr>
        </p:nvSpPr>
        <p:spPr>
          <a:xfrm>
            <a:off x="13438188" y="5624513"/>
            <a:ext cx="3963121" cy="4821814"/>
          </a:xfrm>
        </p:spPr>
        <p:txBody>
          <a:bodyPr/>
          <a:lstStyle/>
          <a:p>
            <a:endParaRPr lang="en-ID"/>
          </a:p>
        </p:txBody>
      </p:sp>
    </p:spTree>
    <p:extLst>
      <p:ext uri="{BB962C8B-B14F-4D97-AF65-F5344CB8AC3E}">
        <p14:creationId xmlns:p14="http://schemas.microsoft.com/office/powerpoint/2010/main" val="14725426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43D059DF-9CE9-4951-B809-4D18B2DC356A}"/>
              </a:ext>
            </a:extLst>
          </p:cNvPr>
          <p:cNvSpPr>
            <a:spLocks noGrp="1"/>
          </p:cNvSpPr>
          <p:nvPr>
            <p:ph type="pic" sz="quarter" idx="10"/>
          </p:nvPr>
        </p:nvSpPr>
        <p:spPr>
          <a:xfrm>
            <a:off x="12239625" y="1330036"/>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AF82AFA5-DA54-4BBA-BCD6-7667184832DC}"/>
              </a:ext>
            </a:extLst>
          </p:cNvPr>
          <p:cNvSpPr>
            <a:spLocks noGrp="1"/>
          </p:cNvSpPr>
          <p:nvPr>
            <p:ph type="pic" sz="quarter" idx="11"/>
          </p:nvPr>
        </p:nvSpPr>
        <p:spPr>
          <a:xfrm>
            <a:off x="12239626" y="7232072"/>
            <a:ext cx="4940011" cy="5369070"/>
          </a:xfrm>
          <a:custGeom>
            <a:avLst/>
            <a:gdLst>
              <a:gd name="connsiteX0" fmla="*/ 0 w 4940011"/>
              <a:gd name="connsiteY0" fmla="*/ 0 h 5369070"/>
              <a:gd name="connsiteX1" fmla="*/ 4940011 w 4940011"/>
              <a:gd name="connsiteY1" fmla="*/ 0 h 5369070"/>
              <a:gd name="connsiteX2" fmla="*/ 4940011 w 4940011"/>
              <a:gd name="connsiteY2" fmla="*/ 5369070 h 5369070"/>
              <a:gd name="connsiteX3" fmla="*/ 0 w 4940011"/>
              <a:gd name="connsiteY3" fmla="*/ 5369070 h 5369070"/>
            </a:gdLst>
            <a:ahLst/>
            <a:cxnLst>
              <a:cxn ang="0">
                <a:pos x="connsiteX0" y="connsiteY0"/>
              </a:cxn>
              <a:cxn ang="0">
                <a:pos x="connsiteX1" y="connsiteY1"/>
              </a:cxn>
              <a:cxn ang="0">
                <a:pos x="connsiteX2" y="connsiteY2"/>
              </a:cxn>
              <a:cxn ang="0">
                <a:pos x="connsiteX3" y="connsiteY3"/>
              </a:cxn>
            </a:cxnLst>
            <a:rect l="l" t="t" r="r" b="b"/>
            <a:pathLst>
              <a:path w="4940011" h="5369070">
                <a:moveTo>
                  <a:pt x="0" y="0"/>
                </a:moveTo>
                <a:lnTo>
                  <a:pt x="4940011" y="0"/>
                </a:lnTo>
                <a:lnTo>
                  <a:pt x="4940011" y="5369070"/>
                </a:lnTo>
                <a:lnTo>
                  <a:pt x="0" y="5369070"/>
                </a:lnTo>
                <a:close/>
              </a:path>
            </a:pathLst>
          </a:custGeom>
        </p:spPr>
        <p:txBody>
          <a:bodyPr wrap="square">
            <a:noAutofit/>
          </a:bodyPr>
          <a:lstStyle/>
          <a:p>
            <a:endParaRPr lang="en-ID"/>
          </a:p>
        </p:txBody>
      </p:sp>
    </p:spTree>
    <p:extLst>
      <p:ext uri="{BB962C8B-B14F-4D97-AF65-F5344CB8AC3E}">
        <p14:creationId xmlns:p14="http://schemas.microsoft.com/office/powerpoint/2010/main" val="32750764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3735D6C9-E044-423E-A890-A0D7DB61F4DB}"/>
              </a:ext>
            </a:extLst>
          </p:cNvPr>
          <p:cNvSpPr>
            <a:spLocks noGrp="1"/>
          </p:cNvSpPr>
          <p:nvPr>
            <p:ph type="pic" sz="quarter" idx="10"/>
          </p:nvPr>
        </p:nvSpPr>
        <p:spPr>
          <a:xfrm>
            <a:off x="1634837" y="7675420"/>
            <a:ext cx="3020291" cy="3075709"/>
          </a:xfrm>
          <a:custGeom>
            <a:avLst/>
            <a:gdLst>
              <a:gd name="connsiteX0" fmla="*/ 0 w 3020291"/>
              <a:gd name="connsiteY0" fmla="*/ 0 h 3075709"/>
              <a:gd name="connsiteX1" fmla="*/ 3020291 w 3020291"/>
              <a:gd name="connsiteY1" fmla="*/ 0 h 3075709"/>
              <a:gd name="connsiteX2" fmla="*/ 3020291 w 3020291"/>
              <a:gd name="connsiteY2" fmla="*/ 3075709 h 3075709"/>
              <a:gd name="connsiteX3" fmla="*/ 0 w 3020291"/>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3020291" h="3075709">
                <a:moveTo>
                  <a:pt x="0" y="0"/>
                </a:moveTo>
                <a:lnTo>
                  <a:pt x="3020291" y="0"/>
                </a:lnTo>
                <a:lnTo>
                  <a:pt x="3020291" y="3075709"/>
                </a:lnTo>
                <a:lnTo>
                  <a:pt x="0" y="3075709"/>
                </a:lnTo>
                <a:close/>
              </a:path>
            </a:pathLst>
          </a:custGeom>
        </p:spPr>
        <p:txBody>
          <a:bodyPr wrap="square">
            <a:noAutofit/>
          </a:bodyPr>
          <a:lstStyle/>
          <a:p>
            <a:endParaRPr lang="en-ID"/>
          </a:p>
        </p:txBody>
      </p:sp>
      <p:sp>
        <p:nvSpPr>
          <p:cNvPr id="13" name="Picture Placeholder 12">
            <a:extLst>
              <a:ext uri="{FF2B5EF4-FFF2-40B4-BE49-F238E27FC236}">
                <a16:creationId xmlns:a16="http://schemas.microsoft.com/office/drawing/2014/main" id="{FA4F1C6B-4CF5-494D-AC26-DF45F94E2A88}"/>
              </a:ext>
            </a:extLst>
          </p:cNvPr>
          <p:cNvSpPr>
            <a:spLocks noGrp="1"/>
          </p:cNvSpPr>
          <p:nvPr>
            <p:ph type="pic" sz="quarter" idx="11"/>
          </p:nvPr>
        </p:nvSpPr>
        <p:spPr>
          <a:xfrm>
            <a:off x="11249891" y="7675419"/>
            <a:ext cx="11594523" cy="3075709"/>
          </a:xfrm>
          <a:custGeom>
            <a:avLst/>
            <a:gdLst>
              <a:gd name="connsiteX0" fmla="*/ 0 w 11594523"/>
              <a:gd name="connsiteY0" fmla="*/ 0 h 3075709"/>
              <a:gd name="connsiteX1" fmla="*/ 11594523 w 11594523"/>
              <a:gd name="connsiteY1" fmla="*/ 0 h 3075709"/>
              <a:gd name="connsiteX2" fmla="*/ 11594523 w 11594523"/>
              <a:gd name="connsiteY2" fmla="*/ 3075709 h 3075709"/>
              <a:gd name="connsiteX3" fmla="*/ 0 w 11594523"/>
              <a:gd name="connsiteY3" fmla="*/ 3075709 h 3075709"/>
            </a:gdLst>
            <a:ahLst/>
            <a:cxnLst>
              <a:cxn ang="0">
                <a:pos x="connsiteX0" y="connsiteY0"/>
              </a:cxn>
              <a:cxn ang="0">
                <a:pos x="connsiteX1" y="connsiteY1"/>
              </a:cxn>
              <a:cxn ang="0">
                <a:pos x="connsiteX2" y="connsiteY2"/>
              </a:cxn>
              <a:cxn ang="0">
                <a:pos x="connsiteX3" y="connsiteY3"/>
              </a:cxn>
            </a:cxnLst>
            <a:rect l="l" t="t" r="r" b="b"/>
            <a:pathLst>
              <a:path w="11594523" h="3075709">
                <a:moveTo>
                  <a:pt x="0" y="0"/>
                </a:moveTo>
                <a:lnTo>
                  <a:pt x="11594523" y="0"/>
                </a:lnTo>
                <a:lnTo>
                  <a:pt x="11594523" y="3075709"/>
                </a:lnTo>
                <a:lnTo>
                  <a:pt x="0" y="3075709"/>
                </a:lnTo>
                <a:close/>
              </a:path>
            </a:pathLst>
          </a:custGeom>
        </p:spPr>
        <p:txBody>
          <a:bodyPr wrap="square">
            <a:noAutofit/>
          </a:bodyPr>
          <a:lstStyle/>
          <a:p>
            <a:endParaRPr lang="en-ID"/>
          </a:p>
        </p:txBody>
      </p:sp>
    </p:spTree>
    <p:extLst>
      <p:ext uri="{BB962C8B-B14F-4D97-AF65-F5344CB8AC3E}">
        <p14:creationId xmlns:p14="http://schemas.microsoft.com/office/powerpoint/2010/main" val="9484777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275011109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7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995A16C0-7726-4578-8D36-32BB9800100E}"/>
              </a:ext>
            </a:extLst>
          </p:cNvPr>
          <p:cNvSpPr>
            <a:spLocks noGrp="1"/>
          </p:cNvSpPr>
          <p:nvPr>
            <p:ph type="pic" sz="quarter" idx="10"/>
          </p:nvPr>
        </p:nvSpPr>
        <p:spPr>
          <a:xfrm>
            <a:off x="13355782" y="0"/>
            <a:ext cx="10113818" cy="8506691"/>
          </a:xfrm>
          <a:custGeom>
            <a:avLst/>
            <a:gdLst>
              <a:gd name="connsiteX0" fmla="*/ 0 w 10113818"/>
              <a:gd name="connsiteY0" fmla="*/ 0 h 8506691"/>
              <a:gd name="connsiteX1" fmla="*/ 10113818 w 10113818"/>
              <a:gd name="connsiteY1" fmla="*/ 0 h 8506691"/>
              <a:gd name="connsiteX2" fmla="*/ 10113818 w 10113818"/>
              <a:gd name="connsiteY2" fmla="*/ 8506691 h 8506691"/>
              <a:gd name="connsiteX3" fmla="*/ 0 w 10113818"/>
              <a:gd name="connsiteY3" fmla="*/ 8506691 h 8506691"/>
            </a:gdLst>
            <a:ahLst/>
            <a:cxnLst>
              <a:cxn ang="0">
                <a:pos x="connsiteX0" y="connsiteY0"/>
              </a:cxn>
              <a:cxn ang="0">
                <a:pos x="connsiteX1" y="connsiteY1"/>
              </a:cxn>
              <a:cxn ang="0">
                <a:pos x="connsiteX2" y="connsiteY2"/>
              </a:cxn>
              <a:cxn ang="0">
                <a:pos x="connsiteX3" y="connsiteY3"/>
              </a:cxn>
            </a:cxnLst>
            <a:rect l="l" t="t" r="r" b="b"/>
            <a:pathLst>
              <a:path w="10113818" h="8506691">
                <a:moveTo>
                  <a:pt x="0" y="0"/>
                </a:moveTo>
                <a:lnTo>
                  <a:pt x="10113818" y="0"/>
                </a:lnTo>
                <a:lnTo>
                  <a:pt x="10113818" y="8506691"/>
                </a:lnTo>
                <a:lnTo>
                  <a:pt x="0" y="8506691"/>
                </a:lnTo>
                <a:close/>
              </a:path>
            </a:pathLst>
          </a:custGeom>
        </p:spPr>
        <p:txBody>
          <a:bodyPr wrap="square">
            <a:noAutofit/>
          </a:bodyPr>
          <a:lstStyle/>
          <a:p>
            <a:endParaRPr lang="en-ID"/>
          </a:p>
        </p:txBody>
      </p:sp>
    </p:spTree>
    <p:extLst>
      <p:ext uri="{BB962C8B-B14F-4D97-AF65-F5344CB8AC3E}">
        <p14:creationId xmlns:p14="http://schemas.microsoft.com/office/powerpoint/2010/main" val="39600001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8_Custom Layout">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54C89112-EC07-460B-BF55-697E41199C22}"/>
              </a:ext>
            </a:extLst>
          </p:cNvPr>
          <p:cNvSpPr>
            <a:spLocks noGrp="1"/>
          </p:cNvSpPr>
          <p:nvPr>
            <p:ph type="pic" sz="quarter" idx="10"/>
          </p:nvPr>
        </p:nvSpPr>
        <p:spPr>
          <a:xfrm>
            <a:off x="0" y="2660073"/>
            <a:ext cx="10307782" cy="8091054"/>
          </a:xfrm>
          <a:custGeom>
            <a:avLst/>
            <a:gdLst>
              <a:gd name="connsiteX0" fmla="*/ 0 w 10307782"/>
              <a:gd name="connsiteY0" fmla="*/ 0 h 8091054"/>
              <a:gd name="connsiteX1" fmla="*/ 10307782 w 10307782"/>
              <a:gd name="connsiteY1" fmla="*/ 0 h 8091054"/>
              <a:gd name="connsiteX2" fmla="*/ 10307782 w 10307782"/>
              <a:gd name="connsiteY2" fmla="*/ 8091054 h 8091054"/>
              <a:gd name="connsiteX3" fmla="*/ 0 w 10307782"/>
              <a:gd name="connsiteY3" fmla="*/ 8091054 h 8091054"/>
            </a:gdLst>
            <a:ahLst/>
            <a:cxnLst>
              <a:cxn ang="0">
                <a:pos x="connsiteX0" y="connsiteY0"/>
              </a:cxn>
              <a:cxn ang="0">
                <a:pos x="connsiteX1" y="connsiteY1"/>
              </a:cxn>
              <a:cxn ang="0">
                <a:pos x="connsiteX2" y="connsiteY2"/>
              </a:cxn>
              <a:cxn ang="0">
                <a:pos x="connsiteX3" y="connsiteY3"/>
              </a:cxn>
            </a:cxnLst>
            <a:rect l="l" t="t" r="r" b="b"/>
            <a:pathLst>
              <a:path w="10307782" h="8091054">
                <a:moveTo>
                  <a:pt x="0" y="0"/>
                </a:moveTo>
                <a:lnTo>
                  <a:pt x="10307782" y="0"/>
                </a:lnTo>
                <a:lnTo>
                  <a:pt x="10307782" y="8091054"/>
                </a:lnTo>
                <a:lnTo>
                  <a:pt x="0" y="8091054"/>
                </a:lnTo>
                <a:close/>
              </a:path>
            </a:pathLst>
          </a:custGeom>
        </p:spPr>
        <p:txBody>
          <a:bodyPr wrap="square">
            <a:noAutofit/>
          </a:bodyPr>
          <a:lstStyle/>
          <a:p>
            <a:endParaRPr lang="en-ID"/>
          </a:p>
        </p:txBody>
      </p:sp>
    </p:spTree>
    <p:extLst>
      <p:ext uri="{BB962C8B-B14F-4D97-AF65-F5344CB8AC3E}">
        <p14:creationId xmlns:p14="http://schemas.microsoft.com/office/powerpoint/2010/main" val="21008801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682949" y="728307"/>
            <a:ext cx="21113353" cy="264406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82949" y="3641531"/>
            <a:ext cx="21113353" cy="86795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682949" y="12678860"/>
            <a:ext cx="5507831" cy="728306"/>
          </a:xfrm>
          <a:prstGeom prst="rect">
            <a:avLst/>
          </a:prstGeom>
        </p:spPr>
        <p:txBody>
          <a:bodyPr vert="horz" lIns="91440" tIns="45720" rIns="91440" bIns="45720" rtlCol="0" anchor="ctr"/>
          <a:lstStyle>
            <a:lvl1pPr algn="l">
              <a:defRPr sz="2394">
                <a:solidFill>
                  <a:schemeClr val="tx1">
                    <a:tint val="75000"/>
                  </a:schemeClr>
                </a:solidFill>
              </a:defRPr>
            </a:lvl1pPr>
          </a:lstStyle>
          <a:p>
            <a:fld id="{146582BB-89E5-4105-AA76-CDB551548A42}" type="datetimeFigureOut">
              <a:rPr lang="en-ID" smtClean="0"/>
              <a:t>05/05/2025</a:t>
            </a:fld>
            <a:endParaRPr lang="en-ID"/>
          </a:p>
        </p:txBody>
      </p:sp>
      <p:sp>
        <p:nvSpPr>
          <p:cNvPr id="5" name="Footer Placeholder 4"/>
          <p:cNvSpPr>
            <a:spLocks noGrp="1"/>
          </p:cNvSpPr>
          <p:nvPr>
            <p:ph type="ftr" sz="quarter" idx="3"/>
          </p:nvPr>
        </p:nvSpPr>
        <p:spPr>
          <a:xfrm>
            <a:off x="8108752" y="12678860"/>
            <a:ext cx="8261747" cy="728306"/>
          </a:xfrm>
          <a:prstGeom prst="rect">
            <a:avLst/>
          </a:prstGeom>
        </p:spPr>
        <p:txBody>
          <a:bodyPr vert="horz" lIns="91440" tIns="45720" rIns="91440" bIns="45720" rtlCol="0" anchor="ctr"/>
          <a:lstStyle>
            <a:lvl1pPr algn="ctr">
              <a:defRPr sz="2394">
                <a:solidFill>
                  <a:schemeClr val="tx1">
                    <a:tint val="75000"/>
                  </a:schemeClr>
                </a:solidFill>
              </a:defRPr>
            </a:lvl1pPr>
          </a:lstStyle>
          <a:p>
            <a:endParaRPr lang="en-ID"/>
          </a:p>
        </p:txBody>
      </p:sp>
      <p:sp>
        <p:nvSpPr>
          <p:cNvPr id="6" name="Slide Number Placeholder 5"/>
          <p:cNvSpPr>
            <a:spLocks noGrp="1"/>
          </p:cNvSpPr>
          <p:nvPr>
            <p:ph type="sldNum" sz="quarter" idx="4"/>
          </p:nvPr>
        </p:nvSpPr>
        <p:spPr>
          <a:xfrm>
            <a:off x="17288470" y="12678860"/>
            <a:ext cx="5507831" cy="728306"/>
          </a:xfrm>
          <a:prstGeom prst="rect">
            <a:avLst/>
          </a:prstGeom>
        </p:spPr>
        <p:txBody>
          <a:bodyPr vert="horz" lIns="91440" tIns="45720" rIns="91440" bIns="45720" rtlCol="0" anchor="ctr"/>
          <a:lstStyle>
            <a:lvl1pPr algn="r">
              <a:defRPr sz="2394">
                <a:solidFill>
                  <a:schemeClr val="tx1">
                    <a:tint val="75000"/>
                  </a:schemeClr>
                </a:solidFill>
              </a:defRPr>
            </a:lvl1pPr>
          </a:lstStyle>
          <a:p>
            <a:fld id="{C5268B5C-60A6-425F-9288-87ACD217A250}" type="slidenum">
              <a:rPr lang="en-ID" smtClean="0"/>
              <a:t>‹#›</a:t>
            </a:fld>
            <a:endParaRPr lang="en-ID"/>
          </a:p>
        </p:txBody>
      </p:sp>
    </p:spTree>
    <p:extLst>
      <p:ext uri="{BB962C8B-B14F-4D97-AF65-F5344CB8AC3E}">
        <p14:creationId xmlns:p14="http://schemas.microsoft.com/office/powerpoint/2010/main" val="42614975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72" r:id="rId4"/>
    <p:sldLayoutId id="2147483664" r:id="rId5"/>
    <p:sldLayoutId id="2147483665" r:id="rId6"/>
    <p:sldLayoutId id="2147483666" r:id="rId7"/>
    <p:sldLayoutId id="2147483673" r:id="rId8"/>
    <p:sldLayoutId id="2147483667" r:id="rId9"/>
    <p:sldLayoutId id="2147483674" r:id="rId10"/>
    <p:sldLayoutId id="2147483675" r:id="rId11"/>
    <p:sldLayoutId id="2147483668" r:id="rId12"/>
    <p:sldLayoutId id="2147483669" r:id="rId13"/>
    <p:sldLayoutId id="2147483670" r:id="rId14"/>
    <p:sldLayoutId id="2147483671" r:id="rId15"/>
    <p:sldLayoutId id="2147483676" r:id="rId16"/>
    <p:sldLayoutId id="2147483677" r:id="rId17"/>
    <p:sldLayoutId id="2147483678" r:id="rId18"/>
    <p:sldLayoutId id="2147483679" r:id="rId19"/>
    <p:sldLayoutId id="2147483680" r:id="rId20"/>
  </p:sldLayoutIdLst>
  <p:txStyles>
    <p:titleStyle>
      <a:lvl1pPr algn="l" defTabSz="1823954" rtl="0" eaLnBrk="1" latinLnBrk="0" hangingPunct="1">
        <a:lnSpc>
          <a:spcPct val="90000"/>
        </a:lnSpc>
        <a:spcBef>
          <a:spcPct val="0"/>
        </a:spcBef>
        <a:buNone/>
        <a:defRPr sz="8777" kern="1200">
          <a:solidFill>
            <a:schemeClr val="tx1"/>
          </a:solidFill>
          <a:latin typeface="+mj-lt"/>
          <a:ea typeface="+mj-ea"/>
          <a:cs typeface="+mj-cs"/>
        </a:defRPr>
      </a:lvl1pPr>
    </p:titleStyle>
    <p:bodyStyle>
      <a:lvl1pPr marL="455988" indent="-455988" algn="l" defTabSz="1823954" rtl="0" eaLnBrk="1" latinLnBrk="0" hangingPunct="1">
        <a:lnSpc>
          <a:spcPct val="90000"/>
        </a:lnSpc>
        <a:spcBef>
          <a:spcPts val="1995"/>
        </a:spcBef>
        <a:buFont typeface="Arial" panose="020B0604020202020204" pitchFamily="34" charset="0"/>
        <a:buChar char="•"/>
        <a:defRPr sz="5585" kern="1200">
          <a:solidFill>
            <a:schemeClr val="tx1"/>
          </a:solidFill>
          <a:latin typeface="+mn-lt"/>
          <a:ea typeface="+mn-ea"/>
          <a:cs typeface="+mn-cs"/>
        </a:defRPr>
      </a:lvl1pPr>
      <a:lvl2pPr marL="1367965" indent="-455988" algn="l" defTabSz="1823954" rtl="0" eaLnBrk="1" latinLnBrk="0" hangingPunct="1">
        <a:lnSpc>
          <a:spcPct val="90000"/>
        </a:lnSpc>
        <a:spcBef>
          <a:spcPts val="997"/>
        </a:spcBef>
        <a:buFont typeface="Arial" panose="020B0604020202020204" pitchFamily="34" charset="0"/>
        <a:buChar char="•"/>
        <a:defRPr sz="4787" kern="1200">
          <a:solidFill>
            <a:schemeClr val="tx1"/>
          </a:solidFill>
          <a:latin typeface="+mn-lt"/>
          <a:ea typeface="+mn-ea"/>
          <a:cs typeface="+mn-cs"/>
        </a:defRPr>
      </a:lvl2pPr>
      <a:lvl3pPr marL="2279942" indent="-455988" algn="l" defTabSz="1823954" rtl="0" eaLnBrk="1" latinLnBrk="0" hangingPunct="1">
        <a:lnSpc>
          <a:spcPct val="90000"/>
        </a:lnSpc>
        <a:spcBef>
          <a:spcPts val="997"/>
        </a:spcBef>
        <a:buFont typeface="Arial" panose="020B0604020202020204" pitchFamily="34" charset="0"/>
        <a:buChar char="•"/>
        <a:defRPr sz="3989" kern="1200">
          <a:solidFill>
            <a:schemeClr val="tx1"/>
          </a:solidFill>
          <a:latin typeface="+mn-lt"/>
          <a:ea typeface="+mn-ea"/>
          <a:cs typeface="+mn-cs"/>
        </a:defRPr>
      </a:lvl3pPr>
      <a:lvl4pPr marL="319191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4pPr>
      <a:lvl5pPr marL="410389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5pPr>
      <a:lvl6pPr marL="501587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6pPr>
      <a:lvl7pPr marL="5927849"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7pPr>
      <a:lvl8pPr marL="6839826"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8pPr>
      <a:lvl9pPr marL="7751803" indent="-455988" algn="l" defTabSz="1823954" rtl="0" eaLnBrk="1" latinLnBrk="0" hangingPunct="1">
        <a:lnSpc>
          <a:spcPct val="90000"/>
        </a:lnSpc>
        <a:spcBef>
          <a:spcPts val="997"/>
        </a:spcBef>
        <a:buFont typeface="Arial" panose="020B0604020202020204" pitchFamily="34" charset="0"/>
        <a:buChar char="•"/>
        <a:defRPr sz="3590" kern="1200">
          <a:solidFill>
            <a:schemeClr val="tx1"/>
          </a:solidFill>
          <a:latin typeface="+mn-lt"/>
          <a:ea typeface="+mn-ea"/>
          <a:cs typeface="+mn-cs"/>
        </a:defRPr>
      </a:lvl9pPr>
    </p:bodyStyle>
    <p:otherStyle>
      <a:defPPr>
        <a:defRPr lang="en-US"/>
      </a:defPPr>
      <a:lvl1pPr marL="0" algn="l" defTabSz="1823954" rtl="0" eaLnBrk="1" latinLnBrk="0" hangingPunct="1">
        <a:defRPr sz="3590" kern="1200">
          <a:solidFill>
            <a:schemeClr val="tx1"/>
          </a:solidFill>
          <a:latin typeface="+mn-lt"/>
          <a:ea typeface="+mn-ea"/>
          <a:cs typeface="+mn-cs"/>
        </a:defRPr>
      </a:lvl1pPr>
      <a:lvl2pPr marL="911977" algn="l" defTabSz="1823954" rtl="0" eaLnBrk="1" latinLnBrk="0" hangingPunct="1">
        <a:defRPr sz="3590" kern="1200">
          <a:solidFill>
            <a:schemeClr val="tx1"/>
          </a:solidFill>
          <a:latin typeface="+mn-lt"/>
          <a:ea typeface="+mn-ea"/>
          <a:cs typeface="+mn-cs"/>
        </a:defRPr>
      </a:lvl2pPr>
      <a:lvl3pPr marL="1823954" algn="l" defTabSz="1823954" rtl="0" eaLnBrk="1" latinLnBrk="0" hangingPunct="1">
        <a:defRPr sz="3590" kern="1200">
          <a:solidFill>
            <a:schemeClr val="tx1"/>
          </a:solidFill>
          <a:latin typeface="+mn-lt"/>
          <a:ea typeface="+mn-ea"/>
          <a:cs typeface="+mn-cs"/>
        </a:defRPr>
      </a:lvl3pPr>
      <a:lvl4pPr marL="2735931" algn="l" defTabSz="1823954" rtl="0" eaLnBrk="1" latinLnBrk="0" hangingPunct="1">
        <a:defRPr sz="3590" kern="1200">
          <a:solidFill>
            <a:schemeClr val="tx1"/>
          </a:solidFill>
          <a:latin typeface="+mn-lt"/>
          <a:ea typeface="+mn-ea"/>
          <a:cs typeface="+mn-cs"/>
        </a:defRPr>
      </a:lvl4pPr>
      <a:lvl5pPr marL="3647907" algn="l" defTabSz="1823954" rtl="0" eaLnBrk="1" latinLnBrk="0" hangingPunct="1">
        <a:defRPr sz="3590" kern="1200">
          <a:solidFill>
            <a:schemeClr val="tx1"/>
          </a:solidFill>
          <a:latin typeface="+mn-lt"/>
          <a:ea typeface="+mn-ea"/>
          <a:cs typeface="+mn-cs"/>
        </a:defRPr>
      </a:lvl5pPr>
      <a:lvl6pPr marL="4559884" algn="l" defTabSz="1823954" rtl="0" eaLnBrk="1" latinLnBrk="0" hangingPunct="1">
        <a:defRPr sz="3590" kern="1200">
          <a:solidFill>
            <a:schemeClr val="tx1"/>
          </a:solidFill>
          <a:latin typeface="+mn-lt"/>
          <a:ea typeface="+mn-ea"/>
          <a:cs typeface="+mn-cs"/>
        </a:defRPr>
      </a:lvl6pPr>
      <a:lvl7pPr marL="5471861" algn="l" defTabSz="1823954" rtl="0" eaLnBrk="1" latinLnBrk="0" hangingPunct="1">
        <a:defRPr sz="3590" kern="1200">
          <a:solidFill>
            <a:schemeClr val="tx1"/>
          </a:solidFill>
          <a:latin typeface="+mn-lt"/>
          <a:ea typeface="+mn-ea"/>
          <a:cs typeface="+mn-cs"/>
        </a:defRPr>
      </a:lvl7pPr>
      <a:lvl8pPr marL="6383838" algn="l" defTabSz="1823954" rtl="0" eaLnBrk="1" latinLnBrk="0" hangingPunct="1">
        <a:defRPr sz="3590" kern="1200">
          <a:solidFill>
            <a:schemeClr val="tx1"/>
          </a:solidFill>
          <a:latin typeface="+mn-lt"/>
          <a:ea typeface="+mn-ea"/>
          <a:cs typeface="+mn-cs"/>
        </a:defRPr>
      </a:lvl8pPr>
      <a:lvl9pPr marL="7295815" algn="l" defTabSz="1823954" rtl="0" eaLnBrk="1" latinLnBrk="0" hangingPunct="1">
        <a:defRPr sz="35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4.jp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eg"/><Relationship Id="rId1" Type="http://schemas.openxmlformats.org/officeDocument/2006/relationships/slideLayout" Target="../slideLayouts/slideLayout2.xml"/><Relationship Id="rId6" Type="http://schemas.openxmlformats.org/officeDocument/2006/relationships/image" Target="../media/image21.jpg"/><Relationship Id="rId5" Type="http://schemas.openxmlformats.org/officeDocument/2006/relationships/image" Target="../media/image20.jpg"/><Relationship Id="rId4" Type="http://schemas.openxmlformats.org/officeDocument/2006/relationships/image" Target="../media/image19.jpg"/></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23.jpg"/><Relationship Id="rId1" Type="http://schemas.openxmlformats.org/officeDocument/2006/relationships/slideLayout" Target="../slideLayouts/slideLayout9.xml"/><Relationship Id="rId5" Type="http://schemas.openxmlformats.org/officeDocument/2006/relationships/image" Target="../media/image26.jpg"/><Relationship Id="rId4" Type="http://schemas.openxmlformats.org/officeDocument/2006/relationships/image" Target="../media/image25.jpg"/></Relationships>
</file>

<file path=ppt/slides/_rels/slide11.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image" Target="../media/image27.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g"/><Relationship Id="rId1" Type="http://schemas.openxmlformats.org/officeDocument/2006/relationships/slideLayout" Target="../slideLayouts/slideLayout4.xml"/><Relationship Id="rId5" Type="http://schemas.openxmlformats.org/officeDocument/2006/relationships/image" Target="../media/image32.png"/><Relationship Id="rId4" Type="http://schemas.openxmlformats.org/officeDocument/2006/relationships/image" Target="../media/image31.jpeg"/></Relationships>
</file>

<file path=ppt/slides/_rels/slide13.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 name="图片 29">
            <a:extLst>
              <a:ext uri="{FF2B5EF4-FFF2-40B4-BE49-F238E27FC236}">
                <a16:creationId xmlns:a16="http://schemas.microsoft.com/office/drawing/2014/main" id="{9E16AB84-3A6B-ADF6-A90B-3594F0D897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81086" cy="13679488"/>
          </a:xfrm>
          <a:prstGeom prst="rect">
            <a:avLst/>
          </a:prstGeom>
        </p:spPr>
      </p:pic>
      <p:sp>
        <p:nvSpPr>
          <p:cNvPr id="5" name="Subtitle 2">
            <a:extLst>
              <a:ext uri="{FF2B5EF4-FFF2-40B4-BE49-F238E27FC236}">
                <a16:creationId xmlns:a16="http://schemas.microsoft.com/office/drawing/2014/main" id="{00413B76-3BD1-4A8F-A199-3549C580BE6B}"/>
              </a:ext>
            </a:extLst>
          </p:cNvPr>
          <p:cNvSpPr txBox="1">
            <a:spLocks/>
          </p:cNvSpPr>
          <p:nvPr/>
        </p:nvSpPr>
        <p:spPr>
          <a:xfrm>
            <a:off x="1475559" y="10221856"/>
            <a:ext cx="6857949" cy="1831597"/>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3600" spc="600" dirty="0">
                <a:latin typeface="Poppins" panose="00000500000000000000" pitchFamily="2" charset="0"/>
                <a:ea typeface="Roboto" pitchFamily="2" charset="0"/>
                <a:cs typeface="Poppins" panose="00000500000000000000" pitchFamily="2" charset="0"/>
              </a:rPr>
              <a:t>Animation </a:t>
            </a:r>
          </a:p>
          <a:p>
            <a:pPr marL="0" indent="0">
              <a:buNone/>
            </a:pPr>
            <a:r>
              <a:rPr lang="en-US" sz="3600" spc="600" dirty="0">
                <a:latin typeface="Poppins" panose="00000500000000000000" pitchFamily="2" charset="0"/>
                <a:ea typeface="Roboto" pitchFamily="2" charset="0"/>
                <a:cs typeface="Poppins" panose="00000500000000000000" pitchFamily="2" charset="0"/>
              </a:rPr>
              <a:t>Ranshu GUO</a:t>
            </a:r>
          </a:p>
          <a:p>
            <a:pPr marL="0" indent="0">
              <a:buNone/>
            </a:pPr>
            <a:r>
              <a:rPr lang="en-US" sz="3600" spc="600" dirty="0">
                <a:latin typeface="Poppins" panose="00000500000000000000" pitchFamily="2" charset="0"/>
                <a:ea typeface="Roboto" pitchFamily="2" charset="0"/>
                <a:cs typeface="Poppins" panose="00000500000000000000" pitchFamily="2" charset="0"/>
              </a:rPr>
              <a:t>Adviser: Philip Organ</a:t>
            </a:r>
            <a:endParaRPr lang="en-US" sz="3600" spc="600" dirty="0">
              <a:latin typeface="Poppins" panose="00000500000000000000" pitchFamily="2" charset="0"/>
              <a:ea typeface="Cascadia Code SemiBold" panose="020B0609020000020004" pitchFamily="49" charset="0"/>
              <a:cs typeface="Poppins" panose="00000500000000000000" pitchFamily="2" charset="0"/>
            </a:endParaRPr>
          </a:p>
        </p:txBody>
      </p:sp>
      <p:sp>
        <p:nvSpPr>
          <p:cNvPr id="13" name="Title 1">
            <a:extLst>
              <a:ext uri="{FF2B5EF4-FFF2-40B4-BE49-F238E27FC236}">
                <a16:creationId xmlns:a16="http://schemas.microsoft.com/office/drawing/2014/main" id="{4AD82199-8BF7-4028-AF2F-7D1AB2AF771B}"/>
              </a:ext>
            </a:extLst>
          </p:cNvPr>
          <p:cNvSpPr txBox="1">
            <a:spLocks/>
          </p:cNvSpPr>
          <p:nvPr/>
        </p:nvSpPr>
        <p:spPr>
          <a:xfrm>
            <a:off x="1475559" y="8880810"/>
            <a:ext cx="10340253" cy="1863562"/>
          </a:xfrm>
          <a:prstGeom prst="rect">
            <a:avLst/>
          </a:prstGeom>
        </p:spPr>
        <p:txBody>
          <a:bodyPr>
            <a:normAutofit fontScale="85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13900" dirty="0">
                <a:latin typeface="Montserrat Black" panose="00000A00000000000000" pitchFamily="2" charset="0"/>
                <a:ea typeface="Inter Medium" panose="02000603000000020004" pitchFamily="50" charset="0"/>
                <a:cs typeface="Poppins SemiBold" panose="00000700000000000000" pitchFamily="2" charset="0"/>
              </a:rPr>
              <a:t>D</a:t>
            </a:r>
            <a:r>
              <a:rPr lang="en-US" altLang="zh-CN" sz="13900" dirty="0">
                <a:latin typeface="Montserrat Black" panose="00000A00000000000000" pitchFamily="2" charset="0"/>
                <a:ea typeface="Inter Medium" panose="02000603000000020004" pitchFamily="50" charset="0"/>
                <a:cs typeface="Poppins SemiBold" panose="00000700000000000000" pitchFamily="2" charset="0"/>
              </a:rPr>
              <a:t>reamweb</a:t>
            </a:r>
            <a:r>
              <a:rPr lang="en-US" sz="13900" dirty="0">
                <a:latin typeface="Montserrat Black" panose="00000A00000000000000" pitchFamily="2" charset="0"/>
                <a:ea typeface="Inter Medium" panose="02000603000000020004" pitchFamily="50" charset="0"/>
                <a:cs typeface="Poppins SemiBold" panose="00000700000000000000" pitchFamily="2" charset="0"/>
              </a:rPr>
              <a:t>.</a:t>
            </a:r>
          </a:p>
        </p:txBody>
      </p:sp>
    </p:spTree>
    <p:extLst>
      <p:ext uri="{BB962C8B-B14F-4D97-AF65-F5344CB8AC3E}">
        <p14:creationId xmlns:p14="http://schemas.microsoft.com/office/powerpoint/2010/main" val="533721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图片 17">
            <a:extLst>
              <a:ext uri="{FF2B5EF4-FFF2-40B4-BE49-F238E27FC236}">
                <a16:creationId xmlns:a16="http://schemas.microsoft.com/office/drawing/2014/main" id="{4051EAD2-71F6-F766-A2C9-20D8746E68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65084"/>
            <a:ext cx="24597561" cy="13744572"/>
          </a:xfrm>
          <a:prstGeom prst="rect">
            <a:avLst/>
          </a:prstGeom>
        </p:spPr>
      </p:pic>
      <p:sp>
        <p:nvSpPr>
          <p:cNvPr id="10" name="Subtitle 2">
            <a:extLst>
              <a:ext uri="{FF2B5EF4-FFF2-40B4-BE49-F238E27FC236}">
                <a16:creationId xmlns:a16="http://schemas.microsoft.com/office/drawing/2014/main" id="{D54A2230-3010-4EF3-AC95-FB63E4587425}"/>
              </a:ext>
            </a:extLst>
          </p:cNvPr>
          <p:cNvSpPr txBox="1">
            <a:spLocks/>
          </p:cNvSpPr>
          <p:nvPr/>
        </p:nvSpPr>
        <p:spPr>
          <a:xfrm>
            <a:off x="21971072" y="777896"/>
            <a:ext cx="2516653" cy="3572626"/>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US" sz="3200" dirty="0">
                <a:solidFill>
                  <a:schemeClr val="accent1">
                    <a:lumMod val="40000"/>
                    <a:lumOff val="60000"/>
                  </a:schemeClr>
                </a:solidFill>
                <a:latin typeface="Cascadia Mono ExtraLight" panose="020B0609020000020004" pitchFamily="49" charset="0"/>
                <a:ea typeface="Cascadia Mono ExtraLight" panose="020B0609020000020004" pitchFamily="49" charset="0"/>
                <a:cs typeface="Cascadia Mono ExtraLight" panose="020B0609020000020004" pitchFamily="49" charset="0"/>
              </a:rPr>
              <a:t>A spider expressed in the form of lines</a:t>
            </a:r>
          </a:p>
        </p:txBody>
      </p:sp>
      <p:sp>
        <p:nvSpPr>
          <p:cNvPr id="13" name="Oval 12">
            <a:extLst>
              <a:ext uri="{FF2B5EF4-FFF2-40B4-BE49-F238E27FC236}">
                <a16:creationId xmlns:a16="http://schemas.microsoft.com/office/drawing/2014/main" id="{B07681B2-3A5A-42F0-8DF8-F1A8432DEEAB}"/>
              </a:ext>
            </a:extLst>
          </p:cNvPr>
          <p:cNvSpPr/>
          <p:nvPr/>
        </p:nvSpPr>
        <p:spPr>
          <a:xfrm>
            <a:off x="9365604" y="6880631"/>
            <a:ext cx="7346338" cy="7346338"/>
          </a:xfrm>
          <a:prstGeom prst="ellipse">
            <a:avLst/>
          </a:prstGeom>
          <a:solidFill>
            <a:srgbClr val="FF0000">
              <a:alpha val="62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endParaRPr lang="en-ID" dirty="0"/>
          </a:p>
        </p:txBody>
      </p:sp>
      <p:sp>
        <p:nvSpPr>
          <p:cNvPr id="12" name="Oval 11">
            <a:extLst>
              <a:ext uri="{FF2B5EF4-FFF2-40B4-BE49-F238E27FC236}">
                <a16:creationId xmlns:a16="http://schemas.microsoft.com/office/drawing/2014/main" id="{83D412CF-D798-4A7B-A1C6-ADFD83F74D07}"/>
              </a:ext>
            </a:extLst>
          </p:cNvPr>
          <p:cNvSpPr/>
          <p:nvPr/>
        </p:nvSpPr>
        <p:spPr>
          <a:xfrm>
            <a:off x="21331218" y="-260098"/>
            <a:ext cx="3796360" cy="3796361"/>
          </a:xfrm>
          <a:prstGeom prst="ellipse">
            <a:avLst/>
          </a:prstGeom>
          <a:solidFill>
            <a:schemeClr val="accent1">
              <a:alpha val="62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4" name="Oval 13">
            <a:extLst>
              <a:ext uri="{FF2B5EF4-FFF2-40B4-BE49-F238E27FC236}">
                <a16:creationId xmlns:a16="http://schemas.microsoft.com/office/drawing/2014/main" id="{B165A0D9-2C12-48B1-8630-5148B38FF4AE}"/>
              </a:ext>
            </a:extLst>
          </p:cNvPr>
          <p:cNvSpPr/>
          <p:nvPr/>
        </p:nvSpPr>
        <p:spPr>
          <a:xfrm>
            <a:off x="-1900633" y="-2087156"/>
            <a:ext cx="6355514" cy="6355515"/>
          </a:xfrm>
          <a:prstGeom prst="ellipse">
            <a:avLst/>
          </a:prstGeom>
          <a:solidFill>
            <a:srgbClr val="FFC000">
              <a:alpha val="62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cxnSp>
        <p:nvCxnSpPr>
          <p:cNvPr id="17" name="Straight Connector 16">
            <a:extLst>
              <a:ext uri="{FF2B5EF4-FFF2-40B4-BE49-F238E27FC236}">
                <a16:creationId xmlns:a16="http://schemas.microsoft.com/office/drawing/2014/main" id="{9EDC7D2A-A194-4FB4-8E8A-CCD825ECEEAE}"/>
              </a:ext>
            </a:extLst>
          </p:cNvPr>
          <p:cNvCxnSpPr>
            <a:cxnSpLocks/>
          </p:cNvCxnSpPr>
          <p:nvPr/>
        </p:nvCxnSpPr>
        <p:spPr>
          <a:xfrm>
            <a:off x="19563418" y="1145834"/>
            <a:ext cx="22978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itle 1">
            <a:extLst>
              <a:ext uri="{FF2B5EF4-FFF2-40B4-BE49-F238E27FC236}">
                <a16:creationId xmlns:a16="http://schemas.microsoft.com/office/drawing/2014/main" id="{02F37A16-BB35-A341-8199-A576C5FFE1E9}"/>
              </a:ext>
            </a:extLst>
          </p:cNvPr>
          <p:cNvSpPr txBox="1">
            <a:spLocks/>
          </p:cNvSpPr>
          <p:nvPr/>
        </p:nvSpPr>
        <p:spPr>
          <a:xfrm>
            <a:off x="1122006" y="384535"/>
            <a:ext cx="6736330" cy="12535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i="1" dirty="0">
                <a:latin typeface="Poppins SemiBold" panose="00000700000000000000" pitchFamily="2" charset="0"/>
                <a:ea typeface="Inter Medium" panose="02000603000000020004" pitchFamily="50" charset="0"/>
                <a:cs typeface="Poppins SemiBold" panose="00000700000000000000" pitchFamily="2" charset="0"/>
              </a:rPr>
              <a:t>Background</a:t>
            </a:r>
          </a:p>
        </p:txBody>
      </p:sp>
      <p:sp>
        <p:nvSpPr>
          <p:cNvPr id="11" name="Rectangle 6">
            <a:extLst>
              <a:ext uri="{FF2B5EF4-FFF2-40B4-BE49-F238E27FC236}">
                <a16:creationId xmlns:a16="http://schemas.microsoft.com/office/drawing/2014/main" id="{7BC3711B-4F0E-8565-4362-B662AEF1A589}"/>
              </a:ext>
            </a:extLst>
          </p:cNvPr>
          <p:cNvSpPr/>
          <p:nvPr/>
        </p:nvSpPr>
        <p:spPr>
          <a:xfrm>
            <a:off x="1086716" y="9008359"/>
            <a:ext cx="13543240" cy="4454553"/>
          </a:xfrm>
          <a:prstGeom prst="rect">
            <a:avLst/>
          </a:prstGeom>
        </p:spPr>
        <p:txBody>
          <a:bodyPr wrap="square">
            <a:spAutoFit/>
          </a:bodyPr>
          <a:lstStyle/>
          <a:p>
            <a:pPr algn="just">
              <a:lnSpc>
                <a:spcPct val="150000"/>
              </a:lnSpc>
            </a:pPr>
            <a:r>
              <a:rPr lang="en-US" sz="3200" dirty="0">
                <a:solidFill>
                  <a:schemeClr val="bg1"/>
                </a:solidFill>
                <a:latin typeface="Poppins" panose="00000500000000000000" pitchFamily="2" charset="0"/>
                <a:ea typeface="Open Sans" panose="020B0606030504020204" pitchFamily="34" charset="0"/>
                <a:cs typeface="Poppins" panose="00000500000000000000" pitchFamily="2" charset="0"/>
              </a:rPr>
              <a:t>However, there lurks an evil consciousness called "virus" in the </a:t>
            </a:r>
            <a:r>
              <a:rPr lang="en-US" sz="3200" dirty="0" err="1">
                <a:solidFill>
                  <a:schemeClr val="bg1"/>
                </a:solidFill>
                <a:latin typeface="Poppins" panose="00000500000000000000" pitchFamily="2" charset="0"/>
                <a:ea typeface="Open Sans" panose="020B0606030504020204" pitchFamily="34" charset="0"/>
                <a:cs typeface="Poppins" panose="00000500000000000000" pitchFamily="2" charset="0"/>
              </a:rPr>
              <a:t>DreamNet</a:t>
            </a:r>
            <a:r>
              <a:rPr lang="en-US" sz="3200" dirty="0">
                <a:solidFill>
                  <a:schemeClr val="bg1"/>
                </a:solidFill>
                <a:latin typeface="Poppins" panose="00000500000000000000" pitchFamily="2" charset="0"/>
                <a:ea typeface="Open Sans" panose="020B0606030504020204" pitchFamily="34" charset="0"/>
                <a:cs typeface="Poppins" panose="00000500000000000000" pitchFamily="2" charset="0"/>
              </a:rPr>
              <a:t> system. It is a by-product of the experiment and might also be the embodiment of malicious programs by some scientists. It is eroding this dream world, attempting to control the user's consciousness and extend virtual manipulation to the real society.</a:t>
            </a:r>
            <a:endParaRPr lang="en-ID" sz="3200" dirty="0">
              <a:solidFill>
                <a:schemeClr val="bg1"/>
              </a:solidFill>
              <a:latin typeface="Poppins" panose="00000500000000000000" pitchFamily="2" charset="0"/>
              <a:ea typeface="Open Sans" panose="020B0606030504020204" pitchFamily="34" charset="0"/>
              <a:cs typeface="Poppins" panose="00000500000000000000" pitchFamily="2" charset="0"/>
            </a:endParaRPr>
          </a:p>
        </p:txBody>
      </p:sp>
      <p:sp>
        <p:nvSpPr>
          <p:cNvPr id="7" name="Rectangle 6">
            <a:extLst>
              <a:ext uri="{FF2B5EF4-FFF2-40B4-BE49-F238E27FC236}">
                <a16:creationId xmlns:a16="http://schemas.microsoft.com/office/drawing/2014/main" id="{50455C41-BF94-4088-AF64-50F24C998AF9}"/>
              </a:ext>
            </a:extLst>
          </p:cNvPr>
          <p:cNvSpPr/>
          <p:nvPr/>
        </p:nvSpPr>
        <p:spPr>
          <a:xfrm>
            <a:off x="1086716" y="1638083"/>
            <a:ext cx="13543240" cy="7409208"/>
          </a:xfrm>
          <a:prstGeom prst="rect">
            <a:avLst/>
          </a:prstGeom>
        </p:spPr>
        <p:txBody>
          <a:bodyPr wrap="square">
            <a:spAutoFit/>
          </a:bodyPr>
          <a:lstStyle/>
          <a:p>
            <a:pPr algn="just">
              <a:lnSpc>
                <a:spcPct val="150000"/>
              </a:lnSpc>
            </a:pPr>
            <a:r>
              <a:rPr lang="en-US" sz="3200" dirty="0">
                <a:solidFill>
                  <a:schemeClr val="bg1"/>
                </a:solidFill>
                <a:latin typeface="Poppins" panose="00000500000000000000" pitchFamily="2" charset="0"/>
                <a:ea typeface="Open Sans" panose="020B0606030504020204" pitchFamily="34" charset="0"/>
                <a:cs typeface="Poppins" panose="00000500000000000000" pitchFamily="2" charset="0"/>
              </a:rPr>
              <a:t>In a highly developed technological era, virtual reality (VR) technology has been able to deeply integrate human consciousness into a virtual world called "Dreamnet". In this system, people can not only experience a dream-like surreal environment, but also acquire abilities like superpowers. Originally, "Dream Net" was developed to help people explore psychology, creativity and the space of dreams. However, as the project progressed, its controllers gradually used it for secret experiments and even attempted to influence the real world through this system. </a:t>
            </a:r>
          </a:p>
        </p:txBody>
      </p:sp>
    </p:spTree>
    <p:extLst>
      <p:ext uri="{BB962C8B-B14F-4D97-AF65-F5344CB8AC3E}">
        <p14:creationId xmlns:p14="http://schemas.microsoft.com/office/powerpoint/2010/main" val="826772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32A94-85CD-AF21-71AB-6F160763CA4D}"/>
            </a:ext>
          </a:extLst>
        </p:cNvPr>
        <p:cNvGrpSpPr/>
        <p:nvPr/>
      </p:nvGrpSpPr>
      <p:grpSpPr>
        <a:xfrm>
          <a:off x="0" y="0"/>
          <a:ext cx="0" cy="0"/>
          <a:chOff x="0" y="0"/>
          <a:chExt cx="0" cy="0"/>
        </a:xfrm>
      </p:grpSpPr>
      <p:pic>
        <p:nvPicPr>
          <p:cNvPr id="5" name="图片 4">
            <a:extLst>
              <a:ext uri="{FF2B5EF4-FFF2-40B4-BE49-F238E27FC236}">
                <a16:creationId xmlns:a16="http://schemas.microsoft.com/office/drawing/2014/main" id="{104ABE63-F76D-194A-D8A7-FD44ABC93A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14"/>
            <a:ext cx="24480166" cy="13678974"/>
          </a:xfrm>
          <a:prstGeom prst="rect">
            <a:avLst/>
          </a:prstGeom>
        </p:spPr>
      </p:pic>
      <p:sp>
        <p:nvSpPr>
          <p:cNvPr id="10" name="Subtitle 2">
            <a:extLst>
              <a:ext uri="{FF2B5EF4-FFF2-40B4-BE49-F238E27FC236}">
                <a16:creationId xmlns:a16="http://schemas.microsoft.com/office/drawing/2014/main" id="{7C18E1FA-05B6-1DB8-792C-C9C454CC0105}"/>
              </a:ext>
            </a:extLst>
          </p:cNvPr>
          <p:cNvSpPr txBox="1">
            <a:spLocks/>
          </p:cNvSpPr>
          <p:nvPr/>
        </p:nvSpPr>
        <p:spPr>
          <a:xfrm>
            <a:off x="21861237" y="10106348"/>
            <a:ext cx="2516653" cy="3572626"/>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US" sz="3200" dirty="0">
                <a:solidFill>
                  <a:schemeClr val="accent1">
                    <a:lumMod val="40000"/>
                    <a:lumOff val="60000"/>
                  </a:schemeClr>
                </a:solidFill>
                <a:latin typeface="Cascadia Mono ExtraLight" panose="020B0609020000020004" pitchFamily="49" charset="0"/>
                <a:ea typeface="Cascadia Mono ExtraLight" panose="020B0609020000020004" pitchFamily="49" charset="0"/>
                <a:cs typeface="Cascadia Mono ExtraLight" panose="020B0609020000020004" pitchFamily="49" charset="0"/>
              </a:rPr>
              <a:t>A spider expressed in the form of lines</a:t>
            </a:r>
          </a:p>
        </p:txBody>
      </p:sp>
      <p:sp>
        <p:nvSpPr>
          <p:cNvPr id="13" name="Oval 12">
            <a:extLst>
              <a:ext uri="{FF2B5EF4-FFF2-40B4-BE49-F238E27FC236}">
                <a16:creationId xmlns:a16="http://schemas.microsoft.com/office/drawing/2014/main" id="{FC60A045-D5A0-D712-84A2-3BC1295ADDDF}"/>
              </a:ext>
            </a:extLst>
          </p:cNvPr>
          <p:cNvSpPr/>
          <p:nvPr/>
        </p:nvSpPr>
        <p:spPr>
          <a:xfrm>
            <a:off x="-1121565" y="-921307"/>
            <a:ext cx="7346338" cy="7346338"/>
          </a:xfrm>
          <a:prstGeom prst="ellipse">
            <a:avLst/>
          </a:prstGeom>
          <a:solidFill>
            <a:srgbClr val="FF0000">
              <a:alpha val="62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endParaRPr lang="en-ID" dirty="0"/>
          </a:p>
        </p:txBody>
      </p:sp>
      <p:sp>
        <p:nvSpPr>
          <p:cNvPr id="12" name="Oval 11">
            <a:extLst>
              <a:ext uri="{FF2B5EF4-FFF2-40B4-BE49-F238E27FC236}">
                <a16:creationId xmlns:a16="http://schemas.microsoft.com/office/drawing/2014/main" id="{ABB5C19F-7B84-EF06-ACD0-92091F1BEF1F}"/>
              </a:ext>
            </a:extLst>
          </p:cNvPr>
          <p:cNvSpPr/>
          <p:nvPr/>
        </p:nvSpPr>
        <p:spPr>
          <a:xfrm>
            <a:off x="18734489" y="8544053"/>
            <a:ext cx="3796360" cy="3796361"/>
          </a:xfrm>
          <a:prstGeom prst="ellipse">
            <a:avLst/>
          </a:prstGeom>
          <a:solidFill>
            <a:schemeClr val="accent1">
              <a:alpha val="62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sp>
        <p:nvSpPr>
          <p:cNvPr id="14" name="Oval 13">
            <a:extLst>
              <a:ext uri="{FF2B5EF4-FFF2-40B4-BE49-F238E27FC236}">
                <a16:creationId xmlns:a16="http://schemas.microsoft.com/office/drawing/2014/main" id="{96F0F5DC-41CF-81D8-4300-DD55B436A690}"/>
              </a:ext>
            </a:extLst>
          </p:cNvPr>
          <p:cNvSpPr/>
          <p:nvPr/>
        </p:nvSpPr>
        <p:spPr>
          <a:xfrm>
            <a:off x="6959075" y="6592618"/>
            <a:ext cx="6355514" cy="6355515"/>
          </a:xfrm>
          <a:prstGeom prst="ellipse">
            <a:avLst/>
          </a:prstGeom>
          <a:solidFill>
            <a:srgbClr val="FFC000">
              <a:alpha val="62000"/>
            </a:srgb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cxnSp>
        <p:nvCxnSpPr>
          <p:cNvPr id="17" name="Straight Connector 16">
            <a:extLst>
              <a:ext uri="{FF2B5EF4-FFF2-40B4-BE49-F238E27FC236}">
                <a16:creationId xmlns:a16="http://schemas.microsoft.com/office/drawing/2014/main" id="{5172A8D3-1BD6-F9C1-7CA5-B436850AC22A}"/>
              </a:ext>
            </a:extLst>
          </p:cNvPr>
          <p:cNvCxnSpPr>
            <a:cxnSpLocks/>
          </p:cNvCxnSpPr>
          <p:nvPr/>
        </p:nvCxnSpPr>
        <p:spPr>
          <a:xfrm>
            <a:off x="19563418" y="10442234"/>
            <a:ext cx="229781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Title 1">
            <a:extLst>
              <a:ext uri="{FF2B5EF4-FFF2-40B4-BE49-F238E27FC236}">
                <a16:creationId xmlns:a16="http://schemas.microsoft.com/office/drawing/2014/main" id="{0AFDCA4B-2F95-0193-D88E-D308923C4675}"/>
              </a:ext>
            </a:extLst>
          </p:cNvPr>
          <p:cNvSpPr txBox="1">
            <a:spLocks/>
          </p:cNvSpPr>
          <p:nvPr/>
        </p:nvSpPr>
        <p:spPr>
          <a:xfrm>
            <a:off x="996514" y="247719"/>
            <a:ext cx="8299331" cy="1253547"/>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i="1" dirty="0">
                <a:latin typeface="Poppins SemiBold" panose="00000700000000000000" pitchFamily="2" charset="0"/>
                <a:ea typeface="Inter Medium" panose="02000603000000020004" pitchFamily="50" charset="0"/>
                <a:cs typeface="Poppins SemiBold" panose="00000700000000000000" pitchFamily="2" charset="0"/>
              </a:rPr>
              <a:t>Story Outline</a:t>
            </a:r>
          </a:p>
        </p:txBody>
      </p:sp>
      <p:sp>
        <p:nvSpPr>
          <p:cNvPr id="3" name="文本框 2">
            <a:extLst>
              <a:ext uri="{FF2B5EF4-FFF2-40B4-BE49-F238E27FC236}">
                <a16:creationId xmlns:a16="http://schemas.microsoft.com/office/drawing/2014/main" id="{B3128AC3-550C-7FBA-2EEC-590F29A09D13}"/>
              </a:ext>
            </a:extLst>
          </p:cNvPr>
          <p:cNvSpPr txBox="1"/>
          <p:nvPr/>
        </p:nvSpPr>
        <p:spPr>
          <a:xfrm>
            <a:off x="1086715" y="1501266"/>
            <a:ext cx="14632378" cy="11726287"/>
          </a:xfrm>
          <a:prstGeom prst="rect">
            <a:avLst/>
          </a:prstGeom>
          <a:noFill/>
        </p:spPr>
        <p:txBody>
          <a:bodyPr wrap="square">
            <a:spAutoFit/>
          </a:bodyPr>
          <a:lstStyle/>
          <a:p>
            <a:r>
              <a:rPr lang="zh-CN" altLang="en-US" sz="2800" dirty="0">
                <a:latin typeface="Cascadia Code SemiBold" panose="020B0609020000020004" pitchFamily="49" charset="0"/>
                <a:cs typeface="Cascadia Code SemiBold" panose="020B0609020000020004" pitchFamily="49" charset="0"/>
              </a:rPr>
              <a:t>In the near future, virtual reality technology will be highly developed, and humans will be able to enter a virtual world called "Dreamweb" through neural interfaces. This system was originally conceived as a space for exploring consciousness and creativity, but certain forces have secretly transformed it into a tool for manipulating human consciousness.When the technical genius Talia was cracking the source code of DreamNet once, she received a mysterious email inviting her to enter the system to explore the "deep truth". After she put on the VR headset and entered the Dreamnet, she found that she had the ability to control time and space. At first glance, Mengwang seemed fantastical and beautiful, like a dream, but she soon noticed something unusual: the scenery gradually distorted, time was in disarray, and some areas began to collapse.In collaboration with other "invitees", she delved deep into DreamNet and eventually discovered a hidden virtual laboratory where a large amount of confidential data about the manipulation plan behind DreamNet was stored. All of this is aimed at attempting to control users' consciousness through Mengwang and even influence their decisions and behaviors in reality.Talia eventually engaged in a fierce battle with the virus entity in the core of the laboratory. With her ability to adapt to the environment and release lasers, she defeated the virus and destroyed the core of the laboratory, putting an end to this crisis of consciousness.After returning to the real world, Talia realized that the power of technology must go hand in hand with ethics. She is determined to safeguard the original intention of DreamNet - to be a space of freedom and creation, rather than a tool for manipulation and destruction.</a:t>
            </a:r>
          </a:p>
        </p:txBody>
      </p:sp>
    </p:spTree>
    <p:extLst>
      <p:ext uri="{BB962C8B-B14F-4D97-AF65-F5344CB8AC3E}">
        <p14:creationId xmlns:p14="http://schemas.microsoft.com/office/powerpoint/2010/main" val="2871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6032F3-5863-8ADD-DCE5-13579D8C5D7F}"/>
            </a:ext>
          </a:extLst>
        </p:cNvPr>
        <p:cNvGrpSpPr/>
        <p:nvPr/>
      </p:nvGrpSpPr>
      <p:grpSpPr>
        <a:xfrm>
          <a:off x="0" y="0"/>
          <a:ext cx="0" cy="0"/>
          <a:chOff x="0" y="0"/>
          <a:chExt cx="0" cy="0"/>
        </a:xfrm>
      </p:grpSpPr>
      <p:pic>
        <p:nvPicPr>
          <p:cNvPr id="12" name="图片 11">
            <a:extLst>
              <a:ext uri="{FF2B5EF4-FFF2-40B4-BE49-F238E27FC236}">
                <a16:creationId xmlns:a16="http://schemas.microsoft.com/office/drawing/2014/main" id="{2D03FE65-52E6-2480-45A9-C88D123DF9D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2" name="Title 1">
            <a:extLst>
              <a:ext uri="{FF2B5EF4-FFF2-40B4-BE49-F238E27FC236}">
                <a16:creationId xmlns:a16="http://schemas.microsoft.com/office/drawing/2014/main" id="{61B651BE-7A5F-8E43-70B1-1429918CC070}"/>
              </a:ext>
            </a:extLst>
          </p:cNvPr>
          <p:cNvSpPr txBox="1">
            <a:spLocks/>
          </p:cNvSpPr>
          <p:nvPr/>
        </p:nvSpPr>
        <p:spPr>
          <a:xfrm>
            <a:off x="799152" y="1611772"/>
            <a:ext cx="3906514" cy="125147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800" i="1" dirty="0">
                <a:latin typeface="Poppins SemiBold" panose="00000700000000000000" pitchFamily="2" charset="0"/>
                <a:ea typeface="Inter Medium" panose="02000603000000020004" pitchFamily="50" charset="0"/>
                <a:cs typeface="Poppins SemiBold" panose="00000700000000000000" pitchFamily="2" charset="0"/>
              </a:rPr>
              <a:t>Script</a:t>
            </a:r>
          </a:p>
        </p:txBody>
      </p:sp>
      <p:pic>
        <p:nvPicPr>
          <p:cNvPr id="4" name="图片 3">
            <a:extLst>
              <a:ext uri="{FF2B5EF4-FFF2-40B4-BE49-F238E27FC236}">
                <a16:creationId xmlns:a16="http://schemas.microsoft.com/office/drawing/2014/main" id="{F45FA566-14E5-694E-3926-0C1C82A1101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9313" y="3990921"/>
            <a:ext cx="4586353" cy="6485780"/>
          </a:xfrm>
          <a:prstGeom prst="rect">
            <a:avLst/>
          </a:prstGeom>
        </p:spPr>
      </p:pic>
      <p:pic>
        <p:nvPicPr>
          <p:cNvPr id="7" name="图片 6">
            <a:extLst>
              <a:ext uri="{FF2B5EF4-FFF2-40B4-BE49-F238E27FC236}">
                <a16:creationId xmlns:a16="http://schemas.microsoft.com/office/drawing/2014/main" id="{6262AFC9-526F-672D-A34E-2E25F91DC68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032880" y="3990921"/>
            <a:ext cx="4586353" cy="6485780"/>
          </a:xfrm>
          <a:prstGeom prst="rect">
            <a:avLst/>
          </a:prstGeom>
        </p:spPr>
      </p:pic>
      <p:pic>
        <p:nvPicPr>
          <p:cNvPr id="10" name="图片 9">
            <a:extLst>
              <a:ext uri="{FF2B5EF4-FFF2-40B4-BE49-F238E27FC236}">
                <a16:creationId xmlns:a16="http://schemas.microsoft.com/office/drawing/2014/main" id="{44FC0563-621D-8587-6BB6-CB0D7720568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946448" y="3990921"/>
            <a:ext cx="4586353" cy="6485780"/>
          </a:xfrm>
          <a:prstGeom prst="rect">
            <a:avLst/>
          </a:prstGeom>
        </p:spPr>
      </p:pic>
      <p:pic>
        <p:nvPicPr>
          <p:cNvPr id="13" name="图片 12">
            <a:extLst>
              <a:ext uri="{FF2B5EF4-FFF2-40B4-BE49-F238E27FC236}">
                <a16:creationId xmlns:a16="http://schemas.microsoft.com/office/drawing/2014/main" id="{99759B51-0DE2-1CC7-6B46-FDB99342A04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4860016" y="3990921"/>
            <a:ext cx="4586353" cy="6485780"/>
          </a:xfrm>
          <a:prstGeom prst="rect">
            <a:avLst/>
          </a:prstGeom>
        </p:spPr>
      </p:pic>
      <p:pic>
        <p:nvPicPr>
          <p:cNvPr id="15" name="图片 14">
            <a:extLst>
              <a:ext uri="{FF2B5EF4-FFF2-40B4-BE49-F238E27FC236}">
                <a16:creationId xmlns:a16="http://schemas.microsoft.com/office/drawing/2014/main" id="{79572F55-FFE6-3613-B838-9AEA2A0C881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9773584" y="3990921"/>
            <a:ext cx="4586353" cy="6485780"/>
          </a:xfrm>
          <a:prstGeom prst="rect">
            <a:avLst/>
          </a:prstGeom>
        </p:spPr>
      </p:pic>
    </p:spTree>
    <p:extLst>
      <p:ext uri="{BB962C8B-B14F-4D97-AF65-F5344CB8AC3E}">
        <p14:creationId xmlns:p14="http://schemas.microsoft.com/office/powerpoint/2010/main" val="38804834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54DC45-71E5-1025-8517-CE2C85EF6E77}"/>
            </a:ext>
          </a:extLst>
        </p:cNvPr>
        <p:cNvGrpSpPr/>
        <p:nvPr/>
      </p:nvGrpSpPr>
      <p:grpSpPr>
        <a:xfrm>
          <a:off x="0" y="0"/>
          <a:ext cx="0" cy="0"/>
          <a:chOff x="0" y="0"/>
          <a:chExt cx="0" cy="0"/>
        </a:xfrm>
      </p:grpSpPr>
      <p:pic>
        <p:nvPicPr>
          <p:cNvPr id="12" name="图片 11">
            <a:extLst>
              <a:ext uri="{FF2B5EF4-FFF2-40B4-BE49-F238E27FC236}">
                <a16:creationId xmlns:a16="http://schemas.microsoft.com/office/drawing/2014/main" id="{C5455282-F1B9-28C7-6862-D122F68BC72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2" name="Title 1">
            <a:extLst>
              <a:ext uri="{FF2B5EF4-FFF2-40B4-BE49-F238E27FC236}">
                <a16:creationId xmlns:a16="http://schemas.microsoft.com/office/drawing/2014/main" id="{7E51AD3F-EAA0-7DAD-5DD0-6CE02150D53E}"/>
              </a:ext>
            </a:extLst>
          </p:cNvPr>
          <p:cNvSpPr txBox="1">
            <a:spLocks/>
          </p:cNvSpPr>
          <p:nvPr/>
        </p:nvSpPr>
        <p:spPr>
          <a:xfrm>
            <a:off x="483153" y="111677"/>
            <a:ext cx="4448076" cy="125147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800" i="1" dirty="0">
                <a:latin typeface="Poppins SemiBold" panose="00000700000000000000" pitchFamily="2" charset="0"/>
                <a:ea typeface="Inter Medium" panose="02000603000000020004" pitchFamily="50" charset="0"/>
                <a:cs typeface="Poppins SemiBold" panose="00000700000000000000" pitchFamily="2" charset="0"/>
              </a:rPr>
              <a:t>Script</a:t>
            </a:r>
          </a:p>
        </p:txBody>
      </p:sp>
      <p:pic>
        <p:nvPicPr>
          <p:cNvPr id="17" name="图片 16">
            <a:extLst>
              <a:ext uri="{FF2B5EF4-FFF2-40B4-BE49-F238E27FC236}">
                <a16:creationId xmlns:a16="http://schemas.microsoft.com/office/drawing/2014/main" id="{D3D2DB25-0868-16FA-DC44-942A845C8AE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2546" y="1554706"/>
            <a:ext cx="4179741" cy="5910770"/>
          </a:xfrm>
          <a:prstGeom prst="rect">
            <a:avLst/>
          </a:prstGeom>
        </p:spPr>
      </p:pic>
      <p:pic>
        <p:nvPicPr>
          <p:cNvPr id="19" name="图片 18">
            <a:extLst>
              <a:ext uri="{FF2B5EF4-FFF2-40B4-BE49-F238E27FC236}">
                <a16:creationId xmlns:a16="http://schemas.microsoft.com/office/drawing/2014/main" id="{05E790BC-8972-A4FD-1FD5-3F49BBBDA7C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1230" y="1554706"/>
            <a:ext cx="4179740" cy="5910769"/>
          </a:xfrm>
          <a:prstGeom prst="rect">
            <a:avLst/>
          </a:prstGeom>
        </p:spPr>
      </p:pic>
      <p:pic>
        <p:nvPicPr>
          <p:cNvPr id="21" name="图片 20">
            <a:extLst>
              <a:ext uri="{FF2B5EF4-FFF2-40B4-BE49-F238E27FC236}">
                <a16:creationId xmlns:a16="http://schemas.microsoft.com/office/drawing/2014/main" id="{2AEE6389-B0C4-8C5B-DBC2-91792C98173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29949" y="1554706"/>
            <a:ext cx="4179740" cy="5910768"/>
          </a:xfrm>
          <a:prstGeom prst="rect">
            <a:avLst/>
          </a:prstGeom>
        </p:spPr>
      </p:pic>
      <p:pic>
        <p:nvPicPr>
          <p:cNvPr id="23" name="图片 22">
            <a:extLst>
              <a:ext uri="{FF2B5EF4-FFF2-40B4-BE49-F238E27FC236}">
                <a16:creationId xmlns:a16="http://schemas.microsoft.com/office/drawing/2014/main" id="{383FE938-D8B5-E59F-378D-045E387694EC}"/>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2546" y="7657038"/>
            <a:ext cx="4179740" cy="5910769"/>
          </a:xfrm>
          <a:prstGeom prst="rect">
            <a:avLst/>
          </a:prstGeom>
        </p:spPr>
      </p:pic>
      <p:pic>
        <p:nvPicPr>
          <p:cNvPr id="25" name="图片 24">
            <a:extLst>
              <a:ext uri="{FF2B5EF4-FFF2-40B4-BE49-F238E27FC236}">
                <a16:creationId xmlns:a16="http://schemas.microsoft.com/office/drawing/2014/main" id="{E5AE1B7E-1D40-97EB-847E-2D8A9689C3A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931229" y="7657037"/>
            <a:ext cx="4179740" cy="5910769"/>
          </a:xfrm>
          <a:prstGeom prst="rect">
            <a:avLst/>
          </a:prstGeom>
        </p:spPr>
      </p:pic>
      <p:pic>
        <p:nvPicPr>
          <p:cNvPr id="5" name="图片 4">
            <a:extLst>
              <a:ext uri="{FF2B5EF4-FFF2-40B4-BE49-F238E27FC236}">
                <a16:creationId xmlns:a16="http://schemas.microsoft.com/office/drawing/2014/main" id="{89178E0F-98C8-225A-3046-181CE800807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329948" y="7657036"/>
            <a:ext cx="4179741" cy="5910770"/>
          </a:xfrm>
          <a:prstGeom prst="rect">
            <a:avLst/>
          </a:prstGeom>
        </p:spPr>
      </p:pic>
      <p:sp>
        <p:nvSpPr>
          <p:cNvPr id="6" name="Rectangle 3">
            <a:extLst>
              <a:ext uri="{FF2B5EF4-FFF2-40B4-BE49-F238E27FC236}">
                <a16:creationId xmlns:a16="http://schemas.microsoft.com/office/drawing/2014/main" id="{1EF26ECD-2AA5-6B72-2514-B1F017765BA1}"/>
              </a:ext>
            </a:extLst>
          </p:cNvPr>
          <p:cNvSpPr/>
          <p:nvPr/>
        </p:nvSpPr>
        <p:spPr>
          <a:xfrm>
            <a:off x="15567634" y="3832569"/>
            <a:ext cx="7255601" cy="7106048"/>
          </a:xfrm>
          <a:prstGeom prst="rect">
            <a:avLst/>
          </a:prstGeom>
        </p:spPr>
        <p:txBody>
          <a:bodyPr wrap="square">
            <a:spAutoFit/>
          </a:bodyPr>
          <a:lstStyle/>
          <a:p>
            <a:pPr>
              <a:lnSpc>
                <a:spcPct val="150000"/>
              </a:lnSpc>
            </a:pPr>
            <a:r>
              <a:rPr lang="en-US" sz="4400" dirty="0">
                <a:solidFill>
                  <a:schemeClr val="bg1">
                    <a:lumMod val="85000"/>
                  </a:schemeClr>
                </a:solidFill>
                <a:latin typeface="Poppins" panose="00000500000000000000" pitchFamily="2" charset="0"/>
                <a:ea typeface="EB Garamond 12" panose="02020502060206020403" pitchFamily="18" charset="0"/>
                <a:cs typeface="Poppins" panose="00000500000000000000" pitchFamily="2" charset="0"/>
              </a:rPr>
              <a:t>The above eleven pages are the detailed script of this project, which provides a lot of convenience for the following animation production work.</a:t>
            </a:r>
            <a:endParaRPr lang="en-ID" sz="4400" dirty="0">
              <a:solidFill>
                <a:schemeClr val="bg1">
                  <a:lumMod val="85000"/>
                </a:schemeClr>
              </a:solidFill>
              <a:latin typeface="Poppins" panose="00000500000000000000" pitchFamily="2" charset="0"/>
              <a:ea typeface="EB Garamond 12" panose="02020502060206020403" pitchFamily="18" charset="0"/>
              <a:cs typeface="Poppins" panose="00000500000000000000" pitchFamily="2" charset="0"/>
            </a:endParaRPr>
          </a:p>
        </p:txBody>
      </p:sp>
    </p:spTree>
    <p:extLst>
      <p:ext uri="{BB962C8B-B14F-4D97-AF65-F5344CB8AC3E}">
        <p14:creationId xmlns:p14="http://schemas.microsoft.com/office/powerpoint/2010/main" val="27601739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9ADEE1-B6C8-FF12-6F2A-8CD6D136DEEB}"/>
            </a:ext>
          </a:extLst>
        </p:cNvPr>
        <p:cNvGrpSpPr/>
        <p:nvPr/>
      </p:nvGrpSpPr>
      <p:grpSpPr>
        <a:xfrm>
          <a:off x="0" y="0"/>
          <a:ext cx="0" cy="0"/>
          <a:chOff x="0" y="0"/>
          <a:chExt cx="0" cy="0"/>
        </a:xfrm>
      </p:grpSpPr>
      <p:pic>
        <p:nvPicPr>
          <p:cNvPr id="6" name="图片 5">
            <a:extLst>
              <a:ext uri="{FF2B5EF4-FFF2-40B4-BE49-F238E27FC236}">
                <a16:creationId xmlns:a16="http://schemas.microsoft.com/office/drawing/2014/main" id="{DA01E44F-1C21-9EA5-64B2-E92644CE71B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11" name="Title 1">
            <a:extLst>
              <a:ext uri="{FF2B5EF4-FFF2-40B4-BE49-F238E27FC236}">
                <a16:creationId xmlns:a16="http://schemas.microsoft.com/office/drawing/2014/main" id="{8620546C-BB7D-2768-B952-2C08CB0E1095}"/>
              </a:ext>
            </a:extLst>
          </p:cNvPr>
          <p:cNvSpPr txBox="1">
            <a:spLocks/>
          </p:cNvSpPr>
          <p:nvPr/>
        </p:nvSpPr>
        <p:spPr>
          <a:xfrm>
            <a:off x="504825" y="1167646"/>
            <a:ext cx="8369011" cy="1128857"/>
          </a:xfrm>
          <a:prstGeom prst="rect">
            <a:avLst/>
          </a:prstGeom>
        </p:spPr>
        <p:txBody>
          <a:bodyP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5200" dirty="0">
                <a:solidFill>
                  <a:schemeClr val="tx2">
                    <a:lumMod val="75000"/>
                  </a:schemeClr>
                </a:solidFill>
                <a:latin typeface="Poppins SemiBold" panose="00000700000000000000" pitchFamily="2" charset="0"/>
                <a:ea typeface="Inter Medium" panose="02000603000000020004" pitchFamily="50" charset="0"/>
                <a:cs typeface="Poppins SemiBold" panose="00000700000000000000" pitchFamily="2" charset="0"/>
              </a:rPr>
              <a:t>Storyboard</a:t>
            </a:r>
            <a:r>
              <a:rPr lang="en-US" sz="3600" dirty="0">
                <a:latin typeface="Poppins SemiBold" panose="00000700000000000000" pitchFamily="2" charset="0"/>
                <a:ea typeface="Inter Medium" panose="02000603000000020004" pitchFamily="50" charset="0"/>
                <a:cs typeface="Poppins SemiBold" panose="00000700000000000000" pitchFamily="2" charset="0"/>
              </a:rPr>
              <a:t>.</a:t>
            </a:r>
          </a:p>
        </p:txBody>
      </p:sp>
      <p:sp>
        <p:nvSpPr>
          <p:cNvPr id="8" name="Subtitle 2">
            <a:extLst>
              <a:ext uri="{FF2B5EF4-FFF2-40B4-BE49-F238E27FC236}">
                <a16:creationId xmlns:a16="http://schemas.microsoft.com/office/drawing/2014/main" id="{CBC38631-2BDE-C655-B00F-99787E6FE98C}"/>
              </a:ext>
            </a:extLst>
          </p:cNvPr>
          <p:cNvSpPr txBox="1">
            <a:spLocks/>
          </p:cNvSpPr>
          <p:nvPr/>
        </p:nvSpPr>
        <p:spPr>
          <a:xfrm>
            <a:off x="21422432" y="9830456"/>
            <a:ext cx="2516653" cy="3572626"/>
          </a:xfrm>
          <a:prstGeom prst="rect">
            <a:avLst/>
          </a:prstGeom>
        </p:spPr>
        <p:txBody>
          <a:bodyPr>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pPr>
            <a:r>
              <a:rPr lang="en-US" sz="3200" dirty="0">
                <a:solidFill>
                  <a:schemeClr val="accent1">
                    <a:lumMod val="40000"/>
                    <a:lumOff val="60000"/>
                  </a:schemeClr>
                </a:solidFill>
                <a:latin typeface="Cascadia Mono ExtraLight" panose="020B0609020000020004" pitchFamily="49" charset="0"/>
                <a:ea typeface="Cascadia Mono ExtraLight" panose="020B0609020000020004" pitchFamily="49" charset="0"/>
                <a:cs typeface="Cascadia Mono ExtraLight" panose="020B0609020000020004" pitchFamily="49" charset="0"/>
              </a:rPr>
              <a:t>A spider expressed in the form of lines</a:t>
            </a:r>
          </a:p>
        </p:txBody>
      </p:sp>
      <p:cxnSp>
        <p:nvCxnSpPr>
          <p:cNvPr id="12" name="Straight Connector 16">
            <a:extLst>
              <a:ext uri="{FF2B5EF4-FFF2-40B4-BE49-F238E27FC236}">
                <a16:creationId xmlns:a16="http://schemas.microsoft.com/office/drawing/2014/main" id="{DDE6F109-5A8D-9DCD-E48D-8B7E14188079}"/>
              </a:ext>
            </a:extLst>
          </p:cNvPr>
          <p:cNvCxnSpPr>
            <a:cxnSpLocks/>
          </p:cNvCxnSpPr>
          <p:nvPr/>
        </p:nvCxnSpPr>
        <p:spPr>
          <a:xfrm>
            <a:off x="20378057" y="10274594"/>
            <a:ext cx="1044375"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6" name="文本框 15">
            <a:extLst>
              <a:ext uri="{FF2B5EF4-FFF2-40B4-BE49-F238E27FC236}">
                <a16:creationId xmlns:a16="http://schemas.microsoft.com/office/drawing/2014/main" id="{FEF6C3C4-6183-2116-0D68-C0752CCFCF39}"/>
              </a:ext>
            </a:extLst>
          </p:cNvPr>
          <p:cNvSpPr txBox="1"/>
          <p:nvPr/>
        </p:nvSpPr>
        <p:spPr>
          <a:xfrm>
            <a:off x="504825" y="3464148"/>
            <a:ext cx="12507684" cy="7201972"/>
          </a:xfrm>
          <a:prstGeom prst="rect">
            <a:avLst/>
          </a:prstGeom>
          <a:noFill/>
        </p:spPr>
        <p:txBody>
          <a:bodyPr wrap="square">
            <a:spAutoFit/>
          </a:bodyPr>
          <a:lstStyle/>
          <a:p>
            <a:r>
              <a:rPr lang="zh-CN" altLang="en-US" sz="6600" dirty="0">
                <a:solidFill>
                  <a:srgbClr val="3E0000"/>
                </a:solidFill>
                <a:latin typeface="Segoe UI Symbol" panose="020B0502040204020203" pitchFamily="34" charset="0"/>
                <a:cs typeface="Nirmala Text" panose="020B0502040204020203" pitchFamily="34" charset="0"/>
              </a:rPr>
              <a:t>The storyboard paintings created the important scenes of the opening narrative part and the ending fight, providing some assistance for the shaping of the character models and the shooting shots that follow.</a:t>
            </a:r>
          </a:p>
        </p:txBody>
      </p:sp>
    </p:spTree>
    <p:extLst>
      <p:ext uri="{BB962C8B-B14F-4D97-AF65-F5344CB8AC3E}">
        <p14:creationId xmlns:p14="http://schemas.microsoft.com/office/powerpoint/2010/main" val="11512920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64FFF6-8590-7966-F847-1A5431D58CDE}"/>
            </a:ext>
          </a:extLst>
        </p:cNvPr>
        <p:cNvGrpSpPr/>
        <p:nvPr/>
      </p:nvGrpSpPr>
      <p:grpSpPr>
        <a:xfrm>
          <a:off x="0" y="0"/>
          <a:ext cx="0" cy="0"/>
          <a:chOff x="0" y="0"/>
          <a:chExt cx="0" cy="0"/>
        </a:xfrm>
      </p:grpSpPr>
      <p:pic>
        <p:nvPicPr>
          <p:cNvPr id="10" name="图片 9">
            <a:extLst>
              <a:ext uri="{FF2B5EF4-FFF2-40B4-BE49-F238E27FC236}">
                <a16:creationId xmlns:a16="http://schemas.microsoft.com/office/drawing/2014/main" id="{DF49DFDF-4767-27D1-9130-E68B1CA5E99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79250" cy="13679488"/>
          </a:xfrm>
          <a:prstGeom prst="rect">
            <a:avLst/>
          </a:prstGeom>
        </p:spPr>
      </p:pic>
      <p:sp>
        <p:nvSpPr>
          <p:cNvPr id="11" name="Title 1">
            <a:extLst>
              <a:ext uri="{FF2B5EF4-FFF2-40B4-BE49-F238E27FC236}">
                <a16:creationId xmlns:a16="http://schemas.microsoft.com/office/drawing/2014/main" id="{D0959FAD-83EA-0E8B-C0DB-1A4FB471A9CF}"/>
              </a:ext>
            </a:extLst>
          </p:cNvPr>
          <p:cNvSpPr txBox="1">
            <a:spLocks/>
          </p:cNvSpPr>
          <p:nvPr/>
        </p:nvSpPr>
        <p:spPr>
          <a:xfrm>
            <a:off x="8055111" y="221695"/>
            <a:ext cx="8369011" cy="1128857"/>
          </a:xfrm>
          <a:prstGeom prst="rect">
            <a:avLst/>
          </a:prstGeom>
        </p:spPr>
        <p:txBody>
          <a:bodyP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35200" i="1" dirty="0">
                <a:solidFill>
                  <a:schemeClr val="tx2">
                    <a:lumMod val="75000"/>
                  </a:schemeClr>
                </a:solidFill>
                <a:latin typeface="Poppins SemiBold" panose="00000700000000000000" pitchFamily="2" charset="0"/>
                <a:ea typeface="Inter Medium" panose="02000603000000020004" pitchFamily="50" charset="0"/>
                <a:cs typeface="Poppins SemiBold" panose="00000700000000000000" pitchFamily="2" charset="0"/>
              </a:rPr>
              <a:t>Storyboard</a:t>
            </a:r>
            <a:r>
              <a:rPr lang="en-US" sz="3600" i="1" dirty="0">
                <a:latin typeface="Poppins SemiBold" panose="00000700000000000000" pitchFamily="2" charset="0"/>
                <a:ea typeface="Inter Medium" panose="02000603000000020004" pitchFamily="50" charset="0"/>
                <a:cs typeface="Poppins SemiBold" panose="00000700000000000000" pitchFamily="2" charset="0"/>
              </a:rPr>
              <a:t>.</a:t>
            </a:r>
          </a:p>
        </p:txBody>
      </p:sp>
      <p:pic>
        <p:nvPicPr>
          <p:cNvPr id="9" name="图片 8">
            <a:extLst>
              <a:ext uri="{FF2B5EF4-FFF2-40B4-BE49-F238E27FC236}">
                <a16:creationId xmlns:a16="http://schemas.microsoft.com/office/drawing/2014/main" id="{BEC91C5E-0F69-8AE9-B470-333BBECCB6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821" y="1377490"/>
            <a:ext cx="11734800" cy="6115502"/>
          </a:xfrm>
          <a:prstGeom prst="rect">
            <a:avLst/>
          </a:prstGeom>
        </p:spPr>
      </p:pic>
      <p:pic>
        <p:nvPicPr>
          <p:cNvPr id="13" name="图片 12">
            <a:extLst>
              <a:ext uri="{FF2B5EF4-FFF2-40B4-BE49-F238E27FC236}">
                <a16:creationId xmlns:a16="http://schemas.microsoft.com/office/drawing/2014/main" id="{FBD7F29A-B87B-7150-08BE-49AF5CB3995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239620" y="1377489"/>
            <a:ext cx="11734800" cy="6097544"/>
          </a:xfrm>
          <a:prstGeom prst="rect">
            <a:avLst/>
          </a:prstGeom>
        </p:spPr>
      </p:pic>
      <p:pic>
        <p:nvPicPr>
          <p:cNvPr id="15" name="图片 14">
            <a:extLst>
              <a:ext uri="{FF2B5EF4-FFF2-40B4-BE49-F238E27FC236}">
                <a16:creationId xmlns:a16="http://schemas.microsoft.com/office/drawing/2014/main" id="{AD0D2955-639F-63F3-311C-F9BDD8E5093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4821" y="7492990"/>
            <a:ext cx="11734800" cy="6115501"/>
          </a:xfrm>
          <a:prstGeom prst="rect">
            <a:avLst/>
          </a:prstGeom>
        </p:spPr>
      </p:pic>
      <p:pic>
        <p:nvPicPr>
          <p:cNvPr id="17" name="图片 16">
            <a:extLst>
              <a:ext uri="{FF2B5EF4-FFF2-40B4-BE49-F238E27FC236}">
                <a16:creationId xmlns:a16="http://schemas.microsoft.com/office/drawing/2014/main" id="{3012CE6E-0055-EFB9-097C-29EF47D6DB71}"/>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2239618" y="7484010"/>
            <a:ext cx="11734798" cy="6097544"/>
          </a:xfrm>
          <a:prstGeom prst="rect">
            <a:avLst/>
          </a:prstGeom>
        </p:spPr>
      </p:pic>
      <p:sp>
        <p:nvSpPr>
          <p:cNvPr id="4" name="Rectangle 3">
            <a:extLst>
              <a:ext uri="{FF2B5EF4-FFF2-40B4-BE49-F238E27FC236}">
                <a16:creationId xmlns:a16="http://schemas.microsoft.com/office/drawing/2014/main" id="{3FF646F2-FE53-BC24-AAEE-8D38EF8613EE}"/>
              </a:ext>
            </a:extLst>
          </p:cNvPr>
          <p:cNvSpPr/>
          <p:nvPr/>
        </p:nvSpPr>
        <p:spPr>
          <a:xfrm>
            <a:off x="11495370" y="7315082"/>
            <a:ext cx="1488497" cy="18688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18" name="Rectangle 3">
            <a:extLst>
              <a:ext uri="{FF2B5EF4-FFF2-40B4-BE49-F238E27FC236}">
                <a16:creationId xmlns:a16="http://schemas.microsoft.com/office/drawing/2014/main" id="{0ACF01E1-09B6-AC0F-6B59-F74FC50EC27F}"/>
              </a:ext>
            </a:extLst>
          </p:cNvPr>
          <p:cNvSpPr/>
          <p:nvPr/>
        </p:nvSpPr>
        <p:spPr>
          <a:xfrm rot="16200000">
            <a:off x="11495369" y="7432786"/>
            <a:ext cx="1488497" cy="17791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Tree>
    <p:extLst>
      <p:ext uri="{BB962C8B-B14F-4D97-AF65-F5344CB8AC3E}">
        <p14:creationId xmlns:p14="http://schemas.microsoft.com/office/powerpoint/2010/main" val="3172903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图片 11">
            <a:extLst>
              <a:ext uri="{FF2B5EF4-FFF2-40B4-BE49-F238E27FC236}">
                <a16:creationId xmlns:a16="http://schemas.microsoft.com/office/drawing/2014/main" id="{9AE6990B-1A2E-9EF4-5AE2-B7E85E6E0A0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2" name="Title 1">
            <a:extLst>
              <a:ext uri="{FF2B5EF4-FFF2-40B4-BE49-F238E27FC236}">
                <a16:creationId xmlns:a16="http://schemas.microsoft.com/office/drawing/2014/main" id="{FE224B65-8BAB-4232-8199-A9529C44F161}"/>
              </a:ext>
            </a:extLst>
          </p:cNvPr>
          <p:cNvSpPr txBox="1">
            <a:spLocks/>
          </p:cNvSpPr>
          <p:nvPr/>
        </p:nvSpPr>
        <p:spPr>
          <a:xfrm>
            <a:off x="243027" y="740938"/>
            <a:ext cx="11051937" cy="1423274"/>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8000" i="1" dirty="0">
                <a:latin typeface="Poppins SemiBold" panose="00000700000000000000" pitchFamily="2" charset="0"/>
                <a:ea typeface="Inter Medium" panose="02000603000000020004" pitchFamily="50" charset="0"/>
                <a:cs typeface="Poppins SemiBold" panose="00000700000000000000" pitchFamily="2" charset="0"/>
              </a:rPr>
              <a:t>Story world &amp; Design</a:t>
            </a:r>
          </a:p>
        </p:txBody>
      </p:sp>
      <p:cxnSp>
        <p:nvCxnSpPr>
          <p:cNvPr id="6" name="Straight Connector 5">
            <a:extLst>
              <a:ext uri="{FF2B5EF4-FFF2-40B4-BE49-F238E27FC236}">
                <a16:creationId xmlns:a16="http://schemas.microsoft.com/office/drawing/2014/main" id="{6B25BE47-692B-4E6E-8BCD-E033D2E44516}"/>
              </a:ext>
            </a:extLst>
          </p:cNvPr>
          <p:cNvCxnSpPr>
            <a:cxnSpLocks/>
          </p:cNvCxnSpPr>
          <p:nvPr/>
        </p:nvCxnSpPr>
        <p:spPr>
          <a:xfrm>
            <a:off x="11294964" y="7283589"/>
            <a:ext cx="1750476"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 name="Rectangle 8">
            <a:extLst>
              <a:ext uri="{FF2B5EF4-FFF2-40B4-BE49-F238E27FC236}">
                <a16:creationId xmlns:a16="http://schemas.microsoft.com/office/drawing/2014/main" id="{1CF55047-48CB-471C-9B22-7D8D3F870531}"/>
              </a:ext>
            </a:extLst>
          </p:cNvPr>
          <p:cNvSpPr/>
          <p:nvPr/>
        </p:nvSpPr>
        <p:spPr>
          <a:xfrm>
            <a:off x="-917" y="2905149"/>
            <a:ext cx="11051937" cy="9571851"/>
          </a:xfrm>
          <a:prstGeom prst="rect">
            <a:avLst/>
          </a:prstGeom>
        </p:spPr>
        <p:txBody>
          <a:bodyPr wrap="square">
            <a:spAutoFit/>
          </a:bodyPr>
          <a:lstStyle/>
          <a:p>
            <a:pPr algn="r"/>
            <a:r>
              <a:rPr lang="en-US" sz="4400"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rPr>
              <a:t>The scene on the right is the environment of the Dream Network after the "virus" is released, which is also the main venue where the protagonist fights against the villain in the later stage. </a:t>
            </a:r>
          </a:p>
          <a:p>
            <a:pPr algn="r"/>
            <a:r>
              <a:rPr lang="en-US" sz="4400"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rPr>
              <a:t>The dead branches and their reflections in the water also form a confined net to a certain extent. In the lake water, the withered branches in the reflection became even more distorted, further proving the harm of the "virus" to the environment of the </a:t>
            </a:r>
            <a:r>
              <a:rPr lang="en-US" sz="4400" dirty="0" err="1">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rPr>
              <a:t>dreamnet</a:t>
            </a:r>
            <a:r>
              <a:rPr lang="en-US" sz="4400"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rPr>
              <a:t>.</a:t>
            </a:r>
            <a:endParaRPr lang="en-ID" sz="4400"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endParaRPr>
          </a:p>
        </p:txBody>
      </p:sp>
    </p:spTree>
    <p:extLst>
      <p:ext uri="{BB962C8B-B14F-4D97-AF65-F5344CB8AC3E}">
        <p14:creationId xmlns:p14="http://schemas.microsoft.com/office/powerpoint/2010/main" val="2285364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2A5F1E-B4A2-086B-41A6-64CD96DE7C96}"/>
            </a:ext>
          </a:extLst>
        </p:cNvPr>
        <p:cNvGrpSpPr/>
        <p:nvPr/>
      </p:nvGrpSpPr>
      <p:grpSpPr>
        <a:xfrm>
          <a:off x="0" y="0"/>
          <a:ext cx="0" cy="0"/>
          <a:chOff x="0" y="0"/>
          <a:chExt cx="0" cy="0"/>
        </a:xfrm>
      </p:grpSpPr>
      <p:pic>
        <p:nvPicPr>
          <p:cNvPr id="4" name="图片 3">
            <a:extLst>
              <a:ext uri="{FF2B5EF4-FFF2-40B4-BE49-F238E27FC236}">
                <a16:creationId xmlns:a16="http://schemas.microsoft.com/office/drawing/2014/main" id="{F235345C-1D9C-C032-977A-809DB76111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2" name="Title 1">
            <a:extLst>
              <a:ext uri="{FF2B5EF4-FFF2-40B4-BE49-F238E27FC236}">
                <a16:creationId xmlns:a16="http://schemas.microsoft.com/office/drawing/2014/main" id="{B50CCDBA-C2F2-C1FC-E1AF-82EBD7302D50}"/>
              </a:ext>
            </a:extLst>
          </p:cNvPr>
          <p:cNvSpPr txBox="1">
            <a:spLocks/>
          </p:cNvSpPr>
          <p:nvPr/>
        </p:nvSpPr>
        <p:spPr>
          <a:xfrm>
            <a:off x="7719592" y="1364290"/>
            <a:ext cx="11051937" cy="3350076"/>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8000" dirty="0">
                <a:solidFill>
                  <a:srgbClr val="3E0000"/>
                </a:solidFill>
                <a:latin typeface="Wide Latin" panose="020A0A07050505020404" pitchFamily="18" charset="0"/>
                <a:ea typeface="Inter Medium" panose="02000603000000020004" pitchFamily="50" charset="0"/>
                <a:cs typeface="Poppins SemiBold" panose="00000700000000000000" pitchFamily="2" charset="0"/>
              </a:rPr>
              <a:t>Story world</a:t>
            </a:r>
          </a:p>
          <a:p>
            <a:pPr algn="ctr"/>
            <a:r>
              <a:rPr lang="en-US" sz="8000" dirty="0">
                <a:solidFill>
                  <a:srgbClr val="3E0000"/>
                </a:solidFill>
                <a:latin typeface="Wide Latin" panose="020A0A07050505020404" pitchFamily="18" charset="0"/>
                <a:ea typeface="Inter Medium" panose="02000603000000020004" pitchFamily="50" charset="0"/>
                <a:cs typeface="Poppins SemiBold" panose="00000700000000000000" pitchFamily="2" charset="0"/>
              </a:rPr>
              <a:t>&amp; </a:t>
            </a:r>
          </a:p>
          <a:p>
            <a:pPr algn="ctr"/>
            <a:r>
              <a:rPr lang="en-US" sz="8000" dirty="0">
                <a:solidFill>
                  <a:srgbClr val="3E0000"/>
                </a:solidFill>
                <a:latin typeface="Wide Latin" panose="020A0A07050505020404" pitchFamily="18" charset="0"/>
                <a:ea typeface="Inter Medium" panose="02000603000000020004" pitchFamily="50" charset="0"/>
                <a:cs typeface="Poppins SemiBold" panose="00000700000000000000" pitchFamily="2" charset="0"/>
              </a:rPr>
              <a:t>Design</a:t>
            </a:r>
          </a:p>
        </p:txBody>
      </p:sp>
      <p:sp>
        <p:nvSpPr>
          <p:cNvPr id="9" name="Rectangle 8">
            <a:extLst>
              <a:ext uri="{FF2B5EF4-FFF2-40B4-BE49-F238E27FC236}">
                <a16:creationId xmlns:a16="http://schemas.microsoft.com/office/drawing/2014/main" id="{8458E2F3-80F0-BE91-9C5D-4717540C7BA4}"/>
              </a:ext>
            </a:extLst>
          </p:cNvPr>
          <p:cNvSpPr/>
          <p:nvPr/>
        </p:nvSpPr>
        <p:spPr>
          <a:xfrm>
            <a:off x="4747019" y="6078656"/>
            <a:ext cx="11051937" cy="4154984"/>
          </a:xfrm>
          <a:prstGeom prst="rect">
            <a:avLst/>
          </a:prstGeom>
        </p:spPr>
        <p:txBody>
          <a:bodyPr wrap="square">
            <a:spAutoFit/>
          </a:bodyPr>
          <a:lstStyle/>
          <a:p>
            <a:pPr algn="ctr"/>
            <a:r>
              <a:rPr lang="en-US" sz="4400" i="1"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rPr>
              <a:t>These are some elements of spiders and spider webs designed. When modeling the animation model next, they can be added to the animation with special symbols or when building some architectural models.</a:t>
            </a:r>
            <a:endParaRPr lang="en-ID" sz="4400" i="1" dirty="0">
              <a:solidFill>
                <a:schemeClr val="bg1">
                  <a:lumMod val="95000"/>
                </a:schemeClr>
              </a:solidFill>
              <a:latin typeface="Poppins" panose="00000500000000000000" pitchFamily="2" charset="0"/>
              <a:ea typeface="EB Garamond 12" panose="02020502060206020403" pitchFamily="18" charset="0"/>
              <a:cs typeface="Poppins" panose="00000500000000000000" pitchFamily="2" charset="0"/>
            </a:endParaRPr>
          </a:p>
        </p:txBody>
      </p:sp>
    </p:spTree>
    <p:extLst>
      <p:ext uri="{BB962C8B-B14F-4D97-AF65-F5344CB8AC3E}">
        <p14:creationId xmlns:p14="http://schemas.microsoft.com/office/powerpoint/2010/main" val="1982126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DDF44742-179F-8E1D-B7E5-2141A405810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81086" cy="13679488"/>
          </a:xfrm>
          <a:prstGeom prst="rect">
            <a:avLst/>
          </a:prstGeom>
        </p:spPr>
      </p:pic>
      <p:sp>
        <p:nvSpPr>
          <p:cNvPr id="2" name="Title 1">
            <a:extLst>
              <a:ext uri="{FF2B5EF4-FFF2-40B4-BE49-F238E27FC236}">
                <a16:creationId xmlns:a16="http://schemas.microsoft.com/office/drawing/2014/main" id="{97F6D117-5D3B-44E3-AC93-2FAC5EFE16D4}"/>
              </a:ext>
            </a:extLst>
          </p:cNvPr>
          <p:cNvSpPr txBox="1">
            <a:spLocks/>
          </p:cNvSpPr>
          <p:nvPr/>
        </p:nvSpPr>
        <p:spPr>
          <a:xfrm>
            <a:off x="443688" y="103561"/>
            <a:ext cx="11066995" cy="156966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b="1" i="1" dirty="0">
                <a:solidFill>
                  <a:sysClr val="windowText" lastClr="000000"/>
                </a:solidFill>
                <a:latin typeface="PMingLiU-ExtB" panose="02020500000000000000" pitchFamily="18" charset="-120"/>
                <a:ea typeface="PMingLiU-ExtB" panose="02020500000000000000" pitchFamily="18" charset="-120"/>
                <a:cs typeface="Poppins SemiBold" panose="00000700000000000000" pitchFamily="2" charset="0"/>
              </a:rPr>
              <a:t>Character Introduction</a:t>
            </a:r>
            <a:endParaRPr lang="en-US" sz="9600" b="1" i="1" dirty="0">
              <a:latin typeface="PMingLiU-ExtB" panose="02020500000000000000" pitchFamily="18" charset="-120"/>
              <a:ea typeface="PMingLiU-ExtB" panose="02020500000000000000" pitchFamily="18" charset="-120"/>
              <a:cs typeface="Poppins SemiBold" panose="00000700000000000000" pitchFamily="2" charset="0"/>
            </a:endParaRPr>
          </a:p>
        </p:txBody>
      </p:sp>
      <p:cxnSp>
        <p:nvCxnSpPr>
          <p:cNvPr id="4" name="Straight Connector 3">
            <a:extLst>
              <a:ext uri="{FF2B5EF4-FFF2-40B4-BE49-F238E27FC236}">
                <a16:creationId xmlns:a16="http://schemas.microsoft.com/office/drawing/2014/main" id="{E117276E-3B01-4EF7-85DF-F636F21A6D47}"/>
              </a:ext>
            </a:extLst>
          </p:cNvPr>
          <p:cNvCxnSpPr>
            <a:cxnSpLocks/>
          </p:cNvCxnSpPr>
          <p:nvPr/>
        </p:nvCxnSpPr>
        <p:spPr>
          <a:xfrm flipV="1">
            <a:off x="14970480" y="2630168"/>
            <a:ext cx="3048579" cy="20219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6" name="Title 1">
            <a:extLst>
              <a:ext uri="{FF2B5EF4-FFF2-40B4-BE49-F238E27FC236}">
                <a16:creationId xmlns:a16="http://schemas.microsoft.com/office/drawing/2014/main" id="{E65C1D35-1D7B-4F91-9782-12824AEFF5FA}"/>
              </a:ext>
            </a:extLst>
          </p:cNvPr>
          <p:cNvSpPr txBox="1">
            <a:spLocks/>
          </p:cNvSpPr>
          <p:nvPr/>
        </p:nvSpPr>
        <p:spPr>
          <a:xfrm>
            <a:off x="17703192" y="5334651"/>
            <a:ext cx="5284260" cy="6444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i="1" dirty="0">
                <a:solidFill>
                  <a:schemeClr val="accent1">
                    <a:lumMod val="20000"/>
                    <a:lumOff val="80000"/>
                  </a:schemeClr>
                </a:solidFill>
                <a:latin typeface="Poppins" panose="00000500000000000000" pitchFamily="2" charset="0"/>
                <a:ea typeface="Inter Medium" panose="02000603000000020004" pitchFamily="50" charset="0"/>
                <a:cs typeface="Poppins" panose="00000500000000000000" pitchFamily="2" charset="0"/>
              </a:rPr>
              <a:t>Talia</a:t>
            </a:r>
            <a:r>
              <a:rPr lang="en-US" sz="4000" dirty="0">
                <a:latin typeface="Poppins" panose="00000500000000000000" pitchFamily="2" charset="0"/>
                <a:ea typeface="Inter Medium" panose="02000603000000020004" pitchFamily="50" charset="0"/>
                <a:cs typeface="Poppins" panose="00000500000000000000" pitchFamily="2" charset="0"/>
              </a:rPr>
              <a:t> Sketch Version</a:t>
            </a:r>
          </a:p>
        </p:txBody>
      </p:sp>
      <p:sp>
        <p:nvSpPr>
          <p:cNvPr id="8" name="Title 1">
            <a:extLst>
              <a:ext uri="{FF2B5EF4-FFF2-40B4-BE49-F238E27FC236}">
                <a16:creationId xmlns:a16="http://schemas.microsoft.com/office/drawing/2014/main" id="{BC610AE8-3A26-4B11-9797-D286F3097B27}"/>
              </a:ext>
            </a:extLst>
          </p:cNvPr>
          <p:cNvSpPr txBox="1">
            <a:spLocks/>
          </p:cNvSpPr>
          <p:nvPr/>
        </p:nvSpPr>
        <p:spPr>
          <a:xfrm>
            <a:off x="19219458" y="11788787"/>
            <a:ext cx="4225099" cy="16847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4000" dirty="0">
                <a:latin typeface="Poppins" panose="00000500000000000000" pitchFamily="2" charset="0"/>
                <a:ea typeface="Inter Medium" panose="02000603000000020004" pitchFamily="50" charset="0"/>
                <a:cs typeface="Poppins" panose="00000500000000000000" pitchFamily="2" charset="0"/>
              </a:rPr>
              <a:t>Character image determination</a:t>
            </a:r>
          </a:p>
        </p:txBody>
      </p:sp>
      <p:sp>
        <p:nvSpPr>
          <p:cNvPr id="9" name="Subtitle 2">
            <a:extLst>
              <a:ext uri="{FF2B5EF4-FFF2-40B4-BE49-F238E27FC236}">
                <a16:creationId xmlns:a16="http://schemas.microsoft.com/office/drawing/2014/main" id="{84013F57-2871-4795-A994-122EABBF55F0}"/>
              </a:ext>
            </a:extLst>
          </p:cNvPr>
          <p:cNvSpPr txBox="1">
            <a:spLocks/>
          </p:cNvSpPr>
          <p:nvPr/>
        </p:nvSpPr>
        <p:spPr>
          <a:xfrm>
            <a:off x="739523" y="3132651"/>
            <a:ext cx="10005813" cy="6763861"/>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buNone/>
              <a:defRPr/>
            </a:pPr>
            <a:r>
              <a:rPr lang="en-US" sz="3200" dirty="0">
                <a:latin typeface="Poppins" panose="00000500000000000000" pitchFamily="2" charset="0"/>
                <a:ea typeface="Roboto" pitchFamily="2" charset="0"/>
                <a:cs typeface="Poppins" panose="00000500000000000000" pitchFamily="2" charset="0"/>
              </a:rPr>
              <a:t>One of the experimenters of the Dream Network project, fully responsible for the security of the virtual world and protecting the information of individual users. However, as she is not a core developer, she is not particularly familiar with some of the deep management mechanisms of the Dream Network. Of course, this has also inspired her confidence to delve deeply into research and benefit society.</a:t>
            </a:r>
          </a:p>
        </p:txBody>
      </p:sp>
      <p:pic>
        <p:nvPicPr>
          <p:cNvPr id="23" name="图片 22">
            <a:extLst>
              <a:ext uri="{FF2B5EF4-FFF2-40B4-BE49-F238E27FC236}">
                <a16:creationId xmlns:a16="http://schemas.microsoft.com/office/drawing/2014/main" id="{9D247A48-8A76-EBED-C09D-B1033E412DB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581927" y="103561"/>
            <a:ext cx="3526791" cy="5053215"/>
          </a:xfrm>
          <a:prstGeom prst="rect">
            <a:avLst/>
          </a:prstGeom>
        </p:spPr>
      </p:pic>
      <p:cxnSp>
        <p:nvCxnSpPr>
          <p:cNvPr id="27" name="Straight Connector 3">
            <a:extLst>
              <a:ext uri="{FF2B5EF4-FFF2-40B4-BE49-F238E27FC236}">
                <a16:creationId xmlns:a16="http://schemas.microsoft.com/office/drawing/2014/main" id="{8D314BF3-A898-A2FB-89A8-F2B7E7CA91D3}"/>
              </a:ext>
            </a:extLst>
          </p:cNvPr>
          <p:cNvCxnSpPr>
            <a:cxnSpLocks/>
          </p:cNvCxnSpPr>
          <p:nvPr/>
        </p:nvCxnSpPr>
        <p:spPr>
          <a:xfrm>
            <a:off x="14682185" y="7691106"/>
            <a:ext cx="4466427" cy="154014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1" name="图片 30">
            <a:extLst>
              <a:ext uri="{FF2B5EF4-FFF2-40B4-BE49-F238E27FC236}">
                <a16:creationId xmlns:a16="http://schemas.microsoft.com/office/drawing/2014/main" id="{BAF0A472-20FA-F205-5D6E-607C81169BC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563349" y="6514582"/>
            <a:ext cx="3537319" cy="5068300"/>
          </a:xfrm>
          <a:prstGeom prst="rect">
            <a:avLst/>
          </a:prstGeom>
        </p:spPr>
      </p:pic>
      <p:sp>
        <p:nvSpPr>
          <p:cNvPr id="34" name="文本框 33">
            <a:extLst>
              <a:ext uri="{FF2B5EF4-FFF2-40B4-BE49-F238E27FC236}">
                <a16:creationId xmlns:a16="http://schemas.microsoft.com/office/drawing/2014/main" id="{E75A60AB-A628-5D06-B050-F246D547652C}"/>
              </a:ext>
            </a:extLst>
          </p:cNvPr>
          <p:cNvSpPr txBox="1"/>
          <p:nvPr/>
        </p:nvSpPr>
        <p:spPr>
          <a:xfrm>
            <a:off x="4090389" y="1958370"/>
            <a:ext cx="2782920" cy="1569660"/>
          </a:xfrm>
          <a:prstGeom prst="rect">
            <a:avLst/>
          </a:prstGeom>
          <a:noFill/>
        </p:spPr>
        <p:txBody>
          <a:bodyPr wrap="square">
            <a:spAutoFit/>
          </a:bodyPr>
          <a:lstStyle/>
          <a:p>
            <a:r>
              <a:rPr lang="zh-CN" altLang="en-US" sz="9600" i="1" dirty="0">
                <a:solidFill>
                  <a:schemeClr val="bg1"/>
                </a:solidFill>
                <a:effectLst>
                  <a:outerShdw blurRad="38100" dist="38100" dir="2700000" algn="tl">
                    <a:srgbClr val="000000">
                      <a:alpha val="43137"/>
                    </a:srgbClr>
                  </a:outerShdw>
                </a:effectLst>
                <a:latin typeface="Monotype Corsiva" panose="03010101010201010101" pitchFamily="66" charset="0"/>
              </a:rPr>
              <a:t>Talia</a:t>
            </a:r>
          </a:p>
        </p:txBody>
      </p:sp>
      <p:pic>
        <p:nvPicPr>
          <p:cNvPr id="38" name="图片 37">
            <a:extLst>
              <a:ext uri="{FF2B5EF4-FFF2-40B4-BE49-F238E27FC236}">
                <a16:creationId xmlns:a16="http://schemas.microsoft.com/office/drawing/2014/main" id="{E309AF4D-8B87-D80F-5FBD-3A983F334AD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34693" y="9883789"/>
            <a:ext cx="2484863" cy="3560332"/>
          </a:xfrm>
          <a:prstGeom prst="rect">
            <a:avLst/>
          </a:prstGeom>
        </p:spPr>
      </p:pic>
      <p:cxnSp>
        <p:nvCxnSpPr>
          <p:cNvPr id="39" name="Straight Connector 3">
            <a:extLst>
              <a:ext uri="{FF2B5EF4-FFF2-40B4-BE49-F238E27FC236}">
                <a16:creationId xmlns:a16="http://schemas.microsoft.com/office/drawing/2014/main" id="{7FCF80BE-2B79-0FF2-C8EE-692CFF8517BB}"/>
              </a:ext>
            </a:extLst>
          </p:cNvPr>
          <p:cNvCxnSpPr>
            <a:cxnSpLocks/>
          </p:cNvCxnSpPr>
          <p:nvPr/>
        </p:nvCxnSpPr>
        <p:spPr>
          <a:xfrm flipV="1">
            <a:off x="8525435" y="9535885"/>
            <a:ext cx="2219901" cy="250950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0" name="Title 1">
            <a:extLst>
              <a:ext uri="{FF2B5EF4-FFF2-40B4-BE49-F238E27FC236}">
                <a16:creationId xmlns:a16="http://schemas.microsoft.com/office/drawing/2014/main" id="{598EBB08-F06B-AD19-1E60-F8EF279ADE6E}"/>
              </a:ext>
            </a:extLst>
          </p:cNvPr>
          <p:cNvSpPr txBox="1">
            <a:spLocks/>
          </p:cNvSpPr>
          <p:nvPr/>
        </p:nvSpPr>
        <p:spPr>
          <a:xfrm>
            <a:off x="4119759" y="11788787"/>
            <a:ext cx="5284260" cy="64440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i="1" dirty="0">
                <a:solidFill>
                  <a:schemeClr val="accent1">
                    <a:lumMod val="20000"/>
                    <a:lumOff val="80000"/>
                  </a:schemeClr>
                </a:solidFill>
                <a:latin typeface="Poppins" panose="00000500000000000000" pitchFamily="2" charset="0"/>
                <a:ea typeface="Inter Medium" panose="02000603000000020004" pitchFamily="50" charset="0"/>
                <a:cs typeface="Poppins" panose="00000500000000000000" pitchFamily="2" charset="0"/>
              </a:rPr>
              <a:t>Talia </a:t>
            </a:r>
            <a:r>
              <a:rPr lang="en-US" sz="4000" dirty="0">
                <a:latin typeface="Poppins" panose="00000500000000000000" pitchFamily="2" charset="0"/>
                <a:ea typeface="Inter Medium" panose="02000603000000020004" pitchFamily="50" charset="0"/>
                <a:cs typeface="Poppins" panose="00000500000000000000" pitchFamily="2" charset="0"/>
              </a:rPr>
              <a:t>‘s Id photo</a:t>
            </a:r>
          </a:p>
        </p:txBody>
      </p:sp>
    </p:spTree>
    <p:extLst>
      <p:ext uri="{BB962C8B-B14F-4D97-AF65-F5344CB8AC3E}">
        <p14:creationId xmlns:p14="http://schemas.microsoft.com/office/powerpoint/2010/main" val="19706892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79B8B2-DF3C-400D-11CC-64FBF526AD55}"/>
            </a:ext>
          </a:extLst>
        </p:cNvPr>
        <p:cNvGrpSpPr/>
        <p:nvPr/>
      </p:nvGrpSpPr>
      <p:grpSpPr>
        <a:xfrm>
          <a:off x="0" y="0"/>
          <a:ext cx="0" cy="0"/>
          <a:chOff x="0" y="0"/>
          <a:chExt cx="0" cy="0"/>
        </a:xfrm>
      </p:grpSpPr>
      <p:pic>
        <p:nvPicPr>
          <p:cNvPr id="11" name="图片 10">
            <a:extLst>
              <a:ext uri="{FF2B5EF4-FFF2-40B4-BE49-F238E27FC236}">
                <a16:creationId xmlns:a16="http://schemas.microsoft.com/office/drawing/2014/main" id="{6E9F4BDC-29DC-405E-A17B-1BAD749DAE1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14"/>
            <a:ext cx="24480166" cy="13678974"/>
          </a:xfrm>
          <a:prstGeom prst="rect">
            <a:avLst/>
          </a:prstGeom>
        </p:spPr>
      </p:pic>
      <p:sp>
        <p:nvSpPr>
          <p:cNvPr id="2" name="Title 1">
            <a:extLst>
              <a:ext uri="{FF2B5EF4-FFF2-40B4-BE49-F238E27FC236}">
                <a16:creationId xmlns:a16="http://schemas.microsoft.com/office/drawing/2014/main" id="{C26D1F27-CC5E-9846-E78B-0E45742A4B04}"/>
              </a:ext>
            </a:extLst>
          </p:cNvPr>
          <p:cNvSpPr txBox="1">
            <a:spLocks/>
          </p:cNvSpPr>
          <p:nvPr/>
        </p:nvSpPr>
        <p:spPr>
          <a:xfrm>
            <a:off x="443688" y="103561"/>
            <a:ext cx="8001065" cy="2676318"/>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9600" b="1" i="1" dirty="0">
                <a:solidFill>
                  <a:sysClr val="windowText" lastClr="000000"/>
                </a:solidFill>
                <a:latin typeface="PMingLiU-ExtB" panose="02020500000000000000" pitchFamily="18" charset="-120"/>
                <a:ea typeface="PMingLiU-ExtB" panose="02020500000000000000" pitchFamily="18" charset="-120"/>
                <a:cs typeface="Poppins SemiBold" panose="00000700000000000000" pitchFamily="2" charset="0"/>
              </a:rPr>
              <a:t>Character Introduction</a:t>
            </a:r>
            <a:endParaRPr lang="en-US" sz="9600" b="1" i="1" dirty="0">
              <a:latin typeface="PMingLiU-ExtB" panose="02020500000000000000" pitchFamily="18" charset="-120"/>
              <a:ea typeface="PMingLiU-ExtB" panose="02020500000000000000" pitchFamily="18" charset="-120"/>
              <a:cs typeface="Poppins SemiBold" panose="00000700000000000000" pitchFamily="2" charset="0"/>
            </a:endParaRPr>
          </a:p>
        </p:txBody>
      </p:sp>
      <p:sp>
        <p:nvSpPr>
          <p:cNvPr id="6" name="Title 1">
            <a:extLst>
              <a:ext uri="{FF2B5EF4-FFF2-40B4-BE49-F238E27FC236}">
                <a16:creationId xmlns:a16="http://schemas.microsoft.com/office/drawing/2014/main" id="{18B93DD4-9DA5-1BD7-B643-FC3A087211DB}"/>
              </a:ext>
            </a:extLst>
          </p:cNvPr>
          <p:cNvSpPr txBox="1">
            <a:spLocks/>
          </p:cNvSpPr>
          <p:nvPr/>
        </p:nvSpPr>
        <p:spPr>
          <a:xfrm>
            <a:off x="15714739" y="425848"/>
            <a:ext cx="3834025" cy="3441562"/>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3600" dirty="0">
                <a:solidFill>
                  <a:schemeClr val="bg1"/>
                </a:solidFill>
                <a:latin typeface="Ink Free" panose="03080402000500000000" pitchFamily="66" charset="0"/>
              </a:rPr>
              <a:t>Viruses in the shape of spiders can better highlight their more proficient use of the "web".</a:t>
            </a:r>
            <a:endParaRPr lang="en-US" sz="3600" dirty="0">
              <a:solidFill>
                <a:schemeClr val="bg1"/>
              </a:solidFill>
              <a:latin typeface="Ink Free" panose="03080402000500000000" pitchFamily="66" charset="0"/>
              <a:ea typeface="Inter Medium" panose="02000603000000020004" pitchFamily="50" charset="0"/>
              <a:cs typeface="Poppins" panose="00000500000000000000" pitchFamily="2" charset="0"/>
            </a:endParaRPr>
          </a:p>
        </p:txBody>
      </p:sp>
      <p:sp>
        <p:nvSpPr>
          <p:cNvPr id="9" name="Subtitle 2">
            <a:extLst>
              <a:ext uri="{FF2B5EF4-FFF2-40B4-BE49-F238E27FC236}">
                <a16:creationId xmlns:a16="http://schemas.microsoft.com/office/drawing/2014/main" id="{D631B709-B208-8424-3D00-B8067073F2EF}"/>
              </a:ext>
            </a:extLst>
          </p:cNvPr>
          <p:cNvSpPr txBox="1">
            <a:spLocks/>
          </p:cNvSpPr>
          <p:nvPr/>
        </p:nvSpPr>
        <p:spPr>
          <a:xfrm>
            <a:off x="241981" y="4135471"/>
            <a:ext cx="8404477" cy="8902833"/>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a:lnSpc>
                <a:spcPct val="150000"/>
              </a:lnSpc>
              <a:buNone/>
              <a:defRPr/>
            </a:pPr>
            <a:r>
              <a:rPr lang="en-US" sz="3200" dirty="0">
                <a:latin typeface="Poppins" panose="00000500000000000000" pitchFamily="2" charset="0"/>
                <a:ea typeface="Roboto" pitchFamily="2" charset="0"/>
                <a:cs typeface="Poppins" panose="00000500000000000000" pitchFamily="2" charset="0"/>
              </a:rPr>
              <a:t>The design of a "virus" is a tool that has no self-thought but is merely created by virus data to interfere with and leak people's information.  So her initial image was in an experimental incubator. It is precisely because it has no independent thoughts that it can be randomly loaded by some virus codes. To disrupt the environment of the dream web and interfere with the experimenters' control over the dream Web.</a:t>
            </a:r>
          </a:p>
        </p:txBody>
      </p:sp>
      <p:sp>
        <p:nvSpPr>
          <p:cNvPr id="34" name="文本框 33">
            <a:extLst>
              <a:ext uri="{FF2B5EF4-FFF2-40B4-BE49-F238E27FC236}">
                <a16:creationId xmlns:a16="http://schemas.microsoft.com/office/drawing/2014/main" id="{C40B8AD5-5F20-52A7-BBD5-6C77C8E6FECD}"/>
              </a:ext>
            </a:extLst>
          </p:cNvPr>
          <p:cNvSpPr txBox="1"/>
          <p:nvPr/>
        </p:nvSpPr>
        <p:spPr>
          <a:xfrm>
            <a:off x="4063495" y="2779879"/>
            <a:ext cx="2782920" cy="1569660"/>
          </a:xfrm>
          <a:prstGeom prst="rect">
            <a:avLst/>
          </a:prstGeom>
          <a:noFill/>
        </p:spPr>
        <p:txBody>
          <a:bodyPr wrap="square">
            <a:spAutoFit/>
          </a:bodyPr>
          <a:lstStyle/>
          <a:p>
            <a:r>
              <a:rPr lang="en-US" altLang="zh-CN" sz="9600" i="1" dirty="0">
                <a:solidFill>
                  <a:schemeClr val="bg1"/>
                </a:solidFill>
                <a:effectLst>
                  <a:outerShdw blurRad="38100" dist="38100" dir="2700000" algn="tl">
                    <a:srgbClr val="000000">
                      <a:alpha val="43137"/>
                    </a:srgbClr>
                  </a:outerShdw>
                </a:effectLst>
                <a:latin typeface="Monotype Corsiva" panose="03010101010201010101" pitchFamily="66" charset="0"/>
              </a:rPr>
              <a:t>Virus</a:t>
            </a:r>
            <a:endParaRPr lang="zh-CN" altLang="en-US" sz="9600" i="1" dirty="0">
              <a:solidFill>
                <a:schemeClr val="bg1"/>
              </a:solidFill>
              <a:effectLst>
                <a:outerShdw blurRad="38100" dist="38100" dir="2700000" algn="tl">
                  <a:srgbClr val="000000">
                    <a:alpha val="43137"/>
                  </a:srgbClr>
                </a:outerShdw>
              </a:effectLst>
              <a:latin typeface="Monotype Corsiva" panose="03010101010201010101" pitchFamily="66" charset="0"/>
            </a:endParaRPr>
          </a:p>
        </p:txBody>
      </p:sp>
      <p:cxnSp>
        <p:nvCxnSpPr>
          <p:cNvPr id="39" name="Straight Connector 3">
            <a:extLst>
              <a:ext uri="{FF2B5EF4-FFF2-40B4-BE49-F238E27FC236}">
                <a16:creationId xmlns:a16="http://schemas.microsoft.com/office/drawing/2014/main" id="{DA4444F1-D263-667B-3BE3-9D73E1912C62}"/>
              </a:ext>
            </a:extLst>
          </p:cNvPr>
          <p:cNvCxnSpPr>
            <a:cxnSpLocks/>
          </p:cNvCxnSpPr>
          <p:nvPr/>
        </p:nvCxnSpPr>
        <p:spPr>
          <a:xfrm flipH="1" flipV="1">
            <a:off x="18183848" y="3565496"/>
            <a:ext cx="534458" cy="159817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20" name="图片 19">
            <a:extLst>
              <a:ext uri="{FF2B5EF4-FFF2-40B4-BE49-F238E27FC236}">
                <a16:creationId xmlns:a16="http://schemas.microsoft.com/office/drawing/2014/main" id="{F6DB2B14-DD6E-F092-B50A-6D4296978E0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264401" y="7202004"/>
            <a:ext cx="4142337" cy="5976114"/>
          </a:xfrm>
          <a:prstGeom prst="rect">
            <a:avLst/>
          </a:prstGeom>
        </p:spPr>
      </p:pic>
      <p:cxnSp>
        <p:nvCxnSpPr>
          <p:cNvPr id="15" name="Straight Connector 3">
            <a:extLst>
              <a:ext uri="{FF2B5EF4-FFF2-40B4-BE49-F238E27FC236}">
                <a16:creationId xmlns:a16="http://schemas.microsoft.com/office/drawing/2014/main" id="{28DBB68C-3580-4974-DC87-C3166C4F7569}"/>
              </a:ext>
            </a:extLst>
          </p:cNvPr>
          <p:cNvCxnSpPr>
            <a:cxnSpLocks/>
          </p:cNvCxnSpPr>
          <p:nvPr/>
        </p:nvCxnSpPr>
        <p:spPr>
          <a:xfrm flipH="1" flipV="1">
            <a:off x="16217153" y="11295529"/>
            <a:ext cx="4142338" cy="81545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itle 1">
            <a:extLst>
              <a:ext uri="{FF2B5EF4-FFF2-40B4-BE49-F238E27FC236}">
                <a16:creationId xmlns:a16="http://schemas.microsoft.com/office/drawing/2014/main" id="{E0D1FA7A-278E-BA50-E940-7966CE478167}"/>
              </a:ext>
            </a:extLst>
          </p:cNvPr>
          <p:cNvSpPr txBox="1">
            <a:spLocks/>
          </p:cNvSpPr>
          <p:nvPr/>
        </p:nvSpPr>
        <p:spPr>
          <a:xfrm>
            <a:off x="16520047" y="12029707"/>
            <a:ext cx="3839444" cy="168479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zh-CN" sz="3600" dirty="0">
                <a:latin typeface="Poppins" panose="00000500000000000000" pitchFamily="2" charset="0"/>
                <a:ea typeface="Inter Medium" panose="02000603000000020004" pitchFamily="50" charset="0"/>
                <a:cs typeface="Poppins" panose="00000500000000000000" pitchFamily="2" charset="0"/>
              </a:rPr>
              <a:t>The final confirmation of the virus image</a:t>
            </a:r>
          </a:p>
        </p:txBody>
      </p:sp>
    </p:spTree>
    <p:extLst>
      <p:ext uri="{BB962C8B-B14F-4D97-AF65-F5344CB8AC3E}">
        <p14:creationId xmlns:p14="http://schemas.microsoft.com/office/powerpoint/2010/main" val="13237010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 name="图片 40">
            <a:extLst>
              <a:ext uri="{FF2B5EF4-FFF2-40B4-BE49-F238E27FC236}">
                <a16:creationId xmlns:a16="http://schemas.microsoft.com/office/drawing/2014/main" id="{4DB10A5D-EE0A-E1AE-1864-AABC85C1460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14"/>
            <a:ext cx="24480166" cy="13678974"/>
          </a:xfrm>
          <a:prstGeom prst="rect">
            <a:avLst/>
          </a:prstGeom>
        </p:spPr>
      </p:pic>
      <p:sp>
        <p:nvSpPr>
          <p:cNvPr id="2" name="Title 1">
            <a:extLst>
              <a:ext uri="{FF2B5EF4-FFF2-40B4-BE49-F238E27FC236}">
                <a16:creationId xmlns:a16="http://schemas.microsoft.com/office/drawing/2014/main" id="{A6B8D327-F8D3-4E87-B950-012AC5FFE28C}"/>
              </a:ext>
            </a:extLst>
          </p:cNvPr>
          <p:cNvSpPr txBox="1">
            <a:spLocks/>
          </p:cNvSpPr>
          <p:nvPr/>
        </p:nvSpPr>
        <p:spPr>
          <a:xfrm>
            <a:off x="14372059" y="11153820"/>
            <a:ext cx="8957740" cy="1658356"/>
          </a:xfrm>
          <a:prstGeom prst="rect">
            <a:avLst/>
          </a:prstGeom>
        </p:spPr>
        <p:txBody>
          <a:bodyPr>
            <a:normAutofit fontScale="40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118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Reference materials</a:t>
            </a:r>
          </a:p>
          <a:p>
            <a:pPr algn="ctr"/>
            <a:r>
              <a:rPr lang="en-US" sz="118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 &amp; </a:t>
            </a:r>
          </a:p>
          <a:p>
            <a:pPr algn="ctr"/>
            <a:r>
              <a:rPr lang="en-US" sz="11800" dirty="0">
                <a:solidFill>
                  <a:sysClr val="windowText" lastClr="000000"/>
                </a:solidFill>
                <a:latin typeface="Poppins SemiBold" panose="00000700000000000000" pitchFamily="2" charset="0"/>
                <a:ea typeface="Inter Medium" panose="02000603000000020004" pitchFamily="50" charset="0"/>
                <a:cs typeface="Poppins SemiBold" panose="00000700000000000000" pitchFamily="2" charset="0"/>
              </a:rPr>
              <a:t>Animation type determined</a:t>
            </a:r>
            <a:endParaRPr lang="en-US" sz="11800" dirty="0">
              <a:solidFill>
                <a:schemeClr val="bg1"/>
              </a:solidFill>
              <a:latin typeface="Poppins SemiBold" panose="00000700000000000000" pitchFamily="2" charset="0"/>
              <a:ea typeface="Inter Medium" panose="02000603000000020004" pitchFamily="50" charset="0"/>
              <a:cs typeface="Poppins SemiBold" panose="00000700000000000000" pitchFamily="2" charset="0"/>
            </a:endParaRPr>
          </a:p>
        </p:txBody>
      </p:sp>
      <p:cxnSp>
        <p:nvCxnSpPr>
          <p:cNvPr id="6" name="Straight Connector 5">
            <a:extLst>
              <a:ext uri="{FF2B5EF4-FFF2-40B4-BE49-F238E27FC236}">
                <a16:creationId xmlns:a16="http://schemas.microsoft.com/office/drawing/2014/main" id="{043C36D7-0C11-4E04-A3F1-72E56EC9303A}"/>
              </a:ext>
            </a:extLst>
          </p:cNvPr>
          <p:cNvCxnSpPr/>
          <p:nvPr/>
        </p:nvCxnSpPr>
        <p:spPr>
          <a:xfrm>
            <a:off x="13498848" y="13199806"/>
            <a:ext cx="1072320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21" name="文本框 20">
            <a:extLst>
              <a:ext uri="{FF2B5EF4-FFF2-40B4-BE49-F238E27FC236}">
                <a16:creationId xmlns:a16="http://schemas.microsoft.com/office/drawing/2014/main" id="{41F3DA31-377E-5A90-7181-2A3E7DE9638D}"/>
              </a:ext>
            </a:extLst>
          </p:cNvPr>
          <p:cNvSpPr txBox="1"/>
          <p:nvPr/>
        </p:nvSpPr>
        <p:spPr>
          <a:xfrm>
            <a:off x="6120179" y="1813837"/>
            <a:ext cx="12238892" cy="4832092"/>
          </a:xfrm>
          <a:prstGeom prst="rect">
            <a:avLst/>
          </a:prstGeom>
          <a:noFill/>
        </p:spPr>
        <p:txBody>
          <a:bodyPr wrap="square">
            <a:spAutoFit/>
          </a:bodyPr>
          <a:lstStyle/>
          <a:p>
            <a:pPr algn="ctr"/>
            <a:r>
              <a:rPr lang="zh-CN" altLang="en-US" sz="4400" dirty="0">
                <a:solidFill>
                  <a:schemeClr val="bg1">
                    <a:lumMod val="95000"/>
                  </a:schemeClr>
                </a:solidFill>
              </a:rPr>
              <a:t>Reference of art style</a:t>
            </a:r>
            <a:endParaRPr lang="en-US" altLang="zh-CN" sz="4400" dirty="0">
              <a:solidFill>
                <a:schemeClr val="bg1">
                  <a:lumMod val="95000"/>
                </a:schemeClr>
              </a:solidFill>
            </a:endParaRPr>
          </a:p>
          <a:p>
            <a:pPr algn="ctr"/>
            <a:r>
              <a:rPr lang="zh-CN" altLang="en-US" sz="4400" dirty="0">
                <a:solidFill>
                  <a:schemeClr val="bg1">
                    <a:lumMod val="95000"/>
                  </a:schemeClr>
                </a:solidFill>
              </a:rPr>
              <a:t>"Paprika" (A fantastical and distorted way of dream expression)</a:t>
            </a:r>
            <a:endParaRPr lang="en-US" altLang="zh-CN" sz="4400" dirty="0">
              <a:solidFill>
                <a:schemeClr val="bg1">
                  <a:lumMod val="95000"/>
                </a:schemeClr>
              </a:solidFill>
            </a:endParaRPr>
          </a:p>
          <a:p>
            <a:pPr algn="ctr"/>
            <a:r>
              <a:rPr lang="zh-CN" altLang="en-US" sz="4400" dirty="0">
                <a:solidFill>
                  <a:schemeClr val="bg1">
                    <a:lumMod val="95000"/>
                  </a:schemeClr>
                </a:solidFill>
              </a:rPr>
              <a:t>Ghost in the Shell: Innocence (with exquisite cyber scenes and a strong atmosphere)</a:t>
            </a:r>
            <a:endParaRPr lang="en-US" altLang="zh-CN" sz="4400" dirty="0">
              <a:solidFill>
                <a:schemeClr val="bg1">
                  <a:lumMod val="95000"/>
                </a:schemeClr>
              </a:solidFill>
            </a:endParaRPr>
          </a:p>
          <a:p>
            <a:pPr algn="ctr"/>
            <a:r>
              <a:rPr lang="zh-CN" altLang="en-US" sz="4400" dirty="0">
                <a:solidFill>
                  <a:schemeClr val="bg1">
                    <a:lumMod val="95000"/>
                  </a:schemeClr>
                </a:solidFill>
              </a:rPr>
              <a:t>"Spider-man: Into the Spider-Verse" (Blending comic and Science fiction Styles)</a:t>
            </a:r>
          </a:p>
        </p:txBody>
      </p:sp>
      <p:pic>
        <p:nvPicPr>
          <p:cNvPr id="23" name="图片 22">
            <a:extLst>
              <a:ext uri="{FF2B5EF4-FFF2-40B4-BE49-F238E27FC236}">
                <a16:creationId xmlns:a16="http://schemas.microsoft.com/office/drawing/2014/main" id="{41134771-12E5-3B97-5463-0702CC6D1CA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1036" y="170003"/>
            <a:ext cx="3857625" cy="4991100"/>
          </a:xfrm>
          <a:prstGeom prst="rect">
            <a:avLst/>
          </a:prstGeom>
        </p:spPr>
      </p:pic>
      <p:cxnSp>
        <p:nvCxnSpPr>
          <p:cNvPr id="24" name="Straight Connector 5">
            <a:extLst>
              <a:ext uri="{FF2B5EF4-FFF2-40B4-BE49-F238E27FC236}">
                <a16:creationId xmlns:a16="http://schemas.microsoft.com/office/drawing/2014/main" id="{CF686D21-F9B6-DD66-54EB-B81BBA44804E}"/>
              </a:ext>
            </a:extLst>
          </p:cNvPr>
          <p:cNvCxnSpPr>
            <a:cxnSpLocks/>
          </p:cNvCxnSpPr>
          <p:nvPr/>
        </p:nvCxnSpPr>
        <p:spPr>
          <a:xfrm flipH="1" flipV="1">
            <a:off x="5002306" y="2286000"/>
            <a:ext cx="1461493" cy="59167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7" name="Straight Connector 5">
            <a:extLst>
              <a:ext uri="{FF2B5EF4-FFF2-40B4-BE49-F238E27FC236}">
                <a16:creationId xmlns:a16="http://schemas.microsoft.com/office/drawing/2014/main" id="{76582B76-51C3-803A-6772-667BC0F313ED}"/>
              </a:ext>
            </a:extLst>
          </p:cNvPr>
          <p:cNvCxnSpPr>
            <a:cxnSpLocks/>
          </p:cNvCxnSpPr>
          <p:nvPr/>
        </p:nvCxnSpPr>
        <p:spPr>
          <a:xfrm flipH="1">
            <a:off x="4410635" y="4229883"/>
            <a:ext cx="2053164" cy="428850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1" name="图片 30">
            <a:extLst>
              <a:ext uri="{FF2B5EF4-FFF2-40B4-BE49-F238E27FC236}">
                <a16:creationId xmlns:a16="http://schemas.microsoft.com/office/drawing/2014/main" id="{153B4C63-78CF-C503-EA91-DB5CAB0E01E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0162" y="7679065"/>
            <a:ext cx="3836552" cy="5778806"/>
          </a:xfrm>
          <a:prstGeom prst="rect">
            <a:avLst/>
          </a:prstGeom>
        </p:spPr>
      </p:pic>
      <p:cxnSp>
        <p:nvCxnSpPr>
          <p:cNvPr id="32" name="Straight Connector 5">
            <a:extLst>
              <a:ext uri="{FF2B5EF4-FFF2-40B4-BE49-F238E27FC236}">
                <a16:creationId xmlns:a16="http://schemas.microsoft.com/office/drawing/2014/main" id="{0CF34E90-8373-60AC-A690-E470EB2C5B7E}"/>
              </a:ext>
            </a:extLst>
          </p:cNvPr>
          <p:cNvCxnSpPr>
            <a:cxnSpLocks/>
          </p:cNvCxnSpPr>
          <p:nvPr/>
        </p:nvCxnSpPr>
        <p:spPr>
          <a:xfrm>
            <a:off x="7331365" y="5878163"/>
            <a:ext cx="500614" cy="153553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35" name="图片 34">
            <a:extLst>
              <a:ext uri="{FF2B5EF4-FFF2-40B4-BE49-F238E27FC236}">
                <a16:creationId xmlns:a16="http://schemas.microsoft.com/office/drawing/2014/main" id="{992A9766-CA1D-6BFA-9518-0AF18D790B3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314777" y="8140494"/>
            <a:ext cx="3096658" cy="4671682"/>
          </a:xfrm>
          <a:prstGeom prst="rect">
            <a:avLst/>
          </a:prstGeom>
        </p:spPr>
      </p:pic>
    </p:spTree>
    <p:extLst>
      <p:ext uri="{BB962C8B-B14F-4D97-AF65-F5344CB8AC3E}">
        <p14:creationId xmlns:p14="http://schemas.microsoft.com/office/powerpoint/2010/main" val="2494067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C788A7-A437-184F-7DDA-495138533ACB}"/>
            </a:ext>
          </a:extLst>
        </p:cNvPr>
        <p:cNvGrpSpPr/>
        <p:nvPr/>
      </p:nvGrpSpPr>
      <p:grpSpPr>
        <a:xfrm>
          <a:off x="0" y="0"/>
          <a:ext cx="0" cy="0"/>
          <a:chOff x="0" y="0"/>
          <a:chExt cx="0" cy="0"/>
        </a:xfrm>
      </p:grpSpPr>
      <p:pic>
        <p:nvPicPr>
          <p:cNvPr id="16" name="图片 15">
            <a:extLst>
              <a:ext uri="{FF2B5EF4-FFF2-40B4-BE49-F238E27FC236}">
                <a16:creationId xmlns:a16="http://schemas.microsoft.com/office/drawing/2014/main" id="{55DD6CF7-51BD-6F60-134C-47A6F947672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24481086" cy="13679488"/>
          </a:xfrm>
          <a:prstGeom prst="rect">
            <a:avLst/>
          </a:prstGeom>
        </p:spPr>
      </p:pic>
      <p:sp>
        <p:nvSpPr>
          <p:cNvPr id="2" name="Title 1">
            <a:extLst>
              <a:ext uri="{FF2B5EF4-FFF2-40B4-BE49-F238E27FC236}">
                <a16:creationId xmlns:a16="http://schemas.microsoft.com/office/drawing/2014/main" id="{F9353F8F-0F6B-8FED-BCF1-B22D2BC5FAE0}"/>
              </a:ext>
            </a:extLst>
          </p:cNvPr>
          <p:cNvSpPr txBox="1">
            <a:spLocks/>
          </p:cNvSpPr>
          <p:nvPr/>
        </p:nvSpPr>
        <p:spPr>
          <a:xfrm>
            <a:off x="1624247" y="11091246"/>
            <a:ext cx="9849998" cy="1850603"/>
          </a:xfrm>
          <a:prstGeom prst="rect">
            <a:avLst/>
          </a:prstGeom>
        </p:spPr>
        <p:txBody>
          <a:bodyPr>
            <a:normAutofit fontScale="47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ct val="120000"/>
              </a:lnSpc>
            </a:pPr>
            <a:r>
              <a:rPr lang="en-US" sz="11800" dirty="0">
                <a:solidFill>
                  <a:schemeClr val="bg1">
                    <a:lumMod val="95000"/>
                  </a:schemeClr>
                </a:solidFill>
                <a:latin typeface="Poppins SemiBold" panose="00000700000000000000" pitchFamily="2" charset="0"/>
                <a:ea typeface="Inter Medium" panose="02000603000000020004" pitchFamily="50" charset="0"/>
                <a:cs typeface="Poppins SemiBold" panose="00000700000000000000" pitchFamily="2" charset="0"/>
              </a:rPr>
              <a:t>The theoretical </a:t>
            </a:r>
            <a:r>
              <a:rPr lang="en-US" sz="11400" dirty="0">
                <a:solidFill>
                  <a:schemeClr val="bg1">
                    <a:lumMod val="95000"/>
                  </a:schemeClr>
                </a:solidFill>
                <a:latin typeface="Poppins SemiBold" panose="00000700000000000000" pitchFamily="2" charset="0"/>
                <a:ea typeface="Inter Medium" panose="02000603000000020004" pitchFamily="50" charset="0"/>
                <a:cs typeface="Poppins SemiBold" panose="00000700000000000000" pitchFamily="2" charset="0"/>
              </a:rPr>
              <a:t>support</a:t>
            </a:r>
            <a:r>
              <a:rPr lang="en-US" sz="11800" dirty="0">
                <a:solidFill>
                  <a:schemeClr val="bg1">
                    <a:lumMod val="95000"/>
                  </a:schemeClr>
                </a:solidFill>
                <a:latin typeface="Poppins SemiBold" panose="00000700000000000000" pitchFamily="2" charset="0"/>
                <a:ea typeface="Inter Medium" panose="02000603000000020004" pitchFamily="50" charset="0"/>
                <a:cs typeface="Poppins SemiBold" panose="00000700000000000000" pitchFamily="2" charset="0"/>
              </a:rPr>
              <a:t> of the animation world</a:t>
            </a:r>
          </a:p>
        </p:txBody>
      </p:sp>
      <p:cxnSp>
        <p:nvCxnSpPr>
          <p:cNvPr id="6" name="Straight Connector 5">
            <a:extLst>
              <a:ext uri="{FF2B5EF4-FFF2-40B4-BE49-F238E27FC236}">
                <a16:creationId xmlns:a16="http://schemas.microsoft.com/office/drawing/2014/main" id="{06E78D9A-0808-04CE-B8D4-661B2131ABC6}"/>
              </a:ext>
            </a:extLst>
          </p:cNvPr>
          <p:cNvCxnSpPr/>
          <p:nvPr/>
        </p:nvCxnSpPr>
        <p:spPr>
          <a:xfrm>
            <a:off x="751036" y="12796394"/>
            <a:ext cx="1072320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19" name="表格 18">
            <a:extLst>
              <a:ext uri="{FF2B5EF4-FFF2-40B4-BE49-F238E27FC236}">
                <a16:creationId xmlns:a16="http://schemas.microsoft.com/office/drawing/2014/main" id="{CC0157A1-1E74-BAB9-9652-3159AB8D11A7}"/>
              </a:ext>
            </a:extLst>
          </p:cNvPr>
          <p:cNvGraphicFramePr>
            <a:graphicFrameLocks noGrp="1"/>
          </p:cNvGraphicFramePr>
          <p:nvPr/>
        </p:nvGraphicFramePr>
        <p:xfrm>
          <a:off x="751036" y="1035773"/>
          <a:ext cx="14820657" cy="9326985"/>
        </p:xfrm>
        <a:graphic>
          <a:graphicData uri="http://schemas.openxmlformats.org/drawingml/2006/table">
            <a:tbl>
              <a:tblPr/>
              <a:tblGrid>
                <a:gridCol w="4940219">
                  <a:extLst>
                    <a:ext uri="{9D8B030D-6E8A-4147-A177-3AD203B41FA5}">
                      <a16:colId xmlns:a16="http://schemas.microsoft.com/office/drawing/2014/main" val="3001978340"/>
                    </a:ext>
                  </a:extLst>
                </a:gridCol>
                <a:gridCol w="4940219">
                  <a:extLst>
                    <a:ext uri="{9D8B030D-6E8A-4147-A177-3AD203B41FA5}">
                      <a16:colId xmlns:a16="http://schemas.microsoft.com/office/drawing/2014/main" val="1175357671"/>
                    </a:ext>
                  </a:extLst>
                </a:gridCol>
                <a:gridCol w="4940219">
                  <a:extLst>
                    <a:ext uri="{9D8B030D-6E8A-4147-A177-3AD203B41FA5}">
                      <a16:colId xmlns:a16="http://schemas.microsoft.com/office/drawing/2014/main" val="3877392047"/>
                    </a:ext>
                  </a:extLst>
                </a:gridCol>
              </a:tblGrid>
              <a:tr h="726075">
                <a:tc>
                  <a:txBody>
                    <a:bodyPr/>
                    <a:lstStyle/>
                    <a:p>
                      <a:r>
                        <a:rPr lang="en-US" sz="2000">
                          <a:solidFill>
                            <a:schemeClr val="bg1">
                              <a:lumMod val="95000"/>
                            </a:schemeClr>
                          </a:solidFill>
                        </a:rPr>
                        <a:t>No.</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Reference (APA Format)</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Key Themes / Relevance to </a:t>
                      </a:r>
                      <a:r>
                        <a:rPr lang="en-US" sz="2000" i="1">
                          <a:solidFill>
                            <a:schemeClr val="bg1">
                              <a:lumMod val="95000"/>
                            </a:schemeClr>
                          </a:solidFill>
                        </a:rPr>
                        <a:t>Dreamweb</a:t>
                      </a:r>
                      <a:endParaRPr lang="en-US" sz="2000">
                        <a:solidFill>
                          <a:schemeClr val="bg1">
                            <a:lumMod val="95000"/>
                          </a:schemeClr>
                        </a:solidFill>
                      </a:endParaRPr>
                    </a:p>
                  </a:txBody>
                  <a:tcPr marL="52104" marR="52104" marT="26052" marB="26052" anchor="ctr">
                    <a:lnL>
                      <a:noFill/>
                    </a:lnL>
                    <a:lnR>
                      <a:noFill/>
                    </a:lnR>
                    <a:lnT>
                      <a:noFill/>
                    </a:lnT>
                    <a:lnB>
                      <a:noFill/>
                    </a:lnB>
                    <a:noFill/>
                  </a:tcPr>
                </a:tc>
                <a:extLst>
                  <a:ext uri="{0D108BD9-81ED-4DB2-BD59-A6C34878D82A}">
                    <a16:rowId xmlns:a16="http://schemas.microsoft.com/office/drawing/2014/main" val="19546908"/>
                  </a:ext>
                </a:extLst>
              </a:tr>
              <a:tr h="726075">
                <a:tc>
                  <a:txBody>
                    <a:bodyPr/>
                    <a:lstStyle/>
                    <a:p>
                      <a:r>
                        <a:rPr lang="en-US" altLang="zh-CN" sz="2000">
                          <a:solidFill>
                            <a:schemeClr val="bg1">
                              <a:lumMod val="95000"/>
                            </a:schemeClr>
                          </a:solidFill>
                        </a:rPr>
                        <a:t>1</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Manovich, L. (2001). </a:t>
                      </a:r>
                      <a:r>
                        <a:rPr lang="en-US" sz="2000" i="1">
                          <a:solidFill>
                            <a:schemeClr val="bg1">
                              <a:lumMod val="95000"/>
                            </a:schemeClr>
                          </a:solidFill>
                        </a:rPr>
                        <a:t>The Language of New Media</a:t>
                      </a:r>
                      <a:r>
                        <a:rPr lang="en-US" sz="2000">
                          <a:solidFill>
                            <a:schemeClr val="bg1">
                              <a:lumMod val="95000"/>
                            </a:schemeClr>
                          </a:solidFill>
                        </a:rPr>
                        <a:t>. MIT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Digital aesthetics; media grammar for virtual spaces.</a:t>
                      </a:r>
                    </a:p>
                  </a:txBody>
                  <a:tcPr marL="52104" marR="52104" marT="26052" marB="26052" anchor="ctr">
                    <a:lnL>
                      <a:noFill/>
                    </a:lnL>
                    <a:lnR>
                      <a:noFill/>
                    </a:lnR>
                    <a:lnT>
                      <a:noFill/>
                    </a:lnT>
                    <a:lnB>
                      <a:noFill/>
                    </a:lnB>
                    <a:noFill/>
                  </a:tcPr>
                </a:tc>
                <a:extLst>
                  <a:ext uri="{0D108BD9-81ED-4DB2-BD59-A6C34878D82A}">
                    <a16:rowId xmlns:a16="http://schemas.microsoft.com/office/drawing/2014/main" val="2519974879"/>
                  </a:ext>
                </a:extLst>
              </a:tr>
              <a:tr h="1061115">
                <a:tc>
                  <a:txBody>
                    <a:bodyPr/>
                    <a:lstStyle/>
                    <a:p>
                      <a:r>
                        <a:rPr lang="en-US" altLang="zh-CN" sz="2000">
                          <a:solidFill>
                            <a:schemeClr val="bg1">
                              <a:lumMod val="95000"/>
                            </a:schemeClr>
                          </a:solidFill>
                        </a:rPr>
                        <a:t>2</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Baudrillard, J. (1994). </a:t>
                      </a:r>
                      <a:r>
                        <a:rPr lang="en-US" sz="2000" i="1">
                          <a:solidFill>
                            <a:schemeClr val="bg1">
                              <a:lumMod val="95000"/>
                            </a:schemeClr>
                          </a:solidFill>
                        </a:rPr>
                        <a:t>Simulacra and Simulation</a:t>
                      </a:r>
                      <a:r>
                        <a:rPr lang="en-US" sz="2000">
                          <a:solidFill>
                            <a:schemeClr val="bg1">
                              <a:lumMod val="95000"/>
                            </a:schemeClr>
                          </a:solidFill>
                        </a:rPr>
                        <a:t>. University of Michigan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Simulation, reality vs. virtuality; foundational for VR ethics.</a:t>
                      </a:r>
                    </a:p>
                  </a:txBody>
                  <a:tcPr marL="52104" marR="52104" marT="26052" marB="26052" anchor="ctr">
                    <a:lnL>
                      <a:noFill/>
                    </a:lnL>
                    <a:lnR>
                      <a:noFill/>
                    </a:lnR>
                    <a:lnT>
                      <a:noFill/>
                    </a:lnT>
                    <a:lnB>
                      <a:noFill/>
                    </a:lnB>
                    <a:noFill/>
                  </a:tcPr>
                </a:tc>
                <a:extLst>
                  <a:ext uri="{0D108BD9-81ED-4DB2-BD59-A6C34878D82A}">
                    <a16:rowId xmlns:a16="http://schemas.microsoft.com/office/drawing/2014/main" val="1719085137"/>
                  </a:ext>
                </a:extLst>
              </a:tr>
              <a:tr h="1061115">
                <a:tc>
                  <a:txBody>
                    <a:bodyPr/>
                    <a:lstStyle/>
                    <a:p>
                      <a:r>
                        <a:rPr lang="en-US" altLang="zh-CN" sz="2000">
                          <a:solidFill>
                            <a:schemeClr val="bg1">
                              <a:lumMod val="95000"/>
                            </a:schemeClr>
                          </a:solidFill>
                        </a:rPr>
                        <a:t>3</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Hayles, N. K. (1999). </a:t>
                      </a:r>
                      <a:r>
                        <a:rPr lang="en-US" sz="2000" i="1">
                          <a:solidFill>
                            <a:schemeClr val="bg1">
                              <a:lumMod val="95000"/>
                            </a:schemeClr>
                          </a:solidFill>
                        </a:rPr>
                        <a:t>How We Became Posthuman</a:t>
                      </a:r>
                      <a:r>
                        <a:rPr lang="en-US" sz="2000">
                          <a:solidFill>
                            <a:schemeClr val="bg1">
                              <a:lumMod val="95000"/>
                            </a:schemeClr>
                          </a:solidFill>
                        </a:rPr>
                        <a:t>. University of Chicago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Posthumanism, consciousness in digital environments.</a:t>
                      </a:r>
                    </a:p>
                  </a:txBody>
                  <a:tcPr marL="52104" marR="52104" marT="26052" marB="26052" anchor="ctr">
                    <a:lnL>
                      <a:noFill/>
                    </a:lnL>
                    <a:lnR>
                      <a:noFill/>
                    </a:lnR>
                    <a:lnT>
                      <a:noFill/>
                    </a:lnT>
                    <a:lnB>
                      <a:noFill/>
                    </a:lnB>
                    <a:noFill/>
                  </a:tcPr>
                </a:tc>
                <a:extLst>
                  <a:ext uri="{0D108BD9-81ED-4DB2-BD59-A6C34878D82A}">
                    <a16:rowId xmlns:a16="http://schemas.microsoft.com/office/drawing/2014/main" val="78759722"/>
                  </a:ext>
                </a:extLst>
              </a:tr>
              <a:tr h="726075">
                <a:tc>
                  <a:txBody>
                    <a:bodyPr/>
                    <a:lstStyle/>
                    <a:p>
                      <a:r>
                        <a:rPr lang="en-US" altLang="zh-CN" sz="2000">
                          <a:solidFill>
                            <a:schemeClr val="bg1">
                              <a:lumMod val="95000"/>
                            </a:schemeClr>
                          </a:solidFill>
                        </a:rPr>
                        <a:t>4</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Grau, O. (2003). </a:t>
                      </a:r>
                      <a:r>
                        <a:rPr lang="en-US" sz="2000" i="1">
                          <a:solidFill>
                            <a:schemeClr val="bg1">
                              <a:lumMod val="95000"/>
                            </a:schemeClr>
                          </a:solidFill>
                        </a:rPr>
                        <a:t>Virtual Art: From Illusion to Immersion</a:t>
                      </a:r>
                      <a:r>
                        <a:rPr lang="en-US" sz="2000">
                          <a:solidFill>
                            <a:schemeClr val="bg1">
                              <a:lumMod val="95000"/>
                            </a:schemeClr>
                          </a:solidFill>
                        </a:rPr>
                        <a:t>. MIT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Immersive virtual art; spatial and sensory experience design.</a:t>
                      </a:r>
                    </a:p>
                  </a:txBody>
                  <a:tcPr marL="52104" marR="52104" marT="26052" marB="26052" anchor="ctr">
                    <a:lnL>
                      <a:noFill/>
                    </a:lnL>
                    <a:lnR>
                      <a:noFill/>
                    </a:lnR>
                    <a:lnT>
                      <a:noFill/>
                    </a:lnT>
                    <a:lnB>
                      <a:noFill/>
                    </a:lnB>
                    <a:noFill/>
                  </a:tcPr>
                </a:tc>
                <a:extLst>
                  <a:ext uri="{0D108BD9-81ED-4DB2-BD59-A6C34878D82A}">
                    <a16:rowId xmlns:a16="http://schemas.microsoft.com/office/drawing/2014/main" val="1940013078"/>
                  </a:ext>
                </a:extLst>
              </a:tr>
              <a:tr h="726075">
                <a:tc>
                  <a:txBody>
                    <a:bodyPr/>
                    <a:lstStyle/>
                    <a:p>
                      <a:r>
                        <a:rPr lang="en-US" altLang="zh-CN" sz="2000">
                          <a:solidFill>
                            <a:schemeClr val="bg1">
                              <a:lumMod val="95000"/>
                            </a:schemeClr>
                          </a:solidFill>
                        </a:rPr>
                        <a:t>5</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Turkle, S. (1995). </a:t>
                      </a:r>
                      <a:r>
                        <a:rPr lang="en-US" sz="2000" i="1">
                          <a:solidFill>
                            <a:schemeClr val="bg1">
                              <a:lumMod val="95000"/>
                            </a:schemeClr>
                          </a:solidFill>
                        </a:rPr>
                        <a:t>Life on the Screen</a:t>
                      </a:r>
                      <a:r>
                        <a:rPr lang="en-US" sz="2000">
                          <a:solidFill>
                            <a:schemeClr val="bg1">
                              <a:lumMod val="95000"/>
                            </a:schemeClr>
                          </a:solidFill>
                        </a:rPr>
                        <a:t>. Simon &amp; Schuster.</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Identity formation in digital worlds; user-avatar dynamics.</a:t>
                      </a:r>
                    </a:p>
                  </a:txBody>
                  <a:tcPr marL="52104" marR="52104" marT="26052" marB="26052" anchor="ctr">
                    <a:lnL>
                      <a:noFill/>
                    </a:lnL>
                    <a:lnR>
                      <a:noFill/>
                    </a:lnR>
                    <a:lnT>
                      <a:noFill/>
                    </a:lnT>
                    <a:lnB>
                      <a:noFill/>
                    </a:lnB>
                    <a:noFill/>
                  </a:tcPr>
                </a:tc>
                <a:extLst>
                  <a:ext uri="{0D108BD9-81ED-4DB2-BD59-A6C34878D82A}">
                    <a16:rowId xmlns:a16="http://schemas.microsoft.com/office/drawing/2014/main" val="1226755605"/>
                  </a:ext>
                </a:extLst>
              </a:tr>
              <a:tr h="1061115">
                <a:tc>
                  <a:txBody>
                    <a:bodyPr/>
                    <a:lstStyle/>
                    <a:p>
                      <a:r>
                        <a:rPr lang="en-US" altLang="zh-CN" sz="2000">
                          <a:solidFill>
                            <a:schemeClr val="bg1">
                              <a:lumMod val="95000"/>
                            </a:schemeClr>
                          </a:solidFill>
                        </a:rPr>
                        <a:t>6</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Deleuze, G., &amp; Guattari, F. (1987). </a:t>
                      </a:r>
                      <a:r>
                        <a:rPr lang="en-US" sz="2000" i="1">
                          <a:solidFill>
                            <a:schemeClr val="bg1">
                              <a:lumMod val="95000"/>
                            </a:schemeClr>
                          </a:solidFill>
                        </a:rPr>
                        <a:t>A Thousand Plateaus</a:t>
                      </a:r>
                      <a:r>
                        <a:rPr lang="en-US" sz="2000">
                          <a:solidFill>
                            <a:schemeClr val="bg1">
                              <a:lumMod val="95000"/>
                            </a:schemeClr>
                          </a:solidFill>
                        </a:rPr>
                        <a:t>. University of Minnesota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Nonlinear storytelling, networked spaces, decentralization.</a:t>
                      </a:r>
                    </a:p>
                  </a:txBody>
                  <a:tcPr marL="52104" marR="52104" marT="26052" marB="26052" anchor="ctr">
                    <a:lnL>
                      <a:noFill/>
                    </a:lnL>
                    <a:lnR>
                      <a:noFill/>
                    </a:lnR>
                    <a:lnT>
                      <a:noFill/>
                    </a:lnT>
                    <a:lnB>
                      <a:noFill/>
                    </a:lnB>
                    <a:noFill/>
                  </a:tcPr>
                </a:tc>
                <a:extLst>
                  <a:ext uri="{0D108BD9-81ED-4DB2-BD59-A6C34878D82A}">
                    <a16:rowId xmlns:a16="http://schemas.microsoft.com/office/drawing/2014/main" val="3324398640"/>
                  </a:ext>
                </a:extLst>
              </a:tr>
              <a:tr h="1061115">
                <a:tc>
                  <a:txBody>
                    <a:bodyPr/>
                    <a:lstStyle/>
                    <a:p>
                      <a:r>
                        <a:rPr lang="en-US" altLang="zh-CN" sz="2000">
                          <a:solidFill>
                            <a:schemeClr val="bg1">
                              <a:lumMod val="95000"/>
                            </a:schemeClr>
                          </a:solidFill>
                        </a:rPr>
                        <a:t>7</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Kittler, F. A. (1999). </a:t>
                      </a:r>
                      <a:r>
                        <a:rPr lang="en-US" sz="2000" i="1">
                          <a:solidFill>
                            <a:schemeClr val="bg1">
                              <a:lumMod val="95000"/>
                            </a:schemeClr>
                          </a:solidFill>
                        </a:rPr>
                        <a:t>Gramophone, Film, Typewriter</a:t>
                      </a:r>
                      <a:r>
                        <a:rPr lang="en-US" sz="2000">
                          <a:solidFill>
                            <a:schemeClr val="bg1">
                              <a:lumMod val="95000"/>
                            </a:schemeClr>
                          </a:solidFill>
                        </a:rPr>
                        <a:t>. Stanford University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Media archaeology; influence of tech on perception and culture.</a:t>
                      </a:r>
                    </a:p>
                  </a:txBody>
                  <a:tcPr marL="52104" marR="52104" marT="26052" marB="26052" anchor="ctr">
                    <a:lnL>
                      <a:noFill/>
                    </a:lnL>
                    <a:lnR>
                      <a:noFill/>
                    </a:lnR>
                    <a:lnT>
                      <a:noFill/>
                    </a:lnT>
                    <a:lnB>
                      <a:noFill/>
                    </a:lnB>
                    <a:noFill/>
                  </a:tcPr>
                </a:tc>
                <a:extLst>
                  <a:ext uri="{0D108BD9-81ED-4DB2-BD59-A6C34878D82A}">
                    <a16:rowId xmlns:a16="http://schemas.microsoft.com/office/drawing/2014/main" val="4211513844"/>
                  </a:ext>
                </a:extLst>
              </a:tr>
              <a:tr h="726075">
                <a:tc>
                  <a:txBody>
                    <a:bodyPr/>
                    <a:lstStyle/>
                    <a:p>
                      <a:r>
                        <a:rPr lang="en-US" altLang="zh-CN" sz="2000">
                          <a:solidFill>
                            <a:schemeClr val="bg1">
                              <a:lumMod val="95000"/>
                            </a:schemeClr>
                          </a:solidFill>
                        </a:rPr>
                        <a:t>8</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Bukatman, S. (1993). </a:t>
                      </a:r>
                      <a:r>
                        <a:rPr lang="en-US" sz="2000" i="1">
                          <a:solidFill>
                            <a:schemeClr val="bg1">
                              <a:lumMod val="95000"/>
                            </a:schemeClr>
                          </a:solidFill>
                        </a:rPr>
                        <a:t>Terminal Identity</a:t>
                      </a:r>
                      <a:r>
                        <a:rPr lang="en-US" sz="2000">
                          <a:solidFill>
                            <a:schemeClr val="bg1">
                              <a:lumMod val="95000"/>
                            </a:schemeClr>
                          </a:solidFill>
                        </a:rPr>
                        <a:t>. Duke University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Virtual subjectivity; science fiction as critical framework.</a:t>
                      </a:r>
                    </a:p>
                  </a:txBody>
                  <a:tcPr marL="52104" marR="52104" marT="26052" marB="26052" anchor="ctr">
                    <a:lnL>
                      <a:noFill/>
                    </a:lnL>
                    <a:lnR>
                      <a:noFill/>
                    </a:lnR>
                    <a:lnT>
                      <a:noFill/>
                    </a:lnT>
                    <a:lnB>
                      <a:noFill/>
                    </a:lnB>
                    <a:noFill/>
                  </a:tcPr>
                </a:tc>
                <a:extLst>
                  <a:ext uri="{0D108BD9-81ED-4DB2-BD59-A6C34878D82A}">
                    <a16:rowId xmlns:a16="http://schemas.microsoft.com/office/drawing/2014/main" val="3521344325"/>
                  </a:ext>
                </a:extLst>
              </a:tr>
              <a:tr h="726075">
                <a:tc>
                  <a:txBody>
                    <a:bodyPr/>
                    <a:lstStyle/>
                    <a:p>
                      <a:r>
                        <a:rPr lang="en-US" altLang="zh-CN" sz="2000">
                          <a:solidFill>
                            <a:schemeClr val="bg1">
                              <a:lumMod val="95000"/>
                            </a:schemeClr>
                          </a:solidFill>
                        </a:rPr>
                        <a:t>9</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McLuhan, M. (1994). </a:t>
                      </a:r>
                      <a:r>
                        <a:rPr lang="en-US" sz="2000" i="1">
                          <a:solidFill>
                            <a:schemeClr val="bg1">
                              <a:lumMod val="95000"/>
                            </a:schemeClr>
                          </a:solidFill>
                        </a:rPr>
                        <a:t>Understanding Media</a:t>
                      </a:r>
                      <a:r>
                        <a:rPr lang="en-US" sz="2000">
                          <a:solidFill>
                            <a:schemeClr val="bg1">
                              <a:lumMod val="95000"/>
                            </a:schemeClr>
                          </a:solidFill>
                        </a:rPr>
                        <a:t>. MIT Press.</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Media as extensions of human senses; technological environments.</a:t>
                      </a:r>
                    </a:p>
                  </a:txBody>
                  <a:tcPr marL="52104" marR="52104" marT="26052" marB="26052" anchor="ctr">
                    <a:lnL>
                      <a:noFill/>
                    </a:lnL>
                    <a:lnR>
                      <a:noFill/>
                    </a:lnR>
                    <a:lnT>
                      <a:noFill/>
                    </a:lnT>
                    <a:lnB>
                      <a:noFill/>
                    </a:lnB>
                    <a:noFill/>
                  </a:tcPr>
                </a:tc>
                <a:extLst>
                  <a:ext uri="{0D108BD9-81ED-4DB2-BD59-A6C34878D82A}">
                    <a16:rowId xmlns:a16="http://schemas.microsoft.com/office/drawing/2014/main" val="3340155050"/>
                  </a:ext>
                </a:extLst>
              </a:tr>
              <a:tr h="726075">
                <a:tc>
                  <a:txBody>
                    <a:bodyPr/>
                    <a:lstStyle/>
                    <a:p>
                      <a:r>
                        <a:rPr lang="en-US" altLang="zh-CN" sz="2000">
                          <a:solidFill>
                            <a:schemeClr val="bg1">
                              <a:lumMod val="95000"/>
                            </a:schemeClr>
                          </a:solidFill>
                        </a:rPr>
                        <a:t>10</a:t>
                      </a:r>
                    </a:p>
                  </a:txBody>
                  <a:tcPr marL="52104" marR="52104" marT="26052" marB="26052" anchor="ctr">
                    <a:lnL>
                      <a:noFill/>
                    </a:lnL>
                    <a:lnR>
                      <a:noFill/>
                    </a:lnR>
                    <a:lnT>
                      <a:noFill/>
                    </a:lnT>
                    <a:lnB>
                      <a:noFill/>
                    </a:lnB>
                    <a:noFill/>
                  </a:tcPr>
                </a:tc>
                <a:tc>
                  <a:txBody>
                    <a:bodyPr/>
                    <a:lstStyle/>
                    <a:p>
                      <a:r>
                        <a:rPr lang="en-US" sz="2000">
                          <a:solidFill>
                            <a:schemeClr val="bg1">
                              <a:lumMod val="95000"/>
                            </a:schemeClr>
                          </a:solidFill>
                        </a:rPr>
                        <a:t>Lanier, J. (2017). </a:t>
                      </a:r>
                      <a:r>
                        <a:rPr lang="en-US" sz="2000" i="1">
                          <a:solidFill>
                            <a:schemeClr val="bg1">
                              <a:lumMod val="95000"/>
                            </a:schemeClr>
                          </a:solidFill>
                        </a:rPr>
                        <a:t>Dawn of the New Everything</a:t>
                      </a:r>
                      <a:r>
                        <a:rPr lang="en-US" sz="2000">
                          <a:solidFill>
                            <a:schemeClr val="bg1">
                              <a:lumMod val="95000"/>
                            </a:schemeClr>
                          </a:solidFill>
                        </a:rPr>
                        <a:t>. Henry Holt and Co.</a:t>
                      </a:r>
                    </a:p>
                  </a:txBody>
                  <a:tcPr marL="52104" marR="52104" marT="26052" marB="26052" anchor="ctr">
                    <a:lnL>
                      <a:noFill/>
                    </a:lnL>
                    <a:lnR>
                      <a:noFill/>
                    </a:lnR>
                    <a:lnT>
                      <a:noFill/>
                    </a:lnT>
                    <a:lnB>
                      <a:noFill/>
                    </a:lnB>
                    <a:noFill/>
                  </a:tcPr>
                </a:tc>
                <a:tc>
                  <a:txBody>
                    <a:bodyPr/>
                    <a:lstStyle/>
                    <a:p>
                      <a:r>
                        <a:rPr lang="en-US" sz="2000" dirty="0">
                          <a:solidFill>
                            <a:schemeClr val="bg1">
                              <a:lumMod val="95000"/>
                            </a:schemeClr>
                          </a:solidFill>
                        </a:rPr>
                        <a:t>History of VR; personal and ethical reflections from a pioneer.</a:t>
                      </a:r>
                    </a:p>
                  </a:txBody>
                  <a:tcPr marL="52104" marR="52104" marT="26052" marB="26052" anchor="ctr">
                    <a:lnL>
                      <a:noFill/>
                    </a:lnL>
                    <a:lnR>
                      <a:noFill/>
                    </a:lnR>
                    <a:lnT>
                      <a:noFill/>
                    </a:lnT>
                    <a:lnB>
                      <a:noFill/>
                    </a:lnB>
                    <a:noFill/>
                  </a:tcPr>
                </a:tc>
                <a:extLst>
                  <a:ext uri="{0D108BD9-81ED-4DB2-BD59-A6C34878D82A}">
                    <a16:rowId xmlns:a16="http://schemas.microsoft.com/office/drawing/2014/main" val="3592431844"/>
                  </a:ext>
                </a:extLst>
              </a:tr>
            </a:tbl>
          </a:graphicData>
        </a:graphic>
      </p:graphicFrame>
    </p:spTree>
    <p:extLst>
      <p:ext uri="{BB962C8B-B14F-4D97-AF65-F5344CB8AC3E}">
        <p14:creationId xmlns:p14="http://schemas.microsoft.com/office/powerpoint/2010/main" val="2730898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图片 9">
            <a:extLst>
              <a:ext uri="{FF2B5EF4-FFF2-40B4-BE49-F238E27FC236}">
                <a16:creationId xmlns:a16="http://schemas.microsoft.com/office/drawing/2014/main" id="{A9AFE66F-CE8D-2811-3036-40C82E91E94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14"/>
            <a:ext cx="24480166" cy="13678974"/>
          </a:xfrm>
          <a:prstGeom prst="rect">
            <a:avLst/>
          </a:prstGeom>
        </p:spPr>
      </p:pic>
      <p:sp>
        <p:nvSpPr>
          <p:cNvPr id="3" name="Rectangle 2">
            <a:extLst>
              <a:ext uri="{FF2B5EF4-FFF2-40B4-BE49-F238E27FC236}">
                <a16:creationId xmlns:a16="http://schemas.microsoft.com/office/drawing/2014/main" id="{CC688BD4-4F4B-4725-8FEF-6021B592B9BD}"/>
              </a:ext>
            </a:extLst>
          </p:cNvPr>
          <p:cNvSpPr/>
          <p:nvPr/>
        </p:nvSpPr>
        <p:spPr>
          <a:xfrm>
            <a:off x="1160406" y="7720913"/>
            <a:ext cx="6537512" cy="5074723"/>
          </a:xfrm>
          <a:prstGeom prst="rect">
            <a:avLst/>
          </a:prstGeom>
        </p:spPr>
        <p:txBody>
          <a:bodyPr wrap="square">
            <a:spAutoFit/>
          </a:bodyPr>
          <a:lstStyle/>
          <a:p>
            <a:pPr algn="r">
              <a:lnSpc>
                <a:spcPct val="150000"/>
              </a:lnSpc>
            </a:pPr>
            <a:r>
              <a:rPr lang="en-US" sz="4400" i="1" dirty="0">
                <a:solidFill>
                  <a:schemeClr val="accent6">
                    <a:lumMod val="40000"/>
                    <a:lumOff val="60000"/>
                  </a:schemeClr>
                </a:solidFill>
                <a:latin typeface="Poppins" panose="00000500000000000000" pitchFamily="2" charset="0"/>
                <a:ea typeface="Open Sans" panose="020B0606030504020204" pitchFamily="34" charset="0"/>
                <a:cs typeface="Poppins" panose="00000500000000000000" pitchFamily="2" charset="0"/>
              </a:rPr>
              <a:t>Target audience: Teenagers and adult viewers aged 15 and above, with a more mature orientation</a:t>
            </a:r>
            <a:endParaRPr lang="en-ID" sz="4400" i="1" dirty="0">
              <a:solidFill>
                <a:schemeClr val="accent6">
                  <a:lumMod val="40000"/>
                  <a:lumOff val="60000"/>
                </a:schemeClr>
              </a:solidFill>
              <a:latin typeface="Poppins" panose="00000500000000000000" pitchFamily="2" charset="0"/>
              <a:ea typeface="Open Sans" panose="020B0606030504020204" pitchFamily="34" charset="0"/>
              <a:cs typeface="Poppins" panose="00000500000000000000" pitchFamily="2" charset="0"/>
            </a:endParaRPr>
          </a:p>
        </p:txBody>
      </p:sp>
      <p:sp>
        <p:nvSpPr>
          <p:cNvPr id="6" name="Title 1">
            <a:extLst>
              <a:ext uri="{FF2B5EF4-FFF2-40B4-BE49-F238E27FC236}">
                <a16:creationId xmlns:a16="http://schemas.microsoft.com/office/drawing/2014/main" id="{D2509B33-E054-442F-9DFF-08142BA64AD1}"/>
              </a:ext>
            </a:extLst>
          </p:cNvPr>
          <p:cNvSpPr txBox="1">
            <a:spLocks/>
          </p:cNvSpPr>
          <p:nvPr/>
        </p:nvSpPr>
        <p:spPr>
          <a:xfrm>
            <a:off x="8962757" y="4879901"/>
            <a:ext cx="6159212" cy="3919685"/>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6600" dirty="0">
                <a:solidFill>
                  <a:schemeClr val="accent3">
                    <a:lumMod val="40000"/>
                    <a:lumOff val="60000"/>
                  </a:schemeClr>
                </a:solidFill>
                <a:latin typeface="Poppins SemiBold" panose="00000700000000000000" pitchFamily="2" charset="0"/>
                <a:ea typeface="Inter Medium" panose="02000603000000020004" pitchFamily="50" charset="0"/>
                <a:cs typeface="Poppins SemiBold" panose="00000700000000000000" pitchFamily="2" charset="0"/>
              </a:rPr>
              <a:t>The final animation type and positioning.</a:t>
            </a:r>
          </a:p>
        </p:txBody>
      </p:sp>
      <p:cxnSp>
        <p:nvCxnSpPr>
          <p:cNvPr id="11" name="Straight Connector 10">
            <a:extLst>
              <a:ext uri="{FF2B5EF4-FFF2-40B4-BE49-F238E27FC236}">
                <a16:creationId xmlns:a16="http://schemas.microsoft.com/office/drawing/2014/main" id="{3CA6F2D0-244D-46B9-BE63-2E689CF2EC37}"/>
              </a:ext>
            </a:extLst>
          </p:cNvPr>
          <p:cNvCxnSpPr>
            <a:cxnSpLocks/>
          </p:cNvCxnSpPr>
          <p:nvPr/>
        </p:nvCxnSpPr>
        <p:spPr>
          <a:xfrm flipH="1" flipV="1">
            <a:off x="7559040" y="2011870"/>
            <a:ext cx="2270924" cy="286803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D6B06D9F-FE56-46D1-B6A0-19DCCFE7BCE8}"/>
              </a:ext>
            </a:extLst>
          </p:cNvPr>
          <p:cNvSpPr/>
          <p:nvPr/>
        </p:nvSpPr>
        <p:spPr>
          <a:xfrm>
            <a:off x="2105707" y="1553059"/>
            <a:ext cx="5402357" cy="3785652"/>
          </a:xfrm>
          <a:prstGeom prst="rect">
            <a:avLst/>
          </a:prstGeom>
        </p:spPr>
        <p:txBody>
          <a:bodyPr wrap="square">
            <a:spAutoFit/>
          </a:bodyPr>
          <a:lstStyle/>
          <a:p>
            <a:pPr algn="r"/>
            <a:r>
              <a:rPr lang="en-US" sz="6000" i="1" dirty="0">
                <a:solidFill>
                  <a:schemeClr val="accent4">
                    <a:lumMod val="40000"/>
                    <a:lumOff val="60000"/>
                  </a:schemeClr>
                </a:solidFill>
                <a:latin typeface="Poppins" panose="00000500000000000000" pitchFamily="2" charset="0"/>
                <a:ea typeface="EB Garamond 12" panose="02020502060206020403" pitchFamily="18" charset="0"/>
                <a:cs typeface="Poppins" panose="00000500000000000000" pitchFamily="2" charset="0"/>
              </a:rPr>
              <a:t>Style: Cyberpunk + Dreamy realism</a:t>
            </a:r>
            <a:endParaRPr lang="en-ID" sz="6000" i="1" dirty="0">
              <a:solidFill>
                <a:schemeClr val="accent4">
                  <a:lumMod val="40000"/>
                  <a:lumOff val="60000"/>
                </a:schemeClr>
              </a:solidFill>
              <a:latin typeface="Poppins" panose="00000500000000000000" pitchFamily="2" charset="0"/>
              <a:ea typeface="EB Garamond 12" panose="02020502060206020403" pitchFamily="18" charset="0"/>
              <a:cs typeface="Poppins" panose="00000500000000000000" pitchFamily="2" charset="0"/>
            </a:endParaRPr>
          </a:p>
        </p:txBody>
      </p:sp>
      <p:cxnSp>
        <p:nvCxnSpPr>
          <p:cNvPr id="14" name="Straight Connector 13">
            <a:extLst>
              <a:ext uri="{FF2B5EF4-FFF2-40B4-BE49-F238E27FC236}">
                <a16:creationId xmlns:a16="http://schemas.microsoft.com/office/drawing/2014/main" id="{21F210FD-7EF1-4695-B187-767354F82FFB}"/>
              </a:ext>
            </a:extLst>
          </p:cNvPr>
          <p:cNvCxnSpPr>
            <a:cxnSpLocks/>
          </p:cNvCxnSpPr>
          <p:nvPr/>
        </p:nvCxnSpPr>
        <p:spPr>
          <a:xfrm flipH="1">
            <a:off x="14365915" y="792480"/>
            <a:ext cx="2977427" cy="4087421"/>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44D6BCC5-AE83-4A09-AE43-13D068CBD6A7}"/>
              </a:ext>
            </a:extLst>
          </p:cNvPr>
          <p:cNvSpPr/>
          <p:nvPr/>
        </p:nvSpPr>
        <p:spPr>
          <a:xfrm>
            <a:off x="17343342" y="411733"/>
            <a:ext cx="6498459" cy="3785652"/>
          </a:xfrm>
          <a:prstGeom prst="rect">
            <a:avLst/>
          </a:prstGeom>
        </p:spPr>
        <p:txBody>
          <a:bodyPr wrap="square">
            <a:spAutoFit/>
          </a:bodyPr>
          <a:lstStyle/>
          <a:p>
            <a:r>
              <a:rPr lang="en-US" sz="4800" i="1" dirty="0">
                <a:solidFill>
                  <a:schemeClr val="accent2">
                    <a:lumMod val="40000"/>
                    <a:lumOff val="60000"/>
                  </a:schemeClr>
                </a:solidFill>
                <a:latin typeface="Poppins" panose="00000500000000000000" pitchFamily="2" charset="0"/>
                <a:ea typeface="EB Garamond 12" panose="02020502060206020403" pitchFamily="18" charset="0"/>
                <a:cs typeface="Poppins" panose="00000500000000000000" pitchFamily="2" charset="0"/>
              </a:rPr>
              <a:t>Type: </a:t>
            </a:r>
          </a:p>
          <a:p>
            <a:r>
              <a:rPr lang="en-US" sz="4800" i="1" dirty="0">
                <a:solidFill>
                  <a:schemeClr val="accent2">
                    <a:lumMod val="40000"/>
                    <a:lumOff val="60000"/>
                  </a:schemeClr>
                </a:solidFill>
                <a:latin typeface="Poppins" panose="00000500000000000000" pitchFamily="2" charset="0"/>
                <a:ea typeface="EB Garamond 12" panose="02020502060206020403" pitchFamily="18" charset="0"/>
                <a:cs typeface="Poppins" panose="00000500000000000000" pitchFamily="2" charset="0"/>
              </a:rPr>
              <a:t>Science fiction/Mystery/</a:t>
            </a:r>
          </a:p>
          <a:p>
            <a:r>
              <a:rPr lang="en-US" sz="4800" i="1" dirty="0">
                <a:solidFill>
                  <a:schemeClr val="accent2">
                    <a:lumMod val="40000"/>
                    <a:lumOff val="60000"/>
                  </a:schemeClr>
                </a:solidFill>
                <a:latin typeface="Poppins" panose="00000500000000000000" pitchFamily="2" charset="0"/>
                <a:ea typeface="EB Garamond 12" panose="02020502060206020403" pitchFamily="18" charset="0"/>
                <a:cs typeface="Poppins" panose="00000500000000000000" pitchFamily="2" charset="0"/>
              </a:rPr>
              <a:t>Psychological thriller/Adventure</a:t>
            </a:r>
            <a:endParaRPr lang="en-ID" sz="4800" i="1" dirty="0">
              <a:solidFill>
                <a:schemeClr val="accent2">
                  <a:lumMod val="40000"/>
                  <a:lumOff val="60000"/>
                </a:schemeClr>
              </a:solidFill>
              <a:latin typeface="Poppins" panose="00000500000000000000" pitchFamily="2" charset="0"/>
              <a:ea typeface="EB Garamond 12" panose="02020502060206020403" pitchFamily="18" charset="0"/>
              <a:cs typeface="Poppins" panose="00000500000000000000" pitchFamily="2" charset="0"/>
            </a:endParaRPr>
          </a:p>
        </p:txBody>
      </p:sp>
      <p:cxnSp>
        <p:nvCxnSpPr>
          <p:cNvPr id="18" name="Straight Connector 17">
            <a:extLst>
              <a:ext uri="{FF2B5EF4-FFF2-40B4-BE49-F238E27FC236}">
                <a16:creationId xmlns:a16="http://schemas.microsoft.com/office/drawing/2014/main" id="{45212ED9-2BB5-4079-ABB4-F2E4CBA4737B}"/>
              </a:ext>
            </a:extLst>
          </p:cNvPr>
          <p:cNvCxnSpPr>
            <a:cxnSpLocks/>
          </p:cNvCxnSpPr>
          <p:nvPr/>
        </p:nvCxnSpPr>
        <p:spPr>
          <a:xfrm flipH="1">
            <a:off x="7697918" y="7498080"/>
            <a:ext cx="1903282" cy="9172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5CAEC5E-A691-4520-BC10-560A83AFE8F6}"/>
              </a:ext>
            </a:extLst>
          </p:cNvPr>
          <p:cNvCxnSpPr>
            <a:cxnSpLocks/>
          </p:cNvCxnSpPr>
          <p:nvPr/>
        </p:nvCxnSpPr>
        <p:spPr>
          <a:xfrm flipH="1">
            <a:off x="14365915" y="5943600"/>
            <a:ext cx="1374924" cy="382755"/>
          </a:xfrm>
          <a:prstGeom prst="line">
            <a:avLst/>
          </a:prstGeom>
          <a:ln w="76200">
            <a:solidFill>
              <a:schemeClr val="tx1"/>
            </a:solidFill>
          </a:ln>
        </p:spPr>
        <p:style>
          <a:lnRef idx="1">
            <a:schemeClr val="accent1"/>
          </a:lnRef>
          <a:fillRef idx="0">
            <a:schemeClr val="accent1"/>
          </a:fillRef>
          <a:effectRef idx="0">
            <a:schemeClr val="accent1"/>
          </a:effectRef>
          <a:fontRef idx="minor">
            <a:schemeClr val="tx1"/>
          </a:fontRef>
        </p:style>
      </p:cxnSp>
      <p:sp>
        <p:nvSpPr>
          <p:cNvPr id="24" name="文本框 23">
            <a:extLst>
              <a:ext uri="{FF2B5EF4-FFF2-40B4-BE49-F238E27FC236}">
                <a16:creationId xmlns:a16="http://schemas.microsoft.com/office/drawing/2014/main" id="{9EE6D16B-15B1-01F7-C6A4-9CE420CCC793}"/>
              </a:ext>
            </a:extLst>
          </p:cNvPr>
          <p:cNvSpPr txBox="1"/>
          <p:nvPr/>
        </p:nvSpPr>
        <p:spPr>
          <a:xfrm>
            <a:off x="15854628" y="5496615"/>
            <a:ext cx="5920740" cy="4832092"/>
          </a:xfrm>
          <a:prstGeom prst="rect">
            <a:avLst/>
          </a:prstGeom>
          <a:noFill/>
        </p:spPr>
        <p:txBody>
          <a:bodyPr wrap="square">
            <a:spAutoFit/>
          </a:bodyPr>
          <a:lstStyle/>
          <a:p>
            <a:r>
              <a:rPr lang="zh-CN" altLang="en-US" sz="4400" i="1" dirty="0">
                <a:solidFill>
                  <a:schemeClr val="tx2">
                    <a:lumMod val="40000"/>
                    <a:lumOff val="60000"/>
                  </a:schemeClr>
                </a:solidFill>
                <a:latin typeface="+mj-lt"/>
              </a:rPr>
              <a:t>The tone: </a:t>
            </a:r>
            <a:endParaRPr lang="en-US" altLang="zh-CN" sz="4400" i="1" dirty="0">
              <a:solidFill>
                <a:schemeClr val="tx2">
                  <a:lumMod val="40000"/>
                  <a:lumOff val="60000"/>
                </a:schemeClr>
              </a:solidFill>
              <a:latin typeface="+mj-lt"/>
            </a:endParaRPr>
          </a:p>
          <a:p>
            <a:r>
              <a:rPr lang="zh-CN" altLang="en-US" sz="4400" i="1" dirty="0">
                <a:solidFill>
                  <a:schemeClr val="tx2">
                    <a:lumMod val="40000"/>
                    <a:lumOff val="60000"/>
                  </a:schemeClr>
                </a:solidFill>
                <a:latin typeface="+mj-lt"/>
              </a:rPr>
              <a:t>The first half is fantastical and stunning, the second half is oppressive and profound, and the ending is philosophical and cautionary</a:t>
            </a:r>
          </a:p>
        </p:txBody>
      </p:sp>
    </p:spTree>
    <p:extLst>
      <p:ext uri="{BB962C8B-B14F-4D97-AF65-F5344CB8AC3E}">
        <p14:creationId xmlns:p14="http://schemas.microsoft.com/office/powerpoint/2010/main" val="24030584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A0CE38-69F3-639F-7DD9-E735D12A1735}"/>
            </a:ext>
          </a:extLst>
        </p:cNvPr>
        <p:cNvGrpSpPr/>
        <p:nvPr/>
      </p:nvGrpSpPr>
      <p:grpSpPr>
        <a:xfrm>
          <a:off x="0" y="0"/>
          <a:ext cx="0" cy="0"/>
          <a:chOff x="0" y="0"/>
          <a:chExt cx="0" cy="0"/>
        </a:xfrm>
      </p:grpSpPr>
      <p:pic>
        <p:nvPicPr>
          <p:cNvPr id="4" name="图片 3">
            <a:extLst>
              <a:ext uri="{FF2B5EF4-FFF2-40B4-BE49-F238E27FC236}">
                <a16:creationId xmlns:a16="http://schemas.microsoft.com/office/drawing/2014/main" id="{A9823B14-227E-8AEC-507B-116DFEF2E7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7" y="0"/>
            <a:ext cx="24481085" cy="13679488"/>
          </a:xfrm>
          <a:prstGeom prst="rect">
            <a:avLst/>
          </a:prstGeom>
        </p:spPr>
      </p:pic>
      <p:sp>
        <p:nvSpPr>
          <p:cNvPr id="2" name="Title 1">
            <a:extLst>
              <a:ext uri="{FF2B5EF4-FFF2-40B4-BE49-F238E27FC236}">
                <a16:creationId xmlns:a16="http://schemas.microsoft.com/office/drawing/2014/main" id="{F52918A3-EEE5-8044-8175-EE780CAF8DE6}"/>
              </a:ext>
            </a:extLst>
          </p:cNvPr>
          <p:cNvSpPr txBox="1">
            <a:spLocks/>
          </p:cNvSpPr>
          <p:nvPr/>
        </p:nvSpPr>
        <p:spPr>
          <a:xfrm>
            <a:off x="6713656" y="6180769"/>
            <a:ext cx="11051937" cy="1317950"/>
          </a:xfrm>
          <a:prstGeom prst="rect">
            <a:avLst/>
          </a:prstGeom>
        </p:spPr>
        <p:txBody>
          <a:bodyP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9600" dirty="0">
                <a:solidFill>
                  <a:srgbClr val="3E0000"/>
                </a:solidFill>
                <a:latin typeface="Wide Latin" panose="020A0A07050505020404" pitchFamily="18" charset="0"/>
                <a:ea typeface="Inter Medium" panose="02000603000000020004" pitchFamily="50" charset="0"/>
                <a:cs typeface="Poppins SemiBold" panose="00000700000000000000" pitchFamily="2" charset="0"/>
              </a:rPr>
              <a:t>Thanks</a:t>
            </a:r>
          </a:p>
        </p:txBody>
      </p:sp>
    </p:spTree>
    <p:extLst>
      <p:ext uri="{BB962C8B-B14F-4D97-AF65-F5344CB8AC3E}">
        <p14:creationId xmlns:p14="http://schemas.microsoft.com/office/powerpoint/2010/main" val="312209854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F62E6128-A5A1-4FB1-878E-CAC73724184A}">
  <we:reference id="wa104381063" version="1.0.0.1" store="en-US" storeType="OMEX"/>
  <we:alternateReferences>
    <we:reference id="wa104381063" version="1.0.0.1" store="WA104381063"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2100</TotalTime>
  <Words>1324</Words>
  <Application>Microsoft Office PowerPoint</Application>
  <PresentationFormat>自定义</PresentationFormat>
  <Paragraphs>88</Paragraphs>
  <Slides>15</Slides>
  <Notes>0</Notes>
  <HiddenSlides>0</HiddenSlides>
  <MMClips>0</MMClips>
  <ScaleCrop>false</ScaleCrop>
  <HeadingPairs>
    <vt:vector size="6" baseType="variant">
      <vt:variant>
        <vt:lpstr>已用的字体</vt:lpstr>
      </vt:variant>
      <vt:variant>
        <vt:i4>13</vt:i4>
      </vt:variant>
      <vt:variant>
        <vt:lpstr>主题</vt:lpstr>
      </vt:variant>
      <vt:variant>
        <vt:i4>1</vt:i4>
      </vt:variant>
      <vt:variant>
        <vt:lpstr>幻灯片标题</vt:lpstr>
      </vt:variant>
      <vt:variant>
        <vt:i4>15</vt:i4>
      </vt:variant>
    </vt:vector>
  </HeadingPairs>
  <TitlesOfParts>
    <vt:vector size="29" baseType="lpstr">
      <vt:lpstr>PMingLiU-ExtB</vt:lpstr>
      <vt:lpstr>Arial</vt:lpstr>
      <vt:lpstr>Calibri</vt:lpstr>
      <vt:lpstr>Calibri Light</vt:lpstr>
      <vt:lpstr>Cascadia Code SemiBold</vt:lpstr>
      <vt:lpstr>Cascadia Mono ExtraLight</vt:lpstr>
      <vt:lpstr>Ink Free</vt:lpstr>
      <vt:lpstr>Monotype Corsiva</vt:lpstr>
      <vt:lpstr>Montserrat Black</vt:lpstr>
      <vt:lpstr>Poppins</vt:lpstr>
      <vt:lpstr>Poppins SemiBold</vt:lpstr>
      <vt:lpstr>Segoe UI Symbol</vt:lpstr>
      <vt:lpstr>Wide Latin</vt:lpstr>
      <vt:lpstr>Office Theme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Visualin</dc:creator>
  <cp:lastModifiedBy>然 果</cp:lastModifiedBy>
  <cp:revision>58</cp:revision>
  <dcterms:created xsi:type="dcterms:W3CDTF">2019-09-07T10:51:14Z</dcterms:created>
  <dcterms:modified xsi:type="dcterms:W3CDTF">2025-05-06T01:09:25Z</dcterms:modified>
</cp:coreProperties>
</file>