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98" r:id="rId5"/>
  </p:sldMasterIdLst>
  <p:notesMasterIdLst>
    <p:notesMasterId r:id="rId26"/>
  </p:notesMasterIdLst>
  <p:sldIdLst>
    <p:sldId id="256" r:id="rId6"/>
    <p:sldId id="324" r:id="rId7"/>
    <p:sldId id="353" r:id="rId8"/>
    <p:sldId id="367" r:id="rId9"/>
    <p:sldId id="366" r:id="rId10"/>
    <p:sldId id="364" r:id="rId11"/>
    <p:sldId id="363" r:id="rId12"/>
    <p:sldId id="362" r:id="rId13"/>
    <p:sldId id="370" r:id="rId14"/>
    <p:sldId id="361" r:id="rId15"/>
    <p:sldId id="300" r:id="rId16"/>
    <p:sldId id="365" r:id="rId17"/>
    <p:sldId id="368" r:id="rId18"/>
    <p:sldId id="369" r:id="rId19"/>
    <p:sldId id="348" r:id="rId20"/>
    <p:sldId id="357" r:id="rId21"/>
    <p:sldId id="358" r:id="rId22"/>
    <p:sldId id="343" r:id="rId23"/>
    <p:sldId id="338" r:id="rId24"/>
    <p:sldId id="352"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AC04"/>
    <a:srgbClr val="F41427"/>
    <a:srgbClr val="231571"/>
    <a:srgbClr val="FC03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DCBD27-CC11-F749-5599-D4E8D7EFB306}" v="52" dt="2023-11-08T09:57:52.459"/>
    <p1510:client id="{84B8F09E-A9AB-6A8D-9B69-890BD9F50206}" v="64" dt="2023-11-08T20:43:26.955"/>
    <p1510:client id="{887563D9-C940-4F1A-9EF9-E56BAFCA7139}" v="135" dt="2023-11-08T21:33:30.505"/>
    <p1510:client id="{ADCEAB4F-AF08-96A1-E165-01509835C1CA}" v="30" dt="2023-11-08T09:52:56.413"/>
    <p1510:client id="{D77E280B-7CB6-86C4-E2A6-E2AF5DC59BE3}" v="134" dt="2023-11-08T10:25:54.7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4" d="100"/>
          <a:sy n="64" d="100"/>
        </p:scale>
        <p:origin x="878" y="3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nna Ryder" userId="S::n.ryder@uwtsd.ac.uk::ba607bf1-82fc-4817-a218-2827ffce7662" providerId="AD" clId="Web-{D77E280B-7CB6-86C4-E2A6-E2AF5DC59BE3}"/>
    <pc:docChg chg="addSld delSld modSld sldOrd addMainMaster modMainMaster">
      <pc:chgData name="Nanna Ryder" userId="S::n.ryder@uwtsd.ac.uk::ba607bf1-82fc-4817-a218-2827ffce7662" providerId="AD" clId="Web-{D77E280B-7CB6-86C4-E2A6-E2AF5DC59BE3}" dt="2023-11-08T10:25:54.757" v="196"/>
      <pc:docMkLst>
        <pc:docMk/>
      </pc:docMkLst>
      <pc:sldChg chg="mod">
        <pc:chgData name="Nanna Ryder" userId="S::n.ryder@uwtsd.ac.uk::ba607bf1-82fc-4817-a218-2827ffce7662" providerId="AD" clId="Web-{D77E280B-7CB6-86C4-E2A6-E2AF5DC59BE3}" dt="2023-11-08T10:20:07.933" v="120"/>
        <pc:sldMkLst>
          <pc:docMk/>
          <pc:sldMk cId="2968374469" sldId="256"/>
        </pc:sldMkLst>
      </pc:sldChg>
      <pc:sldChg chg="del">
        <pc:chgData name="Nanna Ryder" userId="S::n.ryder@uwtsd.ac.uk::ba607bf1-82fc-4817-a218-2827ffce7662" providerId="AD" clId="Web-{D77E280B-7CB6-86C4-E2A6-E2AF5DC59BE3}" dt="2023-11-08T10:05:34.638" v="5"/>
        <pc:sldMkLst>
          <pc:docMk/>
          <pc:sldMk cId="867076198" sldId="281"/>
        </pc:sldMkLst>
      </pc:sldChg>
      <pc:sldChg chg="mod">
        <pc:chgData name="Nanna Ryder" userId="S::n.ryder@uwtsd.ac.uk::ba607bf1-82fc-4817-a218-2827ffce7662" providerId="AD" clId="Web-{D77E280B-7CB6-86C4-E2A6-E2AF5DC59BE3}" dt="2023-11-08T10:20:07.933" v="120"/>
        <pc:sldMkLst>
          <pc:docMk/>
          <pc:sldMk cId="3634290014" sldId="300"/>
        </pc:sldMkLst>
      </pc:sldChg>
      <pc:sldChg chg="addSp delSp modSp mod ord setBg">
        <pc:chgData name="Nanna Ryder" userId="S::n.ryder@uwtsd.ac.uk::ba607bf1-82fc-4817-a218-2827ffce7662" providerId="AD" clId="Web-{D77E280B-7CB6-86C4-E2A6-E2AF5DC59BE3}" dt="2023-11-08T10:25:26.131" v="193"/>
        <pc:sldMkLst>
          <pc:docMk/>
          <pc:sldMk cId="1474683881" sldId="319"/>
        </pc:sldMkLst>
        <pc:spChg chg="add del mod">
          <ac:chgData name="Nanna Ryder" userId="S::n.ryder@uwtsd.ac.uk::ba607bf1-82fc-4817-a218-2827ffce7662" providerId="AD" clId="Web-{D77E280B-7CB6-86C4-E2A6-E2AF5DC59BE3}" dt="2023-11-08T10:07:23.563" v="11" actId="20577"/>
          <ac:spMkLst>
            <pc:docMk/>
            <pc:sldMk cId="1474683881" sldId="319"/>
            <ac:spMk id="7" creationId="{23871FE6-F559-7190-1F89-49FB0B840141}"/>
          </ac:spMkLst>
        </pc:spChg>
      </pc:sldChg>
      <pc:sldChg chg="modSp mod setBg">
        <pc:chgData name="Nanna Ryder" userId="S::n.ryder@uwtsd.ac.uk::ba607bf1-82fc-4817-a218-2827ffce7662" providerId="AD" clId="Web-{D77E280B-7CB6-86C4-E2A6-E2AF5DC59BE3}" dt="2023-11-08T10:24:20.457" v="189"/>
        <pc:sldMkLst>
          <pc:docMk/>
          <pc:sldMk cId="1081903382" sldId="324"/>
        </pc:sldMkLst>
        <pc:graphicFrameChg chg="modGraphic">
          <ac:chgData name="Nanna Ryder" userId="S::n.ryder@uwtsd.ac.uk::ba607bf1-82fc-4817-a218-2827ffce7662" providerId="AD" clId="Web-{D77E280B-7CB6-86C4-E2A6-E2AF5DC59BE3}" dt="2023-11-08T10:24:05.863" v="188"/>
          <ac:graphicFrameMkLst>
            <pc:docMk/>
            <pc:sldMk cId="1081903382" sldId="324"/>
            <ac:graphicFrameMk id="3" creationId="{A0B30117-7537-6BE1-83BB-3FF4F4CC33CB}"/>
          </ac:graphicFrameMkLst>
        </pc:graphicFrameChg>
        <pc:graphicFrameChg chg="modGraphic">
          <ac:chgData name="Nanna Ryder" userId="S::n.ryder@uwtsd.ac.uk::ba607bf1-82fc-4817-a218-2827ffce7662" providerId="AD" clId="Web-{D77E280B-7CB6-86C4-E2A6-E2AF5DC59BE3}" dt="2023-11-08T10:24:20.457" v="189"/>
          <ac:graphicFrameMkLst>
            <pc:docMk/>
            <pc:sldMk cId="1081903382" sldId="324"/>
            <ac:graphicFrameMk id="6" creationId="{930992EC-90BD-F13E-89DA-0EC687A10A72}"/>
          </ac:graphicFrameMkLst>
        </pc:graphicFrameChg>
      </pc:sldChg>
      <pc:sldChg chg="add del mod setBg">
        <pc:chgData name="Nanna Ryder" userId="S::n.ryder@uwtsd.ac.uk::ba607bf1-82fc-4817-a218-2827ffce7662" providerId="AD" clId="Web-{D77E280B-7CB6-86C4-E2A6-E2AF5DC59BE3}" dt="2023-11-08T10:25:23.084" v="192"/>
        <pc:sldMkLst>
          <pc:docMk/>
          <pc:sldMk cId="0" sldId="325"/>
        </pc:sldMkLst>
      </pc:sldChg>
      <pc:sldChg chg="modSp mod setBg">
        <pc:chgData name="Nanna Ryder" userId="S::n.ryder@uwtsd.ac.uk::ba607bf1-82fc-4817-a218-2827ffce7662" providerId="AD" clId="Web-{D77E280B-7CB6-86C4-E2A6-E2AF5DC59BE3}" dt="2023-11-08T10:20:07.933" v="120"/>
        <pc:sldMkLst>
          <pc:docMk/>
          <pc:sldMk cId="3603596496" sldId="338"/>
        </pc:sldMkLst>
        <pc:spChg chg="mod">
          <ac:chgData name="Nanna Ryder" userId="S::n.ryder@uwtsd.ac.uk::ba607bf1-82fc-4817-a218-2827ffce7662" providerId="AD" clId="Web-{D77E280B-7CB6-86C4-E2A6-E2AF5DC59BE3}" dt="2023-11-08T10:08:55.535" v="57" actId="20577"/>
          <ac:spMkLst>
            <pc:docMk/>
            <pc:sldMk cId="3603596496" sldId="338"/>
            <ac:spMk id="3" creationId="{AF06C4C3-40A1-D53A-CEC2-D538C77C3703}"/>
          </ac:spMkLst>
        </pc:spChg>
      </pc:sldChg>
      <pc:sldChg chg="del">
        <pc:chgData name="Nanna Ryder" userId="S::n.ryder@uwtsd.ac.uk::ba607bf1-82fc-4817-a218-2827ffce7662" providerId="AD" clId="Web-{D77E280B-7CB6-86C4-E2A6-E2AF5DC59BE3}" dt="2023-11-08T10:05:26.294" v="3"/>
        <pc:sldMkLst>
          <pc:docMk/>
          <pc:sldMk cId="241748279" sldId="340"/>
        </pc:sldMkLst>
      </pc:sldChg>
      <pc:sldChg chg="del">
        <pc:chgData name="Nanna Ryder" userId="S::n.ryder@uwtsd.ac.uk::ba607bf1-82fc-4817-a218-2827ffce7662" providerId="AD" clId="Web-{D77E280B-7CB6-86C4-E2A6-E2AF5DC59BE3}" dt="2023-11-08T10:05:30.107" v="4"/>
        <pc:sldMkLst>
          <pc:docMk/>
          <pc:sldMk cId="3078192891" sldId="341"/>
        </pc:sldMkLst>
      </pc:sldChg>
      <pc:sldChg chg="del mod setBg">
        <pc:chgData name="Nanna Ryder" userId="S::n.ryder@uwtsd.ac.uk::ba607bf1-82fc-4817-a218-2827ffce7662" providerId="AD" clId="Web-{D77E280B-7CB6-86C4-E2A6-E2AF5DC59BE3}" dt="2023-11-08T10:25:18.522" v="191"/>
        <pc:sldMkLst>
          <pc:docMk/>
          <pc:sldMk cId="1334179018" sldId="342"/>
        </pc:sldMkLst>
      </pc:sldChg>
      <pc:sldChg chg="mod">
        <pc:chgData name="Nanna Ryder" userId="S::n.ryder@uwtsd.ac.uk::ba607bf1-82fc-4817-a218-2827ffce7662" providerId="AD" clId="Web-{D77E280B-7CB6-86C4-E2A6-E2AF5DC59BE3}" dt="2023-11-08T10:20:07.933" v="120"/>
        <pc:sldMkLst>
          <pc:docMk/>
          <pc:sldMk cId="1327941992" sldId="343"/>
        </pc:sldMkLst>
      </pc:sldChg>
      <pc:sldChg chg="mod ord">
        <pc:chgData name="Nanna Ryder" userId="S::n.ryder@uwtsd.ac.uk::ba607bf1-82fc-4817-a218-2827ffce7662" providerId="AD" clId="Web-{D77E280B-7CB6-86C4-E2A6-E2AF5DC59BE3}" dt="2023-11-08T10:25:54.757" v="196"/>
        <pc:sldMkLst>
          <pc:docMk/>
          <pc:sldMk cId="3936941647" sldId="348"/>
        </pc:sldMkLst>
      </pc:sldChg>
      <pc:sldChg chg="mod setBg">
        <pc:chgData name="Nanna Ryder" userId="S::n.ryder@uwtsd.ac.uk::ba607bf1-82fc-4817-a218-2827ffce7662" providerId="AD" clId="Web-{D77E280B-7CB6-86C4-E2A6-E2AF5DC59BE3}" dt="2023-11-08T10:20:07.933" v="120"/>
        <pc:sldMkLst>
          <pc:docMk/>
          <pc:sldMk cId="1536573588" sldId="352"/>
        </pc:sldMkLst>
      </pc:sldChg>
      <pc:sldChg chg="mod setBg">
        <pc:chgData name="Nanna Ryder" userId="S::n.ryder@uwtsd.ac.uk::ba607bf1-82fc-4817-a218-2827ffce7662" providerId="AD" clId="Web-{D77E280B-7CB6-86C4-E2A6-E2AF5DC59BE3}" dt="2023-11-08T10:20:07.933" v="120"/>
        <pc:sldMkLst>
          <pc:docMk/>
          <pc:sldMk cId="3341646236" sldId="353"/>
        </pc:sldMkLst>
      </pc:sldChg>
      <pc:sldChg chg="modSp mod setBg">
        <pc:chgData name="Nanna Ryder" userId="S::n.ryder@uwtsd.ac.uk::ba607bf1-82fc-4817-a218-2827ffce7662" providerId="AD" clId="Web-{D77E280B-7CB6-86C4-E2A6-E2AF5DC59BE3}" dt="2023-11-08T10:20:07.933" v="120"/>
        <pc:sldMkLst>
          <pc:docMk/>
          <pc:sldMk cId="2418884875" sldId="354"/>
        </pc:sldMkLst>
        <pc:spChg chg="mod">
          <ac:chgData name="Nanna Ryder" userId="S::n.ryder@uwtsd.ac.uk::ba607bf1-82fc-4817-a218-2827ffce7662" providerId="AD" clId="Web-{D77E280B-7CB6-86C4-E2A6-E2AF5DC59BE3}" dt="2023-11-08T10:02:52.148" v="1" actId="20577"/>
          <ac:spMkLst>
            <pc:docMk/>
            <pc:sldMk cId="2418884875" sldId="354"/>
            <ac:spMk id="3" creationId="{FD1BEB27-EFEF-A2A2-9CBC-725C9BE834A9}"/>
          </ac:spMkLst>
        </pc:spChg>
      </pc:sldChg>
      <pc:sldChg chg="del">
        <pc:chgData name="Nanna Ryder" userId="S::n.ryder@uwtsd.ac.uk::ba607bf1-82fc-4817-a218-2827ffce7662" providerId="AD" clId="Web-{D77E280B-7CB6-86C4-E2A6-E2AF5DC59BE3}" dt="2023-11-08T10:05:21.309" v="2"/>
        <pc:sldMkLst>
          <pc:docMk/>
          <pc:sldMk cId="1317541514" sldId="355"/>
        </pc:sldMkLst>
      </pc:sldChg>
      <pc:sldChg chg="del">
        <pc:chgData name="Nanna Ryder" userId="S::n.ryder@uwtsd.ac.uk::ba607bf1-82fc-4817-a218-2827ffce7662" providerId="AD" clId="Web-{D77E280B-7CB6-86C4-E2A6-E2AF5DC59BE3}" dt="2023-11-08T10:06:16.671" v="6"/>
        <pc:sldMkLst>
          <pc:docMk/>
          <pc:sldMk cId="212930785" sldId="356"/>
        </pc:sldMkLst>
      </pc:sldChg>
      <pc:sldChg chg="mod ord setBg">
        <pc:chgData name="Nanna Ryder" userId="S::n.ryder@uwtsd.ac.uk::ba607bf1-82fc-4817-a218-2827ffce7662" providerId="AD" clId="Web-{D77E280B-7CB6-86C4-E2A6-E2AF5DC59BE3}" dt="2023-11-08T10:25:49.648" v="195"/>
        <pc:sldMkLst>
          <pc:docMk/>
          <pc:sldMk cId="3048977117" sldId="357"/>
        </pc:sldMkLst>
      </pc:sldChg>
      <pc:sldChg chg="mod setBg">
        <pc:chgData name="Nanna Ryder" userId="S::n.ryder@uwtsd.ac.uk::ba607bf1-82fc-4817-a218-2827ffce7662" providerId="AD" clId="Web-{D77E280B-7CB6-86C4-E2A6-E2AF5DC59BE3}" dt="2023-11-08T10:20:07.933" v="120"/>
        <pc:sldMkLst>
          <pc:docMk/>
          <pc:sldMk cId="3108667113" sldId="358"/>
        </pc:sldMkLst>
      </pc:sldChg>
      <pc:sldChg chg="modSp new mod setBg">
        <pc:chgData name="Nanna Ryder" userId="S::n.ryder@uwtsd.ac.uk::ba607bf1-82fc-4817-a218-2827ffce7662" providerId="AD" clId="Web-{D77E280B-7CB6-86C4-E2A6-E2AF5DC59BE3}" dt="2023-11-08T10:20:07.933" v="120"/>
        <pc:sldMkLst>
          <pc:docMk/>
          <pc:sldMk cId="1416188177" sldId="359"/>
        </pc:sldMkLst>
        <pc:spChg chg="mod">
          <ac:chgData name="Nanna Ryder" userId="S::n.ryder@uwtsd.ac.uk::ba607bf1-82fc-4817-a218-2827ffce7662" providerId="AD" clId="Web-{D77E280B-7CB6-86C4-E2A6-E2AF5DC59BE3}" dt="2023-11-08T10:10:28.632" v="69" actId="20577"/>
          <ac:spMkLst>
            <pc:docMk/>
            <pc:sldMk cId="1416188177" sldId="359"/>
            <ac:spMk id="2" creationId="{E2F58FB6-2BC6-DB0F-F306-DA045F5AD250}"/>
          </ac:spMkLst>
        </pc:spChg>
        <pc:spChg chg="mod">
          <ac:chgData name="Nanna Ryder" userId="S::n.ryder@uwtsd.ac.uk::ba607bf1-82fc-4817-a218-2827ffce7662" providerId="AD" clId="Web-{D77E280B-7CB6-86C4-E2A6-E2AF5DC59BE3}" dt="2023-11-08T10:11:06.352" v="77" actId="20577"/>
          <ac:spMkLst>
            <pc:docMk/>
            <pc:sldMk cId="1416188177" sldId="359"/>
            <ac:spMk id="4" creationId="{F5C65240-61C3-6D11-B989-CBC9ECAFDBF8}"/>
          </ac:spMkLst>
        </pc:spChg>
      </pc:sldChg>
      <pc:sldChg chg="add del replId">
        <pc:chgData name="Nanna Ryder" userId="S::n.ryder@uwtsd.ac.uk::ba607bf1-82fc-4817-a218-2827ffce7662" providerId="AD" clId="Web-{D77E280B-7CB6-86C4-E2A6-E2AF5DC59BE3}" dt="2023-11-08T10:11:25.447" v="79"/>
        <pc:sldMkLst>
          <pc:docMk/>
          <pc:sldMk cId="885818126" sldId="360"/>
        </pc:sldMkLst>
      </pc:sldChg>
      <pc:sldChg chg="delSp modSp add mod replId setBg modClrScheme chgLayout">
        <pc:chgData name="Nanna Ryder" userId="S::n.ryder@uwtsd.ac.uk::ba607bf1-82fc-4817-a218-2827ffce7662" providerId="AD" clId="Web-{D77E280B-7CB6-86C4-E2A6-E2AF5DC59BE3}" dt="2023-11-08T10:20:07.933" v="120"/>
        <pc:sldMkLst>
          <pc:docMk/>
          <pc:sldMk cId="2568872697" sldId="360"/>
        </pc:sldMkLst>
        <pc:spChg chg="mod ord">
          <ac:chgData name="Nanna Ryder" userId="S::n.ryder@uwtsd.ac.uk::ba607bf1-82fc-4817-a218-2827ffce7662" providerId="AD" clId="Web-{D77E280B-7CB6-86C4-E2A6-E2AF5DC59BE3}" dt="2023-11-08T10:13:04.981" v="88"/>
          <ac:spMkLst>
            <pc:docMk/>
            <pc:sldMk cId="2568872697" sldId="360"/>
            <ac:spMk id="2" creationId="{E2F58FB6-2BC6-DB0F-F306-DA045F5AD250}"/>
          </ac:spMkLst>
        </pc:spChg>
        <pc:spChg chg="mod ord">
          <ac:chgData name="Nanna Ryder" userId="S::n.ryder@uwtsd.ac.uk::ba607bf1-82fc-4817-a218-2827ffce7662" providerId="AD" clId="Web-{D77E280B-7CB6-86C4-E2A6-E2AF5DC59BE3}" dt="2023-11-08T10:14:21.265" v="97" actId="20577"/>
          <ac:spMkLst>
            <pc:docMk/>
            <pc:sldMk cId="2568872697" sldId="360"/>
            <ac:spMk id="3" creationId="{FDD0D144-14C9-F03D-90CC-0EE395B37A8C}"/>
          </ac:spMkLst>
        </pc:spChg>
        <pc:spChg chg="del mod ord">
          <ac:chgData name="Nanna Ryder" userId="S::n.ryder@uwtsd.ac.uk::ba607bf1-82fc-4817-a218-2827ffce7662" providerId="AD" clId="Web-{D77E280B-7CB6-86C4-E2A6-E2AF5DC59BE3}" dt="2023-11-08T10:13:33.701" v="90"/>
          <ac:spMkLst>
            <pc:docMk/>
            <pc:sldMk cId="2568872697" sldId="360"/>
            <ac:spMk id="4" creationId="{F5C65240-61C3-6D11-B989-CBC9ECAFDBF8}"/>
          </ac:spMkLst>
        </pc:spChg>
      </pc:sldChg>
      <pc:sldChg chg="modSp add mod setBg">
        <pc:chgData name="Nanna Ryder" userId="S::n.ryder@uwtsd.ac.uk::ba607bf1-82fc-4817-a218-2827ffce7662" providerId="AD" clId="Web-{D77E280B-7CB6-86C4-E2A6-E2AF5DC59BE3}" dt="2023-11-08T10:24:56.443" v="190" actId="1076"/>
        <pc:sldMkLst>
          <pc:docMk/>
          <pc:sldMk cId="456945358" sldId="361"/>
        </pc:sldMkLst>
        <pc:picChg chg="mod">
          <ac:chgData name="Nanna Ryder" userId="S::n.ryder@uwtsd.ac.uk::ba607bf1-82fc-4817-a218-2827ffce7662" providerId="AD" clId="Web-{D77E280B-7CB6-86C4-E2A6-E2AF5DC59BE3}" dt="2023-11-08T10:24:56.443" v="190" actId="1076"/>
          <ac:picMkLst>
            <pc:docMk/>
            <pc:sldMk cId="456945358" sldId="361"/>
            <ac:picMk id="3074" creationId="{5DA7B056-F743-30A5-9592-5320C0678F4C}"/>
          </ac:picMkLst>
        </pc:picChg>
      </pc:sldChg>
      <pc:sldChg chg="add mod setBg">
        <pc:chgData name="Nanna Ryder" userId="S::n.ryder@uwtsd.ac.uk::ba607bf1-82fc-4817-a218-2827ffce7662" providerId="AD" clId="Web-{D77E280B-7CB6-86C4-E2A6-E2AF5DC59BE3}" dt="2023-11-08T10:20:07.933" v="120"/>
        <pc:sldMkLst>
          <pc:docMk/>
          <pc:sldMk cId="3063726678" sldId="362"/>
        </pc:sldMkLst>
      </pc:sldChg>
      <pc:sldChg chg="add mod setBg">
        <pc:chgData name="Nanna Ryder" userId="S::n.ryder@uwtsd.ac.uk::ba607bf1-82fc-4817-a218-2827ffce7662" providerId="AD" clId="Web-{D77E280B-7CB6-86C4-E2A6-E2AF5DC59BE3}" dt="2023-11-08T10:20:07.933" v="120"/>
        <pc:sldMkLst>
          <pc:docMk/>
          <pc:sldMk cId="714373703" sldId="363"/>
        </pc:sldMkLst>
      </pc:sldChg>
      <pc:sldChg chg="modSp add replId">
        <pc:chgData name="Nanna Ryder" userId="S::n.ryder@uwtsd.ac.uk::ba607bf1-82fc-4817-a218-2827ffce7662" providerId="AD" clId="Web-{D77E280B-7CB6-86C4-E2A6-E2AF5DC59BE3}" dt="2023-11-08T10:20:44.044" v="123" actId="20577"/>
        <pc:sldMkLst>
          <pc:docMk/>
          <pc:sldMk cId="306256157" sldId="364"/>
        </pc:sldMkLst>
        <pc:spChg chg="mod">
          <ac:chgData name="Nanna Ryder" userId="S::n.ryder@uwtsd.ac.uk::ba607bf1-82fc-4817-a218-2827ffce7662" providerId="AD" clId="Web-{D77E280B-7CB6-86C4-E2A6-E2AF5DC59BE3}" dt="2023-11-08T10:20:44.044" v="123" actId="20577"/>
          <ac:spMkLst>
            <pc:docMk/>
            <pc:sldMk cId="306256157" sldId="364"/>
            <ac:spMk id="3" creationId="{FDD0D144-14C9-F03D-90CC-0EE395B37A8C}"/>
          </ac:spMkLst>
        </pc:spChg>
      </pc:sldChg>
      <pc:sldMasterChg chg="mod setBg modSldLayout">
        <pc:chgData name="Nanna Ryder" userId="S::n.ryder@uwtsd.ac.uk::ba607bf1-82fc-4817-a218-2827ffce7662" providerId="AD" clId="Web-{D77E280B-7CB6-86C4-E2A6-E2AF5DC59BE3}" dt="2023-11-08T10:20:07.933" v="120"/>
        <pc:sldMasterMkLst>
          <pc:docMk/>
          <pc:sldMasterMk cId="1610494174" sldId="2147483660"/>
        </pc:sldMasterMkLst>
        <pc:sldLayoutChg chg="mod">
          <pc:chgData name="Nanna Ryder" userId="S::n.ryder@uwtsd.ac.uk::ba607bf1-82fc-4817-a218-2827ffce7662" providerId="AD" clId="Web-{D77E280B-7CB6-86C4-E2A6-E2AF5DC59BE3}" dt="2023-11-08T10:20:07.933" v="120"/>
          <pc:sldLayoutMkLst>
            <pc:docMk/>
            <pc:sldMasterMk cId="1610494174" sldId="2147483660"/>
            <pc:sldLayoutMk cId="3562055003" sldId="2147483661"/>
          </pc:sldLayoutMkLst>
        </pc:sldLayoutChg>
        <pc:sldLayoutChg chg="mod">
          <pc:chgData name="Nanna Ryder" userId="S::n.ryder@uwtsd.ac.uk::ba607bf1-82fc-4817-a218-2827ffce7662" providerId="AD" clId="Web-{D77E280B-7CB6-86C4-E2A6-E2AF5DC59BE3}" dt="2023-11-08T10:20:07.933" v="120"/>
          <pc:sldLayoutMkLst>
            <pc:docMk/>
            <pc:sldMasterMk cId="1610494174" sldId="2147483660"/>
            <pc:sldLayoutMk cId="788671041" sldId="2147483664"/>
          </pc:sldLayoutMkLst>
        </pc:sldLayoutChg>
        <pc:sldLayoutChg chg="mod">
          <pc:chgData name="Nanna Ryder" userId="S::n.ryder@uwtsd.ac.uk::ba607bf1-82fc-4817-a218-2827ffce7662" providerId="AD" clId="Web-{D77E280B-7CB6-86C4-E2A6-E2AF5DC59BE3}" dt="2023-11-08T10:20:07.933" v="120"/>
          <pc:sldLayoutMkLst>
            <pc:docMk/>
            <pc:sldMasterMk cId="1610494174" sldId="2147483660"/>
            <pc:sldLayoutMk cId="477474728" sldId="2147483665"/>
          </pc:sldLayoutMkLst>
        </pc:sldLayoutChg>
        <pc:sldLayoutChg chg="mod">
          <pc:chgData name="Nanna Ryder" userId="S::n.ryder@uwtsd.ac.uk::ba607bf1-82fc-4817-a218-2827ffce7662" providerId="AD" clId="Web-{D77E280B-7CB6-86C4-E2A6-E2AF5DC59BE3}" dt="2023-11-08T10:20:07.933" v="120"/>
          <pc:sldLayoutMkLst>
            <pc:docMk/>
            <pc:sldMasterMk cId="1610494174" sldId="2147483660"/>
            <pc:sldLayoutMk cId="3709812758" sldId="2147483666"/>
          </pc:sldLayoutMkLst>
        </pc:sldLayoutChg>
        <pc:sldLayoutChg chg="mod">
          <pc:chgData name="Nanna Ryder" userId="S::n.ryder@uwtsd.ac.uk::ba607bf1-82fc-4817-a218-2827ffce7662" providerId="AD" clId="Web-{D77E280B-7CB6-86C4-E2A6-E2AF5DC59BE3}" dt="2023-11-08T10:20:07.933" v="120"/>
          <pc:sldLayoutMkLst>
            <pc:docMk/>
            <pc:sldMasterMk cId="1610494174" sldId="2147483660"/>
            <pc:sldLayoutMk cId="913135894" sldId="2147483667"/>
          </pc:sldLayoutMkLst>
        </pc:sldLayoutChg>
        <pc:sldLayoutChg chg="mod">
          <pc:chgData name="Nanna Ryder" userId="S::n.ryder@uwtsd.ac.uk::ba607bf1-82fc-4817-a218-2827ffce7662" providerId="AD" clId="Web-{D77E280B-7CB6-86C4-E2A6-E2AF5DC59BE3}" dt="2023-11-08T10:20:07.933" v="120"/>
          <pc:sldLayoutMkLst>
            <pc:docMk/>
            <pc:sldMasterMk cId="1610494174" sldId="2147483660"/>
            <pc:sldLayoutMk cId="2388897301" sldId="2147483668"/>
          </pc:sldLayoutMkLst>
        </pc:sldLayoutChg>
        <pc:sldLayoutChg chg="mod">
          <pc:chgData name="Nanna Ryder" userId="S::n.ryder@uwtsd.ac.uk::ba607bf1-82fc-4817-a218-2827ffce7662" providerId="AD" clId="Web-{D77E280B-7CB6-86C4-E2A6-E2AF5DC59BE3}" dt="2023-11-08T10:20:07.933" v="120"/>
          <pc:sldLayoutMkLst>
            <pc:docMk/>
            <pc:sldMasterMk cId="1610494174" sldId="2147483660"/>
            <pc:sldLayoutMk cId="367234974" sldId="2147483669"/>
          </pc:sldLayoutMkLst>
        </pc:sldLayoutChg>
        <pc:sldLayoutChg chg="mod">
          <pc:chgData name="Nanna Ryder" userId="S::n.ryder@uwtsd.ac.uk::ba607bf1-82fc-4817-a218-2827ffce7662" providerId="AD" clId="Web-{D77E280B-7CB6-86C4-E2A6-E2AF5DC59BE3}" dt="2023-11-08T10:20:07.933" v="120"/>
          <pc:sldLayoutMkLst>
            <pc:docMk/>
            <pc:sldMasterMk cId="1610494174" sldId="2147483660"/>
            <pc:sldLayoutMk cId="3977021149" sldId="2147483670"/>
          </pc:sldLayoutMkLst>
        </pc:sldLayoutChg>
        <pc:sldLayoutChg chg="mod">
          <pc:chgData name="Nanna Ryder" userId="S::n.ryder@uwtsd.ac.uk::ba607bf1-82fc-4817-a218-2827ffce7662" providerId="AD" clId="Web-{D77E280B-7CB6-86C4-E2A6-E2AF5DC59BE3}" dt="2023-11-08T10:20:07.933" v="120"/>
          <pc:sldLayoutMkLst>
            <pc:docMk/>
            <pc:sldMasterMk cId="1610494174" sldId="2147483660"/>
            <pc:sldLayoutMk cId="3068853160" sldId="2147483671"/>
          </pc:sldLayoutMkLst>
        </pc:sldLayoutChg>
        <pc:sldLayoutChg chg="mod replId">
          <pc:chgData name="Nanna Ryder" userId="S::n.ryder@uwtsd.ac.uk::ba607bf1-82fc-4817-a218-2827ffce7662" providerId="AD" clId="Web-{D77E280B-7CB6-86C4-E2A6-E2AF5DC59BE3}" dt="2023-11-08T10:20:07.933" v="120"/>
          <pc:sldLayoutMkLst>
            <pc:docMk/>
            <pc:sldMasterMk cId="1610494174" sldId="2147483660"/>
            <pc:sldLayoutMk cId="4019758176" sldId="2147483696"/>
          </pc:sldLayoutMkLst>
        </pc:sldLayoutChg>
        <pc:sldLayoutChg chg="mod replId">
          <pc:chgData name="Nanna Ryder" userId="S::n.ryder@uwtsd.ac.uk::ba607bf1-82fc-4817-a218-2827ffce7662" providerId="AD" clId="Web-{D77E280B-7CB6-86C4-E2A6-E2AF5DC59BE3}" dt="2023-11-08T10:20:07.933" v="120"/>
          <pc:sldLayoutMkLst>
            <pc:docMk/>
            <pc:sldMasterMk cId="1610494174" sldId="2147483660"/>
            <pc:sldLayoutMk cId="1513117544" sldId="2147483697"/>
          </pc:sldLayoutMkLst>
        </pc:sldLayoutChg>
      </pc:sldMasterChg>
      <pc:sldMasterChg chg="add mod setBg addSldLayout modSldLayout">
        <pc:chgData name="Nanna Ryder" userId="S::n.ryder@uwtsd.ac.uk::ba607bf1-82fc-4817-a218-2827ffce7662" providerId="AD" clId="Web-{D77E280B-7CB6-86C4-E2A6-E2AF5DC59BE3}" dt="2023-11-08T10:20:07.933" v="120"/>
        <pc:sldMasterMkLst>
          <pc:docMk/>
          <pc:sldMasterMk cId="2061318253" sldId="2147483684"/>
        </pc:sldMasterMkLst>
        <pc:sldLayoutChg chg="add mod">
          <pc:chgData name="Nanna Ryder" userId="S::n.ryder@uwtsd.ac.uk::ba607bf1-82fc-4817-a218-2827ffce7662" providerId="AD" clId="Web-{D77E280B-7CB6-86C4-E2A6-E2AF5DC59BE3}" dt="2023-11-08T10:20:07.933" v="120"/>
          <pc:sldLayoutMkLst>
            <pc:docMk/>
            <pc:sldMasterMk cId="2061318253" sldId="2147483684"/>
            <pc:sldLayoutMk cId="3876832833" sldId="2147483685"/>
          </pc:sldLayoutMkLst>
        </pc:sldLayoutChg>
        <pc:sldLayoutChg chg="add mod">
          <pc:chgData name="Nanna Ryder" userId="S::n.ryder@uwtsd.ac.uk::ba607bf1-82fc-4817-a218-2827ffce7662" providerId="AD" clId="Web-{D77E280B-7CB6-86C4-E2A6-E2AF5DC59BE3}" dt="2023-11-08T10:20:07.933" v="120"/>
          <pc:sldLayoutMkLst>
            <pc:docMk/>
            <pc:sldMasterMk cId="2061318253" sldId="2147483684"/>
            <pc:sldLayoutMk cId="4265846514" sldId="2147483686"/>
          </pc:sldLayoutMkLst>
        </pc:sldLayoutChg>
        <pc:sldLayoutChg chg="add mod">
          <pc:chgData name="Nanna Ryder" userId="S::n.ryder@uwtsd.ac.uk::ba607bf1-82fc-4817-a218-2827ffce7662" providerId="AD" clId="Web-{D77E280B-7CB6-86C4-E2A6-E2AF5DC59BE3}" dt="2023-11-08T10:20:07.933" v="120"/>
          <pc:sldLayoutMkLst>
            <pc:docMk/>
            <pc:sldMasterMk cId="2061318253" sldId="2147483684"/>
            <pc:sldLayoutMk cId="2593476955" sldId="2147483687"/>
          </pc:sldLayoutMkLst>
        </pc:sldLayoutChg>
        <pc:sldLayoutChg chg="add mod">
          <pc:chgData name="Nanna Ryder" userId="S::n.ryder@uwtsd.ac.uk::ba607bf1-82fc-4817-a218-2827ffce7662" providerId="AD" clId="Web-{D77E280B-7CB6-86C4-E2A6-E2AF5DC59BE3}" dt="2023-11-08T10:20:07.933" v="120"/>
          <pc:sldLayoutMkLst>
            <pc:docMk/>
            <pc:sldMasterMk cId="2061318253" sldId="2147483684"/>
            <pc:sldLayoutMk cId="2134604096" sldId="2147483688"/>
          </pc:sldLayoutMkLst>
        </pc:sldLayoutChg>
        <pc:sldLayoutChg chg="add mod">
          <pc:chgData name="Nanna Ryder" userId="S::n.ryder@uwtsd.ac.uk::ba607bf1-82fc-4817-a218-2827ffce7662" providerId="AD" clId="Web-{D77E280B-7CB6-86C4-E2A6-E2AF5DC59BE3}" dt="2023-11-08T10:20:07.933" v="120"/>
          <pc:sldLayoutMkLst>
            <pc:docMk/>
            <pc:sldMasterMk cId="2061318253" sldId="2147483684"/>
            <pc:sldLayoutMk cId="3881027772" sldId="2147483689"/>
          </pc:sldLayoutMkLst>
        </pc:sldLayoutChg>
        <pc:sldLayoutChg chg="add mod">
          <pc:chgData name="Nanna Ryder" userId="S::n.ryder@uwtsd.ac.uk::ba607bf1-82fc-4817-a218-2827ffce7662" providerId="AD" clId="Web-{D77E280B-7CB6-86C4-E2A6-E2AF5DC59BE3}" dt="2023-11-08T10:20:07.933" v="120"/>
          <pc:sldLayoutMkLst>
            <pc:docMk/>
            <pc:sldMasterMk cId="2061318253" sldId="2147483684"/>
            <pc:sldLayoutMk cId="3552692048" sldId="2147483690"/>
          </pc:sldLayoutMkLst>
        </pc:sldLayoutChg>
        <pc:sldLayoutChg chg="add mod">
          <pc:chgData name="Nanna Ryder" userId="S::n.ryder@uwtsd.ac.uk::ba607bf1-82fc-4817-a218-2827ffce7662" providerId="AD" clId="Web-{D77E280B-7CB6-86C4-E2A6-E2AF5DC59BE3}" dt="2023-11-08T10:20:07.933" v="120"/>
          <pc:sldLayoutMkLst>
            <pc:docMk/>
            <pc:sldMasterMk cId="2061318253" sldId="2147483684"/>
            <pc:sldLayoutMk cId="2974767685" sldId="2147483691"/>
          </pc:sldLayoutMkLst>
        </pc:sldLayoutChg>
        <pc:sldLayoutChg chg="add mod">
          <pc:chgData name="Nanna Ryder" userId="S::n.ryder@uwtsd.ac.uk::ba607bf1-82fc-4817-a218-2827ffce7662" providerId="AD" clId="Web-{D77E280B-7CB6-86C4-E2A6-E2AF5DC59BE3}" dt="2023-11-08T10:20:07.933" v="120"/>
          <pc:sldLayoutMkLst>
            <pc:docMk/>
            <pc:sldMasterMk cId="2061318253" sldId="2147483684"/>
            <pc:sldLayoutMk cId="3092224406" sldId="2147483692"/>
          </pc:sldLayoutMkLst>
        </pc:sldLayoutChg>
        <pc:sldLayoutChg chg="add mod">
          <pc:chgData name="Nanna Ryder" userId="S::n.ryder@uwtsd.ac.uk::ba607bf1-82fc-4817-a218-2827ffce7662" providerId="AD" clId="Web-{D77E280B-7CB6-86C4-E2A6-E2AF5DC59BE3}" dt="2023-11-08T10:20:07.933" v="120"/>
          <pc:sldLayoutMkLst>
            <pc:docMk/>
            <pc:sldMasterMk cId="2061318253" sldId="2147483684"/>
            <pc:sldLayoutMk cId="1704065174" sldId="2147483693"/>
          </pc:sldLayoutMkLst>
        </pc:sldLayoutChg>
        <pc:sldLayoutChg chg="add mod">
          <pc:chgData name="Nanna Ryder" userId="S::n.ryder@uwtsd.ac.uk::ba607bf1-82fc-4817-a218-2827ffce7662" providerId="AD" clId="Web-{D77E280B-7CB6-86C4-E2A6-E2AF5DC59BE3}" dt="2023-11-08T10:20:07.933" v="120"/>
          <pc:sldLayoutMkLst>
            <pc:docMk/>
            <pc:sldMasterMk cId="2061318253" sldId="2147483684"/>
            <pc:sldLayoutMk cId="2947251713" sldId="2147483694"/>
          </pc:sldLayoutMkLst>
        </pc:sldLayoutChg>
        <pc:sldLayoutChg chg="add mod">
          <pc:chgData name="Nanna Ryder" userId="S::n.ryder@uwtsd.ac.uk::ba607bf1-82fc-4817-a218-2827ffce7662" providerId="AD" clId="Web-{D77E280B-7CB6-86C4-E2A6-E2AF5DC59BE3}" dt="2023-11-08T10:20:07.933" v="120"/>
          <pc:sldLayoutMkLst>
            <pc:docMk/>
            <pc:sldMasterMk cId="2061318253" sldId="2147483684"/>
            <pc:sldLayoutMk cId="952929351" sldId="2147483695"/>
          </pc:sldLayoutMkLst>
        </pc:sldLayoutChg>
        <pc:sldLayoutChg chg="add mod">
          <pc:chgData name="Nanna Ryder" userId="S::n.ryder@uwtsd.ac.uk::ba607bf1-82fc-4817-a218-2827ffce7662" providerId="AD" clId="Web-{D77E280B-7CB6-86C4-E2A6-E2AF5DC59BE3}" dt="2023-11-08T10:20:07.933" v="120"/>
          <pc:sldLayoutMkLst>
            <pc:docMk/>
            <pc:sldMasterMk cId="2061318253" sldId="2147483684"/>
            <pc:sldLayoutMk cId="2001100545" sldId="2147483700"/>
          </pc:sldLayoutMkLst>
        </pc:sldLayoutChg>
        <pc:sldLayoutChg chg="add mod">
          <pc:chgData name="Nanna Ryder" userId="S::n.ryder@uwtsd.ac.uk::ba607bf1-82fc-4817-a218-2827ffce7662" providerId="AD" clId="Web-{D77E280B-7CB6-86C4-E2A6-E2AF5DC59BE3}" dt="2023-11-08T10:20:07.933" v="120"/>
          <pc:sldLayoutMkLst>
            <pc:docMk/>
            <pc:sldMasterMk cId="2061318253" sldId="2147483684"/>
            <pc:sldLayoutMk cId="1998898814" sldId="2147483701"/>
          </pc:sldLayoutMkLst>
        </pc:sldLayoutChg>
      </pc:sldMasterChg>
    </pc:docChg>
  </pc:docChgLst>
  <pc:docChgLst>
    <pc:chgData name="Nanna Ryder" userId="ba607bf1-82fc-4817-a218-2827ffce7662" providerId="ADAL" clId="{887563D9-C940-4F1A-9EF9-E56BAFCA7139}"/>
    <pc:docChg chg="undo custSel addSld delSld modSld sldOrd delMainMaster">
      <pc:chgData name="Nanna Ryder" userId="ba607bf1-82fc-4817-a218-2827ffce7662" providerId="ADAL" clId="{887563D9-C940-4F1A-9EF9-E56BAFCA7139}" dt="2023-11-08T21:34:00.506" v="342" actId="14100"/>
      <pc:docMkLst>
        <pc:docMk/>
      </pc:docMkLst>
      <pc:sldChg chg="ord">
        <pc:chgData name="Nanna Ryder" userId="ba607bf1-82fc-4817-a218-2827ffce7662" providerId="ADAL" clId="{887563D9-C940-4F1A-9EF9-E56BAFCA7139}" dt="2023-11-08T21:00:58.961" v="31"/>
        <pc:sldMkLst>
          <pc:docMk/>
          <pc:sldMk cId="3634290014" sldId="300"/>
        </pc:sldMkLst>
      </pc:sldChg>
      <pc:sldChg chg="modSp del mod ord">
        <pc:chgData name="Nanna Ryder" userId="ba607bf1-82fc-4817-a218-2827ffce7662" providerId="ADAL" clId="{887563D9-C940-4F1A-9EF9-E56BAFCA7139}" dt="2023-11-08T21:12:09.291" v="44" actId="2696"/>
        <pc:sldMkLst>
          <pc:docMk/>
          <pc:sldMk cId="1474683881" sldId="319"/>
        </pc:sldMkLst>
        <pc:spChg chg="mod">
          <ac:chgData name="Nanna Ryder" userId="ba607bf1-82fc-4817-a218-2827ffce7662" providerId="ADAL" clId="{887563D9-C940-4F1A-9EF9-E56BAFCA7139}" dt="2023-11-08T21:11:18.458" v="39" actId="27636"/>
          <ac:spMkLst>
            <pc:docMk/>
            <pc:sldMk cId="1474683881" sldId="319"/>
            <ac:spMk id="3" creationId="{C94D0BBF-003D-CD71-AAD3-1791D56B01A3}"/>
          </ac:spMkLst>
        </pc:spChg>
        <pc:spChg chg="mod">
          <ac:chgData name="Nanna Ryder" userId="ba607bf1-82fc-4817-a218-2827ffce7662" providerId="ADAL" clId="{887563D9-C940-4F1A-9EF9-E56BAFCA7139}" dt="2023-11-08T21:11:18.458" v="40" actId="27636"/>
          <ac:spMkLst>
            <pc:docMk/>
            <pc:sldMk cId="1474683881" sldId="319"/>
            <ac:spMk id="5" creationId="{DEBDB652-5504-41B8-620E-F2850BCBE42C}"/>
          </ac:spMkLst>
        </pc:spChg>
      </pc:sldChg>
      <pc:sldChg chg="modSp">
        <pc:chgData name="Nanna Ryder" userId="ba607bf1-82fc-4817-a218-2827ffce7662" providerId="ADAL" clId="{887563D9-C940-4F1A-9EF9-E56BAFCA7139}" dt="2023-11-08T21:18:18.048" v="141" actId="255"/>
        <pc:sldMkLst>
          <pc:docMk/>
          <pc:sldMk cId="1081903382" sldId="324"/>
        </pc:sldMkLst>
        <pc:graphicFrameChg chg="mod">
          <ac:chgData name="Nanna Ryder" userId="ba607bf1-82fc-4817-a218-2827ffce7662" providerId="ADAL" clId="{887563D9-C940-4F1A-9EF9-E56BAFCA7139}" dt="2023-11-08T21:17:56.728" v="140" actId="255"/>
          <ac:graphicFrameMkLst>
            <pc:docMk/>
            <pc:sldMk cId="1081903382" sldId="324"/>
            <ac:graphicFrameMk id="3" creationId="{A0B30117-7537-6BE1-83BB-3FF4F4CC33CB}"/>
          </ac:graphicFrameMkLst>
        </pc:graphicFrameChg>
        <pc:graphicFrameChg chg="mod">
          <ac:chgData name="Nanna Ryder" userId="ba607bf1-82fc-4817-a218-2827ffce7662" providerId="ADAL" clId="{887563D9-C940-4F1A-9EF9-E56BAFCA7139}" dt="2023-11-08T21:18:18.048" v="141" actId="255"/>
          <ac:graphicFrameMkLst>
            <pc:docMk/>
            <pc:sldMk cId="1081903382" sldId="324"/>
            <ac:graphicFrameMk id="6" creationId="{930992EC-90BD-F13E-89DA-0EC687A10A72}"/>
          </ac:graphicFrameMkLst>
        </pc:graphicFrameChg>
      </pc:sldChg>
      <pc:sldChg chg="ord">
        <pc:chgData name="Nanna Ryder" userId="ba607bf1-82fc-4817-a218-2827ffce7662" providerId="ADAL" clId="{887563D9-C940-4F1A-9EF9-E56BAFCA7139}" dt="2023-11-08T21:00:00.808" v="25"/>
        <pc:sldMkLst>
          <pc:docMk/>
          <pc:sldMk cId="3936941647" sldId="348"/>
        </pc:sldMkLst>
      </pc:sldChg>
      <pc:sldChg chg="ord">
        <pc:chgData name="Nanna Ryder" userId="ba607bf1-82fc-4817-a218-2827ffce7662" providerId="ADAL" clId="{887563D9-C940-4F1A-9EF9-E56BAFCA7139}" dt="2023-11-08T21:15:46.767" v="133"/>
        <pc:sldMkLst>
          <pc:docMk/>
          <pc:sldMk cId="3048977117" sldId="357"/>
        </pc:sldMkLst>
      </pc:sldChg>
      <pc:sldChg chg="del">
        <pc:chgData name="Nanna Ryder" userId="ba607bf1-82fc-4817-a218-2827ffce7662" providerId="ADAL" clId="{887563D9-C940-4F1A-9EF9-E56BAFCA7139}" dt="2023-11-08T20:49:08.153" v="6" actId="2696"/>
        <pc:sldMkLst>
          <pc:docMk/>
          <pc:sldMk cId="827072976" sldId="359"/>
        </pc:sldMkLst>
      </pc:sldChg>
      <pc:sldChg chg="ord">
        <pc:chgData name="Nanna Ryder" userId="ba607bf1-82fc-4817-a218-2827ffce7662" providerId="ADAL" clId="{887563D9-C940-4F1A-9EF9-E56BAFCA7139}" dt="2023-11-08T21:00:42.924" v="27"/>
        <pc:sldMkLst>
          <pc:docMk/>
          <pc:sldMk cId="119733229" sldId="361"/>
        </pc:sldMkLst>
      </pc:sldChg>
      <pc:sldChg chg="modSp mod setBg">
        <pc:chgData name="Nanna Ryder" userId="ba607bf1-82fc-4817-a218-2827ffce7662" providerId="ADAL" clId="{887563D9-C940-4F1A-9EF9-E56BAFCA7139}" dt="2023-11-08T20:59:07.190" v="21" actId="6549"/>
        <pc:sldMkLst>
          <pc:docMk/>
          <pc:sldMk cId="570288043" sldId="362"/>
        </pc:sldMkLst>
        <pc:spChg chg="mod">
          <ac:chgData name="Nanna Ryder" userId="ba607bf1-82fc-4817-a218-2827ffce7662" providerId="ADAL" clId="{887563D9-C940-4F1A-9EF9-E56BAFCA7139}" dt="2023-11-08T20:59:07.190" v="21" actId="6549"/>
          <ac:spMkLst>
            <pc:docMk/>
            <pc:sldMk cId="570288043" sldId="362"/>
            <ac:spMk id="4" creationId="{A79EEBBB-90D2-4151-9E9E-5375DA84F770}"/>
          </ac:spMkLst>
        </pc:spChg>
      </pc:sldChg>
      <pc:sldChg chg="setBg">
        <pc:chgData name="Nanna Ryder" userId="ba607bf1-82fc-4817-a218-2827ffce7662" providerId="ADAL" clId="{887563D9-C940-4F1A-9EF9-E56BAFCA7139}" dt="2023-11-08T20:48:43.225" v="4"/>
        <pc:sldMkLst>
          <pc:docMk/>
          <pc:sldMk cId="2481301040" sldId="363"/>
        </pc:sldMkLst>
      </pc:sldChg>
      <pc:sldChg chg="setBg">
        <pc:chgData name="Nanna Ryder" userId="ba607bf1-82fc-4817-a218-2827ffce7662" providerId="ADAL" clId="{887563D9-C940-4F1A-9EF9-E56BAFCA7139}" dt="2023-11-08T20:48:35.438" v="3"/>
        <pc:sldMkLst>
          <pc:docMk/>
          <pc:sldMk cId="2131056164" sldId="364"/>
        </pc:sldMkLst>
      </pc:sldChg>
      <pc:sldChg chg="ord setBg">
        <pc:chgData name="Nanna Ryder" userId="ba607bf1-82fc-4817-a218-2827ffce7662" providerId="ADAL" clId="{887563D9-C940-4F1A-9EF9-E56BAFCA7139}" dt="2023-11-08T21:15:21.492" v="129"/>
        <pc:sldMkLst>
          <pc:docMk/>
          <pc:sldMk cId="1327045579" sldId="365"/>
        </pc:sldMkLst>
      </pc:sldChg>
      <pc:sldChg chg="setBg">
        <pc:chgData name="Nanna Ryder" userId="ba607bf1-82fc-4817-a218-2827ffce7662" providerId="ADAL" clId="{887563D9-C940-4F1A-9EF9-E56BAFCA7139}" dt="2023-11-08T20:48:12.342" v="1"/>
        <pc:sldMkLst>
          <pc:docMk/>
          <pc:sldMk cId="872401858" sldId="366"/>
        </pc:sldMkLst>
      </pc:sldChg>
      <pc:sldChg chg="modSp mod setBg">
        <pc:chgData name="Nanna Ryder" userId="ba607bf1-82fc-4817-a218-2827ffce7662" providerId="ADAL" clId="{887563D9-C940-4F1A-9EF9-E56BAFCA7139}" dt="2023-11-08T20:53:49.944" v="12" actId="5793"/>
        <pc:sldMkLst>
          <pc:docMk/>
          <pc:sldMk cId="2997932204" sldId="367"/>
        </pc:sldMkLst>
        <pc:spChg chg="mod">
          <ac:chgData name="Nanna Ryder" userId="ba607bf1-82fc-4817-a218-2827ffce7662" providerId="ADAL" clId="{887563D9-C940-4F1A-9EF9-E56BAFCA7139}" dt="2023-11-08T20:53:49.944" v="12" actId="5793"/>
          <ac:spMkLst>
            <pc:docMk/>
            <pc:sldMk cId="2997932204" sldId="367"/>
            <ac:spMk id="6" creationId="{00000000-0000-0000-0000-000000000000}"/>
          </ac:spMkLst>
        </pc:spChg>
      </pc:sldChg>
      <pc:sldChg chg="addSp delSp modSp new mod ord setBg modNotesTx">
        <pc:chgData name="Nanna Ryder" userId="ba607bf1-82fc-4817-a218-2827ffce7662" providerId="ADAL" clId="{887563D9-C940-4F1A-9EF9-E56BAFCA7139}" dt="2023-11-08T21:22:36.845" v="178"/>
        <pc:sldMkLst>
          <pc:docMk/>
          <pc:sldMk cId="3452455980" sldId="368"/>
        </pc:sldMkLst>
        <pc:spChg chg="add">
          <ac:chgData name="Nanna Ryder" userId="ba607bf1-82fc-4817-a218-2827ffce7662" providerId="ADAL" clId="{887563D9-C940-4F1A-9EF9-E56BAFCA7139}" dt="2023-11-08T21:10:53.662" v="36" actId="26606"/>
          <ac:spMkLst>
            <pc:docMk/>
            <pc:sldMk cId="3452455980" sldId="368"/>
            <ac:spMk id="5" creationId="{AB8C311F-7253-4AED-9701-7FC0708C41C7}"/>
          </ac:spMkLst>
        </pc:spChg>
        <pc:spChg chg="add del">
          <ac:chgData name="Nanna Ryder" userId="ba607bf1-82fc-4817-a218-2827ffce7662" providerId="ADAL" clId="{887563D9-C940-4F1A-9EF9-E56BAFCA7139}" dt="2023-11-08T21:10:28.931" v="35" actId="26606"/>
          <ac:spMkLst>
            <pc:docMk/>
            <pc:sldMk cId="3452455980" sldId="368"/>
            <ac:spMk id="8" creationId="{42A4FC2C-047E-45A5-965D-8E1E3BF09BC6}"/>
          </ac:spMkLst>
        </pc:spChg>
        <pc:spChg chg="add">
          <ac:chgData name="Nanna Ryder" userId="ba607bf1-82fc-4817-a218-2827ffce7662" providerId="ADAL" clId="{887563D9-C940-4F1A-9EF9-E56BAFCA7139}" dt="2023-11-08T21:10:53.662" v="36" actId="26606"/>
          <ac:spMkLst>
            <pc:docMk/>
            <pc:sldMk cId="3452455980" sldId="368"/>
            <ac:spMk id="10" creationId="{E2384209-CB15-4CDF-9D31-C44FD9A3F20D}"/>
          </ac:spMkLst>
        </pc:spChg>
        <pc:spChg chg="add">
          <ac:chgData name="Nanna Ryder" userId="ba607bf1-82fc-4817-a218-2827ffce7662" providerId="ADAL" clId="{887563D9-C940-4F1A-9EF9-E56BAFCA7139}" dt="2023-11-08T21:10:53.662" v="36" actId="26606"/>
          <ac:spMkLst>
            <pc:docMk/>
            <pc:sldMk cId="3452455980" sldId="368"/>
            <ac:spMk id="12" creationId="{2633B3B5-CC90-43F0-8714-D31D1F3F0209}"/>
          </ac:spMkLst>
        </pc:spChg>
        <pc:spChg chg="add">
          <ac:chgData name="Nanna Ryder" userId="ba607bf1-82fc-4817-a218-2827ffce7662" providerId="ADAL" clId="{887563D9-C940-4F1A-9EF9-E56BAFCA7139}" dt="2023-11-08T21:10:53.662" v="36" actId="26606"/>
          <ac:spMkLst>
            <pc:docMk/>
            <pc:sldMk cId="3452455980" sldId="368"/>
            <ac:spMk id="14" creationId="{A8D57A06-A426-446D-B02C-A2DC6B62E45E}"/>
          </ac:spMkLst>
        </pc:spChg>
        <pc:picChg chg="add mod">
          <ac:chgData name="Nanna Ryder" userId="ba607bf1-82fc-4817-a218-2827ffce7662" providerId="ADAL" clId="{887563D9-C940-4F1A-9EF9-E56BAFCA7139}" dt="2023-11-08T21:11:58.615" v="43" actId="14100"/>
          <ac:picMkLst>
            <pc:docMk/>
            <pc:sldMk cId="3452455980" sldId="368"/>
            <ac:picMk id="3" creationId="{A7150140-B91F-0ABC-B1A0-C9BBD6300CAE}"/>
          </ac:picMkLst>
        </pc:picChg>
      </pc:sldChg>
      <pc:sldChg chg="addSp delSp modSp new mod modClrScheme chgLayout">
        <pc:chgData name="Nanna Ryder" userId="ba607bf1-82fc-4817-a218-2827ffce7662" providerId="ADAL" clId="{887563D9-C940-4F1A-9EF9-E56BAFCA7139}" dt="2023-11-08T21:30:33.717" v="336" actId="20577"/>
        <pc:sldMkLst>
          <pc:docMk/>
          <pc:sldMk cId="3224052943" sldId="369"/>
        </pc:sldMkLst>
        <pc:spChg chg="del mod ord">
          <ac:chgData name="Nanna Ryder" userId="ba607bf1-82fc-4817-a218-2827ffce7662" providerId="ADAL" clId="{887563D9-C940-4F1A-9EF9-E56BAFCA7139}" dt="2023-11-08T21:13:07.296" v="46" actId="700"/>
          <ac:spMkLst>
            <pc:docMk/>
            <pc:sldMk cId="3224052943" sldId="369"/>
            <ac:spMk id="2" creationId="{5A5D6221-3D27-7833-261F-8A4FE26AB10C}"/>
          </ac:spMkLst>
        </pc:spChg>
        <pc:spChg chg="del mod ord">
          <ac:chgData name="Nanna Ryder" userId="ba607bf1-82fc-4817-a218-2827ffce7662" providerId="ADAL" clId="{887563D9-C940-4F1A-9EF9-E56BAFCA7139}" dt="2023-11-08T21:13:07.296" v="46" actId="700"/>
          <ac:spMkLst>
            <pc:docMk/>
            <pc:sldMk cId="3224052943" sldId="369"/>
            <ac:spMk id="3" creationId="{E8B583DC-A8F7-467B-CE73-51B6A24D5160}"/>
          </ac:spMkLst>
        </pc:spChg>
        <pc:spChg chg="add del mod ord">
          <ac:chgData name="Nanna Ryder" userId="ba607bf1-82fc-4817-a218-2827ffce7662" providerId="ADAL" clId="{887563D9-C940-4F1A-9EF9-E56BAFCA7139}" dt="2023-11-08T21:23:20.437" v="181" actId="700"/>
          <ac:spMkLst>
            <pc:docMk/>
            <pc:sldMk cId="3224052943" sldId="369"/>
            <ac:spMk id="4" creationId="{2C5DD35D-7DEC-88DA-EBF8-455ABFEDAA01}"/>
          </ac:spMkLst>
        </pc:spChg>
        <pc:spChg chg="add del mod ord">
          <ac:chgData name="Nanna Ryder" userId="ba607bf1-82fc-4817-a218-2827ffce7662" providerId="ADAL" clId="{887563D9-C940-4F1A-9EF9-E56BAFCA7139}" dt="2023-11-08T21:23:20.437" v="181" actId="700"/>
          <ac:spMkLst>
            <pc:docMk/>
            <pc:sldMk cId="3224052943" sldId="369"/>
            <ac:spMk id="5" creationId="{72270D14-0989-F560-06DA-3E52049BE28D}"/>
          </ac:spMkLst>
        </pc:spChg>
        <pc:spChg chg="add del mod ord">
          <ac:chgData name="Nanna Ryder" userId="ba607bf1-82fc-4817-a218-2827ffce7662" providerId="ADAL" clId="{887563D9-C940-4F1A-9EF9-E56BAFCA7139}" dt="2023-11-08T21:23:20.437" v="181" actId="700"/>
          <ac:spMkLst>
            <pc:docMk/>
            <pc:sldMk cId="3224052943" sldId="369"/>
            <ac:spMk id="6" creationId="{028DCFAF-C9BE-282F-5DCC-A6F9902A0B99}"/>
          </ac:spMkLst>
        </pc:spChg>
        <pc:spChg chg="add mod ord">
          <ac:chgData name="Nanna Ryder" userId="ba607bf1-82fc-4817-a218-2827ffce7662" providerId="ADAL" clId="{887563D9-C940-4F1A-9EF9-E56BAFCA7139}" dt="2023-11-08T21:30:33.717" v="336" actId="20577"/>
          <ac:spMkLst>
            <pc:docMk/>
            <pc:sldMk cId="3224052943" sldId="369"/>
            <ac:spMk id="8" creationId="{010ADB4E-A97B-07D5-1D07-87CF135A6765}"/>
          </ac:spMkLst>
        </pc:spChg>
        <pc:graphicFrameChg chg="add mod modGraphic">
          <ac:chgData name="Nanna Ryder" userId="ba607bf1-82fc-4817-a218-2827ffce7662" providerId="ADAL" clId="{887563D9-C940-4F1A-9EF9-E56BAFCA7139}" dt="2023-11-08T21:29:28.791" v="299"/>
          <ac:graphicFrameMkLst>
            <pc:docMk/>
            <pc:sldMk cId="3224052943" sldId="369"/>
            <ac:graphicFrameMk id="7" creationId="{B1E930CA-7D3B-CBA6-412C-12A947A6CDE7}"/>
          </ac:graphicFrameMkLst>
        </pc:graphicFrameChg>
      </pc:sldChg>
      <pc:sldChg chg="addSp delSp modSp new mod setBg modAnim">
        <pc:chgData name="Nanna Ryder" userId="ba607bf1-82fc-4817-a218-2827ffce7662" providerId="ADAL" clId="{887563D9-C940-4F1A-9EF9-E56BAFCA7139}" dt="2023-11-08T21:34:00.506" v="342" actId="14100"/>
        <pc:sldMkLst>
          <pc:docMk/>
          <pc:sldMk cId="1394933519" sldId="370"/>
        </pc:sldMkLst>
        <pc:spChg chg="mod">
          <ac:chgData name="Nanna Ryder" userId="ba607bf1-82fc-4817-a218-2827ffce7662" providerId="ADAL" clId="{887563D9-C940-4F1A-9EF9-E56BAFCA7139}" dt="2023-11-08T21:20:41.208" v="176" actId="20577"/>
          <ac:spMkLst>
            <pc:docMk/>
            <pc:sldMk cId="1394933519" sldId="370"/>
            <ac:spMk id="2" creationId="{758DE3D5-6A13-5D40-535B-C49A099CD50C}"/>
          </ac:spMkLst>
        </pc:spChg>
        <pc:spChg chg="del">
          <ac:chgData name="Nanna Ryder" userId="ba607bf1-82fc-4817-a218-2827ffce7662" providerId="ADAL" clId="{887563D9-C940-4F1A-9EF9-E56BAFCA7139}" dt="2023-11-08T21:20:20.055" v="154" actId="478"/>
          <ac:spMkLst>
            <pc:docMk/>
            <pc:sldMk cId="1394933519" sldId="370"/>
            <ac:spMk id="3" creationId="{2E05FB8B-F9C7-CCC7-0324-ACD16398E947}"/>
          </ac:spMkLst>
        </pc:spChg>
        <pc:spChg chg="del">
          <ac:chgData name="Nanna Ryder" userId="ba607bf1-82fc-4817-a218-2827ffce7662" providerId="ADAL" clId="{887563D9-C940-4F1A-9EF9-E56BAFCA7139}" dt="2023-11-08T21:20:24.854" v="155" actId="478"/>
          <ac:spMkLst>
            <pc:docMk/>
            <pc:sldMk cId="1394933519" sldId="370"/>
            <ac:spMk id="4" creationId="{5CFB0807-5FCE-08E8-4752-1294045BAC4E}"/>
          </ac:spMkLst>
        </pc:spChg>
        <pc:picChg chg="add mod">
          <ac:chgData name="Nanna Ryder" userId="ba607bf1-82fc-4817-a218-2827ffce7662" providerId="ADAL" clId="{887563D9-C940-4F1A-9EF9-E56BAFCA7139}" dt="2023-11-08T21:34:00.506" v="342" actId="14100"/>
          <ac:picMkLst>
            <pc:docMk/>
            <pc:sldMk cId="1394933519" sldId="370"/>
            <ac:picMk id="5" creationId="{87D51ED4-1C5F-BC76-38BC-B84655158A40}"/>
          </ac:picMkLst>
        </pc:picChg>
      </pc:sldChg>
      <pc:sldMasterChg chg="del delSldLayout">
        <pc:chgData name="Nanna Ryder" userId="ba607bf1-82fc-4817-a218-2827ffce7662" providerId="ADAL" clId="{887563D9-C940-4F1A-9EF9-E56BAFCA7139}" dt="2023-11-08T21:13:07.296" v="46" actId="700"/>
        <pc:sldMasterMkLst>
          <pc:docMk/>
          <pc:sldMasterMk cId="2061318253" sldId="2147483684"/>
        </pc:sldMasterMkLst>
        <pc:sldLayoutChg chg="del">
          <pc:chgData name="Nanna Ryder" userId="ba607bf1-82fc-4817-a218-2827ffce7662" providerId="ADAL" clId="{887563D9-C940-4F1A-9EF9-E56BAFCA7139}" dt="2023-11-08T21:13:07.296" v="46" actId="700"/>
          <pc:sldLayoutMkLst>
            <pc:docMk/>
            <pc:sldMasterMk cId="2061318253" sldId="2147483684"/>
            <pc:sldLayoutMk cId="3876832833" sldId="2147483685"/>
          </pc:sldLayoutMkLst>
        </pc:sldLayoutChg>
        <pc:sldLayoutChg chg="del">
          <pc:chgData name="Nanna Ryder" userId="ba607bf1-82fc-4817-a218-2827ffce7662" providerId="ADAL" clId="{887563D9-C940-4F1A-9EF9-E56BAFCA7139}" dt="2023-11-08T21:13:07.296" v="46" actId="700"/>
          <pc:sldLayoutMkLst>
            <pc:docMk/>
            <pc:sldMasterMk cId="2061318253" sldId="2147483684"/>
            <pc:sldLayoutMk cId="4265846514" sldId="2147483686"/>
          </pc:sldLayoutMkLst>
        </pc:sldLayoutChg>
        <pc:sldLayoutChg chg="del">
          <pc:chgData name="Nanna Ryder" userId="ba607bf1-82fc-4817-a218-2827ffce7662" providerId="ADAL" clId="{887563D9-C940-4F1A-9EF9-E56BAFCA7139}" dt="2023-11-08T21:13:07.296" v="46" actId="700"/>
          <pc:sldLayoutMkLst>
            <pc:docMk/>
            <pc:sldMasterMk cId="2061318253" sldId="2147483684"/>
            <pc:sldLayoutMk cId="2593476955" sldId="2147483687"/>
          </pc:sldLayoutMkLst>
        </pc:sldLayoutChg>
        <pc:sldLayoutChg chg="del">
          <pc:chgData name="Nanna Ryder" userId="ba607bf1-82fc-4817-a218-2827ffce7662" providerId="ADAL" clId="{887563D9-C940-4F1A-9EF9-E56BAFCA7139}" dt="2023-11-08T21:13:07.296" v="46" actId="700"/>
          <pc:sldLayoutMkLst>
            <pc:docMk/>
            <pc:sldMasterMk cId="2061318253" sldId="2147483684"/>
            <pc:sldLayoutMk cId="2134604096" sldId="2147483688"/>
          </pc:sldLayoutMkLst>
        </pc:sldLayoutChg>
        <pc:sldLayoutChg chg="del">
          <pc:chgData name="Nanna Ryder" userId="ba607bf1-82fc-4817-a218-2827ffce7662" providerId="ADAL" clId="{887563D9-C940-4F1A-9EF9-E56BAFCA7139}" dt="2023-11-08T21:13:07.296" v="46" actId="700"/>
          <pc:sldLayoutMkLst>
            <pc:docMk/>
            <pc:sldMasterMk cId="2061318253" sldId="2147483684"/>
            <pc:sldLayoutMk cId="3881027772" sldId="2147483689"/>
          </pc:sldLayoutMkLst>
        </pc:sldLayoutChg>
        <pc:sldLayoutChg chg="del">
          <pc:chgData name="Nanna Ryder" userId="ba607bf1-82fc-4817-a218-2827ffce7662" providerId="ADAL" clId="{887563D9-C940-4F1A-9EF9-E56BAFCA7139}" dt="2023-11-08T21:13:07.296" v="46" actId="700"/>
          <pc:sldLayoutMkLst>
            <pc:docMk/>
            <pc:sldMasterMk cId="2061318253" sldId="2147483684"/>
            <pc:sldLayoutMk cId="3552692048" sldId="2147483690"/>
          </pc:sldLayoutMkLst>
        </pc:sldLayoutChg>
        <pc:sldLayoutChg chg="del">
          <pc:chgData name="Nanna Ryder" userId="ba607bf1-82fc-4817-a218-2827ffce7662" providerId="ADAL" clId="{887563D9-C940-4F1A-9EF9-E56BAFCA7139}" dt="2023-11-08T21:13:07.296" v="46" actId="700"/>
          <pc:sldLayoutMkLst>
            <pc:docMk/>
            <pc:sldMasterMk cId="2061318253" sldId="2147483684"/>
            <pc:sldLayoutMk cId="2974767685" sldId="2147483691"/>
          </pc:sldLayoutMkLst>
        </pc:sldLayoutChg>
        <pc:sldLayoutChg chg="del">
          <pc:chgData name="Nanna Ryder" userId="ba607bf1-82fc-4817-a218-2827ffce7662" providerId="ADAL" clId="{887563D9-C940-4F1A-9EF9-E56BAFCA7139}" dt="2023-11-08T21:13:07.296" v="46" actId="700"/>
          <pc:sldLayoutMkLst>
            <pc:docMk/>
            <pc:sldMasterMk cId="2061318253" sldId="2147483684"/>
            <pc:sldLayoutMk cId="3092224406" sldId="2147483692"/>
          </pc:sldLayoutMkLst>
        </pc:sldLayoutChg>
        <pc:sldLayoutChg chg="del">
          <pc:chgData name="Nanna Ryder" userId="ba607bf1-82fc-4817-a218-2827ffce7662" providerId="ADAL" clId="{887563D9-C940-4F1A-9EF9-E56BAFCA7139}" dt="2023-11-08T21:13:07.296" v="46" actId="700"/>
          <pc:sldLayoutMkLst>
            <pc:docMk/>
            <pc:sldMasterMk cId="2061318253" sldId="2147483684"/>
            <pc:sldLayoutMk cId="1704065174" sldId="2147483693"/>
          </pc:sldLayoutMkLst>
        </pc:sldLayoutChg>
        <pc:sldLayoutChg chg="del">
          <pc:chgData name="Nanna Ryder" userId="ba607bf1-82fc-4817-a218-2827ffce7662" providerId="ADAL" clId="{887563D9-C940-4F1A-9EF9-E56BAFCA7139}" dt="2023-11-08T21:13:07.296" v="46" actId="700"/>
          <pc:sldLayoutMkLst>
            <pc:docMk/>
            <pc:sldMasterMk cId="2061318253" sldId="2147483684"/>
            <pc:sldLayoutMk cId="2947251713" sldId="2147483694"/>
          </pc:sldLayoutMkLst>
        </pc:sldLayoutChg>
        <pc:sldLayoutChg chg="del">
          <pc:chgData name="Nanna Ryder" userId="ba607bf1-82fc-4817-a218-2827ffce7662" providerId="ADAL" clId="{887563D9-C940-4F1A-9EF9-E56BAFCA7139}" dt="2023-11-08T21:13:07.296" v="46" actId="700"/>
          <pc:sldLayoutMkLst>
            <pc:docMk/>
            <pc:sldMasterMk cId="2061318253" sldId="2147483684"/>
            <pc:sldLayoutMk cId="952929351" sldId="2147483695"/>
          </pc:sldLayoutMkLst>
        </pc:sldLayoutChg>
        <pc:sldLayoutChg chg="del">
          <pc:chgData name="Nanna Ryder" userId="ba607bf1-82fc-4817-a218-2827ffce7662" providerId="ADAL" clId="{887563D9-C940-4F1A-9EF9-E56BAFCA7139}" dt="2023-11-08T21:13:07.296" v="46" actId="700"/>
          <pc:sldLayoutMkLst>
            <pc:docMk/>
            <pc:sldMasterMk cId="2061318253" sldId="2147483684"/>
            <pc:sldLayoutMk cId="2001100545" sldId="2147483700"/>
          </pc:sldLayoutMkLst>
        </pc:sldLayoutChg>
        <pc:sldLayoutChg chg="del">
          <pc:chgData name="Nanna Ryder" userId="ba607bf1-82fc-4817-a218-2827ffce7662" providerId="ADAL" clId="{887563D9-C940-4F1A-9EF9-E56BAFCA7139}" dt="2023-11-08T21:13:07.296" v="46" actId="700"/>
          <pc:sldLayoutMkLst>
            <pc:docMk/>
            <pc:sldMasterMk cId="2061318253" sldId="2147483684"/>
            <pc:sldLayoutMk cId="1998898814" sldId="2147483701"/>
          </pc:sldLayoutMkLst>
        </pc:sldLayoutChg>
      </pc:sldMasterChg>
    </pc:docChg>
  </pc:docChgLst>
  <pc:docChgLst>
    <pc:chgData name="Nanna Ryder" userId="S::n.ryder@uwtsd.ac.uk::ba607bf1-82fc-4817-a218-2827ffce7662" providerId="AD" clId="Web-{35DCBD27-CC11-F749-5599-D4E8D7EFB306}"/>
    <pc:docChg chg="modSld">
      <pc:chgData name="Nanna Ryder" userId="S::n.ryder@uwtsd.ac.uk::ba607bf1-82fc-4817-a218-2827ffce7662" providerId="AD" clId="Web-{35DCBD27-CC11-F749-5599-D4E8D7EFB306}" dt="2023-11-08T09:57:52.459" v="52" actId="20577"/>
      <pc:docMkLst>
        <pc:docMk/>
      </pc:docMkLst>
      <pc:sldChg chg="modSp">
        <pc:chgData name="Nanna Ryder" userId="S::n.ryder@uwtsd.ac.uk::ba607bf1-82fc-4817-a218-2827ffce7662" providerId="AD" clId="Web-{35DCBD27-CC11-F749-5599-D4E8D7EFB306}" dt="2023-11-08T09:57:52.459" v="52" actId="20577"/>
        <pc:sldMkLst>
          <pc:docMk/>
          <pc:sldMk cId="2418884875" sldId="354"/>
        </pc:sldMkLst>
        <pc:spChg chg="mod">
          <ac:chgData name="Nanna Ryder" userId="S::n.ryder@uwtsd.ac.uk::ba607bf1-82fc-4817-a218-2827ffce7662" providerId="AD" clId="Web-{35DCBD27-CC11-F749-5599-D4E8D7EFB306}" dt="2023-11-08T09:56:43.864" v="3" actId="20577"/>
          <ac:spMkLst>
            <pc:docMk/>
            <pc:sldMk cId="2418884875" sldId="354"/>
            <ac:spMk id="2" creationId="{691CC3C9-A44F-C2BD-DACC-92E1610EC5F9}"/>
          </ac:spMkLst>
        </pc:spChg>
        <pc:spChg chg="mod">
          <ac:chgData name="Nanna Ryder" userId="S::n.ryder@uwtsd.ac.uk::ba607bf1-82fc-4817-a218-2827ffce7662" providerId="AD" clId="Web-{35DCBD27-CC11-F749-5599-D4E8D7EFB306}" dt="2023-11-08T09:56:51.911" v="5" actId="20577"/>
          <ac:spMkLst>
            <pc:docMk/>
            <pc:sldMk cId="2418884875" sldId="354"/>
            <ac:spMk id="3" creationId="{FD1BEB27-EFEF-A2A2-9CBC-725C9BE834A9}"/>
          </ac:spMkLst>
        </pc:spChg>
        <pc:spChg chg="mod">
          <ac:chgData name="Nanna Ryder" userId="S::n.ryder@uwtsd.ac.uk::ba607bf1-82fc-4817-a218-2827ffce7662" providerId="AD" clId="Web-{35DCBD27-CC11-F749-5599-D4E8D7EFB306}" dt="2023-11-08T09:57:52.459" v="52" actId="20577"/>
          <ac:spMkLst>
            <pc:docMk/>
            <pc:sldMk cId="2418884875" sldId="354"/>
            <ac:spMk id="4" creationId="{7E1E7AF7-D100-49BE-F3B4-C4D5432ED847}"/>
          </ac:spMkLst>
        </pc:spChg>
      </pc:sldChg>
    </pc:docChg>
  </pc:docChgLst>
  <pc:docChgLst>
    <pc:chgData name="Nanna Ryder" userId="S::n.ryder@uwtsd.ac.uk::ba607bf1-82fc-4817-a218-2827ffce7662" providerId="AD" clId="Web-{84B8F09E-A9AB-6A8D-9B69-890BD9F50206}"/>
    <pc:docChg chg="addSld delSld modSld sldOrd addMainMaster modMainMaster">
      <pc:chgData name="Nanna Ryder" userId="S::n.ryder@uwtsd.ac.uk::ba607bf1-82fc-4817-a218-2827ffce7662" providerId="AD" clId="Web-{84B8F09E-A9AB-6A8D-9B69-890BD9F50206}" dt="2023-11-08T20:43:26.955" v="112"/>
      <pc:docMkLst>
        <pc:docMk/>
      </pc:docMkLst>
      <pc:sldChg chg="ord">
        <pc:chgData name="Nanna Ryder" userId="S::n.ryder@uwtsd.ac.uk::ba607bf1-82fc-4817-a218-2827ffce7662" providerId="AD" clId="Web-{84B8F09E-A9AB-6A8D-9B69-890BD9F50206}" dt="2023-11-08T20:38:48.321" v="87"/>
        <pc:sldMkLst>
          <pc:docMk/>
          <pc:sldMk cId="3634290014" sldId="300"/>
        </pc:sldMkLst>
      </pc:sldChg>
      <pc:sldChg chg="modSp">
        <pc:chgData name="Nanna Ryder" userId="S::n.ryder@uwtsd.ac.uk::ba607bf1-82fc-4817-a218-2827ffce7662" providerId="AD" clId="Web-{84B8F09E-A9AB-6A8D-9B69-890BD9F50206}" dt="2023-11-08T20:38:26.102" v="85" actId="20577"/>
        <pc:sldMkLst>
          <pc:docMk/>
          <pc:sldMk cId="1081903382" sldId="324"/>
        </pc:sldMkLst>
        <pc:graphicFrameChg chg="modGraphic">
          <ac:chgData name="Nanna Ryder" userId="S::n.ryder@uwtsd.ac.uk::ba607bf1-82fc-4817-a218-2827ffce7662" providerId="AD" clId="Web-{84B8F09E-A9AB-6A8D-9B69-890BD9F50206}" dt="2023-11-08T20:38:26.102" v="85" actId="20577"/>
          <ac:graphicFrameMkLst>
            <pc:docMk/>
            <pc:sldMk cId="1081903382" sldId="324"/>
            <ac:graphicFrameMk id="3" creationId="{A0B30117-7537-6BE1-83BB-3FF4F4CC33CB}"/>
          </ac:graphicFrameMkLst>
        </pc:graphicFrameChg>
        <pc:graphicFrameChg chg="modGraphic">
          <ac:chgData name="Nanna Ryder" userId="S::n.ryder@uwtsd.ac.uk::ba607bf1-82fc-4817-a218-2827ffce7662" providerId="AD" clId="Web-{84B8F09E-A9AB-6A8D-9B69-890BD9F50206}" dt="2023-11-08T20:32:41.682" v="53" actId="20577"/>
          <ac:graphicFrameMkLst>
            <pc:docMk/>
            <pc:sldMk cId="1081903382" sldId="324"/>
            <ac:graphicFrameMk id="6" creationId="{930992EC-90BD-F13E-89DA-0EC687A10A72}"/>
          </ac:graphicFrameMkLst>
        </pc:graphicFrameChg>
      </pc:sldChg>
      <pc:sldChg chg="del">
        <pc:chgData name="Nanna Ryder" userId="S::n.ryder@uwtsd.ac.uk::ba607bf1-82fc-4817-a218-2827ffce7662" providerId="AD" clId="Web-{84B8F09E-A9AB-6A8D-9B69-890BD9F50206}" dt="2023-11-08T20:29:20.442" v="0"/>
        <pc:sldMkLst>
          <pc:docMk/>
          <pc:sldMk cId="2418884875" sldId="354"/>
        </pc:sldMkLst>
      </pc:sldChg>
      <pc:sldChg chg="ord">
        <pc:chgData name="Nanna Ryder" userId="S::n.ryder@uwtsd.ac.uk::ba607bf1-82fc-4817-a218-2827ffce7662" providerId="AD" clId="Web-{84B8F09E-A9AB-6A8D-9B69-890BD9F50206}" dt="2023-11-08T20:38:52.618" v="88"/>
        <pc:sldMkLst>
          <pc:docMk/>
          <pc:sldMk cId="3048977117" sldId="357"/>
        </pc:sldMkLst>
      </pc:sldChg>
      <pc:sldChg chg="modSp new">
        <pc:chgData name="Nanna Ryder" userId="S::n.ryder@uwtsd.ac.uk::ba607bf1-82fc-4817-a218-2827ffce7662" providerId="AD" clId="Web-{84B8F09E-A9AB-6A8D-9B69-890BD9F50206}" dt="2023-11-08T20:43:19.423" v="106" actId="20577"/>
        <pc:sldMkLst>
          <pc:docMk/>
          <pc:sldMk cId="827072976" sldId="359"/>
        </pc:sldMkLst>
        <pc:spChg chg="mod">
          <ac:chgData name="Nanna Ryder" userId="S::n.ryder@uwtsd.ac.uk::ba607bf1-82fc-4817-a218-2827ffce7662" providerId="AD" clId="Web-{84B8F09E-A9AB-6A8D-9B69-890BD9F50206}" dt="2023-11-08T20:43:19.423" v="106" actId="20577"/>
          <ac:spMkLst>
            <pc:docMk/>
            <pc:sldMk cId="827072976" sldId="359"/>
            <ac:spMk id="2" creationId="{2C24FCCA-35F8-EE45-1DEB-2D525B40C473}"/>
          </ac:spMkLst>
        </pc:spChg>
      </pc:sldChg>
      <pc:sldChg chg="del">
        <pc:chgData name="Nanna Ryder" userId="S::n.ryder@uwtsd.ac.uk::ba607bf1-82fc-4817-a218-2827ffce7662" providerId="AD" clId="Web-{84B8F09E-A9AB-6A8D-9B69-890BD9F50206}" dt="2023-11-08T20:29:23.332" v="1"/>
        <pc:sldMkLst>
          <pc:docMk/>
          <pc:sldMk cId="1416188177" sldId="359"/>
        </pc:sldMkLst>
      </pc:sldChg>
      <pc:sldChg chg="modSp new del">
        <pc:chgData name="Nanna Ryder" userId="S::n.ryder@uwtsd.ac.uk::ba607bf1-82fc-4817-a218-2827ffce7662" providerId="AD" clId="Web-{84B8F09E-A9AB-6A8D-9B69-890BD9F50206}" dt="2023-11-08T20:36:41.208" v="80"/>
        <pc:sldMkLst>
          <pc:docMk/>
          <pc:sldMk cId="221199957" sldId="360"/>
        </pc:sldMkLst>
        <pc:spChg chg="mod">
          <ac:chgData name="Nanna Ryder" userId="S::n.ryder@uwtsd.ac.uk::ba607bf1-82fc-4817-a218-2827ffce7662" providerId="AD" clId="Web-{84B8F09E-A9AB-6A8D-9B69-890BD9F50206}" dt="2023-11-08T20:35:40.987" v="70" actId="20577"/>
          <ac:spMkLst>
            <pc:docMk/>
            <pc:sldMk cId="221199957" sldId="360"/>
            <ac:spMk id="2" creationId="{A7192DFA-94B9-6385-4C67-6E8654F28B2F}"/>
          </ac:spMkLst>
        </pc:spChg>
      </pc:sldChg>
      <pc:sldChg chg="del">
        <pc:chgData name="Nanna Ryder" userId="S::n.ryder@uwtsd.ac.uk::ba607bf1-82fc-4817-a218-2827ffce7662" providerId="AD" clId="Web-{84B8F09E-A9AB-6A8D-9B69-890BD9F50206}" dt="2023-11-08T20:29:26.145" v="2"/>
        <pc:sldMkLst>
          <pc:docMk/>
          <pc:sldMk cId="2568872697" sldId="360"/>
        </pc:sldMkLst>
      </pc:sldChg>
      <pc:sldChg chg="addSp modSp new">
        <pc:chgData name="Nanna Ryder" userId="S::n.ryder@uwtsd.ac.uk::ba607bf1-82fc-4817-a218-2827ffce7662" providerId="AD" clId="Web-{84B8F09E-A9AB-6A8D-9B69-890BD9F50206}" dt="2023-11-08T20:40:07.308" v="91" actId="20577"/>
        <pc:sldMkLst>
          <pc:docMk/>
          <pc:sldMk cId="119733229" sldId="361"/>
        </pc:sldMkLst>
        <pc:spChg chg="mod">
          <ac:chgData name="Nanna Ryder" userId="S::n.ryder@uwtsd.ac.uk::ba607bf1-82fc-4817-a218-2827ffce7662" providerId="AD" clId="Web-{84B8F09E-A9AB-6A8D-9B69-890BD9F50206}" dt="2023-11-08T20:40:07.308" v="91" actId="20577"/>
          <ac:spMkLst>
            <pc:docMk/>
            <pc:sldMk cId="119733229" sldId="361"/>
            <ac:spMk id="2" creationId="{BBD69CB0-EF2D-6BF5-5727-E4C55425862C}"/>
          </ac:spMkLst>
        </pc:spChg>
        <pc:picChg chg="add mod">
          <ac:chgData name="Nanna Ryder" userId="S::n.ryder@uwtsd.ac.uk::ba607bf1-82fc-4817-a218-2827ffce7662" providerId="AD" clId="Web-{84B8F09E-A9AB-6A8D-9B69-890BD9F50206}" dt="2023-11-08T20:37:24.506" v="83" actId="1076"/>
          <ac:picMkLst>
            <pc:docMk/>
            <pc:sldMk cId="119733229" sldId="361"/>
            <ac:picMk id="3" creationId="{C7A3844F-3F4F-D26E-B1B6-6CA1BE1EBE8C}"/>
          </ac:picMkLst>
        </pc:picChg>
      </pc:sldChg>
      <pc:sldChg chg="del">
        <pc:chgData name="Nanna Ryder" userId="S::n.ryder@uwtsd.ac.uk::ba607bf1-82fc-4817-a218-2827ffce7662" providerId="AD" clId="Web-{84B8F09E-A9AB-6A8D-9B69-890BD9F50206}" dt="2023-11-08T20:33:59.172" v="56"/>
        <pc:sldMkLst>
          <pc:docMk/>
          <pc:sldMk cId="456945358" sldId="361"/>
        </pc:sldMkLst>
      </pc:sldChg>
      <pc:sldChg chg="new del">
        <pc:chgData name="Nanna Ryder" userId="S::n.ryder@uwtsd.ac.uk::ba607bf1-82fc-4817-a218-2827ffce7662" providerId="AD" clId="Web-{84B8F09E-A9AB-6A8D-9B69-890BD9F50206}" dt="2023-11-08T20:36:06.769" v="72"/>
        <pc:sldMkLst>
          <pc:docMk/>
          <pc:sldMk cId="867280123" sldId="361"/>
        </pc:sldMkLst>
      </pc:sldChg>
      <pc:sldChg chg="add">
        <pc:chgData name="Nanna Ryder" userId="S::n.ryder@uwtsd.ac.uk::ba607bf1-82fc-4817-a218-2827ffce7662" providerId="AD" clId="Web-{84B8F09E-A9AB-6A8D-9B69-890BD9F50206}" dt="2023-11-08T20:43:25.720" v="107"/>
        <pc:sldMkLst>
          <pc:docMk/>
          <pc:sldMk cId="570288043" sldId="362"/>
        </pc:sldMkLst>
      </pc:sldChg>
      <pc:sldChg chg="del">
        <pc:chgData name="Nanna Ryder" userId="S::n.ryder@uwtsd.ac.uk::ba607bf1-82fc-4817-a218-2827ffce7662" providerId="AD" clId="Web-{84B8F09E-A9AB-6A8D-9B69-890BD9F50206}" dt="2023-11-08T20:33:52.515" v="55"/>
        <pc:sldMkLst>
          <pc:docMk/>
          <pc:sldMk cId="3063726678" sldId="362"/>
        </pc:sldMkLst>
      </pc:sldChg>
      <pc:sldChg chg="del">
        <pc:chgData name="Nanna Ryder" userId="S::n.ryder@uwtsd.ac.uk::ba607bf1-82fc-4817-a218-2827ffce7662" providerId="AD" clId="Web-{84B8F09E-A9AB-6A8D-9B69-890BD9F50206}" dt="2023-11-08T20:33:44.968" v="54"/>
        <pc:sldMkLst>
          <pc:docMk/>
          <pc:sldMk cId="714373703" sldId="363"/>
        </pc:sldMkLst>
      </pc:sldChg>
      <pc:sldChg chg="add">
        <pc:chgData name="Nanna Ryder" userId="S::n.ryder@uwtsd.ac.uk::ba607bf1-82fc-4817-a218-2827ffce7662" providerId="AD" clId="Web-{84B8F09E-A9AB-6A8D-9B69-890BD9F50206}" dt="2023-11-08T20:43:25.986" v="108"/>
        <pc:sldMkLst>
          <pc:docMk/>
          <pc:sldMk cId="2481301040" sldId="363"/>
        </pc:sldMkLst>
      </pc:sldChg>
      <pc:sldChg chg="del">
        <pc:chgData name="Nanna Ryder" userId="S::n.ryder@uwtsd.ac.uk::ba607bf1-82fc-4817-a218-2827ffce7662" providerId="AD" clId="Web-{84B8F09E-A9AB-6A8D-9B69-890BD9F50206}" dt="2023-11-08T20:29:29.739" v="3"/>
        <pc:sldMkLst>
          <pc:docMk/>
          <pc:sldMk cId="306256157" sldId="364"/>
        </pc:sldMkLst>
      </pc:sldChg>
      <pc:sldChg chg="add">
        <pc:chgData name="Nanna Ryder" userId="S::n.ryder@uwtsd.ac.uk::ba607bf1-82fc-4817-a218-2827ffce7662" providerId="AD" clId="Web-{84B8F09E-A9AB-6A8D-9B69-890BD9F50206}" dt="2023-11-08T20:43:26.236" v="109"/>
        <pc:sldMkLst>
          <pc:docMk/>
          <pc:sldMk cId="2131056164" sldId="364"/>
        </pc:sldMkLst>
      </pc:sldChg>
      <pc:sldChg chg="add">
        <pc:chgData name="Nanna Ryder" userId="S::n.ryder@uwtsd.ac.uk::ba607bf1-82fc-4817-a218-2827ffce7662" providerId="AD" clId="Web-{84B8F09E-A9AB-6A8D-9B69-890BD9F50206}" dt="2023-11-08T20:43:26.486" v="110"/>
        <pc:sldMkLst>
          <pc:docMk/>
          <pc:sldMk cId="1327045579" sldId="365"/>
        </pc:sldMkLst>
      </pc:sldChg>
      <pc:sldChg chg="add">
        <pc:chgData name="Nanna Ryder" userId="S::n.ryder@uwtsd.ac.uk::ba607bf1-82fc-4817-a218-2827ffce7662" providerId="AD" clId="Web-{84B8F09E-A9AB-6A8D-9B69-890BD9F50206}" dt="2023-11-08T20:43:26.705" v="111"/>
        <pc:sldMkLst>
          <pc:docMk/>
          <pc:sldMk cId="872401858" sldId="366"/>
        </pc:sldMkLst>
      </pc:sldChg>
      <pc:sldChg chg="add">
        <pc:chgData name="Nanna Ryder" userId="S::n.ryder@uwtsd.ac.uk::ba607bf1-82fc-4817-a218-2827ffce7662" providerId="AD" clId="Web-{84B8F09E-A9AB-6A8D-9B69-890BD9F50206}" dt="2023-11-08T20:43:26.955" v="112"/>
        <pc:sldMkLst>
          <pc:docMk/>
          <pc:sldMk cId="2997932204" sldId="367"/>
        </pc:sldMkLst>
      </pc:sldChg>
      <pc:sldMasterChg chg="modSldLayout">
        <pc:chgData name="Nanna Ryder" userId="S::n.ryder@uwtsd.ac.uk::ba607bf1-82fc-4817-a218-2827ffce7662" providerId="AD" clId="Web-{84B8F09E-A9AB-6A8D-9B69-890BD9F50206}" dt="2023-11-08T20:43:25.720" v="107"/>
        <pc:sldMasterMkLst>
          <pc:docMk/>
          <pc:sldMasterMk cId="2061318253" sldId="2147483684"/>
        </pc:sldMasterMkLst>
        <pc:sldLayoutChg chg="replId">
          <pc:chgData name="Nanna Ryder" userId="S::n.ryder@uwtsd.ac.uk::ba607bf1-82fc-4817-a218-2827ffce7662" providerId="AD" clId="Web-{84B8F09E-A9AB-6A8D-9B69-890BD9F50206}" dt="2023-11-08T20:43:25.720" v="107"/>
          <pc:sldLayoutMkLst>
            <pc:docMk/>
            <pc:sldMasterMk cId="2061318253" sldId="2147483684"/>
            <pc:sldLayoutMk cId="2001100545" sldId="2147483700"/>
          </pc:sldLayoutMkLst>
        </pc:sldLayoutChg>
        <pc:sldLayoutChg chg="replId">
          <pc:chgData name="Nanna Ryder" userId="S::n.ryder@uwtsd.ac.uk::ba607bf1-82fc-4817-a218-2827ffce7662" providerId="AD" clId="Web-{84B8F09E-A9AB-6A8D-9B69-890BD9F50206}" dt="2023-11-08T20:43:25.720" v="107"/>
          <pc:sldLayoutMkLst>
            <pc:docMk/>
            <pc:sldMasterMk cId="2061318253" sldId="2147483684"/>
            <pc:sldLayoutMk cId="1998898814" sldId="2147483701"/>
          </pc:sldLayoutMkLst>
        </pc:sldLayoutChg>
      </pc:sldMasterChg>
      <pc:sldMasterChg chg="add addSldLayout">
        <pc:chgData name="Nanna Ryder" userId="S::n.ryder@uwtsd.ac.uk::ba607bf1-82fc-4817-a218-2827ffce7662" providerId="AD" clId="Web-{84B8F09E-A9AB-6A8D-9B69-890BD9F50206}" dt="2023-11-08T20:43:25.720" v="107"/>
        <pc:sldMasterMkLst>
          <pc:docMk/>
          <pc:sldMasterMk cId="1610494174" sldId="2147483698"/>
        </pc:sldMasterMkLst>
        <pc:sldLayoutChg chg="add">
          <pc:chgData name="Nanna Ryder" userId="S::n.ryder@uwtsd.ac.uk::ba607bf1-82fc-4817-a218-2827ffce7662" providerId="AD" clId="Web-{84B8F09E-A9AB-6A8D-9B69-890BD9F50206}" dt="2023-11-08T20:43:25.720" v="107"/>
          <pc:sldLayoutMkLst>
            <pc:docMk/>
            <pc:sldMasterMk cId="1610494174" sldId="2147483698"/>
            <pc:sldLayoutMk cId="1513117544" sldId="2147483662"/>
          </pc:sldLayoutMkLst>
        </pc:sldLayoutChg>
        <pc:sldLayoutChg chg="add">
          <pc:chgData name="Nanna Ryder" userId="S::n.ryder@uwtsd.ac.uk::ba607bf1-82fc-4817-a218-2827ffce7662" providerId="AD" clId="Web-{84B8F09E-A9AB-6A8D-9B69-890BD9F50206}" dt="2023-11-08T20:43:25.720" v="107"/>
          <pc:sldLayoutMkLst>
            <pc:docMk/>
            <pc:sldMasterMk cId="1610494174" sldId="2147483698"/>
            <pc:sldLayoutMk cId="4019758176" sldId="2147483663"/>
          </pc:sldLayoutMkLst>
        </pc:sldLayoutChg>
        <pc:sldLayoutChg chg="add">
          <pc:chgData name="Nanna Ryder" userId="S::n.ryder@uwtsd.ac.uk::ba607bf1-82fc-4817-a218-2827ffce7662" providerId="AD" clId="Web-{84B8F09E-A9AB-6A8D-9B69-890BD9F50206}" dt="2023-11-08T20:43:25.720" v="107"/>
          <pc:sldLayoutMkLst>
            <pc:docMk/>
            <pc:sldMasterMk cId="1610494174" sldId="2147483698"/>
            <pc:sldLayoutMk cId="3562055003" sldId="2147483699"/>
          </pc:sldLayoutMkLst>
        </pc:sldLayoutChg>
        <pc:sldLayoutChg chg="add">
          <pc:chgData name="Nanna Ryder" userId="S::n.ryder@uwtsd.ac.uk::ba607bf1-82fc-4817-a218-2827ffce7662" providerId="AD" clId="Web-{84B8F09E-A9AB-6A8D-9B69-890BD9F50206}" dt="2023-11-08T20:43:25.720" v="107"/>
          <pc:sldLayoutMkLst>
            <pc:docMk/>
            <pc:sldMasterMk cId="1610494174" sldId="2147483698"/>
            <pc:sldLayoutMk cId="788671041" sldId="2147483702"/>
          </pc:sldLayoutMkLst>
        </pc:sldLayoutChg>
        <pc:sldLayoutChg chg="add">
          <pc:chgData name="Nanna Ryder" userId="S::n.ryder@uwtsd.ac.uk::ba607bf1-82fc-4817-a218-2827ffce7662" providerId="AD" clId="Web-{84B8F09E-A9AB-6A8D-9B69-890BD9F50206}" dt="2023-11-08T20:43:25.720" v="107"/>
          <pc:sldLayoutMkLst>
            <pc:docMk/>
            <pc:sldMasterMk cId="1610494174" sldId="2147483698"/>
            <pc:sldLayoutMk cId="477474728" sldId="2147483703"/>
          </pc:sldLayoutMkLst>
        </pc:sldLayoutChg>
        <pc:sldLayoutChg chg="add">
          <pc:chgData name="Nanna Ryder" userId="S::n.ryder@uwtsd.ac.uk::ba607bf1-82fc-4817-a218-2827ffce7662" providerId="AD" clId="Web-{84B8F09E-A9AB-6A8D-9B69-890BD9F50206}" dt="2023-11-08T20:43:25.720" v="107"/>
          <pc:sldLayoutMkLst>
            <pc:docMk/>
            <pc:sldMasterMk cId="1610494174" sldId="2147483698"/>
            <pc:sldLayoutMk cId="3709812758" sldId="2147483704"/>
          </pc:sldLayoutMkLst>
        </pc:sldLayoutChg>
        <pc:sldLayoutChg chg="add">
          <pc:chgData name="Nanna Ryder" userId="S::n.ryder@uwtsd.ac.uk::ba607bf1-82fc-4817-a218-2827ffce7662" providerId="AD" clId="Web-{84B8F09E-A9AB-6A8D-9B69-890BD9F50206}" dt="2023-11-08T20:43:25.720" v="107"/>
          <pc:sldLayoutMkLst>
            <pc:docMk/>
            <pc:sldMasterMk cId="1610494174" sldId="2147483698"/>
            <pc:sldLayoutMk cId="913135894" sldId="2147483705"/>
          </pc:sldLayoutMkLst>
        </pc:sldLayoutChg>
        <pc:sldLayoutChg chg="add">
          <pc:chgData name="Nanna Ryder" userId="S::n.ryder@uwtsd.ac.uk::ba607bf1-82fc-4817-a218-2827ffce7662" providerId="AD" clId="Web-{84B8F09E-A9AB-6A8D-9B69-890BD9F50206}" dt="2023-11-08T20:43:25.720" v="107"/>
          <pc:sldLayoutMkLst>
            <pc:docMk/>
            <pc:sldMasterMk cId="1610494174" sldId="2147483698"/>
            <pc:sldLayoutMk cId="2388897301" sldId="2147483706"/>
          </pc:sldLayoutMkLst>
        </pc:sldLayoutChg>
        <pc:sldLayoutChg chg="add">
          <pc:chgData name="Nanna Ryder" userId="S::n.ryder@uwtsd.ac.uk::ba607bf1-82fc-4817-a218-2827ffce7662" providerId="AD" clId="Web-{84B8F09E-A9AB-6A8D-9B69-890BD9F50206}" dt="2023-11-08T20:43:25.720" v="107"/>
          <pc:sldLayoutMkLst>
            <pc:docMk/>
            <pc:sldMasterMk cId="1610494174" sldId="2147483698"/>
            <pc:sldLayoutMk cId="367234974" sldId="2147483707"/>
          </pc:sldLayoutMkLst>
        </pc:sldLayoutChg>
        <pc:sldLayoutChg chg="add">
          <pc:chgData name="Nanna Ryder" userId="S::n.ryder@uwtsd.ac.uk::ba607bf1-82fc-4817-a218-2827ffce7662" providerId="AD" clId="Web-{84B8F09E-A9AB-6A8D-9B69-890BD9F50206}" dt="2023-11-08T20:43:25.720" v="107"/>
          <pc:sldLayoutMkLst>
            <pc:docMk/>
            <pc:sldMasterMk cId="1610494174" sldId="2147483698"/>
            <pc:sldLayoutMk cId="3977021149" sldId="2147483708"/>
          </pc:sldLayoutMkLst>
        </pc:sldLayoutChg>
        <pc:sldLayoutChg chg="add">
          <pc:chgData name="Nanna Ryder" userId="S::n.ryder@uwtsd.ac.uk::ba607bf1-82fc-4817-a218-2827ffce7662" providerId="AD" clId="Web-{84B8F09E-A9AB-6A8D-9B69-890BD9F50206}" dt="2023-11-08T20:43:25.720" v="107"/>
          <pc:sldLayoutMkLst>
            <pc:docMk/>
            <pc:sldMasterMk cId="1610494174" sldId="2147483698"/>
            <pc:sldLayoutMk cId="3068853160" sldId="2147483709"/>
          </pc:sldLayoutMkLst>
        </pc:sldLayoutChg>
      </pc:sldMasterChg>
    </pc:docChg>
  </pc:docChgLst>
</pc:chgInfo>
</file>

<file path=ppt/diagrams/_rels/data5.xml.rels><?xml version="1.0" encoding="UTF-8" standalone="yes"?>
<Relationships xmlns="http://schemas.openxmlformats.org/package/2006/relationships"><Relationship Id="rId1" Type="http://schemas.openxmlformats.org/officeDocument/2006/relationships/image" Target="../media/image7.jpg"/></Relationships>
</file>

<file path=ppt/diagrams/_rels/drawing5.xml.rels><?xml version="1.0" encoding="UTF-8" standalone="yes"?>
<Relationships xmlns="http://schemas.openxmlformats.org/package/2006/relationships"><Relationship Id="rId1" Type="http://schemas.openxmlformats.org/officeDocument/2006/relationships/image" Target="../media/image7.jpg"/></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026BD0-FC70-4CB4-9E13-148671146BDF}" type="doc">
      <dgm:prSet loTypeId="urn:microsoft.com/office/officeart/2005/8/layout/vList5" loCatId="list" qsTypeId="urn:microsoft.com/office/officeart/2005/8/quickstyle/simple1" qsCatId="simple" csTypeId="urn:microsoft.com/office/officeart/2005/8/colors/accent1_3" csCatId="accent1" phldr="1"/>
      <dgm:spPr/>
      <dgm:t>
        <a:bodyPr/>
        <a:lstStyle/>
        <a:p>
          <a:endParaRPr lang="en-US"/>
        </a:p>
      </dgm:t>
    </dgm:pt>
    <dgm:pt modelId="{19783F95-7F39-409F-83AE-0ED69240664D}">
      <dgm:prSet custT="1"/>
      <dgm:spPr/>
      <dgm:t>
        <a:bodyPr/>
        <a:lstStyle/>
        <a:p>
          <a:r>
            <a:rPr lang="en-GB" sz="1800" i="1" dirty="0"/>
            <a:t>Reflect on National Conference Saturday 1</a:t>
          </a:r>
          <a:endParaRPr lang="en-US" sz="1800" i="1" dirty="0"/>
        </a:p>
      </dgm:t>
    </dgm:pt>
    <dgm:pt modelId="{504A5A99-11D5-4BE9-8FED-9AFD8E20CF85}" type="parTrans" cxnId="{B896F16E-8672-48DD-AB8C-3873381B5D05}">
      <dgm:prSet/>
      <dgm:spPr/>
      <dgm:t>
        <a:bodyPr/>
        <a:lstStyle/>
        <a:p>
          <a:endParaRPr lang="en-US" i="1"/>
        </a:p>
      </dgm:t>
    </dgm:pt>
    <dgm:pt modelId="{DE1798AB-3DC0-4690-A6FF-657734E01058}" type="sibTrans" cxnId="{B896F16E-8672-48DD-AB8C-3873381B5D05}">
      <dgm:prSet/>
      <dgm:spPr/>
      <dgm:t>
        <a:bodyPr/>
        <a:lstStyle/>
        <a:p>
          <a:endParaRPr lang="en-US" i="1"/>
        </a:p>
      </dgm:t>
    </dgm:pt>
    <dgm:pt modelId="{A149F760-0535-4D24-8049-14DE2AFA7503}">
      <dgm:prSet/>
      <dgm:spPr/>
      <dgm:t>
        <a:bodyPr/>
        <a:lstStyle/>
        <a:p>
          <a:r>
            <a:rPr lang="en-GB" i="1" dirty="0"/>
            <a:t>Q&amp;A</a:t>
          </a:r>
          <a:endParaRPr lang="en-US" i="1" dirty="0"/>
        </a:p>
      </dgm:t>
    </dgm:pt>
    <dgm:pt modelId="{3BD551B3-BD43-408C-A8D9-82F20E41894B}" type="parTrans" cxnId="{11D7FDF5-E20D-4D42-BD97-B40A95BC8A81}">
      <dgm:prSet/>
      <dgm:spPr/>
      <dgm:t>
        <a:bodyPr/>
        <a:lstStyle/>
        <a:p>
          <a:endParaRPr lang="en-US" i="1"/>
        </a:p>
      </dgm:t>
    </dgm:pt>
    <dgm:pt modelId="{CCD0182C-FA5A-4A8D-A4F4-2633014AA0CC}" type="sibTrans" cxnId="{11D7FDF5-E20D-4D42-BD97-B40A95BC8A81}">
      <dgm:prSet/>
      <dgm:spPr/>
      <dgm:t>
        <a:bodyPr/>
        <a:lstStyle/>
        <a:p>
          <a:endParaRPr lang="en-US" i="1"/>
        </a:p>
      </dgm:t>
    </dgm:pt>
    <dgm:pt modelId="{E9B6C04D-C9E3-4618-A0C7-C963977457AE}">
      <dgm:prSet/>
      <dgm:spPr/>
      <dgm:t>
        <a:bodyPr/>
        <a:lstStyle/>
        <a:p>
          <a:r>
            <a:rPr lang="en-GB" i="1" dirty="0"/>
            <a:t>Moving on</a:t>
          </a:r>
        </a:p>
      </dgm:t>
    </dgm:pt>
    <dgm:pt modelId="{937C68BD-3EF6-4709-9D53-83A8BDB6EB94}" type="parTrans" cxnId="{8B552D23-CF9C-4B67-AAE1-82B698BA1F2B}">
      <dgm:prSet/>
      <dgm:spPr/>
      <dgm:t>
        <a:bodyPr/>
        <a:lstStyle/>
        <a:p>
          <a:endParaRPr lang="en-GB" i="1"/>
        </a:p>
      </dgm:t>
    </dgm:pt>
    <dgm:pt modelId="{82E685C7-3C90-4E60-84F7-9630BD0DD5ED}" type="sibTrans" cxnId="{8B552D23-CF9C-4B67-AAE1-82B698BA1F2B}">
      <dgm:prSet/>
      <dgm:spPr/>
      <dgm:t>
        <a:bodyPr/>
        <a:lstStyle/>
        <a:p>
          <a:endParaRPr lang="en-GB" i="1"/>
        </a:p>
      </dgm:t>
    </dgm:pt>
    <dgm:pt modelId="{6DBF7688-CE53-4F35-930B-EE63B3B0DD8C}">
      <dgm:prSet phldr="0"/>
      <dgm:spPr/>
      <dgm:t>
        <a:bodyPr/>
        <a:lstStyle/>
        <a:p>
          <a:pPr rtl="0"/>
          <a:r>
            <a:rPr lang="en-GB" i="1" dirty="0">
              <a:latin typeface="Calibri Light" panose="020F0302020204030204"/>
            </a:rPr>
            <a:t>Academic writing</a:t>
          </a:r>
        </a:p>
      </dgm:t>
    </dgm:pt>
    <dgm:pt modelId="{D1E2685D-35A1-42C8-ADB2-F4847296E91F}" type="parTrans" cxnId="{16978150-484A-483F-8FC5-D6C50ABDE5BA}">
      <dgm:prSet/>
      <dgm:spPr/>
      <dgm:t>
        <a:bodyPr/>
        <a:lstStyle/>
        <a:p>
          <a:endParaRPr lang="en-GB"/>
        </a:p>
      </dgm:t>
    </dgm:pt>
    <dgm:pt modelId="{76E0FB3A-26EC-4D73-A68E-2D62668DB02B}" type="sibTrans" cxnId="{16978150-484A-483F-8FC5-D6C50ABDE5BA}">
      <dgm:prSet/>
      <dgm:spPr/>
      <dgm:t>
        <a:bodyPr/>
        <a:lstStyle/>
        <a:p>
          <a:endParaRPr lang="en-GB"/>
        </a:p>
      </dgm:t>
    </dgm:pt>
    <dgm:pt modelId="{40F0FBDE-A5D0-4E14-9C0E-99F04CE8DD79}" type="pres">
      <dgm:prSet presAssocID="{F3026BD0-FC70-4CB4-9E13-148671146BDF}" presName="Name0" presStyleCnt="0">
        <dgm:presLayoutVars>
          <dgm:dir/>
          <dgm:animLvl val="lvl"/>
          <dgm:resizeHandles val="exact"/>
        </dgm:presLayoutVars>
      </dgm:prSet>
      <dgm:spPr/>
    </dgm:pt>
    <dgm:pt modelId="{162C2A07-A439-47E9-BBE4-430FE2A847C5}" type="pres">
      <dgm:prSet presAssocID="{19783F95-7F39-409F-83AE-0ED69240664D}" presName="linNode" presStyleCnt="0"/>
      <dgm:spPr/>
    </dgm:pt>
    <dgm:pt modelId="{66F399C2-7D62-4CD7-91F6-E4FC7366BA65}" type="pres">
      <dgm:prSet presAssocID="{19783F95-7F39-409F-83AE-0ED69240664D}" presName="parentText" presStyleLbl="node1" presStyleIdx="0" presStyleCnt="4">
        <dgm:presLayoutVars>
          <dgm:chMax val="1"/>
          <dgm:bulletEnabled val="1"/>
        </dgm:presLayoutVars>
      </dgm:prSet>
      <dgm:spPr/>
    </dgm:pt>
    <dgm:pt modelId="{E5544AD7-D8C7-4E6F-95B7-84F1D9424862}" type="pres">
      <dgm:prSet presAssocID="{DE1798AB-3DC0-4690-A6FF-657734E01058}" presName="sp" presStyleCnt="0"/>
      <dgm:spPr/>
    </dgm:pt>
    <dgm:pt modelId="{A943565E-1BF8-44A5-8356-EAE204CDEE56}" type="pres">
      <dgm:prSet presAssocID="{6DBF7688-CE53-4F35-930B-EE63B3B0DD8C}" presName="linNode" presStyleCnt="0"/>
      <dgm:spPr/>
    </dgm:pt>
    <dgm:pt modelId="{E1E11E51-62AD-42C8-865D-1A8123B4966E}" type="pres">
      <dgm:prSet presAssocID="{6DBF7688-CE53-4F35-930B-EE63B3B0DD8C}" presName="parentText" presStyleLbl="node1" presStyleIdx="1" presStyleCnt="4">
        <dgm:presLayoutVars>
          <dgm:chMax val="1"/>
          <dgm:bulletEnabled val="1"/>
        </dgm:presLayoutVars>
      </dgm:prSet>
      <dgm:spPr/>
    </dgm:pt>
    <dgm:pt modelId="{9DA6AEFE-B4FB-4ED0-AB11-A1AF50521F5B}" type="pres">
      <dgm:prSet presAssocID="{76E0FB3A-26EC-4D73-A68E-2D62668DB02B}" presName="sp" presStyleCnt="0"/>
      <dgm:spPr/>
    </dgm:pt>
    <dgm:pt modelId="{A1FAE833-90AE-4178-969A-49998E9F32A9}" type="pres">
      <dgm:prSet presAssocID="{A149F760-0535-4D24-8049-14DE2AFA7503}" presName="linNode" presStyleCnt="0"/>
      <dgm:spPr/>
    </dgm:pt>
    <dgm:pt modelId="{2D96C6C4-5ED9-4458-8B0D-FF565FBB74FB}" type="pres">
      <dgm:prSet presAssocID="{A149F760-0535-4D24-8049-14DE2AFA7503}" presName="parentText" presStyleLbl="node1" presStyleIdx="2" presStyleCnt="4" custLinFactNeighborX="20" custLinFactNeighborY="86098">
        <dgm:presLayoutVars>
          <dgm:chMax val="1"/>
          <dgm:bulletEnabled val="1"/>
        </dgm:presLayoutVars>
      </dgm:prSet>
      <dgm:spPr/>
    </dgm:pt>
    <dgm:pt modelId="{671D4E1F-2E82-4A76-AA55-1FA608D14235}" type="pres">
      <dgm:prSet presAssocID="{CCD0182C-FA5A-4A8D-A4F4-2633014AA0CC}" presName="sp" presStyleCnt="0"/>
      <dgm:spPr/>
    </dgm:pt>
    <dgm:pt modelId="{244453F2-E147-470A-BA46-0B9526B4DE92}" type="pres">
      <dgm:prSet presAssocID="{E9B6C04D-C9E3-4618-A0C7-C963977457AE}" presName="linNode" presStyleCnt="0"/>
      <dgm:spPr/>
    </dgm:pt>
    <dgm:pt modelId="{A0AE03A5-02B1-4106-91EE-5F0241F432FE}" type="pres">
      <dgm:prSet presAssocID="{E9B6C04D-C9E3-4618-A0C7-C963977457AE}" presName="parentText" presStyleLbl="node1" presStyleIdx="3" presStyleCnt="4" custLinFactY="-13785" custLinFactNeighborX="-194" custLinFactNeighborY="-100000">
        <dgm:presLayoutVars>
          <dgm:chMax val="1"/>
          <dgm:bulletEnabled val="1"/>
        </dgm:presLayoutVars>
      </dgm:prSet>
      <dgm:spPr/>
    </dgm:pt>
  </dgm:ptLst>
  <dgm:cxnLst>
    <dgm:cxn modelId="{8B552D23-CF9C-4B67-AAE1-82B698BA1F2B}" srcId="{F3026BD0-FC70-4CB4-9E13-148671146BDF}" destId="{E9B6C04D-C9E3-4618-A0C7-C963977457AE}" srcOrd="3" destOrd="0" parTransId="{937C68BD-3EF6-4709-9D53-83A8BDB6EB94}" sibTransId="{82E685C7-3C90-4E60-84F7-9630BD0DD5ED}"/>
    <dgm:cxn modelId="{B896F16E-8672-48DD-AB8C-3873381B5D05}" srcId="{F3026BD0-FC70-4CB4-9E13-148671146BDF}" destId="{19783F95-7F39-409F-83AE-0ED69240664D}" srcOrd="0" destOrd="0" parTransId="{504A5A99-11D5-4BE9-8FED-9AFD8E20CF85}" sibTransId="{DE1798AB-3DC0-4690-A6FF-657734E01058}"/>
    <dgm:cxn modelId="{16978150-484A-483F-8FC5-D6C50ABDE5BA}" srcId="{F3026BD0-FC70-4CB4-9E13-148671146BDF}" destId="{6DBF7688-CE53-4F35-930B-EE63B3B0DD8C}" srcOrd="1" destOrd="0" parTransId="{D1E2685D-35A1-42C8-ADB2-F4847296E91F}" sibTransId="{76E0FB3A-26EC-4D73-A68E-2D62668DB02B}"/>
    <dgm:cxn modelId="{49ABE056-E072-4D4A-82F4-215E1284DF5B}" type="presOf" srcId="{F3026BD0-FC70-4CB4-9E13-148671146BDF}" destId="{40F0FBDE-A5D0-4E14-9C0E-99F04CE8DD79}" srcOrd="0" destOrd="0" presId="urn:microsoft.com/office/officeart/2005/8/layout/vList5"/>
    <dgm:cxn modelId="{88E8D3A3-F823-4A10-8D61-6E932ADBADE7}" type="presOf" srcId="{E9B6C04D-C9E3-4618-A0C7-C963977457AE}" destId="{A0AE03A5-02B1-4106-91EE-5F0241F432FE}" srcOrd="0" destOrd="0" presId="urn:microsoft.com/office/officeart/2005/8/layout/vList5"/>
    <dgm:cxn modelId="{7238C8C7-B44E-4542-B6CC-ADFA5E85FA0E}" type="presOf" srcId="{A149F760-0535-4D24-8049-14DE2AFA7503}" destId="{2D96C6C4-5ED9-4458-8B0D-FF565FBB74FB}" srcOrd="0" destOrd="0" presId="urn:microsoft.com/office/officeart/2005/8/layout/vList5"/>
    <dgm:cxn modelId="{CD3245DA-C080-4B91-BF18-888BF9643A92}" type="presOf" srcId="{19783F95-7F39-409F-83AE-0ED69240664D}" destId="{66F399C2-7D62-4CD7-91F6-E4FC7366BA65}" srcOrd="0" destOrd="0" presId="urn:microsoft.com/office/officeart/2005/8/layout/vList5"/>
    <dgm:cxn modelId="{64E4F8DC-4EF4-48F5-A8DD-1E036A604635}" type="presOf" srcId="{6DBF7688-CE53-4F35-930B-EE63B3B0DD8C}" destId="{E1E11E51-62AD-42C8-865D-1A8123B4966E}" srcOrd="0" destOrd="0" presId="urn:microsoft.com/office/officeart/2005/8/layout/vList5"/>
    <dgm:cxn modelId="{11D7FDF5-E20D-4D42-BD97-B40A95BC8A81}" srcId="{F3026BD0-FC70-4CB4-9E13-148671146BDF}" destId="{A149F760-0535-4D24-8049-14DE2AFA7503}" srcOrd="2" destOrd="0" parTransId="{3BD551B3-BD43-408C-A8D9-82F20E41894B}" sibTransId="{CCD0182C-FA5A-4A8D-A4F4-2633014AA0CC}"/>
    <dgm:cxn modelId="{73049096-1444-4BB3-B3B3-1FDA98D78049}" type="presParOf" srcId="{40F0FBDE-A5D0-4E14-9C0E-99F04CE8DD79}" destId="{162C2A07-A439-47E9-BBE4-430FE2A847C5}" srcOrd="0" destOrd="0" presId="urn:microsoft.com/office/officeart/2005/8/layout/vList5"/>
    <dgm:cxn modelId="{B774273A-960F-4105-B60E-C0D9548F2B5E}" type="presParOf" srcId="{162C2A07-A439-47E9-BBE4-430FE2A847C5}" destId="{66F399C2-7D62-4CD7-91F6-E4FC7366BA65}" srcOrd="0" destOrd="0" presId="urn:microsoft.com/office/officeart/2005/8/layout/vList5"/>
    <dgm:cxn modelId="{9F6B693C-F5D7-455F-BD65-145270A4650F}" type="presParOf" srcId="{40F0FBDE-A5D0-4E14-9C0E-99F04CE8DD79}" destId="{E5544AD7-D8C7-4E6F-95B7-84F1D9424862}" srcOrd="1" destOrd="0" presId="urn:microsoft.com/office/officeart/2005/8/layout/vList5"/>
    <dgm:cxn modelId="{8F638637-EFFE-46EF-B073-79A927AA8EAF}" type="presParOf" srcId="{40F0FBDE-A5D0-4E14-9C0E-99F04CE8DD79}" destId="{A943565E-1BF8-44A5-8356-EAE204CDEE56}" srcOrd="2" destOrd="0" presId="urn:microsoft.com/office/officeart/2005/8/layout/vList5"/>
    <dgm:cxn modelId="{5E931D3A-3930-4712-9DED-3EEF43C37CD0}" type="presParOf" srcId="{A943565E-1BF8-44A5-8356-EAE204CDEE56}" destId="{E1E11E51-62AD-42C8-865D-1A8123B4966E}" srcOrd="0" destOrd="0" presId="urn:microsoft.com/office/officeart/2005/8/layout/vList5"/>
    <dgm:cxn modelId="{32C1D57E-DA3E-4B1A-94B3-DF7C4C1BD140}" type="presParOf" srcId="{40F0FBDE-A5D0-4E14-9C0E-99F04CE8DD79}" destId="{9DA6AEFE-B4FB-4ED0-AB11-A1AF50521F5B}" srcOrd="3" destOrd="0" presId="urn:microsoft.com/office/officeart/2005/8/layout/vList5"/>
    <dgm:cxn modelId="{A32B5FA1-45D9-4DF0-B954-1D0202509A75}" type="presParOf" srcId="{40F0FBDE-A5D0-4E14-9C0E-99F04CE8DD79}" destId="{A1FAE833-90AE-4178-969A-49998E9F32A9}" srcOrd="4" destOrd="0" presId="urn:microsoft.com/office/officeart/2005/8/layout/vList5"/>
    <dgm:cxn modelId="{0FA77CE8-D88C-45BD-80BC-C383FA70CABA}" type="presParOf" srcId="{A1FAE833-90AE-4178-969A-49998E9F32A9}" destId="{2D96C6C4-5ED9-4458-8B0D-FF565FBB74FB}" srcOrd="0" destOrd="0" presId="urn:microsoft.com/office/officeart/2005/8/layout/vList5"/>
    <dgm:cxn modelId="{E3323456-5688-486A-8D84-088307B9BC78}" type="presParOf" srcId="{40F0FBDE-A5D0-4E14-9C0E-99F04CE8DD79}" destId="{671D4E1F-2E82-4A76-AA55-1FA608D14235}" srcOrd="5" destOrd="0" presId="urn:microsoft.com/office/officeart/2005/8/layout/vList5"/>
    <dgm:cxn modelId="{E4A97FCB-78D9-47BB-8BFF-C6CD1C733DA0}" type="presParOf" srcId="{40F0FBDE-A5D0-4E14-9C0E-99F04CE8DD79}" destId="{244453F2-E147-470A-BA46-0B9526B4DE92}" srcOrd="6" destOrd="0" presId="urn:microsoft.com/office/officeart/2005/8/layout/vList5"/>
    <dgm:cxn modelId="{E1BE60C6-96D5-4ABA-A384-90161CBA9312}" type="presParOf" srcId="{244453F2-E147-470A-BA46-0B9526B4DE92}" destId="{A0AE03A5-02B1-4106-91EE-5F0241F432FE}"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026BD0-FC70-4CB4-9E13-148671146BD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19783F95-7F39-409F-83AE-0ED69240664D}">
      <dgm:prSet custT="1"/>
      <dgm:spPr/>
      <dgm:t>
        <a:bodyPr/>
        <a:lstStyle/>
        <a:p>
          <a:pPr rtl="0"/>
          <a:r>
            <a:rPr lang="en-GB" sz="2000" dirty="0" err="1"/>
            <a:t>Adfyfyrio</a:t>
          </a:r>
          <a:r>
            <a:rPr lang="en-GB" sz="2000" dirty="0"/>
            <a:t> </a:t>
          </a:r>
          <a:r>
            <a:rPr lang="en-GB" sz="2000" dirty="0" err="1"/>
            <a:t>ar</a:t>
          </a:r>
          <a:r>
            <a:rPr lang="en-GB" sz="2000" dirty="0">
              <a:latin typeface="Calibri Light" panose="020F0302020204030204"/>
            </a:rPr>
            <a:t> </a:t>
          </a:r>
          <a:r>
            <a:rPr lang="en-GB" sz="2000" dirty="0"/>
            <a:t> Sadwrn </a:t>
          </a:r>
          <a:r>
            <a:rPr lang="en-GB" sz="2000" dirty="0" err="1"/>
            <a:t>Cynhadledd</a:t>
          </a:r>
          <a:r>
            <a:rPr lang="en-GB" sz="2000" dirty="0">
              <a:latin typeface="Calibri Light" panose="020F0302020204030204"/>
            </a:rPr>
            <a:t> </a:t>
          </a:r>
          <a:r>
            <a:rPr lang="en-GB" sz="2000" dirty="0"/>
            <a:t> 1</a:t>
          </a:r>
          <a:endParaRPr lang="en-US" sz="2000" dirty="0"/>
        </a:p>
      </dgm:t>
    </dgm:pt>
    <dgm:pt modelId="{504A5A99-11D5-4BE9-8FED-9AFD8E20CF85}" type="parTrans" cxnId="{B896F16E-8672-48DD-AB8C-3873381B5D05}">
      <dgm:prSet/>
      <dgm:spPr/>
      <dgm:t>
        <a:bodyPr/>
        <a:lstStyle/>
        <a:p>
          <a:endParaRPr lang="en-US"/>
        </a:p>
      </dgm:t>
    </dgm:pt>
    <dgm:pt modelId="{DE1798AB-3DC0-4690-A6FF-657734E01058}" type="sibTrans" cxnId="{B896F16E-8672-48DD-AB8C-3873381B5D05}">
      <dgm:prSet/>
      <dgm:spPr/>
      <dgm:t>
        <a:bodyPr/>
        <a:lstStyle/>
        <a:p>
          <a:endParaRPr lang="en-US"/>
        </a:p>
      </dgm:t>
    </dgm:pt>
    <dgm:pt modelId="{095A0E84-8E9C-40F8-B5A7-C027200358F6}">
      <dgm:prSet phldr="0"/>
      <dgm:spPr/>
      <dgm:t>
        <a:bodyPr/>
        <a:lstStyle/>
        <a:p>
          <a:pPr rtl="0"/>
          <a:r>
            <a:rPr lang="en-US" dirty="0" err="1">
              <a:latin typeface="Arial"/>
              <a:ea typeface="Calibri Light" panose="020F0302020204030204"/>
              <a:cs typeface="Arial"/>
            </a:rPr>
            <a:t>Ysgrifennu</a:t>
          </a:r>
          <a:r>
            <a:rPr lang="en-US" dirty="0">
              <a:latin typeface="Arial"/>
              <a:ea typeface="Calibri Light" panose="020F0302020204030204"/>
              <a:cs typeface="Arial"/>
            </a:rPr>
            <a:t> academaidd</a:t>
          </a:r>
          <a:endParaRPr lang="en-US" dirty="0">
            <a:latin typeface="Calibri Light" panose="020F0302020204030204"/>
            <a:ea typeface="Calibri Light" panose="020F0302020204030204"/>
            <a:cs typeface="Calibri Light" panose="020F0302020204030204"/>
          </a:endParaRPr>
        </a:p>
      </dgm:t>
    </dgm:pt>
    <dgm:pt modelId="{2A304726-4AC8-440F-BB88-3F204C806935}" type="parTrans" cxnId="{A0A13A56-DE7F-441E-96E6-4B170D1FA009}">
      <dgm:prSet/>
      <dgm:spPr/>
      <dgm:t>
        <a:bodyPr/>
        <a:lstStyle/>
        <a:p>
          <a:endParaRPr lang="en-US"/>
        </a:p>
      </dgm:t>
    </dgm:pt>
    <dgm:pt modelId="{E33DF5D0-CD42-4939-BA04-8D5DDE0B4346}" type="sibTrans" cxnId="{A0A13A56-DE7F-441E-96E6-4B170D1FA009}">
      <dgm:prSet/>
      <dgm:spPr/>
      <dgm:t>
        <a:bodyPr/>
        <a:lstStyle/>
        <a:p>
          <a:endParaRPr lang="en-US"/>
        </a:p>
      </dgm:t>
    </dgm:pt>
    <dgm:pt modelId="{A149F760-0535-4D24-8049-14DE2AFA7503}">
      <dgm:prSet/>
      <dgm:spPr/>
      <dgm:t>
        <a:bodyPr/>
        <a:lstStyle/>
        <a:p>
          <a:r>
            <a:rPr lang="en-US" dirty="0"/>
            <a:t>C&amp;A</a:t>
          </a:r>
        </a:p>
      </dgm:t>
    </dgm:pt>
    <dgm:pt modelId="{3BD551B3-BD43-408C-A8D9-82F20E41894B}" type="parTrans" cxnId="{11D7FDF5-E20D-4D42-BD97-B40A95BC8A81}">
      <dgm:prSet/>
      <dgm:spPr/>
      <dgm:t>
        <a:bodyPr/>
        <a:lstStyle/>
        <a:p>
          <a:endParaRPr lang="en-US"/>
        </a:p>
      </dgm:t>
    </dgm:pt>
    <dgm:pt modelId="{CCD0182C-FA5A-4A8D-A4F4-2633014AA0CC}" type="sibTrans" cxnId="{11D7FDF5-E20D-4D42-BD97-B40A95BC8A81}">
      <dgm:prSet/>
      <dgm:spPr/>
      <dgm:t>
        <a:bodyPr/>
        <a:lstStyle/>
        <a:p>
          <a:endParaRPr lang="en-US"/>
        </a:p>
      </dgm:t>
    </dgm:pt>
    <dgm:pt modelId="{E9B6C04D-C9E3-4618-A0C7-C963977457AE}">
      <dgm:prSet custT="1"/>
      <dgm:spPr/>
      <dgm:t>
        <a:bodyPr/>
        <a:lstStyle/>
        <a:p>
          <a:r>
            <a:rPr lang="en-GB" sz="2400" dirty="0" err="1"/>
            <a:t>Symud</a:t>
          </a:r>
          <a:r>
            <a:rPr lang="en-GB" sz="2400" dirty="0"/>
            <a:t> </a:t>
          </a:r>
          <a:r>
            <a:rPr lang="en-GB" sz="2400" dirty="0" err="1"/>
            <a:t>ymlaen</a:t>
          </a:r>
          <a:endParaRPr lang="en-GB" sz="2400" dirty="0"/>
        </a:p>
      </dgm:t>
    </dgm:pt>
    <dgm:pt modelId="{937C68BD-3EF6-4709-9D53-83A8BDB6EB94}" type="parTrans" cxnId="{8B552D23-CF9C-4B67-AAE1-82B698BA1F2B}">
      <dgm:prSet/>
      <dgm:spPr/>
      <dgm:t>
        <a:bodyPr/>
        <a:lstStyle/>
        <a:p>
          <a:endParaRPr lang="en-GB"/>
        </a:p>
      </dgm:t>
    </dgm:pt>
    <dgm:pt modelId="{82E685C7-3C90-4E60-84F7-9630BD0DD5ED}" type="sibTrans" cxnId="{8B552D23-CF9C-4B67-AAE1-82B698BA1F2B}">
      <dgm:prSet/>
      <dgm:spPr/>
      <dgm:t>
        <a:bodyPr/>
        <a:lstStyle/>
        <a:p>
          <a:endParaRPr lang="en-GB"/>
        </a:p>
      </dgm:t>
    </dgm:pt>
    <dgm:pt modelId="{40F0FBDE-A5D0-4E14-9C0E-99F04CE8DD79}" type="pres">
      <dgm:prSet presAssocID="{F3026BD0-FC70-4CB4-9E13-148671146BDF}" presName="Name0" presStyleCnt="0">
        <dgm:presLayoutVars>
          <dgm:dir/>
          <dgm:animLvl val="lvl"/>
          <dgm:resizeHandles val="exact"/>
        </dgm:presLayoutVars>
      </dgm:prSet>
      <dgm:spPr/>
    </dgm:pt>
    <dgm:pt modelId="{162C2A07-A439-47E9-BBE4-430FE2A847C5}" type="pres">
      <dgm:prSet presAssocID="{19783F95-7F39-409F-83AE-0ED69240664D}" presName="linNode" presStyleCnt="0"/>
      <dgm:spPr/>
    </dgm:pt>
    <dgm:pt modelId="{66F399C2-7D62-4CD7-91F6-E4FC7366BA65}" type="pres">
      <dgm:prSet presAssocID="{19783F95-7F39-409F-83AE-0ED69240664D}" presName="parentText" presStyleLbl="node1" presStyleIdx="0" presStyleCnt="4">
        <dgm:presLayoutVars>
          <dgm:chMax val="1"/>
          <dgm:bulletEnabled val="1"/>
        </dgm:presLayoutVars>
      </dgm:prSet>
      <dgm:spPr/>
    </dgm:pt>
    <dgm:pt modelId="{E5544AD7-D8C7-4E6F-95B7-84F1D9424862}" type="pres">
      <dgm:prSet presAssocID="{DE1798AB-3DC0-4690-A6FF-657734E01058}" presName="sp" presStyleCnt="0"/>
      <dgm:spPr/>
    </dgm:pt>
    <dgm:pt modelId="{CE08D3E3-C25D-43C7-B2DB-429905F8D818}" type="pres">
      <dgm:prSet presAssocID="{095A0E84-8E9C-40F8-B5A7-C027200358F6}" presName="linNode" presStyleCnt="0"/>
      <dgm:spPr/>
    </dgm:pt>
    <dgm:pt modelId="{1C4E9CAD-3BA2-4ED6-8D75-A98B5BDE8466}" type="pres">
      <dgm:prSet presAssocID="{095A0E84-8E9C-40F8-B5A7-C027200358F6}" presName="parentText" presStyleLbl="node1" presStyleIdx="1" presStyleCnt="4">
        <dgm:presLayoutVars>
          <dgm:chMax val="1"/>
          <dgm:bulletEnabled val="1"/>
        </dgm:presLayoutVars>
      </dgm:prSet>
      <dgm:spPr/>
    </dgm:pt>
    <dgm:pt modelId="{FE493BAE-6B8F-4E83-B03E-867B695ECBE6}" type="pres">
      <dgm:prSet presAssocID="{E33DF5D0-CD42-4939-BA04-8D5DDE0B4346}" presName="sp" presStyleCnt="0"/>
      <dgm:spPr/>
    </dgm:pt>
    <dgm:pt modelId="{A1FAE833-90AE-4178-969A-49998E9F32A9}" type="pres">
      <dgm:prSet presAssocID="{A149F760-0535-4D24-8049-14DE2AFA7503}" presName="linNode" presStyleCnt="0"/>
      <dgm:spPr/>
    </dgm:pt>
    <dgm:pt modelId="{2D96C6C4-5ED9-4458-8B0D-FF565FBB74FB}" type="pres">
      <dgm:prSet presAssocID="{A149F760-0535-4D24-8049-14DE2AFA7503}" presName="parentText" presStyleLbl="node1" presStyleIdx="2" presStyleCnt="4" custLinFactNeighborX="20" custLinFactNeighborY="86098">
        <dgm:presLayoutVars>
          <dgm:chMax val="1"/>
          <dgm:bulletEnabled val="1"/>
        </dgm:presLayoutVars>
      </dgm:prSet>
      <dgm:spPr/>
    </dgm:pt>
    <dgm:pt modelId="{671D4E1F-2E82-4A76-AA55-1FA608D14235}" type="pres">
      <dgm:prSet presAssocID="{CCD0182C-FA5A-4A8D-A4F4-2633014AA0CC}" presName="sp" presStyleCnt="0"/>
      <dgm:spPr/>
    </dgm:pt>
    <dgm:pt modelId="{244453F2-E147-470A-BA46-0B9526B4DE92}" type="pres">
      <dgm:prSet presAssocID="{E9B6C04D-C9E3-4618-A0C7-C963977457AE}" presName="linNode" presStyleCnt="0"/>
      <dgm:spPr/>
    </dgm:pt>
    <dgm:pt modelId="{A0AE03A5-02B1-4106-91EE-5F0241F432FE}" type="pres">
      <dgm:prSet presAssocID="{E9B6C04D-C9E3-4618-A0C7-C963977457AE}" presName="parentText" presStyleLbl="node1" presStyleIdx="3" presStyleCnt="4" custLinFactY="-13785" custLinFactNeighborX="-194" custLinFactNeighborY="-100000">
        <dgm:presLayoutVars>
          <dgm:chMax val="1"/>
          <dgm:bulletEnabled val="1"/>
        </dgm:presLayoutVars>
      </dgm:prSet>
      <dgm:spPr/>
    </dgm:pt>
  </dgm:ptLst>
  <dgm:cxnLst>
    <dgm:cxn modelId="{69D33300-D988-46F1-8D69-DE5A5BA61472}" type="presOf" srcId="{E9B6C04D-C9E3-4618-A0C7-C963977457AE}" destId="{A0AE03A5-02B1-4106-91EE-5F0241F432FE}" srcOrd="0" destOrd="0" presId="urn:microsoft.com/office/officeart/2005/8/layout/vList5"/>
    <dgm:cxn modelId="{8B552D23-CF9C-4B67-AAE1-82B698BA1F2B}" srcId="{F3026BD0-FC70-4CB4-9E13-148671146BDF}" destId="{E9B6C04D-C9E3-4618-A0C7-C963977457AE}" srcOrd="3" destOrd="0" parTransId="{937C68BD-3EF6-4709-9D53-83A8BDB6EB94}" sibTransId="{82E685C7-3C90-4E60-84F7-9630BD0DD5ED}"/>
    <dgm:cxn modelId="{3013F039-732D-4C3E-B5EB-3FEE4D60B331}" type="presOf" srcId="{095A0E84-8E9C-40F8-B5A7-C027200358F6}" destId="{1C4E9CAD-3BA2-4ED6-8D75-A98B5BDE8466}" srcOrd="0" destOrd="0" presId="urn:microsoft.com/office/officeart/2005/8/layout/vList5"/>
    <dgm:cxn modelId="{61D1446B-207C-4D31-AAD9-D154FD471F6F}" type="presOf" srcId="{A149F760-0535-4D24-8049-14DE2AFA7503}" destId="{2D96C6C4-5ED9-4458-8B0D-FF565FBB74FB}" srcOrd="0" destOrd="0" presId="urn:microsoft.com/office/officeart/2005/8/layout/vList5"/>
    <dgm:cxn modelId="{B896F16E-8672-48DD-AB8C-3873381B5D05}" srcId="{F3026BD0-FC70-4CB4-9E13-148671146BDF}" destId="{19783F95-7F39-409F-83AE-0ED69240664D}" srcOrd="0" destOrd="0" parTransId="{504A5A99-11D5-4BE9-8FED-9AFD8E20CF85}" sibTransId="{DE1798AB-3DC0-4690-A6FF-657734E01058}"/>
    <dgm:cxn modelId="{A0A13A56-DE7F-441E-96E6-4B170D1FA009}" srcId="{F3026BD0-FC70-4CB4-9E13-148671146BDF}" destId="{095A0E84-8E9C-40F8-B5A7-C027200358F6}" srcOrd="1" destOrd="0" parTransId="{2A304726-4AC8-440F-BB88-3F204C806935}" sibTransId="{E33DF5D0-CD42-4939-BA04-8D5DDE0B4346}"/>
    <dgm:cxn modelId="{49ABE056-E072-4D4A-82F4-215E1284DF5B}" type="presOf" srcId="{F3026BD0-FC70-4CB4-9E13-148671146BDF}" destId="{40F0FBDE-A5D0-4E14-9C0E-99F04CE8DD79}" srcOrd="0" destOrd="0" presId="urn:microsoft.com/office/officeart/2005/8/layout/vList5"/>
    <dgm:cxn modelId="{620735C8-4B6F-45B6-B61A-0D65F943F30A}" type="presOf" srcId="{19783F95-7F39-409F-83AE-0ED69240664D}" destId="{66F399C2-7D62-4CD7-91F6-E4FC7366BA65}" srcOrd="0" destOrd="0" presId="urn:microsoft.com/office/officeart/2005/8/layout/vList5"/>
    <dgm:cxn modelId="{11D7FDF5-E20D-4D42-BD97-B40A95BC8A81}" srcId="{F3026BD0-FC70-4CB4-9E13-148671146BDF}" destId="{A149F760-0535-4D24-8049-14DE2AFA7503}" srcOrd="2" destOrd="0" parTransId="{3BD551B3-BD43-408C-A8D9-82F20E41894B}" sibTransId="{CCD0182C-FA5A-4A8D-A4F4-2633014AA0CC}"/>
    <dgm:cxn modelId="{6560E5BB-AFF1-41A3-94DC-ACFF29DF1705}" type="presParOf" srcId="{40F0FBDE-A5D0-4E14-9C0E-99F04CE8DD79}" destId="{162C2A07-A439-47E9-BBE4-430FE2A847C5}" srcOrd="0" destOrd="0" presId="urn:microsoft.com/office/officeart/2005/8/layout/vList5"/>
    <dgm:cxn modelId="{16F752F5-DEC7-4520-AFAD-0F5E5D3FC63F}" type="presParOf" srcId="{162C2A07-A439-47E9-BBE4-430FE2A847C5}" destId="{66F399C2-7D62-4CD7-91F6-E4FC7366BA65}" srcOrd="0" destOrd="0" presId="urn:microsoft.com/office/officeart/2005/8/layout/vList5"/>
    <dgm:cxn modelId="{A5A9DCC3-5571-4806-96EB-0394C8C4DA9E}" type="presParOf" srcId="{40F0FBDE-A5D0-4E14-9C0E-99F04CE8DD79}" destId="{E5544AD7-D8C7-4E6F-95B7-84F1D9424862}" srcOrd="1" destOrd="0" presId="urn:microsoft.com/office/officeart/2005/8/layout/vList5"/>
    <dgm:cxn modelId="{642E6500-656A-45AC-81E8-02792F72AE25}" type="presParOf" srcId="{40F0FBDE-A5D0-4E14-9C0E-99F04CE8DD79}" destId="{CE08D3E3-C25D-43C7-B2DB-429905F8D818}" srcOrd="2" destOrd="0" presId="urn:microsoft.com/office/officeart/2005/8/layout/vList5"/>
    <dgm:cxn modelId="{FFACD48A-97DC-44E7-BCA2-CA7E47B15B93}" type="presParOf" srcId="{CE08D3E3-C25D-43C7-B2DB-429905F8D818}" destId="{1C4E9CAD-3BA2-4ED6-8D75-A98B5BDE8466}" srcOrd="0" destOrd="0" presId="urn:microsoft.com/office/officeart/2005/8/layout/vList5"/>
    <dgm:cxn modelId="{104B1C0E-7EF9-498B-941A-8C6C948B617C}" type="presParOf" srcId="{40F0FBDE-A5D0-4E14-9C0E-99F04CE8DD79}" destId="{FE493BAE-6B8F-4E83-B03E-867B695ECBE6}" srcOrd="3" destOrd="0" presId="urn:microsoft.com/office/officeart/2005/8/layout/vList5"/>
    <dgm:cxn modelId="{7EA085EE-91D8-438E-9F4B-B9C33CC3354A}" type="presParOf" srcId="{40F0FBDE-A5D0-4E14-9C0E-99F04CE8DD79}" destId="{A1FAE833-90AE-4178-969A-49998E9F32A9}" srcOrd="4" destOrd="0" presId="urn:microsoft.com/office/officeart/2005/8/layout/vList5"/>
    <dgm:cxn modelId="{42B54B52-78A9-4F97-8B28-B496EA919597}" type="presParOf" srcId="{A1FAE833-90AE-4178-969A-49998E9F32A9}" destId="{2D96C6C4-5ED9-4458-8B0D-FF565FBB74FB}" srcOrd="0" destOrd="0" presId="urn:microsoft.com/office/officeart/2005/8/layout/vList5"/>
    <dgm:cxn modelId="{7D81DD33-4212-47D0-8625-14FA091EE65A}" type="presParOf" srcId="{40F0FBDE-A5D0-4E14-9C0E-99F04CE8DD79}" destId="{671D4E1F-2E82-4A76-AA55-1FA608D14235}" srcOrd="5" destOrd="0" presId="urn:microsoft.com/office/officeart/2005/8/layout/vList5"/>
    <dgm:cxn modelId="{D49B1E90-2DA5-470E-84A2-24E902D67F63}" type="presParOf" srcId="{40F0FBDE-A5D0-4E14-9C0E-99F04CE8DD79}" destId="{244453F2-E147-470A-BA46-0B9526B4DE92}" srcOrd="6" destOrd="0" presId="urn:microsoft.com/office/officeart/2005/8/layout/vList5"/>
    <dgm:cxn modelId="{CEE2F975-6EC8-4D21-96C8-124EE04FBD4E}" type="presParOf" srcId="{244453F2-E147-470A-BA46-0B9526B4DE92}" destId="{A0AE03A5-02B1-4106-91EE-5F0241F432FE}" srcOrd="0" destOrd="0" presId="urn:microsoft.com/office/officeart/2005/8/layout/vList5"/>
  </dgm:cxnLst>
  <dgm:bg>
    <a:noFill/>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94AD83-9044-4C7D-B6A7-33C8058BECBE}" type="doc">
      <dgm:prSet loTypeId="urn:microsoft.com/office/officeart/2005/8/layout/pyramid1" loCatId="pyramid" qsTypeId="urn:microsoft.com/office/officeart/2005/8/quickstyle/simple1" qsCatId="simple" csTypeId="urn:microsoft.com/office/officeart/2005/8/colors/accent1_2" csCatId="accent1" phldr="1"/>
      <dgm:spPr/>
    </dgm:pt>
    <dgm:pt modelId="{03C4D2A6-DDD9-4E7A-92F0-C757BB69FD68}">
      <dgm:prSet phldrT="[Text]" custT="1"/>
      <dgm:spPr/>
      <dgm:t>
        <a:bodyPr/>
        <a:lstStyle/>
        <a:p>
          <a:endParaRPr lang="en-GB" sz="3900" dirty="0"/>
        </a:p>
        <a:p>
          <a:endParaRPr lang="en-GB" sz="3900" dirty="0"/>
        </a:p>
        <a:p>
          <a:r>
            <a:rPr lang="en-GB" sz="3200" i="1" dirty="0"/>
            <a:t>Descriptive</a:t>
          </a:r>
        </a:p>
      </dgm:t>
    </dgm:pt>
    <dgm:pt modelId="{F1CDFB51-4C9E-48C3-8153-BC4B00C3DA60}" type="parTrans" cxnId="{6C6E9A9C-FBC6-41AC-9D05-794A9B049368}">
      <dgm:prSet/>
      <dgm:spPr/>
      <dgm:t>
        <a:bodyPr/>
        <a:lstStyle/>
        <a:p>
          <a:endParaRPr lang="en-GB"/>
        </a:p>
      </dgm:t>
    </dgm:pt>
    <dgm:pt modelId="{21E709B0-CD94-4537-B8C8-DFF603FD1DBB}" type="sibTrans" cxnId="{6C6E9A9C-FBC6-41AC-9D05-794A9B049368}">
      <dgm:prSet/>
      <dgm:spPr/>
      <dgm:t>
        <a:bodyPr/>
        <a:lstStyle/>
        <a:p>
          <a:endParaRPr lang="en-GB"/>
        </a:p>
      </dgm:t>
    </dgm:pt>
    <dgm:pt modelId="{F79DD7EA-DEAE-462A-B370-98B3FC4982EF}">
      <dgm:prSet phldrT="[Text]" custT="1"/>
      <dgm:spPr/>
      <dgm:t>
        <a:bodyPr/>
        <a:lstStyle/>
        <a:p>
          <a:r>
            <a:rPr lang="en-GB" sz="3200" i="1" dirty="0"/>
            <a:t>Analytical</a:t>
          </a:r>
        </a:p>
      </dgm:t>
    </dgm:pt>
    <dgm:pt modelId="{17CE6544-313C-4826-80E3-6D45C53015E2}" type="parTrans" cxnId="{811C64B7-6010-49F3-9156-15B3224ACCFD}">
      <dgm:prSet/>
      <dgm:spPr/>
      <dgm:t>
        <a:bodyPr/>
        <a:lstStyle/>
        <a:p>
          <a:endParaRPr lang="en-GB"/>
        </a:p>
      </dgm:t>
    </dgm:pt>
    <dgm:pt modelId="{C40C72F6-1D82-4440-8541-739D36ADD146}" type="sibTrans" cxnId="{811C64B7-6010-49F3-9156-15B3224ACCFD}">
      <dgm:prSet/>
      <dgm:spPr/>
      <dgm:t>
        <a:bodyPr/>
        <a:lstStyle/>
        <a:p>
          <a:endParaRPr lang="en-GB"/>
        </a:p>
      </dgm:t>
    </dgm:pt>
    <dgm:pt modelId="{DB7798E7-52C3-470B-89EE-4541ADDDCA20}">
      <dgm:prSet phldrT="[Text]" custT="1"/>
      <dgm:spPr/>
      <dgm:t>
        <a:bodyPr/>
        <a:lstStyle/>
        <a:p>
          <a:r>
            <a:rPr lang="en-GB" sz="3200" i="1" dirty="0"/>
            <a:t>Reflective</a:t>
          </a:r>
        </a:p>
      </dgm:t>
    </dgm:pt>
    <dgm:pt modelId="{4BC42E86-AACF-4541-851A-17581980A47D}" type="parTrans" cxnId="{0CF3A7BB-A157-44D5-9A35-AA727E0710C0}">
      <dgm:prSet/>
      <dgm:spPr/>
      <dgm:t>
        <a:bodyPr/>
        <a:lstStyle/>
        <a:p>
          <a:endParaRPr lang="en-GB"/>
        </a:p>
      </dgm:t>
    </dgm:pt>
    <dgm:pt modelId="{68CE7F0B-B269-45B1-8644-C1EABCE2DA23}" type="sibTrans" cxnId="{0CF3A7BB-A157-44D5-9A35-AA727E0710C0}">
      <dgm:prSet/>
      <dgm:spPr/>
      <dgm:t>
        <a:bodyPr/>
        <a:lstStyle/>
        <a:p>
          <a:endParaRPr lang="en-GB"/>
        </a:p>
      </dgm:t>
    </dgm:pt>
    <dgm:pt modelId="{55B6025C-EAFB-4AB2-9A59-8E395712AC74}" type="pres">
      <dgm:prSet presAssocID="{6E94AD83-9044-4C7D-B6A7-33C8058BECBE}" presName="Name0" presStyleCnt="0">
        <dgm:presLayoutVars>
          <dgm:dir/>
          <dgm:animLvl val="lvl"/>
          <dgm:resizeHandles val="exact"/>
        </dgm:presLayoutVars>
      </dgm:prSet>
      <dgm:spPr/>
    </dgm:pt>
    <dgm:pt modelId="{858EE906-B9F9-4D2A-8A8D-20711C00B303}" type="pres">
      <dgm:prSet presAssocID="{03C4D2A6-DDD9-4E7A-92F0-C757BB69FD68}" presName="Name8" presStyleCnt="0"/>
      <dgm:spPr/>
    </dgm:pt>
    <dgm:pt modelId="{A412C0C4-3B36-42D7-90C4-248D7BDF8DF0}" type="pres">
      <dgm:prSet presAssocID="{03C4D2A6-DDD9-4E7A-92F0-C757BB69FD68}" presName="level" presStyleLbl="node1" presStyleIdx="0" presStyleCnt="3" custScaleY="121312">
        <dgm:presLayoutVars>
          <dgm:chMax val="1"/>
          <dgm:bulletEnabled val="1"/>
        </dgm:presLayoutVars>
      </dgm:prSet>
      <dgm:spPr/>
    </dgm:pt>
    <dgm:pt modelId="{983EB98D-4511-46C9-A267-464443066EEC}" type="pres">
      <dgm:prSet presAssocID="{03C4D2A6-DDD9-4E7A-92F0-C757BB69FD68}" presName="levelTx" presStyleLbl="revTx" presStyleIdx="0" presStyleCnt="0">
        <dgm:presLayoutVars>
          <dgm:chMax val="1"/>
          <dgm:bulletEnabled val="1"/>
        </dgm:presLayoutVars>
      </dgm:prSet>
      <dgm:spPr/>
    </dgm:pt>
    <dgm:pt modelId="{63C676D6-708D-453E-80B2-715BA8372EED}" type="pres">
      <dgm:prSet presAssocID="{F79DD7EA-DEAE-462A-B370-98B3FC4982EF}" presName="Name8" presStyleCnt="0"/>
      <dgm:spPr/>
    </dgm:pt>
    <dgm:pt modelId="{971E051B-C86F-4DC4-82F6-3E3BF036D7BC}" type="pres">
      <dgm:prSet presAssocID="{F79DD7EA-DEAE-462A-B370-98B3FC4982EF}" presName="level" presStyleLbl="node1" presStyleIdx="1" presStyleCnt="3" custScaleY="41120">
        <dgm:presLayoutVars>
          <dgm:chMax val="1"/>
          <dgm:bulletEnabled val="1"/>
        </dgm:presLayoutVars>
      </dgm:prSet>
      <dgm:spPr/>
    </dgm:pt>
    <dgm:pt modelId="{C690BA90-6CF7-4750-8214-25293080865D}" type="pres">
      <dgm:prSet presAssocID="{F79DD7EA-DEAE-462A-B370-98B3FC4982EF}" presName="levelTx" presStyleLbl="revTx" presStyleIdx="0" presStyleCnt="0">
        <dgm:presLayoutVars>
          <dgm:chMax val="1"/>
          <dgm:bulletEnabled val="1"/>
        </dgm:presLayoutVars>
      </dgm:prSet>
      <dgm:spPr/>
    </dgm:pt>
    <dgm:pt modelId="{F06CE546-69E8-45A3-BCD1-7BB8E129DCEB}" type="pres">
      <dgm:prSet presAssocID="{DB7798E7-52C3-470B-89EE-4541ADDDCA20}" presName="Name8" presStyleCnt="0"/>
      <dgm:spPr/>
    </dgm:pt>
    <dgm:pt modelId="{0DA0643D-DB84-42DE-891B-E8D95000D27F}" type="pres">
      <dgm:prSet presAssocID="{DB7798E7-52C3-470B-89EE-4541ADDDCA20}" presName="level" presStyleLbl="node1" presStyleIdx="2" presStyleCnt="3" custScaleY="37475">
        <dgm:presLayoutVars>
          <dgm:chMax val="1"/>
          <dgm:bulletEnabled val="1"/>
        </dgm:presLayoutVars>
      </dgm:prSet>
      <dgm:spPr/>
    </dgm:pt>
    <dgm:pt modelId="{42BCB1B6-4F2C-4CB7-A577-91D08A888858}" type="pres">
      <dgm:prSet presAssocID="{DB7798E7-52C3-470B-89EE-4541ADDDCA20}" presName="levelTx" presStyleLbl="revTx" presStyleIdx="0" presStyleCnt="0">
        <dgm:presLayoutVars>
          <dgm:chMax val="1"/>
          <dgm:bulletEnabled val="1"/>
        </dgm:presLayoutVars>
      </dgm:prSet>
      <dgm:spPr/>
    </dgm:pt>
  </dgm:ptLst>
  <dgm:cxnLst>
    <dgm:cxn modelId="{4170D70B-6AFF-4EE0-BC7C-D003BD84C93A}" type="presOf" srcId="{03C4D2A6-DDD9-4E7A-92F0-C757BB69FD68}" destId="{A412C0C4-3B36-42D7-90C4-248D7BDF8DF0}" srcOrd="0" destOrd="0" presId="urn:microsoft.com/office/officeart/2005/8/layout/pyramid1"/>
    <dgm:cxn modelId="{3C96BA27-460D-443B-B7AD-EEBE7979396A}" type="presOf" srcId="{F79DD7EA-DEAE-462A-B370-98B3FC4982EF}" destId="{971E051B-C86F-4DC4-82F6-3E3BF036D7BC}" srcOrd="0" destOrd="0" presId="urn:microsoft.com/office/officeart/2005/8/layout/pyramid1"/>
    <dgm:cxn modelId="{84BE572E-7230-4701-A72A-3F10F3B63622}" type="presOf" srcId="{DB7798E7-52C3-470B-89EE-4541ADDDCA20}" destId="{0DA0643D-DB84-42DE-891B-E8D95000D27F}" srcOrd="0" destOrd="0" presId="urn:microsoft.com/office/officeart/2005/8/layout/pyramid1"/>
    <dgm:cxn modelId="{92794F3C-7426-4726-9F98-DE463FD96DE5}" type="presOf" srcId="{DB7798E7-52C3-470B-89EE-4541ADDDCA20}" destId="{42BCB1B6-4F2C-4CB7-A577-91D08A888858}" srcOrd="1" destOrd="0" presId="urn:microsoft.com/office/officeart/2005/8/layout/pyramid1"/>
    <dgm:cxn modelId="{524C823C-519A-4740-9A8A-48B54080F064}" type="presOf" srcId="{6E94AD83-9044-4C7D-B6A7-33C8058BECBE}" destId="{55B6025C-EAFB-4AB2-9A59-8E395712AC74}" srcOrd="0" destOrd="0" presId="urn:microsoft.com/office/officeart/2005/8/layout/pyramid1"/>
    <dgm:cxn modelId="{2F83B746-9552-4A8B-9D4F-8405E873C1A5}" type="presOf" srcId="{03C4D2A6-DDD9-4E7A-92F0-C757BB69FD68}" destId="{983EB98D-4511-46C9-A267-464443066EEC}" srcOrd="1" destOrd="0" presId="urn:microsoft.com/office/officeart/2005/8/layout/pyramid1"/>
    <dgm:cxn modelId="{6C6E9A9C-FBC6-41AC-9D05-794A9B049368}" srcId="{6E94AD83-9044-4C7D-B6A7-33C8058BECBE}" destId="{03C4D2A6-DDD9-4E7A-92F0-C757BB69FD68}" srcOrd="0" destOrd="0" parTransId="{F1CDFB51-4C9E-48C3-8153-BC4B00C3DA60}" sibTransId="{21E709B0-CD94-4537-B8C8-DFF603FD1DBB}"/>
    <dgm:cxn modelId="{AD8BE9B5-0E48-49DF-AADF-1FF6D0281342}" type="presOf" srcId="{F79DD7EA-DEAE-462A-B370-98B3FC4982EF}" destId="{C690BA90-6CF7-4750-8214-25293080865D}" srcOrd="1" destOrd="0" presId="urn:microsoft.com/office/officeart/2005/8/layout/pyramid1"/>
    <dgm:cxn modelId="{811C64B7-6010-49F3-9156-15B3224ACCFD}" srcId="{6E94AD83-9044-4C7D-B6A7-33C8058BECBE}" destId="{F79DD7EA-DEAE-462A-B370-98B3FC4982EF}" srcOrd="1" destOrd="0" parTransId="{17CE6544-313C-4826-80E3-6D45C53015E2}" sibTransId="{C40C72F6-1D82-4440-8541-739D36ADD146}"/>
    <dgm:cxn modelId="{0CF3A7BB-A157-44D5-9A35-AA727E0710C0}" srcId="{6E94AD83-9044-4C7D-B6A7-33C8058BECBE}" destId="{DB7798E7-52C3-470B-89EE-4541ADDDCA20}" srcOrd="2" destOrd="0" parTransId="{4BC42E86-AACF-4541-851A-17581980A47D}" sibTransId="{68CE7F0B-B269-45B1-8644-C1EABCE2DA23}"/>
    <dgm:cxn modelId="{4AEC25F9-439A-447B-A5CB-C0880F4D25A9}" type="presParOf" srcId="{55B6025C-EAFB-4AB2-9A59-8E395712AC74}" destId="{858EE906-B9F9-4D2A-8A8D-20711C00B303}" srcOrd="0" destOrd="0" presId="urn:microsoft.com/office/officeart/2005/8/layout/pyramid1"/>
    <dgm:cxn modelId="{0785E4E8-931A-42C7-A7BF-17F88827DF8B}" type="presParOf" srcId="{858EE906-B9F9-4D2A-8A8D-20711C00B303}" destId="{A412C0C4-3B36-42D7-90C4-248D7BDF8DF0}" srcOrd="0" destOrd="0" presId="urn:microsoft.com/office/officeart/2005/8/layout/pyramid1"/>
    <dgm:cxn modelId="{F7C40A53-A3F7-43A0-997D-C0E15D5D0729}" type="presParOf" srcId="{858EE906-B9F9-4D2A-8A8D-20711C00B303}" destId="{983EB98D-4511-46C9-A267-464443066EEC}" srcOrd="1" destOrd="0" presId="urn:microsoft.com/office/officeart/2005/8/layout/pyramid1"/>
    <dgm:cxn modelId="{30D4E7D2-729A-4886-A94D-F89D12F1BB7F}" type="presParOf" srcId="{55B6025C-EAFB-4AB2-9A59-8E395712AC74}" destId="{63C676D6-708D-453E-80B2-715BA8372EED}" srcOrd="1" destOrd="0" presId="urn:microsoft.com/office/officeart/2005/8/layout/pyramid1"/>
    <dgm:cxn modelId="{AE6921B4-CAE5-4948-9452-3168AD921E21}" type="presParOf" srcId="{63C676D6-708D-453E-80B2-715BA8372EED}" destId="{971E051B-C86F-4DC4-82F6-3E3BF036D7BC}" srcOrd="0" destOrd="0" presId="urn:microsoft.com/office/officeart/2005/8/layout/pyramid1"/>
    <dgm:cxn modelId="{09F05546-EEB7-452C-970A-AE1800156A33}" type="presParOf" srcId="{63C676D6-708D-453E-80B2-715BA8372EED}" destId="{C690BA90-6CF7-4750-8214-25293080865D}" srcOrd="1" destOrd="0" presId="urn:microsoft.com/office/officeart/2005/8/layout/pyramid1"/>
    <dgm:cxn modelId="{2E549D0E-EC78-4EED-94B4-660DAB9349EC}" type="presParOf" srcId="{55B6025C-EAFB-4AB2-9A59-8E395712AC74}" destId="{F06CE546-69E8-45A3-BCD1-7BB8E129DCEB}" srcOrd="2" destOrd="0" presId="urn:microsoft.com/office/officeart/2005/8/layout/pyramid1"/>
    <dgm:cxn modelId="{471772E1-648B-4AEF-82DF-9A7CB101494F}" type="presParOf" srcId="{F06CE546-69E8-45A3-BCD1-7BB8E129DCEB}" destId="{0DA0643D-DB84-42DE-891B-E8D95000D27F}" srcOrd="0" destOrd="0" presId="urn:microsoft.com/office/officeart/2005/8/layout/pyramid1"/>
    <dgm:cxn modelId="{3DCBABA3-6CC4-4213-8A87-1E4172F245C5}" type="presParOf" srcId="{F06CE546-69E8-45A3-BCD1-7BB8E129DCEB}" destId="{42BCB1B6-4F2C-4CB7-A577-91D08A888858}"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94AD83-9044-4C7D-B6A7-33C8058BECBE}" type="doc">
      <dgm:prSet loTypeId="urn:microsoft.com/office/officeart/2005/8/layout/pyramid1" loCatId="pyramid" qsTypeId="urn:microsoft.com/office/officeart/2005/8/quickstyle/simple1" qsCatId="simple" csTypeId="urn:microsoft.com/office/officeart/2005/8/colors/accent1_2" csCatId="accent1" phldr="1"/>
      <dgm:spPr/>
    </dgm:pt>
    <dgm:pt modelId="{03C4D2A6-DDD9-4E7A-92F0-C757BB69FD68}">
      <dgm:prSet phldrT="[Text]" custT="1"/>
      <dgm:spPr/>
      <dgm:t>
        <a:bodyPr/>
        <a:lstStyle/>
        <a:p>
          <a:endParaRPr lang="en-GB" sz="3900" dirty="0"/>
        </a:p>
        <a:p>
          <a:endParaRPr lang="en-GB" sz="3900" dirty="0"/>
        </a:p>
        <a:p>
          <a:r>
            <a:rPr lang="en-GB" sz="3200" dirty="0" err="1"/>
            <a:t>Disgrifiadol</a:t>
          </a:r>
          <a:endParaRPr lang="en-GB" sz="3200" dirty="0"/>
        </a:p>
      </dgm:t>
    </dgm:pt>
    <dgm:pt modelId="{F1CDFB51-4C9E-48C3-8153-BC4B00C3DA60}" type="parTrans" cxnId="{6C6E9A9C-FBC6-41AC-9D05-794A9B049368}">
      <dgm:prSet/>
      <dgm:spPr/>
      <dgm:t>
        <a:bodyPr/>
        <a:lstStyle/>
        <a:p>
          <a:endParaRPr lang="en-GB"/>
        </a:p>
      </dgm:t>
    </dgm:pt>
    <dgm:pt modelId="{21E709B0-CD94-4537-B8C8-DFF603FD1DBB}" type="sibTrans" cxnId="{6C6E9A9C-FBC6-41AC-9D05-794A9B049368}">
      <dgm:prSet/>
      <dgm:spPr/>
      <dgm:t>
        <a:bodyPr/>
        <a:lstStyle/>
        <a:p>
          <a:endParaRPr lang="en-GB"/>
        </a:p>
      </dgm:t>
    </dgm:pt>
    <dgm:pt modelId="{F79DD7EA-DEAE-462A-B370-98B3FC4982EF}">
      <dgm:prSet phldrT="[Text]" custT="1"/>
      <dgm:spPr/>
      <dgm:t>
        <a:bodyPr/>
        <a:lstStyle/>
        <a:p>
          <a:r>
            <a:rPr lang="en-GB" sz="3200" dirty="0" err="1"/>
            <a:t>Dadansoddol</a:t>
          </a:r>
          <a:endParaRPr lang="en-GB" sz="3200" dirty="0"/>
        </a:p>
      </dgm:t>
    </dgm:pt>
    <dgm:pt modelId="{17CE6544-313C-4826-80E3-6D45C53015E2}" type="parTrans" cxnId="{811C64B7-6010-49F3-9156-15B3224ACCFD}">
      <dgm:prSet/>
      <dgm:spPr/>
      <dgm:t>
        <a:bodyPr/>
        <a:lstStyle/>
        <a:p>
          <a:endParaRPr lang="en-GB"/>
        </a:p>
      </dgm:t>
    </dgm:pt>
    <dgm:pt modelId="{C40C72F6-1D82-4440-8541-739D36ADD146}" type="sibTrans" cxnId="{811C64B7-6010-49F3-9156-15B3224ACCFD}">
      <dgm:prSet/>
      <dgm:spPr/>
      <dgm:t>
        <a:bodyPr/>
        <a:lstStyle/>
        <a:p>
          <a:endParaRPr lang="en-GB"/>
        </a:p>
      </dgm:t>
    </dgm:pt>
    <dgm:pt modelId="{DB7798E7-52C3-470B-89EE-4541ADDDCA20}">
      <dgm:prSet phldrT="[Text]" custT="1"/>
      <dgm:spPr/>
      <dgm:t>
        <a:bodyPr/>
        <a:lstStyle/>
        <a:p>
          <a:r>
            <a:rPr lang="en-GB" sz="3200" dirty="0" err="1"/>
            <a:t>Adfyfyriol</a:t>
          </a:r>
          <a:endParaRPr lang="en-GB" sz="3200" dirty="0"/>
        </a:p>
      </dgm:t>
    </dgm:pt>
    <dgm:pt modelId="{4BC42E86-AACF-4541-851A-17581980A47D}" type="parTrans" cxnId="{0CF3A7BB-A157-44D5-9A35-AA727E0710C0}">
      <dgm:prSet/>
      <dgm:spPr/>
      <dgm:t>
        <a:bodyPr/>
        <a:lstStyle/>
        <a:p>
          <a:endParaRPr lang="en-GB"/>
        </a:p>
      </dgm:t>
    </dgm:pt>
    <dgm:pt modelId="{68CE7F0B-B269-45B1-8644-C1EABCE2DA23}" type="sibTrans" cxnId="{0CF3A7BB-A157-44D5-9A35-AA727E0710C0}">
      <dgm:prSet/>
      <dgm:spPr/>
      <dgm:t>
        <a:bodyPr/>
        <a:lstStyle/>
        <a:p>
          <a:endParaRPr lang="en-GB"/>
        </a:p>
      </dgm:t>
    </dgm:pt>
    <dgm:pt modelId="{55B6025C-EAFB-4AB2-9A59-8E395712AC74}" type="pres">
      <dgm:prSet presAssocID="{6E94AD83-9044-4C7D-B6A7-33C8058BECBE}" presName="Name0" presStyleCnt="0">
        <dgm:presLayoutVars>
          <dgm:dir/>
          <dgm:animLvl val="lvl"/>
          <dgm:resizeHandles val="exact"/>
        </dgm:presLayoutVars>
      </dgm:prSet>
      <dgm:spPr/>
    </dgm:pt>
    <dgm:pt modelId="{858EE906-B9F9-4D2A-8A8D-20711C00B303}" type="pres">
      <dgm:prSet presAssocID="{03C4D2A6-DDD9-4E7A-92F0-C757BB69FD68}" presName="Name8" presStyleCnt="0"/>
      <dgm:spPr/>
    </dgm:pt>
    <dgm:pt modelId="{A412C0C4-3B36-42D7-90C4-248D7BDF8DF0}" type="pres">
      <dgm:prSet presAssocID="{03C4D2A6-DDD9-4E7A-92F0-C757BB69FD68}" presName="level" presStyleLbl="node1" presStyleIdx="0" presStyleCnt="3" custScaleY="121312">
        <dgm:presLayoutVars>
          <dgm:chMax val="1"/>
          <dgm:bulletEnabled val="1"/>
        </dgm:presLayoutVars>
      </dgm:prSet>
      <dgm:spPr/>
    </dgm:pt>
    <dgm:pt modelId="{983EB98D-4511-46C9-A267-464443066EEC}" type="pres">
      <dgm:prSet presAssocID="{03C4D2A6-DDD9-4E7A-92F0-C757BB69FD68}" presName="levelTx" presStyleLbl="revTx" presStyleIdx="0" presStyleCnt="0">
        <dgm:presLayoutVars>
          <dgm:chMax val="1"/>
          <dgm:bulletEnabled val="1"/>
        </dgm:presLayoutVars>
      </dgm:prSet>
      <dgm:spPr/>
    </dgm:pt>
    <dgm:pt modelId="{63C676D6-708D-453E-80B2-715BA8372EED}" type="pres">
      <dgm:prSet presAssocID="{F79DD7EA-DEAE-462A-B370-98B3FC4982EF}" presName="Name8" presStyleCnt="0"/>
      <dgm:spPr/>
    </dgm:pt>
    <dgm:pt modelId="{971E051B-C86F-4DC4-82F6-3E3BF036D7BC}" type="pres">
      <dgm:prSet presAssocID="{F79DD7EA-DEAE-462A-B370-98B3FC4982EF}" presName="level" presStyleLbl="node1" presStyleIdx="1" presStyleCnt="3" custScaleX="99129" custScaleY="41120" custLinFactNeighborX="-185" custLinFactNeighborY="308">
        <dgm:presLayoutVars>
          <dgm:chMax val="1"/>
          <dgm:bulletEnabled val="1"/>
        </dgm:presLayoutVars>
      </dgm:prSet>
      <dgm:spPr/>
    </dgm:pt>
    <dgm:pt modelId="{C690BA90-6CF7-4750-8214-25293080865D}" type="pres">
      <dgm:prSet presAssocID="{F79DD7EA-DEAE-462A-B370-98B3FC4982EF}" presName="levelTx" presStyleLbl="revTx" presStyleIdx="0" presStyleCnt="0">
        <dgm:presLayoutVars>
          <dgm:chMax val="1"/>
          <dgm:bulletEnabled val="1"/>
        </dgm:presLayoutVars>
      </dgm:prSet>
      <dgm:spPr/>
    </dgm:pt>
    <dgm:pt modelId="{F06CE546-69E8-45A3-BCD1-7BB8E129DCEB}" type="pres">
      <dgm:prSet presAssocID="{DB7798E7-52C3-470B-89EE-4541ADDDCA20}" presName="Name8" presStyleCnt="0"/>
      <dgm:spPr/>
    </dgm:pt>
    <dgm:pt modelId="{0DA0643D-DB84-42DE-891B-E8D95000D27F}" type="pres">
      <dgm:prSet presAssocID="{DB7798E7-52C3-470B-89EE-4541ADDDCA20}" presName="level" presStyleLbl="node1" presStyleIdx="2" presStyleCnt="3" custScaleY="37475">
        <dgm:presLayoutVars>
          <dgm:chMax val="1"/>
          <dgm:bulletEnabled val="1"/>
        </dgm:presLayoutVars>
      </dgm:prSet>
      <dgm:spPr/>
    </dgm:pt>
    <dgm:pt modelId="{42BCB1B6-4F2C-4CB7-A577-91D08A888858}" type="pres">
      <dgm:prSet presAssocID="{DB7798E7-52C3-470B-89EE-4541ADDDCA20}" presName="levelTx" presStyleLbl="revTx" presStyleIdx="0" presStyleCnt="0">
        <dgm:presLayoutVars>
          <dgm:chMax val="1"/>
          <dgm:bulletEnabled val="1"/>
        </dgm:presLayoutVars>
      </dgm:prSet>
      <dgm:spPr/>
    </dgm:pt>
  </dgm:ptLst>
  <dgm:cxnLst>
    <dgm:cxn modelId="{4170D70B-6AFF-4EE0-BC7C-D003BD84C93A}" type="presOf" srcId="{03C4D2A6-DDD9-4E7A-92F0-C757BB69FD68}" destId="{A412C0C4-3B36-42D7-90C4-248D7BDF8DF0}" srcOrd="0" destOrd="0" presId="urn:microsoft.com/office/officeart/2005/8/layout/pyramid1"/>
    <dgm:cxn modelId="{3C96BA27-460D-443B-B7AD-EEBE7979396A}" type="presOf" srcId="{F79DD7EA-DEAE-462A-B370-98B3FC4982EF}" destId="{971E051B-C86F-4DC4-82F6-3E3BF036D7BC}" srcOrd="0" destOrd="0" presId="urn:microsoft.com/office/officeart/2005/8/layout/pyramid1"/>
    <dgm:cxn modelId="{84BE572E-7230-4701-A72A-3F10F3B63622}" type="presOf" srcId="{DB7798E7-52C3-470B-89EE-4541ADDDCA20}" destId="{0DA0643D-DB84-42DE-891B-E8D95000D27F}" srcOrd="0" destOrd="0" presId="urn:microsoft.com/office/officeart/2005/8/layout/pyramid1"/>
    <dgm:cxn modelId="{92794F3C-7426-4726-9F98-DE463FD96DE5}" type="presOf" srcId="{DB7798E7-52C3-470B-89EE-4541ADDDCA20}" destId="{42BCB1B6-4F2C-4CB7-A577-91D08A888858}" srcOrd="1" destOrd="0" presId="urn:microsoft.com/office/officeart/2005/8/layout/pyramid1"/>
    <dgm:cxn modelId="{524C823C-519A-4740-9A8A-48B54080F064}" type="presOf" srcId="{6E94AD83-9044-4C7D-B6A7-33C8058BECBE}" destId="{55B6025C-EAFB-4AB2-9A59-8E395712AC74}" srcOrd="0" destOrd="0" presId="urn:microsoft.com/office/officeart/2005/8/layout/pyramid1"/>
    <dgm:cxn modelId="{2F83B746-9552-4A8B-9D4F-8405E873C1A5}" type="presOf" srcId="{03C4D2A6-DDD9-4E7A-92F0-C757BB69FD68}" destId="{983EB98D-4511-46C9-A267-464443066EEC}" srcOrd="1" destOrd="0" presId="urn:microsoft.com/office/officeart/2005/8/layout/pyramid1"/>
    <dgm:cxn modelId="{6C6E9A9C-FBC6-41AC-9D05-794A9B049368}" srcId="{6E94AD83-9044-4C7D-B6A7-33C8058BECBE}" destId="{03C4D2A6-DDD9-4E7A-92F0-C757BB69FD68}" srcOrd="0" destOrd="0" parTransId="{F1CDFB51-4C9E-48C3-8153-BC4B00C3DA60}" sibTransId="{21E709B0-CD94-4537-B8C8-DFF603FD1DBB}"/>
    <dgm:cxn modelId="{AD8BE9B5-0E48-49DF-AADF-1FF6D0281342}" type="presOf" srcId="{F79DD7EA-DEAE-462A-B370-98B3FC4982EF}" destId="{C690BA90-6CF7-4750-8214-25293080865D}" srcOrd="1" destOrd="0" presId="urn:microsoft.com/office/officeart/2005/8/layout/pyramid1"/>
    <dgm:cxn modelId="{811C64B7-6010-49F3-9156-15B3224ACCFD}" srcId="{6E94AD83-9044-4C7D-B6A7-33C8058BECBE}" destId="{F79DD7EA-DEAE-462A-B370-98B3FC4982EF}" srcOrd="1" destOrd="0" parTransId="{17CE6544-313C-4826-80E3-6D45C53015E2}" sibTransId="{C40C72F6-1D82-4440-8541-739D36ADD146}"/>
    <dgm:cxn modelId="{0CF3A7BB-A157-44D5-9A35-AA727E0710C0}" srcId="{6E94AD83-9044-4C7D-B6A7-33C8058BECBE}" destId="{DB7798E7-52C3-470B-89EE-4541ADDDCA20}" srcOrd="2" destOrd="0" parTransId="{4BC42E86-AACF-4541-851A-17581980A47D}" sibTransId="{68CE7F0B-B269-45B1-8644-C1EABCE2DA23}"/>
    <dgm:cxn modelId="{4AEC25F9-439A-447B-A5CB-C0880F4D25A9}" type="presParOf" srcId="{55B6025C-EAFB-4AB2-9A59-8E395712AC74}" destId="{858EE906-B9F9-4D2A-8A8D-20711C00B303}" srcOrd="0" destOrd="0" presId="urn:microsoft.com/office/officeart/2005/8/layout/pyramid1"/>
    <dgm:cxn modelId="{0785E4E8-931A-42C7-A7BF-17F88827DF8B}" type="presParOf" srcId="{858EE906-B9F9-4D2A-8A8D-20711C00B303}" destId="{A412C0C4-3B36-42D7-90C4-248D7BDF8DF0}" srcOrd="0" destOrd="0" presId="urn:microsoft.com/office/officeart/2005/8/layout/pyramid1"/>
    <dgm:cxn modelId="{F7C40A53-A3F7-43A0-997D-C0E15D5D0729}" type="presParOf" srcId="{858EE906-B9F9-4D2A-8A8D-20711C00B303}" destId="{983EB98D-4511-46C9-A267-464443066EEC}" srcOrd="1" destOrd="0" presId="urn:microsoft.com/office/officeart/2005/8/layout/pyramid1"/>
    <dgm:cxn modelId="{30D4E7D2-729A-4886-A94D-F89D12F1BB7F}" type="presParOf" srcId="{55B6025C-EAFB-4AB2-9A59-8E395712AC74}" destId="{63C676D6-708D-453E-80B2-715BA8372EED}" srcOrd="1" destOrd="0" presId="urn:microsoft.com/office/officeart/2005/8/layout/pyramid1"/>
    <dgm:cxn modelId="{AE6921B4-CAE5-4948-9452-3168AD921E21}" type="presParOf" srcId="{63C676D6-708D-453E-80B2-715BA8372EED}" destId="{971E051B-C86F-4DC4-82F6-3E3BF036D7BC}" srcOrd="0" destOrd="0" presId="urn:microsoft.com/office/officeart/2005/8/layout/pyramid1"/>
    <dgm:cxn modelId="{09F05546-EEB7-452C-970A-AE1800156A33}" type="presParOf" srcId="{63C676D6-708D-453E-80B2-715BA8372EED}" destId="{C690BA90-6CF7-4750-8214-25293080865D}" srcOrd="1" destOrd="0" presId="urn:microsoft.com/office/officeart/2005/8/layout/pyramid1"/>
    <dgm:cxn modelId="{2E549D0E-EC78-4EED-94B4-660DAB9349EC}" type="presParOf" srcId="{55B6025C-EAFB-4AB2-9A59-8E395712AC74}" destId="{F06CE546-69E8-45A3-BCD1-7BB8E129DCEB}" srcOrd="2" destOrd="0" presId="urn:microsoft.com/office/officeart/2005/8/layout/pyramid1"/>
    <dgm:cxn modelId="{471772E1-648B-4AEF-82DF-9A7CB101494F}" type="presParOf" srcId="{F06CE546-69E8-45A3-BCD1-7BB8E129DCEB}" destId="{0DA0643D-DB84-42DE-891B-E8D95000D27F}" srcOrd="0" destOrd="0" presId="urn:microsoft.com/office/officeart/2005/8/layout/pyramid1"/>
    <dgm:cxn modelId="{3DCBABA3-6CC4-4213-8A87-1E4172F245C5}" type="presParOf" srcId="{F06CE546-69E8-45A3-BCD1-7BB8E129DCEB}" destId="{42BCB1B6-4F2C-4CB7-A577-91D08A888858}" srcOrd="1" destOrd="0" presId="urn:microsoft.com/office/officeart/2005/8/layout/pyramid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571238-1587-4954-978A-D78BC58AFDD6}"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F4584B82-4834-47F1-A3A0-A4C21CDBED47}">
      <dgm:prSet phldrT="[Testun]"/>
      <dgm:spPr/>
      <dgm:t>
        <a:bodyPr/>
        <a:lstStyle/>
        <a:p>
          <a:r>
            <a:rPr lang="en-GB" dirty="0"/>
            <a:t>Beth?</a:t>
          </a:r>
        </a:p>
        <a:p>
          <a:r>
            <a:rPr lang="en-GB" i="1" dirty="0"/>
            <a:t>What?</a:t>
          </a:r>
        </a:p>
      </dgm:t>
    </dgm:pt>
    <dgm:pt modelId="{A6A817F3-8352-45A2-926B-8D1842BC0758}" type="parTrans" cxnId="{01095739-AB04-4F21-85CA-D36C3D0D6798}">
      <dgm:prSet/>
      <dgm:spPr/>
      <dgm:t>
        <a:bodyPr/>
        <a:lstStyle/>
        <a:p>
          <a:endParaRPr lang="en-GB"/>
        </a:p>
      </dgm:t>
    </dgm:pt>
    <dgm:pt modelId="{5D06CB53-5D1F-4610-9BF6-D7204A2FB66C}" type="sibTrans" cxnId="{01095739-AB04-4F21-85CA-D36C3D0D6798}">
      <dgm:prSet/>
      <dgm:spPr/>
      <dgm:t>
        <a:bodyPr/>
        <a:lstStyle/>
        <a:p>
          <a:endParaRPr lang="en-GB"/>
        </a:p>
      </dgm:t>
    </dgm:pt>
    <dgm:pt modelId="{D9B9841E-DBE1-4F72-B88D-523552A7B40A}">
      <dgm:prSet phldrT="[Testun]"/>
      <dgm:spPr/>
      <dgm:t>
        <a:bodyPr/>
        <a:lstStyle/>
        <a:p>
          <a:r>
            <a:rPr lang="en-GB" dirty="0"/>
            <a:t>Sut?</a:t>
          </a:r>
        </a:p>
        <a:p>
          <a:r>
            <a:rPr lang="en-GB" i="1" dirty="0"/>
            <a:t>How?</a:t>
          </a:r>
        </a:p>
      </dgm:t>
    </dgm:pt>
    <dgm:pt modelId="{DFA0D35C-9D98-46C5-BBE3-16587F5F4438}" type="parTrans" cxnId="{1682385F-7C8B-4FEF-A4B2-516283A21C4E}">
      <dgm:prSet/>
      <dgm:spPr/>
      <dgm:t>
        <a:bodyPr/>
        <a:lstStyle/>
        <a:p>
          <a:endParaRPr lang="en-GB"/>
        </a:p>
      </dgm:t>
    </dgm:pt>
    <dgm:pt modelId="{51411662-0154-4A5D-931D-8DB4A7BD6F86}" type="sibTrans" cxnId="{1682385F-7C8B-4FEF-A4B2-516283A21C4E}">
      <dgm:prSet/>
      <dgm:spPr/>
      <dgm:t>
        <a:bodyPr/>
        <a:lstStyle/>
        <a:p>
          <a:endParaRPr lang="en-GB"/>
        </a:p>
      </dgm:t>
    </dgm:pt>
    <dgm:pt modelId="{A340F1FC-B8A7-4520-8D61-3591715686E5}">
      <dgm:prSet phldrT="[Testun]"/>
      <dgm:spPr/>
      <dgm:t>
        <a:bodyPr/>
        <a:lstStyle/>
        <a:p>
          <a:r>
            <a:rPr lang="en-GB" dirty="0"/>
            <a:t>Felly </a:t>
          </a:r>
          <a:r>
            <a:rPr lang="en-GB" dirty="0" err="1"/>
            <a:t>beth</a:t>
          </a:r>
          <a:r>
            <a:rPr lang="en-GB" dirty="0"/>
            <a:t>?</a:t>
          </a:r>
        </a:p>
        <a:p>
          <a:r>
            <a:rPr lang="en-GB" i="1" dirty="0"/>
            <a:t>So what?</a:t>
          </a:r>
        </a:p>
      </dgm:t>
    </dgm:pt>
    <dgm:pt modelId="{DA30B31F-A75C-439B-9D55-548B04A4C96C}" type="parTrans" cxnId="{4773C637-B78F-4FC8-96DD-59D0C58BD206}">
      <dgm:prSet/>
      <dgm:spPr/>
      <dgm:t>
        <a:bodyPr/>
        <a:lstStyle/>
        <a:p>
          <a:endParaRPr lang="en-GB"/>
        </a:p>
      </dgm:t>
    </dgm:pt>
    <dgm:pt modelId="{2B6C3871-D98B-44F9-90A7-98EA17D05ECC}" type="sibTrans" cxnId="{4773C637-B78F-4FC8-96DD-59D0C58BD206}">
      <dgm:prSet/>
      <dgm:spPr/>
      <dgm:t>
        <a:bodyPr/>
        <a:lstStyle/>
        <a:p>
          <a:endParaRPr lang="en-GB"/>
        </a:p>
      </dgm:t>
    </dgm:pt>
    <dgm:pt modelId="{38C5164D-5F66-4130-B93A-501E805E99E4}">
      <dgm:prSet/>
      <dgm:spPr/>
      <dgm:t>
        <a:bodyPr/>
        <a:lstStyle/>
        <a:p>
          <a:r>
            <a:rPr lang="en-GB" dirty="0"/>
            <a:t>Pam?</a:t>
          </a:r>
        </a:p>
        <a:p>
          <a:r>
            <a:rPr lang="en-GB" i="1" dirty="0"/>
            <a:t>Why?</a:t>
          </a:r>
        </a:p>
      </dgm:t>
    </dgm:pt>
    <dgm:pt modelId="{06468A15-23B1-49BD-BF2F-778F42053110}" type="parTrans" cxnId="{32FB9A82-2F18-4A7A-A341-56C6903C7F47}">
      <dgm:prSet/>
      <dgm:spPr/>
      <dgm:t>
        <a:bodyPr/>
        <a:lstStyle/>
        <a:p>
          <a:endParaRPr lang="en-GB"/>
        </a:p>
      </dgm:t>
    </dgm:pt>
    <dgm:pt modelId="{2D95372D-CB88-4CD8-BFE6-5C8763501B28}" type="sibTrans" cxnId="{32FB9A82-2F18-4A7A-A341-56C6903C7F47}">
      <dgm:prSet/>
      <dgm:spPr/>
      <dgm:t>
        <a:bodyPr/>
        <a:lstStyle/>
        <a:p>
          <a:endParaRPr lang="en-GB"/>
        </a:p>
      </dgm:t>
    </dgm:pt>
    <dgm:pt modelId="{4E248F82-216B-4779-85F6-6F9CFA064C47}" type="pres">
      <dgm:prSet presAssocID="{FE571238-1587-4954-978A-D78BC58AFDD6}" presName="Name0" presStyleCnt="0">
        <dgm:presLayoutVars>
          <dgm:dir/>
          <dgm:resizeHandles val="exact"/>
        </dgm:presLayoutVars>
      </dgm:prSet>
      <dgm:spPr/>
    </dgm:pt>
    <dgm:pt modelId="{B3D659F1-1CD3-44C0-AEB1-0A61698E7213}" type="pres">
      <dgm:prSet presAssocID="{F4584B82-4834-47F1-A3A0-A4C21CDBED47}" presName="composite" presStyleCnt="0"/>
      <dgm:spPr/>
    </dgm:pt>
    <dgm:pt modelId="{83A7DBF4-4B41-4F3A-B23A-66B6CD0A7C4D}" type="pres">
      <dgm:prSet presAssocID="{F4584B82-4834-47F1-A3A0-A4C21CDBED47}" presName="rect1" presStyleLbl="trAlignAcc1" presStyleIdx="0" presStyleCnt="4">
        <dgm:presLayoutVars>
          <dgm:bulletEnabled val="1"/>
        </dgm:presLayoutVars>
      </dgm:prSet>
      <dgm:spPr/>
    </dgm:pt>
    <dgm:pt modelId="{71BB0474-7009-45E1-89EB-679E4AA3446F}" type="pres">
      <dgm:prSet presAssocID="{F4584B82-4834-47F1-A3A0-A4C21CDBED47}" presName="rect2"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83000" r="-83000"/>
          </a:stretch>
        </a:blipFill>
      </dgm:spPr>
      <dgm:extLst>
        <a:ext uri="{E40237B7-FDA0-4F09-8148-C483321AD2D9}">
          <dgm14:cNvPr xmlns:dgm14="http://schemas.microsoft.com/office/drawing/2010/diagram" id="0" name="" descr="Different colored question marks"/>
        </a:ext>
      </dgm:extLst>
    </dgm:pt>
    <dgm:pt modelId="{997719EE-CCB9-4CA6-A474-6F0144D6F3E3}" type="pres">
      <dgm:prSet presAssocID="{5D06CB53-5D1F-4610-9BF6-D7204A2FB66C}" presName="sibTrans" presStyleCnt="0"/>
      <dgm:spPr/>
    </dgm:pt>
    <dgm:pt modelId="{8D1CE6AB-9A14-406D-A179-E87346C6502B}" type="pres">
      <dgm:prSet presAssocID="{D9B9841E-DBE1-4F72-B88D-523552A7B40A}" presName="composite" presStyleCnt="0"/>
      <dgm:spPr/>
    </dgm:pt>
    <dgm:pt modelId="{326CF3FF-BB82-4B2B-91E6-2E0DAEF1EA00}" type="pres">
      <dgm:prSet presAssocID="{D9B9841E-DBE1-4F72-B88D-523552A7B40A}" presName="rect1" presStyleLbl="trAlignAcc1" presStyleIdx="1" presStyleCnt="4">
        <dgm:presLayoutVars>
          <dgm:bulletEnabled val="1"/>
        </dgm:presLayoutVars>
      </dgm:prSet>
      <dgm:spPr/>
    </dgm:pt>
    <dgm:pt modelId="{D6402681-E0B8-4ECD-A10B-E036FC4F0531}" type="pres">
      <dgm:prSet presAssocID="{D9B9841E-DBE1-4F72-B88D-523552A7B40A}" presName="rect2" presStyleLbl="fgImgPlace1" presStyleIdx="1" presStyleCnt="4"/>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83000" r="-83000"/>
          </a:stretch>
        </a:blipFill>
      </dgm:spPr>
    </dgm:pt>
    <dgm:pt modelId="{9055F3D8-E0B1-41A7-9F26-33701F8910B9}" type="pres">
      <dgm:prSet presAssocID="{51411662-0154-4A5D-931D-8DB4A7BD6F86}" presName="sibTrans" presStyleCnt="0"/>
      <dgm:spPr/>
    </dgm:pt>
    <dgm:pt modelId="{AFED2C55-3D9D-480A-80E3-3EF09D77D6C9}" type="pres">
      <dgm:prSet presAssocID="{A340F1FC-B8A7-4520-8D61-3591715686E5}" presName="composite" presStyleCnt="0"/>
      <dgm:spPr/>
    </dgm:pt>
    <dgm:pt modelId="{DFFC166A-19FC-4287-B0AC-A02B93CFB891}" type="pres">
      <dgm:prSet presAssocID="{A340F1FC-B8A7-4520-8D61-3591715686E5}" presName="rect1" presStyleLbl="trAlignAcc1" presStyleIdx="2" presStyleCnt="4">
        <dgm:presLayoutVars>
          <dgm:bulletEnabled val="1"/>
        </dgm:presLayoutVars>
      </dgm:prSet>
      <dgm:spPr/>
    </dgm:pt>
    <dgm:pt modelId="{497F6CC9-CA58-494D-8702-D2770631F5E6}" type="pres">
      <dgm:prSet presAssocID="{A340F1FC-B8A7-4520-8D61-3591715686E5}" presName="rect2" presStyleLbl="fgImgPlace1" presStyleIdx="2" presStyleCnt="4"/>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83000" r="-83000"/>
          </a:stretch>
        </a:blipFill>
      </dgm:spPr>
    </dgm:pt>
    <dgm:pt modelId="{0BF1F924-A1D7-411A-A599-EF43402F569B}" type="pres">
      <dgm:prSet presAssocID="{2B6C3871-D98B-44F9-90A7-98EA17D05ECC}" presName="sibTrans" presStyleCnt="0"/>
      <dgm:spPr/>
    </dgm:pt>
    <dgm:pt modelId="{7AC4161E-9FA4-4B3C-9A59-90BB0E3140E2}" type="pres">
      <dgm:prSet presAssocID="{38C5164D-5F66-4130-B93A-501E805E99E4}" presName="composite" presStyleCnt="0"/>
      <dgm:spPr/>
    </dgm:pt>
    <dgm:pt modelId="{62883964-C66A-4AAF-97D0-1CC98239C730}" type="pres">
      <dgm:prSet presAssocID="{38C5164D-5F66-4130-B93A-501E805E99E4}" presName="rect1" presStyleLbl="trAlignAcc1" presStyleIdx="3" presStyleCnt="4">
        <dgm:presLayoutVars>
          <dgm:bulletEnabled val="1"/>
        </dgm:presLayoutVars>
      </dgm:prSet>
      <dgm:spPr/>
    </dgm:pt>
    <dgm:pt modelId="{ACD91E4A-CC1E-4157-B925-15087D4A25C0}" type="pres">
      <dgm:prSet presAssocID="{38C5164D-5F66-4130-B93A-501E805E99E4}" presName="rect2" presStyleLbl="fgImgPlace1" presStyleIdx="3" presStyleCnt="4"/>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83000" r="-83000"/>
          </a:stretch>
        </a:blipFill>
      </dgm:spPr>
    </dgm:pt>
  </dgm:ptLst>
  <dgm:cxnLst>
    <dgm:cxn modelId="{D91B3C31-A89B-4617-A0E0-388512465205}" type="presOf" srcId="{A340F1FC-B8A7-4520-8D61-3591715686E5}" destId="{DFFC166A-19FC-4287-B0AC-A02B93CFB891}" srcOrd="0" destOrd="0" presId="urn:microsoft.com/office/officeart/2008/layout/PictureStrips"/>
    <dgm:cxn modelId="{4773C637-B78F-4FC8-96DD-59D0C58BD206}" srcId="{FE571238-1587-4954-978A-D78BC58AFDD6}" destId="{A340F1FC-B8A7-4520-8D61-3591715686E5}" srcOrd="2" destOrd="0" parTransId="{DA30B31F-A75C-439B-9D55-548B04A4C96C}" sibTransId="{2B6C3871-D98B-44F9-90A7-98EA17D05ECC}"/>
    <dgm:cxn modelId="{01095739-AB04-4F21-85CA-D36C3D0D6798}" srcId="{FE571238-1587-4954-978A-D78BC58AFDD6}" destId="{F4584B82-4834-47F1-A3A0-A4C21CDBED47}" srcOrd="0" destOrd="0" parTransId="{A6A817F3-8352-45A2-926B-8D1842BC0758}" sibTransId="{5D06CB53-5D1F-4610-9BF6-D7204A2FB66C}"/>
    <dgm:cxn modelId="{1682385F-7C8B-4FEF-A4B2-516283A21C4E}" srcId="{FE571238-1587-4954-978A-D78BC58AFDD6}" destId="{D9B9841E-DBE1-4F72-B88D-523552A7B40A}" srcOrd="1" destOrd="0" parTransId="{DFA0D35C-9D98-46C5-BBE3-16587F5F4438}" sibTransId="{51411662-0154-4A5D-931D-8DB4A7BD6F86}"/>
    <dgm:cxn modelId="{32FB9A82-2F18-4A7A-A341-56C6903C7F47}" srcId="{FE571238-1587-4954-978A-D78BC58AFDD6}" destId="{38C5164D-5F66-4130-B93A-501E805E99E4}" srcOrd="3" destOrd="0" parTransId="{06468A15-23B1-49BD-BF2F-778F42053110}" sibTransId="{2D95372D-CB88-4CD8-BFE6-5C8763501B28}"/>
    <dgm:cxn modelId="{7CAD3586-C3E2-43AA-B093-F32F1E4DE709}" type="presOf" srcId="{F4584B82-4834-47F1-A3A0-A4C21CDBED47}" destId="{83A7DBF4-4B41-4F3A-B23A-66B6CD0A7C4D}" srcOrd="0" destOrd="0" presId="urn:microsoft.com/office/officeart/2008/layout/PictureStrips"/>
    <dgm:cxn modelId="{063D859F-8A46-4E4D-BCA5-3EA7BD3DD68F}" type="presOf" srcId="{D9B9841E-DBE1-4F72-B88D-523552A7B40A}" destId="{326CF3FF-BB82-4B2B-91E6-2E0DAEF1EA00}" srcOrd="0" destOrd="0" presId="urn:microsoft.com/office/officeart/2008/layout/PictureStrips"/>
    <dgm:cxn modelId="{B11D07D6-7437-498F-A9C4-488D857074E3}" type="presOf" srcId="{38C5164D-5F66-4130-B93A-501E805E99E4}" destId="{62883964-C66A-4AAF-97D0-1CC98239C730}" srcOrd="0" destOrd="0" presId="urn:microsoft.com/office/officeart/2008/layout/PictureStrips"/>
    <dgm:cxn modelId="{A17577EC-299C-4472-8BB2-2C4FAFA598A5}" type="presOf" srcId="{FE571238-1587-4954-978A-D78BC58AFDD6}" destId="{4E248F82-216B-4779-85F6-6F9CFA064C47}" srcOrd="0" destOrd="0" presId="urn:microsoft.com/office/officeart/2008/layout/PictureStrips"/>
    <dgm:cxn modelId="{C62C689E-D1A5-4BA4-A97B-1E698835A613}" type="presParOf" srcId="{4E248F82-216B-4779-85F6-6F9CFA064C47}" destId="{B3D659F1-1CD3-44C0-AEB1-0A61698E7213}" srcOrd="0" destOrd="0" presId="urn:microsoft.com/office/officeart/2008/layout/PictureStrips"/>
    <dgm:cxn modelId="{36BEC377-E384-4508-A6C1-10518D1F8419}" type="presParOf" srcId="{B3D659F1-1CD3-44C0-AEB1-0A61698E7213}" destId="{83A7DBF4-4B41-4F3A-B23A-66B6CD0A7C4D}" srcOrd="0" destOrd="0" presId="urn:microsoft.com/office/officeart/2008/layout/PictureStrips"/>
    <dgm:cxn modelId="{77761514-7079-4815-951C-5FFFB36DF1E0}" type="presParOf" srcId="{B3D659F1-1CD3-44C0-AEB1-0A61698E7213}" destId="{71BB0474-7009-45E1-89EB-679E4AA3446F}" srcOrd="1" destOrd="0" presId="urn:microsoft.com/office/officeart/2008/layout/PictureStrips"/>
    <dgm:cxn modelId="{D8534451-A352-4231-A79B-65B88A9D8393}" type="presParOf" srcId="{4E248F82-216B-4779-85F6-6F9CFA064C47}" destId="{997719EE-CCB9-4CA6-A474-6F0144D6F3E3}" srcOrd="1" destOrd="0" presId="urn:microsoft.com/office/officeart/2008/layout/PictureStrips"/>
    <dgm:cxn modelId="{83F9C1DE-444B-427C-A216-004C6E46F13E}" type="presParOf" srcId="{4E248F82-216B-4779-85F6-6F9CFA064C47}" destId="{8D1CE6AB-9A14-406D-A179-E87346C6502B}" srcOrd="2" destOrd="0" presId="urn:microsoft.com/office/officeart/2008/layout/PictureStrips"/>
    <dgm:cxn modelId="{D1E6EFDD-4BDD-4969-BD37-690CF31A0F4C}" type="presParOf" srcId="{8D1CE6AB-9A14-406D-A179-E87346C6502B}" destId="{326CF3FF-BB82-4B2B-91E6-2E0DAEF1EA00}" srcOrd="0" destOrd="0" presId="urn:microsoft.com/office/officeart/2008/layout/PictureStrips"/>
    <dgm:cxn modelId="{2E1D5DA9-A451-4A78-8A19-7860BEE505F3}" type="presParOf" srcId="{8D1CE6AB-9A14-406D-A179-E87346C6502B}" destId="{D6402681-E0B8-4ECD-A10B-E036FC4F0531}" srcOrd="1" destOrd="0" presId="urn:microsoft.com/office/officeart/2008/layout/PictureStrips"/>
    <dgm:cxn modelId="{4C28D9DE-2A57-43C0-B1E7-83AB0FB81A4F}" type="presParOf" srcId="{4E248F82-216B-4779-85F6-6F9CFA064C47}" destId="{9055F3D8-E0B1-41A7-9F26-33701F8910B9}" srcOrd="3" destOrd="0" presId="urn:microsoft.com/office/officeart/2008/layout/PictureStrips"/>
    <dgm:cxn modelId="{B25A6616-BDF7-45C9-8E7E-58E3C1BAD03A}" type="presParOf" srcId="{4E248F82-216B-4779-85F6-6F9CFA064C47}" destId="{AFED2C55-3D9D-480A-80E3-3EF09D77D6C9}" srcOrd="4" destOrd="0" presId="urn:microsoft.com/office/officeart/2008/layout/PictureStrips"/>
    <dgm:cxn modelId="{2CB6E646-035A-4C88-A897-E726A3EC3F94}" type="presParOf" srcId="{AFED2C55-3D9D-480A-80E3-3EF09D77D6C9}" destId="{DFFC166A-19FC-4287-B0AC-A02B93CFB891}" srcOrd="0" destOrd="0" presId="urn:microsoft.com/office/officeart/2008/layout/PictureStrips"/>
    <dgm:cxn modelId="{37AFAFB1-CA19-494C-9199-654222BDEB80}" type="presParOf" srcId="{AFED2C55-3D9D-480A-80E3-3EF09D77D6C9}" destId="{497F6CC9-CA58-494D-8702-D2770631F5E6}" srcOrd="1" destOrd="0" presId="urn:microsoft.com/office/officeart/2008/layout/PictureStrips"/>
    <dgm:cxn modelId="{89C75DAD-4E56-4475-A50F-F022368393A7}" type="presParOf" srcId="{4E248F82-216B-4779-85F6-6F9CFA064C47}" destId="{0BF1F924-A1D7-411A-A599-EF43402F569B}" srcOrd="5" destOrd="0" presId="urn:microsoft.com/office/officeart/2008/layout/PictureStrips"/>
    <dgm:cxn modelId="{660F8B68-327D-413D-B9EF-594D4C6C4FBC}" type="presParOf" srcId="{4E248F82-216B-4779-85F6-6F9CFA064C47}" destId="{7AC4161E-9FA4-4B3C-9A59-90BB0E3140E2}" srcOrd="6" destOrd="0" presId="urn:microsoft.com/office/officeart/2008/layout/PictureStrips"/>
    <dgm:cxn modelId="{C1E7CE1B-3CAF-4F67-A968-77F50419A9BB}" type="presParOf" srcId="{7AC4161E-9FA4-4B3C-9A59-90BB0E3140E2}" destId="{62883964-C66A-4AAF-97D0-1CC98239C730}" srcOrd="0" destOrd="0" presId="urn:microsoft.com/office/officeart/2008/layout/PictureStrips"/>
    <dgm:cxn modelId="{24AAA6E6-9E80-4C1A-81C7-AB40B26B8A3C}" type="presParOf" srcId="{7AC4161E-9FA4-4B3C-9A59-90BB0E3140E2}" destId="{ACD91E4A-CC1E-4157-B925-15087D4A25C0}"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399C2-7D62-4CD7-91F6-E4FC7366BA65}">
      <dsp:nvSpPr>
        <dsp:cNvPr id="0" name=""/>
        <dsp:cNvSpPr/>
      </dsp:nvSpPr>
      <dsp:spPr>
        <a:xfrm>
          <a:off x="1966019" y="1878"/>
          <a:ext cx="2211772" cy="903485"/>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i="1" kern="1200" dirty="0"/>
            <a:t>Reflect on National Conference Saturday 1</a:t>
          </a:r>
          <a:endParaRPr lang="en-US" sz="1800" i="1" kern="1200" dirty="0"/>
        </a:p>
      </dsp:txBody>
      <dsp:txXfrm>
        <a:off x="2010124" y="45983"/>
        <a:ext cx="2123562" cy="815275"/>
      </dsp:txXfrm>
    </dsp:sp>
    <dsp:sp modelId="{E1E11E51-62AD-42C8-865D-1A8123B4966E}">
      <dsp:nvSpPr>
        <dsp:cNvPr id="0" name=""/>
        <dsp:cNvSpPr/>
      </dsp:nvSpPr>
      <dsp:spPr>
        <a:xfrm>
          <a:off x="1966019" y="950538"/>
          <a:ext cx="2211772" cy="903485"/>
        </a:xfrm>
        <a:prstGeom prst="roundRect">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en-GB" sz="2500" i="1" kern="1200" dirty="0">
              <a:latin typeface="Calibri Light" panose="020F0302020204030204"/>
            </a:rPr>
            <a:t>Academic writing</a:t>
          </a:r>
        </a:p>
      </dsp:txBody>
      <dsp:txXfrm>
        <a:off x="2010124" y="994643"/>
        <a:ext cx="2123562" cy="815275"/>
      </dsp:txXfrm>
    </dsp:sp>
    <dsp:sp modelId="{2D96C6C4-5ED9-4458-8B0D-FF565FBB74FB}">
      <dsp:nvSpPr>
        <dsp:cNvPr id="0" name=""/>
        <dsp:cNvSpPr/>
      </dsp:nvSpPr>
      <dsp:spPr>
        <a:xfrm>
          <a:off x="1966462" y="2677080"/>
          <a:ext cx="2211772" cy="903485"/>
        </a:xfrm>
        <a:prstGeom prst="roundRect">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i="1" kern="1200" dirty="0"/>
            <a:t>Q&amp;A</a:t>
          </a:r>
          <a:endParaRPr lang="en-US" sz="2500" i="1" kern="1200" dirty="0"/>
        </a:p>
      </dsp:txBody>
      <dsp:txXfrm>
        <a:off x="2010567" y="2721185"/>
        <a:ext cx="2123562" cy="815275"/>
      </dsp:txXfrm>
    </dsp:sp>
    <dsp:sp modelId="{A0AE03A5-02B1-4106-91EE-5F0241F432FE}">
      <dsp:nvSpPr>
        <dsp:cNvPr id="0" name=""/>
        <dsp:cNvSpPr/>
      </dsp:nvSpPr>
      <dsp:spPr>
        <a:xfrm>
          <a:off x="1961729" y="1819826"/>
          <a:ext cx="2211772" cy="903485"/>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i="1" kern="1200" dirty="0"/>
            <a:t>Moving on</a:t>
          </a:r>
        </a:p>
      </dsp:txBody>
      <dsp:txXfrm>
        <a:off x="2005834" y="1863931"/>
        <a:ext cx="2123562" cy="8152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399C2-7D62-4CD7-91F6-E4FC7366BA65}">
      <dsp:nvSpPr>
        <dsp:cNvPr id="0" name=""/>
        <dsp:cNvSpPr/>
      </dsp:nvSpPr>
      <dsp:spPr>
        <a:xfrm>
          <a:off x="2009648" y="1833"/>
          <a:ext cx="2260854" cy="8819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err="1"/>
            <a:t>Adfyfyrio</a:t>
          </a:r>
          <a:r>
            <a:rPr lang="en-GB" sz="2000" kern="1200" dirty="0"/>
            <a:t> </a:t>
          </a:r>
          <a:r>
            <a:rPr lang="en-GB" sz="2000" kern="1200" dirty="0" err="1"/>
            <a:t>ar</a:t>
          </a:r>
          <a:r>
            <a:rPr lang="en-GB" sz="2000" kern="1200" dirty="0">
              <a:latin typeface="Calibri Light" panose="020F0302020204030204"/>
            </a:rPr>
            <a:t> </a:t>
          </a:r>
          <a:r>
            <a:rPr lang="en-GB" sz="2000" kern="1200" dirty="0"/>
            <a:t> Sadwrn </a:t>
          </a:r>
          <a:r>
            <a:rPr lang="en-GB" sz="2000" kern="1200" dirty="0" err="1"/>
            <a:t>Cynhadledd</a:t>
          </a:r>
          <a:r>
            <a:rPr lang="en-GB" sz="2000" kern="1200" dirty="0">
              <a:latin typeface="Calibri Light" panose="020F0302020204030204"/>
            </a:rPr>
            <a:t> </a:t>
          </a:r>
          <a:r>
            <a:rPr lang="en-GB" sz="2000" kern="1200" dirty="0"/>
            <a:t> 1</a:t>
          </a:r>
          <a:endParaRPr lang="en-US" sz="2000" kern="1200" dirty="0"/>
        </a:p>
      </dsp:txBody>
      <dsp:txXfrm>
        <a:off x="2052699" y="44884"/>
        <a:ext cx="2174752" cy="795803"/>
      </dsp:txXfrm>
    </dsp:sp>
    <dsp:sp modelId="{1C4E9CAD-3BA2-4ED6-8D75-A98B5BDE8466}">
      <dsp:nvSpPr>
        <dsp:cNvPr id="0" name=""/>
        <dsp:cNvSpPr/>
      </dsp:nvSpPr>
      <dsp:spPr>
        <a:xfrm>
          <a:off x="2009648" y="927834"/>
          <a:ext cx="2260854" cy="8819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en-US" sz="2500" kern="1200" dirty="0" err="1">
              <a:latin typeface="Arial"/>
              <a:ea typeface="Calibri Light" panose="020F0302020204030204"/>
              <a:cs typeface="Arial"/>
            </a:rPr>
            <a:t>Ysgrifennu</a:t>
          </a:r>
          <a:r>
            <a:rPr lang="en-US" sz="2500" kern="1200" dirty="0">
              <a:latin typeface="Arial"/>
              <a:ea typeface="Calibri Light" panose="020F0302020204030204"/>
              <a:cs typeface="Arial"/>
            </a:rPr>
            <a:t> academaidd</a:t>
          </a:r>
          <a:endParaRPr lang="en-US" sz="2500" kern="1200" dirty="0">
            <a:latin typeface="Calibri Light" panose="020F0302020204030204"/>
            <a:ea typeface="Calibri Light" panose="020F0302020204030204"/>
            <a:cs typeface="Calibri Light" panose="020F0302020204030204"/>
          </a:endParaRPr>
        </a:p>
      </dsp:txBody>
      <dsp:txXfrm>
        <a:off x="2052699" y="970885"/>
        <a:ext cx="2174752" cy="795803"/>
      </dsp:txXfrm>
    </dsp:sp>
    <dsp:sp modelId="{2D96C6C4-5ED9-4458-8B0D-FF565FBB74FB}">
      <dsp:nvSpPr>
        <dsp:cNvPr id="0" name=""/>
        <dsp:cNvSpPr/>
      </dsp:nvSpPr>
      <dsp:spPr>
        <a:xfrm>
          <a:off x="2010100" y="2613138"/>
          <a:ext cx="2260854" cy="8819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dirty="0"/>
            <a:t>C&amp;A</a:t>
          </a:r>
        </a:p>
      </dsp:txBody>
      <dsp:txXfrm>
        <a:off x="2053151" y="2656189"/>
        <a:ext cx="2174752" cy="795803"/>
      </dsp:txXfrm>
    </dsp:sp>
    <dsp:sp modelId="{A0AE03A5-02B1-4106-91EE-5F0241F432FE}">
      <dsp:nvSpPr>
        <dsp:cNvPr id="0" name=""/>
        <dsp:cNvSpPr/>
      </dsp:nvSpPr>
      <dsp:spPr>
        <a:xfrm>
          <a:off x="2005261" y="1776360"/>
          <a:ext cx="2260854" cy="8819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err="1"/>
            <a:t>Symud</a:t>
          </a:r>
          <a:r>
            <a:rPr lang="en-GB" sz="2400" kern="1200" dirty="0"/>
            <a:t> </a:t>
          </a:r>
          <a:r>
            <a:rPr lang="en-GB" sz="2400" kern="1200" dirty="0" err="1"/>
            <a:t>ymlaen</a:t>
          </a:r>
          <a:endParaRPr lang="en-GB" sz="2400" kern="1200" dirty="0"/>
        </a:p>
      </dsp:txBody>
      <dsp:txXfrm>
        <a:off x="2048312" y="1819411"/>
        <a:ext cx="2174752" cy="7958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2C0C4-3B36-42D7-90C4-248D7BDF8DF0}">
      <dsp:nvSpPr>
        <dsp:cNvPr id="0" name=""/>
        <dsp:cNvSpPr/>
      </dsp:nvSpPr>
      <dsp:spPr>
        <a:xfrm>
          <a:off x="818556" y="0"/>
          <a:ext cx="2526898" cy="2681036"/>
        </a:xfrm>
        <a:prstGeom prst="trapezoid">
          <a:avLst>
            <a:gd name="adj"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endParaRPr lang="en-GB" sz="3900" kern="1200" dirty="0"/>
        </a:p>
        <a:p>
          <a:pPr marL="0" lvl="0" indent="0" algn="ctr" defTabSz="1733550">
            <a:lnSpc>
              <a:spcPct val="90000"/>
            </a:lnSpc>
            <a:spcBef>
              <a:spcPct val="0"/>
            </a:spcBef>
            <a:spcAft>
              <a:spcPct val="35000"/>
            </a:spcAft>
            <a:buNone/>
          </a:pPr>
          <a:endParaRPr lang="en-GB" sz="3900" kern="1200" dirty="0"/>
        </a:p>
        <a:p>
          <a:pPr marL="0" lvl="0" indent="0" algn="ctr" defTabSz="1733550">
            <a:lnSpc>
              <a:spcPct val="90000"/>
            </a:lnSpc>
            <a:spcBef>
              <a:spcPct val="0"/>
            </a:spcBef>
            <a:spcAft>
              <a:spcPct val="35000"/>
            </a:spcAft>
            <a:buNone/>
          </a:pPr>
          <a:r>
            <a:rPr lang="en-GB" sz="3200" i="1" kern="1200" dirty="0"/>
            <a:t>Descriptive</a:t>
          </a:r>
        </a:p>
      </dsp:txBody>
      <dsp:txXfrm>
        <a:off x="818556" y="0"/>
        <a:ext cx="2526898" cy="2681036"/>
      </dsp:txXfrm>
    </dsp:sp>
    <dsp:sp modelId="{971E051B-C86F-4DC4-82F6-3E3BF036D7BC}">
      <dsp:nvSpPr>
        <dsp:cNvPr id="0" name=""/>
        <dsp:cNvSpPr/>
      </dsp:nvSpPr>
      <dsp:spPr>
        <a:xfrm>
          <a:off x="390297" y="2681036"/>
          <a:ext cx="3383417" cy="908766"/>
        </a:xfrm>
        <a:prstGeom prst="trapezoid">
          <a:avLst>
            <a:gd name="adj" fmla="val 471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i="1" kern="1200" dirty="0"/>
            <a:t>Analytical</a:t>
          </a:r>
        </a:p>
      </dsp:txBody>
      <dsp:txXfrm>
        <a:off x="982395" y="2681036"/>
        <a:ext cx="2199221" cy="908766"/>
      </dsp:txXfrm>
    </dsp:sp>
    <dsp:sp modelId="{0DA0643D-DB84-42DE-891B-E8D95000D27F}">
      <dsp:nvSpPr>
        <dsp:cNvPr id="0" name=""/>
        <dsp:cNvSpPr/>
      </dsp:nvSpPr>
      <dsp:spPr>
        <a:xfrm>
          <a:off x="0" y="3589802"/>
          <a:ext cx="4164012" cy="828210"/>
        </a:xfrm>
        <a:prstGeom prst="trapezoid">
          <a:avLst>
            <a:gd name="adj" fmla="val 471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i="1" kern="1200" dirty="0"/>
            <a:t>Reflective</a:t>
          </a:r>
        </a:p>
      </dsp:txBody>
      <dsp:txXfrm>
        <a:off x="728702" y="3589802"/>
        <a:ext cx="2706607" cy="8282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2C0C4-3B36-42D7-90C4-248D7BDF8DF0}">
      <dsp:nvSpPr>
        <dsp:cNvPr id="0" name=""/>
        <dsp:cNvSpPr/>
      </dsp:nvSpPr>
      <dsp:spPr>
        <a:xfrm>
          <a:off x="873723" y="0"/>
          <a:ext cx="2697197" cy="2691561"/>
        </a:xfrm>
        <a:prstGeom prst="trapezoid">
          <a:avLst>
            <a:gd name="adj" fmla="val 5010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endParaRPr lang="en-GB" sz="3900" kern="1200" dirty="0"/>
        </a:p>
        <a:p>
          <a:pPr marL="0" lvl="0" indent="0" algn="ctr" defTabSz="1733550">
            <a:lnSpc>
              <a:spcPct val="90000"/>
            </a:lnSpc>
            <a:spcBef>
              <a:spcPct val="0"/>
            </a:spcBef>
            <a:spcAft>
              <a:spcPct val="35000"/>
            </a:spcAft>
            <a:buNone/>
          </a:pPr>
          <a:endParaRPr lang="en-GB" sz="3900" kern="1200" dirty="0"/>
        </a:p>
        <a:p>
          <a:pPr marL="0" lvl="0" indent="0" algn="ctr" defTabSz="1733550">
            <a:lnSpc>
              <a:spcPct val="90000"/>
            </a:lnSpc>
            <a:spcBef>
              <a:spcPct val="0"/>
            </a:spcBef>
            <a:spcAft>
              <a:spcPct val="35000"/>
            </a:spcAft>
            <a:buNone/>
          </a:pPr>
          <a:r>
            <a:rPr lang="en-GB" sz="3200" kern="1200" dirty="0" err="1"/>
            <a:t>Disgrifiadol</a:t>
          </a:r>
          <a:endParaRPr lang="en-GB" sz="3200" kern="1200" dirty="0"/>
        </a:p>
      </dsp:txBody>
      <dsp:txXfrm>
        <a:off x="873723" y="0"/>
        <a:ext cx="2697197" cy="2691561"/>
      </dsp:txXfrm>
    </dsp:sp>
    <dsp:sp modelId="{971E051B-C86F-4DC4-82F6-3E3BF036D7BC}">
      <dsp:nvSpPr>
        <dsp:cNvPr id="0" name=""/>
        <dsp:cNvSpPr/>
      </dsp:nvSpPr>
      <dsp:spPr>
        <a:xfrm>
          <a:off x="425647" y="2698395"/>
          <a:ext cx="3579985" cy="912333"/>
        </a:xfrm>
        <a:prstGeom prst="trapezoid">
          <a:avLst>
            <a:gd name="adj" fmla="val 5010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err="1"/>
            <a:t>Dadansoddol</a:t>
          </a:r>
          <a:endParaRPr lang="en-GB" sz="3200" kern="1200" dirty="0"/>
        </a:p>
      </dsp:txBody>
      <dsp:txXfrm>
        <a:off x="1052145" y="2698395"/>
        <a:ext cx="2326990" cy="912333"/>
      </dsp:txXfrm>
    </dsp:sp>
    <dsp:sp modelId="{0DA0643D-DB84-42DE-891B-E8D95000D27F}">
      <dsp:nvSpPr>
        <dsp:cNvPr id="0" name=""/>
        <dsp:cNvSpPr/>
      </dsp:nvSpPr>
      <dsp:spPr>
        <a:xfrm>
          <a:off x="0" y="3603895"/>
          <a:ext cx="4444644" cy="831461"/>
        </a:xfrm>
        <a:prstGeom prst="trapezoid">
          <a:avLst>
            <a:gd name="adj" fmla="val 5010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err="1"/>
            <a:t>Adfyfyriol</a:t>
          </a:r>
          <a:endParaRPr lang="en-GB" sz="3200" kern="1200" dirty="0"/>
        </a:p>
      </dsp:txBody>
      <dsp:txXfrm>
        <a:off x="777812" y="3603895"/>
        <a:ext cx="2889018" cy="8314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A7DBF4-4B41-4F3A-B23A-66B6CD0A7C4D}">
      <dsp:nvSpPr>
        <dsp:cNvPr id="0" name=""/>
        <dsp:cNvSpPr/>
      </dsp:nvSpPr>
      <dsp:spPr>
        <a:xfrm>
          <a:off x="154348" y="1399382"/>
          <a:ext cx="3678541" cy="1149544"/>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78625"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Beth?</a:t>
          </a:r>
        </a:p>
        <a:p>
          <a:pPr marL="0" lvl="0" indent="0" algn="l" defTabSz="1244600">
            <a:lnSpc>
              <a:spcPct val="90000"/>
            </a:lnSpc>
            <a:spcBef>
              <a:spcPct val="0"/>
            </a:spcBef>
            <a:spcAft>
              <a:spcPct val="35000"/>
            </a:spcAft>
            <a:buNone/>
          </a:pPr>
          <a:r>
            <a:rPr lang="en-GB" sz="2800" i="1" kern="1200" dirty="0"/>
            <a:t>What?</a:t>
          </a:r>
        </a:p>
      </dsp:txBody>
      <dsp:txXfrm>
        <a:off x="154348" y="1399382"/>
        <a:ext cx="3678541" cy="1149544"/>
      </dsp:txXfrm>
    </dsp:sp>
    <dsp:sp modelId="{71BB0474-7009-45E1-89EB-679E4AA3446F}">
      <dsp:nvSpPr>
        <dsp:cNvPr id="0" name=""/>
        <dsp:cNvSpPr/>
      </dsp:nvSpPr>
      <dsp:spPr>
        <a:xfrm>
          <a:off x="1076" y="1233337"/>
          <a:ext cx="804680" cy="1207021"/>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83000" r="-8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26CF3FF-BB82-4B2B-91E6-2E0DAEF1EA00}">
      <dsp:nvSpPr>
        <dsp:cNvPr id="0" name=""/>
        <dsp:cNvSpPr/>
      </dsp:nvSpPr>
      <dsp:spPr>
        <a:xfrm>
          <a:off x="4239206" y="1399382"/>
          <a:ext cx="3678541" cy="1149544"/>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78625"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Sut?</a:t>
          </a:r>
        </a:p>
        <a:p>
          <a:pPr marL="0" lvl="0" indent="0" algn="l" defTabSz="1244600">
            <a:lnSpc>
              <a:spcPct val="90000"/>
            </a:lnSpc>
            <a:spcBef>
              <a:spcPct val="0"/>
            </a:spcBef>
            <a:spcAft>
              <a:spcPct val="35000"/>
            </a:spcAft>
            <a:buNone/>
          </a:pPr>
          <a:r>
            <a:rPr lang="en-GB" sz="2800" i="1" kern="1200" dirty="0"/>
            <a:t>How?</a:t>
          </a:r>
        </a:p>
      </dsp:txBody>
      <dsp:txXfrm>
        <a:off x="4239206" y="1399382"/>
        <a:ext cx="3678541" cy="1149544"/>
      </dsp:txXfrm>
    </dsp:sp>
    <dsp:sp modelId="{D6402681-E0B8-4ECD-A10B-E036FC4F0531}">
      <dsp:nvSpPr>
        <dsp:cNvPr id="0" name=""/>
        <dsp:cNvSpPr/>
      </dsp:nvSpPr>
      <dsp:spPr>
        <a:xfrm>
          <a:off x="4085934" y="1233337"/>
          <a:ext cx="804680" cy="1207021"/>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83000" r="-8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FC166A-19FC-4287-B0AC-A02B93CFB891}">
      <dsp:nvSpPr>
        <dsp:cNvPr id="0" name=""/>
        <dsp:cNvSpPr/>
      </dsp:nvSpPr>
      <dsp:spPr>
        <a:xfrm>
          <a:off x="154348" y="2846530"/>
          <a:ext cx="3678541" cy="1149544"/>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78625"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Felly </a:t>
          </a:r>
          <a:r>
            <a:rPr lang="en-GB" sz="2800" kern="1200" dirty="0" err="1"/>
            <a:t>beth</a:t>
          </a:r>
          <a:r>
            <a:rPr lang="en-GB" sz="2800" kern="1200" dirty="0"/>
            <a:t>?</a:t>
          </a:r>
        </a:p>
        <a:p>
          <a:pPr marL="0" lvl="0" indent="0" algn="l" defTabSz="1244600">
            <a:lnSpc>
              <a:spcPct val="90000"/>
            </a:lnSpc>
            <a:spcBef>
              <a:spcPct val="0"/>
            </a:spcBef>
            <a:spcAft>
              <a:spcPct val="35000"/>
            </a:spcAft>
            <a:buNone/>
          </a:pPr>
          <a:r>
            <a:rPr lang="en-GB" sz="2800" i="1" kern="1200" dirty="0"/>
            <a:t>So what?</a:t>
          </a:r>
        </a:p>
      </dsp:txBody>
      <dsp:txXfrm>
        <a:off x="154348" y="2846530"/>
        <a:ext cx="3678541" cy="1149544"/>
      </dsp:txXfrm>
    </dsp:sp>
    <dsp:sp modelId="{497F6CC9-CA58-494D-8702-D2770631F5E6}">
      <dsp:nvSpPr>
        <dsp:cNvPr id="0" name=""/>
        <dsp:cNvSpPr/>
      </dsp:nvSpPr>
      <dsp:spPr>
        <a:xfrm>
          <a:off x="1076" y="2680485"/>
          <a:ext cx="804680" cy="1207021"/>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83000" r="-8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883964-C66A-4AAF-97D0-1CC98239C730}">
      <dsp:nvSpPr>
        <dsp:cNvPr id="0" name=""/>
        <dsp:cNvSpPr/>
      </dsp:nvSpPr>
      <dsp:spPr>
        <a:xfrm>
          <a:off x="4239206" y="2846530"/>
          <a:ext cx="3678541" cy="1149544"/>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78625"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Pam?</a:t>
          </a:r>
        </a:p>
        <a:p>
          <a:pPr marL="0" lvl="0" indent="0" algn="l" defTabSz="1244600">
            <a:lnSpc>
              <a:spcPct val="90000"/>
            </a:lnSpc>
            <a:spcBef>
              <a:spcPct val="0"/>
            </a:spcBef>
            <a:spcAft>
              <a:spcPct val="35000"/>
            </a:spcAft>
            <a:buNone/>
          </a:pPr>
          <a:r>
            <a:rPr lang="en-GB" sz="2800" i="1" kern="1200" dirty="0"/>
            <a:t>Why?</a:t>
          </a:r>
        </a:p>
      </dsp:txBody>
      <dsp:txXfrm>
        <a:off x="4239206" y="2846530"/>
        <a:ext cx="3678541" cy="1149544"/>
      </dsp:txXfrm>
    </dsp:sp>
    <dsp:sp modelId="{ACD91E4A-CC1E-4157-B925-15087D4A25C0}">
      <dsp:nvSpPr>
        <dsp:cNvPr id="0" name=""/>
        <dsp:cNvSpPr/>
      </dsp:nvSpPr>
      <dsp:spPr>
        <a:xfrm>
          <a:off x="4085934" y="2680485"/>
          <a:ext cx="804680" cy="1207021"/>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83000" r="-8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t>11/8/2023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t>‹#›</a:t>
            </a:fld>
            <a:endParaRPr lang="en-US"/>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EEC2477-61D7-F946-B35A-3E65E0D777E7}" type="slidenum">
              <a:rPr lang="en-US" smtClean="0"/>
              <a:t>1</a:t>
            </a:fld>
            <a:endParaRPr lang="en-US"/>
          </a:p>
        </p:txBody>
      </p:sp>
    </p:spTree>
    <p:extLst>
      <p:ext uri="{BB962C8B-B14F-4D97-AF65-F5344CB8AC3E}">
        <p14:creationId xmlns:p14="http://schemas.microsoft.com/office/powerpoint/2010/main" val="1640097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EEC2477-61D7-F946-B35A-3E65E0D777E7}" type="slidenum">
              <a:rPr lang="en-US" smtClean="0"/>
              <a:t>11</a:t>
            </a:fld>
            <a:endParaRPr lang="en-US"/>
          </a:p>
        </p:txBody>
      </p:sp>
    </p:spTree>
    <p:extLst>
      <p:ext uri="{BB962C8B-B14F-4D97-AF65-F5344CB8AC3E}">
        <p14:creationId xmlns:p14="http://schemas.microsoft.com/office/powerpoint/2010/main" val="2616473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lvl="1">
              <a:defRPr/>
            </a:pPr>
            <a:r>
              <a:rPr lang="en-GB" sz="2800" b="1" i="1" dirty="0"/>
              <a:t>Apply</a:t>
            </a:r>
          </a:p>
          <a:p>
            <a:pPr lvl="2">
              <a:defRPr/>
            </a:pPr>
            <a:r>
              <a:rPr lang="en-GB" sz="2100" i="1" dirty="0"/>
              <a:t>use information in a given context</a:t>
            </a:r>
          </a:p>
          <a:p>
            <a:pPr lvl="1">
              <a:defRPr/>
            </a:pPr>
            <a:r>
              <a:rPr lang="en-GB" sz="2800" b="1" i="1" dirty="0"/>
              <a:t>Analyse</a:t>
            </a:r>
          </a:p>
          <a:p>
            <a:pPr lvl="2">
              <a:defRPr/>
            </a:pPr>
            <a:r>
              <a:rPr lang="en-GB" sz="2100" i="1" dirty="0"/>
              <a:t>break things down /examine information</a:t>
            </a:r>
          </a:p>
          <a:p>
            <a:pPr lvl="1">
              <a:defRPr/>
            </a:pPr>
            <a:r>
              <a:rPr lang="en-GB" sz="2800" b="1" i="1" dirty="0"/>
              <a:t>Evaluate</a:t>
            </a:r>
          </a:p>
          <a:p>
            <a:pPr lvl="2">
              <a:defRPr/>
            </a:pPr>
            <a:r>
              <a:rPr lang="en-GB" sz="2100" i="1" dirty="0"/>
              <a:t>make judgements based on sound evidence (within a given context). </a:t>
            </a:r>
          </a:p>
          <a:p>
            <a:pPr lvl="1">
              <a:defRPr/>
            </a:pPr>
            <a:r>
              <a:rPr lang="en-GB" sz="2800" b="1" i="1" dirty="0"/>
              <a:t>Synthesise</a:t>
            </a:r>
          </a:p>
          <a:p>
            <a:pPr lvl="2">
              <a:defRPr/>
            </a:pPr>
            <a:r>
              <a:rPr lang="en-GB" sz="2100" i="1" dirty="0"/>
              <a:t> bring parts together in a coherent way</a:t>
            </a:r>
          </a:p>
          <a:p>
            <a:r>
              <a:rPr lang="en-GB" b="1" i="0" dirty="0" err="1">
                <a:solidFill>
                  <a:srgbClr val="000000"/>
                </a:solidFill>
                <a:effectLst/>
              </a:rPr>
              <a:t>Cymhwyswch</a:t>
            </a:r>
            <a:endParaRPr lang="en-GB" b="1" dirty="0">
              <a:solidFill>
                <a:srgbClr val="000000"/>
              </a:solidFill>
            </a:endParaRPr>
          </a:p>
          <a:p>
            <a:pPr lvl="1"/>
            <a:r>
              <a:rPr lang="en-GB" sz="2100" b="0" i="0" dirty="0" err="1">
                <a:solidFill>
                  <a:srgbClr val="000000"/>
                </a:solidFill>
                <a:effectLst/>
              </a:rPr>
              <a:t>defnyddio</a:t>
            </a:r>
            <a:r>
              <a:rPr lang="en-GB" sz="2100" b="0" i="0" dirty="0">
                <a:solidFill>
                  <a:srgbClr val="000000"/>
                </a:solidFill>
                <a:effectLst/>
              </a:rPr>
              <a:t> </a:t>
            </a:r>
            <a:r>
              <a:rPr lang="en-GB" sz="2100" b="0" i="0" dirty="0" err="1">
                <a:solidFill>
                  <a:srgbClr val="000000"/>
                </a:solidFill>
                <a:effectLst/>
              </a:rPr>
              <a:t>gwybodaeth</a:t>
            </a:r>
            <a:r>
              <a:rPr lang="en-GB" sz="2100" b="0" i="0" dirty="0">
                <a:solidFill>
                  <a:srgbClr val="000000"/>
                </a:solidFill>
                <a:effectLst/>
              </a:rPr>
              <a:t> </a:t>
            </a:r>
            <a:r>
              <a:rPr lang="en-GB" sz="2100" b="0" i="0" dirty="0" err="1">
                <a:solidFill>
                  <a:srgbClr val="000000"/>
                </a:solidFill>
                <a:effectLst/>
              </a:rPr>
              <a:t>mewn</a:t>
            </a:r>
            <a:r>
              <a:rPr lang="en-GB" sz="2100" b="0" i="0" dirty="0">
                <a:solidFill>
                  <a:srgbClr val="000000"/>
                </a:solidFill>
                <a:effectLst/>
              </a:rPr>
              <a:t> </a:t>
            </a:r>
            <a:r>
              <a:rPr lang="en-GB" sz="2100" b="0" i="0" dirty="0" err="1">
                <a:solidFill>
                  <a:srgbClr val="000000"/>
                </a:solidFill>
                <a:effectLst/>
              </a:rPr>
              <a:t>cyd-destun</a:t>
            </a:r>
            <a:r>
              <a:rPr lang="en-GB" sz="2100" b="0" i="0" dirty="0">
                <a:solidFill>
                  <a:srgbClr val="000000"/>
                </a:solidFill>
                <a:effectLst/>
              </a:rPr>
              <a:t> </a:t>
            </a:r>
            <a:r>
              <a:rPr lang="en-GB" sz="2100" b="0" i="0" dirty="0" err="1">
                <a:solidFill>
                  <a:srgbClr val="000000"/>
                </a:solidFill>
                <a:effectLst/>
              </a:rPr>
              <a:t>penodol</a:t>
            </a:r>
            <a:endParaRPr lang="en-GB" sz="2100" dirty="0">
              <a:solidFill>
                <a:srgbClr val="000000"/>
              </a:solidFill>
            </a:endParaRPr>
          </a:p>
          <a:p>
            <a:r>
              <a:rPr lang="en-GB" b="1" i="0" dirty="0" err="1">
                <a:solidFill>
                  <a:srgbClr val="000000"/>
                </a:solidFill>
                <a:effectLst/>
              </a:rPr>
              <a:t>Dadansoddwch</a:t>
            </a:r>
            <a:endParaRPr lang="en-GB" b="1" i="0" dirty="0">
              <a:solidFill>
                <a:srgbClr val="000000"/>
              </a:solidFill>
              <a:effectLst/>
            </a:endParaRPr>
          </a:p>
          <a:p>
            <a:pPr lvl="1"/>
            <a:r>
              <a:rPr lang="en-GB" sz="2100" dirty="0" err="1">
                <a:solidFill>
                  <a:srgbClr val="000000"/>
                </a:solidFill>
              </a:rPr>
              <a:t>t</a:t>
            </a:r>
            <a:r>
              <a:rPr lang="en-GB" sz="2100" b="0" i="0" dirty="0" err="1">
                <a:solidFill>
                  <a:srgbClr val="000000"/>
                </a:solidFill>
                <a:effectLst/>
              </a:rPr>
              <a:t>orri</a:t>
            </a:r>
            <a:r>
              <a:rPr lang="en-GB" sz="2100" b="0" i="0" dirty="0">
                <a:solidFill>
                  <a:srgbClr val="000000"/>
                </a:solidFill>
                <a:effectLst/>
              </a:rPr>
              <a:t> </a:t>
            </a:r>
            <a:r>
              <a:rPr lang="en-GB" sz="2100" b="0" i="0" dirty="0" err="1">
                <a:solidFill>
                  <a:srgbClr val="000000"/>
                </a:solidFill>
                <a:effectLst/>
              </a:rPr>
              <a:t>pethau</a:t>
            </a:r>
            <a:r>
              <a:rPr lang="en-GB" sz="2100" b="0" i="0" dirty="0">
                <a:solidFill>
                  <a:srgbClr val="000000"/>
                </a:solidFill>
                <a:effectLst/>
              </a:rPr>
              <a:t> </a:t>
            </a:r>
            <a:r>
              <a:rPr lang="en-GB" sz="2100" b="0" i="0" dirty="0" err="1">
                <a:solidFill>
                  <a:srgbClr val="000000"/>
                </a:solidFill>
                <a:effectLst/>
              </a:rPr>
              <a:t>i</a:t>
            </a:r>
            <a:r>
              <a:rPr lang="en-GB" sz="2100" b="0" i="0" dirty="0">
                <a:solidFill>
                  <a:srgbClr val="000000"/>
                </a:solidFill>
                <a:effectLst/>
              </a:rPr>
              <a:t> </a:t>
            </a:r>
            <a:r>
              <a:rPr lang="en-GB" sz="2100" b="0" i="0" dirty="0" err="1">
                <a:solidFill>
                  <a:srgbClr val="000000"/>
                </a:solidFill>
                <a:effectLst/>
              </a:rPr>
              <a:t>lawr</a:t>
            </a:r>
            <a:r>
              <a:rPr lang="en-GB" sz="2100" b="0" i="0" dirty="0">
                <a:solidFill>
                  <a:srgbClr val="000000"/>
                </a:solidFill>
                <a:effectLst/>
              </a:rPr>
              <a:t> </a:t>
            </a:r>
          </a:p>
          <a:p>
            <a:pPr marL="457200" lvl="1" indent="0">
              <a:buNone/>
            </a:pPr>
            <a:r>
              <a:rPr lang="en-GB" sz="2100" b="0" i="0" dirty="0">
                <a:solidFill>
                  <a:srgbClr val="000000"/>
                </a:solidFill>
                <a:effectLst/>
              </a:rPr>
              <a:t>/</a:t>
            </a:r>
            <a:r>
              <a:rPr lang="en-GB" sz="2100" b="0" i="0" dirty="0" err="1">
                <a:solidFill>
                  <a:srgbClr val="000000"/>
                </a:solidFill>
                <a:effectLst/>
              </a:rPr>
              <a:t>archwilio’r</a:t>
            </a:r>
            <a:r>
              <a:rPr lang="en-GB" sz="2100" b="0" i="0" dirty="0">
                <a:solidFill>
                  <a:srgbClr val="000000"/>
                </a:solidFill>
                <a:effectLst/>
              </a:rPr>
              <a:t> </a:t>
            </a:r>
            <a:r>
              <a:rPr lang="en-GB" sz="2100" b="0" i="0" dirty="0" err="1">
                <a:solidFill>
                  <a:srgbClr val="000000"/>
                </a:solidFill>
                <a:effectLst/>
              </a:rPr>
              <a:t>wybodaeth</a:t>
            </a:r>
            <a:endParaRPr lang="en-GB" sz="2100" dirty="0">
              <a:solidFill>
                <a:srgbClr val="000000"/>
              </a:solidFill>
            </a:endParaRPr>
          </a:p>
          <a:p>
            <a:r>
              <a:rPr lang="en-GB" b="1" i="0" dirty="0" err="1">
                <a:solidFill>
                  <a:srgbClr val="000000"/>
                </a:solidFill>
                <a:effectLst/>
              </a:rPr>
              <a:t>Gwerthuso</a:t>
            </a:r>
            <a:endParaRPr lang="en-GB" b="1" i="0" dirty="0">
              <a:solidFill>
                <a:srgbClr val="000000"/>
              </a:solidFill>
              <a:effectLst/>
            </a:endParaRPr>
          </a:p>
          <a:p>
            <a:pPr lvl="1"/>
            <a:r>
              <a:rPr lang="en-GB" sz="2100" b="0" i="0" dirty="0" err="1">
                <a:solidFill>
                  <a:srgbClr val="000000"/>
                </a:solidFill>
                <a:effectLst/>
              </a:rPr>
              <a:t>llunio</a:t>
            </a:r>
            <a:r>
              <a:rPr lang="en-GB" sz="2100" b="0" i="0" dirty="0">
                <a:solidFill>
                  <a:srgbClr val="000000"/>
                </a:solidFill>
                <a:effectLst/>
              </a:rPr>
              <a:t> barn </a:t>
            </a:r>
            <a:r>
              <a:rPr lang="en-GB" sz="2100" b="0" i="0" dirty="0" err="1">
                <a:solidFill>
                  <a:srgbClr val="000000"/>
                </a:solidFill>
                <a:effectLst/>
              </a:rPr>
              <a:t>ar</a:t>
            </a:r>
            <a:r>
              <a:rPr lang="en-GB" sz="2100" b="0" i="0" dirty="0">
                <a:solidFill>
                  <a:srgbClr val="000000"/>
                </a:solidFill>
                <a:effectLst/>
              </a:rPr>
              <a:t> sail </a:t>
            </a:r>
            <a:r>
              <a:rPr lang="en-GB" sz="2100" b="0" i="0" dirty="0" err="1">
                <a:solidFill>
                  <a:srgbClr val="000000"/>
                </a:solidFill>
                <a:effectLst/>
              </a:rPr>
              <a:t>tystiolaeth</a:t>
            </a:r>
            <a:r>
              <a:rPr lang="en-GB" sz="2100" b="0" i="0" dirty="0">
                <a:solidFill>
                  <a:srgbClr val="000000"/>
                </a:solidFill>
                <a:effectLst/>
              </a:rPr>
              <a:t> </a:t>
            </a:r>
            <a:r>
              <a:rPr lang="en-GB" sz="2100" b="0" i="0" dirty="0" err="1">
                <a:solidFill>
                  <a:srgbClr val="000000"/>
                </a:solidFill>
                <a:effectLst/>
              </a:rPr>
              <a:t>gadarn</a:t>
            </a:r>
            <a:r>
              <a:rPr lang="en-GB" sz="2100" b="0" i="0" dirty="0">
                <a:solidFill>
                  <a:srgbClr val="000000"/>
                </a:solidFill>
                <a:effectLst/>
              </a:rPr>
              <a:t> (o </a:t>
            </a:r>
            <a:r>
              <a:rPr lang="en-GB" sz="2100" b="0" i="0" dirty="0" err="1">
                <a:solidFill>
                  <a:srgbClr val="000000"/>
                </a:solidFill>
                <a:effectLst/>
              </a:rPr>
              <a:t>fewn</a:t>
            </a:r>
            <a:r>
              <a:rPr lang="en-GB" sz="2100" b="0" i="0" dirty="0">
                <a:solidFill>
                  <a:srgbClr val="000000"/>
                </a:solidFill>
                <a:effectLst/>
              </a:rPr>
              <a:t> </a:t>
            </a:r>
            <a:r>
              <a:rPr lang="en-GB" sz="2100" b="0" i="0" dirty="0" err="1">
                <a:solidFill>
                  <a:srgbClr val="000000"/>
                </a:solidFill>
                <a:effectLst/>
              </a:rPr>
              <a:t>cyd-destun</a:t>
            </a:r>
            <a:r>
              <a:rPr lang="en-GB" sz="2100" b="0" i="0" dirty="0">
                <a:solidFill>
                  <a:srgbClr val="000000"/>
                </a:solidFill>
                <a:effectLst/>
              </a:rPr>
              <a:t> </a:t>
            </a:r>
            <a:r>
              <a:rPr lang="en-GB" sz="2100" b="0" i="0" dirty="0" err="1">
                <a:solidFill>
                  <a:srgbClr val="000000"/>
                </a:solidFill>
                <a:effectLst/>
              </a:rPr>
              <a:t>penodol</a:t>
            </a:r>
            <a:r>
              <a:rPr lang="en-GB" sz="2100" b="0" i="0" dirty="0">
                <a:solidFill>
                  <a:srgbClr val="000000"/>
                </a:solidFill>
                <a:effectLst/>
              </a:rPr>
              <a:t>).</a:t>
            </a:r>
          </a:p>
          <a:p>
            <a:r>
              <a:rPr lang="en-GB" b="1" i="0" dirty="0">
                <a:solidFill>
                  <a:srgbClr val="000000"/>
                </a:solidFill>
                <a:effectLst/>
              </a:rPr>
              <a:t>Synthesis</a:t>
            </a:r>
            <a:r>
              <a:rPr lang="en-GB" sz="2000" b="1" i="0" dirty="0">
                <a:solidFill>
                  <a:srgbClr val="000000"/>
                </a:solidFill>
                <a:effectLst/>
              </a:rPr>
              <a:t> </a:t>
            </a:r>
          </a:p>
          <a:p>
            <a:pPr lvl="1"/>
            <a:r>
              <a:rPr lang="en-GB" sz="2100" b="0" i="0" dirty="0" err="1">
                <a:solidFill>
                  <a:srgbClr val="000000"/>
                </a:solidFill>
                <a:effectLst/>
              </a:rPr>
              <a:t>dod</a:t>
            </a:r>
            <a:r>
              <a:rPr lang="en-GB" sz="2100" b="0" i="0" dirty="0">
                <a:solidFill>
                  <a:srgbClr val="000000"/>
                </a:solidFill>
                <a:effectLst/>
              </a:rPr>
              <a:t> â </a:t>
            </a:r>
            <a:r>
              <a:rPr lang="en-GB" sz="2100" b="0" i="0" dirty="0" err="1">
                <a:solidFill>
                  <a:srgbClr val="000000"/>
                </a:solidFill>
                <a:effectLst/>
              </a:rPr>
              <a:t>rhannau</a:t>
            </a:r>
            <a:r>
              <a:rPr lang="en-GB" sz="2100" b="0" i="0" dirty="0">
                <a:solidFill>
                  <a:srgbClr val="000000"/>
                </a:solidFill>
                <a:effectLst/>
              </a:rPr>
              <a:t> at </a:t>
            </a:r>
            <a:r>
              <a:rPr lang="en-GB" sz="2100" b="0" i="0" dirty="0" err="1">
                <a:solidFill>
                  <a:srgbClr val="000000"/>
                </a:solidFill>
                <a:effectLst/>
              </a:rPr>
              <a:t>ei</a:t>
            </a:r>
            <a:r>
              <a:rPr lang="en-GB" sz="2100" b="0" i="0" dirty="0">
                <a:solidFill>
                  <a:srgbClr val="000000"/>
                </a:solidFill>
                <a:effectLst/>
              </a:rPr>
              <a:t> </a:t>
            </a:r>
            <a:r>
              <a:rPr lang="en-GB" sz="2100" b="0" i="0" dirty="0" err="1">
                <a:solidFill>
                  <a:srgbClr val="000000"/>
                </a:solidFill>
                <a:effectLst/>
              </a:rPr>
              <a:t>gilydd</a:t>
            </a:r>
            <a:r>
              <a:rPr lang="en-GB" sz="2100" b="0" i="0" dirty="0">
                <a:solidFill>
                  <a:srgbClr val="000000"/>
                </a:solidFill>
                <a:effectLst/>
              </a:rPr>
              <a:t> </a:t>
            </a:r>
            <a:r>
              <a:rPr lang="en-GB" sz="2100" b="0" i="0" dirty="0" err="1">
                <a:solidFill>
                  <a:srgbClr val="000000"/>
                </a:solidFill>
                <a:effectLst/>
              </a:rPr>
              <a:t>mewn</a:t>
            </a:r>
            <a:r>
              <a:rPr lang="en-GB" sz="2100" b="0" i="0" dirty="0">
                <a:solidFill>
                  <a:srgbClr val="000000"/>
                </a:solidFill>
                <a:effectLst/>
              </a:rPr>
              <a:t> </a:t>
            </a:r>
            <a:r>
              <a:rPr lang="en-GB" sz="2100" b="0" i="0" dirty="0" err="1">
                <a:solidFill>
                  <a:srgbClr val="000000"/>
                </a:solidFill>
                <a:effectLst/>
              </a:rPr>
              <a:t>ffordd</a:t>
            </a:r>
            <a:r>
              <a:rPr lang="en-GB" sz="2100" b="0" i="0" dirty="0">
                <a:solidFill>
                  <a:srgbClr val="000000"/>
                </a:solidFill>
                <a:effectLst/>
              </a:rPr>
              <a:t> </a:t>
            </a:r>
            <a:r>
              <a:rPr lang="en-GB" sz="2100" b="0" i="0" dirty="0" err="1">
                <a:solidFill>
                  <a:srgbClr val="000000"/>
                </a:solidFill>
                <a:effectLst/>
              </a:rPr>
              <a:t>gydlynol</a:t>
            </a:r>
            <a:endParaRPr lang="en-GB" sz="2100" dirty="0"/>
          </a:p>
          <a:p>
            <a:endParaRPr lang="en-GB" dirty="0"/>
          </a:p>
        </p:txBody>
      </p:sp>
      <p:sp>
        <p:nvSpPr>
          <p:cNvPr id="4" name="Dalfan Rhif y Sleid 3"/>
          <p:cNvSpPr>
            <a:spLocks noGrp="1"/>
          </p:cNvSpPr>
          <p:nvPr>
            <p:ph type="sldNum" sz="quarter" idx="5"/>
          </p:nvPr>
        </p:nvSpPr>
        <p:spPr/>
        <p:txBody>
          <a:bodyPr/>
          <a:lstStyle/>
          <a:p>
            <a:fld id="{5EEC2477-61D7-F946-B35A-3E65E0D777E7}" type="slidenum">
              <a:rPr lang="en-US" smtClean="0"/>
              <a:t>13</a:t>
            </a:fld>
            <a:endParaRPr lang="en-US"/>
          </a:p>
        </p:txBody>
      </p:sp>
    </p:spTree>
    <p:extLst>
      <p:ext uri="{BB962C8B-B14F-4D97-AF65-F5344CB8AC3E}">
        <p14:creationId xmlns:p14="http://schemas.microsoft.com/office/powerpoint/2010/main" val="1537268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DED699-838B-094B-9974-7EAD773EA11E}" type="datetimeFigureOut">
              <a:rPr lang="en-US" smtClean="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5DED699-838B-094B-9974-7EAD773EA11E}" type="datetimeFigureOut">
              <a:rPr lang="en-US" smtClean="0"/>
              <a:t>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5DED699-838B-094B-9974-7EAD773EA11E}" type="datetimeFigureOut">
              <a:rPr lang="en-US" smtClean="0"/>
              <a:t>11/8/2023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11/8/2023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DED699-838B-094B-9974-7EAD773EA11E}" type="datetimeFigureOut">
              <a:rPr lang="en-US" smtClean="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DED699-838B-094B-9974-7EAD773EA11E}" type="datetimeFigureOut">
              <a:rPr lang="en-US" smtClean="0"/>
              <a:t>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DED699-838B-094B-9974-7EAD773EA11E}" type="datetimeFigureOut">
              <a:rPr lang="en-US" smtClean="0"/>
              <a:t>11/8/2023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11/8/2023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11/8/2023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97" r:id="rId2"/>
    <p:sldLayoutId id="2147483696"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11/8/2023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99" r:id="rId1"/>
    <p:sldLayoutId id="2147483662" r:id="rId2"/>
    <p:sldLayoutId id="2147483663"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15.xml"/><Relationship Id="rId1" Type="http://schemas.openxmlformats.org/officeDocument/2006/relationships/video" Target="https://www.youtube.com/embed/BwoXsuo6GuI?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6.xml"/><Relationship Id="rId1" Type="http://schemas.openxmlformats.org/officeDocument/2006/relationships/video" Target="https://www.youtube.com/embed/mNBmG24djoY?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17.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hyperlink" Target="https://www.plymouth.ac.uk/uploads/production/document/path/1/1710/Critical_Thinking.pdf" TargetMode="External"/><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mod/url/view.php?id=534121" TargetMode="External"/><Relationship Id="rId2" Type="http://schemas.openxmlformats.org/officeDocument/2006/relationships/hyperlink" Target="https://moodle.uwtsd.ac.uk/mod/url/view.php?id=534119"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mailto:a.rees-edwards@uwtsd.ac.uk" TargetMode="External"/><Relationship Id="rId2" Type="http://schemas.openxmlformats.org/officeDocument/2006/relationships/hyperlink" Target="mailto:n.ryder@uwtsd.ac.uk" TargetMode="External"/><Relationship Id="rId1" Type="http://schemas.openxmlformats.org/officeDocument/2006/relationships/slideLayout" Target="../slideLayouts/slideLayout2.xml"/><Relationship Id="rId4" Type="http://schemas.openxmlformats.org/officeDocument/2006/relationships/hyperlink" Target="https://www.uwtsd.ac.uk/study-skills/"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nottingham.ac.uk/studentservices/documents/oxfordbookesuni-bemorecritical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27587"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289922" y="5439569"/>
            <a:ext cx="5946949" cy="1051226"/>
          </a:xfrm>
        </p:spPr>
        <p:txBody>
          <a:bodyPr>
            <a:normAutofit fontScale="90000"/>
          </a:bodyPr>
          <a:lstStyle/>
          <a:p>
            <a:pPr algn="l"/>
            <a:br>
              <a:rPr lang="en-US">
                <a:latin typeface="Helvetica" pitchFamily="2" charset="0"/>
              </a:rPr>
            </a:br>
            <a:r>
              <a:rPr lang="en-US" sz="5300" err="1">
                <a:solidFill>
                  <a:schemeClr val="bg1"/>
                </a:solidFill>
                <a:latin typeface="Helvetica"/>
                <a:cs typeface="Helvetica"/>
              </a:rPr>
              <a:t>Ymarfer</a:t>
            </a:r>
            <a:r>
              <a:rPr lang="en-US" sz="5300">
                <a:solidFill>
                  <a:schemeClr val="bg1"/>
                </a:solidFill>
                <a:latin typeface="Helvetica"/>
                <a:cs typeface="Helvetica"/>
              </a:rPr>
              <a:t> </a:t>
            </a:r>
            <a:r>
              <a:rPr lang="en-US" sz="5300" err="1">
                <a:solidFill>
                  <a:schemeClr val="bg1"/>
                </a:solidFill>
                <a:latin typeface="Helvetica"/>
                <a:cs typeface="Helvetica"/>
              </a:rPr>
              <a:t>Cynhwysol</a:t>
            </a:r>
            <a:r>
              <a:rPr lang="en-US" sz="5300">
                <a:solidFill>
                  <a:schemeClr val="bg1"/>
                </a:solidFill>
                <a:latin typeface="Helvetica"/>
                <a:cs typeface="Helvetica"/>
              </a:rPr>
              <a:t> </a:t>
            </a:r>
            <a:r>
              <a:rPr lang="en-US" sz="5300" err="1">
                <a:solidFill>
                  <a:schemeClr val="bg1"/>
                </a:solidFill>
                <a:latin typeface="Helvetica"/>
                <a:cs typeface="Helvetica"/>
              </a:rPr>
              <a:t>yn</a:t>
            </a:r>
            <a:r>
              <a:rPr lang="en-US" sz="5300">
                <a:solidFill>
                  <a:schemeClr val="bg1"/>
                </a:solidFill>
                <a:latin typeface="Helvetica"/>
                <a:cs typeface="Helvetica"/>
              </a:rPr>
              <a:t> y </a:t>
            </a:r>
            <a:r>
              <a:rPr lang="en-US" sz="5300" err="1">
                <a:solidFill>
                  <a:schemeClr val="bg1"/>
                </a:solidFill>
                <a:latin typeface="Helvetica"/>
                <a:cs typeface="Helvetica"/>
              </a:rPr>
              <a:t>Dosbarth</a:t>
            </a:r>
            <a:r>
              <a:rPr lang="en-US" sz="5300">
                <a:solidFill>
                  <a:schemeClr val="bg1"/>
                </a:solidFill>
                <a:latin typeface="Helvetica"/>
                <a:cs typeface="Helvetica"/>
              </a:rPr>
              <a:t> </a:t>
            </a:r>
            <a:br>
              <a:rPr lang="en-US" sz="5300">
                <a:latin typeface="Helvetica" pitchFamily="2" charset="0"/>
              </a:rPr>
            </a:br>
            <a:r>
              <a:rPr lang="en-US" sz="5300" i="1">
                <a:solidFill>
                  <a:schemeClr val="bg1"/>
                </a:solidFill>
                <a:latin typeface="Helvetica"/>
                <a:cs typeface="Helvetica"/>
              </a:rPr>
              <a:t>Inclusive Classroom Practice</a:t>
            </a:r>
            <a:br>
              <a:rPr lang="en-US" i="1">
                <a:latin typeface="Helvetica" pitchFamily="2" charset="0"/>
              </a:rPr>
            </a:br>
            <a:r>
              <a:rPr lang="en-US" sz="4000">
                <a:solidFill>
                  <a:schemeClr val="bg1"/>
                </a:solidFill>
                <a:latin typeface="Helvetica"/>
                <a:cs typeface="Helvetica"/>
              </a:rPr>
              <a:t>Twilight 1</a:t>
            </a:r>
            <a:br>
              <a:rPr lang="en-US" sz="4000">
                <a:latin typeface="Helvetica" pitchFamily="2" charset="0"/>
              </a:rPr>
            </a:br>
            <a:r>
              <a:rPr lang="en-US" sz="4000">
                <a:solidFill>
                  <a:schemeClr val="bg1"/>
                </a:solidFill>
                <a:latin typeface="Helvetica"/>
                <a:cs typeface="Helvetica"/>
              </a:rPr>
              <a:t>09.11.23</a:t>
            </a:r>
            <a:br>
              <a:rPr lang="en-US">
                <a:solidFill>
                  <a:schemeClr val="bg1"/>
                </a:solidFill>
              </a:rPr>
            </a:br>
            <a:endParaRPr lang="en-US" sz="270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2968374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a:xfrm>
            <a:off x="192368" y="287432"/>
            <a:ext cx="7886700" cy="1325563"/>
          </a:xfrm>
        </p:spPr>
        <p:txBody>
          <a:bodyPr>
            <a:normAutofit/>
          </a:bodyPr>
          <a:lstStyle/>
          <a:p>
            <a:r>
              <a:rPr lang="en-US" b="1" err="1"/>
              <a:t>Nodau</a:t>
            </a:r>
            <a:br>
              <a:rPr lang="en-US" b="1"/>
            </a:br>
            <a:r>
              <a:rPr lang="en-US" b="1" i="1"/>
              <a:t>Aims</a:t>
            </a:r>
          </a:p>
        </p:txBody>
      </p:sp>
      <p:graphicFrame>
        <p:nvGraphicFramePr>
          <p:cNvPr id="6" name="Content Placeholder 2">
            <a:extLst>
              <a:ext uri="{FF2B5EF4-FFF2-40B4-BE49-F238E27FC236}">
                <a16:creationId xmlns:a16="http://schemas.microsoft.com/office/drawing/2014/main" id="{930992EC-90BD-F13E-89DA-0EC687A10A72}"/>
              </a:ext>
            </a:extLst>
          </p:cNvPr>
          <p:cNvGraphicFramePr>
            <a:graphicFrameLocks noGrp="1"/>
          </p:cNvGraphicFramePr>
          <p:nvPr>
            <p:ph idx="1"/>
            <p:extLst>
              <p:ext uri="{D42A27DB-BD31-4B8C-83A1-F6EECF244321}">
                <p14:modId xmlns:p14="http://schemas.microsoft.com/office/powerpoint/2010/main" val="3517381463"/>
              </p:ext>
            </p:extLst>
          </p:nvPr>
        </p:nvGraphicFramePr>
        <p:xfrm>
          <a:off x="3179482" y="1864661"/>
          <a:ext cx="6143812" cy="37532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Content Placeholder 2">
            <a:extLst>
              <a:ext uri="{FF2B5EF4-FFF2-40B4-BE49-F238E27FC236}">
                <a16:creationId xmlns:a16="http://schemas.microsoft.com/office/drawing/2014/main" id="{A0B30117-7537-6BE1-83BB-3FF4F4CC33CB}"/>
              </a:ext>
            </a:extLst>
          </p:cNvPr>
          <p:cNvGraphicFramePr>
            <a:graphicFrameLocks/>
          </p:cNvGraphicFramePr>
          <p:nvPr>
            <p:extLst>
              <p:ext uri="{D42A27DB-BD31-4B8C-83A1-F6EECF244321}">
                <p14:modId xmlns:p14="http://schemas.microsoft.com/office/powerpoint/2010/main" val="1341470505"/>
              </p:ext>
            </p:extLst>
          </p:nvPr>
        </p:nvGraphicFramePr>
        <p:xfrm>
          <a:off x="-720165" y="1864661"/>
          <a:ext cx="6280150" cy="366357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081903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B96C47CF-35DC-CB9F-3EAA-15CBD175DF83}"/>
              </a:ext>
            </a:extLst>
          </p:cNvPr>
          <p:cNvSpPr>
            <a:spLocks noGrp="1"/>
          </p:cNvSpPr>
          <p:nvPr>
            <p:ph type="title"/>
          </p:nvPr>
        </p:nvSpPr>
        <p:spPr/>
        <p:txBody>
          <a:bodyPr/>
          <a:lstStyle/>
          <a:p>
            <a:r>
              <a:rPr lang="en-GB" err="1"/>
              <a:t>Myfyrdodau</a:t>
            </a:r>
            <a:br>
              <a:rPr lang="en-GB"/>
            </a:br>
            <a:r>
              <a:rPr lang="en-GB" i="1"/>
              <a:t>Reflections</a:t>
            </a:r>
          </a:p>
        </p:txBody>
      </p:sp>
      <p:sp>
        <p:nvSpPr>
          <p:cNvPr id="3" name="Dalfan Cynnwys 2">
            <a:extLst>
              <a:ext uri="{FF2B5EF4-FFF2-40B4-BE49-F238E27FC236}">
                <a16:creationId xmlns:a16="http://schemas.microsoft.com/office/drawing/2014/main" id="{E8938AEE-54A9-CB97-54AA-077990BA4606}"/>
              </a:ext>
            </a:extLst>
          </p:cNvPr>
          <p:cNvSpPr>
            <a:spLocks noGrp="1"/>
          </p:cNvSpPr>
          <p:nvPr>
            <p:ph sz="half" idx="1"/>
          </p:nvPr>
        </p:nvSpPr>
        <p:spPr/>
        <p:txBody>
          <a:bodyPr>
            <a:normAutofit fontScale="77500" lnSpcReduction="20000"/>
          </a:bodyPr>
          <a:lstStyle/>
          <a:p>
            <a:r>
              <a:rPr lang="en-GB"/>
              <a:t>Beth </a:t>
            </a:r>
            <a:r>
              <a:rPr lang="en-GB" err="1"/>
              <a:t>oedd</a:t>
            </a:r>
            <a:r>
              <a:rPr lang="en-GB"/>
              <a:t> </a:t>
            </a:r>
            <a:r>
              <a:rPr lang="en-GB" err="1"/>
              <a:t>eich</a:t>
            </a:r>
            <a:r>
              <a:rPr lang="en-GB"/>
              <a:t> </a:t>
            </a:r>
            <a:r>
              <a:rPr lang="en-GB" err="1"/>
              <a:t>pwyntiau</a:t>
            </a:r>
            <a:r>
              <a:rPr lang="en-GB"/>
              <a:t> </a:t>
            </a:r>
            <a:r>
              <a:rPr lang="en-GB" err="1"/>
              <a:t>dysgu</a:t>
            </a:r>
            <a:r>
              <a:rPr lang="en-GB"/>
              <a:t> </a:t>
            </a:r>
            <a:r>
              <a:rPr lang="en-GB" err="1"/>
              <a:t>allweddol</a:t>
            </a:r>
            <a:r>
              <a:rPr lang="en-GB"/>
              <a:t> </a:t>
            </a:r>
            <a:r>
              <a:rPr lang="en-GB" err="1"/>
              <a:t>o'r</a:t>
            </a:r>
            <a:r>
              <a:rPr lang="en-GB"/>
              <a:t> </a:t>
            </a:r>
            <a:r>
              <a:rPr lang="en-GB" err="1"/>
              <a:t>sesiynau</a:t>
            </a:r>
            <a:r>
              <a:rPr lang="en-GB"/>
              <a:t> </a:t>
            </a:r>
            <a:r>
              <a:rPr lang="en-GB" err="1"/>
              <a:t>ar</a:t>
            </a:r>
            <a:r>
              <a:rPr lang="en-GB"/>
              <a:t> y </a:t>
            </a:r>
            <a:r>
              <a:rPr lang="en-GB" err="1"/>
              <a:t>dydd</a:t>
            </a:r>
            <a:r>
              <a:rPr lang="en-GB"/>
              <a:t> </a:t>
            </a:r>
            <a:r>
              <a:rPr lang="en-GB" err="1"/>
              <a:t>Sadwrn</a:t>
            </a:r>
            <a:r>
              <a:rPr lang="en-GB"/>
              <a:t> </a:t>
            </a:r>
            <a:r>
              <a:rPr lang="en-GB" err="1"/>
              <a:t>Cenedlaethaol</a:t>
            </a:r>
            <a:r>
              <a:rPr lang="en-GB"/>
              <a:t>?</a:t>
            </a:r>
          </a:p>
          <a:p>
            <a:r>
              <a:rPr lang="en-GB"/>
              <a:t>Beth </a:t>
            </a:r>
            <a:r>
              <a:rPr lang="en-GB" err="1"/>
              <a:t>oedd</a:t>
            </a:r>
            <a:r>
              <a:rPr lang="en-GB"/>
              <a:t> </a:t>
            </a:r>
            <a:r>
              <a:rPr lang="en-GB" err="1"/>
              <a:t>yn</a:t>
            </a:r>
            <a:r>
              <a:rPr lang="en-GB"/>
              <a:t> </a:t>
            </a:r>
            <a:r>
              <a:rPr lang="en-GB" err="1"/>
              <a:t>ddiddorol</a:t>
            </a:r>
            <a:r>
              <a:rPr lang="en-GB"/>
              <a:t>? Pam?</a:t>
            </a:r>
          </a:p>
          <a:p>
            <a:r>
              <a:rPr lang="en-GB"/>
              <a:t>Sut </a:t>
            </a:r>
            <a:r>
              <a:rPr lang="en-GB" err="1"/>
              <a:t>mae</a:t>
            </a:r>
            <a:r>
              <a:rPr lang="en-GB"/>
              <a:t> hyn wedi </a:t>
            </a:r>
            <a:r>
              <a:rPr lang="en-GB" err="1"/>
              <a:t>dylanwadu</a:t>
            </a:r>
            <a:r>
              <a:rPr lang="en-GB"/>
              <a:t> </a:t>
            </a:r>
            <a:r>
              <a:rPr lang="en-GB" err="1"/>
              <a:t>ar</a:t>
            </a:r>
            <a:r>
              <a:rPr lang="en-GB"/>
              <a:t> </a:t>
            </a:r>
            <a:r>
              <a:rPr lang="en-GB" err="1"/>
              <a:t>eich</a:t>
            </a:r>
            <a:r>
              <a:rPr lang="en-GB"/>
              <a:t> </a:t>
            </a:r>
            <a:r>
              <a:rPr lang="en-GB" err="1"/>
              <a:t>ffordd</a:t>
            </a:r>
            <a:r>
              <a:rPr lang="en-GB"/>
              <a:t> o </a:t>
            </a:r>
            <a:r>
              <a:rPr lang="en-GB" err="1"/>
              <a:t>feddwl</a:t>
            </a:r>
            <a:r>
              <a:rPr lang="en-GB"/>
              <a:t>?</a:t>
            </a:r>
          </a:p>
          <a:p>
            <a:r>
              <a:rPr lang="en-GB"/>
              <a:t>A </a:t>
            </a:r>
            <a:r>
              <a:rPr lang="en-GB" err="1"/>
              <a:t>oes</a:t>
            </a:r>
            <a:r>
              <a:rPr lang="en-GB"/>
              <a:t> </a:t>
            </a:r>
            <a:r>
              <a:rPr lang="en-GB" err="1"/>
              <a:t>bylchau</a:t>
            </a:r>
            <a:r>
              <a:rPr lang="en-GB"/>
              <a:t> </a:t>
            </a:r>
            <a:r>
              <a:rPr lang="en-GB" err="1"/>
              <a:t>yn</a:t>
            </a:r>
            <a:r>
              <a:rPr lang="en-GB"/>
              <a:t> </a:t>
            </a:r>
            <a:r>
              <a:rPr lang="en-GB" err="1"/>
              <a:t>eich</a:t>
            </a:r>
            <a:r>
              <a:rPr lang="en-GB"/>
              <a:t> </a:t>
            </a:r>
            <a:r>
              <a:rPr lang="en-GB" err="1"/>
              <a:t>gwybodaeth</a:t>
            </a:r>
            <a:r>
              <a:rPr lang="en-GB"/>
              <a:t> o </a:t>
            </a:r>
            <a:r>
              <a:rPr lang="en-GB" err="1"/>
              <a:t>hyd</a:t>
            </a:r>
            <a:r>
              <a:rPr lang="en-GB"/>
              <a:t>? </a:t>
            </a:r>
            <a:r>
              <a:rPr lang="en-GB" err="1"/>
              <a:t>Os</a:t>
            </a:r>
            <a:r>
              <a:rPr lang="en-GB"/>
              <a:t> felly, </a:t>
            </a:r>
            <a:r>
              <a:rPr lang="en-GB" err="1"/>
              <a:t>beth</a:t>
            </a:r>
            <a:r>
              <a:rPr lang="en-GB"/>
              <a:t> a </a:t>
            </a:r>
            <a:r>
              <a:rPr lang="en-GB" err="1"/>
              <a:t>sut</a:t>
            </a:r>
            <a:r>
              <a:rPr lang="en-GB"/>
              <a:t> </a:t>
            </a:r>
            <a:r>
              <a:rPr lang="en-GB" err="1"/>
              <a:t>ydych</a:t>
            </a:r>
            <a:r>
              <a:rPr lang="en-GB"/>
              <a:t> </a:t>
            </a:r>
            <a:r>
              <a:rPr lang="en-GB" err="1"/>
              <a:t>chi'n</a:t>
            </a:r>
            <a:r>
              <a:rPr lang="en-GB"/>
              <a:t> </a:t>
            </a:r>
            <a:r>
              <a:rPr lang="en-GB" err="1"/>
              <a:t>mynd</a:t>
            </a:r>
            <a:r>
              <a:rPr lang="en-GB"/>
              <a:t> </a:t>
            </a:r>
            <a:r>
              <a:rPr lang="en-GB" err="1"/>
              <a:t>i</a:t>
            </a:r>
            <a:r>
              <a:rPr lang="en-GB"/>
              <a:t> </a:t>
            </a:r>
            <a:r>
              <a:rPr lang="en-GB" err="1"/>
              <a:t>oresgyn</a:t>
            </a:r>
            <a:r>
              <a:rPr lang="en-GB"/>
              <a:t> hyn?</a:t>
            </a:r>
          </a:p>
          <a:p>
            <a:r>
              <a:rPr lang="en-GB" err="1"/>
              <a:t>Unrhyw</a:t>
            </a:r>
            <a:r>
              <a:rPr lang="en-GB"/>
              <a:t> </a:t>
            </a:r>
            <a:r>
              <a:rPr lang="en-GB" err="1"/>
              <a:t>fyfyrdodau</a:t>
            </a:r>
            <a:r>
              <a:rPr lang="en-GB"/>
              <a:t> </a:t>
            </a:r>
            <a:r>
              <a:rPr lang="en-GB" err="1"/>
              <a:t>pellach</a:t>
            </a:r>
            <a:r>
              <a:rPr lang="en-GB"/>
              <a:t>?</a:t>
            </a:r>
          </a:p>
        </p:txBody>
      </p:sp>
      <p:sp>
        <p:nvSpPr>
          <p:cNvPr id="4" name="Dalfan Cynnwys 3">
            <a:extLst>
              <a:ext uri="{FF2B5EF4-FFF2-40B4-BE49-F238E27FC236}">
                <a16:creationId xmlns:a16="http://schemas.microsoft.com/office/drawing/2014/main" id="{F37C6022-5145-770C-D72B-518F04665AEF}"/>
              </a:ext>
            </a:extLst>
          </p:cNvPr>
          <p:cNvSpPr>
            <a:spLocks noGrp="1"/>
          </p:cNvSpPr>
          <p:nvPr>
            <p:ph sz="half" idx="2"/>
          </p:nvPr>
        </p:nvSpPr>
        <p:spPr>
          <a:xfrm>
            <a:off x="4629150" y="1825625"/>
            <a:ext cx="3504826" cy="4351338"/>
          </a:xfrm>
        </p:spPr>
        <p:txBody>
          <a:bodyPr>
            <a:normAutofit fontScale="77500" lnSpcReduction="20000"/>
          </a:bodyPr>
          <a:lstStyle/>
          <a:p>
            <a:r>
              <a:rPr lang="en-GB" sz="2800" i="1"/>
              <a:t>What were your key learning points from the sessions on the National Saturday?</a:t>
            </a:r>
          </a:p>
          <a:p>
            <a:r>
              <a:rPr lang="en-GB" sz="2800" i="1"/>
              <a:t>What did you find interesting? Why?</a:t>
            </a:r>
          </a:p>
          <a:p>
            <a:r>
              <a:rPr lang="en-GB" sz="2800" i="1"/>
              <a:t>How has this influenced your thinking?</a:t>
            </a:r>
          </a:p>
          <a:p>
            <a:r>
              <a:rPr lang="en-GB" sz="2800" i="1"/>
              <a:t>Are there still gaps in your knowledge? If so, what and how are you going to overcome this?</a:t>
            </a:r>
          </a:p>
          <a:p>
            <a:r>
              <a:rPr lang="en-GB" sz="2800" i="1"/>
              <a:t>Any further reflections?</a:t>
            </a:r>
          </a:p>
          <a:p>
            <a:endParaRPr lang="en-GB"/>
          </a:p>
        </p:txBody>
      </p:sp>
    </p:spTree>
    <p:extLst>
      <p:ext uri="{BB962C8B-B14F-4D97-AF65-F5344CB8AC3E}">
        <p14:creationId xmlns:p14="http://schemas.microsoft.com/office/powerpoint/2010/main" val="3341646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400" b="1" dirty="0"/>
              <a:t> </a:t>
            </a:r>
            <a:r>
              <a:rPr lang="en-GB" sz="2400" b="1" dirty="0" err="1"/>
              <a:t>Lefel</a:t>
            </a:r>
            <a:r>
              <a:rPr lang="en-GB" sz="2400" b="1" dirty="0"/>
              <a:t> 7 – </a:t>
            </a:r>
            <a:r>
              <a:rPr lang="en-GB" sz="2400" b="1" dirty="0" err="1"/>
              <a:t>Ysgrifennu</a:t>
            </a:r>
            <a:r>
              <a:rPr lang="en-GB" sz="2400" b="1" dirty="0"/>
              <a:t> </a:t>
            </a:r>
            <a:r>
              <a:rPr lang="en-GB" sz="2400" b="1" dirty="0" err="1"/>
              <a:t>Academaidd</a:t>
            </a:r>
            <a:br>
              <a:rPr lang="en-GB" sz="2400" b="1" dirty="0"/>
            </a:br>
            <a:r>
              <a:rPr lang="en-GB" sz="2400" b="1" dirty="0"/>
              <a:t> </a:t>
            </a:r>
            <a:r>
              <a:rPr lang="en-GB" sz="2400" b="1" i="1" dirty="0"/>
              <a:t>Level 7 - Academic Writing</a:t>
            </a:r>
            <a:r>
              <a:rPr lang="en-US" sz="2400" b="1" dirty="0"/>
              <a:t>				</a:t>
            </a:r>
            <a:endParaRPr lang="en-GB" sz="2400" b="1" dirty="0"/>
          </a:p>
        </p:txBody>
      </p:sp>
      <p:sp>
        <p:nvSpPr>
          <p:cNvPr id="5" name="Content Placeholder 4"/>
          <p:cNvSpPr>
            <a:spLocks noGrp="1"/>
          </p:cNvSpPr>
          <p:nvPr>
            <p:ph sz="half" idx="1"/>
          </p:nvPr>
        </p:nvSpPr>
        <p:spPr>
          <a:xfrm>
            <a:off x="-75062" y="1568228"/>
            <a:ext cx="3889612" cy="4351338"/>
          </a:xfrm>
        </p:spPr>
        <p:txBody>
          <a:bodyPr>
            <a:normAutofit lnSpcReduction="10000"/>
          </a:bodyPr>
          <a:lstStyle/>
          <a:p>
            <a:pPr marL="817200" lvl="1"/>
            <a:r>
              <a:rPr lang="en-GB" sz="1500" dirty="0" err="1">
                <a:latin typeface="Arial" panose="020B0604020202020204" pitchFamily="34" charset="0"/>
                <a:cs typeface="Arial" panose="020B0604020202020204" pitchFamily="34" charset="0"/>
              </a:rPr>
              <a:t>cyflwyno</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dadl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resymegol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mewn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ymateb</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gwestiwn</a:t>
            </a:r>
            <a:r>
              <a:rPr lang="en-GB" sz="1500" dirty="0">
                <a:latin typeface="Arial" panose="020B0604020202020204" pitchFamily="34" charset="0"/>
                <a:cs typeface="Arial" panose="020B0604020202020204" pitchFamily="34" charset="0"/>
              </a:rPr>
              <a:t> / </a:t>
            </a:r>
            <a:r>
              <a:rPr lang="en-GB" sz="1500" dirty="0" err="1">
                <a:latin typeface="Arial" panose="020B0604020202020204" pitchFamily="34" charset="0"/>
                <a:cs typeface="Arial" panose="020B0604020202020204" pitchFamily="34" charset="0"/>
              </a:rPr>
              <a:t>briff</a:t>
            </a:r>
            <a:r>
              <a:rPr lang="en-GB" sz="1500" dirty="0">
                <a:latin typeface="Arial" panose="020B0604020202020204" pitchFamily="34" charset="0"/>
                <a:cs typeface="Arial" panose="020B0604020202020204" pitchFamily="34" charset="0"/>
              </a:rPr>
              <a:t> / </a:t>
            </a:r>
            <a:r>
              <a:rPr lang="en-GB" sz="1500" dirty="0" err="1">
                <a:latin typeface="Arial" panose="020B0604020202020204" pitchFamily="34" charset="0"/>
                <a:cs typeface="Arial" panose="020B0604020202020204" pitchFamily="34" charset="0"/>
              </a:rPr>
              <a:t>teitl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penodol</a:t>
            </a:r>
            <a:endParaRPr lang="en-GB" sz="1500" dirty="0">
              <a:latin typeface="Arial" panose="020B0604020202020204" pitchFamily="34" charset="0"/>
              <a:cs typeface="Arial" panose="020B0604020202020204" pitchFamily="34" charset="0"/>
            </a:endParaRPr>
          </a:p>
          <a:p>
            <a:pPr marL="588600" lvl="1" indent="0">
              <a:buNone/>
            </a:pPr>
            <a:endParaRPr lang="en-GB" sz="1500" dirty="0">
              <a:latin typeface="Arial" panose="020B0604020202020204" pitchFamily="34" charset="0"/>
              <a:cs typeface="Arial" panose="020B0604020202020204" pitchFamily="34" charset="0"/>
            </a:endParaRPr>
          </a:p>
          <a:p>
            <a:pPr marL="817200" lvl="1"/>
            <a:r>
              <a:rPr lang="en-GB" sz="1500" dirty="0" err="1">
                <a:latin typeface="Arial" panose="020B0604020202020204" pitchFamily="34" charset="0"/>
                <a:cs typeface="Arial" panose="020B0604020202020204" pitchFamily="34" charset="0"/>
              </a:rPr>
              <a:t>cynnwys</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strwythur</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effeithiol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sy'n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helpu'ch</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dadl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ddatblygu'n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glir</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i'r</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darllenydd</a:t>
            </a:r>
            <a:endParaRPr lang="en-GB" sz="1500" dirty="0">
              <a:latin typeface="Arial" panose="020B0604020202020204" pitchFamily="34" charset="0"/>
              <a:cs typeface="Arial" panose="020B0604020202020204" pitchFamily="34" charset="0"/>
            </a:endParaRPr>
          </a:p>
          <a:p>
            <a:pPr marL="817200" lvl="1"/>
            <a:endParaRPr lang="en-GB" sz="1500" dirty="0">
              <a:latin typeface="Arial" panose="020B0604020202020204" pitchFamily="34" charset="0"/>
              <a:cs typeface="Arial" panose="020B0604020202020204" pitchFamily="34" charset="0"/>
            </a:endParaRPr>
          </a:p>
          <a:p>
            <a:pPr marL="817200" lvl="1"/>
            <a:r>
              <a:rPr lang="en-GB" sz="1500" dirty="0" err="1">
                <a:latin typeface="Arial" panose="020B0604020202020204" pitchFamily="34" charset="0"/>
                <a:cs typeface="Arial" panose="020B0604020202020204" pitchFamily="34" charset="0"/>
              </a:rPr>
              <a:t>byddwch</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feirniadol</a:t>
            </a:r>
            <a:r>
              <a:rPr lang="en-GB" sz="1500" dirty="0">
                <a:latin typeface="Arial" panose="020B0604020202020204" pitchFamily="34" charset="0"/>
                <a:cs typeface="Arial" panose="020B0604020202020204" pitchFamily="34" charset="0"/>
              </a:rPr>
              <a:t> ac </a:t>
            </a:r>
            <a:r>
              <a:rPr lang="en-GB" sz="1500" dirty="0" err="1">
                <a:latin typeface="Arial" panose="020B0604020202020204" pitchFamily="34" charset="0"/>
                <a:cs typeface="Arial" panose="020B0604020202020204" pitchFamily="34" charset="0"/>
              </a:rPr>
              <a:t>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ddadansoddol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gan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ddangos</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sut</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rydych</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chi'n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dehongli'r</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wybodaeth</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rydych</a:t>
            </a:r>
            <a:r>
              <a:rPr lang="en-GB" sz="1500" dirty="0">
                <a:latin typeface="Arial" panose="020B0604020202020204" pitchFamily="34" charset="0"/>
                <a:cs typeface="Arial" panose="020B0604020202020204" pitchFamily="34" charset="0"/>
              </a:rPr>
              <a:t> chi </a:t>
            </a:r>
            <a:r>
              <a:rPr lang="en-GB" sz="1500" dirty="0" err="1">
                <a:latin typeface="Arial" panose="020B0604020202020204" pitchFamily="34" charset="0"/>
                <a:cs typeface="Arial" panose="020B0604020202020204" pitchFamily="34" charset="0"/>
              </a:rPr>
              <a:t>wedi'i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darllen</a:t>
            </a:r>
            <a:r>
              <a:rPr lang="en-GB" sz="1500" dirty="0">
                <a:latin typeface="Arial" panose="020B0604020202020204" pitchFamily="34" charset="0"/>
                <a:cs typeface="Arial" panose="020B0604020202020204" pitchFamily="34" charset="0"/>
              </a:rPr>
              <a:t> o </a:t>
            </a:r>
            <a:r>
              <a:rPr lang="en-GB" sz="1500" dirty="0" err="1">
                <a:latin typeface="Arial" panose="020B0604020202020204" pitchFamily="34" charset="0"/>
                <a:cs typeface="Arial" panose="020B0604020202020204" pitchFamily="34" charset="0"/>
              </a:rPr>
              <a:t>ystod</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eang</a:t>
            </a:r>
            <a:r>
              <a:rPr lang="en-GB" sz="1500" dirty="0">
                <a:latin typeface="Arial" panose="020B0604020202020204" pitchFamily="34" charset="0"/>
                <a:cs typeface="Arial" panose="020B0604020202020204" pitchFamily="34" charset="0"/>
              </a:rPr>
              <a:t> o </a:t>
            </a:r>
            <a:r>
              <a:rPr lang="en-GB" sz="1500" dirty="0" err="1">
                <a:latin typeface="Arial" panose="020B0604020202020204" pitchFamily="34" charset="0"/>
                <a:cs typeface="Arial" panose="020B0604020202020204" pitchFamily="34" charset="0"/>
              </a:rPr>
              <a:t>adnoddau</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academaidd</a:t>
            </a:r>
            <a:r>
              <a:rPr lang="en-GB" sz="1500" dirty="0">
                <a:latin typeface="Arial" panose="020B0604020202020204" pitchFamily="34" charset="0"/>
                <a:cs typeface="Arial" panose="020B0604020202020204" pitchFamily="34" charset="0"/>
              </a:rPr>
              <a:t> o </a:t>
            </a:r>
            <a:r>
              <a:rPr lang="en-GB" sz="1500" dirty="0" err="1">
                <a:latin typeface="Arial" panose="020B0604020202020204" pitchFamily="34" charset="0"/>
                <a:cs typeface="Arial" panose="020B0604020202020204" pitchFamily="34" charset="0"/>
              </a:rPr>
              <a:t>ansawdd</a:t>
            </a:r>
            <a:r>
              <a:rPr lang="en-GB" sz="1500" dirty="0">
                <a:latin typeface="Arial" panose="020B0604020202020204" pitchFamily="34" charset="0"/>
                <a:cs typeface="Arial" panose="020B0604020202020204" pitchFamily="34" charset="0"/>
              </a:rPr>
              <a:t> da</a:t>
            </a:r>
          </a:p>
          <a:p>
            <a:pPr marL="817200" lvl="1"/>
            <a:endParaRPr lang="en-GB" sz="1500" dirty="0">
              <a:latin typeface="Arial" panose="020B0604020202020204" pitchFamily="34" charset="0"/>
              <a:cs typeface="Arial" panose="020B0604020202020204" pitchFamily="34" charset="0"/>
            </a:endParaRPr>
          </a:p>
          <a:p>
            <a:pPr marL="817200" lvl="1"/>
            <a:r>
              <a:rPr lang="en-GB" sz="1500" dirty="0" err="1">
                <a:latin typeface="Arial" panose="020B0604020202020204" pitchFamily="34" charset="0"/>
                <a:cs typeface="Arial" panose="020B0604020202020204" pitchFamily="34" charset="0"/>
              </a:rPr>
              <a:t>dangoswch</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sut</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mae</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eich</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syniadau</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gwybodus</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seiliedig</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ar</a:t>
            </a:r>
            <a:r>
              <a:rPr lang="en-GB" sz="1500" dirty="0">
                <a:latin typeface="Arial" panose="020B0604020202020204" pitchFamily="34" charset="0"/>
                <a:cs typeface="Arial" panose="020B0604020202020204" pitchFamily="34" charset="0"/>
              </a:rPr>
              <a:t> y </a:t>
            </a:r>
            <a:r>
              <a:rPr lang="en-GB" sz="1500" dirty="0" err="1">
                <a:latin typeface="Arial" panose="020B0604020202020204" pitchFamily="34" charset="0"/>
                <a:cs typeface="Arial" panose="020B0604020202020204" pitchFamily="34" charset="0"/>
              </a:rPr>
              <a:t>llenyddiaeth</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rydych</a:t>
            </a:r>
            <a:r>
              <a:rPr lang="en-GB" sz="1500" dirty="0">
                <a:latin typeface="Arial" panose="020B0604020202020204" pitchFamily="34" charset="0"/>
                <a:cs typeface="Arial" panose="020B0604020202020204" pitchFamily="34" charset="0"/>
              </a:rPr>
              <a:t> chi </a:t>
            </a:r>
            <a:r>
              <a:rPr lang="en-GB" sz="1500" dirty="0" err="1">
                <a:latin typeface="Arial" panose="020B0604020202020204" pitchFamily="34" charset="0"/>
                <a:cs typeface="Arial" panose="020B0604020202020204" pitchFamily="34" charset="0"/>
              </a:rPr>
              <a:t>wedi'i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darllen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cyfrannu</a:t>
            </a:r>
            <a:r>
              <a:rPr lang="en-GB" sz="1500" dirty="0">
                <a:latin typeface="Arial" panose="020B0604020202020204" pitchFamily="34" charset="0"/>
                <a:cs typeface="Arial" panose="020B0604020202020204" pitchFamily="34" charset="0"/>
              </a:rPr>
              <a:t> at </a:t>
            </a:r>
            <a:r>
              <a:rPr lang="en-GB" sz="1500" dirty="0" err="1">
                <a:latin typeface="Arial" panose="020B0604020202020204" pitchFamily="34" charset="0"/>
                <a:cs typeface="Arial" panose="020B0604020202020204" pitchFamily="34" charset="0"/>
              </a:rPr>
              <a:t>ddeall</a:t>
            </a:r>
            <a:r>
              <a:rPr lang="en-GB" sz="1500" dirty="0">
                <a:latin typeface="Arial" panose="020B0604020202020204" pitchFamily="34" charset="0"/>
                <a:cs typeface="Arial" panose="020B0604020202020204" pitchFamily="34" charset="0"/>
              </a:rPr>
              <a:t> y </a:t>
            </a:r>
            <a:r>
              <a:rPr lang="en-GB" sz="1500" dirty="0" err="1">
                <a:latin typeface="Arial" panose="020B0604020202020204" pitchFamily="34" charset="0"/>
                <a:cs typeface="Arial" panose="020B0604020202020204" pitchFamily="34" charset="0"/>
              </a:rPr>
              <a:t>pwnc</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rydych</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chi'n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ymchwilio</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iddo</a:t>
            </a:r>
            <a:endParaRPr lang="en-GB" sz="1500" dirty="0">
              <a:latin typeface="Arial" panose="020B0604020202020204" pitchFamily="34" charset="0"/>
              <a:cs typeface="Arial" panose="020B0604020202020204" pitchFamily="34" charset="0"/>
            </a:endParaRPr>
          </a:p>
          <a:p>
            <a:endParaRPr lang="en-GB" sz="1800" dirty="0"/>
          </a:p>
          <a:p>
            <a:pPr marL="457200" indent="-457200">
              <a:buFont typeface="Arial" panose="020B0604020202020204" pitchFamily="34" charset="0"/>
              <a:buChar char="•"/>
            </a:pPr>
            <a:endParaRPr lang="en-GB" sz="1800" dirty="0"/>
          </a:p>
        </p:txBody>
      </p:sp>
      <p:sp>
        <p:nvSpPr>
          <p:cNvPr id="6" name="Content Placeholder 5"/>
          <p:cNvSpPr>
            <a:spLocks noGrp="1"/>
          </p:cNvSpPr>
          <p:nvPr>
            <p:ph sz="half" idx="2"/>
          </p:nvPr>
        </p:nvSpPr>
        <p:spPr>
          <a:xfrm>
            <a:off x="4060209" y="1549390"/>
            <a:ext cx="3636275" cy="4743579"/>
          </a:xfrm>
        </p:spPr>
        <p:txBody>
          <a:bodyPr>
            <a:noAutofit/>
          </a:bodyPr>
          <a:lstStyle/>
          <a:p>
            <a:r>
              <a:rPr lang="en-GB" sz="1600" b="0" i="1" dirty="0">
                <a:solidFill>
                  <a:srgbClr val="404040"/>
                </a:solidFill>
                <a:effectLst/>
                <a:latin typeface="Arial" panose="020B0604020202020204" pitchFamily="34" charset="0"/>
                <a:cs typeface="Arial" panose="020B0604020202020204" pitchFamily="34" charset="0"/>
              </a:rPr>
              <a:t>present a logical, reasoned argument in response to a specific question/brief/title</a:t>
            </a:r>
          </a:p>
          <a:p>
            <a:pPr marL="0" indent="0">
              <a:buNone/>
            </a:pPr>
            <a:endParaRPr lang="en-GB" sz="1600" i="1" dirty="0">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b="0" i="1" dirty="0">
                <a:solidFill>
                  <a:srgbClr val="404040"/>
                </a:solidFill>
                <a:effectLst/>
                <a:latin typeface="Arial" panose="020B0604020202020204" pitchFamily="34" charset="0"/>
                <a:cs typeface="Arial" panose="020B0604020202020204" pitchFamily="34" charset="0"/>
              </a:rPr>
              <a:t>have an effective structure that helps your argument unfold clearly to the reader </a:t>
            </a:r>
          </a:p>
          <a:p>
            <a:pPr marL="0" indent="0" algn="l">
              <a:buNone/>
            </a:pPr>
            <a:endParaRPr lang="en-GB" sz="1600" b="0" i="1" dirty="0">
              <a:solidFill>
                <a:srgbClr val="404040"/>
              </a:solidFill>
              <a:effectLst/>
              <a:latin typeface="Arial" panose="020B0604020202020204" pitchFamily="34" charset="0"/>
              <a:cs typeface="Arial" panose="020B0604020202020204" pitchFamily="34" charset="0"/>
            </a:endParaRPr>
          </a:p>
          <a:p>
            <a:r>
              <a:rPr lang="en-GB" sz="1600" b="0" i="1" dirty="0">
                <a:solidFill>
                  <a:srgbClr val="404040"/>
                </a:solidFill>
                <a:effectLst/>
                <a:latin typeface="Arial" panose="020B0604020202020204" pitchFamily="34" charset="0"/>
                <a:cs typeface="Arial" panose="020B0604020202020204" pitchFamily="34" charset="0"/>
              </a:rPr>
              <a:t>be critical and analytical showing how you interpret the information you have read from a wide range of good quality academic resources </a:t>
            </a:r>
          </a:p>
          <a:p>
            <a:pPr marL="0" indent="0">
              <a:buNone/>
            </a:pPr>
            <a:endParaRPr lang="en-GB" sz="1600" i="1" dirty="0">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b="0" i="1" dirty="0">
                <a:solidFill>
                  <a:srgbClr val="404040"/>
                </a:solidFill>
                <a:effectLst/>
                <a:latin typeface="Arial" panose="020B0604020202020204" pitchFamily="34" charset="0"/>
                <a:cs typeface="Arial" panose="020B0604020202020204" pitchFamily="34" charset="0"/>
              </a:rPr>
              <a:t>show how your informed thoughts based on the literature you have read contribute to understanding the topic you are researching </a:t>
            </a:r>
          </a:p>
          <a:p>
            <a:pPr marL="0" indent="0">
              <a:buNone/>
            </a:pPr>
            <a:endParaRPr lang="en-GB" sz="1800" dirty="0"/>
          </a:p>
          <a:p>
            <a:pPr marL="285750" lvl="0" indent="-285750"/>
            <a:endParaRPr lang="en-GB" sz="1800" dirty="0"/>
          </a:p>
        </p:txBody>
      </p:sp>
    </p:spTree>
    <p:extLst>
      <p:ext uri="{BB962C8B-B14F-4D97-AF65-F5344CB8AC3E}">
        <p14:creationId xmlns:p14="http://schemas.microsoft.com/office/powerpoint/2010/main" val="2997932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400" b="1" dirty="0" err="1"/>
              <a:t>Prif</a:t>
            </a:r>
            <a:r>
              <a:rPr lang="en-GB" sz="2400" b="1" dirty="0"/>
              <a:t> </a:t>
            </a:r>
            <a:r>
              <a:rPr lang="en-GB" sz="2400" b="1" dirty="0" err="1"/>
              <a:t>noweddion</a:t>
            </a:r>
            <a:br>
              <a:rPr lang="en-GB" sz="2400" b="1" dirty="0"/>
            </a:br>
            <a:r>
              <a:rPr lang="en-GB" sz="2400" b="1" i="1" dirty="0"/>
              <a:t>Key features</a:t>
            </a:r>
            <a:r>
              <a:rPr lang="en-US" sz="2400" b="1" dirty="0"/>
              <a:t>				</a:t>
            </a:r>
            <a:endParaRPr lang="en-GB" sz="2400" b="1" dirty="0"/>
          </a:p>
        </p:txBody>
      </p:sp>
      <p:sp>
        <p:nvSpPr>
          <p:cNvPr id="5" name="Content Placeholder 4"/>
          <p:cNvSpPr>
            <a:spLocks noGrp="1"/>
          </p:cNvSpPr>
          <p:nvPr>
            <p:ph sz="half" idx="1"/>
          </p:nvPr>
        </p:nvSpPr>
        <p:spPr/>
        <p:txBody>
          <a:bodyPr>
            <a:normAutofit/>
          </a:bodyPr>
          <a:lstStyle/>
          <a:p>
            <a:pPr marL="342900" indent="-342900">
              <a:buFont typeface="Arial" panose="020B0604020202020204" pitchFamily="34" charset="0"/>
              <a:buChar char="•"/>
            </a:pPr>
            <a:r>
              <a:rPr lang="en-GB" sz="1800" dirty="0" err="1"/>
              <a:t>Wedi'i</a:t>
            </a:r>
            <a:r>
              <a:rPr lang="en-GB" sz="1800" dirty="0"/>
              <a:t> </a:t>
            </a:r>
            <a:r>
              <a:rPr lang="en-GB" sz="1800" dirty="0" err="1"/>
              <a:t>gynllunio</a:t>
            </a:r>
            <a:r>
              <a:rPr lang="en-GB" sz="1800" dirty="0"/>
              <a:t> ac </a:t>
            </a:r>
            <a:r>
              <a:rPr lang="en-GB" sz="1800" dirty="0" err="1"/>
              <a:t>yn</a:t>
            </a:r>
            <a:r>
              <a:rPr lang="en-GB" sz="1800" dirty="0"/>
              <a:t> </a:t>
            </a:r>
            <a:r>
              <a:rPr lang="en-GB" sz="1800" dirty="0" err="1"/>
              <a:t>cynnwys</a:t>
            </a:r>
            <a:r>
              <a:rPr lang="en-GB" sz="1800" dirty="0"/>
              <a:t> </a:t>
            </a:r>
            <a:r>
              <a:rPr lang="en-GB" sz="1800" dirty="0" err="1"/>
              <a:t>ffocws</a:t>
            </a:r>
            <a:r>
              <a:rPr lang="en-GB" sz="1800" dirty="0"/>
              <a:t> </a:t>
            </a:r>
            <a:r>
              <a:rPr lang="en-GB" sz="1800" dirty="0" err="1"/>
              <a:t>bendant</a:t>
            </a:r>
            <a:endParaRPr lang="en-GB" sz="1800" dirty="0"/>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err="1"/>
              <a:t>Wedi’i</a:t>
            </a:r>
            <a:r>
              <a:rPr lang="en-GB" sz="1800" dirty="0"/>
              <a:t> </a:t>
            </a:r>
            <a:r>
              <a:rPr lang="en-GB" sz="1800" dirty="0" err="1"/>
              <a:t>strwythuro</a:t>
            </a:r>
            <a:endParaRPr lang="en-GB" sz="1800" dirty="0"/>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err="1"/>
              <a:t>Yn</a:t>
            </a:r>
            <a:r>
              <a:rPr lang="en-GB" sz="1800" dirty="0"/>
              <a:t> </a:t>
            </a:r>
            <a:r>
              <a:rPr lang="en-GB" sz="1800" dirty="0" err="1"/>
              <a:t>arddangos</a:t>
            </a:r>
            <a:r>
              <a:rPr lang="en-GB" sz="1800" dirty="0"/>
              <a:t> </a:t>
            </a:r>
            <a:r>
              <a:rPr lang="en-GB" sz="1800" dirty="0" err="1"/>
              <a:t>tystiolaeth</a:t>
            </a:r>
            <a:endParaRPr lang="en-GB" sz="1800" dirty="0"/>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err="1"/>
              <a:t>Tôn</a:t>
            </a:r>
            <a:r>
              <a:rPr lang="en-GB" sz="1800" dirty="0"/>
              <a:t> ac </a:t>
            </a:r>
            <a:r>
              <a:rPr lang="en-GB" sz="1800" dirty="0" err="1"/>
              <a:t>arddull</a:t>
            </a:r>
            <a:endParaRPr lang="en-GB" sz="1800" dirty="0"/>
          </a:p>
        </p:txBody>
      </p:sp>
      <p:sp>
        <p:nvSpPr>
          <p:cNvPr id="6" name="Content Placeholder 5"/>
          <p:cNvSpPr>
            <a:spLocks noGrp="1"/>
          </p:cNvSpPr>
          <p:nvPr>
            <p:ph sz="half" idx="2"/>
          </p:nvPr>
        </p:nvSpPr>
        <p:spPr/>
        <p:txBody>
          <a:bodyPr>
            <a:noAutofit/>
          </a:bodyPr>
          <a:lstStyle/>
          <a:p>
            <a:pPr marL="285750" lvl="0" indent="-285750"/>
            <a:r>
              <a:rPr lang="en-GB" sz="1800" i="1" dirty="0">
                <a:latin typeface="Arial" panose="020B0604020202020204" pitchFamily="34" charset="0"/>
                <a:cs typeface="Arial" panose="020B0604020202020204" pitchFamily="34" charset="0"/>
              </a:rPr>
              <a:t>Planned and focused</a:t>
            </a:r>
          </a:p>
          <a:p>
            <a:pPr marL="0" lvl="0" indent="0">
              <a:buNone/>
            </a:pPr>
            <a:endParaRPr lang="en-GB" sz="1800" i="1" dirty="0">
              <a:latin typeface="Arial" panose="020B0604020202020204" pitchFamily="34" charset="0"/>
              <a:cs typeface="Arial" panose="020B0604020202020204" pitchFamily="34" charset="0"/>
            </a:endParaRPr>
          </a:p>
          <a:p>
            <a:pPr marL="285750" lvl="0" indent="-285750"/>
            <a:r>
              <a:rPr lang="en-GB" sz="1800" i="1" dirty="0">
                <a:latin typeface="Arial" panose="020B0604020202020204" pitchFamily="34" charset="0"/>
                <a:cs typeface="Arial" panose="020B0604020202020204" pitchFamily="34" charset="0"/>
              </a:rPr>
              <a:t>Structured</a:t>
            </a:r>
          </a:p>
          <a:p>
            <a:pPr marL="0" lvl="0" indent="0">
              <a:buNone/>
            </a:pPr>
            <a:endParaRPr lang="en-GB" sz="1800" i="1" dirty="0">
              <a:latin typeface="Arial" panose="020B0604020202020204" pitchFamily="34" charset="0"/>
              <a:cs typeface="Arial" panose="020B0604020202020204" pitchFamily="34" charset="0"/>
            </a:endParaRPr>
          </a:p>
          <a:p>
            <a:pPr marL="285750" lvl="0" indent="-285750"/>
            <a:r>
              <a:rPr lang="en-GB" sz="1800" i="1" dirty="0">
                <a:latin typeface="Arial" panose="020B0604020202020204" pitchFamily="34" charset="0"/>
                <a:cs typeface="Arial" panose="020B0604020202020204" pitchFamily="34" charset="0"/>
              </a:rPr>
              <a:t>Evidenced</a:t>
            </a:r>
          </a:p>
          <a:p>
            <a:pPr marL="0" lvl="0" indent="0">
              <a:buNone/>
            </a:pPr>
            <a:endParaRPr lang="en-GB" sz="1800" i="1" dirty="0">
              <a:latin typeface="Arial" panose="020B0604020202020204" pitchFamily="34" charset="0"/>
              <a:cs typeface="Arial" panose="020B0604020202020204" pitchFamily="34" charset="0"/>
            </a:endParaRPr>
          </a:p>
          <a:p>
            <a:pPr marL="285750" lvl="0" indent="-285750"/>
            <a:r>
              <a:rPr lang="en-GB" sz="1800" i="1" dirty="0">
                <a:latin typeface="Arial" panose="020B0604020202020204" pitchFamily="34" charset="0"/>
                <a:cs typeface="Arial" panose="020B0604020202020204" pitchFamily="34" charset="0"/>
              </a:rPr>
              <a:t>Tone and style</a:t>
            </a:r>
          </a:p>
        </p:txBody>
      </p:sp>
    </p:spTree>
    <p:extLst>
      <p:ext uri="{BB962C8B-B14F-4D97-AF65-F5344CB8AC3E}">
        <p14:creationId xmlns:p14="http://schemas.microsoft.com/office/powerpoint/2010/main" val="872401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400" b="1" dirty="0" err="1"/>
              <a:t>Dadansoddi’r</a:t>
            </a:r>
            <a:r>
              <a:rPr lang="en-GB" sz="2400" b="1" dirty="0"/>
              <a:t> </a:t>
            </a:r>
            <a:r>
              <a:rPr lang="en-GB" sz="2400" b="1" dirty="0" err="1"/>
              <a:t>cwestiwn</a:t>
            </a:r>
            <a:br>
              <a:rPr lang="en-GB" sz="2400" b="1" dirty="0"/>
            </a:br>
            <a:r>
              <a:rPr lang="en-GB" sz="2400" b="1" i="1" dirty="0"/>
              <a:t>Analysing the question</a:t>
            </a:r>
            <a:r>
              <a:rPr lang="en-GB" sz="2400" b="1" dirty="0"/>
              <a:t>	 </a:t>
            </a:r>
            <a:r>
              <a:rPr lang="en-US" sz="2400" b="1" dirty="0"/>
              <a:t>				</a:t>
            </a:r>
            <a:endParaRPr lang="en-GB" sz="2400" b="1" dirty="0"/>
          </a:p>
        </p:txBody>
      </p:sp>
      <p:sp>
        <p:nvSpPr>
          <p:cNvPr id="2" name="Content Placeholder 1">
            <a:extLst>
              <a:ext uri="{FF2B5EF4-FFF2-40B4-BE49-F238E27FC236}">
                <a16:creationId xmlns:a16="http://schemas.microsoft.com/office/drawing/2014/main" id="{B91228FE-3539-4722-A8B3-E8A2373BC84D}"/>
              </a:ext>
            </a:extLst>
          </p:cNvPr>
          <p:cNvSpPr>
            <a:spLocks noGrp="1"/>
          </p:cNvSpPr>
          <p:nvPr>
            <p:ph sz="half" idx="1"/>
          </p:nvPr>
        </p:nvSpPr>
        <p:spPr/>
        <p:txBody>
          <a:bodyPr>
            <a:normAutofit/>
          </a:bodyPr>
          <a:lstStyle/>
          <a:p>
            <a:r>
              <a:rPr lang="en-GB" sz="1600" dirty="0">
                <a:latin typeface="Arial" panose="020B0604020202020204" pitchFamily="34" charset="0"/>
                <a:cs typeface="Arial" panose="020B0604020202020204" pitchFamily="34" charset="0"/>
              </a:rPr>
              <a:t>Cofiwch y </a:t>
            </a:r>
            <a:r>
              <a:rPr lang="en-GB" sz="1600" dirty="0" err="1">
                <a:latin typeface="Arial" panose="020B0604020202020204" pitchFamily="34" charset="0"/>
                <a:cs typeface="Arial" panose="020B0604020202020204" pitchFamily="34" charset="0"/>
              </a:rPr>
              <a:t>bydd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tiwtor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academaidd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dilyn</a:t>
            </a:r>
            <a:r>
              <a:rPr lang="en-GB" sz="1600" dirty="0">
                <a:latin typeface="Arial" panose="020B0604020202020204" pitchFamily="34" charset="0"/>
                <a:cs typeface="Arial" panose="020B0604020202020204" pitchFamily="34" charset="0"/>
              </a:rPr>
              <a:t> set o </a:t>
            </a:r>
            <a:r>
              <a:rPr lang="en-GB" sz="1600" dirty="0" err="1">
                <a:latin typeface="Arial" panose="020B0604020202020204" pitchFamily="34" charset="0"/>
                <a:cs typeface="Arial" panose="020B0604020202020204" pitchFamily="34" charset="0"/>
              </a:rPr>
              <a:t>feini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prawf</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marcio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asesu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gwaith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Sicrhewch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bod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cyfeirio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atynt</a:t>
            </a:r>
            <a:r>
              <a:rPr lang="en-GB" sz="1600" dirty="0">
                <a:latin typeface="Arial" panose="020B0604020202020204" pitchFamily="34" charset="0"/>
                <a:cs typeface="Arial" panose="020B0604020202020204" pitchFamily="34" charset="0"/>
              </a:rPr>
              <a:t>.</a:t>
            </a:r>
          </a:p>
          <a:p>
            <a:r>
              <a:rPr lang="en-GB" sz="1600" dirty="0" err="1">
                <a:latin typeface="Arial" panose="020B0604020202020204" pitchFamily="34" charset="0"/>
                <a:cs typeface="Arial" panose="020B0604020202020204" pitchFamily="34" charset="0"/>
              </a:rPr>
              <a:t>Treuliwch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amser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dehongli'ch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cwestiwn</a:t>
            </a:r>
            <a:r>
              <a:rPr lang="en-GB" sz="1600" dirty="0">
                <a:latin typeface="Arial" panose="020B0604020202020204" pitchFamily="34" charset="0"/>
                <a:cs typeface="Arial" panose="020B0604020202020204" pitchFamily="34" charset="0"/>
              </a:rPr>
              <a:t> / </a:t>
            </a:r>
            <a:r>
              <a:rPr lang="en-GB" sz="1600" dirty="0" err="1">
                <a:latin typeface="Arial" panose="020B0604020202020204" pitchFamily="34" charset="0"/>
                <a:cs typeface="Arial" panose="020B0604020202020204" pitchFamily="34" charset="0"/>
              </a:rPr>
              <a:t>teitl</a:t>
            </a:r>
            <a:r>
              <a:rPr lang="en-GB" sz="1600" dirty="0">
                <a:latin typeface="Arial" panose="020B0604020202020204" pitchFamily="34" charset="0"/>
                <a:cs typeface="Arial" panose="020B0604020202020204" pitchFamily="34" charset="0"/>
              </a:rPr>
              <a:t> / </a:t>
            </a:r>
            <a:r>
              <a:rPr lang="en-GB" sz="1600" dirty="0" err="1">
                <a:latin typeface="Arial" panose="020B0604020202020204" pitchFamily="34" charset="0"/>
                <a:cs typeface="Arial" panose="020B0604020202020204" pitchFamily="34" charset="0"/>
              </a:rPr>
              <a:t>briff</a:t>
            </a:r>
            <a:r>
              <a:rPr lang="en-GB" sz="1600" dirty="0">
                <a:latin typeface="Arial" panose="020B0604020202020204" pitchFamily="34" charset="0"/>
                <a:cs typeface="Arial" panose="020B0604020202020204" pitchFamily="34" charset="0"/>
              </a:rPr>
              <a:t> - </a:t>
            </a:r>
            <a:r>
              <a:rPr lang="en-GB" sz="1600" dirty="0" err="1">
                <a:latin typeface="Arial" panose="020B0604020202020204" pitchFamily="34" charset="0"/>
                <a:cs typeface="Arial" panose="020B0604020202020204" pitchFamily="34" charset="0"/>
              </a:rPr>
              <a:t>meddyliwch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sut</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rydych</a:t>
            </a:r>
            <a:r>
              <a:rPr lang="en-GB" sz="1600" dirty="0">
                <a:latin typeface="Arial" panose="020B0604020202020204" pitchFamily="34" charset="0"/>
                <a:cs typeface="Arial" panose="020B0604020202020204" pitchFamily="34" charset="0"/>
              </a:rPr>
              <a:t> chi am </a:t>
            </a:r>
            <a:r>
              <a:rPr lang="en-GB" sz="1600" dirty="0" err="1">
                <a:latin typeface="Arial" panose="020B0604020202020204" pitchFamily="34" charset="0"/>
                <a:cs typeface="Arial" panose="020B0604020202020204" pitchFamily="34" charset="0"/>
              </a:rPr>
              <a:t>drefnu'r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aseiniad</a:t>
            </a:r>
            <a:r>
              <a:rPr lang="en-GB" sz="1600" dirty="0">
                <a:latin typeface="Arial" panose="020B0604020202020204" pitchFamily="34" charset="0"/>
                <a:cs typeface="Arial" panose="020B0604020202020204" pitchFamily="34" charset="0"/>
              </a:rPr>
              <a:t>.</a:t>
            </a:r>
          </a:p>
          <a:p>
            <a:r>
              <a:rPr lang="en-GB" sz="1600" dirty="0" err="1">
                <a:latin typeface="Arial" panose="020B0604020202020204" pitchFamily="34" charset="0"/>
                <a:cs typeface="Arial" panose="020B0604020202020204" pitchFamily="34" charset="0"/>
              </a:rPr>
              <a:t>Efallai</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byddai'n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ddefnyddiol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chi </a:t>
            </a:r>
            <a:r>
              <a:rPr lang="en-GB" sz="1600" dirty="0" err="1">
                <a:latin typeface="Arial" panose="020B0604020202020204" pitchFamily="34" charset="0"/>
                <a:cs typeface="Arial" panose="020B0604020202020204" pitchFamily="34" charset="0"/>
              </a:rPr>
              <a:t>rannu'ch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briff</a:t>
            </a:r>
            <a:r>
              <a:rPr lang="en-GB" sz="1600" dirty="0">
                <a:latin typeface="Arial" panose="020B0604020202020204" pitchFamily="34" charset="0"/>
                <a:cs typeface="Arial" panose="020B0604020202020204" pitchFamily="34" charset="0"/>
              </a:rPr>
              <a:t> i:</a:t>
            </a:r>
          </a:p>
          <a:p>
            <a:pPr marL="0" indent="0">
              <a:buNone/>
            </a:pPr>
            <a:endParaRPr lang="en-GB" sz="1600" dirty="0">
              <a:latin typeface="Arial" panose="020B0604020202020204" pitchFamily="34" charset="0"/>
              <a:cs typeface="Arial" panose="020B0604020202020204" pitchFamily="34" charset="0"/>
            </a:endParaRPr>
          </a:p>
          <a:p>
            <a:pPr lvl="1"/>
            <a:r>
              <a:rPr lang="en-GB" sz="1600" dirty="0" err="1">
                <a:latin typeface="Arial" panose="020B0604020202020204" pitchFamily="34" charset="0"/>
                <a:cs typeface="Arial" panose="020B0604020202020204" pitchFamily="34" charset="0"/>
              </a:rPr>
              <a:t>eiriau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cyfeiriad</a:t>
            </a:r>
            <a:endParaRPr lang="en-GB" sz="1600" dirty="0">
              <a:latin typeface="Arial" panose="020B0604020202020204" pitchFamily="34" charset="0"/>
              <a:cs typeface="Arial" panose="020B0604020202020204" pitchFamily="34" charset="0"/>
            </a:endParaRPr>
          </a:p>
          <a:p>
            <a:pPr lvl="1"/>
            <a:r>
              <a:rPr lang="en-GB" sz="1600" dirty="0" err="1">
                <a:latin typeface="Arial" panose="020B0604020202020204" pitchFamily="34" charset="0"/>
                <a:cs typeface="Arial" panose="020B0604020202020204" pitchFamily="34" charset="0"/>
              </a:rPr>
              <a:t>eiriau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pwnc</a:t>
            </a:r>
            <a:endParaRPr lang="en-GB" sz="1600" dirty="0">
              <a:latin typeface="Arial" panose="020B0604020202020204" pitchFamily="34" charset="0"/>
              <a:cs typeface="Arial" panose="020B0604020202020204" pitchFamily="34" charset="0"/>
            </a:endParaRPr>
          </a:p>
          <a:p>
            <a:pPr lvl="1"/>
            <a:r>
              <a:rPr lang="en-GB" sz="1600" dirty="0" err="1">
                <a:latin typeface="Arial" panose="020B0604020202020204" pitchFamily="34" charset="0"/>
                <a:cs typeface="Arial" panose="020B0604020202020204" pitchFamily="34" charset="0"/>
              </a:rPr>
              <a:t>eiriau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terfyn</a:t>
            </a:r>
            <a:r>
              <a:rPr lang="en-GB" sz="1600" dirty="0">
                <a:latin typeface="Arial" panose="020B0604020202020204" pitchFamily="34" charset="0"/>
                <a:cs typeface="Arial" panose="020B0604020202020204" pitchFamily="34" charset="0"/>
              </a:rPr>
              <a:t>.</a:t>
            </a:r>
          </a:p>
        </p:txBody>
      </p:sp>
      <p:sp>
        <p:nvSpPr>
          <p:cNvPr id="6" name="Content Placeholder 5"/>
          <p:cNvSpPr>
            <a:spLocks noGrp="1"/>
          </p:cNvSpPr>
          <p:nvPr>
            <p:ph sz="half" idx="2"/>
          </p:nvPr>
        </p:nvSpPr>
        <p:spPr>
          <a:xfrm>
            <a:off x="4514850" y="1498079"/>
            <a:ext cx="3347966" cy="4351338"/>
          </a:xfrm>
        </p:spPr>
        <p:txBody>
          <a:bodyPr>
            <a:noAutofit/>
          </a:bodyPr>
          <a:lstStyle/>
          <a:p>
            <a:endParaRPr lang="en-GB" sz="1400" b="0" i="0" dirty="0">
              <a:solidFill>
                <a:srgbClr val="181D3D"/>
              </a:solidFill>
              <a:effectLst/>
              <a:latin typeface="Humanist Light"/>
            </a:endParaRPr>
          </a:p>
          <a:p>
            <a:r>
              <a:rPr lang="en-GB" sz="1600" b="0" i="1" dirty="0">
                <a:solidFill>
                  <a:srgbClr val="181D3D"/>
                </a:solidFill>
                <a:effectLst/>
                <a:latin typeface="Arial" panose="020B0604020202020204" pitchFamily="34" charset="0"/>
                <a:cs typeface="Arial" panose="020B0604020202020204" pitchFamily="34" charset="0"/>
              </a:rPr>
              <a:t>Remember your academic tutor will follow a set of marking criteria to assess your work. Ensure you refer to that.</a:t>
            </a:r>
          </a:p>
          <a:p>
            <a:r>
              <a:rPr lang="en-GB" sz="1600" i="1" dirty="0">
                <a:solidFill>
                  <a:srgbClr val="181D3D"/>
                </a:solidFill>
                <a:latin typeface="Arial" panose="020B0604020202020204" pitchFamily="34" charset="0"/>
                <a:cs typeface="Arial" panose="020B0604020202020204" pitchFamily="34" charset="0"/>
              </a:rPr>
              <a:t>Spend time interpreting your question/ title/brief – think about how you wish to organise the assignment.</a:t>
            </a:r>
            <a:endParaRPr lang="en-GB" sz="1600" i="1" dirty="0">
              <a:latin typeface="Arial" panose="020B0604020202020204" pitchFamily="34" charset="0"/>
              <a:cs typeface="Arial" panose="020B0604020202020204" pitchFamily="34" charset="0"/>
            </a:endParaRPr>
          </a:p>
          <a:p>
            <a:r>
              <a:rPr lang="en-GB" sz="1600" i="1" dirty="0">
                <a:solidFill>
                  <a:srgbClr val="181D3D"/>
                </a:solidFill>
                <a:latin typeface="Arial" panose="020B0604020202020204" pitchFamily="34" charset="0"/>
                <a:cs typeface="Arial" panose="020B0604020202020204" pitchFamily="34" charset="0"/>
              </a:rPr>
              <a:t>You may find it helpful to break down your brief into:</a:t>
            </a:r>
          </a:p>
          <a:p>
            <a:pPr marL="0" indent="0">
              <a:buNone/>
            </a:pPr>
            <a:endParaRPr lang="en-GB" sz="1600" i="1" dirty="0">
              <a:solidFill>
                <a:srgbClr val="181D3D"/>
              </a:solidFill>
              <a:latin typeface="Arial" panose="020B0604020202020204" pitchFamily="34" charset="0"/>
              <a:cs typeface="Arial" panose="020B0604020202020204" pitchFamily="34" charset="0"/>
            </a:endParaRPr>
          </a:p>
          <a:p>
            <a:pPr lvl="1"/>
            <a:r>
              <a:rPr lang="en-GB" sz="1600" i="1" dirty="0">
                <a:solidFill>
                  <a:srgbClr val="181D3D"/>
                </a:solidFill>
                <a:latin typeface="Arial" panose="020B0604020202020204" pitchFamily="34" charset="0"/>
                <a:cs typeface="Arial" panose="020B0604020202020204" pitchFamily="34" charset="0"/>
              </a:rPr>
              <a:t> direction words</a:t>
            </a:r>
          </a:p>
          <a:p>
            <a:pPr lvl="1"/>
            <a:r>
              <a:rPr lang="en-GB" sz="1600" i="1" dirty="0">
                <a:solidFill>
                  <a:srgbClr val="181D3D"/>
                </a:solidFill>
                <a:latin typeface="Arial" panose="020B0604020202020204" pitchFamily="34" charset="0"/>
                <a:cs typeface="Arial" panose="020B0604020202020204" pitchFamily="34" charset="0"/>
              </a:rPr>
              <a:t> topic words</a:t>
            </a:r>
          </a:p>
          <a:p>
            <a:pPr lvl="1"/>
            <a:r>
              <a:rPr lang="en-GB" sz="1600" i="1" dirty="0">
                <a:solidFill>
                  <a:srgbClr val="181D3D"/>
                </a:solidFill>
                <a:latin typeface="Arial" panose="020B0604020202020204" pitchFamily="34" charset="0"/>
                <a:cs typeface="Arial" panose="020B0604020202020204" pitchFamily="34" charset="0"/>
              </a:rPr>
              <a:t> boundary words.</a:t>
            </a:r>
          </a:p>
        </p:txBody>
      </p:sp>
    </p:spTree>
    <p:extLst>
      <p:ext uri="{BB962C8B-B14F-4D97-AF65-F5344CB8AC3E}">
        <p14:creationId xmlns:p14="http://schemas.microsoft.com/office/powerpoint/2010/main" val="2131056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255351" y="365126"/>
            <a:ext cx="7886700" cy="1325563"/>
          </a:xfrm>
        </p:spPr>
        <p:txBody>
          <a:bodyPr>
            <a:normAutofit/>
          </a:bodyPr>
          <a:lstStyle/>
          <a:p>
            <a:r>
              <a:rPr lang="en-GB" sz="2400" b="1" i="0" dirty="0" err="1">
                <a:effectLst/>
                <a:latin typeface="Arial" panose="020B0604020202020204" pitchFamily="34" charset="0"/>
              </a:rPr>
              <a:t>Cysyniadau</a:t>
            </a:r>
            <a:r>
              <a:rPr lang="en-GB" sz="2400" b="1" i="0" dirty="0">
                <a:effectLst/>
                <a:latin typeface="Arial" panose="020B0604020202020204" pitchFamily="34" charset="0"/>
              </a:rPr>
              <a:t> </a:t>
            </a:r>
            <a:r>
              <a:rPr lang="en-GB" sz="2400" b="1" i="0" dirty="0" err="1">
                <a:effectLst/>
                <a:latin typeface="Arial" panose="020B0604020202020204" pitchFamily="34" charset="0"/>
              </a:rPr>
              <a:t>allweddol</a:t>
            </a:r>
            <a:r>
              <a:rPr lang="en-GB" sz="2400" b="1" i="0" dirty="0">
                <a:effectLst/>
                <a:latin typeface="Arial" panose="020B0604020202020204" pitchFamily="34" charset="0"/>
              </a:rPr>
              <a:t> </a:t>
            </a:r>
            <a:r>
              <a:rPr lang="en-GB" sz="2400" b="1" i="0" dirty="0" err="1">
                <a:effectLst/>
                <a:latin typeface="Arial" panose="020B0604020202020204" pitchFamily="34" charset="0"/>
              </a:rPr>
              <a:t>wrth</a:t>
            </a:r>
            <a:r>
              <a:rPr lang="en-GB" sz="2400" b="1" i="0" dirty="0">
                <a:effectLst/>
                <a:latin typeface="Arial" panose="020B0604020202020204" pitchFamily="34" charset="0"/>
              </a:rPr>
              <a:t> </a:t>
            </a:r>
            <a:r>
              <a:rPr lang="en-GB" sz="2400" b="1" i="0" dirty="0" err="1">
                <a:effectLst/>
                <a:latin typeface="Arial" panose="020B0604020202020204" pitchFamily="34" charset="0"/>
              </a:rPr>
              <a:t>ysgrifennu</a:t>
            </a:r>
            <a:r>
              <a:rPr lang="en-GB" sz="2400" b="1" i="0" dirty="0">
                <a:effectLst/>
                <a:latin typeface="Arial" panose="020B0604020202020204" pitchFamily="34" charset="0"/>
              </a:rPr>
              <a:t> </a:t>
            </a:r>
            <a:r>
              <a:rPr lang="en-GB" sz="2400" b="1" i="0" dirty="0" err="1">
                <a:effectLst/>
                <a:latin typeface="Arial" panose="020B0604020202020204" pitchFamily="34" charset="0"/>
              </a:rPr>
              <a:t>ar</a:t>
            </a:r>
            <a:r>
              <a:rPr lang="en-GB" sz="2400" b="1" i="0" dirty="0">
                <a:effectLst/>
                <a:latin typeface="Arial" panose="020B0604020202020204" pitchFamily="34" charset="0"/>
              </a:rPr>
              <a:t> </a:t>
            </a:r>
            <a:r>
              <a:rPr lang="en-GB" sz="2400" b="1" i="0" dirty="0" err="1">
                <a:effectLst/>
                <a:latin typeface="Arial" panose="020B0604020202020204" pitchFamily="34" charset="0"/>
              </a:rPr>
              <a:t>lefel</a:t>
            </a:r>
            <a:r>
              <a:rPr lang="en-GB" sz="2400" b="1" i="0" dirty="0">
                <a:effectLst/>
                <a:latin typeface="Arial" panose="020B0604020202020204" pitchFamily="34" charset="0"/>
              </a:rPr>
              <a:t> 7</a:t>
            </a:r>
            <a:br>
              <a:rPr lang="en-GB" sz="2400" b="1" i="0" dirty="0">
                <a:effectLst/>
                <a:latin typeface="Arial" panose="020B0604020202020204" pitchFamily="34" charset="0"/>
              </a:rPr>
            </a:br>
            <a:r>
              <a:rPr lang="en-GB" sz="2400" b="1" i="1" dirty="0">
                <a:effectLst/>
                <a:latin typeface="Arial" panose="020B0604020202020204" pitchFamily="34" charset="0"/>
              </a:rPr>
              <a:t>Key concepts of level 7 writing</a:t>
            </a:r>
            <a:br>
              <a:rPr lang="en-GB" sz="2400" b="0" i="0" dirty="0">
                <a:solidFill>
                  <a:srgbClr val="333333"/>
                </a:solidFill>
                <a:effectLst/>
                <a:latin typeface="Arial" panose="020B0604020202020204" pitchFamily="34" charset="0"/>
              </a:rPr>
            </a:br>
            <a:r>
              <a:rPr lang="en-GB" sz="2400" b="1" dirty="0"/>
              <a:t>	 </a:t>
            </a:r>
            <a:r>
              <a:rPr lang="en-US" sz="2400" b="1" dirty="0"/>
              <a:t>				</a:t>
            </a:r>
            <a:endParaRPr lang="en-GB" sz="2400" b="1" dirty="0"/>
          </a:p>
        </p:txBody>
      </p:sp>
      <p:sp>
        <p:nvSpPr>
          <p:cNvPr id="5" name="Content Placeholder 4"/>
          <p:cNvSpPr>
            <a:spLocks noGrp="1"/>
          </p:cNvSpPr>
          <p:nvPr>
            <p:ph sz="half" idx="1"/>
          </p:nvPr>
        </p:nvSpPr>
        <p:spPr>
          <a:xfrm>
            <a:off x="628650" y="1352145"/>
            <a:ext cx="3886200" cy="4824818"/>
          </a:xfrm>
        </p:spPr>
        <p:txBody>
          <a:bodyPr>
            <a:normAutofit fontScale="92500" lnSpcReduction="10000"/>
          </a:bodyPr>
          <a:lstStyle/>
          <a:p>
            <a:pPr marL="0" indent="0">
              <a:lnSpc>
                <a:spcPct val="107000"/>
              </a:lnSpc>
              <a:spcAft>
                <a:spcPts val="800"/>
              </a:spcAft>
              <a:buNone/>
            </a:pPr>
            <a:r>
              <a:rPr lang="en-GB" sz="1600" dirty="0">
                <a:effectLst/>
                <a:latin typeface="Arial" panose="020B0604020202020204" pitchFamily="34" charset="0"/>
                <a:ea typeface="Calibri" panose="020F0502020204030204" pitchFamily="34" charset="0"/>
                <a:cs typeface="Arial" panose="020B0604020202020204" pitchFamily="34" charset="0"/>
              </a:rPr>
              <a:t>Mae </a:t>
            </a:r>
            <a:r>
              <a:rPr lang="en-GB" sz="1600" dirty="0" err="1">
                <a:effectLst/>
                <a:latin typeface="Arial" panose="020B0604020202020204" pitchFamily="34" charset="0"/>
                <a:ea typeface="Calibri" panose="020F0502020204030204" pitchFamily="34" charset="0"/>
                <a:cs typeface="Arial" panose="020B0604020202020204" pitchFamily="34" charset="0"/>
              </a:rPr>
              <a:t>cyflawni</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astudiaeth</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ar</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lefel</a:t>
            </a:r>
            <a:r>
              <a:rPr lang="en-GB" sz="1600" dirty="0">
                <a:effectLst/>
                <a:latin typeface="Arial" panose="020B0604020202020204" pitchFamily="34" charset="0"/>
                <a:ea typeface="Calibri" panose="020F0502020204030204" pitchFamily="34" charset="0"/>
                <a:cs typeface="Arial" panose="020B0604020202020204" pitchFamily="34" charset="0"/>
              </a:rPr>
              <a:t> 7 </a:t>
            </a:r>
            <a:r>
              <a:rPr lang="en-GB" sz="1600" dirty="0" err="1">
                <a:effectLst/>
                <a:latin typeface="Arial" panose="020B0604020202020204" pitchFamily="34" charset="0"/>
                <a:ea typeface="Calibri" panose="020F0502020204030204" pitchFamily="34" charset="0"/>
                <a:cs typeface="Arial" panose="020B0604020202020204" pitchFamily="34" charset="0"/>
              </a:rPr>
              <a:t>yn</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cynnwys</a:t>
            </a:r>
            <a:r>
              <a:rPr lang="en-GB" sz="16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y</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gallu</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i</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ddelio</a:t>
            </a:r>
            <a:r>
              <a:rPr lang="en-GB" sz="1600" dirty="0">
                <a:effectLst/>
                <a:latin typeface="Arial" panose="020B0604020202020204" pitchFamily="34" charset="0"/>
                <a:ea typeface="Calibri" panose="020F0502020204030204" pitchFamily="34" charset="0"/>
                <a:cs typeface="Arial" panose="020B0604020202020204" pitchFamily="34" charset="0"/>
              </a:rPr>
              <a:t> â </a:t>
            </a:r>
            <a:r>
              <a:rPr lang="en-GB" sz="1600" dirty="0" err="1">
                <a:effectLst/>
                <a:latin typeface="Arial" panose="020B0604020202020204" pitchFamily="34" charset="0"/>
                <a:ea typeface="Calibri" panose="020F0502020204030204" pitchFamily="34" charset="0"/>
                <a:cs typeface="Arial" panose="020B0604020202020204" pitchFamily="34" charset="0"/>
              </a:rPr>
              <a:t>phroblemau</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cymhleth</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gan</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integreiddio</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theori</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latin typeface="Arial" panose="020B0604020202020204" pitchFamily="34" charset="0"/>
                <a:ea typeface="Calibri" panose="020F0502020204030204" pitchFamily="34" charset="0"/>
                <a:cs typeface="Arial" panose="020B0604020202020204" pitchFamily="34" charset="0"/>
              </a:rPr>
              <a:t>gydag</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ymarfer</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proffesiynol</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err="1">
                <a:effectLst/>
                <a:latin typeface="Arial" panose="020B0604020202020204" pitchFamily="34" charset="0"/>
                <a:ea typeface="Calibri" panose="020F0502020204030204" pitchFamily="34" charset="0"/>
                <a:cs typeface="Arial" panose="020B0604020202020204" pitchFamily="34" charset="0"/>
              </a:rPr>
              <a:t>llunio</a:t>
            </a:r>
            <a:r>
              <a:rPr lang="en-GB" sz="1600" dirty="0">
                <a:effectLst/>
                <a:latin typeface="Arial" panose="020B0604020202020204" pitchFamily="34" charset="0"/>
                <a:ea typeface="Calibri" panose="020F0502020204030204" pitchFamily="34" charset="0"/>
                <a:cs typeface="Arial" panose="020B0604020202020204" pitchFamily="34" charset="0"/>
              </a:rPr>
              <a:t> barn </a:t>
            </a:r>
            <a:r>
              <a:rPr lang="en-GB" sz="1600" dirty="0" err="1">
                <a:latin typeface="Arial" panose="020B0604020202020204" pitchFamily="34" charset="0"/>
                <a:ea typeface="Calibri" panose="020F0502020204030204" pitchFamily="34" charset="0"/>
                <a:cs typeface="Arial" panose="020B0604020202020204" pitchFamily="34" charset="0"/>
              </a:rPr>
              <a:t>g</a:t>
            </a:r>
            <a:r>
              <a:rPr lang="en-GB" sz="1600" dirty="0" err="1">
                <a:effectLst/>
                <a:latin typeface="Arial" panose="020B0604020202020204" pitchFamily="34" charset="0"/>
                <a:ea typeface="Calibri" panose="020F0502020204030204" pitchFamily="34" charset="0"/>
                <a:cs typeface="Arial" panose="020B0604020202020204" pitchFamily="34" charset="0"/>
              </a:rPr>
              <a:t>adarn</a:t>
            </a:r>
            <a:r>
              <a:rPr lang="en-GB" sz="1600" dirty="0">
                <a:effectLst/>
                <a:latin typeface="Arial" panose="020B0604020202020204" pitchFamily="34" charset="0"/>
                <a:ea typeface="Calibri" panose="020F0502020204030204" pitchFamily="34" charset="0"/>
                <a:cs typeface="Arial" panose="020B0604020202020204" pitchFamily="34" charset="0"/>
              </a:rPr>
              <a:t> a </a:t>
            </a:r>
            <a:r>
              <a:rPr lang="en-GB" sz="1600" dirty="0" err="1">
                <a:effectLst/>
                <a:latin typeface="Arial" panose="020B0604020202020204" pitchFamily="34" charset="0"/>
                <a:ea typeface="Calibri" panose="020F0502020204030204" pitchFamily="34" charset="0"/>
                <a:cs typeface="Arial" panose="020B0604020202020204" pitchFamily="34" charset="0"/>
              </a:rPr>
              <a:t>chyfleu'ch</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casgliadau</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yn</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glir</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err="1">
                <a:effectLst/>
                <a:latin typeface="Arial" panose="020B0604020202020204" pitchFamily="34" charset="0"/>
                <a:ea typeface="Calibri" panose="020F0502020204030204" pitchFamily="34" charset="0"/>
                <a:cs typeface="Arial" panose="020B0604020202020204" pitchFamily="34" charset="0"/>
              </a:rPr>
              <a:t>dangos</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hunan-gyfeiriad</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wrth</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ddatrys</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problemau</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err="1">
                <a:effectLst/>
                <a:latin typeface="Arial" panose="020B0604020202020204" pitchFamily="34" charset="0"/>
                <a:ea typeface="Calibri" panose="020F0502020204030204" pitchFamily="34" charset="0"/>
                <a:cs typeface="Arial" panose="020B0604020202020204" pitchFamily="34" charset="0"/>
              </a:rPr>
              <a:t>gweithredu'n</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annibynnol</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gan</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ddefnyddio'ch</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menter</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eich</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hun</a:t>
            </a:r>
            <a:r>
              <a:rPr lang="en-GB" sz="1600" dirty="0">
                <a:effectLst/>
                <a:latin typeface="Arial" panose="020B0604020202020204" pitchFamily="34" charset="0"/>
                <a:ea typeface="Calibri" panose="020F0502020204030204" pitchFamily="34" charset="0"/>
                <a:cs typeface="Arial" panose="020B0604020202020204" pitchFamily="34" charset="0"/>
              </a:rPr>
              <a:t> a </a:t>
            </a:r>
            <a:r>
              <a:rPr lang="en-GB" sz="1600" dirty="0" err="1">
                <a:effectLst/>
                <a:latin typeface="Arial" panose="020B0604020202020204" pitchFamily="34" charset="0"/>
                <a:ea typeface="Calibri" panose="020F0502020204030204" pitchFamily="34" charset="0"/>
                <a:cs typeface="Arial" panose="020B0604020202020204" pitchFamily="34" charset="0"/>
              </a:rPr>
              <a:t>chymryd</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cyfrifoldeb</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personol</a:t>
            </a:r>
            <a:r>
              <a:rPr lang="en-GB" sz="1600" dirty="0">
                <a:effectLst/>
                <a:latin typeface="Arial" panose="020B0604020202020204" pitchFamily="34" charset="0"/>
                <a:ea typeface="Calibri" panose="020F0502020204030204" pitchFamily="34" charset="0"/>
                <a:cs typeface="Arial" panose="020B0604020202020204" pitchFamily="34" charset="0"/>
              </a:rPr>
              <a:t> am </a:t>
            </a:r>
            <a:r>
              <a:rPr lang="en-GB" sz="1600" dirty="0" err="1">
                <a:effectLst/>
                <a:latin typeface="Arial" panose="020B0604020202020204" pitchFamily="34" charset="0"/>
                <a:ea typeface="Calibri" panose="020F0502020204030204" pitchFamily="34" charset="0"/>
                <a:cs typeface="Arial" panose="020B0604020202020204" pitchFamily="34" charset="0"/>
              </a:rPr>
              <a:t>ymarfer</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proffesiynol</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err="1">
                <a:effectLst/>
                <a:latin typeface="Arial" panose="020B0604020202020204" pitchFamily="34" charset="0"/>
                <a:ea typeface="Calibri" panose="020F0502020204030204" pitchFamily="34" charset="0"/>
                <a:cs typeface="Arial" panose="020B0604020202020204" pitchFamily="34" charset="0"/>
              </a:rPr>
              <a:t>ymwybyddiaeth</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feirniadol</a:t>
            </a:r>
            <a:r>
              <a:rPr lang="en-GB" sz="1600" dirty="0">
                <a:effectLst/>
                <a:latin typeface="Arial" panose="020B0604020202020204" pitchFamily="34" charset="0"/>
                <a:ea typeface="Calibri" panose="020F0502020204030204" pitchFamily="34" charset="0"/>
                <a:cs typeface="Arial" panose="020B0604020202020204" pitchFamily="34" charset="0"/>
              </a:rPr>
              <a:t> o </a:t>
            </a:r>
            <a:r>
              <a:rPr lang="en-GB" sz="1600" dirty="0" err="1">
                <a:effectLst/>
                <a:latin typeface="Arial" panose="020B0604020202020204" pitchFamily="34" charset="0"/>
                <a:ea typeface="Calibri" panose="020F0502020204030204" pitchFamily="34" charset="0"/>
                <a:cs typeface="Arial" panose="020B0604020202020204" pitchFamily="34" charset="0"/>
              </a:rPr>
              <a:t>ymarfer</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proffesiynol</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gan</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gynnwys</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hunan-fyfyrio</a:t>
            </a:r>
            <a:r>
              <a:rPr lang="en-GB" sz="1600" dirty="0">
                <a:effectLst/>
                <a:latin typeface="Arial" panose="020B0604020202020204" pitchFamily="34" charset="0"/>
                <a:ea typeface="Calibri" panose="020F0502020204030204" pitchFamily="34" charset="0"/>
                <a:cs typeface="Arial" panose="020B0604020202020204" pitchFamily="34" charset="0"/>
              </a:rPr>
              <a:t>.</a:t>
            </a:r>
          </a:p>
        </p:txBody>
      </p:sp>
      <p:sp>
        <p:nvSpPr>
          <p:cNvPr id="6" name="Content Placeholder 5"/>
          <p:cNvSpPr>
            <a:spLocks noGrp="1"/>
          </p:cNvSpPr>
          <p:nvPr>
            <p:ph sz="half" idx="2"/>
          </p:nvPr>
        </p:nvSpPr>
        <p:spPr>
          <a:xfrm>
            <a:off x="4514850" y="1099662"/>
            <a:ext cx="3570051" cy="4824818"/>
          </a:xfrm>
        </p:spPr>
        <p:txBody>
          <a:bodyPr>
            <a:noAutofit/>
          </a:bodyPr>
          <a:lstStyle/>
          <a:p>
            <a:pPr algn="l"/>
            <a:endParaRPr lang="en-GB" sz="1050" b="0" i="0" dirty="0">
              <a:solidFill>
                <a:srgbClr val="333333"/>
              </a:solidFill>
              <a:effectLst/>
              <a:latin typeface="Arial" panose="020B0604020202020204" pitchFamily="34" charset="0"/>
            </a:endParaRPr>
          </a:p>
          <a:p>
            <a:pPr marL="0" indent="0" algn="l">
              <a:buNone/>
            </a:pPr>
            <a:r>
              <a:rPr lang="en-GB" sz="1600" b="0" i="1" dirty="0">
                <a:solidFill>
                  <a:srgbClr val="333333"/>
                </a:solidFill>
                <a:effectLst/>
                <a:latin typeface="Arial" panose="020B0604020202020204" pitchFamily="34" charset="0"/>
              </a:rPr>
              <a:t>Achievement of level 7 study includes:</a:t>
            </a:r>
          </a:p>
          <a:p>
            <a:pPr algn="l">
              <a:buFont typeface="Arial" panose="020B0604020202020204" pitchFamily="34" charset="0"/>
              <a:buChar char="•"/>
            </a:pPr>
            <a:r>
              <a:rPr lang="en-GB" sz="1600" b="0" i="1" dirty="0">
                <a:solidFill>
                  <a:srgbClr val="333333"/>
                </a:solidFill>
                <a:effectLst/>
                <a:latin typeface="Arial" panose="020B0604020202020204" pitchFamily="34" charset="0"/>
              </a:rPr>
              <a:t>ability to deal with complex problems, integrating theory to professional practice</a:t>
            </a:r>
          </a:p>
          <a:p>
            <a:pPr algn="l">
              <a:buFont typeface="Arial" panose="020B0604020202020204" pitchFamily="34" charset="0"/>
              <a:buChar char="•"/>
            </a:pPr>
            <a:r>
              <a:rPr lang="en-GB" sz="1600" b="0" i="1" dirty="0">
                <a:solidFill>
                  <a:srgbClr val="333333"/>
                </a:solidFill>
                <a:effectLst/>
                <a:latin typeface="Arial" panose="020B0604020202020204" pitchFamily="34" charset="0"/>
              </a:rPr>
              <a:t>make sound judgements and communicating your conclusions clearly</a:t>
            </a:r>
          </a:p>
          <a:p>
            <a:pPr algn="l">
              <a:buFont typeface="Arial" panose="020B0604020202020204" pitchFamily="34" charset="0"/>
              <a:buChar char="•"/>
            </a:pPr>
            <a:r>
              <a:rPr lang="en-GB" sz="1600" b="0" i="1" dirty="0">
                <a:solidFill>
                  <a:srgbClr val="333333"/>
                </a:solidFill>
                <a:effectLst/>
                <a:latin typeface="Arial" panose="020B0604020202020204" pitchFamily="34" charset="0"/>
              </a:rPr>
              <a:t>demonstrating self-direction in problem-solving</a:t>
            </a:r>
          </a:p>
          <a:p>
            <a:pPr algn="l">
              <a:buFont typeface="Arial" panose="020B0604020202020204" pitchFamily="34" charset="0"/>
              <a:buChar char="•"/>
            </a:pPr>
            <a:r>
              <a:rPr lang="en-GB" sz="1600" b="0" i="1" dirty="0">
                <a:solidFill>
                  <a:srgbClr val="333333"/>
                </a:solidFill>
                <a:effectLst/>
                <a:latin typeface="Arial" panose="020B0604020202020204" pitchFamily="34" charset="0"/>
              </a:rPr>
              <a:t>acting autonomously, using own initiative and taking personal responsibility for professional practice</a:t>
            </a:r>
          </a:p>
          <a:p>
            <a:pPr algn="l">
              <a:buFont typeface="Arial" panose="020B0604020202020204" pitchFamily="34" charset="0"/>
              <a:buChar char="•"/>
            </a:pPr>
            <a:r>
              <a:rPr lang="en-GB" sz="1600" b="0" i="1" dirty="0">
                <a:solidFill>
                  <a:srgbClr val="333333"/>
                </a:solidFill>
                <a:effectLst/>
                <a:latin typeface="Arial" panose="020B0604020202020204" pitchFamily="34" charset="0"/>
              </a:rPr>
              <a:t>critical awareness of professional practice, including self-reflection.</a:t>
            </a:r>
          </a:p>
          <a:p>
            <a:pPr marL="0" indent="0">
              <a:buNone/>
            </a:pPr>
            <a:endParaRPr lang="en-GB" sz="1400" dirty="0"/>
          </a:p>
        </p:txBody>
      </p:sp>
    </p:spTree>
    <p:extLst>
      <p:ext uri="{BB962C8B-B14F-4D97-AF65-F5344CB8AC3E}">
        <p14:creationId xmlns:p14="http://schemas.microsoft.com/office/powerpoint/2010/main" val="2481301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9C9A0-4069-45A8-B5B0-971F638C4E57}"/>
              </a:ext>
            </a:extLst>
          </p:cNvPr>
          <p:cNvSpPr>
            <a:spLocks noGrp="1"/>
          </p:cNvSpPr>
          <p:nvPr>
            <p:ph type="title"/>
          </p:nvPr>
        </p:nvSpPr>
        <p:spPr/>
        <p:txBody>
          <a:bodyPr/>
          <a:lstStyle/>
          <a:p>
            <a:r>
              <a:rPr lang="en-GB" sz="3200" b="1" dirty="0" err="1"/>
              <a:t>Ysgrifennwch</a:t>
            </a:r>
            <a:r>
              <a:rPr lang="en-GB" sz="3200" b="1" dirty="0"/>
              <a:t> </a:t>
            </a:r>
            <a:r>
              <a:rPr lang="en-GB" sz="3200" b="1" dirty="0" err="1"/>
              <a:t>yn</a:t>
            </a:r>
            <a:r>
              <a:rPr lang="en-GB" sz="3200" b="1" dirty="0"/>
              <a:t> </a:t>
            </a:r>
            <a:r>
              <a:rPr lang="en-GB" sz="3200" b="1" dirty="0" err="1"/>
              <a:t>gryno</a:t>
            </a:r>
            <a:r>
              <a:rPr lang="en-GB" sz="3200" b="1" dirty="0"/>
              <a:t> ac </a:t>
            </a:r>
            <a:r>
              <a:rPr lang="en-GB" sz="3200" b="1" dirty="0" err="1"/>
              <a:t>yn</a:t>
            </a:r>
            <a:r>
              <a:rPr lang="en-GB" sz="3200" b="1" dirty="0"/>
              <a:t> </a:t>
            </a:r>
            <a:r>
              <a:rPr lang="en-GB" sz="3200" b="1" dirty="0" err="1"/>
              <a:t>fanwl</a:t>
            </a:r>
            <a:r>
              <a:rPr lang="en-GB" sz="3200" b="1" dirty="0"/>
              <a:t> </a:t>
            </a:r>
            <a:r>
              <a:rPr lang="en-GB" sz="3200" b="1" dirty="0" err="1"/>
              <a:t>gywir</a:t>
            </a:r>
            <a:br>
              <a:rPr lang="en-GB" sz="3200" b="1" dirty="0"/>
            </a:br>
            <a:r>
              <a:rPr lang="en-GB" sz="3200" b="1" i="1" dirty="0"/>
              <a:t>Write concisely and with precision</a:t>
            </a:r>
          </a:p>
        </p:txBody>
      </p:sp>
      <p:sp>
        <p:nvSpPr>
          <p:cNvPr id="3" name="Content Placeholder 2">
            <a:extLst>
              <a:ext uri="{FF2B5EF4-FFF2-40B4-BE49-F238E27FC236}">
                <a16:creationId xmlns:a16="http://schemas.microsoft.com/office/drawing/2014/main" id="{D3D33F73-A990-48AD-9D67-C9B0D983E0F0}"/>
              </a:ext>
            </a:extLst>
          </p:cNvPr>
          <p:cNvSpPr>
            <a:spLocks noGrp="1"/>
          </p:cNvSpPr>
          <p:nvPr>
            <p:ph sz="half" idx="1"/>
          </p:nvPr>
        </p:nvSpPr>
        <p:spPr/>
        <p:txBody>
          <a:bodyPr>
            <a:normAutofit fontScale="70000" lnSpcReduction="20000"/>
          </a:bodyPr>
          <a:lstStyle/>
          <a:p>
            <a:r>
              <a:rPr lang="en-GB" dirty="0" err="1"/>
              <a:t>Ceisiwch</a:t>
            </a:r>
            <a:r>
              <a:rPr lang="en-GB" dirty="0"/>
              <a:t> </a:t>
            </a:r>
            <a:r>
              <a:rPr lang="en-GB" dirty="0" err="1"/>
              <a:t>osgoi</a:t>
            </a:r>
            <a:r>
              <a:rPr lang="en-GB" dirty="0"/>
              <a:t> </a:t>
            </a:r>
            <a:r>
              <a:rPr lang="en-GB" dirty="0" err="1"/>
              <a:t>cael</a:t>
            </a:r>
            <a:r>
              <a:rPr lang="en-GB" dirty="0"/>
              <a:t> </a:t>
            </a:r>
            <a:r>
              <a:rPr lang="en-GB" dirty="0" err="1"/>
              <a:t>eich</a:t>
            </a:r>
            <a:r>
              <a:rPr lang="en-GB" dirty="0"/>
              <a:t> </a:t>
            </a:r>
            <a:r>
              <a:rPr lang="en-GB" dirty="0" err="1"/>
              <a:t>temtio</a:t>
            </a:r>
            <a:r>
              <a:rPr lang="en-GB" dirty="0"/>
              <a:t> </a:t>
            </a:r>
            <a:r>
              <a:rPr lang="en-GB" dirty="0" err="1"/>
              <a:t>i</a:t>
            </a:r>
            <a:r>
              <a:rPr lang="en-GB" dirty="0"/>
              <a:t> </a:t>
            </a:r>
            <a:r>
              <a:rPr lang="en-GB" dirty="0" err="1"/>
              <a:t>ddefnyddio</a:t>
            </a:r>
            <a:r>
              <a:rPr lang="en-GB" dirty="0"/>
              <a:t> </a:t>
            </a:r>
            <a:r>
              <a:rPr lang="en-GB" dirty="0" err="1"/>
              <a:t>iaith</a:t>
            </a:r>
            <a:r>
              <a:rPr lang="en-GB" dirty="0"/>
              <a:t> neu </a:t>
            </a:r>
            <a:r>
              <a:rPr lang="en-GB" dirty="0" err="1"/>
              <a:t>ymadroddion</a:t>
            </a:r>
            <a:r>
              <a:rPr lang="en-GB" dirty="0"/>
              <a:t> </a:t>
            </a:r>
            <a:r>
              <a:rPr lang="en-GB" dirty="0" err="1"/>
              <a:t>cymhleth</a:t>
            </a:r>
            <a:r>
              <a:rPr lang="en-GB" dirty="0"/>
              <a:t> </a:t>
            </a:r>
            <a:r>
              <a:rPr lang="en-GB" dirty="0" err="1"/>
              <a:t>nad</a:t>
            </a:r>
            <a:r>
              <a:rPr lang="en-GB" dirty="0"/>
              <a:t> </a:t>
            </a:r>
            <a:r>
              <a:rPr lang="en-GB" dirty="0" err="1"/>
              <a:t>ydyn</a:t>
            </a:r>
            <a:r>
              <a:rPr lang="en-GB" dirty="0"/>
              <a:t> </a:t>
            </a:r>
            <a:r>
              <a:rPr lang="en-GB" dirty="0" err="1"/>
              <a:t>nhw’n</a:t>
            </a:r>
            <a:r>
              <a:rPr lang="en-GB" dirty="0"/>
              <a:t> </a:t>
            </a:r>
            <a:r>
              <a:rPr lang="en-GB" dirty="0" err="1"/>
              <a:t>gyfarwydd</a:t>
            </a:r>
            <a:r>
              <a:rPr lang="en-GB" dirty="0"/>
              <a:t> </a:t>
            </a:r>
            <a:r>
              <a:rPr lang="en-GB" dirty="0" err="1"/>
              <a:t>i</a:t>
            </a:r>
            <a:r>
              <a:rPr lang="en-GB" dirty="0"/>
              <a:t> chi, dim </a:t>
            </a:r>
            <a:r>
              <a:rPr lang="en-GB" dirty="0" err="1"/>
              <a:t>ond</a:t>
            </a:r>
            <a:r>
              <a:rPr lang="en-GB" dirty="0"/>
              <a:t> </a:t>
            </a:r>
            <a:r>
              <a:rPr lang="en-GB" dirty="0" err="1"/>
              <a:t>i</a:t>
            </a:r>
            <a:r>
              <a:rPr lang="en-GB" dirty="0"/>
              <a:t> </a:t>
            </a:r>
            <a:r>
              <a:rPr lang="en-GB" dirty="0" err="1"/>
              <a:t>wneud</a:t>
            </a:r>
            <a:r>
              <a:rPr lang="en-GB" dirty="0"/>
              <a:t> </a:t>
            </a:r>
            <a:r>
              <a:rPr lang="en-GB" dirty="0" err="1"/>
              <a:t>i'ch</a:t>
            </a:r>
            <a:r>
              <a:rPr lang="en-GB" dirty="0"/>
              <a:t> </a:t>
            </a:r>
            <a:r>
              <a:rPr lang="en-GB" dirty="0" err="1"/>
              <a:t>ysgrifennu</a:t>
            </a:r>
            <a:r>
              <a:rPr lang="en-GB" dirty="0"/>
              <a:t> </a:t>
            </a:r>
            <a:r>
              <a:rPr lang="en-GB" dirty="0" err="1"/>
              <a:t>ymddangos</a:t>
            </a:r>
            <a:r>
              <a:rPr lang="en-GB" dirty="0"/>
              <a:t> </a:t>
            </a:r>
            <a:r>
              <a:rPr lang="en-GB" dirty="0" err="1"/>
              <a:t>yn</a:t>
            </a:r>
            <a:r>
              <a:rPr lang="en-GB" dirty="0"/>
              <a:t> "</a:t>
            </a:r>
            <a:r>
              <a:rPr lang="en-GB" dirty="0" err="1"/>
              <a:t>academaidd</a:t>
            </a:r>
            <a:r>
              <a:rPr lang="en-GB" dirty="0"/>
              <a:t>". </a:t>
            </a:r>
            <a:r>
              <a:rPr lang="en-GB" dirty="0" err="1"/>
              <a:t>Defnyddiwch</a:t>
            </a:r>
            <a:r>
              <a:rPr lang="en-GB" dirty="0"/>
              <a:t> </a:t>
            </a:r>
            <a:r>
              <a:rPr lang="en-GB" dirty="0" err="1"/>
              <a:t>iaith</a:t>
            </a:r>
            <a:r>
              <a:rPr lang="en-GB" dirty="0"/>
              <a:t> </a:t>
            </a:r>
            <a:r>
              <a:rPr lang="en-GB" dirty="0" err="1"/>
              <a:t>syml</a:t>
            </a:r>
            <a:r>
              <a:rPr lang="en-GB" dirty="0"/>
              <a:t>. Mae </a:t>
            </a:r>
            <a:r>
              <a:rPr lang="en-GB" dirty="0" err="1"/>
              <a:t>angen</a:t>
            </a:r>
            <a:r>
              <a:rPr lang="en-GB" dirty="0"/>
              <a:t> </a:t>
            </a:r>
            <a:r>
              <a:rPr lang="en-GB" dirty="0" err="1"/>
              <a:t>i'ch</a:t>
            </a:r>
            <a:r>
              <a:rPr lang="en-GB" dirty="0"/>
              <a:t> </a:t>
            </a:r>
            <a:r>
              <a:rPr lang="en-GB" dirty="0" err="1"/>
              <a:t>darllenydd</a:t>
            </a:r>
            <a:r>
              <a:rPr lang="en-GB" dirty="0"/>
              <a:t> </a:t>
            </a:r>
            <a:r>
              <a:rPr lang="en-GB" dirty="0" err="1"/>
              <a:t>ddeall</a:t>
            </a:r>
            <a:r>
              <a:rPr lang="en-GB" dirty="0"/>
              <a:t> y </a:t>
            </a:r>
            <a:r>
              <a:rPr lang="en-GB" dirty="0" err="1"/>
              <a:t>wybodaeth</a:t>
            </a:r>
            <a:r>
              <a:rPr lang="en-GB" dirty="0"/>
              <a:t> </a:t>
            </a:r>
            <a:r>
              <a:rPr lang="en-GB" dirty="0" err="1"/>
              <a:t>neu'r</a:t>
            </a:r>
            <a:r>
              <a:rPr lang="en-GB" dirty="0"/>
              <a:t> </a:t>
            </a:r>
            <a:r>
              <a:rPr lang="en-GB" dirty="0" err="1"/>
              <a:t>syniadau</a:t>
            </a:r>
            <a:r>
              <a:rPr lang="en-GB" dirty="0"/>
              <a:t> </a:t>
            </a:r>
            <a:r>
              <a:rPr lang="en-GB" dirty="0" err="1"/>
              <a:t>rydych</a:t>
            </a:r>
            <a:r>
              <a:rPr lang="en-GB" dirty="0"/>
              <a:t> </a:t>
            </a:r>
            <a:r>
              <a:rPr lang="en-GB" dirty="0" err="1"/>
              <a:t>chi'n</a:t>
            </a:r>
            <a:r>
              <a:rPr lang="en-GB" dirty="0"/>
              <a:t> </a:t>
            </a:r>
            <a:r>
              <a:rPr lang="en-GB" dirty="0" err="1"/>
              <a:t>eu</a:t>
            </a:r>
            <a:r>
              <a:rPr lang="en-GB" dirty="0"/>
              <a:t> </a:t>
            </a:r>
            <a:r>
              <a:rPr lang="en-GB" dirty="0" err="1"/>
              <a:t>cyfleu</a:t>
            </a:r>
            <a:r>
              <a:rPr lang="en-GB" dirty="0"/>
              <a:t>.</a:t>
            </a:r>
          </a:p>
          <a:p>
            <a:endParaRPr lang="en-GB" dirty="0"/>
          </a:p>
          <a:p>
            <a:r>
              <a:rPr lang="en-GB" dirty="0" err="1"/>
              <a:t>Cyfathrebu'n</a:t>
            </a:r>
            <a:r>
              <a:rPr lang="en-GB" dirty="0"/>
              <a:t> </a:t>
            </a:r>
            <a:r>
              <a:rPr lang="en-GB" dirty="0" err="1"/>
              <a:t>gryno</a:t>
            </a:r>
            <a:r>
              <a:rPr lang="en-GB" dirty="0"/>
              <a:t> </a:t>
            </a:r>
            <a:r>
              <a:rPr lang="en-GB" dirty="0" err="1"/>
              <a:t>heb</a:t>
            </a:r>
            <a:r>
              <a:rPr lang="en-GB" dirty="0"/>
              <a:t> golli </a:t>
            </a:r>
            <a:r>
              <a:rPr lang="en-GB" dirty="0" err="1"/>
              <a:t>gwybodaeth</a:t>
            </a:r>
            <a:r>
              <a:rPr lang="en-GB" dirty="0"/>
              <a:t> </a:t>
            </a:r>
            <a:r>
              <a:rPr lang="en-GB" dirty="0" err="1"/>
              <a:t>nac</a:t>
            </a:r>
            <a:r>
              <a:rPr lang="en-GB" dirty="0"/>
              <a:t> </a:t>
            </a:r>
            <a:r>
              <a:rPr lang="en-GB" dirty="0" err="1"/>
              <a:t>ystyr</a:t>
            </a:r>
            <a:r>
              <a:rPr lang="en-GB" dirty="0"/>
              <a:t> </a:t>
            </a:r>
            <a:r>
              <a:rPr lang="en-GB" dirty="0" err="1"/>
              <a:t>hanfodol</a:t>
            </a:r>
            <a:r>
              <a:rPr lang="en-GB" dirty="0"/>
              <a:t>. </a:t>
            </a:r>
            <a:r>
              <a:rPr lang="en-GB" dirty="0" err="1"/>
              <a:t>Yn</a:t>
            </a:r>
            <a:r>
              <a:rPr lang="en-GB" dirty="0"/>
              <a:t> </a:t>
            </a:r>
            <a:r>
              <a:rPr lang="en-GB" dirty="0" err="1"/>
              <a:t>aml</a:t>
            </a:r>
            <a:r>
              <a:rPr lang="en-GB" dirty="0"/>
              <a:t> </a:t>
            </a:r>
            <a:r>
              <a:rPr lang="en-GB" dirty="0" err="1"/>
              <a:t>mae'n</a:t>
            </a:r>
            <a:r>
              <a:rPr lang="en-GB" dirty="0"/>
              <a:t> haws </a:t>
            </a:r>
            <a:r>
              <a:rPr lang="en-GB" dirty="0" err="1"/>
              <a:t>ysgrifennu'n</a:t>
            </a:r>
            <a:r>
              <a:rPr lang="en-GB" dirty="0"/>
              <a:t> </a:t>
            </a:r>
            <a:r>
              <a:rPr lang="en-GB" dirty="0" err="1"/>
              <a:t>rhugl</a:t>
            </a:r>
            <a:r>
              <a:rPr lang="en-GB" dirty="0"/>
              <a:t> ac </a:t>
            </a:r>
            <a:r>
              <a:rPr lang="en-GB" dirty="0" err="1"/>
              <a:t>yna</a:t>
            </a:r>
            <a:r>
              <a:rPr lang="en-GB" dirty="0"/>
              <a:t> </a:t>
            </a:r>
            <a:r>
              <a:rPr lang="en-GB" dirty="0" err="1"/>
              <a:t>golygu</a:t>
            </a:r>
            <a:r>
              <a:rPr lang="en-GB" dirty="0"/>
              <a:t> </a:t>
            </a:r>
            <a:r>
              <a:rPr lang="en-GB" dirty="0" err="1"/>
              <a:t>geiriau</a:t>
            </a:r>
            <a:r>
              <a:rPr lang="en-GB" dirty="0"/>
              <a:t> ac </a:t>
            </a:r>
            <a:r>
              <a:rPr lang="en-GB" dirty="0" err="1"/>
              <a:t>ymadroddion</a:t>
            </a:r>
            <a:r>
              <a:rPr lang="en-GB" dirty="0"/>
              <a:t> </a:t>
            </a:r>
            <a:r>
              <a:rPr lang="en-GB" dirty="0" err="1"/>
              <a:t>diangen</a:t>
            </a:r>
            <a:r>
              <a:rPr lang="en-GB" dirty="0"/>
              <a:t>.</a:t>
            </a:r>
          </a:p>
        </p:txBody>
      </p:sp>
      <p:sp>
        <p:nvSpPr>
          <p:cNvPr id="4" name="Content Placeholder 3">
            <a:extLst>
              <a:ext uri="{FF2B5EF4-FFF2-40B4-BE49-F238E27FC236}">
                <a16:creationId xmlns:a16="http://schemas.microsoft.com/office/drawing/2014/main" id="{A79EEBBB-90D2-4151-9E9E-5375DA84F770}"/>
              </a:ext>
            </a:extLst>
          </p:cNvPr>
          <p:cNvSpPr>
            <a:spLocks noGrp="1"/>
          </p:cNvSpPr>
          <p:nvPr>
            <p:ph sz="half" idx="2"/>
          </p:nvPr>
        </p:nvSpPr>
        <p:spPr/>
        <p:txBody>
          <a:bodyPr>
            <a:normAutofit fontScale="70000" lnSpcReduction="20000"/>
          </a:bodyPr>
          <a:lstStyle/>
          <a:p>
            <a:pPr algn="l"/>
            <a:r>
              <a:rPr lang="en-GB" b="0" i="1" dirty="0">
                <a:solidFill>
                  <a:srgbClr val="333333"/>
                </a:solidFill>
                <a:effectLst/>
                <a:latin typeface="Arial" panose="020B0604020202020204" pitchFamily="34" charset="0"/>
              </a:rPr>
              <a:t>Do not be tempted to use complex language or expressions that are not your own, just to make your writing appear "academic". Use straightforward language. Your reader needs to understand the information or ideas that you are conveying.</a:t>
            </a:r>
          </a:p>
          <a:p>
            <a:pPr marL="0" indent="0" algn="l">
              <a:buNone/>
            </a:pPr>
            <a:endParaRPr lang="en-GB" b="0" i="1" dirty="0">
              <a:solidFill>
                <a:srgbClr val="333333"/>
              </a:solidFill>
              <a:effectLst/>
              <a:latin typeface="Arial" panose="020B0604020202020204" pitchFamily="34" charset="0"/>
            </a:endParaRPr>
          </a:p>
          <a:p>
            <a:pPr algn="l"/>
            <a:r>
              <a:rPr lang="en-GB" b="0" i="1" dirty="0">
                <a:solidFill>
                  <a:srgbClr val="333333"/>
                </a:solidFill>
                <a:effectLst/>
                <a:latin typeface="Arial" panose="020B0604020202020204" pitchFamily="34" charset="0"/>
              </a:rPr>
              <a:t>Communicate succinctly without losing vital information or meaning. It is often easier to write fluently and then to edit out unnecessary words and phrases.</a:t>
            </a:r>
          </a:p>
          <a:p>
            <a:endParaRPr lang="en-GB" dirty="0"/>
          </a:p>
        </p:txBody>
      </p:sp>
    </p:spTree>
    <p:extLst>
      <p:ext uri="{BB962C8B-B14F-4D97-AF65-F5344CB8AC3E}">
        <p14:creationId xmlns:p14="http://schemas.microsoft.com/office/powerpoint/2010/main" val="570288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58DE3D5-6A13-5D40-535B-C49A099CD50C}"/>
              </a:ext>
            </a:extLst>
          </p:cNvPr>
          <p:cNvSpPr>
            <a:spLocks noGrp="1"/>
          </p:cNvSpPr>
          <p:nvPr>
            <p:ph type="title"/>
          </p:nvPr>
        </p:nvSpPr>
        <p:spPr/>
        <p:txBody>
          <a:bodyPr/>
          <a:lstStyle/>
          <a:p>
            <a:r>
              <a:rPr lang="en-GB" dirty="0" err="1"/>
              <a:t>Tasg</a:t>
            </a:r>
            <a:r>
              <a:rPr lang="en-GB" dirty="0"/>
              <a:t> </a:t>
            </a:r>
            <a:r>
              <a:rPr lang="en-GB" dirty="0" err="1"/>
              <a:t>ysgrifennu</a:t>
            </a:r>
            <a:br>
              <a:rPr lang="en-GB" dirty="0"/>
            </a:br>
            <a:r>
              <a:rPr lang="en-GB" dirty="0"/>
              <a:t>Writing </a:t>
            </a:r>
            <a:r>
              <a:rPr lang="en-GB" i="1" dirty="0"/>
              <a:t>task</a:t>
            </a:r>
            <a:endParaRPr lang="en-GB" dirty="0"/>
          </a:p>
        </p:txBody>
      </p:sp>
      <p:pic>
        <p:nvPicPr>
          <p:cNvPr id="5" name="Cyfryngau Ar-lein 4" title="2 Minute Timer - Relaxing Music on the Beach">
            <a:hlinkClick r:id="" action="ppaction://media"/>
            <a:extLst>
              <a:ext uri="{FF2B5EF4-FFF2-40B4-BE49-F238E27FC236}">
                <a16:creationId xmlns:a16="http://schemas.microsoft.com/office/drawing/2014/main" id="{87D51ED4-1C5F-BC76-38BC-B84655158A40}"/>
              </a:ext>
            </a:extLst>
          </p:cNvPr>
          <p:cNvPicPr>
            <a:picLocks noRot="1" noChangeAspect="1"/>
          </p:cNvPicPr>
          <p:nvPr>
            <a:videoFile r:link="rId1"/>
          </p:nvPr>
        </p:nvPicPr>
        <p:blipFill>
          <a:blip r:embed="rId3"/>
          <a:stretch>
            <a:fillRect/>
          </a:stretch>
        </p:blipFill>
        <p:spPr>
          <a:xfrm>
            <a:off x="1045882" y="1845026"/>
            <a:ext cx="5926597" cy="3348527"/>
          </a:xfrm>
          <a:prstGeom prst="rect">
            <a:avLst/>
          </a:prstGeom>
        </p:spPr>
      </p:pic>
    </p:spTree>
    <p:extLst>
      <p:ext uri="{BB962C8B-B14F-4D97-AF65-F5344CB8AC3E}">
        <p14:creationId xmlns:p14="http://schemas.microsoft.com/office/powerpoint/2010/main" val="1394933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69CB0-EF2D-6BF5-5727-E4C55425862C}"/>
              </a:ext>
            </a:extLst>
          </p:cNvPr>
          <p:cNvSpPr>
            <a:spLocks noGrp="1"/>
          </p:cNvSpPr>
          <p:nvPr>
            <p:ph type="title"/>
          </p:nvPr>
        </p:nvSpPr>
        <p:spPr/>
        <p:txBody>
          <a:bodyPr/>
          <a:lstStyle/>
          <a:p>
            <a:r>
              <a:rPr lang="en-GB" dirty="0">
                <a:ea typeface="Calibri Light"/>
                <a:cs typeface="Calibri Light"/>
              </a:rPr>
              <a:t>'The Pomodoro Technique'</a:t>
            </a:r>
            <a:endParaRPr lang="en-GB" dirty="0"/>
          </a:p>
        </p:txBody>
      </p:sp>
      <p:pic>
        <p:nvPicPr>
          <p:cNvPr id="3" name="Online Media 2" title="POMODORO TECHNIQUE - My Favorite Tool to Improve Studying and Productivity">
            <a:hlinkClick r:id="" action="ppaction://media"/>
            <a:extLst>
              <a:ext uri="{FF2B5EF4-FFF2-40B4-BE49-F238E27FC236}">
                <a16:creationId xmlns:a16="http://schemas.microsoft.com/office/drawing/2014/main" id="{C7A3844F-3F4F-D26E-B1B6-6CA1BE1EBE8C}"/>
              </a:ext>
            </a:extLst>
          </p:cNvPr>
          <p:cNvPicPr>
            <a:picLocks noRot="1" noChangeAspect="1"/>
          </p:cNvPicPr>
          <p:nvPr>
            <a:videoFile r:link="rId1"/>
          </p:nvPr>
        </p:nvPicPr>
        <p:blipFill>
          <a:blip r:embed="rId3"/>
          <a:stretch>
            <a:fillRect/>
          </a:stretch>
        </p:blipFill>
        <p:spPr>
          <a:xfrm>
            <a:off x="267286" y="1523853"/>
            <a:ext cx="7315200" cy="4133850"/>
          </a:xfrm>
          <a:prstGeom prst="rect">
            <a:avLst/>
          </a:prstGeom>
        </p:spPr>
      </p:pic>
    </p:spTree>
    <p:extLst>
      <p:ext uri="{BB962C8B-B14F-4D97-AF65-F5344CB8AC3E}">
        <p14:creationId xmlns:p14="http://schemas.microsoft.com/office/powerpoint/2010/main" val="119733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441896" y="558912"/>
            <a:ext cx="4542479" cy="4543359"/>
          </a:xfrm>
        </p:spPr>
        <p:txBody>
          <a:bodyPr>
            <a:normAutofit fontScale="90000"/>
          </a:bodyPr>
          <a:lstStyle/>
          <a:p>
            <a:pPr algn="l"/>
            <a:br>
              <a:rPr lang="en-US">
                <a:solidFill>
                  <a:schemeClr val="bg1"/>
                </a:solidFill>
                <a:latin typeface="Helvetica" pitchFamily="2" charset="0"/>
              </a:rPr>
            </a:br>
            <a:br>
              <a:rPr lang="en-US">
                <a:solidFill>
                  <a:schemeClr val="bg1"/>
                </a:solidFill>
                <a:latin typeface="Helvetica" pitchFamily="2" charset="0"/>
              </a:rPr>
            </a:br>
            <a:r>
              <a:rPr lang="en-US" err="1">
                <a:solidFill>
                  <a:schemeClr val="bg1"/>
                </a:solidFill>
                <a:latin typeface="Helvetica" pitchFamily="2" charset="0"/>
              </a:rPr>
              <a:t>Unrhyw</a:t>
            </a:r>
            <a:r>
              <a:rPr lang="en-US">
                <a:solidFill>
                  <a:schemeClr val="bg1"/>
                </a:solidFill>
                <a:latin typeface="Helvetica" pitchFamily="2" charset="0"/>
              </a:rPr>
              <a:t> </a:t>
            </a:r>
            <a:r>
              <a:rPr lang="en-US" err="1">
                <a:solidFill>
                  <a:schemeClr val="bg1"/>
                </a:solidFill>
                <a:latin typeface="Helvetica" pitchFamily="2" charset="0"/>
              </a:rPr>
              <a:t>gwestiynau</a:t>
            </a:r>
            <a:r>
              <a:rPr lang="en-US">
                <a:solidFill>
                  <a:schemeClr val="bg1"/>
                </a:solidFill>
                <a:latin typeface="Helvetica" pitchFamily="2" charset="0"/>
              </a:rPr>
              <a:t> </a:t>
            </a:r>
            <a:r>
              <a:rPr lang="en-US" err="1">
                <a:solidFill>
                  <a:schemeClr val="bg1"/>
                </a:solidFill>
                <a:latin typeface="Helvetica" pitchFamily="2" charset="0"/>
              </a:rPr>
              <a:t>hyd</a:t>
            </a:r>
            <a:r>
              <a:rPr lang="en-US">
                <a:solidFill>
                  <a:schemeClr val="bg1"/>
                </a:solidFill>
                <a:latin typeface="Helvetica" pitchFamily="2" charset="0"/>
              </a:rPr>
              <a:t> </a:t>
            </a:r>
            <a:r>
              <a:rPr lang="en-US" err="1">
                <a:solidFill>
                  <a:schemeClr val="bg1"/>
                </a:solidFill>
                <a:latin typeface="Helvetica" pitchFamily="2" charset="0"/>
              </a:rPr>
              <a:t>yma</a:t>
            </a:r>
            <a:r>
              <a:rPr lang="en-US">
                <a:solidFill>
                  <a:schemeClr val="bg1"/>
                </a:solidFill>
                <a:latin typeface="Helvetica" pitchFamily="2" charset="0"/>
              </a:rPr>
              <a:t>?</a:t>
            </a:r>
            <a:br>
              <a:rPr lang="en-US">
                <a:solidFill>
                  <a:schemeClr val="bg1"/>
                </a:solidFill>
                <a:latin typeface="Helvetica" pitchFamily="2" charset="0"/>
              </a:rPr>
            </a:br>
            <a:br>
              <a:rPr lang="en-US">
                <a:solidFill>
                  <a:schemeClr val="bg1"/>
                </a:solidFill>
                <a:latin typeface="Helvetica" pitchFamily="2" charset="0"/>
              </a:rPr>
            </a:br>
            <a:r>
              <a:rPr lang="en-US" i="1">
                <a:solidFill>
                  <a:schemeClr val="bg1"/>
                </a:solidFill>
                <a:latin typeface="Helvetica" pitchFamily="2" charset="0"/>
              </a:rPr>
              <a:t>Any questions so far?</a:t>
            </a: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3634290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400" b="1" dirty="0"/>
              <a:t>Tri </a:t>
            </a:r>
            <a:r>
              <a:rPr lang="en-GB" sz="2400" b="1" dirty="0" err="1"/>
              <a:t>prif</a:t>
            </a:r>
            <a:r>
              <a:rPr lang="en-GB" sz="2400" b="1" dirty="0"/>
              <a:t> </a:t>
            </a:r>
            <a:r>
              <a:rPr lang="en-GB" sz="2400" b="1" dirty="0" err="1"/>
              <a:t>fath</a:t>
            </a:r>
            <a:r>
              <a:rPr lang="en-GB" sz="2400" b="1" dirty="0"/>
              <a:t> o </a:t>
            </a:r>
            <a:r>
              <a:rPr lang="en-GB" sz="2400" b="1" dirty="0" err="1"/>
              <a:t>ysgrifennu</a:t>
            </a:r>
            <a:r>
              <a:rPr lang="en-GB" sz="2400" b="1" dirty="0"/>
              <a:t> </a:t>
            </a:r>
            <a:r>
              <a:rPr lang="en-GB" sz="2400" b="1" dirty="0" err="1"/>
              <a:t>academaidd</a:t>
            </a:r>
            <a:br>
              <a:rPr lang="en-GB" sz="2400" b="1" dirty="0"/>
            </a:br>
            <a:r>
              <a:rPr lang="en-GB" sz="2400" b="1" i="1" dirty="0"/>
              <a:t>Three main groups of academic writing</a:t>
            </a:r>
            <a:r>
              <a:rPr lang="en-GB" sz="2400" b="1" dirty="0"/>
              <a:t>		 </a:t>
            </a:r>
            <a:r>
              <a:rPr lang="en-US" sz="2400" b="1" dirty="0"/>
              <a:t>				</a:t>
            </a:r>
            <a:endParaRPr lang="en-GB" sz="2400" b="1" dirty="0"/>
          </a:p>
        </p:txBody>
      </p:sp>
      <p:graphicFrame>
        <p:nvGraphicFramePr>
          <p:cNvPr id="2" name="Content Placeholder 1">
            <a:extLst>
              <a:ext uri="{FF2B5EF4-FFF2-40B4-BE49-F238E27FC236}">
                <a16:creationId xmlns:a16="http://schemas.microsoft.com/office/drawing/2014/main" id="{AD03AD67-C261-4E59-A1C5-7DEB2D011543}"/>
              </a:ext>
            </a:extLst>
          </p:cNvPr>
          <p:cNvGraphicFramePr>
            <a:graphicFrameLocks noGrp="1"/>
          </p:cNvGraphicFramePr>
          <p:nvPr>
            <p:ph sz="half" idx="4294967295"/>
            <p:extLst>
              <p:ext uri="{D42A27DB-BD31-4B8C-83A1-F6EECF244321}">
                <p14:modId xmlns:p14="http://schemas.microsoft.com/office/powerpoint/2010/main" val="1308323697"/>
              </p:ext>
            </p:extLst>
          </p:nvPr>
        </p:nvGraphicFramePr>
        <p:xfrm>
          <a:off x="4979988" y="1352550"/>
          <a:ext cx="4164012" cy="44180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1">
            <a:extLst>
              <a:ext uri="{FF2B5EF4-FFF2-40B4-BE49-F238E27FC236}">
                <a16:creationId xmlns:a16="http://schemas.microsoft.com/office/drawing/2014/main" id="{664214AF-CF9A-4946-B47E-1D0A50A31704}"/>
              </a:ext>
            </a:extLst>
          </p:cNvPr>
          <p:cNvGraphicFramePr>
            <a:graphicFrameLocks/>
          </p:cNvGraphicFramePr>
          <p:nvPr>
            <p:extLst>
              <p:ext uri="{D42A27DB-BD31-4B8C-83A1-F6EECF244321}">
                <p14:modId xmlns:p14="http://schemas.microsoft.com/office/powerpoint/2010/main" val="1033344923"/>
              </p:ext>
            </p:extLst>
          </p:nvPr>
        </p:nvGraphicFramePr>
        <p:xfrm>
          <a:off x="348018" y="1352550"/>
          <a:ext cx="4444644" cy="443535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27045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Llun 2" descr="Llun yn cynnwys testun, llun sgrin, bedyddfaen, dyluniad&#10;&#10;Wedi cynhyrchu’r disgrifiad yn awtomatig">
            <a:extLst>
              <a:ext uri="{FF2B5EF4-FFF2-40B4-BE49-F238E27FC236}">
                <a16:creationId xmlns:a16="http://schemas.microsoft.com/office/drawing/2014/main" id="{A7150140-B91F-0ABC-B1A0-C9BBD6300CAE}"/>
              </a:ext>
            </a:extLst>
          </p:cNvPr>
          <p:cNvPicPr>
            <a:picLocks noChangeAspect="1"/>
          </p:cNvPicPr>
          <p:nvPr/>
        </p:nvPicPr>
        <p:blipFill>
          <a:blip r:embed="rId3"/>
          <a:stretch>
            <a:fillRect/>
          </a:stretch>
        </p:blipFill>
        <p:spPr>
          <a:xfrm>
            <a:off x="342900" y="1261585"/>
            <a:ext cx="8628366" cy="4422039"/>
          </a:xfrm>
          <a:prstGeom prst="rect">
            <a:avLst/>
          </a:prstGeom>
        </p:spPr>
      </p:pic>
    </p:spTree>
    <p:extLst>
      <p:ext uri="{BB962C8B-B14F-4D97-AF65-F5344CB8AC3E}">
        <p14:creationId xmlns:p14="http://schemas.microsoft.com/office/powerpoint/2010/main" val="3452455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B1E930CA-7D3B-CBA6-412C-12A947A6CDE7}"/>
              </a:ext>
            </a:extLst>
          </p:cNvPr>
          <p:cNvGraphicFramePr/>
          <p:nvPr>
            <p:extLst>
              <p:ext uri="{D42A27DB-BD31-4B8C-83A1-F6EECF244321}">
                <p14:modId xmlns:p14="http://schemas.microsoft.com/office/powerpoint/2010/main" val="190536558"/>
              </p:ext>
            </p:extLst>
          </p:nvPr>
        </p:nvGraphicFramePr>
        <p:xfrm>
          <a:off x="203200" y="519953"/>
          <a:ext cx="7918824" cy="52294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itl 7">
            <a:extLst>
              <a:ext uri="{FF2B5EF4-FFF2-40B4-BE49-F238E27FC236}">
                <a16:creationId xmlns:a16="http://schemas.microsoft.com/office/drawing/2014/main" id="{010ADB4E-A97B-07D5-1D07-87CF135A6765}"/>
              </a:ext>
            </a:extLst>
          </p:cNvPr>
          <p:cNvSpPr>
            <a:spLocks noGrp="1"/>
          </p:cNvSpPr>
          <p:nvPr>
            <p:ph type="title"/>
          </p:nvPr>
        </p:nvSpPr>
        <p:spPr/>
        <p:txBody>
          <a:bodyPr/>
          <a:lstStyle/>
          <a:p>
            <a:r>
              <a:rPr lang="en-GB" dirty="0" err="1"/>
              <a:t>Cwestiynau</a:t>
            </a:r>
            <a:r>
              <a:rPr lang="en-GB" dirty="0"/>
              <a:t> </a:t>
            </a:r>
            <a:r>
              <a:rPr lang="en-GB" dirty="0" err="1"/>
              <a:t>allweddol</a:t>
            </a:r>
            <a:br>
              <a:rPr lang="en-GB" dirty="0"/>
            </a:br>
            <a:r>
              <a:rPr lang="en-GB" i="1" dirty="0"/>
              <a:t>Key questions</a:t>
            </a:r>
            <a:endParaRPr lang="en-GB" dirty="0"/>
          </a:p>
        </p:txBody>
      </p:sp>
    </p:spTree>
    <p:extLst>
      <p:ext uri="{BB962C8B-B14F-4D97-AF65-F5344CB8AC3E}">
        <p14:creationId xmlns:p14="http://schemas.microsoft.com/office/powerpoint/2010/main" val="3224052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10;&#10;Description automatically generated">
            <a:extLst>
              <a:ext uri="{FF2B5EF4-FFF2-40B4-BE49-F238E27FC236}">
                <a16:creationId xmlns:a16="http://schemas.microsoft.com/office/drawing/2014/main" id="{7BFC5322-3D31-1D82-C932-C3CA8FD4E8B1}"/>
              </a:ext>
            </a:extLst>
          </p:cNvPr>
          <p:cNvPicPr>
            <a:picLocks noChangeAspect="1"/>
          </p:cNvPicPr>
          <p:nvPr/>
        </p:nvPicPr>
        <p:blipFill>
          <a:blip r:embed="rId2"/>
          <a:stretch>
            <a:fillRect/>
          </a:stretch>
        </p:blipFill>
        <p:spPr>
          <a:xfrm>
            <a:off x="1627179" y="44148"/>
            <a:ext cx="5530287" cy="6356652"/>
          </a:xfrm>
          <a:prstGeom prst="rect">
            <a:avLst/>
          </a:prstGeom>
        </p:spPr>
      </p:pic>
      <p:sp>
        <p:nvSpPr>
          <p:cNvPr id="5" name="TextBox 4">
            <a:extLst>
              <a:ext uri="{FF2B5EF4-FFF2-40B4-BE49-F238E27FC236}">
                <a16:creationId xmlns:a16="http://schemas.microsoft.com/office/drawing/2014/main" id="{C70CB90A-989D-CB8D-BD8D-BD4534EB2E31}"/>
              </a:ext>
            </a:extLst>
          </p:cNvPr>
          <p:cNvSpPr txBox="1"/>
          <p:nvPr/>
        </p:nvSpPr>
        <p:spPr>
          <a:xfrm>
            <a:off x="2543226" y="6444520"/>
            <a:ext cx="4614240" cy="369332"/>
          </a:xfrm>
          <a:prstGeom prst="rect">
            <a:avLst/>
          </a:prstGeom>
          <a:noFill/>
        </p:spPr>
        <p:txBody>
          <a:bodyPr wrap="square">
            <a:spAutoFit/>
          </a:bodyPr>
          <a:lstStyle/>
          <a:p>
            <a:r>
              <a:rPr lang="en-GB">
                <a:highlight>
                  <a:srgbClr val="C0C0C0"/>
                </a:highlight>
                <a:hlinkClick r:id="rId3"/>
              </a:rPr>
              <a:t>Critical_Thinking.pdf (plymouth.ac.uk)</a:t>
            </a:r>
            <a:endParaRPr lang="en-GB">
              <a:highlight>
                <a:srgbClr val="C0C0C0"/>
              </a:highlight>
            </a:endParaRPr>
          </a:p>
        </p:txBody>
      </p:sp>
    </p:spTree>
    <p:extLst>
      <p:ext uri="{BB962C8B-B14F-4D97-AF65-F5344CB8AC3E}">
        <p14:creationId xmlns:p14="http://schemas.microsoft.com/office/powerpoint/2010/main" val="3936941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1906AC93-3D08-D8CD-48B3-861D867C1E48}"/>
              </a:ext>
            </a:extLst>
          </p:cNvPr>
          <p:cNvSpPr>
            <a:spLocks noGrp="1"/>
          </p:cNvSpPr>
          <p:nvPr>
            <p:ph type="title"/>
          </p:nvPr>
        </p:nvSpPr>
        <p:spPr>
          <a:xfrm>
            <a:off x="206086" y="323563"/>
            <a:ext cx="7886700" cy="1325563"/>
          </a:xfrm>
        </p:spPr>
        <p:txBody>
          <a:bodyPr>
            <a:normAutofit fontScale="90000"/>
          </a:bodyPr>
          <a:lstStyle/>
          <a:p>
            <a:r>
              <a:rPr lang="en-GB" err="1"/>
              <a:t>Canllawiau</a:t>
            </a:r>
            <a:r>
              <a:rPr lang="en-GB"/>
              <a:t> </a:t>
            </a:r>
            <a:r>
              <a:rPr lang="en-GB" err="1"/>
              <a:t>ysgrifennu</a:t>
            </a:r>
            <a:r>
              <a:rPr lang="en-GB"/>
              <a:t> </a:t>
            </a:r>
            <a:r>
              <a:rPr lang="en-GB" err="1"/>
              <a:t>academaidd</a:t>
            </a:r>
            <a:br>
              <a:rPr lang="en-GB"/>
            </a:br>
            <a:r>
              <a:rPr lang="en-GB" i="1"/>
              <a:t>Academic writing guidance</a:t>
            </a:r>
            <a:endParaRPr lang="en-GB"/>
          </a:p>
        </p:txBody>
      </p:sp>
      <p:sp>
        <p:nvSpPr>
          <p:cNvPr id="3" name="Dalfan Cynnwys 2">
            <a:extLst>
              <a:ext uri="{FF2B5EF4-FFF2-40B4-BE49-F238E27FC236}">
                <a16:creationId xmlns:a16="http://schemas.microsoft.com/office/drawing/2014/main" id="{4CF914A1-AE42-C229-33D3-216F007AED8E}"/>
              </a:ext>
            </a:extLst>
          </p:cNvPr>
          <p:cNvSpPr>
            <a:spLocks noGrp="1"/>
          </p:cNvSpPr>
          <p:nvPr>
            <p:ph idx="1"/>
          </p:nvPr>
        </p:nvSpPr>
        <p:spPr>
          <a:xfrm>
            <a:off x="628650" y="1825625"/>
            <a:ext cx="7039841" cy="4351338"/>
          </a:xfrm>
        </p:spPr>
        <p:txBody>
          <a:bodyPr/>
          <a:lstStyle/>
          <a:p>
            <a:pPr marL="0" indent="0">
              <a:buNone/>
            </a:pPr>
            <a:r>
              <a:rPr lang="en-GB"/>
              <a:t>CYMRAEG: </a:t>
            </a:r>
            <a:r>
              <a:rPr lang="en-GB">
                <a:hlinkClick r:id="rId2"/>
              </a:rPr>
              <a:t>https://moodle.uwtsd.ac.uk/mod/url/view.php?id=534119</a:t>
            </a:r>
            <a:r>
              <a:rPr lang="en-GB"/>
              <a:t> </a:t>
            </a:r>
          </a:p>
          <a:p>
            <a:pPr marL="0" indent="0">
              <a:buNone/>
            </a:pPr>
            <a:endParaRPr lang="en-GB"/>
          </a:p>
          <a:p>
            <a:pPr marL="0" indent="0">
              <a:buNone/>
            </a:pPr>
            <a:r>
              <a:rPr lang="en-GB" i="1"/>
              <a:t>ENGLISH: </a:t>
            </a:r>
            <a:r>
              <a:rPr lang="en-GB">
                <a:hlinkClick r:id="rId3"/>
              </a:rPr>
              <a:t>https://moodle.uwtsd.ac.uk/mod/url/view.php?id=534121</a:t>
            </a:r>
            <a:r>
              <a:rPr lang="en-GB"/>
              <a:t> </a:t>
            </a:r>
          </a:p>
        </p:txBody>
      </p:sp>
    </p:spTree>
    <p:extLst>
      <p:ext uri="{BB962C8B-B14F-4D97-AF65-F5344CB8AC3E}">
        <p14:creationId xmlns:p14="http://schemas.microsoft.com/office/powerpoint/2010/main" val="3048977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AB02521C-F72F-0548-4819-0ABA4336AE5E}"/>
              </a:ext>
            </a:extLst>
          </p:cNvPr>
          <p:cNvSpPr>
            <a:spLocks noGrp="1"/>
          </p:cNvSpPr>
          <p:nvPr>
            <p:ph type="title"/>
          </p:nvPr>
        </p:nvSpPr>
        <p:spPr/>
        <p:txBody>
          <a:bodyPr/>
          <a:lstStyle/>
          <a:p>
            <a:r>
              <a:rPr lang="en-GB" err="1"/>
              <a:t>Symud</a:t>
            </a:r>
            <a:r>
              <a:rPr lang="en-GB"/>
              <a:t> </a:t>
            </a:r>
            <a:r>
              <a:rPr lang="en-GB" err="1"/>
              <a:t>ymlaen</a:t>
            </a:r>
            <a:r>
              <a:rPr lang="en-GB"/>
              <a:t>!</a:t>
            </a:r>
            <a:br>
              <a:rPr lang="en-GB"/>
            </a:br>
            <a:r>
              <a:rPr lang="en-GB" i="1"/>
              <a:t>Moving on!</a:t>
            </a:r>
          </a:p>
        </p:txBody>
      </p:sp>
      <p:sp>
        <p:nvSpPr>
          <p:cNvPr id="4" name="Dalfan Cynnwys 3">
            <a:extLst>
              <a:ext uri="{FF2B5EF4-FFF2-40B4-BE49-F238E27FC236}">
                <a16:creationId xmlns:a16="http://schemas.microsoft.com/office/drawing/2014/main" id="{0F146EF5-2231-6BF2-4CFD-2E9B75BF0DA0}"/>
              </a:ext>
            </a:extLst>
          </p:cNvPr>
          <p:cNvSpPr>
            <a:spLocks noGrp="1"/>
          </p:cNvSpPr>
          <p:nvPr>
            <p:ph sz="half" idx="1"/>
          </p:nvPr>
        </p:nvSpPr>
        <p:spPr/>
        <p:txBody>
          <a:bodyPr/>
          <a:lstStyle/>
          <a:p>
            <a:r>
              <a:rPr lang="en-GB" err="1"/>
              <a:t>Ymrwymwch</a:t>
            </a:r>
            <a:r>
              <a:rPr lang="en-GB"/>
              <a:t> </a:t>
            </a:r>
            <a:r>
              <a:rPr lang="en-GB" err="1"/>
              <a:t>gyda</a:t>
            </a:r>
            <a:r>
              <a:rPr lang="en-GB"/>
              <a:t> </a:t>
            </a:r>
            <a:r>
              <a:rPr lang="en-GB" err="1"/>
              <a:t>deunydd</a:t>
            </a:r>
            <a:r>
              <a:rPr lang="en-GB"/>
              <a:t> </a:t>
            </a:r>
            <a:r>
              <a:rPr lang="en-GB" err="1"/>
              <a:t>Llinyn</a:t>
            </a:r>
            <a:r>
              <a:rPr lang="en-GB"/>
              <a:t> </a:t>
            </a:r>
            <a:r>
              <a:rPr lang="en-GB" err="1"/>
              <a:t>Craidd</a:t>
            </a:r>
            <a:r>
              <a:rPr lang="en-GB"/>
              <a:t> 3 a 4 </a:t>
            </a:r>
            <a:r>
              <a:rPr lang="en-GB" err="1"/>
              <a:t>ar</a:t>
            </a:r>
            <a:r>
              <a:rPr lang="en-GB"/>
              <a:t> </a:t>
            </a:r>
            <a:r>
              <a:rPr lang="en-GB" err="1"/>
              <a:t>Pebblepad</a:t>
            </a:r>
            <a:endParaRPr lang="en-GB"/>
          </a:p>
          <a:p>
            <a:r>
              <a:rPr lang="en-GB" err="1"/>
              <a:t>Sadwrn</a:t>
            </a:r>
            <a:r>
              <a:rPr lang="en-GB"/>
              <a:t> </a:t>
            </a:r>
            <a:r>
              <a:rPr lang="en-GB" err="1"/>
              <a:t>Cenedlaethol</a:t>
            </a:r>
            <a:r>
              <a:rPr lang="en-GB"/>
              <a:t> 2: 18/11/23 am 9.30 </a:t>
            </a:r>
            <a:r>
              <a:rPr lang="en-GB" err="1"/>
              <a:t>y.b</a:t>
            </a:r>
            <a:r>
              <a:rPr lang="en-GB"/>
              <a:t>.</a:t>
            </a:r>
          </a:p>
          <a:p>
            <a:r>
              <a:rPr lang="en-GB" err="1"/>
              <a:t>Hwyrnos</a:t>
            </a:r>
            <a:r>
              <a:rPr lang="en-GB"/>
              <a:t> 2: w/c 04/12/23</a:t>
            </a:r>
          </a:p>
          <a:p>
            <a:r>
              <a:rPr lang="en-GB" err="1"/>
              <a:t>Cyflwyno</a:t>
            </a:r>
            <a:r>
              <a:rPr lang="en-GB"/>
              <a:t> </a:t>
            </a:r>
            <a:r>
              <a:rPr lang="en-GB" err="1"/>
              <a:t>aseiniad</a:t>
            </a:r>
            <a:r>
              <a:rPr lang="en-GB"/>
              <a:t>: 04.01.24</a:t>
            </a:r>
          </a:p>
        </p:txBody>
      </p:sp>
      <p:sp>
        <p:nvSpPr>
          <p:cNvPr id="5" name="Dalfan Cynnwys 4">
            <a:extLst>
              <a:ext uri="{FF2B5EF4-FFF2-40B4-BE49-F238E27FC236}">
                <a16:creationId xmlns:a16="http://schemas.microsoft.com/office/drawing/2014/main" id="{1111506F-4B08-EE59-4F50-DE0C15F4B15E}"/>
              </a:ext>
            </a:extLst>
          </p:cNvPr>
          <p:cNvSpPr>
            <a:spLocks noGrp="1"/>
          </p:cNvSpPr>
          <p:nvPr>
            <p:ph sz="half" idx="2"/>
          </p:nvPr>
        </p:nvSpPr>
        <p:spPr/>
        <p:txBody>
          <a:bodyPr/>
          <a:lstStyle/>
          <a:p>
            <a:r>
              <a:rPr lang="en-GB" i="1"/>
              <a:t>Engage with Core Strand 3 and 4 material on </a:t>
            </a:r>
            <a:r>
              <a:rPr lang="en-GB" i="1" err="1"/>
              <a:t>Pebblepad</a:t>
            </a:r>
            <a:endParaRPr lang="en-GB" i="1"/>
          </a:p>
          <a:p>
            <a:r>
              <a:rPr lang="en-GB" i="1"/>
              <a:t>National Saturday 2: 18/11/23 at 9.30 a.m.</a:t>
            </a:r>
          </a:p>
          <a:p>
            <a:r>
              <a:rPr lang="en-GB" i="1"/>
              <a:t>Twilight 2: w/b 04/12/23</a:t>
            </a:r>
          </a:p>
          <a:p>
            <a:r>
              <a:rPr lang="en-GB" i="1"/>
              <a:t>Assignment submission: 04.01.24</a:t>
            </a:r>
          </a:p>
        </p:txBody>
      </p:sp>
    </p:spTree>
    <p:extLst>
      <p:ext uri="{BB962C8B-B14F-4D97-AF65-F5344CB8AC3E}">
        <p14:creationId xmlns:p14="http://schemas.microsoft.com/office/powerpoint/2010/main" val="3108667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F7D7B8D-EF99-4CA1-AB1E-4C0C04740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917370"/>
            <a:ext cx="9143999" cy="39406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F67DC-D408-EA61-A52F-BF7F5CE1C9ED}"/>
              </a:ext>
            </a:extLst>
          </p:cNvPr>
          <p:cNvSpPr>
            <a:spLocks noGrp="1"/>
          </p:cNvSpPr>
          <p:nvPr>
            <p:ph type="title"/>
          </p:nvPr>
        </p:nvSpPr>
        <p:spPr>
          <a:xfrm>
            <a:off x="487836" y="4559523"/>
            <a:ext cx="8176104" cy="1236440"/>
          </a:xfrm>
          <a:noFill/>
        </p:spPr>
        <p:txBody>
          <a:bodyPr vert="horz" lIns="91440" tIns="45720" rIns="91440" bIns="45720" rtlCol="0" anchor="b">
            <a:normAutofit/>
          </a:bodyPr>
          <a:lstStyle/>
          <a:p>
            <a:pPr algn="ctr"/>
            <a:r>
              <a:rPr lang="en-US">
                <a:solidFill>
                  <a:schemeClr val="bg1"/>
                </a:solidFill>
              </a:rPr>
              <a:t>Q&amp;A</a:t>
            </a:r>
          </a:p>
        </p:txBody>
      </p:sp>
      <p:pic>
        <p:nvPicPr>
          <p:cNvPr id="4" name="Picture 3" descr="Two swans on a lake">
            <a:extLst>
              <a:ext uri="{FF2B5EF4-FFF2-40B4-BE49-F238E27FC236}">
                <a16:creationId xmlns:a16="http://schemas.microsoft.com/office/drawing/2014/main" id="{8E5BF20F-7601-E72E-DCF7-3519FD3B1287}"/>
              </a:ext>
            </a:extLst>
          </p:cNvPr>
          <p:cNvPicPr>
            <a:picLocks noChangeAspect="1"/>
          </p:cNvPicPr>
          <p:nvPr/>
        </p:nvPicPr>
        <p:blipFill rotWithShape="1">
          <a:blip r:embed="rId2"/>
          <a:srcRect b="293"/>
          <a:stretch/>
        </p:blipFill>
        <p:spPr>
          <a:xfrm>
            <a:off x="20" y="1"/>
            <a:ext cx="9143979" cy="4239482"/>
          </a:xfrm>
          <a:prstGeom prst="rect">
            <a:avLst/>
          </a:prstGeom>
        </p:spPr>
      </p:pic>
    </p:spTree>
    <p:extLst>
      <p:ext uri="{BB962C8B-B14F-4D97-AF65-F5344CB8AC3E}">
        <p14:creationId xmlns:p14="http://schemas.microsoft.com/office/powerpoint/2010/main" val="1327941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BE053-42D2-5E19-1948-652748CF4D3B}"/>
              </a:ext>
            </a:extLst>
          </p:cNvPr>
          <p:cNvSpPr>
            <a:spLocks noGrp="1"/>
          </p:cNvSpPr>
          <p:nvPr>
            <p:ph type="title"/>
          </p:nvPr>
        </p:nvSpPr>
        <p:spPr>
          <a:xfrm>
            <a:off x="483178" y="122671"/>
            <a:ext cx="7886700" cy="1325563"/>
          </a:xfrm>
        </p:spPr>
        <p:txBody>
          <a:bodyPr>
            <a:normAutofit fontScale="90000"/>
          </a:bodyPr>
          <a:lstStyle/>
          <a:p>
            <a:br>
              <a:rPr lang="en-GB"/>
            </a:br>
            <a:r>
              <a:rPr lang="en-GB" err="1"/>
              <a:t>Manylion</a:t>
            </a:r>
            <a:r>
              <a:rPr lang="en-GB"/>
              <a:t> </a:t>
            </a:r>
            <a:r>
              <a:rPr lang="en-GB" err="1"/>
              <a:t>cyswllt</a:t>
            </a:r>
            <a:br>
              <a:rPr lang="en-GB"/>
            </a:br>
            <a:r>
              <a:rPr lang="en-GB" i="1"/>
              <a:t>Contact details</a:t>
            </a:r>
            <a:endParaRPr lang="en-GB"/>
          </a:p>
        </p:txBody>
      </p:sp>
      <p:sp>
        <p:nvSpPr>
          <p:cNvPr id="3" name="Content Placeholder 2">
            <a:extLst>
              <a:ext uri="{FF2B5EF4-FFF2-40B4-BE49-F238E27FC236}">
                <a16:creationId xmlns:a16="http://schemas.microsoft.com/office/drawing/2014/main" id="{AF06C4C3-40A1-D53A-CEC2-D538C77C3703}"/>
              </a:ext>
            </a:extLst>
          </p:cNvPr>
          <p:cNvSpPr>
            <a:spLocks noGrp="1"/>
          </p:cNvSpPr>
          <p:nvPr>
            <p:ph idx="1"/>
          </p:nvPr>
        </p:nvSpPr>
        <p:spPr/>
        <p:txBody>
          <a:bodyPr vert="horz" lIns="91440" tIns="45720" rIns="91440" bIns="45720" rtlCol="0" anchor="t">
            <a:normAutofit lnSpcReduction="10000"/>
          </a:bodyPr>
          <a:lstStyle/>
          <a:p>
            <a:pPr marL="0" indent="0">
              <a:buNone/>
            </a:pPr>
            <a:r>
              <a:rPr lang="en-GB"/>
              <a:t>Nanna Ryder (</a:t>
            </a:r>
            <a:r>
              <a:rPr lang="en-GB" err="1"/>
              <a:t>Arweinydd</a:t>
            </a:r>
            <a:r>
              <a:rPr lang="en-GB"/>
              <a:t> </a:t>
            </a:r>
            <a:r>
              <a:rPr lang="en-GB" err="1"/>
              <a:t>modwl</a:t>
            </a:r>
            <a:r>
              <a:rPr lang="en-GB"/>
              <a:t>/Module lead)</a:t>
            </a:r>
            <a:endParaRPr lang="en-GB">
              <a:cs typeface="Calibri"/>
            </a:endParaRPr>
          </a:p>
          <a:p>
            <a:pPr marL="0" indent="0">
              <a:buNone/>
            </a:pPr>
            <a:r>
              <a:rPr lang="en-GB">
                <a:hlinkClick r:id="rId2"/>
              </a:rPr>
              <a:t>n.ryder@uwtsd.ac.uk</a:t>
            </a:r>
            <a:r>
              <a:rPr lang="en-GB"/>
              <a:t> </a:t>
            </a:r>
          </a:p>
          <a:p>
            <a:pPr marL="0" indent="0">
              <a:buNone/>
            </a:pPr>
            <a:r>
              <a:rPr lang="en-GB">
                <a:cs typeface="Calibri"/>
              </a:rPr>
              <a:t>Alison Rees-Edwards</a:t>
            </a:r>
            <a:endParaRPr lang="en-GB"/>
          </a:p>
          <a:p>
            <a:pPr marL="0" indent="0">
              <a:buNone/>
            </a:pPr>
            <a:r>
              <a:rPr lang="en-GB">
                <a:cs typeface="Calibri"/>
                <a:hlinkClick r:id="rId3"/>
              </a:rPr>
              <a:t>a.rees-edwards@uwtsd.ac.uk</a:t>
            </a:r>
            <a:r>
              <a:rPr lang="en-GB">
                <a:cs typeface="Calibri"/>
              </a:rPr>
              <a:t> </a:t>
            </a:r>
            <a:endParaRPr lang="en-GB"/>
          </a:p>
          <a:p>
            <a:pPr marL="0" indent="0">
              <a:buNone/>
            </a:pPr>
            <a:endParaRPr lang="en-GB"/>
          </a:p>
          <a:p>
            <a:pPr marL="0" indent="0">
              <a:buNone/>
            </a:pPr>
            <a:r>
              <a:rPr lang="en-GB" err="1"/>
              <a:t>Cefnogaeth</a:t>
            </a:r>
            <a:r>
              <a:rPr lang="en-GB"/>
              <a:t> </a:t>
            </a:r>
            <a:r>
              <a:rPr lang="en-GB" err="1"/>
              <a:t>sgiliau</a:t>
            </a:r>
            <a:r>
              <a:rPr lang="en-GB"/>
              <a:t> </a:t>
            </a:r>
            <a:r>
              <a:rPr lang="en-GB" err="1"/>
              <a:t>astudio</a:t>
            </a:r>
            <a:r>
              <a:rPr lang="en-GB"/>
              <a:t>:</a:t>
            </a:r>
          </a:p>
          <a:p>
            <a:pPr marL="0" indent="0">
              <a:buNone/>
            </a:pPr>
            <a:r>
              <a:rPr lang="en-GB"/>
              <a:t>Study skills support: </a:t>
            </a:r>
          </a:p>
          <a:p>
            <a:pPr marL="0" indent="0">
              <a:buNone/>
            </a:pPr>
            <a:r>
              <a:rPr lang="en-GB">
                <a:hlinkClick r:id="rId4"/>
              </a:rPr>
              <a:t>Study Skills Support | University of Wales Trinity Saint David (uwtsd.ac.uk)</a:t>
            </a:r>
            <a:endParaRPr lang="en-GB"/>
          </a:p>
        </p:txBody>
      </p:sp>
    </p:spTree>
    <p:extLst>
      <p:ext uri="{BB962C8B-B14F-4D97-AF65-F5344CB8AC3E}">
        <p14:creationId xmlns:p14="http://schemas.microsoft.com/office/powerpoint/2010/main" val="36035964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206CB-C322-2FFD-8279-F986EE22167C}"/>
              </a:ext>
            </a:extLst>
          </p:cNvPr>
          <p:cNvSpPr>
            <a:spLocks noGrp="1"/>
          </p:cNvSpPr>
          <p:nvPr>
            <p:ph type="title"/>
          </p:nvPr>
        </p:nvSpPr>
        <p:spPr/>
        <p:txBody>
          <a:bodyPr/>
          <a:lstStyle/>
          <a:p>
            <a:r>
              <a:rPr lang="en-GB" err="1"/>
              <a:t>Cyfeirnodau</a:t>
            </a:r>
            <a:br>
              <a:rPr lang="en-GB"/>
            </a:br>
            <a:r>
              <a:rPr lang="en-GB" i="1"/>
              <a:t>References</a:t>
            </a:r>
          </a:p>
        </p:txBody>
      </p:sp>
      <p:sp>
        <p:nvSpPr>
          <p:cNvPr id="3" name="Content Placeholder 2">
            <a:extLst>
              <a:ext uri="{FF2B5EF4-FFF2-40B4-BE49-F238E27FC236}">
                <a16:creationId xmlns:a16="http://schemas.microsoft.com/office/drawing/2014/main" id="{672D9D5C-6FF4-62AC-58EB-FA0B38DAA499}"/>
              </a:ext>
            </a:extLst>
          </p:cNvPr>
          <p:cNvSpPr>
            <a:spLocks noGrp="1"/>
          </p:cNvSpPr>
          <p:nvPr>
            <p:ph idx="1"/>
          </p:nvPr>
        </p:nvSpPr>
        <p:spPr>
          <a:xfrm>
            <a:off x="628650" y="1825625"/>
            <a:ext cx="6555068" cy="4351338"/>
          </a:xfrm>
        </p:spPr>
        <p:txBody>
          <a:bodyPr/>
          <a:lstStyle/>
          <a:p>
            <a:pPr marL="0" indent="0">
              <a:buNone/>
            </a:pPr>
            <a:r>
              <a:rPr lang="en-GB"/>
              <a:t>Chatfield, T. (2023) </a:t>
            </a:r>
            <a:r>
              <a:rPr lang="en-GB" i="1"/>
              <a:t>Critical Thinking. </a:t>
            </a:r>
            <a:r>
              <a:rPr lang="en-GB"/>
              <a:t>London: Sage. </a:t>
            </a:r>
          </a:p>
          <a:p>
            <a:pPr marL="0" indent="0">
              <a:buNone/>
            </a:pPr>
            <a:r>
              <a:rPr lang="en-GB"/>
              <a:t>Cottrell, S. (2019) </a:t>
            </a:r>
            <a:r>
              <a:rPr lang="en-GB" i="1"/>
              <a:t>The Study Skills Handbook</a:t>
            </a:r>
            <a:r>
              <a:rPr lang="en-GB"/>
              <a:t> (6</a:t>
            </a:r>
            <a:r>
              <a:rPr lang="en-GB" baseline="30000"/>
              <a:t>th</a:t>
            </a:r>
            <a:r>
              <a:rPr lang="en-GB"/>
              <a:t> ed.). London: Bloomsbury Publishing.</a:t>
            </a:r>
          </a:p>
          <a:p>
            <a:pPr marL="0" indent="0">
              <a:buNone/>
            </a:pPr>
            <a:r>
              <a:rPr lang="en-GB" err="1"/>
              <a:t>Wooliams</a:t>
            </a:r>
            <a:r>
              <a:rPr lang="en-GB"/>
              <a:t>, M. </a:t>
            </a:r>
            <a:r>
              <a:rPr lang="en-GB" i="1"/>
              <a:t>et al. </a:t>
            </a:r>
            <a:r>
              <a:rPr lang="en-GB"/>
              <a:t>(2011) </a:t>
            </a:r>
            <a:r>
              <a:rPr lang="en-GB" i="1"/>
              <a:t>Be More Critical. </a:t>
            </a:r>
            <a:r>
              <a:rPr lang="en-GB"/>
              <a:t>Available at: </a:t>
            </a:r>
            <a:r>
              <a:rPr lang="en-GB">
                <a:hlinkClick r:id="rId2"/>
              </a:rPr>
              <a:t>OxfordBookesUni-Bemorecritical2 (nottingham.ac.uk)</a:t>
            </a:r>
            <a:r>
              <a:rPr lang="en-GB"/>
              <a:t> (Accessed: 01 November 2023)</a:t>
            </a:r>
          </a:p>
          <a:p>
            <a:pPr marL="0" indent="0">
              <a:buNone/>
            </a:pPr>
            <a:endParaRPr lang="en-GB"/>
          </a:p>
          <a:p>
            <a:pPr marL="0" indent="0">
              <a:buNone/>
            </a:pPr>
            <a:endParaRPr lang="en-GB"/>
          </a:p>
        </p:txBody>
      </p:sp>
    </p:spTree>
    <p:extLst>
      <p:ext uri="{BB962C8B-B14F-4D97-AF65-F5344CB8AC3E}">
        <p14:creationId xmlns:p14="http://schemas.microsoft.com/office/powerpoint/2010/main" val="15365735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14A5A227C2F964693B24DA9CE826876" ma:contentTypeVersion="11" ma:contentTypeDescription="Create a new document." ma:contentTypeScope="" ma:versionID="9609d185099f6fc6d1a8bf76742d946e">
  <xsd:schema xmlns:xsd="http://www.w3.org/2001/XMLSchema" xmlns:xs="http://www.w3.org/2001/XMLSchema" xmlns:p="http://schemas.microsoft.com/office/2006/metadata/properties" xmlns:ns2="93ccea8c-6fbd-4098-b3a5-3c3972dde4ed" xmlns:ns3="d4d81240-7ef0-4456-9b7e-24f25f0d5b94" targetNamespace="http://schemas.microsoft.com/office/2006/metadata/properties" ma:root="true" ma:fieldsID="615c85f67d577695c1e89e821affbeca" ns2:_="" ns3:_="">
    <xsd:import namespace="93ccea8c-6fbd-4098-b3a5-3c3972dde4ed"/>
    <xsd:import namespace="d4d81240-7ef0-4456-9b7e-24f25f0d5b9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ccea8c-6fbd-4098-b3a5-3c3972dde4e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4d81240-7ef0-4456-9b7e-24f25f0d5b94"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EE536C0-CB8F-4E4C-8BC1-62089C6B7AF3}">
  <ds:schemaRefs>
    <ds:schemaRef ds:uri="http://schemas.microsoft.com/sharepoint/v3/contenttype/forms"/>
  </ds:schemaRefs>
</ds:datastoreItem>
</file>

<file path=customXml/itemProps2.xml><?xml version="1.0" encoding="utf-8"?>
<ds:datastoreItem xmlns:ds="http://schemas.openxmlformats.org/officeDocument/2006/customXml" ds:itemID="{5140D045-E46F-47CA-B3D6-66DEB9EE0D46}">
  <ds:schemaRefs>
    <ds:schemaRef ds:uri="93ccea8c-6fbd-4098-b3a5-3c3972dde4ed"/>
    <ds:schemaRef ds:uri="d4d81240-7ef0-4456-9b7e-24f25f0d5b9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0276D73-970E-4A56-A708-6A725F7E3619}">
  <ds:schemaRefs>
    <ds:schemaRef ds:uri="93ccea8c-6fbd-4098-b3a5-3c3972dde4ed"/>
    <ds:schemaRef ds:uri="d4d81240-7ef0-4456-9b7e-24f25f0d5b9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1192</Words>
  <Application>Microsoft Office PowerPoint</Application>
  <PresentationFormat>Sioe Ar-sgrin (4:3)</PresentationFormat>
  <Paragraphs>159</Paragraphs>
  <Slides>20</Slides>
  <Notes>3</Notes>
  <HiddenSlides>0</HiddenSlides>
  <MMClips>2</MMClips>
  <ScaleCrop>false</ScaleCrop>
  <HeadingPairs>
    <vt:vector size="6" baseType="variant">
      <vt:variant>
        <vt:lpstr>Ffontiau a Ddefnyddiwyd</vt:lpstr>
      </vt:variant>
      <vt:variant>
        <vt:i4>5</vt:i4>
      </vt:variant>
      <vt:variant>
        <vt:lpstr>Thema</vt:lpstr>
      </vt:variant>
      <vt:variant>
        <vt:i4>2</vt:i4>
      </vt:variant>
      <vt:variant>
        <vt:lpstr>Teitlau Sleidiau</vt:lpstr>
      </vt:variant>
      <vt:variant>
        <vt:i4>20</vt:i4>
      </vt:variant>
    </vt:vector>
  </HeadingPairs>
  <TitlesOfParts>
    <vt:vector size="27" baseType="lpstr">
      <vt:lpstr>Humanist Light</vt:lpstr>
      <vt:lpstr>Arial</vt:lpstr>
      <vt:lpstr>Calibri</vt:lpstr>
      <vt:lpstr>Calibri Light</vt:lpstr>
      <vt:lpstr>Helvetica</vt:lpstr>
      <vt:lpstr>Office Theme</vt:lpstr>
      <vt:lpstr>Office Theme</vt:lpstr>
      <vt:lpstr> Ymarfer Cynhwysol yn y Dosbarth  Inclusive Classroom Practice Twilight 1 09.11.23 </vt:lpstr>
      <vt:lpstr>Nodau Aims</vt:lpstr>
      <vt:lpstr>Myfyrdodau Reflections</vt:lpstr>
      <vt:lpstr> Lefel 7 – Ysgrifennu Academaidd  Level 7 - Academic Writing    </vt:lpstr>
      <vt:lpstr>Prif noweddion Key features    </vt:lpstr>
      <vt:lpstr>Dadansoddi’r cwestiwn Analysing the question      </vt:lpstr>
      <vt:lpstr>Cysyniadau allweddol wrth ysgrifennu ar lefel 7 Key concepts of level 7 writing       </vt:lpstr>
      <vt:lpstr>Ysgrifennwch yn gryno ac yn fanwl gywir Write concisely and with precision</vt:lpstr>
      <vt:lpstr>Tasg ysgrifennu Writing task</vt:lpstr>
      <vt:lpstr>'The Pomodoro Technique'</vt:lpstr>
      <vt:lpstr>  Unrhyw gwestiynau hyd yma?  Any questions so far?</vt:lpstr>
      <vt:lpstr>Tri prif fath o ysgrifennu academaidd Three main groups of academic writing       </vt:lpstr>
      <vt:lpstr>Cyflwyniad PowerPoint</vt:lpstr>
      <vt:lpstr>Cwestiynau allweddol Key questions</vt:lpstr>
      <vt:lpstr>Cyflwyniad PowerPoint</vt:lpstr>
      <vt:lpstr>Canllawiau ysgrifennu academaidd Academic writing guidance</vt:lpstr>
      <vt:lpstr>Symud ymlaen! Moving on!</vt:lpstr>
      <vt:lpstr>Q&amp;A</vt:lpstr>
      <vt:lpstr> Manylion cyswllt Contact details</vt:lpstr>
      <vt:lpstr>Cyfeirnodau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Nanna Ryder</dc:creator>
  <cp:lastModifiedBy>Nanna Ryder</cp:lastModifiedBy>
  <cp:revision>42</cp:revision>
  <dcterms:created xsi:type="dcterms:W3CDTF">2021-06-18T14:15:35Z</dcterms:created>
  <dcterms:modified xsi:type="dcterms:W3CDTF">2023-11-08T21:34:07Z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0x010100E14A5A227C2F964693B24DA9CE826876</vt:lpwstr>
  </property>
</Properties>
</file>