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60" r:id="rId2"/>
    <p:sldId id="261" r:id="rId3"/>
    <p:sldId id="262" r:id="rId4"/>
    <p:sldId id="842" r:id="rId5"/>
    <p:sldId id="846" r:id="rId6"/>
    <p:sldId id="844" r:id="rId7"/>
    <p:sldId id="422" r:id="rId8"/>
    <p:sldId id="843" r:id="rId9"/>
    <p:sldId id="423" r:id="rId10"/>
    <p:sldId id="845" r:id="rId11"/>
    <p:sldId id="847" r:id="rId1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1CD246-5583-4C04-8CB6-E8B3E02914EF}" v="44" dt="2025-04-03T12:47:46.1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>
        <p:scale>
          <a:sx n="100" d="100"/>
          <a:sy n="100" d="100"/>
        </p:scale>
        <p:origin x="72" y="31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uga Jayakumar" userId="1646daa7-fe1a-42b7-b8a5-8b35b8f148e5" providerId="ADAL" clId="{751CD246-5583-4C04-8CB6-E8B3E02914EF}"/>
    <pc:docChg chg="custSel addSld delSld modSld sldOrd">
      <pc:chgData name="Renuga Jayakumar" userId="1646daa7-fe1a-42b7-b8a5-8b35b8f148e5" providerId="ADAL" clId="{751CD246-5583-4C04-8CB6-E8B3E02914EF}" dt="2025-04-03T12:59:58.237" v="448"/>
      <pc:docMkLst>
        <pc:docMk/>
      </pc:docMkLst>
      <pc:sldChg chg="modSp mod">
        <pc:chgData name="Renuga Jayakumar" userId="1646daa7-fe1a-42b7-b8a5-8b35b8f148e5" providerId="ADAL" clId="{751CD246-5583-4C04-8CB6-E8B3E02914EF}" dt="2025-04-03T11:24:58.078" v="31" actId="20577"/>
        <pc:sldMkLst>
          <pc:docMk/>
          <pc:sldMk cId="0" sldId="260"/>
        </pc:sldMkLst>
        <pc:spChg chg="mod">
          <ac:chgData name="Renuga Jayakumar" userId="1646daa7-fe1a-42b7-b8a5-8b35b8f148e5" providerId="ADAL" clId="{751CD246-5583-4C04-8CB6-E8B3E02914EF}" dt="2025-04-03T11:24:58.078" v="31" actId="20577"/>
          <ac:spMkLst>
            <pc:docMk/>
            <pc:sldMk cId="0" sldId="260"/>
            <ac:spMk id="3" creationId="{00000000-0000-0000-0000-000000000000}"/>
          </ac:spMkLst>
        </pc:spChg>
      </pc:sldChg>
      <pc:sldChg chg="addSp delSp modSp mod">
        <pc:chgData name="Renuga Jayakumar" userId="1646daa7-fe1a-42b7-b8a5-8b35b8f148e5" providerId="ADAL" clId="{751CD246-5583-4C04-8CB6-E8B3E02914EF}" dt="2025-04-03T11:26:30.490" v="35" actId="1076"/>
        <pc:sldMkLst>
          <pc:docMk/>
          <pc:sldMk cId="0" sldId="261"/>
        </pc:sldMkLst>
        <pc:spChg chg="mod">
          <ac:chgData name="Renuga Jayakumar" userId="1646daa7-fe1a-42b7-b8a5-8b35b8f148e5" providerId="ADAL" clId="{751CD246-5583-4C04-8CB6-E8B3E02914EF}" dt="2025-04-03T11:25:05.277" v="32"/>
          <ac:spMkLst>
            <pc:docMk/>
            <pc:sldMk cId="0" sldId="261"/>
            <ac:spMk id="3" creationId="{00000000-0000-0000-0000-000000000000}"/>
          </ac:spMkLst>
        </pc:spChg>
        <pc:picChg chg="del">
          <ac:chgData name="Renuga Jayakumar" userId="1646daa7-fe1a-42b7-b8a5-8b35b8f148e5" providerId="ADAL" clId="{751CD246-5583-4C04-8CB6-E8B3E02914EF}" dt="2025-04-03T11:25:15.348" v="33" actId="478"/>
          <ac:picMkLst>
            <pc:docMk/>
            <pc:sldMk cId="0" sldId="261"/>
            <ac:picMk id="5" creationId="{B7D677A7-B6D9-0E21-A143-0E6800318B6C}"/>
          </ac:picMkLst>
        </pc:picChg>
        <pc:picChg chg="add mod">
          <ac:chgData name="Renuga Jayakumar" userId="1646daa7-fe1a-42b7-b8a5-8b35b8f148e5" providerId="ADAL" clId="{751CD246-5583-4C04-8CB6-E8B3E02914EF}" dt="2025-04-03T11:26:30.490" v="35" actId="1076"/>
          <ac:picMkLst>
            <pc:docMk/>
            <pc:sldMk cId="0" sldId="261"/>
            <ac:picMk id="1026" creationId="{2BE5F8AD-9A5F-0D54-8F19-2A5BDE66DA0E}"/>
          </ac:picMkLst>
        </pc:picChg>
      </pc:sldChg>
      <pc:sldChg chg="addSp modSp mod modClrScheme chgLayout">
        <pc:chgData name="Renuga Jayakumar" userId="1646daa7-fe1a-42b7-b8a5-8b35b8f148e5" providerId="ADAL" clId="{751CD246-5583-4C04-8CB6-E8B3E02914EF}" dt="2025-04-03T11:30:51.792" v="72" actId="1076"/>
        <pc:sldMkLst>
          <pc:docMk/>
          <pc:sldMk cId="59408456" sldId="262"/>
        </pc:sldMkLst>
        <pc:spChg chg="mod">
          <ac:chgData name="Renuga Jayakumar" userId="1646daa7-fe1a-42b7-b8a5-8b35b8f148e5" providerId="ADAL" clId="{751CD246-5583-4C04-8CB6-E8B3E02914EF}" dt="2025-04-03T11:30:48.730" v="71" actId="26606"/>
          <ac:spMkLst>
            <pc:docMk/>
            <pc:sldMk cId="59408456" sldId="262"/>
            <ac:spMk id="2" creationId="{1D4675E7-20BB-5E4E-E5B8-3B36D54B5AF3}"/>
          </ac:spMkLst>
        </pc:spChg>
        <pc:spChg chg="mod">
          <ac:chgData name="Renuga Jayakumar" userId="1646daa7-fe1a-42b7-b8a5-8b35b8f148e5" providerId="ADAL" clId="{751CD246-5583-4C04-8CB6-E8B3E02914EF}" dt="2025-04-03T11:30:48.730" v="71" actId="26606"/>
          <ac:spMkLst>
            <pc:docMk/>
            <pc:sldMk cId="59408456" sldId="262"/>
            <ac:spMk id="3" creationId="{02F3BA94-3990-BE72-29B5-4FD9D5C06101}"/>
          </ac:spMkLst>
        </pc:spChg>
        <pc:spChg chg="mod">
          <ac:chgData name="Renuga Jayakumar" userId="1646daa7-fe1a-42b7-b8a5-8b35b8f148e5" providerId="ADAL" clId="{751CD246-5583-4C04-8CB6-E8B3E02914EF}" dt="2025-04-03T11:30:48.730" v="71" actId="26606"/>
          <ac:spMkLst>
            <pc:docMk/>
            <pc:sldMk cId="59408456" sldId="262"/>
            <ac:spMk id="4" creationId="{E0F637C0-C65A-BF6D-6501-EF1E9248A767}"/>
          </ac:spMkLst>
        </pc:spChg>
        <pc:spChg chg="mod">
          <ac:chgData name="Renuga Jayakumar" userId="1646daa7-fe1a-42b7-b8a5-8b35b8f148e5" providerId="ADAL" clId="{751CD246-5583-4C04-8CB6-E8B3E02914EF}" dt="2025-04-03T11:30:48.730" v="71" actId="26606"/>
          <ac:spMkLst>
            <pc:docMk/>
            <pc:sldMk cId="59408456" sldId="262"/>
            <ac:spMk id="5" creationId="{91771876-5E13-CC91-AE5A-1DEEDC534379}"/>
          </ac:spMkLst>
        </pc:spChg>
        <pc:picChg chg="add mod ord">
          <ac:chgData name="Renuga Jayakumar" userId="1646daa7-fe1a-42b7-b8a5-8b35b8f148e5" providerId="ADAL" clId="{751CD246-5583-4C04-8CB6-E8B3E02914EF}" dt="2025-04-03T11:30:51.792" v="72" actId="1076"/>
          <ac:picMkLst>
            <pc:docMk/>
            <pc:sldMk cId="59408456" sldId="262"/>
            <ac:picMk id="7" creationId="{D8DBE18F-441E-BCF1-5BAB-08CD6AFE6733}"/>
          </ac:picMkLst>
        </pc:picChg>
      </pc:sldChg>
      <pc:sldChg chg="addSp delSp modSp del mod modClrScheme chgLayout">
        <pc:chgData name="Renuga Jayakumar" userId="1646daa7-fe1a-42b7-b8a5-8b35b8f148e5" providerId="ADAL" clId="{751CD246-5583-4C04-8CB6-E8B3E02914EF}" dt="2025-04-03T11:36:09.655" v="163" actId="2696"/>
        <pc:sldMkLst>
          <pc:docMk/>
          <pc:sldMk cId="2312600680" sldId="421"/>
        </pc:sldMkLst>
        <pc:spChg chg="mod ord">
          <ac:chgData name="Renuga Jayakumar" userId="1646daa7-fe1a-42b7-b8a5-8b35b8f148e5" providerId="ADAL" clId="{751CD246-5583-4C04-8CB6-E8B3E02914EF}" dt="2025-04-03T11:34:52.108" v="152" actId="700"/>
          <ac:spMkLst>
            <pc:docMk/>
            <pc:sldMk cId="2312600680" sldId="421"/>
            <ac:spMk id="2" creationId="{00000000-0000-0000-0000-000000000000}"/>
          </ac:spMkLst>
        </pc:spChg>
        <pc:spChg chg="mod ord">
          <ac:chgData name="Renuga Jayakumar" userId="1646daa7-fe1a-42b7-b8a5-8b35b8f148e5" providerId="ADAL" clId="{751CD246-5583-4C04-8CB6-E8B3E02914EF}" dt="2025-04-03T11:34:52.108" v="152" actId="700"/>
          <ac:spMkLst>
            <pc:docMk/>
            <pc:sldMk cId="2312600680" sldId="421"/>
            <ac:spMk id="3" creationId="{00000000-0000-0000-0000-000000000000}"/>
          </ac:spMkLst>
        </pc:spChg>
        <pc:spChg chg="mod ord">
          <ac:chgData name="Renuga Jayakumar" userId="1646daa7-fe1a-42b7-b8a5-8b35b8f148e5" providerId="ADAL" clId="{751CD246-5583-4C04-8CB6-E8B3E02914EF}" dt="2025-04-03T11:34:52.108" v="152" actId="700"/>
          <ac:spMkLst>
            <pc:docMk/>
            <pc:sldMk cId="2312600680" sldId="421"/>
            <ac:spMk id="4" creationId="{00000000-0000-0000-0000-000000000000}"/>
          </ac:spMkLst>
        </pc:spChg>
        <pc:spChg chg="add mod ord">
          <ac:chgData name="Renuga Jayakumar" userId="1646daa7-fe1a-42b7-b8a5-8b35b8f148e5" providerId="ADAL" clId="{751CD246-5583-4C04-8CB6-E8B3E02914EF}" dt="2025-04-03T11:34:52.108" v="152" actId="700"/>
          <ac:spMkLst>
            <pc:docMk/>
            <pc:sldMk cId="2312600680" sldId="421"/>
            <ac:spMk id="5" creationId="{546FED9D-6844-3B7A-077A-F1EF2FA2EA83}"/>
          </ac:spMkLst>
        </pc:spChg>
        <pc:picChg chg="del">
          <ac:chgData name="Renuga Jayakumar" userId="1646daa7-fe1a-42b7-b8a5-8b35b8f148e5" providerId="ADAL" clId="{751CD246-5583-4C04-8CB6-E8B3E02914EF}" dt="2025-04-03T11:27:40.506" v="36" actId="478"/>
          <ac:picMkLst>
            <pc:docMk/>
            <pc:sldMk cId="2312600680" sldId="421"/>
            <ac:picMk id="27" creationId="{ACD95832-038F-43E5-CC7D-CA2D2487F733}"/>
          </ac:picMkLst>
        </pc:picChg>
        <pc:picChg chg="add del mod">
          <ac:chgData name="Renuga Jayakumar" userId="1646daa7-fe1a-42b7-b8a5-8b35b8f148e5" providerId="ADAL" clId="{751CD246-5583-4C04-8CB6-E8B3E02914EF}" dt="2025-04-03T11:33:34.434" v="141" actId="21"/>
          <ac:picMkLst>
            <pc:docMk/>
            <pc:sldMk cId="2312600680" sldId="421"/>
            <ac:picMk id="2050" creationId="{D06F2FD5-D894-42B7-FFD4-E445EE5F74F7}"/>
          </ac:picMkLst>
        </pc:picChg>
      </pc:sldChg>
      <pc:sldChg chg="addSp delSp modSp mod">
        <pc:chgData name="Renuga Jayakumar" userId="1646daa7-fe1a-42b7-b8a5-8b35b8f148e5" providerId="ADAL" clId="{751CD246-5583-4C04-8CB6-E8B3E02914EF}" dt="2025-04-03T11:54:04.069" v="359" actId="5793"/>
        <pc:sldMkLst>
          <pc:docMk/>
          <pc:sldMk cId="283994737" sldId="422"/>
        </pc:sldMkLst>
        <pc:spChg chg="mod">
          <ac:chgData name="Renuga Jayakumar" userId="1646daa7-fe1a-42b7-b8a5-8b35b8f148e5" providerId="ADAL" clId="{751CD246-5583-4C04-8CB6-E8B3E02914EF}" dt="2025-04-03T11:49:57.598" v="261" actId="20577"/>
          <ac:spMkLst>
            <pc:docMk/>
            <pc:sldMk cId="283994737" sldId="422"/>
            <ac:spMk id="2" creationId="{98E2F120-B1BE-630B-8678-9B7AC3D6DA32}"/>
          </ac:spMkLst>
        </pc:spChg>
        <pc:spChg chg="mod">
          <ac:chgData name="Renuga Jayakumar" userId="1646daa7-fe1a-42b7-b8a5-8b35b8f148e5" providerId="ADAL" clId="{751CD246-5583-4C04-8CB6-E8B3E02914EF}" dt="2025-04-03T11:54:04.069" v="359" actId="5793"/>
          <ac:spMkLst>
            <pc:docMk/>
            <pc:sldMk cId="283994737" sldId="422"/>
            <ac:spMk id="3" creationId="{C72BAA4A-4E39-BB95-E8A9-043BB60F0EA9}"/>
          </ac:spMkLst>
        </pc:spChg>
        <pc:picChg chg="add del mod">
          <ac:chgData name="Renuga Jayakumar" userId="1646daa7-fe1a-42b7-b8a5-8b35b8f148e5" providerId="ADAL" clId="{751CD246-5583-4C04-8CB6-E8B3E02914EF}" dt="2025-04-03T11:48:57.986" v="199" actId="21"/>
          <ac:picMkLst>
            <pc:docMk/>
            <pc:sldMk cId="283994737" sldId="422"/>
            <ac:picMk id="7" creationId="{D5B0019A-28F7-BFA6-E7A0-DE0746637B8D}"/>
          </ac:picMkLst>
        </pc:picChg>
      </pc:sldChg>
      <pc:sldChg chg="addSp modSp mod">
        <pc:chgData name="Renuga Jayakumar" userId="1646daa7-fe1a-42b7-b8a5-8b35b8f148e5" providerId="ADAL" clId="{751CD246-5583-4C04-8CB6-E8B3E02914EF}" dt="2025-04-03T12:00:44.162" v="370" actId="14100"/>
        <pc:sldMkLst>
          <pc:docMk/>
          <pc:sldMk cId="34990705" sldId="423"/>
        </pc:sldMkLst>
        <pc:spChg chg="mod">
          <ac:chgData name="Renuga Jayakumar" userId="1646daa7-fe1a-42b7-b8a5-8b35b8f148e5" providerId="ADAL" clId="{751CD246-5583-4C04-8CB6-E8B3E02914EF}" dt="2025-04-03T11:55:42.469" v="367" actId="1076"/>
          <ac:spMkLst>
            <pc:docMk/>
            <pc:sldMk cId="34990705" sldId="423"/>
            <ac:spMk id="2" creationId="{9EA13196-D4E7-97D0-AC5C-3DCF9CB9EB1D}"/>
          </ac:spMkLst>
        </pc:spChg>
        <pc:spChg chg="mod">
          <ac:chgData name="Renuga Jayakumar" userId="1646daa7-fe1a-42b7-b8a5-8b35b8f148e5" providerId="ADAL" clId="{751CD246-5583-4C04-8CB6-E8B3E02914EF}" dt="2025-04-03T11:55:37.061" v="366" actId="1076"/>
          <ac:spMkLst>
            <pc:docMk/>
            <pc:sldMk cId="34990705" sldId="423"/>
            <ac:spMk id="3" creationId="{9E4A1CC2-C0DF-BF33-1B7D-3F7EAA336BF2}"/>
          </ac:spMkLst>
        </pc:spChg>
        <pc:spChg chg="mod">
          <ac:chgData name="Renuga Jayakumar" userId="1646daa7-fe1a-42b7-b8a5-8b35b8f148e5" providerId="ADAL" clId="{751CD246-5583-4C04-8CB6-E8B3E02914EF}" dt="2025-04-03T11:55:30.230" v="364"/>
          <ac:spMkLst>
            <pc:docMk/>
            <pc:sldMk cId="34990705" sldId="423"/>
            <ac:spMk id="8" creationId="{5956B772-F56A-49A9-02BD-4C019C952945}"/>
          </ac:spMkLst>
        </pc:spChg>
        <pc:spChg chg="mod">
          <ac:chgData name="Renuga Jayakumar" userId="1646daa7-fe1a-42b7-b8a5-8b35b8f148e5" providerId="ADAL" clId="{751CD246-5583-4C04-8CB6-E8B3E02914EF}" dt="2025-04-03T11:55:30.230" v="364"/>
          <ac:spMkLst>
            <pc:docMk/>
            <pc:sldMk cId="34990705" sldId="423"/>
            <ac:spMk id="10" creationId="{8FBA8145-EC6A-E5BC-A5CB-934D7A93F53D}"/>
          </ac:spMkLst>
        </pc:spChg>
        <pc:spChg chg="mod">
          <ac:chgData name="Renuga Jayakumar" userId="1646daa7-fe1a-42b7-b8a5-8b35b8f148e5" providerId="ADAL" clId="{751CD246-5583-4C04-8CB6-E8B3E02914EF}" dt="2025-04-03T11:55:30.230" v="364"/>
          <ac:spMkLst>
            <pc:docMk/>
            <pc:sldMk cId="34990705" sldId="423"/>
            <ac:spMk id="12" creationId="{7BAF7875-4086-0C8E-5DB3-DF13F7DD7129}"/>
          </ac:spMkLst>
        </pc:spChg>
        <pc:spChg chg="mod">
          <ac:chgData name="Renuga Jayakumar" userId="1646daa7-fe1a-42b7-b8a5-8b35b8f148e5" providerId="ADAL" clId="{751CD246-5583-4C04-8CB6-E8B3E02914EF}" dt="2025-04-03T11:55:30.230" v="364"/>
          <ac:spMkLst>
            <pc:docMk/>
            <pc:sldMk cId="34990705" sldId="423"/>
            <ac:spMk id="15" creationId="{55D40B5B-56D9-4C65-6854-DB33D4A5334E}"/>
          </ac:spMkLst>
        </pc:spChg>
        <pc:spChg chg="mod">
          <ac:chgData name="Renuga Jayakumar" userId="1646daa7-fe1a-42b7-b8a5-8b35b8f148e5" providerId="ADAL" clId="{751CD246-5583-4C04-8CB6-E8B3E02914EF}" dt="2025-04-03T11:55:30.230" v="364"/>
          <ac:spMkLst>
            <pc:docMk/>
            <pc:sldMk cId="34990705" sldId="423"/>
            <ac:spMk id="16" creationId="{A59059BB-322F-7FE5-7890-6A6309A41EA2}"/>
          </ac:spMkLst>
        </pc:spChg>
        <pc:spChg chg="mod">
          <ac:chgData name="Renuga Jayakumar" userId="1646daa7-fe1a-42b7-b8a5-8b35b8f148e5" providerId="ADAL" clId="{751CD246-5583-4C04-8CB6-E8B3E02914EF}" dt="2025-04-03T11:55:30.230" v="364"/>
          <ac:spMkLst>
            <pc:docMk/>
            <pc:sldMk cId="34990705" sldId="423"/>
            <ac:spMk id="17" creationId="{5AA1C40E-D389-8066-08CE-1153DC690C71}"/>
          </ac:spMkLst>
        </pc:spChg>
        <pc:spChg chg="mod">
          <ac:chgData name="Renuga Jayakumar" userId="1646daa7-fe1a-42b7-b8a5-8b35b8f148e5" providerId="ADAL" clId="{751CD246-5583-4C04-8CB6-E8B3E02914EF}" dt="2025-04-03T11:55:30.230" v="364"/>
          <ac:spMkLst>
            <pc:docMk/>
            <pc:sldMk cId="34990705" sldId="423"/>
            <ac:spMk id="19" creationId="{941ED58C-B0DE-3AAA-1510-79FE9F2BCF57}"/>
          </ac:spMkLst>
        </pc:spChg>
        <pc:spChg chg="mod">
          <ac:chgData name="Renuga Jayakumar" userId="1646daa7-fe1a-42b7-b8a5-8b35b8f148e5" providerId="ADAL" clId="{751CD246-5583-4C04-8CB6-E8B3E02914EF}" dt="2025-04-03T11:55:30.230" v="364"/>
          <ac:spMkLst>
            <pc:docMk/>
            <pc:sldMk cId="34990705" sldId="423"/>
            <ac:spMk id="21" creationId="{7343E5D0-F908-016C-A919-EA83CA251949}"/>
          </ac:spMkLst>
        </pc:spChg>
        <pc:spChg chg="mod">
          <ac:chgData name="Renuga Jayakumar" userId="1646daa7-fe1a-42b7-b8a5-8b35b8f148e5" providerId="ADAL" clId="{751CD246-5583-4C04-8CB6-E8B3E02914EF}" dt="2025-04-03T11:55:30.230" v="364"/>
          <ac:spMkLst>
            <pc:docMk/>
            <pc:sldMk cId="34990705" sldId="423"/>
            <ac:spMk id="23" creationId="{DC8C91F6-F5C1-F5E3-1F1D-60285C69D83A}"/>
          </ac:spMkLst>
        </pc:spChg>
        <pc:spChg chg="mod">
          <ac:chgData name="Renuga Jayakumar" userId="1646daa7-fe1a-42b7-b8a5-8b35b8f148e5" providerId="ADAL" clId="{751CD246-5583-4C04-8CB6-E8B3E02914EF}" dt="2025-04-03T11:55:30.230" v="364"/>
          <ac:spMkLst>
            <pc:docMk/>
            <pc:sldMk cId="34990705" sldId="423"/>
            <ac:spMk id="24" creationId="{14938E76-9E29-9B85-4CBD-4A189B28B8CE}"/>
          </ac:spMkLst>
        </pc:spChg>
        <pc:grpChg chg="mod">
          <ac:chgData name="Renuga Jayakumar" userId="1646daa7-fe1a-42b7-b8a5-8b35b8f148e5" providerId="ADAL" clId="{751CD246-5583-4C04-8CB6-E8B3E02914EF}" dt="2025-04-03T12:00:44.162" v="370" actId="14100"/>
          <ac:grpSpMkLst>
            <pc:docMk/>
            <pc:sldMk cId="34990705" sldId="423"/>
            <ac:grpSpMk id="6" creationId="{64E968D2-3E31-D22C-D63B-5DF16B88C9C9}"/>
          </ac:grpSpMkLst>
        </pc:grpChg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318141276" sldId="424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3572458757" sldId="433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1483307190" sldId="438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182077054" sldId="439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2343953315" sldId="441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2933795408" sldId="442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2179046921" sldId="444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733649439" sldId="446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3427768089" sldId="447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2585124534" sldId="449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2077620394" sldId="451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4131809487" sldId="452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3559202770" sldId="457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1621931364" sldId="495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2041213223" sldId="597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3809763777" sldId="605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544138217" sldId="838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3605998089" sldId="839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3436449758" sldId="840"/>
        </pc:sldMkLst>
      </pc:sldChg>
      <pc:sldChg chg="del">
        <pc:chgData name="Renuga Jayakumar" userId="1646daa7-fe1a-42b7-b8a5-8b35b8f148e5" providerId="ADAL" clId="{751CD246-5583-4C04-8CB6-E8B3E02914EF}" dt="2025-04-03T12:54:25.024" v="427" actId="47"/>
        <pc:sldMkLst>
          <pc:docMk/>
          <pc:sldMk cId="337962957" sldId="841"/>
        </pc:sldMkLst>
      </pc:sldChg>
      <pc:sldChg chg="addSp delSp modSp add mod modClrScheme chgLayout">
        <pc:chgData name="Renuga Jayakumar" userId="1646daa7-fe1a-42b7-b8a5-8b35b8f148e5" providerId="ADAL" clId="{751CD246-5583-4C04-8CB6-E8B3E02914EF}" dt="2025-04-03T11:35:59.820" v="162" actId="14100"/>
        <pc:sldMkLst>
          <pc:docMk/>
          <pc:sldMk cId="115563857" sldId="842"/>
        </pc:sldMkLst>
        <pc:spChg chg="mod ord">
          <ac:chgData name="Renuga Jayakumar" userId="1646daa7-fe1a-42b7-b8a5-8b35b8f148e5" providerId="ADAL" clId="{751CD246-5583-4C04-8CB6-E8B3E02914EF}" dt="2025-04-03T11:35:49.987" v="160" actId="1076"/>
          <ac:spMkLst>
            <pc:docMk/>
            <pc:sldMk cId="115563857" sldId="842"/>
            <ac:spMk id="2" creationId="{1D47A1AA-9138-1773-17AB-1797AC9073A7}"/>
          </ac:spMkLst>
        </pc:spChg>
        <pc:spChg chg="mod ord">
          <ac:chgData name="Renuga Jayakumar" userId="1646daa7-fe1a-42b7-b8a5-8b35b8f148e5" providerId="ADAL" clId="{751CD246-5583-4C04-8CB6-E8B3E02914EF}" dt="2025-04-03T11:35:59.820" v="162" actId="14100"/>
          <ac:spMkLst>
            <pc:docMk/>
            <pc:sldMk cId="115563857" sldId="842"/>
            <ac:spMk id="3" creationId="{0AE2680A-F963-8853-E67C-9D8D353D9AD0}"/>
          </ac:spMkLst>
        </pc:spChg>
        <pc:spChg chg="mod ord">
          <ac:chgData name="Renuga Jayakumar" userId="1646daa7-fe1a-42b7-b8a5-8b35b8f148e5" providerId="ADAL" clId="{751CD246-5583-4C04-8CB6-E8B3E02914EF}" dt="2025-04-03T11:35:36.479" v="158" actId="700"/>
          <ac:spMkLst>
            <pc:docMk/>
            <pc:sldMk cId="115563857" sldId="842"/>
            <ac:spMk id="4" creationId="{FBA7FF54-A9F3-8EDE-B94B-8BB457175D0C}"/>
          </ac:spMkLst>
        </pc:spChg>
        <pc:spChg chg="mod ord">
          <ac:chgData name="Renuga Jayakumar" userId="1646daa7-fe1a-42b7-b8a5-8b35b8f148e5" providerId="ADAL" clId="{751CD246-5583-4C04-8CB6-E8B3E02914EF}" dt="2025-04-03T11:35:36.479" v="158" actId="700"/>
          <ac:spMkLst>
            <pc:docMk/>
            <pc:sldMk cId="115563857" sldId="842"/>
            <ac:spMk id="5" creationId="{0673AA97-49F1-87B1-7022-B7B26148C167}"/>
          </ac:spMkLst>
        </pc:spChg>
        <pc:picChg chg="del">
          <ac:chgData name="Renuga Jayakumar" userId="1646daa7-fe1a-42b7-b8a5-8b35b8f148e5" providerId="ADAL" clId="{751CD246-5583-4C04-8CB6-E8B3E02914EF}" dt="2025-04-03T11:33:39.793" v="143" actId="478"/>
          <ac:picMkLst>
            <pc:docMk/>
            <pc:sldMk cId="115563857" sldId="842"/>
            <ac:picMk id="7" creationId="{B8064B6D-7C47-1884-B7A6-DCAC67E5BAAF}"/>
          </ac:picMkLst>
        </pc:picChg>
        <pc:picChg chg="add del mod ord">
          <ac:chgData name="Renuga Jayakumar" userId="1646daa7-fe1a-42b7-b8a5-8b35b8f148e5" providerId="ADAL" clId="{751CD246-5583-4C04-8CB6-E8B3E02914EF}" dt="2025-04-03T11:35:27.242" v="157" actId="21"/>
          <ac:picMkLst>
            <pc:docMk/>
            <pc:sldMk cId="115563857" sldId="842"/>
            <ac:picMk id="2050" creationId="{D06F2FD5-D894-42B7-FFD4-E445EE5F74F7}"/>
          </ac:picMkLst>
        </pc:picChg>
      </pc:sldChg>
      <pc:sldChg chg="addSp delSp modSp new mod ord">
        <pc:chgData name="Renuga Jayakumar" userId="1646daa7-fe1a-42b7-b8a5-8b35b8f148e5" providerId="ADAL" clId="{751CD246-5583-4C04-8CB6-E8B3E02914EF}" dt="2025-04-03T11:52:07.512" v="312"/>
        <pc:sldMkLst>
          <pc:docMk/>
          <pc:sldMk cId="4267458647" sldId="843"/>
        </pc:sldMkLst>
        <pc:spChg chg="mod">
          <ac:chgData name="Renuga Jayakumar" userId="1646daa7-fe1a-42b7-b8a5-8b35b8f148e5" providerId="ADAL" clId="{751CD246-5583-4C04-8CB6-E8B3E02914EF}" dt="2025-04-03T11:36:55.147" v="185" actId="26606"/>
          <ac:spMkLst>
            <pc:docMk/>
            <pc:sldMk cId="4267458647" sldId="843"/>
            <ac:spMk id="2" creationId="{8EB0B259-F86B-9138-949B-8DE0B29FECE6}"/>
          </ac:spMkLst>
        </pc:spChg>
        <pc:spChg chg="del">
          <ac:chgData name="Renuga Jayakumar" userId="1646daa7-fe1a-42b7-b8a5-8b35b8f148e5" providerId="ADAL" clId="{751CD246-5583-4C04-8CB6-E8B3E02914EF}" dt="2025-04-03T11:36:51.202" v="184"/>
          <ac:spMkLst>
            <pc:docMk/>
            <pc:sldMk cId="4267458647" sldId="843"/>
            <ac:spMk id="3" creationId="{32BC35B7-3777-23E3-CCC0-1CF3655E8202}"/>
          </ac:spMkLst>
        </pc:spChg>
        <pc:spChg chg="mod">
          <ac:chgData name="Renuga Jayakumar" userId="1646daa7-fe1a-42b7-b8a5-8b35b8f148e5" providerId="ADAL" clId="{751CD246-5583-4C04-8CB6-E8B3E02914EF}" dt="2025-04-03T11:36:55.147" v="185" actId="26606"/>
          <ac:spMkLst>
            <pc:docMk/>
            <pc:sldMk cId="4267458647" sldId="843"/>
            <ac:spMk id="4" creationId="{3A47BF96-ADE4-65DF-D0E1-29B92983B099}"/>
          </ac:spMkLst>
        </pc:spChg>
        <pc:spChg chg="mod">
          <ac:chgData name="Renuga Jayakumar" userId="1646daa7-fe1a-42b7-b8a5-8b35b8f148e5" providerId="ADAL" clId="{751CD246-5583-4C04-8CB6-E8B3E02914EF}" dt="2025-04-03T11:36:55.147" v="185" actId="26606"/>
          <ac:spMkLst>
            <pc:docMk/>
            <pc:sldMk cId="4267458647" sldId="843"/>
            <ac:spMk id="5" creationId="{B8E3992B-D31F-FB57-118A-1FF229B90922}"/>
          </ac:spMkLst>
        </pc:spChg>
        <pc:picChg chg="add mod ord">
          <ac:chgData name="Renuga Jayakumar" userId="1646daa7-fe1a-42b7-b8a5-8b35b8f148e5" providerId="ADAL" clId="{751CD246-5583-4C04-8CB6-E8B3E02914EF}" dt="2025-04-03T11:36:55.147" v="185" actId="26606"/>
          <ac:picMkLst>
            <pc:docMk/>
            <pc:sldMk cId="4267458647" sldId="843"/>
            <ac:picMk id="3074" creationId="{311D0CC4-45D2-458F-15B8-AA5E3584ADDF}"/>
          </ac:picMkLst>
        </pc:picChg>
      </pc:sldChg>
      <pc:sldChg chg="addSp delSp modSp new mod ord">
        <pc:chgData name="Renuga Jayakumar" userId="1646daa7-fe1a-42b7-b8a5-8b35b8f148e5" providerId="ADAL" clId="{751CD246-5583-4C04-8CB6-E8B3E02914EF}" dt="2025-04-03T11:49:24.499" v="207"/>
        <pc:sldMkLst>
          <pc:docMk/>
          <pc:sldMk cId="2522084342" sldId="844"/>
        </pc:sldMkLst>
        <pc:spChg chg="del">
          <ac:chgData name="Renuga Jayakumar" userId="1646daa7-fe1a-42b7-b8a5-8b35b8f148e5" providerId="ADAL" clId="{751CD246-5583-4C04-8CB6-E8B3E02914EF}" dt="2025-04-03T11:46:52.877" v="187" actId="478"/>
          <ac:spMkLst>
            <pc:docMk/>
            <pc:sldMk cId="2522084342" sldId="844"/>
            <ac:spMk id="2" creationId="{A87FBEC8-206F-7635-E39E-4429C85BF8AC}"/>
          </ac:spMkLst>
        </pc:spChg>
        <pc:spChg chg="del mod">
          <ac:chgData name="Renuga Jayakumar" userId="1646daa7-fe1a-42b7-b8a5-8b35b8f148e5" providerId="ADAL" clId="{751CD246-5583-4C04-8CB6-E8B3E02914EF}" dt="2025-04-03T11:47:00.181" v="190" actId="22"/>
          <ac:spMkLst>
            <pc:docMk/>
            <pc:sldMk cId="2522084342" sldId="844"/>
            <ac:spMk id="3" creationId="{F029CF0E-C8F5-2CC8-9A38-FF4A0D6AD73C}"/>
          </ac:spMkLst>
        </pc:spChg>
        <pc:spChg chg="add del mod">
          <ac:chgData name="Renuga Jayakumar" userId="1646daa7-fe1a-42b7-b8a5-8b35b8f148e5" providerId="ADAL" clId="{751CD246-5583-4C04-8CB6-E8B3E02914EF}" dt="2025-04-03T11:49:08.373" v="202"/>
          <ac:spMkLst>
            <pc:docMk/>
            <pc:sldMk cId="2522084342" sldId="844"/>
            <ac:spMk id="10" creationId="{5E20EA87-4A8C-46D6-AED0-672B380734B5}"/>
          </ac:spMkLst>
        </pc:spChg>
        <pc:picChg chg="add del mod ord">
          <ac:chgData name="Renuga Jayakumar" userId="1646daa7-fe1a-42b7-b8a5-8b35b8f148e5" providerId="ADAL" clId="{751CD246-5583-4C04-8CB6-E8B3E02914EF}" dt="2025-04-03T11:48:53.769" v="198" actId="478"/>
          <ac:picMkLst>
            <pc:docMk/>
            <pc:sldMk cId="2522084342" sldId="844"/>
            <ac:picMk id="7" creationId="{FE7DA365-0D91-B4E6-97ED-9210985BA0AA}"/>
          </ac:picMkLst>
        </pc:picChg>
        <pc:picChg chg="add del mod">
          <ac:chgData name="Renuga Jayakumar" userId="1646daa7-fe1a-42b7-b8a5-8b35b8f148e5" providerId="ADAL" clId="{751CD246-5583-4C04-8CB6-E8B3E02914EF}" dt="2025-04-03T11:48:51.372" v="197" actId="478"/>
          <ac:picMkLst>
            <pc:docMk/>
            <pc:sldMk cId="2522084342" sldId="844"/>
            <ac:picMk id="9" creationId="{82644FFC-558E-C931-AA40-E2E96BB215FC}"/>
          </ac:picMkLst>
        </pc:picChg>
        <pc:picChg chg="add mod">
          <ac:chgData name="Renuga Jayakumar" userId="1646daa7-fe1a-42b7-b8a5-8b35b8f148e5" providerId="ADAL" clId="{751CD246-5583-4C04-8CB6-E8B3E02914EF}" dt="2025-04-03T11:49:18.603" v="205" actId="14100"/>
          <ac:picMkLst>
            <pc:docMk/>
            <pc:sldMk cId="2522084342" sldId="844"/>
            <ac:picMk id="11" creationId="{D5B0019A-28F7-BFA6-E7A0-DE0746637B8D}"/>
          </ac:picMkLst>
        </pc:picChg>
      </pc:sldChg>
      <pc:sldChg chg="modSp new mod">
        <pc:chgData name="Renuga Jayakumar" userId="1646daa7-fe1a-42b7-b8a5-8b35b8f148e5" providerId="ADAL" clId="{751CD246-5583-4C04-8CB6-E8B3E02914EF}" dt="2025-04-03T12:47:46.132" v="408" actId="1076"/>
        <pc:sldMkLst>
          <pc:docMk/>
          <pc:sldMk cId="3371193543" sldId="845"/>
        </pc:sldMkLst>
        <pc:spChg chg="mod">
          <ac:chgData name="Renuga Jayakumar" userId="1646daa7-fe1a-42b7-b8a5-8b35b8f148e5" providerId="ADAL" clId="{751CD246-5583-4C04-8CB6-E8B3E02914EF}" dt="2025-04-03T12:47:14.136" v="399" actId="20577"/>
          <ac:spMkLst>
            <pc:docMk/>
            <pc:sldMk cId="3371193543" sldId="845"/>
            <ac:spMk id="2" creationId="{FCA59DF7-440E-596C-3EFB-812A55649676}"/>
          </ac:spMkLst>
        </pc:spChg>
        <pc:spChg chg="mod">
          <ac:chgData name="Renuga Jayakumar" userId="1646daa7-fe1a-42b7-b8a5-8b35b8f148e5" providerId="ADAL" clId="{751CD246-5583-4C04-8CB6-E8B3E02914EF}" dt="2025-04-03T12:47:46.132" v="408" actId="1076"/>
          <ac:spMkLst>
            <pc:docMk/>
            <pc:sldMk cId="3371193543" sldId="845"/>
            <ac:spMk id="3" creationId="{F64D4D59-7AC5-6A2E-3765-F65E0A34076F}"/>
          </ac:spMkLst>
        </pc:spChg>
      </pc:sldChg>
      <pc:sldChg chg="modSp add mod">
        <pc:chgData name="Renuga Jayakumar" userId="1646daa7-fe1a-42b7-b8a5-8b35b8f148e5" providerId="ADAL" clId="{751CD246-5583-4C04-8CB6-E8B3E02914EF}" dt="2025-04-03T12:49:47.337" v="426" actId="255"/>
        <pc:sldMkLst>
          <pc:docMk/>
          <pc:sldMk cId="1635872639" sldId="846"/>
        </pc:sldMkLst>
        <pc:spChg chg="mod">
          <ac:chgData name="Renuga Jayakumar" userId="1646daa7-fe1a-42b7-b8a5-8b35b8f148e5" providerId="ADAL" clId="{751CD246-5583-4C04-8CB6-E8B3E02914EF}" dt="2025-04-03T12:49:34.220" v="425" actId="20577"/>
          <ac:spMkLst>
            <pc:docMk/>
            <pc:sldMk cId="1635872639" sldId="846"/>
            <ac:spMk id="2" creationId="{60E828B7-D472-48EB-730F-8DBAA0108D23}"/>
          </ac:spMkLst>
        </pc:spChg>
        <pc:spChg chg="mod">
          <ac:chgData name="Renuga Jayakumar" userId="1646daa7-fe1a-42b7-b8a5-8b35b8f148e5" providerId="ADAL" clId="{751CD246-5583-4C04-8CB6-E8B3E02914EF}" dt="2025-04-03T12:49:47.337" v="426" actId="255"/>
          <ac:spMkLst>
            <pc:docMk/>
            <pc:sldMk cId="1635872639" sldId="846"/>
            <ac:spMk id="3" creationId="{CB3E42C8-3E1B-391D-BF4C-2A538BBC7E54}"/>
          </ac:spMkLst>
        </pc:spChg>
      </pc:sldChg>
      <pc:sldChg chg="modSp new mod">
        <pc:chgData name="Renuga Jayakumar" userId="1646daa7-fe1a-42b7-b8a5-8b35b8f148e5" providerId="ADAL" clId="{751CD246-5583-4C04-8CB6-E8B3E02914EF}" dt="2025-04-03T12:59:58.237" v="448"/>
        <pc:sldMkLst>
          <pc:docMk/>
          <pc:sldMk cId="829785375" sldId="847"/>
        </pc:sldMkLst>
        <pc:spChg chg="mod">
          <ac:chgData name="Renuga Jayakumar" userId="1646daa7-fe1a-42b7-b8a5-8b35b8f148e5" providerId="ADAL" clId="{751CD246-5583-4C04-8CB6-E8B3E02914EF}" dt="2025-04-03T12:59:24.213" v="447" actId="20577"/>
          <ac:spMkLst>
            <pc:docMk/>
            <pc:sldMk cId="829785375" sldId="847"/>
            <ac:spMk id="2" creationId="{11B31AD2-F535-C45E-D8B1-7EF76BF775FC}"/>
          </ac:spMkLst>
        </pc:spChg>
        <pc:spChg chg="mod">
          <ac:chgData name="Renuga Jayakumar" userId="1646daa7-fe1a-42b7-b8a5-8b35b8f148e5" providerId="ADAL" clId="{751CD246-5583-4C04-8CB6-E8B3E02914EF}" dt="2025-04-03T12:59:58.237" v="448"/>
          <ac:spMkLst>
            <pc:docMk/>
            <pc:sldMk cId="829785375" sldId="847"/>
            <ac:spMk id="3" creationId="{1DBAEFEF-6C40-1ACB-CE1A-3DA53C0F003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 sz="4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Cloud Engineering Principles and Practices</a:t>
            </a:r>
            <a:endParaRPr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64632"/>
            <a:ext cx="8534400" cy="1320552"/>
          </a:xfrm>
        </p:spPr>
        <p:txBody>
          <a:bodyPr/>
          <a:lstStyle/>
          <a:p>
            <a:r>
              <a:rPr lang="en-GB" sz="3600" b="1" i="1" dirty="0">
                <a:solidFill>
                  <a:schemeClr val="bg1"/>
                </a:solidFill>
              </a:rPr>
              <a:t>Azure </a:t>
            </a:r>
            <a:r>
              <a:rPr lang="en-GB" sz="3600" b="1" i="1" dirty="0" err="1">
                <a:solidFill>
                  <a:schemeClr val="bg1"/>
                </a:solidFill>
              </a:rPr>
              <a:t>Loadbalancer</a:t>
            </a:r>
            <a:endParaRPr sz="36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Lesson Objectives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Introduction to Azure Load Balancer</a:t>
            </a:r>
          </a:p>
          <a:p>
            <a:r>
              <a:rPr lang="en-US" dirty="0"/>
              <a:t>Types of Azure Load Balancers</a:t>
            </a:r>
          </a:p>
          <a:p>
            <a:r>
              <a:rPr lang="en-US" dirty="0"/>
              <a:t>Configuration and Setup</a:t>
            </a:r>
          </a:p>
          <a:p>
            <a:r>
              <a:rPr lang="en-US" dirty="0"/>
              <a:t>Advanced Features and Integration</a:t>
            </a:r>
          </a:p>
          <a:p>
            <a:r>
              <a:rPr lang="en-US" dirty="0"/>
              <a:t>Monitoring and Troubleshooting</a:t>
            </a:r>
          </a:p>
          <a:p>
            <a:pPr marL="0" indent="0">
              <a:buNone/>
            </a:pPr>
            <a:endParaRPr dirty="0"/>
          </a:p>
        </p:txBody>
      </p:sp>
      <p:pic>
        <p:nvPicPr>
          <p:cNvPr id="1026" name="Picture 2" descr="Microsoft Azure Color">
            <a:extLst>
              <a:ext uri="{FF2B5EF4-FFF2-40B4-BE49-F238E27FC236}">
                <a16:creationId xmlns:a16="http://schemas.microsoft.com/office/drawing/2014/main" id="{2BE5F8AD-9A5F-0D54-8F19-2A5BDE66D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75" y="34290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675E7-20BB-5E4E-E5B8-3B36D54B5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Load balancer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3BA94-3990-BE72-29B5-4FD9D5C061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GB" b="0" i="1">
                <a:effectLst/>
              </a:rPr>
              <a:t>Load balancing</a:t>
            </a:r>
            <a:r>
              <a:rPr lang="en-GB" b="0" i="0">
                <a:effectLst/>
              </a:rPr>
              <a:t> refers to efficiently distributing incoming network traffic across a group of backend virtual machines (VMs) or virtual machine scale sets (VMSS).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DBE18F-441E-BCF1-5BAB-08CD6AFE67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0216" y="1268760"/>
            <a:ext cx="2725607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637C0-C65A-BF6D-6501-EF1E9248A7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771876-5E13-CC91-AE5A-1DEEDC5343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408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DF5DD4-F659-B79F-4F7F-B553869BB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7A1AA-9138-1773-17AB-1797AC907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4340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Azure Load balancer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2680A-F963-8853-E67C-9D8D353D9A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2" y="620688"/>
            <a:ext cx="11666223" cy="3917032"/>
          </a:xfrm>
        </p:spPr>
        <p:txBody>
          <a:bodyPr wrap="square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b="0" i="0" dirty="0">
                <a:effectLst/>
              </a:rPr>
              <a:t>Azure Load Balancer operates at layer 4 of the Open Systems Interconnection (OSI) model.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b="0" i="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GB" sz="2800" b="0" i="0" dirty="0">
                <a:effectLst/>
              </a:rPr>
              <a:t>It's the single point of contact for clients. The service distributes inbound flows that arrive at the load balancer's frontend to backend pool instances.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b="0" i="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GB" sz="2800" b="0" i="0" dirty="0">
                <a:effectLst/>
              </a:rPr>
              <a:t>These flows are distributed according to configured load-balancing rules and health probes.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b="0" i="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GB" sz="2800" b="0" i="0" dirty="0">
                <a:effectLst/>
              </a:rPr>
              <a:t>The backend pool instances can be Azure virtual machines (VMs) or virtual machine scale sets.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A7FF54-A9F3-8EDE-B94B-8BB457175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73AA97-49F1-87B1-7022-B7B26148C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563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D84FB4-A94D-30FF-940D-A10F4647F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828B7-D472-48EB-730F-8DBAA0108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4340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Azure Load balancer Key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E42C8-3E1B-391D-BF4C-2A538BBC7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2" y="620688"/>
            <a:ext cx="11666223" cy="3917032"/>
          </a:xfrm>
        </p:spPr>
        <p:txBody>
          <a:bodyPr wrap="square" anchor="t">
            <a:noAutofit/>
          </a:bodyPr>
          <a:lstStyle/>
          <a:p>
            <a:pPr marL="0" indent="0">
              <a:spcBef>
                <a:spcPts val="2500"/>
              </a:spcBef>
              <a:buNone/>
            </a:pPr>
            <a:r>
              <a:rPr lang="en-GB" sz="2800" b="1" dirty="0"/>
              <a:t>Layer 4 Load Balancing</a:t>
            </a:r>
          </a:p>
          <a:p>
            <a:pPr marL="0" lvl="1" indent="0">
              <a:buNone/>
            </a:pPr>
            <a:r>
              <a:rPr lang="en-GB" dirty="0"/>
              <a:t>Azure Load Balancer operates at Layer 4, managing TCP and UDP traffic efficiently to optimize performance.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sz="2800" b="1" dirty="0"/>
              <a:t>Traffic Distribution</a:t>
            </a:r>
          </a:p>
          <a:p>
            <a:pPr marL="0" lvl="1" indent="0">
              <a:buNone/>
            </a:pPr>
            <a:r>
              <a:rPr lang="en-GB" dirty="0"/>
              <a:t>It distributes incoming network traffic across healthy instances, ensuring balanced workloads and reliability.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sz="2800" b="1" dirty="0"/>
              <a:t>Improved Application Availability</a:t>
            </a:r>
          </a:p>
          <a:p>
            <a:pPr marL="0" lvl="1" indent="0">
              <a:buNone/>
            </a:pPr>
            <a:r>
              <a:rPr lang="en-GB" dirty="0"/>
              <a:t>By balancing traffic, Azure Load Balancer enhances the responsiveness and availability of applications hosted on Azure.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022DC-90FB-5041-F50B-09A14462F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736F4F-ADBD-CF30-EC95-8142A3B32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5872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3B178-C2B3-6918-73A5-BE4469243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8C2802-4B22-702D-B364-A09D4B9D0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1" name="Content Placeholder 10" descr="A diagram of a computer network">
            <a:extLst>
              <a:ext uri="{FF2B5EF4-FFF2-40B4-BE49-F238E27FC236}">
                <a16:creationId xmlns:a16="http://schemas.microsoft.com/office/drawing/2014/main" id="{D5B0019A-28F7-BFA6-E7A0-DE0746637B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480" y="0"/>
            <a:ext cx="8718887" cy="5955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0843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B6AAC7-9A5E-1841-F056-56D26FFFAE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2F120-B1BE-630B-8678-9B7AC3D6D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Load balancer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BAA4A-4E39-BB95-E8A9-043BB60F0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public load balancer </a:t>
            </a:r>
            <a:r>
              <a:rPr lang="en-GB" dirty="0"/>
              <a:t>are used to load balance inbound internet traffic to your VMs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An </a:t>
            </a:r>
            <a:r>
              <a:rPr lang="en-GB" b="1" dirty="0"/>
              <a:t>internal (or private) load balancer </a:t>
            </a:r>
            <a:r>
              <a:rPr lang="en-GB" dirty="0"/>
              <a:t>is used where private IPs are needed at the frontend only.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F5C2C-0785-514B-D13C-8E70B2CFE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6F2EBD-78B9-83E1-C17E-7F7C339B1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994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0B259-F86B-9138-949B-8DE0B29FE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Azure Load Balancer</a:t>
            </a:r>
          </a:p>
        </p:txBody>
      </p:sp>
      <p:pic>
        <p:nvPicPr>
          <p:cNvPr id="3074" name="Picture 2" descr="Azure Load balancer Introduction ...">
            <a:extLst>
              <a:ext uri="{FF2B5EF4-FFF2-40B4-BE49-F238E27FC236}">
                <a16:creationId xmlns:a16="http://schemas.microsoft.com/office/drawing/2014/main" id="{311D0CC4-45D2-458F-15B8-AA5E3584AD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18" r="1" b="2870"/>
          <a:stretch/>
        </p:blipFill>
        <p:spPr bwMode="auto">
          <a:xfrm>
            <a:off x="609600" y="1600201"/>
            <a:ext cx="10972800" cy="3917032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47BF96-ADE4-65DF-D0E1-29B92983B0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E3992B-D31F-FB57-118A-1FF229B90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7458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13196-D4E7-97D0-AC5C-3DCF9CB9E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2354"/>
            <a:ext cx="10972800" cy="1143000"/>
          </a:xfrm>
        </p:spPr>
        <p:txBody>
          <a:bodyPr/>
          <a:lstStyle/>
          <a:p>
            <a:r>
              <a:rPr lang="en-GB" dirty="0"/>
              <a:t>Load Balancer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A1CC2-C0DF-BF33-1B7D-3F7EAA336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172774"/>
            <a:ext cx="10972800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F4118-83B1-7497-6EAF-41AA941F5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2ED2D9-35FE-5170-D5E7-04B76E12F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4E968D2-3E31-D22C-D63B-5DF16B88C9C9}"/>
              </a:ext>
            </a:extLst>
          </p:cNvPr>
          <p:cNvGrpSpPr/>
          <p:nvPr/>
        </p:nvGrpSpPr>
        <p:grpSpPr>
          <a:xfrm>
            <a:off x="334433" y="1205354"/>
            <a:ext cx="9935974" cy="3393794"/>
            <a:chOff x="1075638" y="844551"/>
            <a:chExt cx="8348814" cy="2903136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7199F969-59AF-2255-6BFD-032B46B2D060}"/>
                </a:ext>
              </a:extLst>
            </p:cNvPr>
            <p:cNvGrpSpPr/>
            <p:nvPr/>
          </p:nvGrpSpPr>
          <p:grpSpPr>
            <a:xfrm>
              <a:off x="1075638" y="844551"/>
              <a:ext cx="8348814" cy="2903136"/>
              <a:chOff x="1442326" y="844551"/>
              <a:chExt cx="8348814" cy="2903136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7BAF7875-4086-0C8E-5DB3-DF13F7DD7129}"/>
                  </a:ext>
                </a:extLst>
              </p:cNvPr>
              <p:cNvSpPr/>
              <p:nvPr/>
            </p:nvSpPr>
            <p:spPr bwMode="auto">
              <a:xfrm>
                <a:off x="1442326" y="844551"/>
                <a:ext cx="8348814" cy="2903136"/>
              </a:xfrm>
              <a:prstGeom prst="rect">
                <a:avLst/>
              </a:prstGeom>
              <a:solidFill>
                <a:schemeClr val="bg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GB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endParaRPr>
              </a:p>
            </p:txBody>
          </p:sp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5A1C6ECE-70EE-4F59-2F3D-2C17DF50F2A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531936" y="1279075"/>
                <a:ext cx="6067425" cy="1781175"/>
              </a:xfrm>
              <a:prstGeom prst="rect">
                <a:avLst/>
              </a:prstGeom>
            </p:spPr>
          </p:pic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912D719-BD60-F354-A682-139DAA4BC02E}"/>
                  </a:ext>
                </a:extLst>
              </p:cNvPr>
              <p:cNvSpPr/>
              <p:nvPr/>
            </p:nvSpPr>
            <p:spPr bwMode="auto">
              <a:xfrm>
                <a:off x="3393791" y="2575397"/>
                <a:ext cx="1074742" cy="426782"/>
              </a:xfrm>
              <a:prstGeom prst="rect">
                <a:avLst/>
              </a:prstGeom>
              <a:solidFill>
                <a:schemeClr val="bg1"/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Helvetica" panose="020B0604020202020204" pitchFamily="34" charset="0"/>
                  </a:rPr>
                  <a:t>Frontend address pool</a:t>
                </a:r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55D40B5B-56D9-4C65-6854-DB33D4A5334E}"/>
                  </a:ext>
                </a:extLst>
              </p:cNvPr>
              <p:cNvSpPr/>
              <p:nvPr/>
            </p:nvSpPr>
            <p:spPr bwMode="auto">
              <a:xfrm>
                <a:off x="5424712" y="2965035"/>
                <a:ext cx="1074742" cy="371000"/>
              </a:xfrm>
              <a:prstGeom prst="rect">
                <a:avLst/>
              </a:prstGeom>
              <a:solidFill>
                <a:schemeClr val="bg1"/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Helvetica" panose="020B0604020202020204" pitchFamily="34" charset="0"/>
                  </a:rPr>
                  <a:t>Backend address pool</a:t>
                </a:r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A59059BB-322F-7FE5-7890-6A6309A41EA2}"/>
                  </a:ext>
                </a:extLst>
              </p:cNvPr>
              <p:cNvSpPr/>
              <p:nvPr/>
            </p:nvSpPr>
            <p:spPr bwMode="auto">
              <a:xfrm>
                <a:off x="5753532" y="1851310"/>
                <a:ext cx="353961" cy="1073682"/>
              </a:xfrm>
              <a:prstGeom prst="rect">
                <a:avLst/>
              </a:prstGeom>
              <a:solidFill>
                <a:srgbClr val="99CCFF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GB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endParaRPr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5AA1C40E-D389-8066-08CE-1153DC690C71}"/>
                  </a:ext>
                </a:extLst>
              </p:cNvPr>
              <p:cNvSpPr/>
              <p:nvPr/>
            </p:nvSpPr>
            <p:spPr bwMode="auto">
              <a:xfrm>
                <a:off x="5959725" y="2707034"/>
                <a:ext cx="355202" cy="189021"/>
              </a:xfrm>
              <a:prstGeom prst="rect">
                <a:avLst/>
              </a:prstGeom>
              <a:solidFill>
                <a:schemeClr val="tx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200" b="0" i="0" u="none" strike="noStrike" cap="none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latin typeface="Helvetica" panose="020B0604020202020204" pitchFamily="34" charset="0"/>
                  </a:rPr>
                  <a:t>NIC</a:t>
                </a:r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9A2EDB8-585B-C5DC-2553-A85A8CCBE2EA}"/>
                  </a:ext>
                </a:extLst>
              </p:cNvPr>
              <p:cNvSpPr/>
              <p:nvPr/>
            </p:nvSpPr>
            <p:spPr bwMode="auto">
              <a:xfrm>
                <a:off x="5956441" y="2309439"/>
                <a:ext cx="355202" cy="189021"/>
              </a:xfrm>
              <a:prstGeom prst="rect">
                <a:avLst/>
              </a:prstGeom>
              <a:solidFill>
                <a:schemeClr val="tx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200" b="0" i="0" u="none" strike="noStrike" cap="none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latin typeface="Helvetica" panose="020B0604020202020204" pitchFamily="34" charset="0"/>
                  </a:rPr>
                  <a:t>NIC</a:t>
                </a:r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941ED58C-B0DE-3AAA-1510-79FE9F2BCF57}"/>
                  </a:ext>
                </a:extLst>
              </p:cNvPr>
              <p:cNvSpPr/>
              <p:nvPr/>
            </p:nvSpPr>
            <p:spPr bwMode="auto">
              <a:xfrm>
                <a:off x="5950285" y="1891353"/>
                <a:ext cx="355202" cy="189021"/>
              </a:xfrm>
              <a:prstGeom prst="rect">
                <a:avLst/>
              </a:prstGeom>
              <a:solidFill>
                <a:schemeClr val="tx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200" b="0" i="0" u="none" strike="noStrike" cap="none" normalizeH="0" baseline="0" dirty="0">
                    <a:ln>
                      <a:noFill/>
                    </a:ln>
                    <a:solidFill>
                      <a:schemeClr val="bg1"/>
                    </a:solidFill>
                    <a:effectLst/>
                    <a:latin typeface="Helvetica" panose="020B0604020202020204" pitchFamily="34" charset="0"/>
                  </a:rPr>
                  <a:t>NIC</a:t>
                </a:r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432349DC-7A1D-6EAB-4025-CCD40A3948A4}"/>
                  </a:ext>
                </a:extLst>
              </p:cNvPr>
              <p:cNvSpPr/>
              <p:nvPr/>
            </p:nvSpPr>
            <p:spPr bwMode="auto">
              <a:xfrm>
                <a:off x="6456226" y="2736772"/>
                <a:ext cx="153383" cy="159283"/>
              </a:xfrm>
              <a:prstGeom prst="ellipse">
                <a:avLst/>
              </a:prstGeom>
              <a:solidFill>
                <a:schemeClr val="tx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GB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endParaRPr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7343E5D0-F908-016C-A919-EA83CA251949}"/>
                  </a:ext>
                </a:extLst>
              </p:cNvPr>
              <p:cNvSpPr/>
              <p:nvPr/>
            </p:nvSpPr>
            <p:spPr bwMode="auto">
              <a:xfrm>
                <a:off x="6456226" y="2309439"/>
                <a:ext cx="153383" cy="159283"/>
              </a:xfrm>
              <a:prstGeom prst="ellipse">
                <a:avLst/>
              </a:prstGeom>
              <a:solidFill>
                <a:schemeClr val="tx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GB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endParaRPr>
              </a:p>
            </p:txBody>
          </p:sp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1D08ED22-14D5-2E04-9EC6-0A070BF8F6C9}"/>
                  </a:ext>
                </a:extLst>
              </p:cNvPr>
              <p:cNvSpPr/>
              <p:nvPr/>
            </p:nvSpPr>
            <p:spPr bwMode="auto">
              <a:xfrm>
                <a:off x="6457074" y="1889228"/>
                <a:ext cx="153383" cy="159283"/>
              </a:xfrm>
              <a:prstGeom prst="ellipse">
                <a:avLst/>
              </a:prstGeom>
              <a:solidFill>
                <a:schemeClr val="tx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GB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endParaRPr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DC8C91F6-F5C1-F5E3-1F1D-60285C69D83A}"/>
                  </a:ext>
                </a:extLst>
              </p:cNvPr>
              <p:cNvSpPr/>
              <p:nvPr/>
            </p:nvSpPr>
            <p:spPr bwMode="auto">
              <a:xfrm>
                <a:off x="3483452" y="2324307"/>
                <a:ext cx="153383" cy="159283"/>
              </a:xfrm>
              <a:prstGeom prst="ellipse">
                <a:avLst/>
              </a:prstGeom>
              <a:solidFill>
                <a:schemeClr val="tx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non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GB" sz="18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endParaRPr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4938E76-9E29-9B85-4CBD-4A189B28B8CE}"/>
                  </a:ext>
                </a:extLst>
              </p:cNvPr>
              <p:cNvSpPr/>
              <p:nvPr/>
            </p:nvSpPr>
            <p:spPr bwMode="auto">
              <a:xfrm>
                <a:off x="2480542" y="2696498"/>
                <a:ext cx="988865" cy="239829"/>
              </a:xfrm>
              <a:prstGeom prst="rect">
                <a:avLst/>
              </a:prstGeom>
              <a:solidFill>
                <a:schemeClr val="bg1"/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Helvetica" panose="020B0604020202020204" pitchFamily="34" charset="0"/>
                  </a:rPr>
                  <a:t>Frontend port</a:t>
                </a:r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694996EF-D08A-9596-9AFC-A72ACC8EF9EC}"/>
                  </a:ext>
                </a:extLst>
              </p:cNvPr>
              <p:cNvSpPr/>
              <p:nvPr/>
            </p:nvSpPr>
            <p:spPr bwMode="auto">
              <a:xfrm>
                <a:off x="6038484" y="1381349"/>
                <a:ext cx="988865" cy="239829"/>
              </a:xfrm>
              <a:prstGeom prst="rect">
                <a:avLst/>
              </a:prstGeom>
              <a:solidFill>
                <a:schemeClr val="bg1"/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/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Helvetica" panose="020B0604020202020204" pitchFamily="34" charset="0"/>
                  </a:rPr>
                  <a:t>Backend port</a:t>
                </a:r>
              </a:p>
            </p:txBody>
          </p:sp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88776294-6D5C-315F-2B04-C9D55904F668}"/>
                  </a:ext>
                </a:extLst>
              </p:cNvPr>
              <p:cNvCxnSpPr>
                <a:stCxn id="24" idx="0"/>
                <a:endCxn id="23" idx="3"/>
              </p:cNvCxnSpPr>
              <p:nvPr/>
            </p:nvCxnSpPr>
            <p:spPr bwMode="auto">
              <a:xfrm flipV="1">
                <a:off x="2974975" y="2460264"/>
                <a:ext cx="530939" cy="236234"/>
              </a:xfrm>
              <a:prstGeom prst="straightConnector1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triangle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7" name="Straight Arrow Connector 26">
                <a:extLst>
                  <a:ext uri="{FF2B5EF4-FFF2-40B4-BE49-F238E27FC236}">
                    <a16:creationId xmlns:a16="http://schemas.microsoft.com/office/drawing/2014/main" id="{DF72FFFF-CA0A-B595-CB91-6F50B745E5E0}"/>
                  </a:ext>
                </a:extLst>
              </p:cNvPr>
              <p:cNvCxnSpPr>
                <a:stCxn id="25" idx="2"/>
                <a:endCxn id="22" idx="0"/>
              </p:cNvCxnSpPr>
              <p:nvPr/>
            </p:nvCxnSpPr>
            <p:spPr bwMode="auto">
              <a:xfrm>
                <a:off x="6532917" y="1621178"/>
                <a:ext cx="849" cy="268050"/>
              </a:xfrm>
              <a:prstGeom prst="straightConnector1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triangle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956B772-F56A-49A9-02BD-4C019C952945}"/>
                </a:ext>
              </a:extLst>
            </p:cNvPr>
            <p:cNvSpPr/>
            <p:nvPr/>
          </p:nvSpPr>
          <p:spPr bwMode="auto">
            <a:xfrm>
              <a:off x="5140480" y="987187"/>
              <a:ext cx="2367590" cy="2665863"/>
            </a:xfrm>
            <a:prstGeom prst="ellipse">
              <a:avLst/>
            </a:prstGeom>
            <a:noFill/>
            <a:ln w="28575" cap="flat" cmpd="sng" algn="ctr">
              <a:solidFill>
                <a:srgbClr val="FF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16DEF4E3-21B9-19D6-52C4-A55E54BD69AB}"/>
                </a:ext>
              </a:extLst>
            </p:cNvPr>
            <p:cNvSpPr txBox="1"/>
            <p:nvPr/>
          </p:nvSpPr>
          <p:spPr>
            <a:xfrm>
              <a:off x="7590526" y="1889228"/>
              <a:ext cx="179648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i="1" dirty="0">
                  <a:solidFill>
                    <a:srgbClr val="FF0000"/>
                  </a:solidFill>
                </a:rPr>
                <a:t>We stick all the VMs in a pool that will handle the incoming traffic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FBA8145-EC6A-E5BC-A5CB-934D7A93F53D}"/>
                </a:ext>
              </a:extLst>
            </p:cNvPr>
            <p:cNvSpPr txBox="1"/>
            <p:nvPr/>
          </p:nvSpPr>
          <p:spPr>
            <a:xfrm>
              <a:off x="1828065" y="1855032"/>
              <a:ext cx="1252751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i="1" dirty="0">
                  <a:solidFill>
                    <a:srgbClr val="FF0000"/>
                  </a:solidFill>
                </a:rPr>
                <a:t>Incoming traffic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3DBC28A1-9860-0421-FF36-AED1DFCFDC4B}"/>
                </a:ext>
              </a:extLst>
            </p:cNvPr>
            <p:cNvSpPr txBox="1"/>
            <p:nvPr/>
          </p:nvSpPr>
          <p:spPr>
            <a:xfrm>
              <a:off x="3080816" y="853953"/>
              <a:ext cx="23100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i="1" dirty="0">
                  <a:solidFill>
                    <a:srgbClr val="FF0000"/>
                  </a:solidFill>
                </a:rPr>
                <a:t>Load balancer decides which pool should handle this traffic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990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59DF7-440E-596C-3EFB-812A55649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Load Balancer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D4D59-7AC5-6A2E-3765-F65E0A340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76" y="1268760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Frontend IP Address Pool</a:t>
            </a:r>
            <a:r>
              <a:rPr lang="en-GB" dirty="0"/>
              <a:t>: you can specify a number of frontend IP addresses public or private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b="1" dirty="0"/>
              <a:t>Load Balancing Rule</a:t>
            </a:r>
            <a:r>
              <a:rPr lang="en-GB" dirty="0"/>
              <a:t>: </a:t>
            </a:r>
            <a:r>
              <a:rPr lang="en-GB" dirty="0">
                <a:solidFill>
                  <a:srgbClr val="FF0000"/>
                </a:solidFill>
              </a:rPr>
              <a:t>a rule connecting a &lt;frontend IP + frontend port&gt; to a &lt;backend pool + backend port&gt;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/>
              <a:t>Backend Address Pool</a:t>
            </a:r>
            <a:r>
              <a:rPr lang="en-GB" dirty="0"/>
              <a:t>: a list of NICs for VMs which form a group able to handle traffic for the same service (backend port)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F37B91-E035-A483-86FF-0349D3A04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C13B1C-098E-8757-21D3-F8E64CE8F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1193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31AD2-F535-C45E-D8B1-7EF76BF77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Load Balancer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AEFEF-6C40-1ACB-CE1A-3DA53C0F00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load balancer rule is used to define how incoming traffic is distributed to </a:t>
            </a:r>
            <a:r>
              <a:rPr lang="en-GB" b="1" dirty="0"/>
              <a:t>all</a:t>
            </a:r>
            <a:r>
              <a:rPr lang="en-GB" dirty="0"/>
              <a:t> the instances within the backend pool.</a:t>
            </a:r>
          </a:p>
          <a:p>
            <a:r>
              <a:rPr lang="en-GB"/>
              <a:t>A load-balancing rule maps a given frontend IP configuration and port to multiple backend IP addresses (in a pool) and the port being used by these VMs. </a:t>
            </a:r>
            <a:br>
              <a:rPr lang="en-GB"/>
            </a:b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636AE-F9AA-20C4-BAAD-F8C824B62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551779-DE1F-B76C-70DC-5877F59DE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978537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428</Words>
  <Application>Microsoft Office PowerPoint</Application>
  <PresentationFormat>Widescreen</PresentationFormat>
  <Paragraphs>67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Helvetica</vt:lpstr>
      <vt:lpstr>Myriad Pro</vt:lpstr>
      <vt:lpstr>Arial</vt:lpstr>
      <vt:lpstr>Calibri</vt:lpstr>
      <vt:lpstr>Verdana</vt:lpstr>
      <vt:lpstr>20140311PresentationUWTSDTemplate</vt:lpstr>
      <vt:lpstr>Cloud Engineering Principles and Practices</vt:lpstr>
      <vt:lpstr>Lesson Objectives</vt:lpstr>
      <vt:lpstr>Load balancer</vt:lpstr>
      <vt:lpstr>Azure Load balancer</vt:lpstr>
      <vt:lpstr>Azure Load balancer Key role</vt:lpstr>
      <vt:lpstr>PowerPoint Presentation</vt:lpstr>
      <vt:lpstr>Types of Load balancer</vt:lpstr>
      <vt:lpstr>Azure Load Balancer</vt:lpstr>
      <vt:lpstr>Load Balancer Components</vt:lpstr>
      <vt:lpstr>Load Balancer Components</vt:lpstr>
      <vt:lpstr>Load Balancer Rules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Renuga Jayakumar</cp:lastModifiedBy>
  <cp:revision>61</cp:revision>
  <cp:lastPrinted>2018-07-09T15:27:01Z</cp:lastPrinted>
  <dcterms:created xsi:type="dcterms:W3CDTF">2002-10-07T19:43:58Z</dcterms:created>
  <dcterms:modified xsi:type="dcterms:W3CDTF">2025-04-03T13:00:07Z</dcterms:modified>
</cp:coreProperties>
</file>