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yl Pellow" userId="13c4237cbdc1dc75" providerId="LiveId" clId="{DC5E49DB-04D2-4F5B-8753-1E9BCDA00056}"/>
    <pc:docChg chg="undo custSel addSld modSld sldOrd">
      <pc:chgData name="Eryl Pellow" userId="13c4237cbdc1dc75" providerId="LiveId" clId="{DC5E49DB-04D2-4F5B-8753-1E9BCDA00056}" dt="2020-01-10T19:45:46.927" v="3464" actId="14100"/>
      <pc:docMkLst>
        <pc:docMk/>
      </pc:docMkLst>
      <pc:sldChg chg="modSp">
        <pc:chgData name="Eryl Pellow" userId="13c4237cbdc1dc75" providerId="LiveId" clId="{DC5E49DB-04D2-4F5B-8753-1E9BCDA00056}" dt="2020-01-10T19:45:46.927" v="3464" actId="14100"/>
        <pc:sldMkLst>
          <pc:docMk/>
          <pc:sldMk cId="4109161926" sldId="256"/>
        </pc:sldMkLst>
        <pc:spChg chg="mod">
          <ac:chgData name="Eryl Pellow" userId="13c4237cbdc1dc75" providerId="LiveId" clId="{DC5E49DB-04D2-4F5B-8753-1E9BCDA00056}" dt="2020-01-10T19:45:46.927" v="3464" actId="14100"/>
          <ac:spMkLst>
            <pc:docMk/>
            <pc:sldMk cId="4109161926" sldId="256"/>
            <ac:spMk id="2" creationId="{39C64D05-2A71-4A05-9BBE-D9134CE0CF1C}"/>
          </ac:spMkLst>
        </pc:spChg>
        <pc:spChg chg="mod">
          <ac:chgData name="Eryl Pellow" userId="13c4237cbdc1dc75" providerId="LiveId" clId="{DC5E49DB-04D2-4F5B-8753-1E9BCDA00056}" dt="2020-01-10T19:34:38.356" v="3369" actId="20577"/>
          <ac:spMkLst>
            <pc:docMk/>
            <pc:sldMk cId="4109161926" sldId="256"/>
            <ac:spMk id="3" creationId="{285091B1-A2A1-4D38-BD65-F9E6C9166E21}"/>
          </ac:spMkLst>
        </pc:spChg>
      </pc:sldChg>
      <pc:sldChg chg="modSp">
        <pc:chgData name="Eryl Pellow" userId="13c4237cbdc1dc75" providerId="LiveId" clId="{DC5E49DB-04D2-4F5B-8753-1E9BCDA00056}" dt="2020-01-10T19:16:05.521" v="2959" actId="20577"/>
        <pc:sldMkLst>
          <pc:docMk/>
          <pc:sldMk cId="2610871960" sldId="257"/>
        </pc:sldMkLst>
        <pc:spChg chg="mod">
          <ac:chgData name="Eryl Pellow" userId="13c4237cbdc1dc75" providerId="LiveId" clId="{DC5E49DB-04D2-4F5B-8753-1E9BCDA00056}" dt="2020-01-10T19:16:05.521" v="2959" actId="20577"/>
          <ac:spMkLst>
            <pc:docMk/>
            <pc:sldMk cId="2610871960" sldId="257"/>
            <ac:spMk id="3" creationId="{B2AB56B6-8964-4129-97FB-66A2A2758308}"/>
          </ac:spMkLst>
        </pc:spChg>
      </pc:sldChg>
      <pc:sldChg chg="modSp">
        <pc:chgData name="Eryl Pellow" userId="13c4237cbdc1dc75" providerId="LiveId" clId="{DC5E49DB-04D2-4F5B-8753-1E9BCDA00056}" dt="2020-01-10T19:37:45.131" v="3406" actId="20577"/>
        <pc:sldMkLst>
          <pc:docMk/>
          <pc:sldMk cId="1116954372" sldId="258"/>
        </pc:sldMkLst>
        <pc:spChg chg="mod">
          <ac:chgData name="Eryl Pellow" userId="13c4237cbdc1dc75" providerId="LiveId" clId="{DC5E49DB-04D2-4F5B-8753-1E9BCDA00056}" dt="2020-01-10T19:37:45.131" v="3406" actId="20577"/>
          <ac:spMkLst>
            <pc:docMk/>
            <pc:sldMk cId="1116954372" sldId="258"/>
            <ac:spMk id="3" creationId="{3462FBBF-0D9B-4F9F-BB22-0143BF5B49EC}"/>
          </ac:spMkLst>
        </pc:spChg>
      </pc:sldChg>
      <pc:sldChg chg="modSp">
        <pc:chgData name="Eryl Pellow" userId="13c4237cbdc1dc75" providerId="LiveId" clId="{DC5E49DB-04D2-4F5B-8753-1E9BCDA00056}" dt="2020-01-10T19:25:28.067" v="3140" actId="20577"/>
        <pc:sldMkLst>
          <pc:docMk/>
          <pc:sldMk cId="318085925" sldId="259"/>
        </pc:sldMkLst>
        <pc:spChg chg="mod">
          <ac:chgData name="Eryl Pellow" userId="13c4237cbdc1dc75" providerId="LiveId" clId="{DC5E49DB-04D2-4F5B-8753-1E9BCDA00056}" dt="2020-01-10T19:25:28.067" v="3140" actId="20577"/>
          <ac:spMkLst>
            <pc:docMk/>
            <pc:sldMk cId="318085925" sldId="259"/>
            <ac:spMk id="3" creationId="{67FD0698-94F3-4262-B06E-96DD5303CE70}"/>
          </ac:spMkLst>
        </pc:spChg>
      </pc:sldChg>
      <pc:sldChg chg="modSp">
        <pc:chgData name="Eryl Pellow" userId="13c4237cbdc1dc75" providerId="LiveId" clId="{DC5E49DB-04D2-4F5B-8753-1E9BCDA00056}" dt="2020-01-10T19:31:29.356" v="3337" actId="20577"/>
        <pc:sldMkLst>
          <pc:docMk/>
          <pc:sldMk cId="3736154894" sldId="260"/>
        </pc:sldMkLst>
        <pc:spChg chg="mod">
          <ac:chgData name="Eryl Pellow" userId="13c4237cbdc1dc75" providerId="LiveId" clId="{DC5E49DB-04D2-4F5B-8753-1E9BCDA00056}" dt="2020-01-10T17:36:04.141" v="448" actId="20577"/>
          <ac:spMkLst>
            <pc:docMk/>
            <pc:sldMk cId="3736154894" sldId="260"/>
            <ac:spMk id="2" creationId="{68FE3690-7CEB-4A26-80FB-B7A795D3374A}"/>
          </ac:spMkLst>
        </pc:spChg>
        <pc:spChg chg="mod">
          <ac:chgData name="Eryl Pellow" userId="13c4237cbdc1dc75" providerId="LiveId" clId="{DC5E49DB-04D2-4F5B-8753-1E9BCDA00056}" dt="2020-01-10T19:31:29.356" v="3337" actId="20577"/>
          <ac:spMkLst>
            <pc:docMk/>
            <pc:sldMk cId="3736154894" sldId="260"/>
            <ac:spMk id="3" creationId="{39B12507-A829-4041-923A-F341014E5606}"/>
          </ac:spMkLst>
        </pc:spChg>
      </pc:sldChg>
      <pc:sldChg chg="addSp delSp modSp">
        <pc:chgData name="Eryl Pellow" userId="13c4237cbdc1dc75" providerId="LiveId" clId="{DC5E49DB-04D2-4F5B-8753-1E9BCDA00056}" dt="2020-01-10T19:43:10.937" v="3456" actId="20577"/>
        <pc:sldMkLst>
          <pc:docMk/>
          <pc:sldMk cId="3767144069" sldId="261"/>
        </pc:sldMkLst>
        <pc:spChg chg="add del mod">
          <ac:chgData name="Eryl Pellow" userId="13c4237cbdc1dc75" providerId="LiveId" clId="{DC5E49DB-04D2-4F5B-8753-1E9BCDA00056}" dt="2020-01-10T19:43:10.937" v="3456" actId="20577"/>
          <ac:spMkLst>
            <pc:docMk/>
            <pc:sldMk cId="3767144069" sldId="261"/>
            <ac:spMk id="3" creationId="{DFE10D91-61BC-4EF0-AD33-B133A59C27B8}"/>
          </ac:spMkLst>
        </pc:spChg>
        <pc:spChg chg="add del">
          <ac:chgData name="Eryl Pellow" userId="13c4237cbdc1dc75" providerId="LiveId" clId="{DC5E49DB-04D2-4F5B-8753-1E9BCDA00056}" dt="2020-01-10T17:41:10.531" v="558"/>
          <ac:spMkLst>
            <pc:docMk/>
            <pc:sldMk cId="3767144069" sldId="261"/>
            <ac:spMk id="4" creationId="{0963F9D1-1442-4A81-B676-C61491ECBEC3}"/>
          </ac:spMkLst>
        </pc:spChg>
        <pc:spChg chg="add del mod">
          <ac:chgData name="Eryl Pellow" userId="13c4237cbdc1dc75" providerId="LiveId" clId="{DC5E49DB-04D2-4F5B-8753-1E9BCDA00056}" dt="2020-01-10T17:41:21.468" v="561" actId="478"/>
          <ac:spMkLst>
            <pc:docMk/>
            <pc:sldMk cId="3767144069" sldId="261"/>
            <ac:spMk id="6" creationId="{6B6B0592-2DC9-48AE-9A1D-1295F1A7747D}"/>
          </ac:spMkLst>
        </pc:spChg>
      </pc:sldChg>
      <pc:sldChg chg="modSp ord">
        <pc:chgData name="Eryl Pellow" userId="13c4237cbdc1dc75" providerId="LiveId" clId="{DC5E49DB-04D2-4F5B-8753-1E9BCDA00056}" dt="2020-01-10T19:14:20.882" v="2903" actId="20577"/>
        <pc:sldMkLst>
          <pc:docMk/>
          <pc:sldMk cId="1883718764" sldId="262"/>
        </pc:sldMkLst>
        <pc:spChg chg="mod">
          <ac:chgData name="Eryl Pellow" userId="13c4237cbdc1dc75" providerId="LiveId" clId="{DC5E49DB-04D2-4F5B-8753-1E9BCDA00056}" dt="2020-01-07T22:25:34.695" v="53" actId="20577"/>
          <ac:spMkLst>
            <pc:docMk/>
            <pc:sldMk cId="1883718764" sldId="262"/>
            <ac:spMk id="2" creationId="{D6EB8A71-0095-4CDF-A49D-CE46A95456FD}"/>
          </ac:spMkLst>
        </pc:spChg>
        <pc:spChg chg="mod">
          <ac:chgData name="Eryl Pellow" userId="13c4237cbdc1dc75" providerId="LiveId" clId="{DC5E49DB-04D2-4F5B-8753-1E9BCDA00056}" dt="2020-01-10T19:14:20.882" v="2903" actId="20577"/>
          <ac:spMkLst>
            <pc:docMk/>
            <pc:sldMk cId="1883718764" sldId="262"/>
            <ac:spMk id="3" creationId="{C3AF3FD5-5CDA-45D0-96B8-002FEDCC1914}"/>
          </ac:spMkLst>
        </pc:spChg>
      </pc:sldChg>
      <pc:sldChg chg="modSp add">
        <pc:chgData name="Eryl Pellow" userId="13c4237cbdc1dc75" providerId="LiveId" clId="{DC5E49DB-04D2-4F5B-8753-1E9BCDA00056}" dt="2020-01-10T19:32:39.559" v="3358" actId="20577"/>
        <pc:sldMkLst>
          <pc:docMk/>
          <pc:sldMk cId="424225186" sldId="263"/>
        </pc:sldMkLst>
        <pc:spChg chg="mod">
          <ac:chgData name="Eryl Pellow" userId="13c4237cbdc1dc75" providerId="LiveId" clId="{DC5E49DB-04D2-4F5B-8753-1E9BCDA00056}" dt="2020-01-10T17:43:31.999" v="686" actId="6549"/>
          <ac:spMkLst>
            <pc:docMk/>
            <pc:sldMk cId="424225186" sldId="263"/>
            <ac:spMk id="2" creationId="{02B468CA-994A-4752-864D-37E356F68DED}"/>
          </ac:spMkLst>
        </pc:spChg>
        <pc:spChg chg="mod">
          <ac:chgData name="Eryl Pellow" userId="13c4237cbdc1dc75" providerId="LiveId" clId="{DC5E49DB-04D2-4F5B-8753-1E9BCDA00056}" dt="2020-01-10T19:32:39.559" v="3358" actId="20577"/>
          <ac:spMkLst>
            <pc:docMk/>
            <pc:sldMk cId="424225186" sldId="263"/>
            <ac:spMk id="3" creationId="{B0D8FCD5-BF2B-491F-9EF6-78D7A047044A}"/>
          </ac:spMkLst>
        </pc:spChg>
      </pc:sldChg>
      <pc:sldChg chg="modSp add">
        <pc:chgData name="Eryl Pellow" userId="13c4237cbdc1dc75" providerId="LiveId" clId="{DC5E49DB-04D2-4F5B-8753-1E9BCDA00056}" dt="2020-01-10T19:29:11.756" v="3308" actId="20577"/>
        <pc:sldMkLst>
          <pc:docMk/>
          <pc:sldMk cId="3071883826" sldId="264"/>
        </pc:sldMkLst>
        <pc:spChg chg="mod">
          <ac:chgData name="Eryl Pellow" userId="13c4237cbdc1dc75" providerId="LiveId" clId="{DC5E49DB-04D2-4F5B-8753-1E9BCDA00056}" dt="2020-01-10T17:47:44.022" v="962" actId="20577"/>
          <ac:spMkLst>
            <pc:docMk/>
            <pc:sldMk cId="3071883826" sldId="264"/>
            <ac:spMk id="2" creationId="{F7AA0EE5-BDF7-412E-951A-A0C341622F17}"/>
          </ac:spMkLst>
        </pc:spChg>
        <pc:spChg chg="mod">
          <ac:chgData name="Eryl Pellow" userId="13c4237cbdc1dc75" providerId="LiveId" clId="{DC5E49DB-04D2-4F5B-8753-1E9BCDA00056}" dt="2020-01-10T19:29:11.756" v="3308" actId="20577"/>
          <ac:spMkLst>
            <pc:docMk/>
            <pc:sldMk cId="3071883826" sldId="264"/>
            <ac:spMk id="3" creationId="{C19C0FB0-A127-4540-8709-B36DFEEE2311}"/>
          </ac:spMkLst>
        </pc:spChg>
      </pc:sldChg>
      <pc:sldChg chg="modSp add">
        <pc:chgData name="Eryl Pellow" userId="13c4237cbdc1dc75" providerId="LiveId" clId="{DC5E49DB-04D2-4F5B-8753-1E9BCDA00056}" dt="2020-01-10T19:12:46.443" v="2872" actId="20577"/>
        <pc:sldMkLst>
          <pc:docMk/>
          <pc:sldMk cId="180086840" sldId="265"/>
        </pc:sldMkLst>
        <pc:spChg chg="mod">
          <ac:chgData name="Eryl Pellow" userId="13c4237cbdc1dc75" providerId="LiveId" clId="{DC5E49DB-04D2-4F5B-8753-1E9BCDA00056}" dt="2020-01-10T17:59:34.053" v="1235" actId="20577"/>
          <ac:spMkLst>
            <pc:docMk/>
            <pc:sldMk cId="180086840" sldId="265"/>
            <ac:spMk id="2" creationId="{5BCCC9AE-EA08-4331-8805-D9771C5E6623}"/>
          </ac:spMkLst>
        </pc:spChg>
        <pc:spChg chg="mod">
          <ac:chgData name="Eryl Pellow" userId="13c4237cbdc1dc75" providerId="LiveId" clId="{DC5E49DB-04D2-4F5B-8753-1E9BCDA00056}" dt="2020-01-10T19:12:46.443" v="2872" actId="20577"/>
          <ac:spMkLst>
            <pc:docMk/>
            <pc:sldMk cId="180086840" sldId="265"/>
            <ac:spMk id="3" creationId="{D2DA2E8D-BEE8-41BA-94AF-BE09DD5B7C1D}"/>
          </ac:spMkLst>
        </pc:spChg>
      </pc:sldChg>
      <pc:sldChg chg="modSp add">
        <pc:chgData name="Eryl Pellow" userId="13c4237cbdc1dc75" providerId="LiveId" clId="{DC5E49DB-04D2-4F5B-8753-1E9BCDA00056}" dt="2020-01-10T19:18:52.599" v="3107" actId="20577"/>
        <pc:sldMkLst>
          <pc:docMk/>
          <pc:sldMk cId="4059253421" sldId="266"/>
        </pc:sldMkLst>
        <pc:spChg chg="mod">
          <ac:chgData name="Eryl Pellow" userId="13c4237cbdc1dc75" providerId="LiveId" clId="{DC5E49DB-04D2-4F5B-8753-1E9BCDA00056}" dt="2020-01-10T19:03:08.726" v="2645" actId="20577"/>
          <ac:spMkLst>
            <pc:docMk/>
            <pc:sldMk cId="4059253421" sldId="266"/>
            <ac:spMk id="2" creationId="{60A0514E-97FE-4335-B6CD-65F467C0DF16}"/>
          </ac:spMkLst>
        </pc:spChg>
        <pc:spChg chg="mod">
          <ac:chgData name="Eryl Pellow" userId="13c4237cbdc1dc75" providerId="LiveId" clId="{DC5E49DB-04D2-4F5B-8753-1E9BCDA00056}" dt="2020-01-10T19:18:52.599" v="3107" actId="20577"/>
          <ac:spMkLst>
            <pc:docMk/>
            <pc:sldMk cId="4059253421" sldId="266"/>
            <ac:spMk id="3" creationId="{33841309-8FF3-4B6C-8D13-29BEA5B5EA6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1/10/2020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1/10/2020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1/10/2020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1/10/2020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1/10/2020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gislation.gov.uk/ukpga/2010/15/content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ukpga/1998/42/contents" TargetMode="External"/><Relationship Id="rId2" Type="http://schemas.openxmlformats.org/officeDocument/2006/relationships/hyperlink" Target="http://www.legislation.gov.uk/ukpga/28/pdfs/ukpga_20150028_en_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legislation.gov.uk/anaw/2014/4/contents" TargetMode="External"/><Relationship Id="rId5" Type="http://schemas.openxmlformats.org/officeDocument/2006/relationships/hyperlink" Target="http://www.legislation.gov.uk/anaw/2016/2/contents/enacted" TargetMode="External"/><Relationship Id="rId4" Type="http://schemas.openxmlformats.org/officeDocument/2006/relationships/hyperlink" Target="http://www.legislation.gov.uk/ukpga/2005/9/conten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64D05-2A71-4A05-9BBE-D9134CE0CF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7096" y="1537253"/>
            <a:ext cx="6321287" cy="3240128"/>
          </a:xfrm>
        </p:spPr>
        <p:txBody>
          <a:bodyPr/>
          <a:lstStyle/>
          <a:p>
            <a:pPr algn="ctr"/>
            <a:r>
              <a:rPr lang="en-GB" dirty="0"/>
              <a:t>Reflective Practice</a:t>
            </a:r>
            <a:br>
              <a:rPr lang="en-GB" dirty="0"/>
            </a:br>
            <a:r>
              <a:rPr lang="en-GB" dirty="0"/>
              <a:t>Case </a:t>
            </a:r>
            <a:br>
              <a:rPr lang="en-GB" dirty="0"/>
            </a:br>
            <a:r>
              <a:rPr lang="en-GB" dirty="0"/>
              <a:t>Study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5091B1-A2A1-4D38-BD65-F9E6C9166E2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SJSI15022											           STUDENT 1804867</a:t>
            </a:r>
          </a:p>
        </p:txBody>
      </p:sp>
    </p:spTree>
    <p:extLst>
      <p:ext uri="{BB962C8B-B14F-4D97-AF65-F5344CB8AC3E}">
        <p14:creationId xmlns:p14="http://schemas.microsoft.com/office/powerpoint/2010/main" val="4109161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19CE2-AB30-4489-82B0-26AA213FF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Pen Picture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B56B6-8964-4129-97FB-66A2A27583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Vulnerable adult</a:t>
            </a:r>
          </a:p>
          <a:p>
            <a:r>
              <a:rPr lang="en-GB" dirty="0"/>
              <a:t>Disagreement over Capacity (Mental Capacity Act, 2005) </a:t>
            </a:r>
          </a:p>
          <a:p>
            <a:r>
              <a:rPr lang="en-GB" dirty="0"/>
              <a:t>Complex needs (Mental and Physical Health Needs)</a:t>
            </a:r>
          </a:p>
          <a:p>
            <a:r>
              <a:rPr lang="en-GB" dirty="0"/>
              <a:t>Intersectionality (Giddens and Sutton, 2018)</a:t>
            </a:r>
          </a:p>
          <a:p>
            <a:r>
              <a:rPr lang="en-GB" dirty="0"/>
              <a:t>Lacks awareness of physical and mental health needs</a:t>
            </a:r>
          </a:p>
          <a:p>
            <a:r>
              <a:rPr lang="en-GB" dirty="0"/>
              <a:t>Homelessness/Potential Homelessness </a:t>
            </a:r>
          </a:p>
          <a:p>
            <a:r>
              <a:rPr lang="en-GB" dirty="0"/>
              <a:t>Challenging and risk taking behaviour</a:t>
            </a:r>
          </a:p>
          <a:p>
            <a:r>
              <a:rPr lang="en-GB" dirty="0"/>
              <a:t>Family dynamic</a:t>
            </a:r>
          </a:p>
          <a:p>
            <a:r>
              <a:rPr lang="en-GB" dirty="0"/>
              <a:t>Power differentials (Foucault, 2007)</a:t>
            </a:r>
          </a:p>
        </p:txBody>
      </p:sp>
    </p:spTree>
    <p:extLst>
      <p:ext uri="{BB962C8B-B14F-4D97-AF65-F5344CB8AC3E}">
        <p14:creationId xmlns:p14="http://schemas.microsoft.com/office/powerpoint/2010/main" val="2610871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28620-D950-4D89-8FE7-F2DA697E5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What’s important to her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62FBBF-0D9B-4F9F-BB22-0143BF5B4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Having her own home </a:t>
            </a:r>
          </a:p>
          <a:p>
            <a:r>
              <a:rPr lang="en-GB" dirty="0"/>
              <a:t> Having  a sense of independence </a:t>
            </a:r>
          </a:p>
          <a:p>
            <a:r>
              <a:rPr lang="en-GB" dirty="0"/>
              <a:t> Having no restrictions</a:t>
            </a:r>
          </a:p>
          <a:p>
            <a:r>
              <a:rPr lang="en-GB" dirty="0"/>
              <a:t> Having the life she imagines </a:t>
            </a:r>
          </a:p>
          <a:p>
            <a:r>
              <a:rPr lang="en-GB" dirty="0"/>
              <a:t> Being  seen as well and not labelled as unwell/mentally ill</a:t>
            </a:r>
          </a:p>
          <a:p>
            <a:r>
              <a:rPr lang="en-GB" dirty="0"/>
              <a:t> Freedom and autonomy</a:t>
            </a:r>
          </a:p>
          <a:p>
            <a:r>
              <a:rPr lang="en-GB" dirty="0"/>
              <a:t>Being treated like an adult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9543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A5B20-1B16-48B2-9B73-D45EDC848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What’s important for her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D0698-94F3-4262-B06E-96DD5303C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Medication regime adhered to</a:t>
            </a:r>
          </a:p>
          <a:p>
            <a:r>
              <a:rPr lang="en-GB" dirty="0"/>
              <a:t>Ability to maintain and manage a tenancy </a:t>
            </a:r>
          </a:p>
          <a:p>
            <a:r>
              <a:rPr lang="en-GB" dirty="0"/>
              <a:t>Manage neighbour relationships </a:t>
            </a:r>
          </a:p>
          <a:p>
            <a:r>
              <a:rPr lang="en-GB" dirty="0"/>
              <a:t>Regular monitoring of physical and mental health</a:t>
            </a:r>
          </a:p>
          <a:p>
            <a:r>
              <a:rPr lang="en-GB" dirty="0"/>
              <a:t>Establishing appropriate, meaningful relationships</a:t>
            </a:r>
          </a:p>
          <a:p>
            <a:r>
              <a:rPr lang="en-GB" dirty="0"/>
              <a:t>Being free of exploitation</a:t>
            </a:r>
          </a:p>
          <a:p>
            <a:r>
              <a:rPr lang="en-GB" dirty="0"/>
              <a:t> Access to benefits</a:t>
            </a:r>
          </a:p>
          <a:p>
            <a:r>
              <a:rPr lang="en-GB" dirty="0"/>
              <a:t> Manage her own home </a:t>
            </a:r>
          </a:p>
          <a:p>
            <a:r>
              <a:rPr lang="en-GB" dirty="0"/>
              <a:t>Wellbeing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0859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E3690-7CEB-4A26-80FB-B7A795D337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Risks from independent living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12507-A829-4041-923A-F341014E56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Breakdown of mental health </a:t>
            </a:r>
          </a:p>
          <a:p>
            <a:r>
              <a:rPr lang="en-GB" dirty="0"/>
              <a:t>Isolation </a:t>
            </a:r>
          </a:p>
          <a:p>
            <a:r>
              <a:rPr lang="en-GB" dirty="0"/>
              <a:t> Exploitation </a:t>
            </a:r>
          </a:p>
          <a:p>
            <a:r>
              <a:rPr lang="en-GB" dirty="0"/>
              <a:t> Conflict</a:t>
            </a:r>
          </a:p>
          <a:p>
            <a:r>
              <a:rPr lang="en-GB" dirty="0"/>
              <a:t> Anti social behaviour </a:t>
            </a:r>
          </a:p>
          <a:p>
            <a:r>
              <a:rPr lang="en-GB" dirty="0"/>
              <a:t> Non compliant with medication </a:t>
            </a:r>
          </a:p>
          <a:p>
            <a:r>
              <a:rPr lang="en-GB" dirty="0"/>
              <a:t> Visible vulnerability</a:t>
            </a:r>
          </a:p>
          <a:p>
            <a:r>
              <a:rPr lang="en-GB" dirty="0"/>
              <a:t> Self Harm/suicidal ideation</a:t>
            </a:r>
          </a:p>
          <a:p>
            <a:r>
              <a:rPr lang="en-GB" dirty="0"/>
              <a:t> Eviction/Potential Homelessness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61548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91246-5E2F-4DD1-A3AD-BE052C3558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Statutory Engagement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10D91-61BC-4EF0-AD33-B133A59C2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If it is not with her, it is not about her</a:t>
            </a:r>
          </a:p>
          <a:p>
            <a:r>
              <a:rPr lang="en-GB" dirty="0"/>
              <a:t>Need for Complete Needs Assessment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(Safety and Quality) Act, 2015)</a:t>
            </a:r>
            <a:endParaRPr lang="en-GB" dirty="0"/>
          </a:p>
          <a:p>
            <a:r>
              <a:rPr lang="en-GB" dirty="0"/>
              <a:t>Person Centred Planning</a:t>
            </a:r>
          </a:p>
          <a:p>
            <a:r>
              <a:rPr lang="en-GB" dirty="0"/>
              <a:t>Anti-oppressive practices (Dalrymple and Burke, 1995)</a:t>
            </a:r>
          </a:p>
          <a:p>
            <a:r>
              <a:rPr lang="en-GB" dirty="0"/>
              <a:t>Fearful and mistrusting of services </a:t>
            </a:r>
          </a:p>
          <a:p>
            <a:r>
              <a:rPr lang="en-GB" dirty="0"/>
              <a:t>Protective of her independence </a:t>
            </a:r>
          </a:p>
          <a:p>
            <a:r>
              <a:rPr lang="en-GB" dirty="0"/>
              <a:t>Appropriate and proportionate services provision (Dalrymple and Burke, 1995)</a:t>
            </a:r>
          </a:p>
          <a:p>
            <a:r>
              <a:rPr lang="en-GB" dirty="0"/>
              <a:t>Involving others in the assessment and care and support plan </a:t>
            </a:r>
          </a:p>
          <a:p>
            <a:r>
              <a:rPr lang="en-GB" dirty="0"/>
              <a:t>Involving all parties in a risk assessment  </a:t>
            </a:r>
          </a:p>
          <a:p>
            <a:r>
              <a:rPr lang="en-GB" dirty="0"/>
              <a:t>Challenging professional entrenchment</a:t>
            </a:r>
          </a:p>
          <a:p>
            <a:r>
              <a:rPr lang="en-GB" dirty="0"/>
              <a:t>Meeting resistance from Ms A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7144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468CA-994A-4752-864D-37E356F68D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Ways Forward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8FCD5-BF2B-491F-9EF6-78D7A04704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Multidisciplinary Care Plan</a:t>
            </a:r>
          </a:p>
          <a:p>
            <a:r>
              <a:rPr lang="en-GB" dirty="0"/>
              <a:t>Consistency</a:t>
            </a:r>
          </a:p>
          <a:p>
            <a:r>
              <a:rPr lang="en-GB" dirty="0"/>
              <a:t>Build relations</a:t>
            </a:r>
          </a:p>
          <a:p>
            <a:r>
              <a:rPr lang="en-GB" dirty="0"/>
              <a:t>Involve family</a:t>
            </a:r>
          </a:p>
          <a:p>
            <a:r>
              <a:rPr lang="en-GB" dirty="0"/>
              <a:t>Be realistic</a:t>
            </a:r>
          </a:p>
          <a:p>
            <a:r>
              <a:rPr lang="en-GB" dirty="0"/>
              <a:t>Consider Housing Options (</a:t>
            </a:r>
            <a:r>
              <a:rPr lang="en-GB" dirty="0" err="1"/>
              <a:t>eg</a:t>
            </a:r>
            <a:r>
              <a:rPr lang="en-GB" dirty="0"/>
              <a:t> Supported Housing/</a:t>
            </a:r>
            <a:r>
              <a:rPr lang="en-GB" dirty="0" err="1"/>
              <a:t>Domicilliary</a:t>
            </a:r>
            <a:r>
              <a:rPr lang="en-GB" dirty="0"/>
              <a:t> Care)</a:t>
            </a:r>
          </a:p>
          <a:p>
            <a:r>
              <a:rPr lang="en-GB" dirty="0"/>
              <a:t>Support to meet medical needs (Monitoring, prompting)</a:t>
            </a:r>
          </a:p>
        </p:txBody>
      </p:sp>
    </p:spTree>
    <p:extLst>
      <p:ext uri="{BB962C8B-B14F-4D97-AF65-F5344CB8AC3E}">
        <p14:creationId xmlns:p14="http://schemas.microsoft.com/office/powerpoint/2010/main" val="4242251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0EE5-BDF7-412E-951A-A0C341622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Relevant Legislation/Regulations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C0FB0-A127-4540-8709-B36DFEEE23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Human Rights Act 1998</a:t>
            </a:r>
          </a:p>
          <a:p>
            <a:r>
              <a:rPr lang="en-GB" dirty="0"/>
              <a:t>Mental Capacity Act 2005/Deprivation of Liberty </a:t>
            </a:r>
            <a:r>
              <a:rPr lang="en-GB" dirty="0" err="1"/>
              <a:t>Sagefuards</a:t>
            </a:r>
            <a:endParaRPr lang="en-GB" dirty="0"/>
          </a:p>
          <a:p>
            <a:r>
              <a:rPr lang="en-GB" dirty="0"/>
              <a:t>Equality Act 2010</a:t>
            </a:r>
          </a:p>
          <a:p>
            <a:r>
              <a:rPr lang="en-GB" dirty="0"/>
              <a:t>Social Services and Wellbeing (Wales)Act 2014	(Wales)</a:t>
            </a:r>
          </a:p>
          <a:p>
            <a:r>
              <a:rPr lang="en-GB" dirty="0"/>
              <a:t>Health and Social Care (Safety and Quality) Act 2015 (England)</a:t>
            </a:r>
          </a:p>
          <a:p>
            <a:r>
              <a:rPr lang="en-GB" dirty="0"/>
              <a:t>Regulation and Inspection of Social Care (Wales) Act 2016 (</a:t>
            </a:r>
            <a:r>
              <a:rPr lang="en-GB" dirty="0" err="1"/>
              <a:t>risca</a:t>
            </a:r>
            <a:r>
              <a:rPr lang="en-GB" dirty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18838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B8A71-0095-4CDF-A49D-CE46A9545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F3FD5-5CDA-45D0-96B8-002FEDCC19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Right to make choices</a:t>
            </a:r>
          </a:p>
          <a:p>
            <a:r>
              <a:rPr lang="en-GB" dirty="0"/>
              <a:t>Managing Expectations</a:t>
            </a:r>
          </a:p>
          <a:p>
            <a:r>
              <a:rPr lang="en-GB" dirty="0"/>
              <a:t>Agency: Right to influence her care and support (Giddens and Sutton, 2018)</a:t>
            </a:r>
          </a:p>
          <a:p>
            <a:r>
              <a:rPr lang="en-GB" dirty="0"/>
              <a:t>Right to decide where she lives</a:t>
            </a:r>
          </a:p>
          <a:p>
            <a:r>
              <a:rPr lang="en-GB" dirty="0"/>
              <a:t>Labelling: disabled, mentally ill (Becker, 1963)</a:t>
            </a:r>
          </a:p>
          <a:p>
            <a:r>
              <a:rPr lang="en-GB" dirty="0"/>
              <a:t>Professional and Inter-agency barriers</a:t>
            </a:r>
          </a:p>
          <a:p>
            <a:r>
              <a:rPr lang="en-GB" dirty="0"/>
              <a:t>Social model vs medical model of care (</a:t>
            </a:r>
            <a:r>
              <a:rPr lang="en-GB" dirty="0" err="1"/>
              <a:t>Haralambos</a:t>
            </a:r>
            <a:r>
              <a:rPr lang="en-GB" dirty="0"/>
              <a:t> and Holborn, 2013)</a:t>
            </a:r>
          </a:p>
          <a:p>
            <a:r>
              <a:rPr lang="en-GB" dirty="0"/>
              <a:t>Right to refuse treatment</a:t>
            </a:r>
          </a:p>
        </p:txBody>
      </p:sp>
    </p:spTree>
    <p:extLst>
      <p:ext uri="{BB962C8B-B14F-4D97-AF65-F5344CB8AC3E}">
        <p14:creationId xmlns:p14="http://schemas.microsoft.com/office/powerpoint/2010/main" val="18837187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CC9AE-EA08-4331-8805-D9771C5E66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DA2E8D-BEE8-41BA-94AF-BE09DD5B7C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Becker, H (1963)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Outsiders: Studies in the Sociology of Deviance. In Giddens, A. and Sutton, P.W. (2018)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Essential Concepts in Sociology, (2</a:t>
            </a:r>
            <a:r>
              <a:rPr lang="en-GB" sz="13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), Cambridge: Polity Press.</a:t>
            </a:r>
          </a:p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Bolton, G. (2013)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Reflective Practice: Writing and Professional Development: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(3</a:t>
            </a:r>
            <a:r>
              <a:rPr lang="en-GB" sz="13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).London; Sage.</a:t>
            </a:r>
          </a:p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Dalrymple, J. and Burke, B. (1995)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Anti-Oppressive Practice; Social Care and the Law: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Bristol: Open University Press.</a:t>
            </a:r>
          </a:p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Equality Act (2010) 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http://www.legislation.gov.uk/ukpga/2010/15/contents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 7th January 2020)</a:t>
            </a:r>
          </a:p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Foucault, M. (2007)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Security, Territory, Population. In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Haralambos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M. and Holborn, M. (2013)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Sociology: Themes and </a:t>
            </a:r>
            <a:r>
              <a:rPr lang="en-GB" sz="1300" i="1" dirty="0" err="1">
                <a:latin typeface="Arial" panose="020B0604020202020204" pitchFamily="34" charset="0"/>
                <a:cs typeface="Arial" panose="020B0604020202020204" pitchFamily="34" charset="0"/>
              </a:rPr>
              <a:t>Persepctives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 (8</a:t>
            </a:r>
            <a:r>
              <a:rPr lang="en-GB" sz="1300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i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), London: Collins,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Giddens, A. and Sutton, P.W. (2018)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Essential Concepts in Sociology, (2</a:t>
            </a:r>
            <a:r>
              <a:rPr lang="en-GB" sz="13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), Cambridge: Polity Press.</a:t>
            </a:r>
          </a:p>
          <a:p>
            <a:pPr marL="0" indent="0">
              <a:buNone/>
            </a:pP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Haralambos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M. and Holborn, M. (2013) </a:t>
            </a:r>
            <a:r>
              <a:rPr lang="en-GB" sz="1300" i="1" dirty="0" err="1">
                <a:latin typeface="Arial" panose="020B0604020202020204" pitchFamily="34" charset="0"/>
                <a:cs typeface="Arial" panose="020B0604020202020204" pitchFamily="34" charset="0"/>
              </a:rPr>
              <a:t>Sociology:Themes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300" i="1" dirty="0" err="1">
                <a:latin typeface="Arial" panose="020B0604020202020204" pitchFamily="34" charset="0"/>
                <a:cs typeface="Arial" panose="020B0604020202020204" pitchFamily="34" charset="0"/>
              </a:rPr>
              <a:t>Persepctives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 (8</a:t>
            </a:r>
            <a:r>
              <a:rPr lang="en-GB" sz="1300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i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), London: Collins,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800868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0514E-97FE-4335-B6CD-65F467C0D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41309-8FF3-4B6C-8D13-29BEA5B5EA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(Safety and Quality) Act (2015).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http://www.legislation.gov.uk/ukpga/28/pdfs/ukpga_20150028_en_pdf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 6th January 2020).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Human Rights Act (1998)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http://www.legislation.gov.uk/ukpga/1998/42/contents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 7th January 2020)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Mental Capacity Act (2005)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http://www.legislation.gov.uk/ukpga/2005/9/contents/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 5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January 2020)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Regulation and Inspection of Social Care (Wales) Act (2016) (SI2016/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anaw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2).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http://www.legislation.gov.uk/anaw/2016/2/contents/enacted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5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January 2020)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Social Services and Wellbeing (Wales) Act 2014 (SI2014/anaw4)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http://www.legislation.gov.uk/anaw/2014/4/contents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 5th January 2020).</a:t>
            </a:r>
          </a:p>
          <a:p>
            <a:pPr marL="0" indent="0">
              <a:buNone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0592534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4191</TotalTime>
  <Words>866</Words>
  <Application>Microsoft Office PowerPoint</Application>
  <PresentationFormat>Widescreen</PresentationFormat>
  <Paragraphs>93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Ion Boardroom</vt:lpstr>
      <vt:lpstr>Reflective Practice Case  Study </vt:lpstr>
      <vt:lpstr>  Pen Picture </vt:lpstr>
      <vt:lpstr>What’s important to her </vt:lpstr>
      <vt:lpstr> What’s important for her </vt:lpstr>
      <vt:lpstr> Risks from independent living </vt:lpstr>
      <vt:lpstr>  Statutory Engagement </vt:lpstr>
      <vt:lpstr>Possible Ways Forward</vt:lpstr>
      <vt:lpstr>Relevant Legislation/Regulations </vt:lpstr>
      <vt:lpstr>Ethical Issues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Refelective Practice Case Study</dc:title>
  <dc:creator>Eryl Pellow</dc:creator>
  <cp:lastModifiedBy>Eryl Pellow</cp:lastModifiedBy>
  <cp:revision>19</cp:revision>
  <dcterms:created xsi:type="dcterms:W3CDTF">2020-01-07T21:53:07Z</dcterms:created>
  <dcterms:modified xsi:type="dcterms:W3CDTF">2020-01-10T19:45:58Z</dcterms:modified>
</cp:coreProperties>
</file>