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sldIdLst>
    <p:sldId id="256" r:id="rId2"/>
    <p:sldId id="265" r:id="rId3"/>
    <p:sldId id="273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7" r:id="rId12"/>
    <p:sldId id="274" r:id="rId13"/>
    <p:sldId id="275" r:id="rId14"/>
    <p:sldId id="276" r:id="rId15"/>
    <p:sldId id="278" r:id="rId16"/>
    <p:sldId id="279" r:id="rId17"/>
    <p:sldId id="280" r:id="rId18"/>
    <p:sldId id="281" r:id="rId19"/>
    <p:sldId id="257" r:id="rId20"/>
    <p:sldId id="258" r:id="rId21"/>
    <p:sldId id="282" r:id="rId22"/>
    <p:sldId id="283" r:id="rId23"/>
    <p:sldId id="284" r:id="rId24"/>
    <p:sldId id="259" r:id="rId25"/>
    <p:sldId id="260" r:id="rId26"/>
    <p:sldId id="261" r:id="rId27"/>
    <p:sldId id="262" r:id="rId28"/>
    <p:sldId id="263" r:id="rId29"/>
    <p:sldId id="264" r:id="rId30"/>
    <p:sldId id="377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9900"/>
    <a:srgbClr val="FF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C49B96-5926-44E3-B975-861B92B42F34}" v="165" dt="2019-03-26T14:24:00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572" autoAdjust="0"/>
  </p:normalViewPr>
  <p:slideViewPr>
    <p:cSldViewPr>
      <p:cViewPr varScale="1">
        <p:scale>
          <a:sx n="30" d="100"/>
          <a:sy n="30" d="100"/>
        </p:scale>
        <p:origin x="1512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Tinkler" userId="bcebf29c-73c2-433d-80d2-6bad896374bf" providerId="ADAL" clId="{CCA8A429-1B6F-43C7-B5A7-B21C2B973341}"/>
    <pc:docChg chg="undo custSel addSld delSld modSld sldOrd">
      <pc:chgData name="Paul Tinkler" userId="bcebf29c-73c2-433d-80d2-6bad896374bf" providerId="ADAL" clId="{CCA8A429-1B6F-43C7-B5A7-B21C2B973341}" dt="2019-03-26T14:24:09.466" v="1369" actId="1076"/>
      <pc:docMkLst>
        <pc:docMk/>
      </pc:docMkLst>
      <pc:sldChg chg="ord">
        <pc:chgData name="Paul Tinkler" userId="bcebf29c-73c2-433d-80d2-6bad896374bf" providerId="ADAL" clId="{CCA8A429-1B6F-43C7-B5A7-B21C2B973341}" dt="2019-03-26T11:27:25.704" v="963"/>
        <pc:sldMkLst>
          <pc:docMk/>
          <pc:sldMk cId="2837441446" sldId="257"/>
        </pc:sldMkLst>
      </pc:sldChg>
      <pc:sldChg chg="addSp delSp modSp">
        <pc:chgData name="Paul Tinkler" userId="bcebf29c-73c2-433d-80d2-6bad896374bf" providerId="ADAL" clId="{CCA8A429-1B6F-43C7-B5A7-B21C2B973341}" dt="2019-03-26T14:11:40.425" v="1297" actId="14100"/>
        <pc:sldMkLst>
          <pc:docMk/>
          <pc:sldMk cId="1608947572" sldId="260"/>
        </pc:sldMkLst>
        <pc:spChg chg="add del mod">
          <ac:chgData name="Paul Tinkler" userId="bcebf29c-73c2-433d-80d2-6bad896374bf" providerId="ADAL" clId="{CCA8A429-1B6F-43C7-B5A7-B21C2B973341}" dt="2019-03-26T14:11:31.634" v="1295" actId="478"/>
          <ac:spMkLst>
            <pc:docMk/>
            <pc:sldMk cId="1608947572" sldId="260"/>
            <ac:spMk id="6" creationId="{B71E01D0-FD3A-427A-99E6-54FE7B1F92C1}"/>
          </ac:spMkLst>
        </pc:spChg>
        <pc:picChg chg="add mod">
          <ac:chgData name="Paul Tinkler" userId="bcebf29c-73c2-433d-80d2-6bad896374bf" providerId="ADAL" clId="{CCA8A429-1B6F-43C7-B5A7-B21C2B973341}" dt="2019-03-26T14:11:40.425" v="1297" actId="14100"/>
          <ac:picMkLst>
            <pc:docMk/>
            <pc:sldMk cId="1608947572" sldId="260"/>
            <ac:picMk id="5" creationId="{E11D9D57-8745-4402-8D1C-408B2EA892A0}"/>
          </ac:picMkLst>
        </pc:picChg>
      </pc:sldChg>
      <pc:sldChg chg="addSp modSp">
        <pc:chgData name="Paul Tinkler" userId="bcebf29c-73c2-433d-80d2-6bad896374bf" providerId="ADAL" clId="{CCA8A429-1B6F-43C7-B5A7-B21C2B973341}" dt="2019-03-26T14:15:06.665" v="1301" actId="14100"/>
        <pc:sldMkLst>
          <pc:docMk/>
          <pc:sldMk cId="221431637" sldId="261"/>
        </pc:sldMkLst>
        <pc:spChg chg="mod">
          <ac:chgData name="Paul Tinkler" userId="bcebf29c-73c2-433d-80d2-6bad896374bf" providerId="ADAL" clId="{CCA8A429-1B6F-43C7-B5A7-B21C2B973341}" dt="2019-03-26T14:12:01.024" v="1298" actId="6549"/>
          <ac:spMkLst>
            <pc:docMk/>
            <pc:sldMk cId="221431637" sldId="261"/>
            <ac:spMk id="3" creationId="{00000000-0000-0000-0000-000000000000}"/>
          </ac:spMkLst>
        </pc:spChg>
        <pc:picChg chg="add mod">
          <ac:chgData name="Paul Tinkler" userId="bcebf29c-73c2-433d-80d2-6bad896374bf" providerId="ADAL" clId="{CCA8A429-1B6F-43C7-B5A7-B21C2B973341}" dt="2019-03-26T14:15:06.665" v="1301" actId="14100"/>
          <ac:picMkLst>
            <pc:docMk/>
            <pc:sldMk cId="221431637" sldId="261"/>
            <ac:picMk id="4" creationId="{27434675-C693-4913-8561-8771803874EC}"/>
          </ac:picMkLst>
        </pc:picChg>
      </pc:sldChg>
      <pc:sldChg chg="addSp delSp modSp">
        <pc:chgData name="Paul Tinkler" userId="bcebf29c-73c2-433d-80d2-6bad896374bf" providerId="ADAL" clId="{CCA8A429-1B6F-43C7-B5A7-B21C2B973341}" dt="2019-03-26T14:17:24.120" v="1308" actId="14100"/>
        <pc:sldMkLst>
          <pc:docMk/>
          <pc:sldMk cId="829831324" sldId="263"/>
        </pc:sldMkLst>
        <pc:spChg chg="add del mod">
          <ac:chgData name="Paul Tinkler" userId="bcebf29c-73c2-433d-80d2-6bad896374bf" providerId="ADAL" clId="{CCA8A429-1B6F-43C7-B5A7-B21C2B973341}" dt="2019-03-26T14:17:09.865" v="1305" actId="478"/>
          <ac:spMkLst>
            <pc:docMk/>
            <pc:sldMk cId="829831324" sldId="263"/>
            <ac:spMk id="6" creationId="{33CA8F4D-8260-4231-9A3C-277253472470}"/>
          </ac:spMkLst>
        </pc:spChg>
        <pc:picChg chg="add mod">
          <ac:chgData name="Paul Tinkler" userId="bcebf29c-73c2-433d-80d2-6bad896374bf" providerId="ADAL" clId="{CCA8A429-1B6F-43C7-B5A7-B21C2B973341}" dt="2019-03-26T14:17:24.120" v="1308" actId="14100"/>
          <ac:picMkLst>
            <pc:docMk/>
            <pc:sldMk cId="829831324" sldId="263"/>
            <ac:picMk id="5" creationId="{926A64B3-6FAC-4597-9AB8-32D995EC29BA}"/>
          </ac:picMkLst>
        </pc:picChg>
      </pc:sldChg>
      <pc:sldChg chg="ord">
        <pc:chgData name="Paul Tinkler" userId="bcebf29c-73c2-433d-80d2-6bad896374bf" providerId="ADAL" clId="{CCA8A429-1B6F-43C7-B5A7-B21C2B973341}" dt="2019-03-26T14:22:20.826" v="1314"/>
        <pc:sldMkLst>
          <pc:docMk/>
          <pc:sldMk cId="1694004550" sldId="264"/>
        </pc:sldMkLst>
      </pc:sldChg>
      <pc:sldChg chg="addSp delSp modSp modAnim">
        <pc:chgData name="Paul Tinkler" userId="bcebf29c-73c2-433d-80d2-6bad896374bf" providerId="ADAL" clId="{CCA8A429-1B6F-43C7-B5A7-B21C2B973341}" dt="2019-03-26T14:24:09.466" v="1369" actId="1076"/>
        <pc:sldMkLst>
          <pc:docMk/>
          <pc:sldMk cId="412184342" sldId="265"/>
        </pc:sldMkLst>
        <pc:spChg chg="mod">
          <ac:chgData name="Paul Tinkler" userId="bcebf29c-73c2-433d-80d2-6bad896374bf" providerId="ADAL" clId="{CCA8A429-1B6F-43C7-B5A7-B21C2B973341}" dt="2019-03-26T14:22:51.785" v="1321" actId="20577"/>
          <ac:spMkLst>
            <pc:docMk/>
            <pc:sldMk cId="412184342" sldId="265"/>
            <ac:spMk id="2" creationId="{F7CC5653-F7E3-4642-9F39-C537C822219B}"/>
          </ac:spMkLst>
        </pc:spChg>
        <pc:spChg chg="mod">
          <ac:chgData name="Paul Tinkler" userId="bcebf29c-73c2-433d-80d2-6bad896374bf" providerId="ADAL" clId="{CCA8A429-1B6F-43C7-B5A7-B21C2B973341}" dt="2019-03-26T14:24:01.540" v="1366" actId="962"/>
          <ac:spMkLst>
            <pc:docMk/>
            <pc:sldMk cId="412184342" sldId="265"/>
            <ac:spMk id="3" creationId="{49F61D63-F3B0-42BE-A719-49787D51C899}"/>
          </ac:spMkLst>
        </pc:spChg>
        <pc:spChg chg="add del mod">
          <ac:chgData name="Paul Tinkler" userId="bcebf29c-73c2-433d-80d2-6bad896374bf" providerId="ADAL" clId="{CCA8A429-1B6F-43C7-B5A7-B21C2B973341}" dt="2019-03-26T14:24:03.346" v="1367" actId="478"/>
          <ac:spMkLst>
            <pc:docMk/>
            <pc:sldMk cId="412184342" sldId="265"/>
            <ac:spMk id="6" creationId="{614839AF-0609-437E-B892-A530950AF382}"/>
          </ac:spMkLst>
        </pc:spChg>
        <pc:picChg chg="add mod">
          <ac:chgData name="Paul Tinkler" userId="bcebf29c-73c2-433d-80d2-6bad896374bf" providerId="ADAL" clId="{CCA8A429-1B6F-43C7-B5A7-B21C2B973341}" dt="2019-03-26T14:24:09.466" v="1369" actId="1076"/>
          <ac:picMkLst>
            <pc:docMk/>
            <pc:sldMk cId="412184342" sldId="265"/>
            <ac:picMk id="5" creationId="{031328B2-B40B-4BC1-859D-14E42531588D}"/>
          </ac:picMkLst>
        </pc:picChg>
      </pc:sldChg>
      <pc:sldChg chg="addSp delSp modSp">
        <pc:chgData name="Paul Tinkler" userId="bcebf29c-73c2-433d-80d2-6bad896374bf" providerId="ADAL" clId="{CCA8A429-1B6F-43C7-B5A7-B21C2B973341}" dt="2019-03-26T10:32:28.977" v="45" actId="478"/>
        <pc:sldMkLst>
          <pc:docMk/>
          <pc:sldMk cId="132849398" sldId="266"/>
        </pc:sldMkLst>
        <pc:spChg chg="mod">
          <ac:chgData name="Paul Tinkler" userId="bcebf29c-73c2-433d-80d2-6bad896374bf" providerId="ADAL" clId="{CCA8A429-1B6F-43C7-B5A7-B21C2B973341}" dt="2019-03-26T10:29:09.112" v="10" actId="20577"/>
          <ac:spMkLst>
            <pc:docMk/>
            <pc:sldMk cId="132849398" sldId="266"/>
            <ac:spMk id="2" creationId="{4FA29206-875B-4A12-94DA-7E74978A38F0}"/>
          </ac:spMkLst>
        </pc:spChg>
        <pc:spChg chg="del">
          <ac:chgData name="Paul Tinkler" userId="bcebf29c-73c2-433d-80d2-6bad896374bf" providerId="ADAL" clId="{CCA8A429-1B6F-43C7-B5A7-B21C2B973341}" dt="2019-03-26T10:29:00.985" v="0" actId="478"/>
          <ac:spMkLst>
            <pc:docMk/>
            <pc:sldMk cId="132849398" sldId="266"/>
            <ac:spMk id="3" creationId="{AB20AD39-C034-409B-A45C-5E2CE9B4F5C8}"/>
          </ac:spMkLst>
        </pc:spChg>
        <pc:spChg chg="del">
          <ac:chgData name="Paul Tinkler" userId="bcebf29c-73c2-433d-80d2-6bad896374bf" providerId="ADAL" clId="{CCA8A429-1B6F-43C7-B5A7-B21C2B973341}" dt="2019-03-26T10:32:28.977" v="45" actId="478"/>
          <ac:spMkLst>
            <pc:docMk/>
            <pc:sldMk cId="132849398" sldId="266"/>
            <ac:spMk id="4" creationId="{DD81AFB3-F001-4796-8A21-7AA8883B2322}"/>
          </ac:spMkLst>
        </pc:spChg>
        <pc:spChg chg="add mod">
          <ac:chgData name="Paul Tinkler" userId="bcebf29c-73c2-433d-80d2-6bad896374bf" providerId="ADAL" clId="{CCA8A429-1B6F-43C7-B5A7-B21C2B973341}" dt="2019-03-26T10:30:02.503" v="15" actId="12"/>
          <ac:spMkLst>
            <pc:docMk/>
            <pc:sldMk cId="132849398" sldId="266"/>
            <ac:spMk id="5" creationId="{9F9E0213-15A5-49B1-AE0B-66C01142610B}"/>
          </ac:spMkLst>
        </pc:spChg>
        <pc:spChg chg="add del mod">
          <ac:chgData name="Paul Tinkler" userId="bcebf29c-73c2-433d-80d2-6bad896374bf" providerId="ADAL" clId="{CCA8A429-1B6F-43C7-B5A7-B21C2B973341}" dt="2019-03-26T10:31:23.241" v="20" actId="478"/>
          <ac:spMkLst>
            <pc:docMk/>
            <pc:sldMk cId="132849398" sldId="266"/>
            <ac:spMk id="8" creationId="{CDBAAEF5-AFEA-40D6-B335-DDDF89B81C96}"/>
          </ac:spMkLst>
        </pc:spChg>
        <pc:picChg chg="add mod">
          <ac:chgData name="Paul Tinkler" userId="bcebf29c-73c2-433d-80d2-6bad896374bf" providerId="ADAL" clId="{CCA8A429-1B6F-43C7-B5A7-B21C2B973341}" dt="2019-03-26T10:31:27.949" v="21" actId="1076"/>
          <ac:picMkLst>
            <pc:docMk/>
            <pc:sldMk cId="132849398" sldId="266"/>
            <ac:picMk id="7" creationId="{1614587C-1D38-4E5F-83AD-4BAFC06D6726}"/>
          </ac:picMkLst>
        </pc:picChg>
      </pc:sldChg>
      <pc:sldChg chg="addSp delSp modSp">
        <pc:chgData name="Paul Tinkler" userId="bcebf29c-73c2-433d-80d2-6bad896374bf" providerId="ADAL" clId="{CCA8A429-1B6F-43C7-B5A7-B21C2B973341}" dt="2019-03-26T10:32:23.832" v="44" actId="478"/>
        <pc:sldMkLst>
          <pc:docMk/>
          <pc:sldMk cId="1417296604" sldId="267"/>
        </pc:sldMkLst>
        <pc:spChg chg="mod">
          <ac:chgData name="Paul Tinkler" userId="bcebf29c-73c2-433d-80d2-6bad896374bf" providerId="ADAL" clId="{CCA8A429-1B6F-43C7-B5A7-B21C2B973341}" dt="2019-03-26T10:31:45.017" v="38" actId="20577"/>
          <ac:spMkLst>
            <pc:docMk/>
            <pc:sldMk cId="1417296604" sldId="267"/>
            <ac:spMk id="2" creationId="{E06EB838-1313-408D-B844-375B94EB7005}"/>
          </ac:spMkLst>
        </pc:spChg>
        <pc:spChg chg="del">
          <ac:chgData name="Paul Tinkler" userId="bcebf29c-73c2-433d-80d2-6bad896374bf" providerId="ADAL" clId="{CCA8A429-1B6F-43C7-B5A7-B21C2B973341}" dt="2019-03-26T10:31:49.313" v="39" actId="478"/>
          <ac:spMkLst>
            <pc:docMk/>
            <pc:sldMk cId="1417296604" sldId="267"/>
            <ac:spMk id="3" creationId="{E562F310-C23A-4265-A3A6-ABA768508C7C}"/>
          </ac:spMkLst>
        </pc:spChg>
        <pc:spChg chg="del">
          <ac:chgData name="Paul Tinkler" userId="bcebf29c-73c2-433d-80d2-6bad896374bf" providerId="ADAL" clId="{CCA8A429-1B6F-43C7-B5A7-B21C2B973341}" dt="2019-03-26T10:32:23.832" v="44" actId="478"/>
          <ac:spMkLst>
            <pc:docMk/>
            <pc:sldMk cId="1417296604" sldId="267"/>
            <ac:spMk id="4" creationId="{9DD22458-69E6-4E91-91CC-4C52677C8614}"/>
          </ac:spMkLst>
        </pc:spChg>
        <pc:graphicFrameChg chg="add mod">
          <ac:chgData name="Paul Tinkler" userId="bcebf29c-73c2-433d-80d2-6bad896374bf" providerId="ADAL" clId="{CCA8A429-1B6F-43C7-B5A7-B21C2B973341}" dt="2019-03-26T10:32:13.601" v="43" actId="1076"/>
          <ac:graphicFrameMkLst>
            <pc:docMk/>
            <pc:sldMk cId="1417296604" sldId="267"/>
            <ac:graphicFrameMk id="5" creationId="{E1E21732-17D7-4BBE-8690-D9CA3996D169}"/>
          </ac:graphicFrameMkLst>
        </pc:graphicFrameChg>
      </pc:sldChg>
      <pc:sldChg chg="addSp delSp modSp">
        <pc:chgData name="Paul Tinkler" userId="bcebf29c-73c2-433d-80d2-6bad896374bf" providerId="ADAL" clId="{CCA8A429-1B6F-43C7-B5A7-B21C2B973341}" dt="2019-03-26T10:43:34.425" v="286" actId="113"/>
        <pc:sldMkLst>
          <pc:docMk/>
          <pc:sldMk cId="239299881" sldId="268"/>
        </pc:sldMkLst>
        <pc:spChg chg="mod">
          <ac:chgData name="Paul Tinkler" userId="bcebf29c-73c2-433d-80d2-6bad896374bf" providerId="ADAL" clId="{CCA8A429-1B6F-43C7-B5A7-B21C2B973341}" dt="2019-03-26T10:39:23.233" v="111" actId="1076"/>
          <ac:spMkLst>
            <pc:docMk/>
            <pc:sldMk cId="239299881" sldId="268"/>
            <ac:spMk id="2" creationId="{D9B25189-2A48-437A-9414-0140529B4AAA}"/>
          </ac:spMkLst>
        </pc:spChg>
        <pc:spChg chg="del">
          <ac:chgData name="Paul Tinkler" userId="bcebf29c-73c2-433d-80d2-6bad896374bf" providerId="ADAL" clId="{CCA8A429-1B6F-43C7-B5A7-B21C2B973341}" dt="2019-03-26T10:33:19.570" v="64" actId="478"/>
          <ac:spMkLst>
            <pc:docMk/>
            <pc:sldMk cId="239299881" sldId="268"/>
            <ac:spMk id="3" creationId="{5D2041CF-1B6E-4D4F-AEE0-7F08850E1255}"/>
          </ac:spMkLst>
        </pc:spChg>
        <pc:spChg chg="del">
          <ac:chgData name="Paul Tinkler" userId="bcebf29c-73c2-433d-80d2-6bad896374bf" providerId="ADAL" clId="{CCA8A429-1B6F-43C7-B5A7-B21C2B973341}" dt="2019-03-26T10:32:43.882" v="46" actId="478"/>
          <ac:spMkLst>
            <pc:docMk/>
            <pc:sldMk cId="239299881" sldId="268"/>
            <ac:spMk id="4" creationId="{0719437F-8E78-41A0-92FE-C975446E70A0}"/>
          </ac:spMkLst>
        </pc:spChg>
        <pc:spChg chg="add">
          <ac:chgData name="Paul Tinkler" userId="bcebf29c-73c2-433d-80d2-6bad896374bf" providerId="ADAL" clId="{CCA8A429-1B6F-43C7-B5A7-B21C2B973341}" dt="2019-03-26T10:33:22.428" v="65"/>
          <ac:spMkLst>
            <pc:docMk/>
            <pc:sldMk cId="239299881" sldId="268"/>
            <ac:spMk id="6" creationId="{64179E47-513B-4AE7-A8D6-69A47D813C9E}"/>
          </ac:spMkLst>
        </pc:spChg>
        <pc:spChg chg="add mod">
          <ac:chgData name="Paul Tinkler" userId="bcebf29c-73c2-433d-80d2-6bad896374bf" providerId="ADAL" clId="{CCA8A429-1B6F-43C7-B5A7-B21C2B973341}" dt="2019-03-26T10:33:45.720" v="68" actId="255"/>
          <ac:spMkLst>
            <pc:docMk/>
            <pc:sldMk cId="239299881" sldId="268"/>
            <ac:spMk id="7" creationId="{8009D7E0-8A1B-432F-A3FE-B845F9313D35}"/>
          </ac:spMkLst>
        </pc:spChg>
        <pc:spChg chg="add mod">
          <ac:chgData name="Paul Tinkler" userId="bcebf29c-73c2-433d-80d2-6bad896374bf" providerId="ADAL" clId="{CCA8A429-1B6F-43C7-B5A7-B21C2B973341}" dt="2019-03-26T10:36:12.537" v="85" actId="207"/>
          <ac:spMkLst>
            <pc:docMk/>
            <pc:sldMk cId="239299881" sldId="268"/>
            <ac:spMk id="9" creationId="{0163282C-7CF4-4E47-8D51-257783FA1112}"/>
          </ac:spMkLst>
        </pc:spChg>
        <pc:spChg chg="add mod">
          <ac:chgData name="Paul Tinkler" userId="bcebf29c-73c2-433d-80d2-6bad896374bf" providerId="ADAL" clId="{CCA8A429-1B6F-43C7-B5A7-B21C2B973341}" dt="2019-03-26T10:36:24.968" v="86" actId="207"/>
          <ac:spMkLst>
            <pc:docMk/>
            <pc:sldMk cId="239299881" sldId="268"/>
            <ac:spMk id="10" creationId="{D24175BB-2D2A-47F8-848C-8208F3DDF39A}"/>
          </ac:spMkLst>
        </pc:spChg>
        <pc:spChg chg="add">
          <ac:chgData name="Paul Tinkler" userId="bcebf29c-73c2-433d-80d2-6bad896374bf" providerId="ADAL" clId="{CCA8A429-1B6F-43C7-B5A7-B21C2B973341}" dt="2019-03-26T10:35:27.918" v="80"/>
          <ac:spMkLst>
            <pc:docMk/>
            <pc:sldMk cId="239299881" sldId="268"/>
            <ac:spMk id="12" creationId="{D890501A-FE4B-4CFD-8505-A85BE6618644}"/>
          </ac:spMkLst>
        </pc:spChg>
        <pc:spChg chg="add mod">
          <ac:chgData name="Paul Tinkler" userId="bcebf29c-73c2-433d-80d2-6bad896374bf" providerId="ADAL" clId="{CCA8A429-1B6F-43C7-B5A7-B21C2B973341}" dt="2019-03-26T10:35:43.671" v="83" actId="255"/>
          <ac:spMkLst>
            <pc:docMk/>
            <pc:sldMk cId="239299881" sldId="268"/>
            <ac:spMk id="13" creationId="{55481536-DD9D-40C0-8D85-DFC7BA19509D}"/>
          </ac:spMkLst>
        </pc:spChg>
        <pc:spChg chg="add">
          <ac:chgData name="Paul Tinkler" userId="bcebf29c-73c2-433d-80d2-6bad896374bf" providerId="ADAL" clId="{CCA8A429-1B6F-43C7-B5A7-B21C2B973341}" dt="2019-03-26T10:37:16.148" v="87"/>
          <ac:spMkLst>
            <pc:docMk/>
            <pc:sldMk cId="239299881" sldId="268"/>
            <ac:spMk id="15" creationId="{79240D40-27D5-4A73-82DB-3862F327890D}"/>
          </ac:spMkLst>
        </pc:spChg>
        <pc:spChg chg="add mod">
          <ac:chgData name="Paul Tinkler" userId="bcebf29c-73c2-433d-80d2-6bad896374bf" providerId="ADAL" clId="{CCA8A429-1B6F-43C7-B5A7-B21C2B973341}" dt="2019-03-26T10:37:38.872" v="94" actId="255"/>
          <ac:spMkLst>
            <pc:docMk/>
            <pc:sldMk cId="239299881" sldId="268"/>
            <ac:spMk id="16" creationId="{E92A6B25-39C9-4B46-978A-E001C255E7CD}"/>
          </ac:spMkLst>
        </pc:spChg>
        <pc:spChg chg="add">
          <ac:chgData name="Paul Tinkler" userId="bcebf29c-73c2-433d-80d2-6bad896374bf" providerId="ADAL" clId="{CCA8A429-1B6F-43C7-B5A7-B21C2B973341}" dt="2019-03-26T10:38:09.371" v="99"/>
          <ac:spMkLst>
            <pc:docMk/>
            <pc:sldMk cId="239299881" sldId="268"/>
            <ac:spMk id="18" creationId="{3B694409-7CB2-4A38-A927-D40A419C2D9C}"/>
          </ac:spMkLst>
        </pc:spChg>
        <pc:spChg chg="add mod">
          <ac:chgData name="Paul Tinkler" userId="bcebf29c-73c2-433d-80d2-6bad896374bf" providerId="ADAL" clId="{CCA8A429-1B6F-43C7-B5A7-B21C2B973341}" dt="2019-03-26T10:38:58.828" v="109" actId="255"/>
          <ac:spMkLst>
            <pc:docMk/>
            <pc:sldMk cId="239299881" sldId="268"/>
            <ac:spMk id="19" creationId="{0704D90B-A8FB-4C78-AD30-260BE0F8CF8C}"/>
          </ac:spMkLst>
        </pc:spChg>
        <pc:spChg chg="add mod">
          <ac:chgData name="Paul Tinkler" userId="bcebf29c-73c2-433d-80d2-6bad896374bf" providerId="ADAL" clId="{CCA8A429-1B6F-43C7-B5A7-B21C2B973341}" dt="2019-03-26T10:41:53.249" v="201" actId="115"/>
          <ac:spMkLst>
            <pc:docMk/>
            <pc:sldMk cId="239299881" sldId="268"/>
            <ac:spMk id="20" creationId="{83F49BF8-4F15-4A78-A9AF-DF4AA85C77F6}"/>
          </ac:spMkLst>
        </pc:spChg>
        <pc:spChg chg="add mod">
          <ac:chgData name="Paul Tinkler" userId="bcebf29c-73c2-433d-80d2-6bad896374bf" providerId="ADAL" clId="{CCA8A429-1B6F-43C7-B5A7-B21C2B973341}" dt="2019-03-26T10:43:34.425" v="286" actId="113"/>
          <ac:spMkLst>
            <pc:docMk/>
            <pc:sldMk cId="239299881" sldId="268"/>
            <ac:spMk id="21" creationId="{1DE9727B-BBE2-4270-A172-B3036AA55E07}"/>
          </ac:spMkLst>
        </pc:spChg>
        <pc:grpChg chg="add mod">
          <ac:chgData name="Paul Tinkler" userId="bcebf29c-73c2-433d-80d2-6bad896374bf" providerId="ADAL" clId="{CCA8A429-1B6F-43C7-B5A7-B21C2B973341}" dt="2019-03-26T10:35:15.226" v="79" actId="1076"/>
          <ac:grpSpMkLst>
            <pc:docMk/>
            <pc:sldMk cId="239299881" sldId="268"/>
            <ac:grpSpMk id="5" creationId="{5993D662-6661-454E-863F-03B0C1F9A1DC}"/>
          </ac:grpSpMkLst>
        </pc:grpChg>
        <pc:grpChg chg="add del mod ord">
          <ac:chgData name="Paul Tinkler" userId="bcebf29c-73c2-433d-80d2-6bad896374bf" providerId="ADAL" clId="{CCA8A429-1B6F-43C7-B5A7-B21C2B973341}" dt="2019-03-26T10:37:59.145" v="98" actId="478"/>
          <ac:grpSpMkLst>
            <pc:docMk/>
            <pc:sldMk cId="239299881" sldId="268"/>
            <ac:grpSpMk id="8" creationId="{6D6CC916-C016-4ABC-BD08-475BEBD8BC42}"/>
          </ac:grpSpMkLst>
        </pc:grpChg>
        <pc:grpChg chg="add mod">
          <ac:chgData name="Paul Tinkler" userId="bcebf29c-73c2-433d-80d2-6bad896374bf" providerId="ADAL" clId="{CCA8A429-1B6F-43C7-B5A7-B21C2B973341}" dt="2019-03-26T10:37:54.310" v="97" actId="1076"/>
          <ac:grpSpMkLst>
            <pc:docMk/>
            <pc:sldMk cId="239299881" sldId="268"/>
            <ac:grpSpMk id="11" creationId="{B2BA4419-13A7-4EF1-94A7-CC55AC69B5E2}"/>
          </ac:grpSpMkLst>
        </pc:grpChg>
        <pc:grpChg chg="add mod">
          <ac:chgData name="Paul Tinkler" userId="bcebf29c-73c2-433d-80d2-6bad896374bf" providerId="ADAL" clId="{CCA8A429-1B6F-43C7-B5A7-B21C2B973341}" dt="2019-03-26T10:37:44.209" v="95" actId="14100"/>
          <ac:grpSpMkLst>
            <pc:docMk/>
            <pc:sldMk cId="239299881" sldId="268"/>
            <ac:grpSpMk id="14" creationId="{8C370E4D-359B-4E68-BDA1-5EFA7B3A62CC}"/>
          </ac:grpSpMkLst>
        </pc:grpChg>
        <pc:grpChg chg="add mod">
          <ac:chgData name="Paul Tinkler" userId="bcebf29c-73c2-433d-80d2-6bad896374bf" providerId="ADAL" clId="{CCA8A429-1B6F-43C7-B5A7-B21C2B973341}" dt="2019-03-26T10:38:45.913" v="108" actId="1076"/>
          <ac:grpSpMkLst>
            <pc:docMk/>
            <pc:sldMk cId="239299881" sldId="268"/>
            <ac:grpSpMk id="17" creationId="{9E8F24BA-6485-4D2E-A1FD-B96E3654B1B8}"/>
          </ac:grpSpMkLst>
        </pc:grpChg>
      </pc:sldChg>
      <pc:sldChg chg="addSp delSp modSp">
        <pc:chgData name="Paul Tinkler" userId="bcebf29c-73c2-433d-80d2-6bad896374bf" providerId="ADAL" clId="{CCA8A429-1B6F-43C7-B5A7-B21C2B973341}" dt="2019-03-26T10:51:40.019" v="411" actId="1076"/>
        <pc:sldMkLst>
          <pc:docMk/>
          <pc:sldMk cId="2518383569" sldId="269"/>
        </pc:sldMkLst>
        <pc:spChg chg="mod">
          <ac:chgData name="Paul Tinkler" userId="bcebf29c-73c2-433d-80d2-6bad896374bf" providerId="ADAL" clId="{CCA8A429-1B6F-43C7-B5A7-B21C2B973341}" dt="2019-03-26T10:44:02.632" v="300" actId="20577"/>
          <ac:spMkLst>
            <pc:docMk/>
            <pc:sldMk cId="2518383569" sldId="269"/>
            <ac:spMk id="2" creationId="{DF4F9811-20D8-496C-8ACB-7F0A19A21D2E}"/>
          </ac:spMkLst>
        </pc:spChg>
        <pc:spChg chg="del">
          <ac:chgData name="Paul Tinkler" userId="bcebf29c-73c2-433d-80d2-6bad896374bf" providerId="ADAL" clId="{CCA8A429-1B6F-43C7-B5A7-B21C2B973341}" dt="2019-03-26T10:44:13.946" v="301" actId="478"/>
          <ac:spMkLst>
            <pc:docMk/>
            <pc:sldMk cId="2518383569" sldId="269"/>
            <ac:spMk id="3" creationId="{A8B5B5DB-A814-4D24-8180-36E212B00C5D}"/>
          </ac:spMkLst>
        </pc:spChg>
        <pc:spChg chg="del">
          <ac:chgData name="Paul Tinkler" userId="bcebf29c-73c2-433d-80d2-6bad896374bf" providerId="ADAL" clId="{CCA8A429-1B6F-43C7-B5A7-B21C2B973341}" dt="2019-03-26T10:50:39.019" v="379" actId="478"/>
          <ac:spMkLst>
            <pc:docMk/>
            <pc:sldMk cId="2518383569" sldId="269"/>
            <ac:spMk id="4" creationId="{5A5226DD-8C78-4EDC-BB9A-D6F820CC8CEA}"/>
          </ac:spMkLst>
        </pc:spChg>
        <pc:spChg chg="add mod">
          <ac:chgData name="Paul Tinkler" userId="bcebf29c-73c2-433d-80d2-6bad896374bf" providerId="ADAL" clId="{CCA8A429-1B6F-43C7-B5A7-B21C2B973341}" dt="2019-03-26T10:44:57.498" v="321" actId="113"/>
          <ac:spMkLst>
            <pc:docMk/>
            <pc:sldMk cId="2518383569" sldId="269"/>
            <ac:spMk id="5" creationId="{79A9298D-1591-4188-9357-6B62E64373F2}"/>
          </ac:spMkLst>
        </pc:spChg>
        <pc:spChg chg="add mod">
          <ac:chgData name="Paul Tinkler" userId="bcebf29c-73c2-433d-80d2-6bad896374bf" providerId="ADAL" clId="{CCA8A429-1B6F-43C7-B5A7-B21C2B973341}" dt="2019-03-26T10:45:16.674" v="323" actId="1076"/>
          <ac:spMkLst>
            <pc:docMk/>
            <pc:sldMk cId="2518383569" sldId="269"/>
            <ac:spMk id="6" creationId="{B007F5F2-B543-4C63-AE4D-1F031F0DCC1C}"/>
          </ac:spMkLst>
        </pc:spChg>
        <pc:spChg chg="add">
          <ac:chgData name="Paul Tinkler" userId="bcebf29c-73c2-433d-80d2-6bad896374bf" providerId="ADAL" clId="{CCA8A429-1B6F-43C7-B5A7-B21C2B973341}" dt="2019-03-26T10:46:41.863" v="324"/>
          <ac:spMkLst>
            <pc:docMk/>
            <pc:sldMk cId="2518383569" sldId="269"/>
            <ac:spMk id="8" creationId="{0BF747A5-98AF-4BF7-AF6E-02559E08AE61}"/>
          </ac:spMkLst>
        </pc:spChg>
        <pc:spChg chg="add">
          <ac:chgData name="Paul Tinkler" userId="bcebf29c-73c2-433d-80d2-6bad896374bf" providerId="ADAL" clId="{CCA8A429-1B6F-43C7-B5A7-B21C2B973341}" dt="2019-03-26T10:46:41.863" v="324"/>
          <ac:spMkLst>
            <pc:docMk/>
            <pc:sldMk cId="2518383569" sldId="269"/>
            <ac:spMk id="9" creationId="{98057C97-62D1-413C-B922-C6699B6030F9}"/>
          </ac:spMkLst>
        </pc:spChg>
        <pc:spChg chg="add">
          <ac:chgData name="Paul Tinkler" userId="bcebf29c-73c2-433d-80d2-6bad896374bf" providerId="ADAL" clId="{CCA8A429-1B6F-43C7-B5A7-B21C2B973341}" dt="2019-03-26T10:47:25.347" v="326"/>
          <ac:spMkLst>
            <pc:docMk/>
            <pc:sldMk cId="2518383569" sldId="269"/>
            <ac:spMk id="12" creationId="{BDBE9A94-60D5-4411-8D27-6A16D68C06FA}"/>
          </ac:spMkLst>
        </pc:spChg>
        <pc:spChg chg="add">
          <ac:chgData name="Paul Tinkler" userId="bcebf29c-73c2-433d-80d2-6bad896374bf" providerId="ADAL" clId="{CCA8A429-1B6F-43C7-B5A7-B21C2B973341}" dt="2019-03-26T10:47:25.347" v="326"/>
          <ac:spMkLst>
            <pc:docMk/>
            <pc:sldMk cId="2518383569" sldId="269"/>
            <ac:spMk id="13" creationId="{35FA9887-6AB1-476F-B8EA-548938A4F145}"/>
          </ac:spMkLst>
        </pc:spChg>
        <pc:spChg chg="add mod">
          <ac:chgData name="Paul Tinkler" userId="bcebf29c-73c2-433d-80d2-6bad896374bf" providerId="ADAL" clId="{CCA8A429-1B6F-43C7-B5A7-B21C2B973341}" dt="2019-03-26T10:48:49.695" v="351" actId="1076"/>
          <ac:spMkLst>
            <pc:docMk/>
            <pc:sldMk cId="2518383569" sldId="269"/>
            <ac:spMk id="15" creationId="{702C7B51-A8A3-4C7C-8E77-089D664D8D48}"/>
          </ac:spMkLst>
        </pc:spChg>
        <pc:spChg chg="add mod">
          <ac:chgData name="Paul Tinkler" userId="bcebf29c-73c2-433d-80d2-6bad896374bf" providerId="ADAL" clId="{CCA8A429-1B6F-43C7-B5A7-B21C2B973341}" dt="2019-03-26T10:49:30.311" v="372" actId="1076"/>
          <ac:spMkLst>
            <pc:docMk/>
            <pc:sldMk cId="2518383569" sldId="269"/>
            <ac:spMk id="16" creationId="{FCEDEAFB-BFBB-4B11-BA32-DB7F7E2D07E6}"/>
          </ac:spMkLst>
        </pc:spChg>
        <pc:spChg chg="add mod">
          <ac:chgData name="Paul Tinkler" userId="bcebf29c-73c2-433d-80d2-6bad896374bf" providerId="ADAL" clId="{CCA8A429-1B6F-43C7-B5A7-B21C2B973341}" dt="2019-03-26T10:51:40.019" v="411" actId="1076"/>
          <ac:spMkLst>
            <pc:docMk/>
            <pc:sldMk cId="2518383569" sldId="269"/>
            <ac:spMk id="19" creationId="{590FFE5A-A00E-4617-8A4C-E04EABDB3B77}"/>
          </ac:spMkLst>
        </pc:spChg>
        <pc:grpChg chg="add del mod">
          <ac:chgData name="Paul Tinkler" userId="bcebf29c-73c2-433d-80d2-6bad896374bf" providerId="ADAL" clId="{CCA8A429-1B6F-43C7-B5A7-B21C2B973341}" dt="2019-03-26T10:46:48.218" v="325" actId="478"/>
          <ac:grpSpMkLst>
            <pc:docMk/>
            <pc:sldMk cId="2518383569" sldId="269"/>
            <ac:grpSpMk id="7" creationId="{AFB821E7-D8C5-4665-BD8A-6BFBAC8A1B4B}"/>
          </ac:grpSpMkLst>
        </pc:grpChg>
        <pc:graphicFrameChg chg="add mod">
          <ac:chgData name="Paul Tinkler" userId="bcebf29c-73c2-433d-80d2-6bad896374bf" providerId="ADAL" clId="{CCA8A429-1B6F-43C7-B5A7-B21C2B973341}" dt="2019-03-26T10:47:39.887" v="328" actId="1076"/>
          <ac:graphicFrameMkLst>
            <pc:docMk/>
            <pc:sldMk cId="2518383569" sldId="269"/>
            <ac:graphicFrameMk id="10" creationId="{3CCCB860-7AA2-4BC5-86BC-3F2EFF5C653E}"/>
          </ac:graphicFrameMkLst>
        </pc:graphicFrameChg>
        <pc:picChg chg="add mod">
          <ac:chgData name="Paul Tinkler" userId="bcebf29c-73c2-433d-80d2-6bad896374bf" providerId="ADAL" clId="{CCA8A429-1B6F-43C7-B5A7-B21C2B973341}" dt="2019-03-26T10:48:15.435" v="330" actId="1076"/>
          <ac:picMkLst>
            <pc:docMk/>
            <pc:sldMk cId="2518383569" sldId="269"/>
            <ac:picMk id="14" creationId="{2B7DBD32-4E71-47C3-A1CE-45FFA9A822AF}"/>
          </ac:picMkLst>
        </pc:picChg>
        <pc:cxnChg chg="add mod">
          <ac:chgData name="Paul Tinkler" userId="bcebf29c-73c2-433d-80d2-6bad896374bf" providerId="ADAL" clId="{CCA8A429-1B6F-43C7-B5A7-B21C2B973341}" dt="2019-03-26T10:49:39.990" v="373" actId="1076"/>
          <ac:cxnSpMkLst>
            <pc:docMk/>
            <pc:sldMk cId="2518383569" sldId="269"/>
            <ac:cxnSpMk id="11" creationId="{E12FA54C-2B2A-4D06-BBA5-EEB6C33E990D}"/>
          </ac:cxnSpMkLst>
        </pc:cxnChg>
        <pc:cxnChg chg="add mod">
          <ac:chgData name="Paul Tinkler" userId="bcebf29c-73c2-433d-80d2-6bad896374bf" providerId="ADAL" clId="{CCA8A429-1B6F-43C7-B5A7-B21C2B973341}" dt="2019-03-26T10:50:25.425" v="378" actId="1582"/>
          <ac:cxnSpMkLst>
            <pc:docMk/>
            <pc:sldMk cId="2518383569" sldId="269"/>
            <ac:cxnSpMk id="18" creationId="{D99BADA2-B1CA-4F07-9408-2587A816C065}"/>
          </ac:cxnSpMkLst>
        </pc:cxnChg>
      </pc:sldChg>
      <pc:sldChg chg="addSp delSp modSp">
        <pc:chgData name="Paul Tinkler" userId="bcebf29c-73c2-433d-80d2-6bad896374bf" providerId="ADAL" clId="{CCA8A429-1B6F-43C7-B5A7-B21C2B973341}" dt="2019-03-26T10:57:51.864" v="464" actId="14100"/>
        <pc:sldMkLst>
          <pc:docMk/>
          <pc:sldMk cId="976691878" sldId="270"/>
        </pc:sldMkLst>
        <pc:spChg chg="mod">
          <ac:chgData name="Paul Tinkler" userId="bcebf29c-73c2-433d-80d2-6bad896374bf" providerId="ADAL" clId="{CCA8A429-1B6F-43C7-B5A7-B21C2B973341}" dt="2019-03-26T10:52:44.035" v="423" actId="20577"/>
          <ac:spMkLst>
            <pc:docMk/>
            <pc:sldMk cId="976691878" sldId="270"/>
            <ac:spMk id="2" creationId="{01535C64-C048-42B2-97D7-1CD108F02B41}"/>
          </ac:spMkLst>
        </pc:spChg>
        <pc:spChg chg="del">
          <ac:chgData name="Paul Tinkler" userId="bcebf29c-73c2-433d-80d2-6bad896374bf" providerId="ADAL" clId="{CCA8A429-1B6F-43C7-B5A7-B21C2B973341}" dt="2019-03-26T10:52:51.451" v="424" actId="478"/>
          <ac:spMkLst>
            <pc:docMk/>
            <pc:sldMk cId="976691878" sldId="270"/>
            <ac:spMk id="3" creationId="{E76E78E2-C8E8-4414-A3D7-A3A115B18D2E}"/>
          </ac:spMkLst>
        </pc:spChg>
        <pc:spChg chg="del">
          <ac:chgData name="Paul Tinkler" userId="bcebf29c-73c2-433d-80d2-6bad896374bf" providerId="ADAL" clId="{CCA8A429-1B6F-43C7-B5A7-B21C2B973341}" dt="2019-03-26T10:54:01.740" v="437" actId="478"/>
          <ac:spMkLst>
            <pc:docMk/>
            <pc:sldMk cId="976691878" sldId="270"/>
            <ac:spMk id="4" creationId="{B97E43F5-215B-4AA8-A9B5-6483EA093A22}"/>
          </ac:spMkLst>
        </pc:spChg>
        <pc:spChg chg="add mod">
          <ac:chgData name="Paul Tinkler" userId="bcebf29c-73c2-433d-80d2-6bad896374bf" providerId="ADAL" clId="{CCA8A429-1B6F-43C7-B5A7-B21C2B973341}" dt="2019-03-26T10:53:21.531" v="430" actId="1076"/>
          <ac:spMkLst>
            <pc:docMk/>
            <pc:sldMk cId="976691878" sldId="270"/>
            <ac:spMk id="5" creationId="{00CBB855-4AAB-4B3B-A925-32D2A63ACEB9}"/>
          </ac:spMkLst>
        </pc:spChg>
        <pc:spChg chg="add mod">
          <ac:chgData name="Paul Tinkler" userId="bcebf29c-73c2-433d-80d2-6bad896374bf" providerId="ADAL" clId="{CCA8A429-1B6F-43C7-B5A7-B21C2B973341}" dt="2019-03-26T10:53:53.227" v="436" actId="14100"/>
          <ac:spMkLst>
            <pc:docMk/>
            <pc:sldMk cId="976691878" sldId="270"/>
            <ac:spMk id="6" creationId="{274FF57D-4285-45A7-B42E-DB389C205AE0}"/>
          </ac:spMkLst>
        </pc:spChg>
        <pc:spChg chg="add mod">
          <ac:chgData name="Paul Tinkler" userId="bcebf29c-73c2-433d-80d2-6bad896374bf" providerId="ADAL" clId="{CCA8A429-1B6F-43C7-B5A7-B21C2B973341}" dt="2019-03-26T10:56:25.150" v="461" actId="207"/>
          <ac:spMkLst>
            <pc:docMk/>
            <pc:sldMk cId="976691878" sldId="270"/>
            <ac:spMk id="7" creationId="{C42C9E90-41EF-4E64-83C9-A8BEB5E19221}"/>
          </ac:spMkLst>
        </pc:spChg>
        <pc:spChg chg="add mod">
          <ac:chgData name="Paul Tinkler" userId="bcebf29c-73c2-433d-80d2-6bad896374bf" providerId="ADAL" clId="{CCA8A429-1B6F-43C7-B5A7-B21C2B973341}" dt="2019-03-26T10:56:09.309" v="460" actId="6549"/>
          <ac:spMkLst>
            <pc:docMk/>
            <pc:sldMk cId="976691878" sldId="270"/>
            <ac:spMk id="8" creationId="{2D708BED-6A4B-48DC-A479-41960E41609C}"/>
          </ac:spMkLst>
        </pc:spChg>
        <pc:picChg chg="add mod">
          <ac:chgData name="Paul Tinkler" userId="bcebf29c-73c2-433d-80d2-6bad896374bf" providerId="ADAL" clId="{CCA8A429-1B6F-43C7-B5A7-B21C2B973341}" dt="2019-03-26T10:57:51.864" v="464" actId="14100"/>
          <ac:picMkLst>
            <pc:docMk/>
            <pc:sldMk cId="976691878" sldId="270"/>
            <ac:picMk id="10" creationId="{27DD6AD7-3A53-4136-B4C1-5C22EF162639}"/>
          </ac:picMkLst>
        </pc:picChg>
      </pc:sldChg>
      <pc:sldChg chg="addSp delSp modSp">
        <pc:chgData name="Paul Tinkler" userId="bcebf29c-73c2-433d-80d2-6bad896374bf" providerId="ADAL" clId="{CCA8A429-1B6F-43C7-B5A7-B21C2B973341}" dt="2019-03-26T11:02:06.197" v="510" actId="20577"/>
        <pc:sldMkLst>
          <pc:docMk/>
          <pc:sldMk cId="1992602741" sldId="271"/>
        </pc:sldMkLst>
        <pc:spChg chg="mod">
          <ac:chgData name="Paul Tinkler" userId="bcebf29c-73c2-433d-80d2-6bad896374bf" providerId="ADAL" clId="{CCA8A429-1B6F-43C7-B5A7-B21C2B973341}" dt="2019-03-26T11:01:55.544" v="508" actId="1076"/>
          <ac:spMkLst>
            <pc:docMk/>
            <pc:sldMk cId="1992602741" sldId="271"/>
            <ac:spMk id="2" creationId="{42887A8D-F4A4-4984-B26A-D13778FE0383}"/>
          </ac:spMkLst>
        </pc:spChg>
        <pc:spChg chg="del">
          <ac:chgData name="Paul Tinkler" userId="bcebf29c-73c2-433d-80d2-6bad896374bf" providerId="ADAL" clId="{CCA8A429-1B6F-43C7-B5A7-B21C2B973341}" dt="2019-03-26T10:58:53.548" v="481" actId="478"/>
          <ac:spMkLst>
            <pc:docMk/>
            <pc:sldMk cId="1992602741" sldId="271"/>
            <ac:spMk id="3" creationId="{1BBC0E55-A826-4962-976F-2BD438FF99EB}"/>
          </ac:spMkLst>
        </pc:spChg>
        <pc:spChg chg="del">
          <ac:chgData name="Paul Tinkler" userId="bcebf29c-73c2-433d-80d2-6bad896374bf" providerId="ADAL" clId="{CCA8A429-1B6F-43C7-B5A7-B21C2B973341}" dt="2019-03-26T11:00:09.044" v="495" actId="478"/>
          <ac:spMkLst>
            <pc:docMk/>
            <pc:sldMk cId="1992602741" sldId="271"/>
            <ac:spMk id="4" creationId="{F5F53C88-0C62-4A1F-AC08-903620B1DE6E}"/>
          </ac:spMkLst>
        </pc:spChg>
        <pc:spChg chg="add mod">
          <ac:chgData name="Paul Tinkler" userId="bcebf29c-73c2-433d-80d2-6bad896374bf" providerId="ADAL" clId="{CCA8A429-1B6F-43C7-B5A7-B21C2B973341}" dt="2019-03-26T11:02:06.197" v="510" actId="20577"/>
          <ac:spMkLst>
            <pc:docMk/>
            <pc:sldMk cId="1992602741" sldId="271"/>
            <ac:spMk id="5" creationId="{8A65DE7B-0415-4F52-BE9E-4E4B0B1F021E}"/>
          </ac:spMkLst>
        </pc:spChg>
        <pc:spChg chg="add mod">
          <ac:chgData name="Paul Tinkler" userId="bcebf29c-73c2-433d-80d2-6bad896374bf" providerId="ADAL" clId="{CCA8A429-1B6F-43C7-B5A7-B21C2B973341}" dt="2019-03-26T11:01:04.904" v="501" actId="1076"/>
          <ac:spMkLst>
            <pc:docMk/>
            <pc:sldMk cId="1992602741" sldId="271"/>
            <ac:spMk id="6" creationId="{88721A2C-E042-400A-B958-9001C0F6D65D}"/>
          </ac:spMkLst>
        </pc:spChg>
        <pc:spChg chg="add del mod">
          <ac:chgData name="Paul Tinkler" userId="bcebf29c-73c2-433d-80d2-6bad896374bf" providerId="ADAL" clId="{CCA8A429-1B6F-43C7-B5A7-B21C2B973341}" dt="2019-03-26T11:01:38.933" v="505" actId="478"/>
          <ac:spMkLst>
            <pc:docMk/>
            <pc:sldMk cId="1992602741" sldId="271"/>
            <ac:spMk id="9" creationId="{3DE2935B-3AA0-400E-9A2D-9149D0B6D2ED}"/>
          </ac:spMkLst>
        </pc:spChg>
        <pc:picChg chg="add mod">
          <ac:chgData name="Paul Tinkler" userId="bcebf29c-73c2-433d-80d2-6bad896374bf" providerId="ADAL" clId="{CCA8A429-1B6F-43C7-B5A7-B21C2B973341}" dt="2019-03-26T11:01:46.891" v="506" actId="1076"/>
          <ac:picMkLst>
            <pc:docMk/>
            <pc:sldMk cId="1992602741" sldId="271"/>
            <ac:picMk id="8" creationId="{EEDBF892-F783-486A-8CAC-6CC0EA5A407E}"/>
          </ac:picMkLst>
        </pc:picChg>
      </pc:sldChg>
      <pc:sldChg chg="addSp delSp modSp">
        <pc:chgData name="Paul Tinkler" userId="bcebf29c-73c2-433d-80d2-6bad896374bf" providerId="ADAL" clId="{CCA8A429-1B6F-43C7-B5A7-B21C2B973341}" dt="2019-03-26T11:08:29.231" v="591" actId="478"/>
        <pc:sldMkLst>
          <pc:docMk/>
          <pc:sldMk cId="3652931770" sldId="272"/>
        </pc:sldMkLst>
        <pc:spChg chg="mod">
          <ac:chgData name="Paul Tinkler" userId="bcebf29c-73c2-433d-80d2-6bad896374bf" providerId="ADAL" clId="{CCA8A429-1B6F-43C7-B5A7-B21C2B973341}" dt="2019-03-26T11:03:21.893" v="516" actId="20577"/>
          <ac:spMkLst>
            <pc:docMk/>
            <pc:sldMk cId="3652931770" sldId="272"/>
            <ac:spMk id="2" creationId="{958B4089-5C71-468A-ABC6-6D2BDCAB1D4D}"/>
          </ac:spMkLst>
        </pc:spChg>
        <pc:spChg chg="del">
          <ac:chgData name="Paul Tinkler" userId="bcebf29c-73c2-433d-80d2-6bad896374bf" providerId="ADAL" clId="{CCA8A429-1B6F-43C7-B5A7-B21C2B973341}" dt="2019-03-26T11:03:26.853" v="517" actId="478"/>
          <ac:spMkLst>
            <pc:docMk/>
            <pc:sldMk cId="3652931770" sldId="272"/>
            <ac:spMk id="3" creationId="{DCC9AD8A-5147-4022-BC90-8147B7BD560B}"/>
          </ac:spMkLst>
        </pc:spChg>
        <pc:spChg chg="del">
          <ac:chgData name="Paul Tinkler" userId="bcebf29c-73c2-433d-80d2-6bad896374bf" providerId="ADAL" clId="{CCA8A429-1B6F-43C7-B5A7-B21C2B973341}" dt="2019-03-26T11:08:29.231" v="591" actId="478"/>
          <ac:spMkLst>
            <pc:docMk/>
            <pc:sldMk cId="3652931770" sldId="272"/>
            <ac:spMk id="4" creationId="{14EFEFDA-EAD7-4C43-B3B1-50797757B501}"/>
          </ac:spMkLst>
        </pc:spChg>
        <pc:spChg chg="add mod">
          <ac:chgData name="Paul Tinkler" userId="bcebf29c-73c2-433d-80d2-6bad896374bf" providerId="ADAL" clId="{CCA8A429-1B6F-43C7-B5A7-B21C2B973341}" dt="2019-03-26T11:03:43.124" v="520" actId="1076"/>
          <ac:spMkLst>
            <pc:docMk/>
            <pc:sldMk cId="3652931770" sldId="272"/>
            <ac:spMk id="5" creationId="{91085583-FE8B-4224-90CE-AE061A353D25}"/>
          </ac:spMkLst>
        </pc:spChg>
        <pc:spChg chg="add del mod">
          <ac:chgData name="Paul Tinkler" userId="bcebf29c-73c2-433d-80d2-6bad896374bf" providerId="ADAL" clId="{CCA8A429-1B6F-43C7-B5A7-B21C2B973341}" dt="2019-03-26T11:04:36.965" v="524" actId="478"/>
          <ac:spMkLst>
            <pc:docMk/>
            <pc:sldMk cId="3652931770" sldId="272"/>
            <ac:spMk id="8" creationId="{024001AF-8DD2-4D0E-AE50-09C96B12FDE1}"/>
          </ac:spMkLst>
        </pc:spChg>
        <pc:picChg chg="add mod ord">
          <ac:chgData name="Paul Tinkler" userId="bcebf29c-73c2-433d-80d2-6bad896374bf" providerId="ADAL" clId="{CCA8A429-1B6F-43C7-B5A7-B21C2B973341}" dt="2019-03-26T11:05:08.294" v="527" actId="167"/>
          <ac:picMkLst>
            <pc:docMk/>
            <pc:sldMk cId="3652931770" sldId="272"/>
            <ac:picMk id="7" creationId="{EF0FA674-8620-4CF2-AE6D-014FA22A16AE}"/>
          </ac:picMkLst>
        </pc:picChg>
      </pc:sldChg>
      <pc:sldChg chg="addSp delSp modSp add">
        <pc:chgData name="Paul Tinkler" userId="bcebf29c-73c2-433d-80d2-6bad896374bf" providerId="ADAL" clId="{CCA8A429-1B6F-43C7-B5A7-B21C2B973341}" dt="2019-03-26T11:11:22.062" v="625" actId="20577"/>
        <pc:sldMkLst>
          <pc:docMk/>
          <pc:sldMk cId="391785376" sldId="274"/>
        </pc:sldMkLst>
        <pc:spChg chg="mod">
          <ac:chgData name="Paul Tinkler" userId="bcebf29c-73c2-433d-80d2-6bad896374bf" providerId="ADAL" clId="{CCA8A429-1B6F-43C7-B5A7-B21C2B973341}" dt="2019-03-26T11:09:28.469" v="616" actId="20577"/>
          <ac:spMkLst>
            <pc:docMk/>
            <pc:sldMk cId="391785376" sldId="274"/>
            <ac:spMk id="2" creationId="{171A7AEE-CB32-46BA-9597-72CB4E5DBE4C}"/>
          </ac:spMkLst>
        </pc:spChg>
        <pc:spChg chg="del">
          <ac:chgData name="Paul Tinkler" userId="bcebf29c-73c2-433d-80d2-6bad896374bf" providerId="ADAL" clId="{CCA8A429-1B6F-43C7-B5A7-B21C2B973341}" dt="2019-03-26T11:09:51.157" v="617" actId="478"/>
          <ac:spMkLst>
            <pc:docMk/>
            <pc:sldMk cId="391785376" sldId="274"/>
            <ac:spMk id="3" creationId="{F90ACC22-2024-40A9-A3B0-C21A102D5D91}"/>
          </ac:spMkLst>
        </pc:spChg>
        <pc:spChg chg="del">
          <ac:chgData name="Paul Tinkler" userId="bcebf29c-73c2-433d-80d2-6bad896374bf" providerId="ADAL" clId="{CCA8A429-1B6F-43C7-B5A7-B21C2B973341}" dt="2019-03-26T11:08:04.797" v="590" actId="478"/>
          <ac:spMkLst>
            <pc:docMk/>
            <pc:sldMk cId="391785376" sldId="274"/>
            <ac:spMk id="4" creationId="{F4EEC2E9-EE95-406C-A954-7CBC2C69BFE0}"/>
          </ac:spMkLst>
        </pc:spChg>
        <pc:spChg chg="add mod">
          <ac:chgData name="Paul Tinkler" userId="bcebf29c-73c2-433d-80d2-6bad896374bf" providerId="ADAL" clId="{CCA8A429-1B6F-43C7-B5A7-B21C2B973341}" dt="2019-03-26T11:11:22.062" v="625" actId="20577"/>
          <ac:spMkLst>
            <pc:docMk/>
            <pc:sldMk cId="391785376" sldId="274"/>
            <ac:spMk id="5" creationId="{7F25ECAF-B24F-460F-B798-965BC5C4713B}"/>
          </ac:spMkLst>
        </pc:spChg>
      </pc:sldChg>
      <pc:sldChg chg="addSp delSp modSp add">
        <pc:chgData name="Paul Tinkler" userId="bcebf29c-73c2-433d-80d2-6bad896374bf" providerId="ADAL" clId="{CCA8A429-1B6F-43C7-B5A7-B21C2B973341}" dt="2019-03-26T11:50:09.873" v="1103" actId="1076"/>
        <pc:sldMkLst>
          <pc:docMk/>
          <pc:sldMk cId="114424626" sldId="275"/>
        </pc:sldMkLst>
        <pc:spChg chg="mod">
          <ac:chgData name="Paul Tinkler" userId="bcebf29c-73c2-433d-80d2-6bad896374bf" providerId="ADAL" clId="{CCA8A429-1B6F-43C7-B5A7-B21C2B973341}" dt="2019-03-26T11:50:09.873" v="1103" actId="1076"/>
          <ac:spMkLst>
            <pc:docMk/>
            <pc:sldMk cId="114424626" sldId="275"/>
            <ac:spMk id="2" creationId="{00C3A904-5416-4786-8341-BCC8E65C586E}"/>
          </ac:spMkLst>
        </pc:spChg>
        <pc:spChg chg="del">
          <ac:chgData name="Paul Tinkler" userId="bcebf29c-73c2-433d-80d2-6bad896374bf" providerId="ADAL" clId="{CCA8A429-1B6F-43C7-B5A7-B21C2B973341}" dt="2019-03-26T11:11:55.486" v="649" actId="478"/>
          <ac:spMkLst>
            <pc:docMk/>
            <pc:sldMk cId="114424626" sldId="275"/>
            <ac:spMk id="3" creationId="{FB7AFFE4-48A2-445F-8420-E2F9AD24E9B5}"/>
          </ac:spMkLst>
        </pc:spChg>
        <pc:spChg chg="del">
          <ac:chgData name="Paul Tinkler" userId="bcebf29c-73c2-433d-80d2-6bad896374bf" providerId="ADAL" clId="{CCA8A429-1B6F-43C7-B5A7-B21C2B973341}" dt="2019-03-26T11:45:54.682" v="1093" actId="478"/>
          <ac:spMkLst>
            <pc:docMk/>
            <pc:sldMk cId="114424626" sldId="275"/>
            <ac:spMk id="4" creationId="{DA945DFF-7E79-4EF0-B129-677567AB873A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5" creationId="{A4865519-22E3-4DA8-98BD-34BBF75CDE24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6" creationId="{4F56452A-218E-4B24-ACCA-8B711EDE7F5A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7" creationId="{5D432423-FDB1-4871-B926-DEFCDDE2989F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8" creationId="{DB4D4982-4DC6-47FC-8F41-FDB0CFB6F7D9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9" creationId="{FBD66897-77E0-4CC2-8BD6-ED121B2AC168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0" creationId="{7FD3C01A-4B5C-4573-812B-A128C093B45F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1" creationId="{624B37AF-1817-4856-8F49-D51BFB8EF8C4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2" creationId="{68723D27-705F-4AF2-AAFF-DC505796FA22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3" creationId="{B1E5D390-58EA-4C34-8757-8CD7AD4D2E15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4" creationId="{538195F8-C6E7-4AF8-B06B-8A61659FEF27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5" creationId="{6F70162E-6230-403E-AC0E-C65A683D4B3D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6" creationId="{D3163180-D03D-4E45-9BA1-4A685DC81674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7" creationId="{7AB813EA-1C8E-4034-A39D-7BE5F91B0F7D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8" creationId="{E79E4BE2-1F9A-47CD-95CF-5840D8DE48F0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19" creationId="{60DE8866-B6E2-4A5D-B97F-D3D73E898A00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0" creationId="{EC9C871A-3021-42F5-B51F-BB1F13EE5396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1" creationId="{934362B7-8BAF-483D-9834-59BF92803588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2" creationId="{FDF35559-B72B-4F7F-ADAF-7A3357A0FDEB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3" creationId="{194C482C-82C4-4C93-A379-DE12921115E9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4" creationId="{6A20A4A9-E3D1-49D8-9668-58FCE9D8A16F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5" creationId="{EC075388-1319-4988-A86E-8282ECE2712D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6" creationId="{53F89647-7413-4C53-8C66-03B1F91F7948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7" creationId="{05E81152-0F0D-4B51-8C0E-D8796BD49330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8" creationId="{6601AD18-CE08-4010-B1F0-E9A7AF2CFA93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29" creationId="{BA44D5D8-085A-45C6-8B27-37B7FB9F3187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0" creationId="{9ED65957-51E1-4FD7-9F50-55ADF7A13EFB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1" creationId="{C46A0CA8-5F11-49A8-AA05-BBFA6384D7B1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2" creationId="{8090C925-F82D-4DCE-B310-90D506346A1C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3" creationId="{A7B48535-AEE1-45B8-A731-F0021DDFC279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4" creationId="{DF8B6D1C-362C-4F3C-9DD1-BA16955540A9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5" creationId="{3ADE86EE-DDDF-42BB-BE9E-399415660D97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6" creationId="{382E434B-2E7A-4928-BAAA-A8FED824E7B5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7" creationId="{6B44ABF3-D9C6-47DC-B27C-24B878765B88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8" creationId="{66D84EF7-0BB7-4278-8EEA-6CCD71EDE7B8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39" creationId="{D82A1B37-C89D-45F5-BBD5-3B285AD3AFC4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0" creationId="{7128829C-A473-440B-A2C2-45AC3F919DEC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1" creationId="{C461BD04-8438-444D-92D5-ADCC2CF7FE3A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2" creationId="{45EEF65C-F289-4F70-A001-FA0D3D2217BC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3" creationId="{CF15FB0F-836D-4BED-B8EF-0E6067D23658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4" creationId="{677156D1-EBD4-469E-AC31-0F0C77C2608D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5" creationId="{C9FFFEEC-D765-41CC-AEBF-87063943AA8C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6" creationId="{2FE7B0A6-892F-4D3E-92A4-574BE0F5FA30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7" creationId="{48169CE3-A157-42C3-8848-0161E751C02E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8" creationId="{548519C0-4625-461E-B84D-A11BF00F5A57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49" creationId="{F389888B-E68B-4E76-8726-9549CB43F277}"/>
          </ac:spMkLst>
        </pc:spChg>
        <pc:spChg chg="add mod">
          <ac:chgData name="Paul Tinkler" userId="bcebf29c-73c2-433d-80d2-6bad896374bf" providerId="ADAL" clId="{CCA8A429-1B6F-43C7-B5A7-B21C2B973341}" dt="2019-03-26T11:49:45.756" v="1099" actId="1076"/>
          <ac:spMkLst>
            <pc:docMk/>
            <pc:sldMk cId="114424626" sldId="275"/>
            <ac:spMk id="50" creationId="{AC88C9BF-1004-41E6-A05A-A837812FAB85}"/>
          </ac:spMkLst>
        </pc:spChg>
        <pc:picChg chg="add mod">
          <ac:chgData name="Paul Tinkler" userId="bcebf29c-73c2-433d-80d2-6bad896374bf" providerId="ADAL" clId="{CCA8A429-1B6F-43C7-B5A7-B21C2B973341}" dt="2019-03-26T11:49:58.218" v="1100" actId="1076"/>
          <ac:picMkLst>
            <pc:docMk/>
            <pc:sldMk cId="114424626" sldId="275"/>
            <ac:picMk id="51" creationId="{4C08FE0B-6D16-426E-8985-1D5B9E68778A}"/>
          </ac:picMkLst>
        </pc:picChg>
      </pc:sldChg>
      <pc:sldChg chg="addSp delSp modSp add">
        <pc:chgData name="Paul Tinkler" userId="bcebf29c-73c2-433d-80d2-6bad896374bf" providerId="ADAL" clId="{CCA8A429-1B6F-43C7-B5A7-B21C2B973341}" dt="2019-03-26T11:26:40.339" v="957" actId="122"/>
        <pc:sldMkLst>
          <pc:docMk/>
          <pc:sldMk cId="82064842" sldId="276"/>
        </pc:sldMkLst>
        <pc:spChg chg="mod">
          <ac:chgData name="Paul Tinkler" userId="bcebf29c-73c2-433d-80d2-6bad896374bf" providerId="ADAL" clId="{CCA8A429-1B6F-43C7-B5A7-B21C2B973341}" dt="2019-03-26T11:13:32.635" v="666" actId="27636"/>
          <ac:spMkLst>
            <pc:docMk/>
            <pc:sldMk cId="82064842" sldId="276"/>
            <ac:spMk id="2" creationId="{1C35CACE-A6D3-4384-BE48-C51933608E41}"/>
          </ac:spMkLst>
        </pc:spChg>
        <pc:spChg chg="del">
          <ac:chgData name="Paul Tinkler" userId="bcebf29c-73c2-433d-80d2-6bad896374bf" providerId="ADAL" clId="{CCA8A429-1B6F-43C7-B5A7-B21C2B973341}" dt="2019-03-26T11:13:34.975" v="667" actId="478"/>
          <ac:spMkLst>
            <pc:docMk/>
            <pc:sldMk cId="82064842" sldId="276"/>
            <ac:spMk id="3" creationId="{E2FCE2A5-4343-42DC-BB5E-F64D2A87CBC1}"/>
          </ac:spMkLst>
        </pc:spChg>
        <pc:spChg chg="del">
          <ac:chgData name="Paul Tinkler" userId="bcebf29c-73c2-433d-80d2-6bad896374bf" providerId="ADAL" clId="{CCA8A429-1B6F-43C7-B5A7-B21C2B973341}" dt="2019-03-26T11:17:37.406" v="713" actId="478"/>
          <ac:spMkLst>
            <pc:docMk/>
            <pc:sldMk cId="82064842" sldId="276"/>
            <ac:spMk id="4" creationId="{5EE52024-75B7-46B4-A3CF-1C3C19E3C3B5}"/>
          </ac:spMkLst>
        </pc:spChg>
        <pc:spChg chg="add mod">
          <ac:chgData name="Paul Tinkler" userId="bcebf29c-73c2-433d-80d2-6bad896374bf" providerId="ADAL" clId="{CCA8A429-1B6F-43C7-B5A7-B21C2B973341}" dt="2019-03-26T11:15:37.462" v="684" actId="20577"/>
          <ac:spMkLst>
            <pc:docMk/>
            <pc:sldMk cId="82064842" sldId="276"/>
            <ac:spMk id="5" creationId="{B295ECD5-80B7-4212-8BFC-F8A7A994280D}"/>
          </ac:spMkLst>
        </pc:spChg>
        <pc:spChg chg="add mod">
          <ac:chgData name="Paul Tinkler" userId="bcebf29c-73c2-433d-80d2-6bad896374bf" providerId="ADAL" clId="{CCA8A429-1B6F-43C7-B5A7-B21C2B973341}" dt="2019-03-26T11:15:42.614" v="688" actId="20577"/>
          <ac:spMkLst>
            <pc:docMk/>
            <pc:sldMk cId="82064842" sldId="276"/>
            <ac:spMk id="6" creationId="{5912A493-5360-434C-9E68-FB841A11B243}"/>
          </ac:spMkLst>
        </pc:spChg>
        <pc:spChg chg="add mod">
          <ac:chgData name="Paul Tinkler" userId="bcebf29c-73c2-433d-80d2-6bad896374bf" providerId="ADAL" clId="{CCA8A429-1B6F-43C7-B5A7-B21C2B973341}" dt="2019-03-26T11:15:56.406" v="706" actId="20577"/>
          <ac:spMkLst>
            <pc:docMk/>
            <pc:sldMk cId="82064842" sldId="276"/>
            <ac:spMk id="7" creationId="{A6A80399-E3F4-4256-A147-00C99A66E5EE}"/>
          </ac:spMkLst>
        </pc:spChg>
        <pc:spChg chg="add mod">
          <ac:chgData name="Paul Tinkler" userId="bcebf29c-73c2-433d-80d2-6bad896374bf" providerId="ADAL" clId="{CCA8A429-1B6F-43C7-B5A7-B21C2B973341}" dt="2019-03-26T11:15:47.807" v="695" actId="20577"/>
          <ac:spMkLst>
            <pc:docMk/>
            <pc:sldMk cId="82064842" sldId="276"/>
            <ac:spMk id="8" creationId="{D4F21708-AC8C-4722-A73B-02B387CBF5D9}"/>
          </ac:spMkLst>
        </pc:spChg>
        <pc:spChg chg="add mod">
          <ac:chgData name="Paul Tinkler" userId="bcebf29c-73c2-433d-80d2-6bad896374bf" providerId="ADAL" clId="{CCA8A429-1B6F-43C7-B5A7-B21C2B973341}" dt="2019-03-26T11:15:52.239" v="702" actId="20577"/>
          <ac:spMkLst>
            <pc:docMk/>
            <pc:sldMk cId="82064842" sldId="276"/>
            <ac:spMk id="9" creationId="{6ABD8C23-B1D5-4CDE-986A-C9020F0905F7}"/>
          </ac:spMkLst>
        </pc:spChg>
        <pc:spChg chg="add del mod">
          <ac:chgData name="Paul Tinkler" userId="bcebf29c-73c2-433d-80d2-6bad896374bf" providerId="ADAL" clId="{CCA8A429-1B6F-43C7-B5A7-B21C2B973341}" dt="2019-03-26T11:16:26.134" v="709" actId="478"/>
          <ac:spMkLst>
            <pc:docMk/>
            <pc:sldMk cId="82064842" sldId="276"/>
            <ac:spMk id="10" creationId="{8E5C0327-8383-45CD-8068-777856D6D6CE}"/>
          </ac:spMkLst>
        </pc:spChg>
        <pc:spChg chg="add del mod">
          <ac:chgData name="Paul Tinkler" userId="bcebf29c-73c2-433d-80d2-6bad896374bf" providerId="ADAL" clId="{CCA8A429-1B6F-43C7-B5A7-B21C2B973341}" dt="2019-03-26T11:18:00.134" v="716" actId="478"/>
          <ac:spMkLst>
            <pc:docMk/>
            <pc:sldMk cId="82064842" sldId="276"/>
            <ac:spMk id="11" creationId="{54F46E65-81CC-4431-AEDC-B255BB329314}"/>
          </ac:spMkLst>
        </pc:spChg>
        <pc:spChg chg="add del mod">
          <ac:chgData name="Paul Tinkler" userId="bcebf29c-73c2-433d-80d2-6bad896374bf" providerId="ADAL" clId="{CCA8A429-1B6F-43C7-B5A7-B21C2B973341}" dt="2019-03-26T11:17:58.639" v="715" actId="478"/>
          <ac:spMkLst>
            <pc:docMk/>
            <pc:sldMk cId="82064842" sldId="276"/>
            <ac:spMk id="12" creationId="{2F32D777-DE28-4390-9738-C0B0F4570844}"/>
          </ac:spMkLst>
        </pc:spChg>
        <pc:spChg chg="add mod">
          <ac:chgData name="Paul Tinkler" userId="bcebf29c-73c2-433d-80d2-6bad896374bf" providerId="ADAL" clId="{CCA8A429-1B6F-43C7-B5A7-B21C2B973341}" dt="2019-03-26T11:22:33.166" v="797" actId="115"/>
          <ac:spMkLst>
            <pc:docMk/>
            <pc:sldMk cId="82064842" sldId="276"/>
            <ac:spMk id="35" creationId="{68FA4D72-403E-4DDA-AE9E-C24764422068}"/>
          </ac:spMkLst>
        </pc:spChg>
        <pc:spChg chg="add mod">
          <ac:chgData name="Paul Tinkler" userId="bcebf29c-73c2-433d-80d2-6bad896374bf" providerId="ADAL" clId="{CCA8A429-1B6F-43C7-B5A7-B21C2B973341}" dt="2019-03-26T11:23:41.798" v="838" actId="207"/>
          <ac:spMkLst>
            <pc:docMk/>
            <pc:sldMk cId="82064842" sldId="276"/>
            <ac:spMk id="36" creationId="{D3F123D1-D91F-4066-AA29-971D279CC1F1}"/>
          </ac:spMkLst>
        </pc:spChg>
        <pc:spChg chg="add mod">
          <ac:chgData name="Paul Tinkler" userId="bcebf29c-73c2-433d-80d2-6bad896374bf" providerId="ADAL" clId="{CCA8A429-1B6F-43C7-B5A7-B21C2B973341}" dt="2019-03-26T11:25:12.896" v="902" actId="14100"/>
          <ac:spMkLst>
            <pc:docMk/>
            <pc:sldMk cId="82064842" sldId="276"/>
            <ac:spMk id="37" creationId="{C9D3B59A-4BB6-424E-A0DB-51CF9D20626E}"/>
          </ac:spMkLst>
        </pc:spChg>
        <pc:spChg chg="add mod">
          <ac:chgData name="Paul Tinkler" userId="bcebf29c-73c2-433d-80d2-6bad896374bf" providerId="ADAL" clId="{CCA8A429-1B6F-43C7-B5A7-B21C2B973341}" dt="2019-03-26T11:25:29.885" v="904" actId="122"/>
          <ac:spMkLst>
            <pc:docMk/>
            <pc:sldMk cId="82064842" sldId="276"/>
            <ac:spMk id="38" creationId="{2287D760-0E9B-4B20-A1D5-F63F9154DDB9}"/>
          </ac:spMkLst>
        </pc:spChg>
        <pc:spChg chg="add mod">
          <ac:chgData name="Paul Tinkler" userId="bcebf29c-73c2-433d-80d2-6bad896374bf" providerId="ADAL" clId="{CCA8A429-1B6F-43C7-B5A7-B21C2B973341}" dt="2019-03-26T11:26:03.417" v="927" actId="122"/>
          <ac:spMkLst>
            <pc:docMk/>
            <pc:sldMk cId="82064842" sldId="276"/>
            <ac:spMk id="39" creationId="{A3884D16-8384-4358-95ED-8F3BDAB143A0}"/>
          </ac:spMkLst>
        </pc:spChg>
        <pc:spChg chg="add mod">
          <ac:chgData name="Paul Tinkler" userId="bcebf29c-73c2-433d-80d2-6bad896374bf" providerId="ADAL" clId="{CCA8A429-1B6F-43C7-B5A7-B21C2B973341}" dt="2019-03-26T11:26:40.339" v="957" actId="122"/>
          <ac:spMkLst>
            <pc:docMk/>
            <pc:sldMk cId="82064842" sldId="276"/>
            <ac:spMk id="40" creationId="{2A33539B-843D-4609-8E1D-FCA10C1856AD}"/>
          </ac:spMkLst>
        </pc:spChg>
        <pc:cxnChg chg="add mod">
          <ac:chgData name="Paul Tinkler" userId="bcebf29c-73c2-433d-80d2-6bad896374bf" providerId="ADAL" clId="{CCA8A429-1B6F-43C7-B5A7-B21C2B973341}" dt="2019-03-26T11:18:23.947" v="717" actId="11529"/>
          <ac:cxnSpMkLst>
            <pc:docMk/>
            <pc:sldMk cId="82064842" sldId="276"/>
            <ac:cxnSpMk id="14" creationId="{F2FD8C64-8E00-4FF5-8B66-4B5319ADF030}"/>
          </ac:cxnSpMkLst>
        </pc:cxnChg>
        <pc:cxnChg chg="add mod">
          <ac:chgData name="Paul Tinkler" userId="bcebf29c-73c2-433d-80d2-6bad896374bf" providerId="ADAL" clId="{CCA8A429-1B6F-43C7-B5A7-B21C2B973341}" dt="2019-03-26T11:18:37.398" v="718" actId="11529"/>
          <ac:cxnSpMkLst>
            <pc:docMk/>
            <pc:sldMk cId="82064842" sldId="276"/>
            <ac:cxnSpMk id="16" creationId="{6BD9CC95-659B-4F0B-8A28-EF8386796FF1}"/>
          </ac:cxnSpMkLst>
        </pc:cxnChg>
        <pc:cxnChg chg="add mod">
          <ac:chgData name="Paul Tinkler" userId="bcebf29c-73c2-433d-80d2-6bad896374bf" providerId="ADAL" clId="{CCA8A429-1B6F-43C7-B5A7-B21C2B973341}" dt="2019-03-26T11:18:42.638" v="719" actId="11529"/>
          <ac:cxnSpMkLst>
            <pc:docMk/>
            <pc:sldMk cId="82064842" sldId="276"/>
            <ac:cxnSpMk id="18" creationId="{036B6AC3-7428-49EF-B979-D72DAC85B49C}"/>
          </ac:cxnSpMkLst>
        </pc:cxnChg>
        <pc:cxnChg chg="add mod">
          <ac:chgData name="Paul Tinkler" userId="bcebf29c-73c2-433d-80d2-6bad896374bf" providerId="ADAL" clId="{CCA8A429-1B6F-43C7-B5A7-B21C2B973341}" dt="2019-03-26T11:18:51.818" v="720" actId="11529"/>
          <ac:cxnSpMkLst>
            <pc:docMk/>
            <pc:sldMk cId="82064842" sldId="276"/>
            <ac:cxnSpMk id="20" creationId="{8E148EB3-283E-4895-A70D-E37E74A7D446}"/>
          </ac:cxnSpMkLst>
        </pc:cxnChg>
        <pc:cxnChg chg="add mod">
          <ac:chgData name="Paul Tinkler" userId="bcebf29c-73c2-433d-80d2-6bad896374bf" providerId="ADAL" clId="{CCA8A429-1B6F-43C7-B5A7-B21C2B973341}" dt="2019-03-26T11:19:00.362" v="721" actId="11529"/>
          <ac:cxnSpMkLst>
            <pc:docMk/>
            <pc:sldMk cId="82064842" sldId="276"/>
            <ac:cxnSpMk id="22" creationId="{48BE87BB-BE42-4186-ABD0-3EDC5B183947}"/>
          </ac:cxnSpMkLst>
        </pc:cxnChg>
        <pc:cxnChg chg="add mod">
          <ac:chgData name="Paul Tinkler" userId="bcebf29c-73c2-433d-80d2-6bad896374bf" providerId="ADAL" clId="{CCA8A429-1B6F-43C7-B5A7-B21C2B973341}" dt="2019-03-26T11:20:10.719" v="728" actId="14100"/>
          <ac:cxnSpMkLst>
            <pc:docMk/>
            <pc:sldMk cId="82064842" sldId="276"/>
            <ac:cxnSpMk id="24" creationId="{EFB66249-E8D2-495B-8914-7F77538009C9}"/>
          </ac:cxnSpMkLst>
        </pc:cxnChg>
        <pc:cxnChg chg="add mod">
          <ac:chgData name="Paul Tinkler" userId="bcebf29c-73c2-433d-80d2-6bad896374bf" providerId="ADAL" clId="{CCA8A429-1B6F-43C7-B5A7-B21C2B973341}" dt="2019-03-26T11:20:02.591" v="727" actId="14100"/>
          <ac:cxnSpMkLst>
            <pc:docMk/>
            <pc:sldMk cId="82064842" sldId="276"/>
            <ac:cxnSpMk id="26" creationId="{F3318C20-30C6-445C-801A-079FF753E033}"/>
          </ac:cxnSpMkLst>
        </pc:cxnChg>
        <pc:cxnChg chg="add mod">
          <ac:chgData name="Paul Tinkler" userId="bcebf29c-73c2-433d-80d2-6bad896374bf" providerId="ADAL" clId="{CCA8A429-1B6F-43C7-B5A7-B21C2B973341}" dt="2019-03-26T11:19:34.742" v="724" actId="11529"/>
          <ac:cxnSpMkLst>
            <pc:docMk/>
            <pc:sldMk cId="82064842" sldId="276"/>
            <ac:cxnSpMk id="28" creationId="{079FFD8B-8289-40EC-881D-BB7A2B67D1DD}"/>
          </ac:cxnSpMkLst>
        </pc:cxnChg>
        <pc:cxnChg chg="add mod">
          <ac:chgData name="Paul Tinkler" userId="bcebf29c-73c2-433d-80d2-6bad896374bf" providerId="ADAL" clId="{CCA8A429-1B6F-43C7-B5A7-B21C2B973341}" dt="2019-03-26T11:19:42.906" v="725" actId="11529"/>
          <ac:cxnSpMkLst>
            <pc:docMk/>
            <pc:sldMk cId="82064842" sldId="276"/>
            <ac:cxnSpMk id="30" creationId="{5495D7DB-F496-4C34-AF89-33A66568719D}"/>
          </ac:cxnSpMkLst>
        </pc:cxnChg>
        <pc:cxnChg chg="add mod">
          <ac:chgData name="Paul Tinkler" userId="bcebf29c-73c2-433d-80d2-6bad896374bf" providerId="ADAL" clId="{CCA8A429-1B6F-43C7-B5A7-B21C2B973341}" dt="2019-03-26T11:19:51.710" v="726" actId="11529"/>
          <ac:cxnSpMkLst>
            <pc:docMk/>
            <pc:sldMk cId="82064842" sldId="276"/>
            <ac:cxnSpMk id="32" creationId="{912F5D74-4CA1-4710-805F-88FAA7130C49}"/>
          </ac:cxnSpMkLst>
        </pc:cxnChg>
      </pc:sldChg>
      <pc:sldChg chg="addSp delSp modSp add ord">
        <pc:chgData name="Paul Tinkler" userId="bcebf29c-73c2-433d-80d2-6bad896374bf" providerId="ADAL" clId="{CCA8A429-1B6F-43C7-B5A7-B21C2B973341}" dt="2019-03-26T11:08:45.264" v="596" actId="27636"/>
        <pc:sldMkLst>
          <pc:docMk/>
          <pc:sldMk cId="585240257" sldId="277"/>
        </pc:sldMkLst>
        <pc:spChg chg="mod">
          <ac:chgData name="Paul Tinkler" userId="bcebf29c-73c2-433d-80d2-6bad896374bf" providerId="ADAL" clId="{CCA8A429-1B6F-43C7-B5A7-B21C2B973341}" dt="2019-03-26T11:05:46.813" v="575" actId="20577"/>
          <ac:spMkLst>
            <pc:docMk/>
            <pc:sldMk cId="585240257" sldId="277"/>
            <ac:spMk id="2" creationId="{B2732608-E8B2-4F2D-8608-DEA660868CEA}"/>
          </ac:spMkLst>
        </pc:spChg>
        <pc:spChg chg="del">
          <ac:chgData name="Paul Tinkler" userId="bcebf29c-73c2-433d-80d2-6bad896374bf" providerId="ADAL" clId="{CCA8A429-1B6F-43C7-B5A7-B21C2B973341}" dt="2019-03-26T11:06:01.397" v="576" actId="478"/>
          <ac:spMkLst>
            <pc:docMk/>
            <pc:sldMk cId="585240257" sldId="277"/>
            <ac:spMk id="3" creationId="{C553BBC0-AB62-4EDD-87D8-5FF08F892C9B}"/>
          </ac:spMkLst>
        </pc:spChg>
        <pc:spChg chg="del">
          <ac:chgData name="Paul Tinkler" userId="bcebf29c-73c2-433d-80d2-6bad896374bf" providerId="ADAL" clId="{CCA8A429-1B6F-43C7-B5A7-B21C2B973341}" dt="2019-03-26T11:08:41.589" v="594" actId="478"/>
          <ac:spMkLst>
            <pc:docMk/>
            <pc:sldMk cId="585240257" sldId="277"/>
            <ac:spMk id="4" creationId="{7819DFA6-E1E6-4DD0-A44D-1331813D4B94}"/>
          </ac:spMkLst>
        </pc:spChg>
        <pc:spChg chg="add mod">
          <ac:chgData name="Paul Tinkler" userId="bcebf29c-73c2-433d-80d2-6bad896374bf" providerId="ADAL" clId="{CCA8A429-1B6F-43C7-B5A7-B21C2B973341}" dt="2019-03-26T11:08:45.264" v="596" actId="27636"/>
          <ac:spMkLst>
            <pc:docMk/>
            <pc:sldMk cId="585240257" sldId="277"/>
            <ac:spMk id="5" creationId="{E3BED6E0-BDAF-46CA-9547-08B8A74EA627}"/>
          </ac:spMkLst>
        </pc:spChg>
        <pc:spChg chg="add mod">
          <ac:chgData name="Paul Tinkler" userId="bcebf29c-73c2-433d-80d2-6bad896374bf" providerId="ADAL" clId="{CCA8A429-1B6F-43C7-B5A7-B21C2B973341}" dt="2019-03-26T11:06:40.523" v="587" actId="207"/>
          <ac:spMkLst>
            <pc:docMk/>
            <pc:sldMk cId="585240257" sldId="277"/>
            <ac:spMk id="6" creationId="{0476FB15-FC3D-4FEA-9309-995D0EBB0F36}"/>
          </ac:spMkLst>
        </pc:spChg>
      </pc:sldChg>
      <pc:sldChg chg="addSp delSp modSp add">
        <pc:chgData name="Paul Tinkler" userId="bcebf29c-73c2-433d-80d2-6bad896374bf" providerId="ADAL" clId="{CCA8A429-1B6F-43C7-B5A7-B21C2B973341}" dt="2019-03-26T11:30:01.571" v="993" actId="113"/>
        <pc:sldMkLst>
          <pc:docMk/>
          <pc:sldMk cId="4109075476" sldId="278"/>
        </pc:sldMkLst>
        <pc:spChg chg="mod">
          <ac:chgData name="Paul Tinkler" userId="bcebf29c-73c2-433d-80d2-6bad896374bf" providerId="ADAL" clId="{CCA8A429-1B6F-43C7-B5A7-B21C2B973341}" dt="2019-03-26T11:30:01.571" v="993" actId="113"/>
          <ac:spMkLst>
            <pc:docMk/>
            <pc:sldMk cId="4109075476" sldId="278"/>
            <ac:spMk id="2" creationId="{58662B74-5B7E-4794-8955-D719E608FAD4}"/>
          </ac:spMkLst>
        </pc:spChg>
        <pc:spChg chg="del">
          <ac:chgData name="Paul Tinkler" userId="bcebf29c-73c2-433d-80d2-6bad896374bf" providerId="ADAL" clId="{CCA8A429-1B6F-43C7-B5A7-B21C2B973341}" dt="2019-03-26T11:27:43.774" v="968" actId="478"/>
          <ac:spMkLst>
            <pc:docMk/>
            <pc:sldMk cId="4109075476" sldId="278"/>
            <ac:spMk id="3" creationId="{82B297B8-ED24-446C-B79D-87B5A5C7F8A9}"/>
          </ac:spMkLst>
        </pc:spChg>
        <pc:spChg chg="del">
          <ac:chgData name="Paul Tinkler" userId="bcebf29c-73c2-433d-80d2-6bad896374bf" providerId="ADAL" clId="{CCA8A429-1B6F-43C7-B5A7-B21C2B973341}" dt="2019-03-26T11:29:37.960" v="989" actId="478"/>
          <ac:spMkLst>
            <pc:docMk/>
            <pc:sldMk cId="4109075476" sldId="278"/>
            <ac:spMk id="4" creationId="{CC5777C0-3AD1-42F0-8C1B-92485480FB23}"/>
          </ac:spMkLst>
        </pc:spChg>
        <pc:spChg chg="add mod">
          <ac:chgData name="Paul Tinkler" userId="bcebf29c-73c2-433d-80d2-6bad896374bf" providerId="ADAL" clId="{CCA8A429-1B6F-43C7-B5A7-B21C2B973341}" dt="2019-03-26T11:28:56.627" v="985" actId="255"/>
          <ac:spMkLst>
            <pc:docMk/>
            <pc:sldMk cId="4109075476" sldId="278"/>
            <ac:spMk id="5" creationId="{287BDAE7-359A-423F-A59C-E1284F839C3B}"/>
          </ac:spMkLst>
        </pc:spChg>
        <pc:picChg chg="add mod">
          <ac:chgData name="Paul Tinkler" userId="bcebf29c-73c2-433d-80d2-6bad896374bf" providerId="ADAL" clId="{CCA8A429-1B6F-43C7-B5A7-B21C2B973341}" dt="2019-03-26T11:29:52.451" v="992" actId="14100"/>
          <ac:picMkLst>
            <pc:docMk/>
            <pc:sldMk cId="4109075476" sldId="278"/>
            <ac:picMk id="7" creationId="{E8EC1964-2AF3-40B1-A4C7-BEC3E2E5926C}"/>
          </ac:picMkLst>
        </pc:picChg>
      </pc:sldChg>
      <pc:sldChg chg="addSp delSp modSp add">
        <pc:chgData name="Paul Tinkler" userId="bcebf29c-73c2-433d-80d2-6bad896374bf" providerId="ADAL" clId="{CCA8A429-1B6F-43C7-B5A7-B21C2B973341}" dt="2019-03-26T11:34:40.314" v="1040" actId="207"/>
        <pc:sldMkLst>
          <pc:docMk/>
          <pc:sldMk cId="569558633" sldId="279"/>
        </pc:sldMkLst>
        <pc:spChg chg="mod">
          <ac:chgData name="Paul Tinkler" userId="bcebf29c-73c2-433d-80d2-6bad896374bf" providerId="ADAL" clId="{CCA8A429-1B6F-43C7-B5A7-B21C2B973341}" dt="2019-03-26T11:31:43.432" v="1024" actId="20577"/>
          <ac:spMkLst>
            <pc:docMk/>
            <pc:sldMk cId="569558633" sldId="279"/>
            <ac:spMk id="2" creationId="{55B4C879-B828-4606-85B1-573F05EFFE88}"/>
          </ac:spMkLst>
        </pc:spChg>
        <pc:spChg chg="del">
          <ac:chgData name="Paul Tinkler" userId="bcebf29c-73c2-433d-80d2-6bad896374bf" providerId="ADAL" clId="{CCA8A429-1B6F-43C7-B5A7-B21C2B973341}" dt="2019-03-26T11:30:42.623" v="1009" actId="478"/>
          <ac:spMkLst>
            <pc:docMk/>
            <pc:sldMk cId="569558633" sldId="279"/>
            <ac:spMk id="3" creationId="{9692B6AA-C5CB-4580-A82F-D390AD66BE87}"/>
          </ac:spMkLst>
        </pc:spChg>
        <pc:spChg chg="del">
          <ac:chgData name="Paul Tinkler" userId="bcebf29c-73c2-433d-80d2-6bad896374bf" providerId="ADAL" clId="{CCA8A429-1B6F-43C7-B5A7-B21C2B973341}" dt="2019-03-26T11:31:31.120" v="1019" actId="478"/>
          <ac:spMkLst>
            <pc:docMk/>
            <pc:sldMk cId="569558633" sldId="279"/>
            <ac:spMk id="4" creationId="{96053D51-587D-49A0-8DA7-DCDD42419DDF}"/>
          </ac:spMkLst>
        </pc:spChg>
        <pc:spChg chg="add mod">
          <ac:chgData name="Paul Tinkler" userId="bcebf29c-73c2-433d-80d2-6bad896374bf" providerId="ADAL" clId="{CCA8A429-1B6F-43C7-B5A7-B21C2B973341}" dt="2019-03-26T11:34:40.314" v="1040" actId="207"/>
          <ac:spMkLst>
            <pc:docMk/>
            <pc:sldMk cId="569558633" sldId="279"/>
            <ac:spMk id="5" creationId="{15759CE1-24E7-45C7-AAF9-474A81AB41E4}"/>
          </ac:spMkLst>
        </pc:spChg>
        <pc:spChg chg="add del mod">
          <ac:chgData name="Paul Tinkler" userId="bcebf29c-73c2-433d-80d2-6bad896374bf" providerId="ADAL" clId="{CCA8A429-1B6F-43C7-B5A7-B21C2B973341}" dt="2019-03-26T11:33:22.505" v="1034" actId="478"/>
          <ac:spMkLst>
            <pc:docMk/>
            <pc:sldMk cId="569558633" sldId="279"/>
            <ac:spMk id="8" creationId="{48FA5894-D43B-45EC-B259-BAFAF6D41C46}"/>
          </ac:spMkLst>
        </pc:spChg>
        <pc:picChg chg="add mod ord">
          <ac:chgData name="Paul Tinkler" userId="bcebf29c-73c2-433d-80d2-6bad896374bf" providerId="ADAL" clId="{CCA8A429-1B6F-43C7-B5A7-B21C2B973341}" dt="2019-03-26T11:34:05.968" v="1039" actId="14100"/>
          <ac:picMkLst>
            <pc:docMk/>
            <pc:sldMk cId="569558633" sldId="279"/>
            <ac:picMk id="7" creationId="{85B4B599-F5C0-403B-8188-BDFB85B12F67}"/>
          </ac:picMkLst>
        </pc:picChg>
      </pc:sldChg>
      <pc:sldChg chg="addSp delSp modSp add">
        <pc:chgData name="Paul Tinkler" userId="bcebf29c-73c2-433d-80d2-6bad896374bf" providerId="ADAL" clId="{CCA8A429-1B6F-43C7-B5A7-B21C2B973341}" dt="2019-03-26T11:38:41.353" v="1067" actId="1076"/>
        <pc:sldMkLst>
          <pc:docMk/>
          <pc:sldMk cId="397099766" sldId="280"/>
        </pc:sldMkLst>
        <pc:spChg chg="mod">
          <ac:chgData name="Paul Tinkler" userId="bcebf29c-73c2-433d-80d2-6bad896374bf" providerId="ADAL" clId="{CCA8A429-1B6F-43C7-B5A7-B21C2B973341}" dt="2019-03-26T11:35:31.733" v="1044" actId="1076"/>
          <ac:spMkLst>
            <pc:docMk/>
            <pc:sldMk cId="397099766" sldId="280"/>
            <ac:spMk id="2" creationId="{B7772137-C97F-4C71-884F-1581908D001C}"/>
          </ac:spMkLst>
        </pc:spChg>
        <pc:spChg chg="del">
          <ac:chgData name="Paul Tinkler" userId="bcebf29c-73c2-433d-80d2-6bad896374bf" providerId="ADAL" clId="{CCA8A429-1B6F-43C7-B5A7-B21C2B973341}" dt="2019-03-26T11:35:35.057" v="1045" actId="478"/>
          <ac:spMkLst>
            <pc:docMk/>
            <pc:sldMk cId="397099766" sldId="280"/>
            <ac:spMk id="3" creationId="{E2E865F7-DC33-4E81-AD8C-43047BF053AD}"/>
          </ac:spMkLst>
        </pc:spChg>
        <pc:spChg chg="del">
          <ac:chgData name="Paul Tinkler" userId="bcebf29c-73c2-433d-80d2-6bad896374bf" providerId="ADAL" clId="{CCA8A429-1B6F-43C7-B5A7-B21C2B973341}" dt="2019-03-26T11:36:41.865" v="1052" actId="478"/>
          <ac:spMkLst>
            <pc:docMk/>
            <pc:sldMk cId="397099766" sldId="280"/>
            <ac:spMk id="4" creationId="{AED994A5-777C-4588-A522-03298C82538B}"/>
          </ac:spMkLst>
        </pc:spChg>
        <pc:spChg chg="add mod">
          <ac:chgData name="Paul Tinkler" userId="bcebf29c-73c2-433d-80d2-6bad896374bf" providerId="ADAL" clId="{CCA8A429-1B6F-43C7-B5A7-B21C2B973341}" dt="2019-03-26T11:38:19.893" v="1066" actId="1076"/>
          <ac:spMkLst>
            <pc:docMk/>
            <pc:sldMk cId="397099766" sldId="280"/>
            <ac:spMk id="5" creationId="{3BC83B3F-A69E-46B7-BAE6-1B95885D91C3}"/>
          </ac:spMkLst>
        </pc:spChg>
        <pc:picChg chg="add mod ord">
          <ac:chgData name="Paul Tinkler" userId="bcebf29c-73c2-433d-80d2-6bad896374bf" providerId="ADAL" clId="{CCA8A429-1B6F-43C7-B5A7-B21C2B973341}" dt="2019-03-26T11:38:41.353" v="1067" actId="1076"/>
          <ac:picMkLst>
            <pc:docMk/>
            <pc:sldMk cId="397099766" sldId="280"/>
            <ac:picMk id="7" creationId="{1B51462B-18FA-4A9C-8D6B-8E0A6A2D9F51}"/>
          </ac:picMkLst>
        </pc:picChg>
      </pc:sldChg>
      <pc:sldChg chg="addSp delSp modSp add">
        <pc:chgData name="Paul Tinkler" userId="bcebf29c-73c2-433d-80d2-6bad896374bf" providerId="ADAL" clId="{CCA8A429-1B6F-43C7-B5A7-B21C2B973341}" dt="2019-03-26T11:43:53.196" v="1092" actId="6549"/>
        <pc:sldMkLst>
          <pc:docMk/>
          <pc:sldMk cId="794787382" sldId="281"/>
        </pc:sldMkLst>
        <pc:spChg chg="mod">
          <ac:chgData name="Paul Tinkler" userId="bcebf29c-73c2-433d-80d2-6bad896374bf" providerId="ADAL" clId="{CCA8A429-1B6F-43C7-B5A7-B21C2B973341}" dt="2019-03-26T11:40:19.729" v="1077" actId="1076"/>
          <ac:spMkLst>
            <pc:docMk/>
            <pc:sldMk cId="794787382" sldId="281"/>
            <ac:spMk id="2" creationId="{A3D44C59-8D17-4686-8DA4-F3AF87C2AAB5}"/>
          </ac:spMkLst>
        </pc:spChg>
        <pc:spChg chg="del">
          <ac:chgData name="Paul Tinkler" userId="bcebf29c-73c2-433d-80d2-6bad896374bf" providerId="ADAL" clId="{CCA8A429-1B6F-43C7-B5A7-B21C2B973341}" dt="2019-03-26T11:39:27.065" v="1071" actId="478"/>
          <ac:spMkLst>
            <pc:docMk/>
            <pc:sldMk cId="794787382" sldId="281"/>
            <ac:spMk id="3" creationId="{2A9FFCBA-7AC3-4D4A-AA34-F3B80D6F2536}"/>
          </ac:spMkLst>
        </pc:spChg>
        <pc:spChg chg="del">
          <ac:chgData name="Paul Tinkler" userId="bcebf29c-73c2-433d-80d2-6bad896374bf" providerId="ADAL" clId="{CCA8A429-1B6F-43C7-B5A7-B21C2B973341}" dt="2019-03-26T11:40:28.778" v="1079" actId="478"/>
          <ac:spMkLst>
            <pc:docMk/>
            <pc:sldMk cId="794787382" sldId="281"/>
            <ac:spMk id="4" creationId="{A54EDDB0-FD75-4DFA-932E-5CD0084C45AD}"/>
          </ac:spMkLst>
        </pc:spChg>
        <pc:spChg chg="add mod">
          <ac:chgData name="Paul Tinkler" userId="bcebf29c-73c2-433d-80d2-6bad896374bf" providerId="ADAL" clId="{CCA8A429-1B6F-43C7-B5A7-B21C2B973341}" dt="2019-03-26T11:43:53.196" v="1092" actId="6549"/>
          <ac:spMkLst>
            <pc:docMk/>
            <pc:sldMk cId="794787382" sldId="281"/>
            <ac:spMk id="5" creationId="{AA155236-E10A-480A-ADF2-401FD1B3CE07}"/>
          </ac:spMkLst>
        </pc:spChg>
        <pc:spChg chg="add del mod">
          <ac:chgData name="Paul Tinkler" userId="bcebf29c-73c2-433d-80d2-6bad896374bf" providerId="ADAL" clId="{CCA8A429-1B6F-43C7-B5A7-B21C2B973341}" dt="2019-03-26T11:43:01.273" v="1086" actId="478"/>
          <ac:spMkLst>
            <pc:docMk/>
            <pc:sldMk cId="794787382" sldId="281"/>
            <ac:spMk id="8" creationId="{02AE0614-B572-433B-B765-C53DBFE19035}"/>
          </ac:spMkLst>
        </pc:spChg>
        <pc:picChg chg="add mod ord">
          <ac:chgData name="Paul Tinkler" userId="bcebf29c-73c2-433d-80d2-6bad896374bf" providerId="ADAL" clId="{CCA8A429-1B6F-43C7-B5A7-B21C2B973341}" dt="2019-03-26T11:43:27.962" v="1090" actId="167"/>
          <ac:picMkLst>
            <pc:docMk/>
            <pc:sldMk cId="794787382" sldId="281"/>
            <ac:picMk id="7" creationId="{1AC32497-80EE-49C7-B28E-C4F0F9DEF6B0}"/>
          </ac:picMkLst>
        </pc:picChg>
      </pc:sldChg>
      <pc:sldChg chg="add del">
        <pc:chgData name="Paul Tinkler" userId="bcebf29c-73c2-433d-80d2-6bad896374bf" providerId="ADAL" clId="{CCA8A429-1B6F-43C7-B5A7-B21C2B973341}" dt="2019-03-26T11:58:52.132" v="1105" actId="2696"/>
        <pc:sldMkLst>
          <pc:docMk/>
          <pc:sldMk cId="1577843596" sldId="282"/>
        </pc:sldMkLst>
      </pc:sldChg>
      <pc:sldChg chg="delSp modSp add">
        <pc:chgData name="Paul Tinkler" userId="bcebf29c-73c2-433d-80d2-6bad896374bf" providerId="ADAL" clId="{CCA8A429-1B6F-43C7-B5A7-B21C2B973341}" dt="2019-03-26T11:59:38.043" v="1177" actId="478"/>
        <pc:sldMkLst>
          <pc:docMk/>
          <pc:sldMk cId="2451088641" sldId="282"/>
        </pc:sldMkLst>
        <pc:spChg chg="mod">
          <ac:chgData name="Paul Tinkler" userId="bcebf29c-73c2-433d-80d2-6bad896374bf" providerId="ADAL" clId="{CCA8A429-1B6F-43C7-B5A7-B21C2B973341}" dt="2019-03-26T11:59:03.276" v="1111" actId="20577"/>
          <ac:spMkLst>
            <pc:docMk/>
            <pc:sldMk cId="2451088641" sldId="282"/>
            <ac:spMk id="2" creationId="{BF85850C-9E85-431E-BD76-73CE4E2DBDBA}"/>
          </ac:spMkLst>
        </pc:spChg>
        <pc:spChg chg="mod">
          <ac:chgData name="Paul Tinkler" userId="bcebf29c-73c2-433d-80d2-6bad896374bf" providerId="ADAL" clId="{CCA8A429-1B6F-43C7-B5A7-B21C2B973341}" dt="2019-03-26T11:59:32.908" v="1176" actId="20577"/>
          <ac:spMkLst>
            <pc:docMk/>
            <pc:sldMk cId="2451088641" sldId="282"/>
            <ac:spMk id="3" creationId="{D4F5DC5D-A6B7-42C8-ACA3-572B749086BD}"/>
          </ac:spMkLst>
        </pc:spChg>
        <pc:spChg chg="del">
          <ac:chgData name="Paul Tinkler" userId="bcebf29c-73c2-433d-80d2-6bad896374bf" providerId="ADAL" clId="{CCA8A429-1B6F-43C7-B5A7-B21C2B973341}" dt="2019-03-26T11:59:38.043" v="1177" actId="478"/>
          <ac:spMkLst>
            <pc:docMk/>
            <pc:sldMk cId="2451088641" sldId="282"/>
            <ac:spMk id="4" creationId="{E0E71A31-E94E-4D75-817B-3E78D99317F0}"/>
          </ac:spMkLst>
        </pc:spChg>
      </pc:sldChg>
      <pc:sldChg chg="modSp add">
        <pc:chgData name="Paul Tinkler" userId="bcebf29c-73c2-433d-80d2-6bad896374bf" providerId="ADAL" clId="{CCA8A429-1B6F-43C7-B5A7-B21C2B973341}" dt="2019-03-26T12:00:50.629" v="1273" actId="20577"/>
        <pc:sldMkLst>
          <pc:docMk/>
          <pc:sldMk cId="63740959" sldId="283"/>
        </pc:sldMkLst>
        <pc:spChg chg="mod">
          <ac:chgData name="Paul Tinkler" userId="bcebf29c-73c2-433d-80d2-6bad896374bf" providerId="ADAL" clId="{CCA8A429-1B6F-43C7-B5A7-B21C2B973341}" dt="2019-03-26T12:00:13.875" v="1183" actId="20577"/>
          <ac:spMkLst>
            <pc:docMk/>
            <pc:sldMk cId="63740959" sldId="283"/>
            <ac:spMk id="2" creationId="{1FA445E9-47B3-4CCB-AEE1-407795E5377E}"/>
          </ac:spMkLst>
        </pc:spChg>
        <pc:spChg chg="mod">
          <ac:chgData name="Paul Tinkler" userId="bcebf29c-73c2-433d-80d2-6bad896374bf" providerId="ADAL" clId="{CCA8A429-1B6F-43C7-B5A7-B21C2B973341}" dt="2019-03-26T12:00:50.629" v="1273" actId="20577"/>
          <ac:spMkLst>
            <pc:docMk/>
            <pc:sldMk cId="63740959" sldId="283"/>
            <ac:spMk id="3" creationId="{53E648D2-5B28-460C-AB74-A7D06F8A8EC2}"/>
          </ac:spMkLst>
        </pc:spChg>
      </pc:sldChg>
      <pc:sldChg chg="addSp delSp modSp add">
        <pc:chgData name="Paul Tinkler" userId="bcebf29c-73c2-433d-80d2-6bad896374bf" providerId="ADAL" clId="{CCA8A429-1B6F-43C7-B5A7-B21C2B973341}" dt="2019-03-26T14:10:09.888" v="1291" actId="14100"/>
        <pc:sldMkLst>
          <pc:docMk/>
          <pc:sldMk cId="2368332346" sldId="284"/>
        </pc:sldMkLst>
        <pc:spChg chg="mod">
          <ac:chgData name="Paul Tinkler" userId="bcebf29c-73c2-433d-80d2-6bad896374bf" providerId="ADAL" clId="{CCA8A429-1B6F-43C7-B5A7-B21C2B973341}" dt="2019-03-26T12:01:21.863" v="1286" actId="20577"/>
          <ac:spMkLst>
            <pc:docMk/>
            <pc:sldMk cId="2368332346" sldId="284"/>
            <ac:spMk id="2" creationId="{A61346F0-F3AA-4052-BBD2-ACC2CD86C92A}"/>
          </ac:spMkLst>
        </pc:spChg>
        <pc:spChg chg="del">
          <ac:chgData name="Paul Tinkler" userId="bcebf29c-73c2-433d-80d2-6bad896374bf" providerId="ADAL" clId="{CCA8A429-1B6F-43C7-B5A7-B21C2B973341}" dt="2019-03-26T14:09:43.554" v="1287" actId="478"/>
          <ac:spMkLst>
            <pc:docMk/>
            <pc:sldMk cId="2368332346" sldId="284"/>
            <ac:spMk id="3" creationId="{F2C45B31-A38E-4438-8354-EEDFE6B69964}"/>
          </ac:spMkLst>
        </pc:spChg>
        <pc:graphicFrameChg chg="add mod modGraphic">
          <ac:chgData name="Paul Tinkler" userId="bcebf29c-73c2-433d-80d2-6bad896374bf" providerId="ADAL" clId="{CCA8A429-1B6F-43C7-B5A7-B21C2B973341}" dt="2019-03-26T14:10:09.888" v="1291" actId="14100"/>
          <ac:graphicFrameMkLst>
            <pc:docMk/>
            <pc:sldMk cId="2368332346" sldId="284"/>
            <ac:graphicFrameMk id="5" creationId="{43B24979-83A1-426A-ADB0-F0760095A5DB}"/>
          </ac:graphicFrameMkLst>
        </pc:graphicFrameChg>
      </pc:sldChg>
      <pc:sldChg chg="delSp add del">
        <pc:chgData name="Paul Tinkler" userId="bcebf29c-73c2-433d-80d2-6bad896374bf" providerId="ADAL" clId="{CCA8A429-1B6F-43C7-B5A7-B21C2B973341}" dt="2019-03-26T14:22:17.150" v="1313" actId="2696"/>
        <pc:sldMkLst>
          <pc:docMk/>
          <pc:sldMk cId="1552182702" sldId="285"/>
        </pc:sldMkLst>
        <pc:spChg chg="del">
          <ac:chgData name="Paul Tinkler" userId="bcebf29c-73c2-433d-80d2-6bad896374bf" providerId="ADAL" clId="{CCA8A429-1B6F-43C7-B5A7-B21C2B973341}" dt="2019-03-26T14:21:57.765" v="1310" actId="478"/>
          <ac:spMkLst>
            <pc:docMk/>
            <pc:sldMk cId="1552182702" sldId="285"/>
            <ac:spMk id="2" creationId="{77529D9F-7F8C-44D1-AA37-CB200586AADB}"/>
          </ac:spMkLst>
        </pc:spChg>
        <pc:spChg chg="del">
          <ac:chgData name="Paul Tinkler" userId="bcebf29c-73c2-433d-80d2-6bad896374bf" providerId="ADAL" clId="{CCA8A429-1B6F-43C7-B5A7-B21C2B973341}" dt="2019-03-26T14:21:59.125" v="1311" actId="478"/>
          <ac:spMkLst>
            <pc:docMk/>
            <pc:sldMk cId="1552182702" sldId="285"/>
            <ac:spMk id="3" creationId="{1EA0D28B-8B53-4CB3-A8DE-015A75D7A5F7}"/>
          </ac:spMkLst>
        </pc:spChg>
      </pc:sldChg>
      <pc:sldChg chg="add">
        <pc:chgData name="Paul Tinkler" userId="bcebf29c-73c2-433d-80d2-6bad896374bf" providerId="ADAL" clId="{CCA8A429-1B6F-43C7-B5A7-B21C2B973341}" dt="2019-03-26T14:22:13.319" v="1312"/>
        <pc:sldMkLst>
          <pc:docMk/>
          <pc:sldMk cId="2058534929" sldId="37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F493DA-A985-450D-9726-3581002C4FF9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1EEBA6F-EC6C-4245-8286-D32A741F82E2}">
      <dgm:prSet phldrT="[Text]" custT="1"/>
      <dgm:spPr>
        <a:solidFill>
          <a:srgbClr val="0000FF">
            <a:alpha val="50000"/>
          </a:srgbClr>
        </a:solidFill>
      </dgm:spPr>
      <dgm:t>
        <a:bodyPr/>
        <a:lstStyle/>
        <a:p>
          <a:r>
            <a:rPr lang="en-GB" sz="3200" b="1" dirty="0">
              <a:solidFill>
                <a:schemeClr val="bg1"/>
              </a:solidFill>
            </a:rPr>
            <a:t>Coaching</a:t>
          </a:r>
        </a:p>
        <a:p>
          <a:r>
            <a:rPr lang="en-GB" sz="3200" b="1" dirty="0">
              <a:solidFill>
                <a:schemeClr val="bg1"/>
              </a:solidFill>
            </a:rPr>
            <a:t>Coaches</a:t>
          </a:r>
          <a:endParaRPr lang="en-GB" sz="4600" b="1" dirty="0">
            <a:solidFill>
              <a:schemeClr val="bg1"/>
            </a:solidFill>
          </a:endParaRPr>
        </a:p>
      </dgm:t>
    </dgm:pt>
    <dgm:pt modelId="{4D3753C8-5349-468B-B25F-1B9E7C772E43}" type="parTrans" cxnId="{B2ED34CB-7513-4651-9FB1-B123BF2355DC}">
      <dgm:prSet/>
      <dgm:spPr/>
      <dgm:t>
        <a:bodyPr/>
        <a:lstStyle/>
        <a:p>
          <a:endParaRPr lang="en-GB"/>
        </a:p>
      </dgm:t>
    </dgm:pt>
    <dgm:pt modelId="{42C556FB-7D92-499A-A8D9-46E814A88CB9}" type="sibTrans" cxnId="{B2ED34CB-7513-4651-9FB1-B123BF2355DC}">
      <dgm:prSet/>
      <dgm:spPr/>
      <dgm:t>
        <a:bodyPr/>
        <a:lstStyle/>
        <a:p>
          <a:endParaRPr lang="en-GB"/>
        </a:p>
      </dgm:t>
    </dgm:pt>
    <dgm:pt modelId="{1E03EF38-5EED-4536-A5BA-8CB9E978DD06}">
      <dgm:prSet phldrT="[Text]" custT="1"/>
      <dgm:spPr>
        <a:solidFill>
          <a:schemeClr val="tx1">
            <a:alpha val="50000"/>
          </a:schemeClr>
        </a:solidFill>
      </dgm:spPr>
      <dgm:t>
        <a:bodyPr/>
        <a:lstStyle/>
        <a:p>
          <a:r>
            <a:rPr lang="en-GB" sz="3200" dirty="0">
              <a:solidFill>
                <a:schemeClr val="bg1"/>
              </a:solidFill>
            </a:rPr>
            <a:t>Non-critical </a:t>
          </a:r>
        </a:p>
      </dgm:t>
    </dgm:pt>
    <dgm:pt modelId="{6BE89DF3-8870-4DBB-818D-87D017E84F20}" type="parTrans" cxnId="{9CD322DC-2697-4181-9EE8-DAE5294617FE}">
      <dgm:prSet/>
      <dgm:spPr/>
      <dgm:t>
        <a:bodyPr/>
        <a:lstStyle/>
        <a:p>
          <a:endParaRPr lang="en-GB"/>
        </a:p>
      </dgm:t>
    </dgm:pt>
    <dgm:pt modelId="{DAB3AD28-4C7E-452C-8B7F-9C570A4EB8CA}" type="sibTrans" cxnId="{9CD322DC-2697-4181-9EE8-DAE5294617FE}">
      <dgm:prSet/>
      <dgm:spPr/>
      <dgm:t>
        <a:bodyPr/>
        <a:lstStyle/>
        <a:p>
          <a:endParaRPr lang="en-GB"/>
        </a:p>
      </dgm:t>
    </dgm:pt>
    <dgm:pt modelId="{C782D56F-E71A-47CE-997C-9882FB53CBB7}">
      <dgm:prSet phldrT="[Text]"/>
      <dgm:spPr>
        <a:solidFill>
          <a:schemeClr val="tx1">
            <a:alpha val="50000"/>
          </a:schemeClr>
        </a:solidFill>
      </dgm:spPr>
      <dgm:t>
        <a:bodyPr/>
        <a:lstStyle/>
        <a:p>
          <a:r>
            <a:rPr lang="en-GB" dirty="0">
              <a:solidFill>
                <a:schemeClr val="bg1"/>
              </a:solidFill>
            </a:rPr>
            <a:t>Confidential </a:t>
          </a:r>
        </a:p>
      </dgm:t>
    </dgm:pt>
    <dgm:pt modelId="{20A26D44-18A2-4A49-BBDF-74207D719A3C}" type="parTrans" cxnId="{5CA5A14C-F85D-4B2E-9CD5-CC7578AEDEF2}">
      <dgm:prSet/>
      <dgm:spPr/>
      <dgm:t>
        <a:bodyPr/>
        <a:lstStyle/>
        <a:p>
          <a:endParaRPr lang="en-GB"/>
        </a:p>
      </dgm:t>
    </dgm:pt>
    <dgm:pt modelId="{AFB84970-B620-437A-B95F-A26089FF1B8A}" type="sibTrans" cxnId="{5CA5A14C-F85D-4B2E-9CD5-CC7578AEDEF2}">
      <dgm:prSet/>
      <dgm:spPr/>
      <dgm:t>
        <a:bodyPr/>
        <a:lstStyle/>
        <a:p>
          <a:endParaRPr lang="en-GB"/>
        </a:p>
      </dgm:t>
    </dgm:pt>
    <dgm:pt modelId="{ACF0789B-6392-44AC-9A86-26E5750130A2}">
      <dgm:prSet phldrT="[Text]"/>
      <dgm:spPr>
        <a:solidFill>
          <a:schemeClr val="tx1">
            <a:alpha val="50000"/>
          </a:schemeClr>
        </a:solidFill>
      </dgm:spPr>
      <dgm:t>
        <a:bodyPr/>
        <a:lstStyle/>
        <a:p>
          <a:r>
            <a:rPr lang="en-GB" dirty="0">
              <a:solidFill>
                <a:schemeClr val="bg1"/>
              </a:solidFill>
            </a:rPr>
            <a:t>Non-judgemental</a:t>
          </a:r>
        </a:p>
      </dgm:t>
    </dgm:pt>
    <dgm:pt modelId="{9D1C7ABB-B3F0-4AEB-A635-F5F29D683DD4}" type="parTrans" cxnId="{2B0E0C2B-3623-4B49-B17D-EB74F1B99805}">
      <dgm:prSet/>
      <dgm:spPr/>
      <dgm:t>
        <a:bodyPr/>
        <a:lstStyle/>
        <a:p>
          <a:endParaRPr lang="en-GB"/>
        </a:p>
      </dgm:t>
    </dgm:pt>
    <dgm:pt modelId="{DF75093F-10B4-4E23-876F-715847C8AE36}" type="sibTrans" cxnId="{2B0E0C2B-3623-4B49-B17D-EB74F1B99805}">
      <dgm:prSet/>
      <dgm:spPr/>
      <dgm:t>
        <a:bodyPr/>
        <a:lstStyle/>
        <a:p>
          <a:endParaRPr lang="en-GB"/>
        </a:p>
      </dgm:t>
    </dgm:pt>
    <dgm:pt modelId="{44E3C298-8DED-4F95-B6A5-1B0E77C4615C}" type="pres">
      <dgm:prSet presAssocID="{41F493DA-A985-450D-9726-3581002C4FF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B46A79-604D-4569-907F-C8FFFDB111DA}" type="pres">
      <dgm:prSet presAssocID="{41F493DA-A985-450D-9726-3581002C4FF9}" presName="radial" presStyleCnt="0">
        <dgm:presLayoutVars>
          <dgm:animLvl val="ctr"/>
        </dgm:presLayoutVars>
      </dgm:prSet>
      <dgm:spPr/>
    </dgm:pt>
    <dgm:pt modelId="{F17FA65F-B91E-4D6B-8B92-6210C3AD1E64}" type="pres">
      <dgm:prSet presAssocID="{01EEBA6F-EC6C-4245-8286-D32A741F82E2}" presName="centerShape" presStyleLbl="vennNode1" presStyleIdx="0" presStyleCnt="4" custScaleX="122195"/>
      <dgm:spPr/>
      <dgm:t>
        <a:bodyPr/>
        <a:lstStyle/>
        <a:p>
          <a:endParaRPr lang="en-US"/>
        </a:p>
      </dgm:t>
    </dgm:pt>
    <dgm:pt modelId="{D45E3672-5404-46D2-8F4C-538A8237F9A4}" type="pres">
      <dgm:prSet presAssocID="{1E03EF38-5EED-4536-A5BA-8CB9E978DD06}" presName="node" presStyleLbl="vennNode1" presStyleIdx="1" presStyleCnt="4" custScaleX="184591" custScaleY="137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FDCFB-D954-400B-9983-F17E870911FA}" type="pres">
      <dgm:prSet presAssocID="{C782D56F-E71A-47CE-997C-9882FB53CBB7}" presName="node" presStyleLbl="vennNode1" presStyleIdx="2" presStyleCnt="4" custScaleX="171912" custScaleY="1372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A43FE-804F-47B1-B944-A507837938F1}" type="pres">
      <dgm:prSet presAssocID="{ACF0789B-6392-44AC-9A86-26E5750130A2}" presName="node" presStyleLbl="vennNode1" presStyleIdx="3" presStyleCnt="4" custScaleX="167375" custScaleY="1275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2ED34CB-7513-4651-9FB1-B123BF2355DC}" srcId="{41F493DA-A985-450D-9726-3581002C4FF9}" destId="{01EEBA6F-EC6C-4245-8286-D32A741F82E2}" srcOrd="0" destOrd="0" parTransId="{4D3753C8-5349-468B-B25F-1B9E7C772E43}" sibTransId="{42C556FB-7D92-499A-A8D9-46E814A88CB9}"/>
    <dgm:cxn modelId="{2B0E0C2B-3623-4B49-B17D-EB74F1B99805}" srcId="{01EEBA6F-EC6C-4245-8286-D32A741F82E2}" destId="{ACF0789B-6392-44AC-9A86-26E5750130A2}" srcOrd="2" destOrd="0" parTransId="{9D1C7ABB-B3F0-4AEB-A635-F5F29D683DD4}" sibTransId="{DF75093F-10B4-4E23-876F-715847C8AE36}"/>
    <dgm:cxn modelId="{9A3FBDB5-10D6-45A8-8E12-33159767204C}" type="presOf" srcId="{01EEBA6F-EC6C-4245-8286-D32A741F82E2}" destId="{F17FA65F-B91E-4D6B-8B92-6210C3AD1E64}" srcOrd="0" destOrd="0" presId="urn:microsoft.com/office/officeart/2005/8/layout/radial3"/>
    <dgm:cxn modelId="{9CD322DC-2697-4181-9EE8-DAE5294617FE}" srcId="{01EEBA6F-EC6C-4245-8286-D32A741F82E2}" destId="{1E03EF38-5EED-4536-A5BA-8CB9E978DD06}" srcOrd="0" destOrd="0" parTransId="{6BE89DF3-8870-4DBB-818D-87D017E84F20}" sibTransId="{DAB3AD28-4C7E-452C-8B7F-9C570A4EB8CA}"/>
    <dgm:cxn modelId="{C3EC740A-7FC4-4096-8FF0-41AAC039A43A}" type="presOf" srcId="{1E03EF38-5EED-4536-A5BA-8CB9E978DD06}" destId="{D45E3672-5404-46D2-8F4C-538A8237F9A4}" srcOrd="0" destOrd="0" presId="urn:microsoft.com/office/officeart/2005/8/layout/radial3"/>
    <dgm:cxn modelId="{EAFFBA08-F0C4-46EE-BC64-78E9DDDE57D9}" type="presOf" srcId="{41F493DA-A985-450D-9726-3581002C4FF9}" destId="{44E3C298-8DED-4F95-B6A5-1B0E77C4615C}" srcOrd="0" destOrd="0" presId="urn:microsoft.com/office/officeart/2005/8/layout/radial3"/>
    <dgm:cxn modelId="{5CA5A14C-F85D-4B2E-9CD5-CC7578AEDEF2}" srcId="{01EEBA6F-EC6C-4245-8286-D32A741F82E2}" destId="{C782D56F-E71A-47CE-997C-9882FB53CBB7}" srcOrd="1" destOrd="0" parTransId="{20A26D44-18A2-4A49-BBDF-74207D719A3C}" sibTransId="{AFB84970-B620-437A-B95F-A26089FF1B8A}"/>
    <dgm:cxn modelId="{B40CACE0-3F60-40F9-8B40-9A1474940C54}" type="presOf" srcId="{C782D56F-E71A-47CE-997C-9882FB53CBB7}" destId="{BB8FDCFB-D954-400B-9983-F17E870911FA}" srcOrd="0" destOrd="0" presId="urn:microsoft.com/office/officeart/2005/8/layout/radial3"/>
    <dgm:cxn modelId="{27227D43-ED53-49BE-8E00-60D8A7B78111}" type="presOf" srcId="{ACF0789B-6392-44AC-9A86-26E5750130A2}" destId="{BB7A43FE-804F-47B1-B944-A507837938F1}" srcOrd="0" destOrd="0" presId="urn:microsoft.com/office/officeart/2005/8/layout/radial3"/>
    <dgm:cxn modelId="{33135321-A25C-4FA3-B73F-8999BE9E66FD}" type="presParOf" srcId="{44E3C298-8DED-4F95-B6A5-1B0E77C4615C}" destId="{F7B46A79-604D-4569-907F-C8FFFDB111DA}" srcOrd="0" destOrd="0" presId="urn:microsoft.com/office/officeart/2005/8/layout/radial3"/>
    <dgm:cxn modelId="{F35AE843-67E7-401B-91F7-F8A752EA5988}" type="presParOf" srcId="{F7B46A79-604D-4569-907F-C8FFFDB111DA}" destId="{F17FA65F-B91E-4D6B-8B92-6210C3AD1E64}" srcOrd="0" destOrd="0" presId="urn:microsoft.com/office/officeart/2005/8/layout/radial3"/>
    <dgm:cxn modelId="{B26AD5E6-9788-4518-92BB-85151385BA24}" type="presParOf" srcId="{F7B46A79-604D-4569-907F-C8FFFDB111DA}" destId="{D45E3672-5404-46D2-8F4C-538A8237F9A4}" srcOrd="1" destOrd="0" presId="urn:microsoft.com/office/officeart/2005/8/layout/radial3"/>
    <dgm:cxn modelId="{7BA3D86C-B13A-40FD-A3B8-31518B2D308C}" type="presParOf" srcId="{F7B46A79-604D-4569-907F-C8FFFDB111DA}" destId="{BB8FDCFB-D954-400B-9983-F17E870911FA}" srcOrd="2" destOrd="0" presId="urn:microsoft.com/office/officeart/2005/8/layout/radial3"/>
    <dgm:cxn modelId="{EB18981E-4490-49AC-96F7-F6F777023693}" type="presParOf" srcId="{F7B46A79-604D-4569-907F-C8FFFDB111DA}" destId="{BB7A43FE-804F-47B1-B944-A507837938F1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E95079-EC86-4CE7-9210-F1AB9EFF4D3B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C9677A7-87AB-4429-AB46-771CAFA83F0D}">
      <dgm:prSet phldrT="[Text]" custT="1"/>
      <dgm:spPr>
        <a:solidFill>
          <a:srgbClr val="FF0000"/>
        </a:solidFill>
      </dgm:spPr>
      <dgm:t>
        <a:bodyPr/>
        <a:lstStyle/>
        <a:p>
          <a:r>
            <a:rPr lang="en-GB" sz="1800" b="1" dirty="0">
              <a:solidFill>
                <a:schemeClr val="bg1"/>
              </a:solidFill>
            </a:rPr>
            <a:t>Behaviour  </a:t>
          </a:r>
        </a:p>
      </dgm:t>
    </dgm:pt>
    <dgm:pt modelId="{28DC95B7-09D0-4C10-8BA2-68941D024003}" type="parTrans" cxnId="{67D09258-9DDB-443F-B9E8-177E3D29D37C}">
      <dgm:prSet/>
      <dgm:spPr/>
      <dgm:t>
        <a:bodyPr/>
        <a:lstStyle/>
        <a:p>
          <a:endParaRPr lang="en-GB"/>
        </a:p>
      </dgm:t>
    </dgm:pt>
    <dgm:pt modelId="{187D44A4-1A74-4B12-907F-E3BA588D80EE}" type="sibTrans" cxnId="{67D09258-9DDB-443F-B9E8-177E3D29D37C}">
      <dgm:prSet/>
      <dgm:spPr/>
      <dgm:t>
        <a:bodyPr/>
        <a:lstStyle/>
        <a:p>
          <a:endParaRPr lang="en-GB"/>
        </a:p>
      </dgm:t>
    </dgm:pt>
    <dgm:pt modelId="{557A4CA0-C16A-4F4F-9812-C5B8D2AEA45C}">
      <dgm:prSet phldrT="[Text]" custT="1"/>
      <dgm:spPr>
        <a:solidFill>
          <a:schemeClr val="tx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sz="1800" b="1" dirty="0">
              <a:solidFill>
                <a:schemeClr val="bg1"/>
              </a:solidFill>
            </a:rPr>
            <a:t>Competence </a:t>
          </a:r>
        </a:p>
      </dgm:t>
    </dgm:pt>
    <dgm:pt modelId="{D60EC103-42D9-49A3-A321-B4B6F6154726}" type="parTrans" cxnId="{374E0DCE-56F6-4C96-BB64-13BD5B480DAA}">
      <dgm:prSet/>
      <dgm:spPr/>
      <dgm:t>
        <a:bodyPr/>
        <a:lstStyle/>
        <a:p>
          <a:endParaRPr lang="en-GB"/>
        </a:p>
      </dgm:t>
    </dgm:pt>
    <dgm:pt modelId="{724510F7-5E10-49CB-8342-6682653CCBAF}" type="sibTrans" cxnId="{374E0DCE-56F6-4C96-BB64-13BD5B480DAA}">
      <dgm:prSet/>
      <dgm:spPr/>
      <dgm:t>
        <a:bodyPr/>
        <a:lstStyle/>
        <a:p>
          <a:endParaRPr lang="en-GB"/>
        </a:p>
      </dgm:t>
    </dgm:pt>
    <dgm:pt modelId="{5E224B95-E014-4DEB-990A-34D5E9742811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2400" b="1" dirty="0">
              <a:solidFill>
                <a:srgbClr val="002060"/>
              </a:solidFill>
            </a:rPr>
            <a:t>Self </a:t>
          </a:r>
        </a:p>
        <a:p>
          <a:r>
            <a:rPr lang="en-GB" sz="2400" b="1" dirty="0">
              <a:solidFill>
                <a:srgbClr val="002060"/>
              </a:solidFill>
            </a:rPr>
            <a:t>Image</a:t>
          </a:r>
        </a:p>
      </dgm:t>
    </dgm:pt>
    <dgm:pt modelId="{BE30222F-A377-4B8B-82F8-8A0498C556D6}" type="parTrans" cxnId="{E11E8150-1FC7-4F22-A1DE-9814CDE735F6}">
      <dgm:prSet/>
      <dgm:spPr/>
      <dgm:t>
        <a:bodyPr/>
        <a:lstStyle/>
        <a:p>
          <a:endParaRPr lang="en-GB"/>
        </a:p>
      </dgm:t>
    </dgm:pt>
    <dgm:pt modelId="{D167289D-B73D-4BF3-A661-0B17DFECAF40}" type="sibTrans" cxnId="{E11E8150-1FC7-4F22-A1DE-9814CDE735F6}">
      <dgm:prSet/>
      <dgm:spPr/>
      <dgm:t>
        <a:bodyPr/>
        <a:lstStyle/>
        <a:p>
          <a:endParaRPr lang="en-GB"/>
        </a:p>
      </dgm:t>
    </dgm:pt>
    <dgm:pt modelId="{0EDA1B17-ECE2-4DD0-A3D5-3C3437F95AFF}">
      <dgm:prSet phldrT="[Text]" custT="1"/>
      <dgm:spPr>
        <a:solidFill>
          <a:srgbClr val="7030A0"/>
        </a:solidFill>
      </dgm:spPr>
      <dgm:t>
        <a:bodyPr/>
        <a:lstStyle/>
        <a:p>
          <a:endParaRPr lang="en-GB" sz="1600" b="1" dirty="0">
            <a:solidFill>
              <a:schemeClr val="bg1"/>
            </a:solidFill>
          </a:endParaRPr>
        </a:p>
        <a:p>
          <a:endParaRPr lang="en-GB" sz="1800" b="1" dirty="0">
            <a:solidFill>
              <a:schemeClr val="bg1"/>
            </a:solidFill>
          </a:endParaRPr>
        </a:p>
        <a:p>
          <a:r>
            <a:rPr lang="en-GB" sz="1800" b="1" dirty="0">
              <a:solidFill>
                <a:schemeClr val="bg1"/>
              </a:solidFill>
            </a:rPr>
            <a:t>Beliefs/ </a:t>
          </a:r>
        </a:p>
        <a:p>
          <a:r>
            <a:rPr lang="en-GB" sz="1800" b="1" dirty="0">
              <a:solidFill>
                <a:schemeClr val="bg1"/>
              </a:solidFill>
            </a:rPr>
            <a:t>Values/</a:t>
          </a:r>
        </a:p>
        <a:p>
          <a:r>
            <a:rPr lang="en-GB" sz="1800" b="1" dirty="0">
              <a:solidFill>
                <a:schemeClr val="bg1"/>
              </a:solidFill>
            </a:rPr>
            <a:t>Attitudes</a:t>
          </a:r>
        </a:p>
      </dgm:t>
    </dgm:pt>
    <dgm:pt modelId="{FFBB3096-1582-4E06-A99A-005C6014CE8A}" type="sibTrans" cxnId="{DCD141AC-A431-455E-B363-33B135F1A537}">
      <dgm:prSet/>
      <dgm:spPr/>
      <dgm:t>
        <a:bodyPr/>
        <a:lstStyle/>
        <a:p>
          <a:endParaRPr lang="en-GB"/>
        </a:p>
      </dgm:t>
    </dgm:pt>
    <dgm:pt modelId="{D1BBB3C0-7BD2-4B3E-87ED-0F0E149BD406}" type="parTrans" cxnId="{DCD141AC-A431-455E-B363-33B135F1A537}">
      <dgm:prSet/>
      <dgm:spPr/>
      <dgm:t>
        <a:bodyPr/>
        <a:lstStyle/>
        <a:p>
          <a:endParaRPr lang="en-GB"/>
        </a:p>
      </dgm:t>
    </dgm:pt>
    <dgm:pt modelId="{137EED5C-F9E5-427D-B38D-81B1C9E69DA0}">
      <dgm:prSet custT="1"/>
      <dgm:spPr>
        <a:solidFill>
          <a:srgbClr val="92D050"/>
        </a:solidFill>
      </dgm:spPr>
      <dgm:t>
        <a:bodyPr/>
        <a:lstStyle/>
        <a:p>
          <a:r>
            <a:rPr lang="en-GB" sz="2000" b="1" dirty="0">
              <a:solidFill>
                <a:schemeClr val="bg1"/>
              </a:solidFill>
            </a:rPr>
            <a:t>State</a:t>
          </a:r>
          <a:r>
            <a:rPr lang="en-GB" sz="2000" b="1" dirty="0">
              <a:solidFill>
                <a:srgbClr val="7030A0"/>
              </a:solidFill>
            </a:rPr>
            <a:t> </a:t>
          </a:r>
        </a:p>
      </dgm:t>
    </dgm:pt>
    <dgm:pt modelId="{3D45604A-0884-48FC-89D9-6385347EEDD4}" type="parTrans" cxnId="{F04BAA0A-9D31-4144-ADF3-E566D4627FC6}">
      <dgm:prSet/>
      <dgm:spPr/>
      <dgm:t>
        <a:bodyPr/>
        <a:lstStyle/>
        <a:p>
          <a:endParaRPr lang="en-GB"/>
        </a:p>
      </dgm:t>
    </dgm:pt>
    <dgm:pt modelId="{43F5D9A9-A471-4192-86E4-2DEDA5474A6D}" type="sibTrans" cxnId="{F04BAA0A-9D31-4144-ADF3-E566D4627FC6}">
      <dgm:prSet/>
      <dgm:spPr/>
      <dgm:t>
        <a:bodyPr/>
        <a:lstStyle/>
        <a:p>
          <a:endParaRPr lang="en-GB"/>
        </a:p>
      </dgm:t>
    </dgm:pt>
    <dgm:pt modelId="{68A64EA5-6417-4BC5-A563-7A650323A3E7}" type="pres">
      <dgm:prSet presAssocID="{A4E95079-EC86-4CE7-9210-F1AB9EFF4D3B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0AB659-AB06-49E0-8D77-F33D5123E95C}" type="pres">
      <dgm:prSet presAssocID="{A4E95079-EC86-4CE7-9210-F1AB9EFF4D3B}" presName="comp1" presStyleCnt="0"/>
      <dgm:spPr/>
    </dgm:pt>
    <dgm:pt modelId="{EA04E5E2-3498-44C0-BD7F-86664BF7DE11}" type="pres">
      <dgm:prSet presAssocID="{A4E95079-EC86-4CE7-9210-F1AB9EFF4D3B}" presName="circle1" presStyleLbl="node1" presStyleIdx="0" presStyleCnt="5" custScaleY="114304" custLinFactNeighborX="1238" custLinFactNeighborY="-6927"/>
      <dgm:spPr/>
      <dgm:t>
        <a:bodyPr/>
        <a:lstStyle/>
        <a:p>
          <a:endParaRPr lang="en-US"/>
        </a:p>
      </dgm:t>
    </dgm:pt>
    <dgm:pt modelId="{959AFDD1-A9AB-4A33-A22C-313E6B1DC508}" type="pres">
      <dgm:prSet presAssocID="{A4E95079-EC86-4CE7-9210-F1AB9EFF4D3B}" presName="c1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7C7DC6-6512-414E-8230-508043C3109A}" type="pres">
      <dgm:prSet presAssocID="{A4E95079-EC86-4CE7-9210-F1AB9EFF4D3B}" presName="comp2" presStyleCnt="0"/>
      <dgm:spPr/>
    </dgm:pt>
    <dgm:pt modelId="{987EB0C9-B8F2-4B6A-8712-2BE62F8E7EDA}" type="pres">
      <dgm:prSet presAssocID="{A4E95079-EC86-4CE7-9210-F1AB9EFF4D3B}" presName="circle2" presStyleLbl="node1" presStyleIdx="1" presStyleCnt="5" custScaleY="118441"/>
      <dgm:spPr/>
      <dgm:t>
        <a:bodyPr/>
        <a:lstStyle/>
        <a:p>
          <a:endParaRPr lang="en-US"/>
        </a:p>
      </dgm:t>
    </dgm:pt>
    <dgm:pt modelId="{F1514B92-F500-4B26-9BA0-EC98CC949816}" type="pres">
      <dgm:prSet presAssocID="{A4E95079-EC86-4CE7-9210-F1AB9EFF4D3B}" presName="c2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45ABDA-5141-4CC8-A179-ECE5EFBC720B}" type="pres">
      <dgm:prSet presAssocID="{A4E95079-EC86-4CE7-9210-F1AB9EFF4D3B}" presName="comp3" presStyleCnt="0"/>
      <dgm:spPr/>
    </dgm:pt>
    <dgm:pt modelId="{28B59A0A-39CB-4AA1-B580-E0F5B4DDCC0E}" type="pres">
      <dgm:prSet presAssocID="{A4E95079-EC86-4CE7-9210-F1AB9EFF4D3B}" presName="circle3" presStyleLbl="node1" presStyleIdx="2" presStyleCnt="5" custScaleX="130953" custScaleY="120972" custLinFactNeighborX="-458" custLinFactNeighborY="-168"/>
      <dgm:spPr/>
      <dgm:t>
        <a:bodyPr/>
        <a:lstStyle/>
        <a:p>
          <a:endParaRPr lang="en-US"/>
        </a:p>
      </dgm:t>
    </dgm:pt>
    <dgm:pt modelId="{604644EF-A805-4AEC-A77D-3806B6FBC722}" type="pres">
      <dgm:prSet presAssocID="{A4E95079-EC86-4CE7-9210-F1AB9EFF4D3B}" presName="c3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1EBD9-8A1B-482F-9EC4-CE7AEFA9E565}" type="pres">
      <dgm:prSet presAssocID="{A4E95079-EC86-4CE7-9210-F1AB9EFF4D3B}" presName="comp4" presStyleCnt="0"/>
      <dgm:spPr/>
    </dgm:pt>
    <dgm:pt modelId="{21753B54-0FD6-4197-8A8B-58E400BB8F12}" type="pres">
      <dgm:prSet presAssocID="{A4E95079-EC86-4CE7-9210-F1AB9EFF4D3B}" presName="circle4" presStyleLbl="node1" presStyleIdx="3" presStyleCnt="5" custScaleX="113986" custScaleY="127148" custLinFactNeighborX="1049" custLinFactNeighborY="-205"/>
      <dgm:spPr/>
      <dgm:t>
        <a:bodyPr/>
        <a:lstStyle/>
        <a:p>
          <a:endParaRPr lang="en-US"/>
        </a:p>
      </dgm:t>
    </dgm:pt>
    <dgm:pt modelId="{CE5EB06E-4C92-435A-8ADA-3D8B63413EFD}" type="pres">
      <dgm:prSet presAssocID="{A4E95079-EC86-4CE7-9210-F1AB9EFF4D3B}" presName="c4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137EBE-602F-4157-A647-FF1D4203DD9F}" type="pres">
      <dgm:prSet presAssocID="{A4E95079-EC86-4CE7-9210-F1AB9EFF4D3B}" presName="comp5" presStyleCnt="0"/>
      <dgm:spPr/>
    </dgm:pt>
    <dgm:pt modelId="{0919A0EC-7438-4CEE-97E1-7B03A68B707D}" type="pres">
      <dgm:prSet presAssocID="{A4E95079-EC86-4CE7-9210-F1AB9EFF4D3B}" presName="circle5" presStyleLbl="node1" presStyleIdx="4" presStyleCnt="5" custScaleX="122435" custScaleY="61934" custLinFactNeighborX="3277" custLinFactNeighborY="27145"/>
      <dgm:spPr/>
      <dgm:t>
        <a:bodyPr/>
        <a:lstStyle/>
        <a:p>
          <a:endParaRPr lang="en-US"/>
        </a:p>
      </dgm:t>
    </dgm:pt>
    <dgm:pt modelId="{1D77F6C6-6B94-4E36-ABDC-4FCDC671EB49}" type="pres">
      <dgm:prSet presAssocID="{A4E95079-EC86-4CE7-9210-F1AB9EFF4D3B}" presName="c5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D09258-9DDB-443F-B9E8-177E3D29D37C}" srcId="{A4E95079-EC86-4CE7-9210-F1AB9EFF4D3B}" destId="{0C9677A7-87AB-4429-AB46-771CAFA83F0D}" srcOrd="0" destOrd="0" parTransId="{28DC95B7-09D0-4C10-8BA2-68941D024003}" sibTransId="{187D44A4-1A74-4B12-907F-E3BA588D80EE}"/>
    <dgm:cxn modelId="{DBB15D89-6690-401D-B710-6D75904A942C}" type="presOf" srcId="{0EDA1B17-ECE2-4DD0-A3D5-3C3437F95AFF}" destId="{CE5EB06E-4C92-435A-8ADA-3D8B63413EFD}" srcOrd="1" destOrd="0" presId="urn:microsoft.com/office/officeart/2005/8/layout/venn2"/>
    <dgm:cxn modelId="{BFDA4005-CD76-42E0-8075-0745B7B416E5}" type="presOf" srcId="{137EED5C-F9E5-427D-B38D-81B1C9E69DA0}" destId="{F1514B92-F500-4B26-9BA0-EC98CC949816}" srcOrd="1" destOrd="0" presId="urn:microsoft.com/office/officeart/2005/8/layout/venn2"/>
    <dgm:cxn modelId="{A17B5F01-7CB5-4EDA-9FE7-6E087859EA96}" type="presOf" srcId="{0C9677A7-87AB-4429-AB46-771CAFA83F0D}" destId="{EA04E5E2-3498-44C0-BD7F-86664BF7DE11}" srcOrd="0" destOrd="0" presId="urn:microsoft.com/office/officeart/2005/8/layout/venn2"/>
    <dgm:cxn modelId="{374E0DCE-56F6-4C96-BB64-13BD5B480DAA}" srcId="{A4E95079-EC86-4CE7-9210-F1AB9EFF4D3B}" destId="{557A4CA0-C16A-4F4F-9812-C5B8D2AEA45C}" srcOrd="2" destOrd="0" parTransId="{D60EC103-42D9-49A3-A321-B4B6F6154726}" sibTransId="{724510F7-5E10-49CB-8342-6682653CCBAF}"/>
    <dgm:cxn modelId="{E0FBD394-6771-4C32-9B7D-07CF8B4B2A9E}" type="presOf" srcId="{557A4CA0-C16A-4F4F-9812-C5B8D2AEA45C}" destId="{604644EF-A805-4AEC-A77D-3806B6FBC722}" srcOrd="1" destOrd="0" presId="urn:microsoft.com/office/officeart/2005/8/layout/venn2"/>
    <dgm:cxn modelId="{0EB970B3-2960-478D-833F-F0BC9A5F088F}" type="presOf" srcId="{0EDA1B17-ECE2-4DD0-A3D5-3C3437F95AFF}" destId="{21753B54-0FD6-4197-8A8B-58E400BB8F12}" srcOrd="0" destOrd="0" presId="urn:microsoft.com/office/officeart/2005/8/layout/venn2"/>
    <dgm:cxn modelId="{D93D710F-FCD2-4FAE-9997-173BC3D28B2B}" type="presOf" srcId="{5E224B95-E014-4DEB-990A-34D5E9742811}" destId="{1D77F6C6-6B94-4E36-ABDC-4FCDC671EB49}" srcOrd="1" destOrd="0" presId="urn:microsoft.com/office/officeart/2005/8/layout/venn2"/>
    <dgm:cxn modelId="{B17E1D1B-C6FD-4B69-802A-7D8465DCF827}" type="presOf" srcId="{557A4CA0-C16A-4F4F-9812-C5B8D2AEA45C}" destId="{28B59A0A-39CB-4AA1-B580-E0F5B4DDCC0E}" srcOrd="0" destOrd="0" presId="urn:microsoft.com/office/officeart/2005/8/layout/venn2"/>
    <dgm:cxn modelId="{DCD141AC-A431-455E-B363-33B135F1A537}" srcId="{A4E95079-EC86-4CE7-9210-F1AB9EFF4D3B}" destId="{0EDA1B17-ECE2-4DD0-A3D5-3C3437F95AFF}" srcOrd="3" destOrd="0" parTransId="{D1BBB3C0-7BD2-4B3E-87ED-0F0E149BD406}" sibTransId="{FFBB3096-1582-4E06-A99A-005C6014CE8A}"/>
    <dgm:cxn modelId="{924B52DA-15FD-4E2C-8B91-F1CEC58F0D4E}" type="presOf" srcId="{5E224B95-E014-4DEB-990A-34D5E9742811}" destId="{0919A0EC-7438-4CEE-97E1-7B03A68B707D}" srcOrd="0" destOrd="0" presId="urn:microsoft.com/office/officeart/2005/8/layout/venn2"/>
    <dgm:cxn modelId="{E11E8150-1FC7-4F22-A1DE-9814CDE735F6}" srcId="{A4E95079-EC86-4CE7-9210-F1AB9EFF4D3B}" destId="{5E224B95-E014-4DEB-990A-34D5E9742811}" srcOrd="4" destOrd="0" parTransId="{BE30222F-A377-4B8B-82F8-8A0498C556D6}" sibTransId="{D167289D-B73D-4BF3-A661-0B17DFECAF40}"/>
    <dgm:cxn modelId="{01069377-7BF7-490C-B45A-D486C52076DE}" type="presOf" srcId="{0C9677A7-87AB-4429-AB46-771CAFA83F0D}" destId="{959AFDD1-A9AB-4A33-A22C-313E6B1DC508}" srcOrd="1" destOrd="0" presId="urn:microsoft.com/office/officeart/2005/8/layout/venn2"/>
    <dgm:cxn modelId="{F04BAA0A-9D31-4144-ADF3-E566D4627FC6}" srcId="{A4E95079-EC86-4CE7-9210-F1AB9EFF4D3B}" destId="{137EED5C-F9E5-427D-B38D-81B1C9E69DA0}" srcOrd="1" destOrd="0" parTransId="{3D45604A-0884-48FC-89D9-6385347EEDD4}" sibTransId="{43F5D9A9-A471-4192-86E4-2DEDA5474A6D}"/>
    <dgm:cxn modelId="{A5C3D909-298D-41F6-8FAB-407339906299}" type="presOf" srcId="{A4E95079-EC86-4CE7-9210-F1AB9EFF4D3B}" destId="{68A64EA5-6417-4BC5-A563-7A650323A3E7}" srcOrd="0" destOrd="0" presId="urn:microsoft.com/office/officeart/2005/8/layout/venn2"/>
    <dgm:cxn modelId="{A59FA36D-DABA-493C-AD83-D835B2B0C6AF}" type="presOf" srcId="{137EED5C-F9E5-427D-B38D-81B1C9E69DA0}" destId="{987EB0C9-B8F2-4B6A-8712-2BE62F8E7EDA}" srcOrd="0" destOrd="0" presId="urn:microsoft.com/office/officeart/2005/8/layout/venn2"/>
    <dgm:cxn modelId="{1DBB4F1B-AD88-4BDD-BB94-41CE3BD86771}" type="presParOf" srcId="{68A64EA5-6417-4BC5-A563-7A650323A3E7}" destId="{2A0AB659-AB06-49E0-8D77-F33D5123E95C}" srcOrd="0" destOrd="0" presId="urn:microsoft.com/office/officeart/2005/8/layout/venn2"/>
    <dgm:cxn modelId="{202F7C0A-E2A4-4E50-A2A3-4A5947DCDD7B}" type="presParOf" srcId="{2A0AB659-AB06-49E0-8D77-F33D5123E95C}" destId="{EA04E5E2-3498-44C0-BD7F-86664BF7DE11}" srcOrd="0" destOrd="0" presId="urn:microsoft.com/office/officeart/2005/8/layout/venn2"/>
    <dgm:cxn modelId="{A482A687-0ECB-49BC-8477-E994B8D15346}" type="presParOf" srcId="{2A0AB659-AB06-49E0-8D77-F33D5123E95C}" destId="{959AFDD1-A9AB-4A33-A22C-313E6B1DC508}" srcOrd="1" destOrd="0" presId="urn:microsoft.com/office/officeart/2005/8/layout/venn2"/>
    <dgm:cxn modelId="{CFFB4279-5B2D-467B-ABA6-78F46063356C}" type="presParOf" srcId="{68A64EA5-6417-4BC5-A563-7A650323A3E7}" destId="{B37C7DC6-6512-414E-8230-508043C3109A}" srcOrd="1" destOrd="0" presId="urn:microsoft.com/office/officeart/2005/8/layout/venn2"/>
    <dgm:cxn modelId="{0226960B-952C-4207-98A2-E5758FFC6280}" type="presParOf" srcId="{B37C7DC6-6512-414E-8230-508043C3109A}" destId="{987EB0C9-B8F2-4B6A-8712-2BE62F8E7EDA}" srcOrd="0" destOrd="0" presId="urn:microsoft.com/office/officeart/2005/8/layout/venn2"/>
    <dgm:cxn modelId="{57E44D9D-FA04-440C-A644-2C7D95C6B23C}" type="presParOf" srcId="{B37C7DC6-6512-414E-8230-508043C3109A}" destId="{F1514B92-F500-4B26-9BA0-EC98CC949816}" srcOrd="1" destOrd="0" presId="urn:microsoft.com/office/officeart/2005/8/layout/venn2"/>
    <dgm:cxn modelId="{625A18B5-D96F-423C-A120-44804E96982D}" type="presParOf" srcId="{68A64EA5-6417-4BC5-A563-7A650323A3E7}" destId="{9745ABDA-5141-4CC8-A179-ECE5EFBC720B}" srcOrd="2" destOrd="0" presId="urn:microsoft.com/office/officeart/2005/8/layout/venn2"/>
    <dgm:cxn modelId="{62857422-E924-4B31-9202-ED0E587B55DE}" type="presParOf" srcId="{9745ABDA-5141-4CC8-A179-ECE5EFBC720B}" destId="{28B59A0A-39CB-4AA1-B580-E0F5B4DDCC0E}" srcOrd="0" destOrd="0" presId="urn:microsoft.com/office/officeart/2005/8/layout/venn2"/>
    <dgm:cxn modelId="{01B4B4E1-2219-4A25-A912-759EA1A4AFC4}" type="presParOf" srcId="{9745ABDA-5141-4CC8-A179-ECE5EFBC720B}" destId="{604644EF-A805-4AEC-A77D-3806B6FBC722}" srcOrd="1" destOrd="0" presId="urn:microsoft.com/office/officeart/2005/8/layout/venn2"/>
    <dgm:cxn modelId="{165A0017-6F2F-4FCE-8E27-376FC9D9C21D}" type="presParOf" srcId="{68A64EA5-6417-4BC5-A563-7A650323A3E7}" destId="{E4B1EBD9-8A1B-482F-9EC4-CE7AEFA9E565}" srcOrd="3" destOrd="0" presId="urn:microsoft.com/office/officeart/2005/8/layout/venn2"/>
    <dgm:cxn modelId="{76808B0E-0B47-40C4-BC80-C5B2E1DAD199}" type="presParOf" srcId="{E4B1EBD9-8A1B-482F-9EC4-CE7AEFA9E565}" destId="{21753B54-0FD6-4197-8A8B-58E400BB8F12}" srcOrd="0" destOrd="0" presId="urn:microsoft.com/office/officeart/2005/8/layout/venn2"/>
    <dgm:cxn modelId="{1F88C30B-9BE2-478F-BE80-D3C23EC933A6}" type="presParOf" srcId="{E4B1EBD9-8A1B-482F-9EC4-CE7AEFA9E565}" destId="{CE5EB06E-4C92-435A-8ADA-3D8B63413EFD}" srcOrd="1" destOrd="0" presId="urn:microsoft.com/office/officeart/2005/8/layout/venn2"/>
    <dgm:cxn modelId="{D9A1BC27-D9DE-41DE-B493-7CE0E94C94AA}" type="presParOf" srcId="{68A64EA5-6417-4BC5-A563-7A650323A3E7}" destId="{C1137EBE-602F-4157-A647-FF1D4203DD9F}" srcOrd="4" destOrd="0" presId="urn:microsoft.com/office/officeart/2005/8/layout/venn2"/>
    <dgm:cxn modelId="{B0F8338A-9F7F-4BD6-BE06-ACC83A53FCE9}" type="presParOf" srcId="{C1137EBE-602F-4157-A647-FF1D4203DD9F}" destId="{0919A0EC-7438-4CEE-97E1-7B03A68B707D}" srcOrd="0" destOrd="0" presId="urn:microsoft.com/office/officeart/2005/8/layout/venn2"/>
    <dgm:cxn modelId="{A424EE5D-B31B-4CDE-B1C8-C91553622247}" type="presParOf" srcId="{C1137EBE-602F-4157-A647-FF1D4203DD9F}" destId="{1D77F6C6-6B94-4E36-ABDC-4FCDC671EB49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7FA65F-B91E-4D6B-8B92-6210C3AD1E64}">
      <dsp:nvSpPr>
        <dsp:cNvPr id="0" name=""/>
        <dsp:cNvSpPr/>
      </dsp:nvSpPr>
      <dsp:spPr>
        <a:xfrm>
          <a:off x="2290366" y="1180848"/>
          <a:ext cx="3026724" cy="2476962"/>
        </a:xfrm>
        <a:prstGeom prst="ellipse">
          <a:avLst/>
        </a:prstGeom>
        <a:solidFill>
          <a:srgbClr val="0000FF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1" kern="1200" dirty="0">
              <a:solidFill>
                <a:schemeClr val="bg1"/>
              </a:solidFill>
            </a:rPr>
            <a:t>Coaching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1" kern="1200" dirty="0">
              <a:solidFill>
                <a:schemeClr val="bg1"/>
              </a:solidFill>
            </a:rPr>
            <a:t>Coaches</a:t>
          </a:r>
          <a:endParaRPr lang="en-GB" sz="4600" b="1" kern="1200" dirty="0">
            <a:solidFill>
              <a:schemeClr val="bg1"/>
            </a:solidFill>
          </a:endParaRPr>
        </a:p>
      </dsp:txBody>
      <dsp:txXfrm>
        <a:off x="2733619" y="1543591"/>
        <a:ext cx="2140218" cy="1751476"/>
      </dsp:txXfrm>
    </dsp:sp>
    <dsp:sp modelId="{D45E3672-5404-46D2-8F4C-538A8237F9A4}">
      <dsp:nvSpPr>
        <dsp:cNvPr id="0" name=""/>
        <dsp:cNvSpPr/>
      </dsp:nvSpPr>
      <dsp:spPr>
        <a:xfrm>
          <a:off x="2660665" y="-42773"/>
          <a:ext cx="2286125" cy="1701215"/>
        </a:xfrm>
        <a:prstGeom prst="ellipse">
          <a:avLst/>
        </a:prstGeom>
        <a:solidFill>
          <a:schemeClr val="tx1"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>
              <a:solidFill>
                <a:schemeClr val="bg1"/>
              </a:solidFill>
            </a:rPr>
            <a:t>Non-critical </a:t>
          </a:r>
        </a:p>
      </dsp:txBody>
      <dsp:txXfrm>
        <a:off x="2995460" y="206364"/>
        <a:ext cx="1616535" cy="1202941"/>
      </dsp:txXfrm>
    </dsp:sp>
    <dsp:sp modelId="{BB8FDCFB-D954-400B-9983-F17E870911FA}">
      <dsp:nvSpPr>
        <dsp:cNvPr id="0" name=""/>
        <dsp:cNvSpPr/>
      </dsp:nvSpPr>
      <dsp:spPr>
        <a:xfrm>
          <a:off x="4134775" y="2374934"/>
          <a:ext cx="2129098" cy="1700286"/>
        </a:xfrm>
        <a:prstGeom prst="ellipse">
          <a:avLst/>
        </a:prstGeom>
        <a:solidFill>
          <a:schemeClr val="tx1"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solidFill>
                <a:schemeClr val="bg1"/>
              </a:solidFill>
            </a:rPr>
            <a:t>Confidential </a:t>
          </a:r>
        </a:p>
      </dsp:txBody>
      <dsp:txXfrm>
        <a:off x="4446574" y="2623935"/>
        <a:ext cx="1505500" cy="1202284"/>
      </dsp:txXfrm>
    </dsp:sp>
    <dsp:sp modelId="{BB7A43FE-804F-47B1-B944-A507837938F1}">
      <dsp:nvSpPr>
        <dsp:cNvPr id="0" name=""/>
        <dsp:cNvSpPr/>
      </dsp:nvSpPr>
      <dsp:spPr>
        <a:xfrm>
          <a:off x="1371678" y="2435310"/>
          <a:ext cx="2072908" cy="1579534"/>
        </a:xfrm>
        <a:prstGeom prst="ellipse">
          <a:avLst/>
        </a:prstGeom>
        <a:solidFill>
          <a:schemeClr val="tx1"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solidFill>
                <a:schemeClr val="bg1"/>
              </a:solidFill>
            </a:rPr>
            <a:t>Non-judgemental</a:t>
          </a:r>
        </a:p>
      </dsp:txBody>
      <dsp:txXfrm>
        <a:off x="1675248" y="2666627"/>
        <a:ext cx="1465768" cy="11169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04E5E2-3498-44C0-BD7F-86664BF7DE11}">
      <dsp:nvSpPr>
        <dsp:cNvPr id="0" name=""/>
        <dsp:cNvSpPr/>
      </dsp:nvSpPr>
      <dsp:spPr>
        <a:xfrm>
          <a:off x="0" y="-12829"/>
          <a:ext cx="3744416" cy="4280017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>
              <a:solidFill>
                <a:schemeClr val="bg1"/>
              </a:solidFill>
            </a:rPr>
            <a:t>Behaviour  </a:t>
          </a:r>
        </a:p>
      </dsp:txBody>
      <dsp:txXfrm>
        <a:off x="1170130" y="201171"/>
        <a:ext cx="1404156" cy="428001"/>
      </dsp:txXfrm>
    </dsp:sp>
    <dsp:sp modelId="{987EB0C9-B8F2-4B6A-8712-2BE62F8E7EDA}">
      <dsp:nvSpPr>
        <dsp:cNvPr id="0" name=""/>
        <dsp:cNvSpPr/>
      </dsp:nvSpPr>
      <dsp:spPr>
        <a:xfrm>
          <a:off x="280831" y="523168"/>
          <a:ext cx="3182753" cy="3769685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>
              <a:solidFill>
                <a:schemeClr val="bg1"/>
              </a:solidFill>
            </a:rPr>
            <a:t>State</a:t>
          </a:r>
          <a:r>
            <a:rPr lang="en-GB" sz="2000" b="1" kern="1200" dirty="0">
              <a:solidFill>
                <a:srgbClr val="7030A0"/>
              </a:solidFill>
            </a:rPr>
            <a:t> </a:t>
          </a:r>
        </a:p>
      </dsp:txBody>
      <dsp:txXfrm>
        <a:off x="1185926" y="739924"/>
        <a:ext cx="1372562" cy="433513"/>
      </dsp:txXfrm>
    </dsp:sp>
    <dsp:sp modelId="{28B59A0A-39CB-4AA1-B580-E0F5B4DDCC0E}">
      <dsp:nvSpPr>
        <dsp:cNvPr id="0" name=""/>
        <dsp:cNvSpPr/>
      </dsp:nvSpPr>
      <dsp:spPr>
        <a:xfrm>
          <a:off x="144004" y="1099045"/>
          <a:ext cx="3432397" cy="3170786"/>
        </a:xfrm>
        <a:prstGeom prst="ellipse">
          <a:avLst/>
        </a:prstGeom>
        <a:solidFill>
          <a:schemeClr val="tx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>
              <a:solidFill>
                <a:schemeClr val="bg1"/>
              </a:solidFill>
            </a:rPr>
            <a:t>Competence </a:t>
          </a:r>
        </a:p>
      </dsp:txBody>
      <dsp:txXfrm>
        <a:off x="972070" y="1317829"/>
        <a:ext cx="1776265" cy="437568"/>
      </dsp:txXfrm>
    </dsp:sp>
    <dsp:sp modelId="{21753B54-0FD6-4197-8A8B-58E400BB8F12}">
      <dsp:nvSpPr>
        <dsp:cNvPr id="0" name=""/>
        <dsp:cNvSpPr/>
      </dsp:nvSpPr>
      <dsp:spPr>
        <a:xfrm>
          <a:off x="720081" y="1656189"/>
          <a:ext cx="2347460" cy="2618522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1" kern="1200" dirty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b="1" kern="1200" dirty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>
              <a:solidFill>
                <a:schemeClr val="bg1"/>
              </a:solidFill>
            </a:rPr>
            <a:t>Beliefs/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>
              <a:solidFill>
                <a:schemeClr val="bg1"/>
              </a:solidFill>
            </a:rPr>
            <a:t>Values/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>
              <a:solidFill>
                <a:schemeClr val="bg1"/>
              </a:solidFill>
            </a:rPr>
            <a:t>Attitudes</a:t>
          </a:r>
        </a:p>
      </dsp:txBody>
      <dsp:txXfrm>
        <a:off x="1259997" y="1891856"/>
        <a:ext cx="1267628" cy="471334"/>
      </dsp:txXfrm>
    </dsp:sp>
    <dsp:sp modelId="{0919A0EC-7438-4CEE-97E1-7B03A68B707D}">
      <dsp:nvSpPr>
        <dsp:cNvPr id="0" name=""/>
        <dsp:cNvSpPr/>
      </dsp:nvSpPr>
      <dsp:spPr>
        <a:xfrm>
          <a:off x="1004394" y="3193259"/>
          <a:ext cx="1833790" cy="92762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>
              <a:solidFill>
                <a:srgbClr val="002060"/>
              </a:solidFill>
            </a:rPr>
            <a:t>Self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>
              <a:solidFill>
                <a:srgbClr val="002060"/>
              </a:solidFill>
            </a:rPr>
            <a:t>Image</a:t>
          </a:r>
        </a:p>
      </dsp:txBody>
      <dsp:txXfrm>
        <a:off x="1272947" y="3425166"/>
        <a:ext cx="1296685" cy="4638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97E91-9ACA-49B4-A1B1-B4642D5CCFDC}" type="datetimeFigureOut">
              <a:rPr lang="en-GB" smtClean="0"/>
              <a:t>28/03/2019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CB15D-7834-4590-98D7-9EFFC3937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5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940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409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644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THE</a:t>
            </a:r>
            <a:r>
              <a:rPr lang="en-GB" b="1" baseline="0" dirty="0"/>
              <a:t> NON DIRECTIVE APPROACH</a:t>
            </a:r>
          </a:p>
          <a:p>
            <a:r>
              <a:rPr lang="en-GB" b="0" baseline="0" dirty="0"/>
              <a:t>Is the non directive approach the only way </a:t>
            </a:r>
            <a:r>
              <a:rPr lang="en-GB" b="0" baseline="0" dirty="0" err="1"/>
              <a:t>eg</a:t>
            </a:r>
            <a:r>
              <a:rPr lang="en-GB" b="0" baseline="0" dirty="0"/>
              <a:t> just letting the coachee respond to questioning by the coach</a:t>
            </a:r>
            <a:endParaRPr lang="en-GB" b="0" dirty="0"/>
          </a:p>
          <a:p>
            <a:r>
              <a:rPr lang="en-GB" dirty="0"/>
              <a:t>Is it OK to direct if the coachee get stuck and is not thinking deeper. Should more directive questions be used to kick start</a:t>
            </a:r>
            <a:r>
              <a:rPr lang="en-GB" baseline="0" dirty="0"/>
              <a:t> their thinking?</a:t>
            </a:r>
          </a:p>
          <a:p>
            <a:r>
              <a:rPr lang="en-GB" baseline="0" dirty="0"/>
              <a:t>The coachee may have the ideas but not the confidence to voice them</a:t>
            </a:r>
          </a:p>
          <a:p>
            <a:endParaRPr lang="en-GB" baseline="0" dirty="0"/>
          </a:p>
          <a:p>
            <a:r>
              <a:rPr lang="en-GB" b="1" baseline="0" dirty="0"/>
              <a:t>HOLIDING TO THE INDIVIDUALS’S AGENDA</a:t>
            </a:r>
          </a:p>
          <a:p>
            <a:r>
              <a:rPr lang="en-GB" b="0" baseline="0" dirty="0"/>
              <a:t>Just sticking to the coachee agenda might let them avoid issues, focus on irrelevancies or self obsession and avoid uncomfortable issues (ZOUD zone of uncomfortable debate).</a:t>
            </a:r>
          </a:p>
          <a:p>
            <a:r>
              <a:rPr lang="en-GB" b="0" baseline="0" dirty="0"/>
              <a:t>Does this avoid the need of the sponsoring organisation?</a:t>
            </a:r>
          </a:p>
          <a:p>
            <a:r>
              <a:rPr lang="en-GB" b="0" baseline="0" dirty="0"/>
              <a:t>Should it be linked to the organisations goal – specially if they are paying for it?</a:t>
            </a:r>
          </a:p>
          <a:p>
            <a:endParaRPr lang="en-GB" b="0" baseline="0" dirty="0"/>
          </a:p>
          <a:p>
            <a:r>
              <a:rPr lang="en-GB" b="1" baseline="0" dirty="0"/>
              <a:t>Building rapport</a:t>
            </a:r>
          </a:p>
          <a:p>
            <a:r>
              <a:rPr lang="en-GB" b="0" dirty="0"/>
              <a:t>Does this</a:t>
            </a:r>
            <a:r>
              <a:rPr lang="en-GB" b="0" baseline="0" dirty="0"/>
              <a:t> </a:t>
            </a:r>
            <a:r>
              <a:rPr lang="en-GB" b="0" dirty="0"/>
              <a:t>limit the coach</a:t>
            </a:r>
            <a:r>
              <a:rPr lang="en-GB" b="0" baseline="0" dirty="0"/>
              <a:t> if they cannot entre the ZOUD ?</a:t>
            </a:r>
          </a:p>
          <a:p>
            <a:r>
              <a:rPr lang="en-GB" b="0" baseline="0" dirty="0"/>
              <a:t>Does this ignore what might be the elephant in the room if the coach does not push the coachee because of concerns of not developing the rapport?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778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657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6FE27BEA-FA24-4EB7-8B77-139066C0BDE3}" type="datetime1">
              <a:rPr lang="en-GB" smtClean="0"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715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2C5-B12F-48A9-836F-7A0063371E09}" type="datetime1">
              <a:rPr lang="en-GB" smtClean="0"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326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AF6E-24CD-4B90-B7F2-E8D7DD0D03A5}" type="datetime1">
              <a:rPr lang="en-GB" smtClean="0"/>
              <a:t>28/03/2019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9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90D1F-6AD4-4833-A781-58EF52D5EC8B}" type="datetime1">
              <a:rPr lang="en-GB" smtClean="0"/>
              <a:t>28/03/2019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68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26F54-918A-4AC5-9654-D7F4C3F85898}" type="datetime1">
              <a:rPr lang="en-GB" smtClean="0"/>
              <a:t>28/03/2019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7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7DA89-ED9D-44AA-BD95-5E705631C41D}" type="datetime1">
              <a:rPr lang="en-GB" smtClean="0"/>
              <a:t>28/03/2019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395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ED35E-E954-40DD-895D-4405D05DBA4F}" type="datetime1">
              <a:rPr lang="en-GB" smtClean="0"/>
              <a:t>28/03/2019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72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0FFB-BDF0-436A-8C43-6EE298C9F366}" type="datetime1">
              <a:rPr lang="en-GB" smtClean="0"/>
              <a:t>28/03/2019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1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A1BC-F4F6-4BE5-864D-24856EC73ECB}" type="datetime1">
              <a:rPr lang="en-GB" smtClean="0"/>
              <a:t>28/03/2019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347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53635-C00D-4B19-8E9B-244CE9048CF1}" type="datetime1">
              <a:rPr lang="en-GB" smtClean="0"/>
              <a:t>28/03/2019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03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5083-90FD-4C2E-B5BA-0DD43CCF8CB7}" type="datetime1">
              <a:rPr lang="en-GB" smtClean="0"/>
              <a:t>28/03/2019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63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0C728-9A38-45DE-BA73-0730424121CA}" type="datetime1">
              <a:rPr lang="en-GB" smtClean="0"/>
              <a:t>28/03/2019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416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ariapcclass.blogspot.com/2015/12/assignment-book-review-presentation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jlambert56.wordpress.com/2015/04/15/technology-integration-leading-the-change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elf-confidence-self-safety-2076788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oi.es/blogs/mbaftsev/the-market-code-ethics-as-basis-of-business-growth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rehospitalresearch.eu/?p=1495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ublicdomainpictures.net/view-image.php?image=18305&amp;picture=soccer&amp;large=1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tawarrior.com/2015/02/my-craptacular-adventures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options-directory-many-selection-396266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eadershipfreak.wordpress.com/2010/02/08/a-column-for-verbs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uxy.net/educacion-ciencia-y-tecnologia/3053303-sherlock-holmes-ficcion-o-realidad-satrip-espanol-2013-a.html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veganposters.com/speak-truth-even-if-your-voic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nowdon_reflection.jpg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BMSK6005 Coaching &amp; Mentoring Skills of the Workplace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>
                <a:solidFill>
                  <a:schemeClr val="bg1"/>
                </a:solidFill>
              </a:rPr>
              <a:t>Evening Session 1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04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C5653-F7E3-4642-9F39-C537C8222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61D63-F3B0-42BE-A719-49787D51C8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How are you getting on?</a:t>
            </a:r>
          </a:p>
          <a:p>
            <a:r>
              <a:rPr lang="en-GB" dirty="0">
                <a:solidFill>
                  <a:srgbClr val="7030A0"/>
                </a:solidFill>
              </a:rPr>
              <a:t>What names/authors are you coming across with your research?</a:t>
            </a:r>
          </a:p>
          <a:p>
            <a:r>
              <a:rPr lang="en-GB" dirty="0">
                <a:solidFill>
                  <a:srgbClr val="00B050"/>
                </a:solidFill>
              </a:rPr>
              <a:t>Reading and Research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31328B2-B40B-4BC1-859D-14E425315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796136" y="3334088"/>
            <a:ext cx="3160776" cy="233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5FEF3-C732-4CD1-999C-6E57D8672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Coaching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9EAA95-7EDD-4C70-875B-914770D6BAFF}"/>
              </a:ext>
            </a:extLst>
          </p:cNvPr>
          <p:cNvSpPr/>
          <p:nvPr/>
        </p:nvSpPr>
        <p:spPr>
          <a:xfrm>
            <a:off x="2858848" y="1417638"/>
            <a:ext cx="3441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dirty="0"/>
              <a:t>What is it about?</a:t>
            </a:r>
          </a:p>
        </p:txBody>
      </p:sp>
      <p:pic>
        <p:nvPicPr>
          <p:cNvPr id="6" name="Picture 5" descr="SLE+clipart-illustration-orange-man-holding-question-mark.jpg">
            <a:extLst>
              <a:ext uri="{FF2B5EF4-FFF2-40B4-BE49-F238E27FC236}">
                <a16:creationId xmlns:a16="http://schemas.microsoft.com/office/drawing/2014/main" id="{5D7A16B2-BA7B-42FD-94A5-8E961E2F4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514" y="2132856"/>
            <a:ext cx="4286250" cy="343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44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29206-875B-4A12-94DA-7E74978A3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Kurt Lewin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9E0213-15A5-49B1-AE0B-66C01142610B}"/>
              </a:ext>
            </a:extLst>
          </p:cNvPr>
          <p:cNvSpPr/>
          <p:nvPr/>
        </p:nvSpPr>
        <p:spPr>
          <a:xfrm>
            <a:off x="1043608" y="1916832"/>
            <a:ext cx="4572000" cy="2985433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Unfreeze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1261872" indent="-1143000">
              <a:buFont typeface="+mj-lt"/>
              <a:buAutoNum type="arabicPeriod"/>
            </a:pPr>
            <a:r>
              <a:rPr lang="en-GB" sz="6600" b="1" dirty="0"/>
              <a:t>Change</a:t>
            </a:r>
          </a:p>
          <a:p>
            <a:pPr marL="461772" indent="-342900">
              <a:buFont typeface="+mj-lt"/>
              <a:buAutoNum type="arabicPeriod"/>
            </a:pPr>
            <a:endParaRPr lang="en-GB" dirty="0"/>
          </a:p>
          <a:p>
            <a:pPr marL="461772" indent="-342900">
              <a:buFont typeface="+mj-lt"/>
              <a:buAutoNum type="arabicPeriod"/>
            </a:pPr>
            <a:endParaRPr lang="en-GB" dirty="0"/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Freeze</a:t>
            </a: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1614587C-1D38-4E5F-83AD-4BAFC06D6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228184" y="2064375"/>
            <a:ext cx="27527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49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EB838-1313-408D-B844-375B94EB7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Three Core Values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1E21732-17D7-4BBE-8690-D9CA3996D1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7470683"/>
              </p:ext>
            </p:extLst>
          </p:nvPr>
        </p:nvGraphicFramePr>
        <p:xfrm>
          <a:off x="754224" y="1398294"/>
          <a:ext cx="76355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7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25189-2A48-437A-9414-0140529B4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6" y="112246"/>
            <a:ext cx="8229600" cy="1053817"/>
          </a:xfrm>
        </p:spPr>
        <p:txBody>
          <a:bodyPr/>
          <a:lstStyle/>
          <a:p>
            <a:r>
              <a:rPr lang="en-GB" dirty="0"/>
              <a:t>Three Core Values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993D662-6661-454E-863F-03B0C1F9A1DC}"/>
              </a:ext>
            </a:extLst>
          </p:cNvPr>
          <p:cNvGrpSpPr/>
          <p:nvPr/>
        </p:nvGrpSpPr>
        <p:grpSpPr>
          <a:xfrm>
            <a:off x="3195226" y="2492896"/>
            <a:ext cx="2753544" cy="2321815"/>
            <a:chOff x="2076559" y="1617670"/>
            <a:chExt cx="3957392" cy="3238588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4179E47-513B-4AE7-A8D6-69A47D813C9E}"/>
                </a:ext>
              </a:extLst>
            </p:cNvPr>
            <p:cNvSpPr/>
            <p:nvPr/>
          </p:nvSpPr>
          <p:spPr>
            <a:xfrm>
              <a:off x="2076559" y="1617670"/>
              <a:ext cx="3957392" cy="3238588"/>
            </a:xfrm>
            <a:prstGeom prst="ellipse">
              <a:avLst/>
            </a:prstGeom>
            <a:solidFill>
              <a:srgbClr val="0000FF">
                <a:alpha val="5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7" name="Oval 4">
              <a:extLst>
                <a:ext uri="{FF2B5EF4-FFF2-40B4-BE49-F238E27FC236}">
                  <a16:creationId xmlns:a16="http://schemas.microsoft.com/office/drawing/2014/main" id="{8009D7E0-8A1B-432F-A3FE-B845F9313D35}"/>
                </a:ext>
              </a:extLst>
            </p:cNvPr>
            <p:cNvSpPr txBox="1"/>
            <p:nvPr/>
          </p:nvSpPr>
          <p:spPr>
            <a:xfrm>
              <a:off x="2656106" y="2091950"/>
              <a:ext cx="2798298" cy="22900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marL="0" lvl="0" indent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400" b="1" kern="1200" dirty="0">
                  <a:solidFill>
                    <a:schemeClr val="bg1"/>
                  </a:solidFill>
                </a:rPr>
                <a:t>Coaching</a:t>
              </a:r>
            </a:p>
            <a:p>
              <a:pPr marL="0" lvl="0" indent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400" b="1" kern="1200" dirty="0">
                  <a:solidFill>
                    <a:schemeClr val="bg1"/>
                  </a:solidFill>
                </a:rPr>
                <a:t>Coaches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2BA4419-13A7-4EF1-94A7-CC55AC69B5E2}"/>
              </a:ext>
            </a:extLst>
          </p:cNvPr>
          <p:cNvGrpSpPr/>
          <p:nvPr/>
        </p:nvGrpSpPr>
        <p:grpSpPr>
          <a:xfrm>
            <a:off x="1599606" y="3419833"/>
            <a:ext cx="2214617" cy="2109712"/>
            <a:chOff x="860893" y="3223599"/>
            <a:chExt cx="2710293" cy="2065215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890501A-FE4B-4CFD-8505-A85BE6618644}"/>
                </a:ext>
              </a:extLst>
            </p:cNvPr>
            <p:cNvSpPr/>
            <p:nvPr/>
          </p:nvSpPr>
          <p:spPr>
            <a:xfrm>
              <a:off x="860893" y="3223599"/>
              <a:ext cx="2710293" cy="2065215"/>
            </a:xfrm>
            <a:prstGeom prst="ellipse">
              <a:avLst/>
            </a:prstGeom>
            <a:solidFill>
              <a:schemeClr val="tx1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3" name="Oval 4">
              <a:extLst>
                <a:ext uri="{FF2B5EF4-FFF2-40B4-BE49-F238E27FC236}">
                  <a16:creationId xmlns:a16="http://schemas.microsoft.com/office/drawing/2014/main" id="{55481536-DD9D-40C0-8D85-DFC7BA19509D}"/>
                </a:ext>
              </a:extLst>
            </p:cNvPr>
            <p:cNvSpPr txBox="1"/>
            <p:nvPr/>
          </p:nvSpPr>
          <p:spPr>
            <a:xfrm>
              <a:off x="1257806" y="3526043"/>
              <a:ext cx="1916467" cy="14603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33020" tIns="33020" rIns="33020" bIns="33020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kern="1200" dirty="0">
                  <a:solidFill>
                    <a:schemeClr val="bg1"/>
                  </a:solidFill>
                </a:rPr>
                <a:t>Non-judgemental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C370E4D-359B-4E68-BDA1-5EFA7B3A62CC}"/>
              </a:ext>
            </a:extLst>
          </p:cNvPr>
          <p:cNvGrpSpPr/>
          <p:nvPr/>
        </p:nvGrpSpPr>
        <p:grpSpPr>
          <a:xfrm>
            <a:off x="5142275" y="3429000"/>
            <a:ext cx="2214617" cy="2076796"/>
            <a:chOff x="4598964" y="3245338"/>
            <a:chExt cx="2533029" cy="2021737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9240D40-27D5-4A73-82DB-3862F327890D}"/>
                </a:ext>
              </a:extLst>
            </p:cNvPr>
            <p:cNvSpPr/>
            <p:nvPr/>
          </p:nvSpPr>
          <p:spPr>
            <a:xfrm>
              <a:off x="4598964" y="3245338"/>
              <a:ext cx="2533029" cy="2021737"/>
            </a:xfrm>
            <a:prstGeom prst="ellipse">
              <a:avLst/>
            </a:prstGeom>
            <a:solidFill>
              <a:schemeClr val="tx1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6" name="Oval 4">
              <a:extLst>
                <a:ext uri="{FF2B5EF4-FFF2-40B4-BE49-F238E27FC236}">
                  <a16:creationId xmlns:a16="http://schemas.microsoft.com/office/drawing/2014/main" id="{E92A6B25-39C9-4B46-978A-E001C255E7CD}"/>
                </a:ext>
              </a:extLst>
            </p:cNvPr>
            <p:cNvSpPr txBox="1"/>
            <p:nvPr/>
          </p:nvSpPr>
          <p:spPr>
            <a:xfrm>
              <a:off x="4969918" y="3541415"/>
              <a:ext cx="1791121" cy="1429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33020" tIns="33020" rIns="33020" bIns="33020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 dirty="0">
                  <a:solidFill>
                    <a:schemeClr val="bg1"/>
                  </a:solidFill>
                </a:rPr>
                <a:t>Confidential 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E8F24BA-6485-4D2E-A1FD-B96E3654B1B8}"/>
              </a:ext>
            </a:extLst>
          </p:cNvPr>
          <p:cNvGrpSpPr/>
          <p:nvPr/>
        </p:nvGrpSpPr>
        <p:grpSpPr>
          <a:xfrm>
            <a:off x="3396848" y="1051095"/>
            <a:ext cx="2350297" cy="2109711"/>
            <a:chOff x="2546224" y="-16454"/>
            <a:chExt cx="2989071" cy="2224311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B694409-7CB2-4A38-A927-D40A419C2D9C}"/>
                </a:ext>
              </a:extLst>
            </p:cNvPr>
            <p:cNvSpPr/>
            <p:nvPr/>
          </p:nvSpPr>
          <p:spPr>
            <a:xfrm>
              <a:off x="2546224" y="-16454"/>
              <a:ext cx="2989071" cy="2224311"/>
            </a:xfrm>
            <a:prstGeom prst="ellipse">
              <a:avLst/>
            </a:prstGeom>
            <a:solidFill>
              <a:schemeClr val="tx1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9" name="Oval 4">
              <a:extLst>
                <a:ext uri="{FF2B5EF4-FFF2-40B4-BE49-F238E27FC236}">
                  <a16:creationId xmlns:a16="http://schemas.microsoft.com/office/drawing/2014/main" id="{0704D90B-A8FB-4C78-AD30-260BE0F8CF8C}"/>
                </a:ext>
              </a:extLst>
            </p:cNvPr>
            <p:cNvSpPr txBox="1"/>
            <p:nvPr/>
          </p:nvSpPr>
          <p:spPr>
            <a:xfrm>
              <a:off x="2983963" y="309289"/>
              <a:ext cx="2113593" cy="15728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marL="0" lvl="0" indent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 dirty="0">
                  <a:solidFill>
                    <a:schemeClr val="bg1"/>
                  </a:solidFill>
                </a:rPr>
                <a:t>Non-critical 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3F49BF8-4F15-4A78-A9AF-DF4AA85C77F6}"/>
              </a:ext>
            </a:extLst>
          </p:cNvPr>
          <p:cNvSpPr txBox="1"/>
          <p:nvPr/>
        </p:nvSpPr>
        <p:spPr>
          <a:xfrm>
            <a:off x="222261" y="1166063"/>
            <a:ext cx="221461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FF0000"/>
                </a:solidFill>
              </a:rPr>
              <a:t>Coaching Aim</a:t>
            </a:r>
          </a:p>
          <a:p>
            <a:pPr algn="ctr"/>
            <a:r>
              <a:rPr lang="en-GB" dirty="0">
                <a:solidFill>
                  <a:srgbClr val="0000CC"/>
                </a:solidFill>
              </a:rPr>
              <a:t>Realise client’s potential</a:t>
            </a:r>
          </a:p>
          <a:p>
            <a:pPr algn="ctr"/>
            <a:r>
              <a:rPr lang="en-GB" dirty="0">
                <a:solidFill>
                  <a:srgbClr val="009900"/>
                </a:solidFill>
              </a:rPr>
              <a:t>Raise client’s awareness of behaviours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E9727B-BBE2-4270-A172-B3036AA55E07}"/>
              </a:ext>
            </a:extLst>
          </p:cNvPr>
          <p:cNvSpPr txBox="1"/>
          <p:nvPr/>
        </p:nvSpPr>
        <p:spPr>
          <a:xfrm>
            <a:off x="6472179" y="1166062"/>
            <a:ext cx="22146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Less of what’s not working</a:t>
            </a:r>
          </a:p>
          <a:p>
            <a:pPr algn="ctr"/>
            <a:r>
              <a:rPr lang="en-GB" sz="2000" b="1" dirty="0">
                <a:solidFill>
                  <a:srgbClr val="0000CC"/>
                </a:solidFill>
              </a:rPr>
              <a:t>More of what is working</a:t>
            </a:r>
          </a:p>
          <a:p>
            <a:pPr algn="ctr"/>
            <a:r>
              <a:rPr lang="en-GB" sz="2000" b="1" dirty="0">
                <a:solidFill>
                  <a:srgbClr val="009900"/>
                </a:solidFill>
              </a:rPr>
              <a:t>What’s new, that could work</a:t>
            </a:r>
          </a:p>
        </p:txBody>
      </p:sp>
    </p:spTree>
    <p:extLst>
      <p:ext uri="{BB962C8B-B14F-4D97-AF65-F5344CB8AC3E}">
        <p14:creationId xmlns:p14="http://schemas.microsoft.com/office/powerpoint/2010/main" val="239299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F9811-20D8-496C-8ACB-7F0A19A21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Starting Point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A9298D-1591-4188-9357-6B62E64373F2}"/>
              </a:ext>
            </a:extLst>
          </p:cNvPr>
          <p:cNvSpPr txBox="1"/>
          <p:nvPr/>
        </p:nvSpPr>
        <p:spPr>
          <a:xfrm>
            <a:off x="457200" y="1428599"/>
            <a:ext cx="3600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Env</a:t>
            </a:r>
          </a:p>
          <a:p>
            <a:pPr algn="ctr"/>
            <a:r>
              <a:rPr lang="en-GB" sz="2400" b="1" dirty="0"/>
              <a:t>I</a:t>
            </a:r>
          </a:p>
          <a:p>
            <a:pPr algn="ctr"/>
            <a:r>
              <a:rPr lang="en-GB" sz="2400" b="1" dirty="0" err="1"/>
              <a:t>ronment</a:t>
            </a:r>
            <a:endParaRPr lang="en-GB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07F5F2-B543-4C63-AE4D-1F031F0DCC1C}"/>
              </a:ext>
            </a:extLst>
          </p:cNvPr>
          <p:cNvSpPr txBox="1"/>
          <p:nvPr/>
        </p:nvSpPr>
        <p:spPr>
          <a:xfrm>
            <a:off x="8506780" y="1420378"/>
            <a:ext cx="3600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Env</a:t>
            </a:r>
          </a:p>
          <a:p>
            <a:pPr algn="ctr"/>
            <a:r>
              <a:rPr lang="en-GB" sz="2400" b="1" dirty="0"/>
              <a:t>I</a:t>
            </a:r>
          </a:p>
          <a:p>
            <a:pPr algn="ctr"/>
            <a:r>
              <a:rPr lang="en-GB" sz="2400" b="1" dirty="0" err="1"/>
              <a:t>ronment</a:t>
            </a:r>
            <a:endParaRPr lang="en-GB" sz="2400" b="1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CCCB860-7AA2-4BC5-86BC-3F2EFF5C65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53358"/>
              </p:ext>
            </p:extLst>
          </p:nvPr>
        </p:nvGraphicFramePr>
        <p:xfrm>
          <a:off x="4583132" y="1320210"/>
          <a:ext cx="3744416" cy="4280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1" name="Straight Arrow Connector 4">
            <a:extLst>
              <a:ext uri="{FF2B5EF4-FFF2-40B4-BE49-F238E27FC236}">
                <a16:creationId xmlns:a16="http://schemas.microsoft.com/office/drawing/2014/main" id="{E12FA54C-2B2A-4D06-BBA5-EEB6C33E990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800302" y="1593806"/>
            <a:ext cx="1227138" cy="787400"/>
          </a:xfrm>
          <a:prstGeom prst="straightConnector1">
            <a:avLst/>
          </a:prstGeom>
          <a:noFill/>
          <a:ln w="57150" cap="sq" algn="ctr">
            <a:solidFill>
              <a:srgbClr val="0000FF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TextBox 9">
            <a:extLst>
              <a:ext uri="{FF2B5EF4-FFF2-40B4-BE49-F238E27FC236}">
                <a16:creationId xmlns:a16="http://schemas.microsoft.com/office/drawing/2014/main" id="{BDBE9A94-60D5-4411-8D27-6A16D68C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1613" y="42767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√</a:t>
            </a:r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35FA9887-6AB1-476F-B8EA-548938A4F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4927" y="4210844"/>
            <a:ext cx="4333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X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B7DBD32-4E71-47C3-A1CE-45FFA9A822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573" y="2176997"/>
            <a:ext cx="2965225" cy="20338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02C7B51-A8A3-4C7C-8E77-089D664D8D48}"/>
              </a:ext>
            </a:extLst>
          </p:cNvPr>
          <p:cNvSpPr txBox="1"/>
          <p:nvPr/>
        </p:nvSpPr>
        <p:spPr>
          <a:xfrm>
            <a:off x="1417813" y="1192226"/>
            <a:ext cx="2204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00CC"/>
                </a:solidFill>
              </a:rPr>
              <a:t>Greater Awareness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CEDEAFB-BFBB-4B11-BA32-DB7F7E2D07E6}"/>
              </a:ext>
            </a:extLst>
          </p:cNvPr>
          <p:cNvSpPr txBox="1"/>
          <p:nvPr/>
        </p:nvSpPr>
        <p:spPr>
          <a:xfrm>
            <a:off x="3812157" y="1192856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00CC"/>
                </a:solidFill>
              </a:rPr>
              <a:t>Self-examination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99BADA2-B1CA-4F07-9408-2587A816C065}"/>
              </a:ext>
            </a:extLst>
          </p:cNvPr>
          <p:cNvCxnSpPr/>
          <p:nvPr/>
        </p:nvCxnSpPr>
        <p:spPr>
          <a:xfrm flipH="1">
            <a:off x="816452" y="1599261"/>
            <a:ext cx="771763" cy="577736"/>
          </a:xfrm>
          <a:prstGeom prst="straightConnector1">
            <a:avLst/>
          </a:prstGeom>
          <a:ln w="57150">
            <a:solidFill>
              <a:srgbClr val="00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90FFE5A-A00E-4617-8A4C-E04EABDB3B77}"/>
              </a:ext>
            </a:extLst>
          </p:cNvPr>
          <p:cNvSpPr txBox="1"/>
          <p:nvPr/>
        </p:nvSpPr>
        <p:spPr>
          <a:xfrm>
            <a:off x="1297250" y="4554708"/>
            <a:ext cx="28055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66"/>
                </a:solidFill>
              </a:rPr>
              <a:t>Your Reality</a:t>
            </a:r>
          </a:p>
          <a:p>
            <a:pPr algn="ctr"/>
            <a:r>
              <a:rPr lang="en-GB" sz="3200" b="1" dirty="0">
                <a:solidFill>
                  <a:srgbClr val="FF0066"/>
                </a:solidFill>
              </a:rPr>
              <a:t>Use all senses</a:t>
            </a:r>
          </a:p>
        </p:txBody>
      </p:sp>
    </p:spTree>
    <p:extLst>
      <p:ext uri="{BB962C8B-B14F-4D97-AF65-F5344CB8AC3E}">
        <p14:creationId xmlns:p14="http://schemas.microsoft.com/office/powerpoint/2010/main" val="2518383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35C64-C048-42B2-97D7-1CD108F02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Self-Image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CBB855-4AAB-4B3B-A925-32D2A63ACEB9}"/>
              </a:ext>
            </a:extLst>
          </p:cNvPr>
          <p:cNvSpPr/>
          <p:nvPr/>
        </p:nvSpPr>
        <p:spPr>
          <a:xfrm>
            <a:off x="844978" y="1418055"/>
            <a:ext cx="74540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b="1" dirty="0">
                <a:solidFill>
                  <a:srgbClr val="0000FF"/>
                </a:solidFill>
                <a:latin typeface="Calibri" panose="020F0502020204030204" pitchFamily="34" charset="0"/>
              </a:rPr>
              <a:t>No matter what you want to achieve, your self-image will govern whether you reach it or not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4FF57D-4285-45A7-B42E-DB389C205AE0}"/>
              </a:ext>
            </a:extLst>
          </p:cNvPr>
          <p:cNvSpPr/>
          <p:nvPr/>
        </p:nvSpPr>
        <p:spPr>
          <a:xfrm>
            <a:off x="179512" y="2508339"/>
            <a:ext cx="8640960" cy="954107"/>
          </a:xfrm>
          <a:prstGeom prst="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2800" b="1" dirty="0">
                <a:solidFill>
                  <a:srgbClr val="7030A0"/>
                </a:solidFill>
                <a:latin typeface="Arial" pitchFamily="34" charset="0"/>
              </a:rPr>
              <a:t>If you believe you can or believe you can’t, you’re right (Henry Ford</a:t>
            </a:r>
            <a:r>
              <a:rPr lang="en-GB" sz="2800" b="1" dirty="0">
                <a:solidFill>
                  <a:srgbClr val="7030A0"/>
                </a:solidFill>
              </a:rPr>
              <a:t>)</a:t>
            </a:r>
          </a:p>
        </p:txBody>
      </p:sp>
      <p:sp>
        <p:nvSpPr>
          <p:cNvPr id="7" name="Flowchart: Process 3">
            <a:extLst>
              <a:ext uri="{FF2B5EF4-FFF2-40B4-BE49-F238E27FC236}">
                <a16:creationId xmlns:a16="http://schemas.microsoft.com/office/drawing/2014/main" id="{C42C9E90-41EF-4E64-83C9-A8BEB5E19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3717031"/>
            <a:ext cx="4392488" cy="1872209"/>
          </a:xfrm>
          <a:prstGeom prst="flowChartProcess">
            <a:avLst/>
          </a:prstGeom>
          <a:solidFill>
            <a:schemeClr val="bg1"/>
          </a:solidFill>
          <a:ln w="12700" cap="sq" algn="ctr">
            <a:solidFill>
              <a:srgbClr val="C0C0C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rgbClr val="FF0066"/>
                </a:solidFill>
                <a:latin typeface="Arial" panose="020B0604020202020204" pitchFamily="34" charset="0"/>
              </a:rPr>
              <a:t>Possible to improve the </a:t>
            </a:r>
          </a:p>
          <a:p>
            <a:pPr algn="ctr" eaLnBrk="1" hangingPunct="1"/>
            <a:r>
              <a:rPr lang="en-GB" altLang="en-US" dirty="0">
                <a:solidFill>
                  <a:srgbClr val="FF0066"/>
                </a:solidFill>
                <a:latin typeface="Arial" panose="020B0604020202020204" pitchFamily="34" charset="0"/>
              </a:rPr>
              <a:t>coachee’s self-image </a:t>
            </a:r>
          </a:p>
          <a:p>
            <a:pPr algn="ctr" eaLnBrk="1" hangingPunct="1"/>
            <a:r>
              <a:rPr lang="en-GB" altLang="en-US" dirty="0">
                <a:solidFill>
                  <a:srgbClr val="FF0066"/>
                </a:solidFill>
                <a:latin typeface="Arial" panose="020B0604020202020204" pitchFamily="34" charset="0"/>
              </a:rPr>
              <a:t>– therefore achieving  </a:t>
            </a:r>
          </a:p>
          <a:p>
            <a:pPr algn="ctr" eaLnBrk="1" hangingPunct="1"/>
            <a:r>
              <a:rPr lang="en-GB" altLang="en-US" dirty="0">
                <a:solidFill>
                  <a:srgbClr val="FF0066"/>
                </a:solidFill>
                <a:latin typeface="Arial" panose="020B0604020202020204" pitchFamily="34" charset="0"/>
              </a:rPr>
              <a:t>their, and your, goals</a:t>
            </a: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2D708BED-6A4B-48DC-A479-41960E4160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512" y="3717031"/>
            <a:ext cx="4392488" cy="1872210"/>
          </a:xfrm>
          <a:prstGeom prst="flowChartProcess">
            <a:avLst/>
          </a:prstGeom>
          <a:solidFill>
            <a:schemeClr val="bg1"/>
          </a:solidFill>
          <a:ln w="12700" cap="sq" algn="ctr">
            <a:solidFill>
              <a:srgbClr val="C0C0C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200" dirty="0">
                <a:solidFill>
                  <a:srgbClr val="0000FF"/>
                </a:solidFill>
                <a:latin typeface="Arial" panose="020B0604020202020204" pitchFamily="34" charset="0"/>
              </a:rPr>
              <a:t>Not a finite quota of </a:t>
            </a:r>
          </a:p>
          <a:p>
            <a:pPr algn="ctr" eaLnBrk="1" hangingPunct="1"/>
            <a:r>
              <a:rPr lang="en-GB" altLang="en-US" sz="2200" dirty="0">
                <a:solidFill>
                  <a:srgbClr val="0000FF"/>
                </a:solidFill>
                <a:latin typeface="Arial" panose="020B0604020202020204" pitchFamily="34" charset="0"/>
              </a:rPr>
              <a:t>self–confidence, A mix of nature/</a:t>
            </a:r>
          </a:p>
          <a:p>
            <a:pPr algn="ctr" eaLnBrk="1" hangingPunct="1"/>
            <a:r>
              <a:rPr lang="en-GB" altLang="en-US" sz="2200" dirty="0">
                <a:solidFill>
                  <a:srgbClr val="0000FF"/>
                </a:solidFill>
                <a:latin typeface="Arial" panose="020B0604020202020204" pitchFamily="34" charset="0"/>
              </a:rPr>
              <a:t>nurture and how we behave and </a:t>
            </a:r>
          </a:p>
          <a:p>
            <a:pPr algn="ctr" eaLnBrk="1" hangingPunct="1"/>
            <a:r>
              <a:rPr lang="en-GB" altLang="en-US" sz="2200" dirty="0">
                <a:solidFill>
                  <a:srgbClr val="0000FF"/>
                </a:solidFill>
                <a:latin typeface="Arial" panose="020B0604020202020204" pitchFamily="34" charset="0"/>
              </a:rPr>
              <a:t>what we focus on will help build a</a:t>
            </a:r>
          </a:p>
          <a:p>
            <a:pPr algn="ctr" eaLnBrk="1" hangingPunct="1"/>
            <a:r>
              <a:rPr lang="en-GB" altLang="en-US" sz="2200" dirty="0">
                <a:solidFill>
                  <a:srgbClr val="0000FF"/>
                </a:solidFill>
                <a:latin typeface="Arial" panose="020B0604020202020204" pitchFamily="34" charset="0"/>
              </a:rPr>
              <a:t>positive self-image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7DD6AD7-3A53-4136-B4C1-5C22EF1626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0" y="20052"/>
            <a:ext cx="2195736" cy="146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691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87A8D-F4A4-4984-B26A-D13778FE0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449"/>
            <a:ext cx="8229600" cy="946467"/>
          </a:xfrm>
        </p:spPr>
        <p:txBody>
          <a:bodyPr/>
          <a:lstStyle/>
          <a:p>
            <a:r>
              <a:rPr lang="en-GB" dirty="0"/>
              <a:t>Ethics Framework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5DE7B-0415-4F52-BE9E-4E4B0B1F021E}"/>
              </a:ext>
            </a:extLst>
          </p:cNvPr>
          <p:cNvSpPr/>
          <p:nvPr/>
        </p:nvSpPr>
        <p:spPr>
          <a:xfrm>
            <a:off x="287923" y="972584"/>
            <a:ext cx="843528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rgbClr val="0000FF"/>
                </a:solidFill>
                <a:latin typeface="Arial" pitchFamily="34" charset="0"/>
              </a:rPr>
              <a:t>.....a standpoint from which to decide whether a particular behaviour is right or wrong.....</a:t>
            </a:r>
          </a:p>
          <a:p>
            <a:pPr algn="ctr">
              <a:defRPr/>
            </a:pPr>
            <a:r>
              <a:rPr lang="en-GB" dirty="0">
                <a:solidFill>
                  <a:srgbClr val="0000FF"/>
                </a:solidFill>
                <a:latin typeface="Arial" pitchFamily="34" charset="0"/>
              </a:rPr>
              <a:t>…one ‘true’ right/wrong is impossible for everyone all the time…</a:t>
            </a:r>
          </a:p>
          <a:p>
            <a:pPr algn="ctr">
              <a:defRPr/>
            </a:pPr>
            <a:r>
              <a:rPr lang="en-GB" dirty="0">
                <a:solidFill>
                  <a:srgbClr val="0000FF"/>
                </a:solidFill>
                <a:latin typeface="Arial" pitchFamily="34" charset="0"/>
              </a:rPr>
              <a:t>…need something else…</a:t>
            </a:r>
          </a:p>
          <a:p>
            <a:pPr algn="ctr">
              <a:defRPr/>
            </a:pPr>
            <a:endParaRPr lang="en-GB" dirty="0">
              <a:solidFill>
                <a:srgbClr val="0000FF"/>
              </a:solidFill>
              <a:latin typeface="Arial" pitchFamily="34" charset="0"/>
            </a:endParaRPr>
          </a:p>
          <a:p>
            <a:pPr algn="ctr">
              <a:defRPr/>
            </a:pPr>
            <a:r>
              <a:rPr lang="en-GB" sz="2800" b="1" dirty="0">
                <a:solidFill>
                  <a:srgbClr val="002060"/>
                </a:solidFill>
                <a:latin typeface="Arial" pitchFamily="34" charset="0"/>
              </a:rPr>
              <a:t>‘Values and Personal Ethics’ 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721A2C-E042-400A-B958-9001C0F6D65D}"/>
              </a:ext>
            </a:extLst>
          </p:cNvPr>
          <p:cNvSpPr/>
          <p:nvPr/>
        </p:nvSpPr>
        <p:spPr>
          <a:xfrm>
            <a:off x="287923" y="2758188"/>
            <a:ext cx="81016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GB" sz="2000" b="1" dirty="0">
                <a:solidFill>
                  <a:srgbClr val="FF0000"/>
                </a:solidFill>
              </a:rPr>
              <a:t>Ethics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Based on beliefs and Values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Principles about the world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Personal/Professional </a:t>
            </a:r>
          </a:p>
          <a:p>
            <a:pPr marL="118872" indent="0">
              <a:buNone/>
              <a:defRPr/>
            </a:pPr>
            <a:endParaRPr lang="en-GB" sz="2000" dirty="0"/>
          </a:p>
          <a:p>
            <a:pPr>
              <a:buFontTx/>
              <a:buNone/>
              <a:defRPr/>
            </a:pPr>
            <a:r>
              <a:rPr lang="en-GB" sz="2000" b="1" dirty="0">
                <a:solidFill>
                  <a:srgbClr val="FF0000"/>
                </a:solidFill>
              </a:rPr>
              <a:t>Integrity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Acting according to values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Don’t change for expediency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Compromise only for good reason – e.g. transport  </a:t>
            </a:r>
          </a:p>
        </p:txBody>
      </p:sp>
      <p:pic>
        <p:nvPicPr>
          <p:cNvPr id="8" name="Picture 7" descr="A street sign on a pole&#10;&#10;Description automatically generated">
            <a:extLst>
              <a:ext uri="{FF2B5EF4-FFF2-40B4-BE49-F238E27FC236}">
                <a16:creationId xmlns:a16="http://schemas.microsoft.com/office/drawing/2014/main" id="{EEDBF892-F783-486A-8CAC-6CC0EA5A4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334000" y="2947631"/>
            <a:ext cx="3810000" cy="212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02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EF0FA674-8620-4CF2-AE6D-014FA22A1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066525" y="3659895"/>
            <a:ext cx="3060126" cy="20165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8B4089-5C71-468A-ABC6-6D2BDCAB1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1085583-FE8B-4224-90CE-AE061A353D25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277515" y="1435114"/>
            <a:ext cx="8604250" cy="34559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</a:rPr>
              <a:t>Distinguish</a:t>
            </a:r>
          </a:p>
          <a:p>
            <a:r>
              <a:rPr lang="en-GB" altLang="en-US" sz="2400" dirty="0"/>
              <a:t>What we ought to do from what we ought not to do</a:t>
            </a:r>
          </a:p>
          <a:p>
            <a:pPr>
              <a:buFontTx/>
              <a:buNone/>
            </a:pPr>
            <a:endParaRPr lang="en-GB" altLang="en-US" sz="2400" b="1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</a:rPr>
              <a:t>Ethics V Law</a:t>
            </a:r>
          </a:p>
          <a:p>
            <a:r>
              <a:rPr lang="en-GB" altLang="en-US" sz="2400" dirty="0"/>
              <a:t>Law too ‘blunt’ for complex ethical dilemmas </a:t>
            </a:r>
          </a:p>
          <a:p>
            <a:r>
              <a:rPr lang="en-GB" altLang="en-US" sz="2400" dirty="0"/>
              <a:t>Ethics V religious beliefs</a:t>
            </a:r>
          </a:p>
          <a:p>
            <a:r>
              <a:rPr lang="en-GB" altLang="en-US" sz="2400" dirty="0"/>
              <a:t>No guidance for non-believers </a:t>
            </a:r>
          </a:p>
          <a:p>
            <a:pPr>
              <a:buFontTx/>
              <a:buNone/>
            </a:pPr>
            <a:endParaRPr lang="en-GB" altLang="en-US" sz="2400" b="1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</a:rPr>
              <a:t>Multicultural society</a:t>
            </a:r>
          </a:p>
          <a:p>
            <a:r>
              <a:rPr lang="en-GB" altLang="en-US" sz="2400" dirty="0"/>
              <a:t>Conflicting ethical standpoints – law can’t cover all</a:t>
            </a:r>
          </a:p>
          <a:p>
            <a:pPr>
              <a:buFontTx/>
              <a:buNone/>
            </a:pPr>
            <a:endParaRPr lang="en-GB" altLang="en-US" sz="2400" dirty="0">
              <a:solidFill>
                <a:srgbClr val="0000FF"/>
              </a:solidFill>
            </a:endParaRPr>
          </a:p>
          <a:p>
            <a:pPr>
              <a:buFontTx/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52931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32608-E8B2-4F2D-8608-DEA660868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Value of an Ethical Framework to Coaching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E3BED6E0-BDAF-46CA-9547-08B8A74EA627}"/>
              </a:ext>
            </a:extLst>
          </p:cNvPr>
          <p:cNvSpPr txBox="1">
            <a:spLocks/>
          </p:cNvSpPr>
          <p:nvPr/>
        </p:nvSpPr>
        <p:spPr>
          <a:xfrm>
            <a:off x="251520" y="1556792"/>
            <a:ext cx="4752528" cy="396044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Worldwide – largely unregulated  </a:t>
            </a: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Problems if competent and ‘serious’ about the work</a:t>
            </a: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No one definition of coaching                 </a:t>
            </a:r>
            <a:endParaRPr lang="en-GB" sz="2000" b="1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No one set of competencies             </a:t>
            </a:r>
            <a:endParaRPr lang="en-GB" sz="20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No standards to compare practices </a:t>
            </a:r>
            <a:endParaRPr lang="en-GB" sz="20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EMCC and others attempting some regulation and quality standards more credibility  - consistency – competence</a:t>
            </a: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0000FF"/>
                </a:solidFill>
              </a:rPr>
              <a:t>Provide protection for the client/coachee </a:t>
            </a:r>
          </a:p>
          <a:p>
            <a:pPr>
              <a:spcBef>
                <a:spcPts val="600"/>
              </a:spcBef>
              <a:defRPr/>
            </a:pPr>
            <a:endParaRPr lang="en-GB" sz="2000" dirty="0">
              <a:solidFill>
                <a:srgbClr val="0000FF"/>
              </a:solidFill>
            </a:endParaRPr>
          </a:p>
          <a:p>
            <a:pPr marL="0" indent="0">
              <a:spcBef>
                <a:spcPts val="600"/>
              </a:spcBef>
              <a:buFontTx/>
              <a:buNone/>
              <a:defRPr/>
            </a:pPr>
            <a:endParaRPr lang="en-GB" sz="2000" dirty="0">
              <a:solidFill>
                <a:srgbClr val="0000FF"/>
              </a:solidFill>
            </a:endParaRPr>
          </a:p>
          <a:p>
            <a:pPr>
              <a:spcBef>
                <a:spcPts val="600"/>
              </a:spcBef>
              <a:defRPr/>
            </a:pPr>
            <a:endParaRPr lang="en-GB" sz="2000" dirty="0">
              <a:solidFill>
                <a:srgbClr val="0000FF"/>
              </a:solidFill>
            </a:endParaRPr>
          </a:p>
          <a:p>
            <a:pPr>
              <a:spcBef>
                <a:spcPts val="600"/>
              </a:spcBef>
              <a:defRPr/>
            </a:pP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76FB15-FC3D-4FEA-9309-995D0EBB0F36}"/>
              </a:ext>
            </a:extLst>
          </p:cNvPr>
          <p:cNvSpPr txBox="1">
            <a:spLocks/>
          </p:cNvSpPr>
          <p:nvPr/>
        </p:nvSpPr>
        <p:spPr>
          <a:xfrm>
            <a:off x="4788346" y="1570832"/>
            <a:ext cx="4248150" cy="415701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7030A0"/>
                </a:solidFill>
              </a:rPr>
              <a:t>Number of ‘nominalisations’ (abstract nouns like competence, professionalism, context, boundaries, integrity – broken down into specific actions the coach needs to take to embody the values in work</a:t>
            </a: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7030A0"/>
                </a:solidFill>
              </a:rPr>
              <a:t>Guaranteeing a level of service or recourse to complaints procedure</a:t>
            </a:r>
          </a:p>
          <a:p>
            <a:pPr>
              <a:spcBef>
                <a:spcPts val="600"/>
              </a:spcBef>
              <a:defRPr/>
            </a:pPr>
            <a:r>
              <a:rPr lang="en-GB" sz="2000" dirty="0">
                <a:solidFill>
                  <a:srgbClr val="7030A0"/>
                </a:solidFill>
              </a:rPr>
              <a:t>Act with integrity – clearly stating what you will do and doing it</a:t>
            </a:r>
          </a:p>
          <a:p>
            <a:pPr>
              <a:spcBef>
                <a:spcPts val="600"/>
              </a:spcBef>
              <a:spcAft>
                <a:spcPts val="300"/>
              </a:spcAft>
              <a:defRPr/>
            </a:pPr>
            <a:r>
              <a:rPr lang="en-GB" sz="2000" dirty="0">
                <a:solidFill>
                  <a:srgbClr val="7030A0"/>
                </a:solidFill>
              </a:rPr>
              <a:t>Credibility </a:t>
            </a:r>
          </a:p>
          <a:p>
            <a:pPr marL="0" indent="0">
              <a:spcBef>
                <a:spcPts val="600"/>
              </a:spcBef>
              <a:buFontTx/>
              <a:buNone/>
              <a:defRPr/>
            </a:pPr>
            <a:endParaRPr lang="en-GB" sz="2000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defRPr/>
            </a:pP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240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A7AEE-CB32-46BA-9597-72CB4E5DB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&amp; Supervision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25ECAF-B24F-460F-B798-965BC5C4713B}"/>
              </a:ext>
            </a:extLst>
          </p:cNvPr>
          <p:cNvSpPr/>
          <p:nvPr/>
        </p:nvSpPr>
        <p:spPr>
          <a:xfrm>
            <a:off x="179512" y="1289953"/>
            <a:ext cx="878497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GB" sz="2400" b="1" dirty="0">
                <a:solidFill>
                  <a:srgbClr val="0000FF"/>
                </a:solidFill>
              </a:rPr>
              <a:t>Most ethical approaches </a:t>
            </a:r>
          </a:p>
          <a:p>
            <a:pPr>
              <a:buFontTx/>
              <a:buNone/>
              <a:defRPr/>
            </a:pPr>
            <a:r>
              <a:rPr lang="en-GB" sz="2400" b="1" dirty="0">
                <a:solidFill>
                  <a:srgbClr val="FF0000"/>
                </a:solidFill>
              </a:rPr>
              <a:t>Supervision</a:t>
            </a:r>
          </a:p>
          <a:p>
            <a:pPr marL="342900" lvl="1" indent="-342900">
              <a:defRPr/>
            </a:pPr>
            <a:r>
              <a:rPr lang="en-GB" sz="2000" dirty="0">
                <a:solidFill>
                  <a:srgbClr val="0000FF"/>
                </a:solidFill>
              </a:rPr>
              <a:t>Standard procedure professions with a strong psychological focus 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Counselling, 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Psychotherapy, 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Psychology 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Social work </a:t>
            </a:r>
          </a:p>
          <a:p>
            <a:pPr lvl="1">
              <a:defRPr/>
            </a:pPr>
            <a:endParaRPr lang="en-GB" sz="2400" dirty="0"/>
          </a:p>
          <a:p>
            <a:pPr>
              <a:defRPr/>
            </a:pPr>
            <a:r>
              <a:rPr lang="en-GB" sz="2000" dirty="0"/>
              <a:t>Where the personality, needs, desires and attitudes of the practitioner have a strong impact on their relationship with their clients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Need to be aware of how you are impacting on, and influencing, the coaching relationship</a:t>
            </a:r>
          </a:p>
        </p:txBody>
      </p:sp>
    </p:spTree>
    <p:extLst>
      <p:ext uri="{BB962C8B-B14F-4D97-AF65-F5344CB8AC3E}">
        <p14:creationId xmlns:p14="http://schemas.microsoft.com/office/powerpoint/2010/main" val="391785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3A904-5416-4786-8341-BCC8E65C5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7715" y="130685"/>
            <a:ext cx="4546600" cy="499595"/>
          </a:xfrm>
        </p:spPr>
        <p:txBody>
          <a:bodyPr>
            <a:normAutofit fontScale="90000"/>
          </a:bodyPr>
          <a:lstStyle/>
          <a:p>
            <a:r>
              <a:rPr lang="en-GB" dirty="0"/>
              <a:t>JOHARI Window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4865519-22E3-4DA8-98BD-34BBF75CD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3369" y="1486062"/>
            <a:ext cx="4751388" cy="3960812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" name="Line 3">
            <a:extLst>
              <a:ext uri="{FF2B5EF4-FFF2-40B4-BE49-F238E27FC236}">
                <a16:creationId xmlns:a16="http://schemas.microsoft.com/office/drawing/2014/main" id="{4F56452A-218E-4B24-ACCA-8B711EDE7F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68269" y="1463837"/>
            <a:ext cx="0" cy="3960812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Line 4">
            <a:extLst>
              <a:ext uri="{FF2B5EF4-FFF2-40B4-BE49-F238E27FC236}">
                <a16:creationId xmlns:a16="http://schemas.microsoft.com/office/drawing/2014/main" id="{5D432423-FDB1-4871-B926-DEFCDDE298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493369" y="3479962"/>
            <a:ext cx="4751388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DB4D4982-4DC6-47FC-8F41-FDB0CFB6F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5507" y="744699"/>
            <a:ext cx="9191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rial" panose="020B0604020202020204" pitchFamily="34" charset="0"/>
              </a:rPr>
              <a:t>Known </a:t>
            </a:r>
          </a:p>
          <a:p>
            <a:pPr eaLnBrk="1" hangingPunct="1"/>
            <a:r>
              <a:rPr lang="en-GB" altLang="en-US" sz="1600" b="1">
                <a:latin typeface="Arial" panose="020B0604020202020204" pitchFamily="34" charset="0"/>
              </a:rPr>
              <a:t>by self</a:t>
            </a: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FBD66897-77E0-4CC2-8BD6-ED121B2AC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7257" y="744699"/>
            <a:ext cx="115411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rial" panose="020B0604020202020204" pitchFamily="34" charset="0"/>
              </a:rPr>
              <a:t>Unknown </a:t>
            </a:r>
          </a:p>
          <a:p>
            <a:pPr eaLnBrk="1" hangingPunct="1"/>
            <a:r>
              <a:rPr lang="en-GB" altLang="en-US" sz="1600" b="1">
                <a:latin typeface="Arial" panose="020B0604020202020204" pitchFamily="34" charset="0"/>
              </a:rPr>
              <a:t>by self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7FD3C01A-4B5C-4573-812B-A128C093B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4794" y="2106774"/>
            <a:ext cx="115411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rial" panose="020B0604020202020204" pitchFamily="34" charset="0"/>
              </a:rPr>
              <a:t>Known by</a:t>
            </a:r>
          </a:p>
          <a:p>
            <a:pPr eaLnBrk="1" hangingPunct="1"/>
            <a:r>
              <a:rPr lang="en-GB" altLang="en-US" sz="1600" b="1">
                <a:latin typeface="Arial" panose="020B0604020202020204" pitchFamily="34" charset="0"/>
              </a:rPr>
              <a:t> others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624B37AF-1817-4856-8F49-D51BFB8EF8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257" y="4259424"/>
            <a:ext cx="10302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400" b="1">
                <a:latin typeface="Arial" panose="020B0604020202020204" pitchFamily="34" charset="0"/>
              </a:rPr>
              <a:t>Unknown </a:t>
            </a:r>
          </a:p>
          <a:p>
            <a:pPr eaLnBrk="1" hangingPunct="1"/>
            <a:r>
              <a:rPr lang="en-GB" altLang="en-US" sz="1400" b="1">
                <a:latin typeface="Arial" panose="020B0604020202020204" pitchFamily="34" charset="0"/>
              </a:rPr>
              <a:t>by others</a:t>
            </a: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68723D27-705F-4AF2-AAFF-DC505796F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0119" y="4272124"/>
            <a:ext cx="9604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HIDDEN</a:t>
            </a:r>
          </a:p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  AREA</a:t>
            </a:r>
          </a:p>
        </p:txBody>
      </p:sp>
      <p:sp>
        <p:nvSpPr>
          <p:cNvPr id="13" name="Text Box 10">
            <a:extLst>
              <a:ext uri="{FF2B5EF4-FFF2-40B4-BE49-F238E27FC236}">
                <a16:creationId xmlns:a16="http://schemas.microsoft.com/office/drawing/2014/main" id="{B1E5D390-58EA-4C34-8757-8CD7AD4D2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4719" y="2279812"/>
            <a:ext cx="7588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OPEN</a:t>
            </a:r>
          </a:p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AREA</a:t>
            </a:r>
          </a:p>
        </p:txBody>
      </p:sp>
      <p:sp>
        <p:nvSpPr>
          <p:cNvPr id="14" name="Text Box 11">
            <a:extLst>
              <a:ext uri="{FF2B5EF4-FFF2-40B4-BE49-F238E27FC236}">
                <a16:creationId xmlns:a16="http://schemas.microsoft.com/office/drawing/2014/main" id="{538195F8-C6E7-4AF8-B06B-8A61659FE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9319" y="2255999"/>
            <a:ext cx="8032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BLIND</a:t>
            </a:r>
          </a:p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AREA</a:t>
            </a:r>
          </a:p>
        </p:txBody>
      </p:sp>
      <p:sp>
        <p:nvSpPr>
          <p:cNvPr id="15" name="Text Box 12">
            <a:extLst>
              <a:ext uri="{FF2B5EF4-FFF2-40B4-BE49-F238E27FC236}">
                <a16:creationId xmlns:a16="http://schemas.microsoft.com/office/drawing/2014/main" id="{6F70162E-6230-403E-AC0E-C65A683D4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7719" y="4295937"/>
            <a:ext cx="12636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UNKNOWN</a:t>
            </a:r>
          </a:p>
          <a:p>
            <a:pPr eaLnBrk="1" hangingPunct="1"/>
            <a:r>
              <a:rPr lang="en-GB" altLang="en-US" sz="1600" b="1">
                <a:latin typeface="Antique Olive Compact" pitchFamily="34" charset="0"/>
              </a:rPr>
              <a:t>    AREA</a:t>
            </a: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D3163180-D03D-4E45-9BA1-4A685DC816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1994" y="3624424"/>
            <a:ext cx="1514475" cy="287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1100" b="1">
                <a:latin typeface="Arial" panose="020B0604020202020204" pitchFamily="34" charset="0"/>
              </a:rPr>
              <a:t>Self-disclosure</a:t>
            </a:r>
            <a:endParaRPr lang="en-US" altLang="en-US" sz="1100" b="1">
              <a:latin typeface="Arial" panose="020B0604020202020204" pitchFamily="34" charset="0"/>
            </a:endParaRPr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7AB813EA-1C8E-4034-A39D-7BE5F91B0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7407" y="3624424"/>
            <a:ext cx="1512887" cy="287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1100" b="1">
                <a:latin typeface="Arial" panose="020B0604020202020204" pitchFamily="34" charset="0"/>
              </a:rPr>
              <a:t>Others observations</a:t>
            </a:r>
            <a:endParaRPr lang="en-US" altLang="en-US" sz="1100" b="1">
              <a:latin typeface="Arial" panose="020B0604020202020204" pitchFamily="34" charset="0"/>
            </a:endParaRP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E79E4BE2-1F9A-47CD-95CF-5840D8DE48F0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651575" y="2328231"/>
            <a:ext cx="1152525" cy="287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1100" b="1">
                <a:latin typeface="Arial" panose="020B0604020202020204" pitchFamily="34" charset="0"/>
              </a:rPr>
              <a:t>feedback</a:t>
            </a:r>
            <a:endParaRPr lang="en-US" altLang="en-US" sz="1100" b="1">
              <a:latin typeface="Arial" panose="020B0604020202020204" pitchFamily="34" charset="0"/>
            </a:endParaRPr>
          </a:p>
        </p:txBody>
      </p:sp>
      <p:sp>
        <p:nvSpPr>
          <p:cNvPr id="19" name="Line 17">
            <a:extLst>
              <a:ext uri="{FF2B5EF4-FFF2-40B4-BE49-F238E27FC236}">
                <a16:creationId xmlns:a16="http://schemas.microsoft.com/office/drawing/2014/main" id="{60DE8866-B6E2-4A5D-B97F-D3D73E898A00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8269" y="2543337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ine 18">
            <a:extLst>
              <a:ext uri="{FF2B5EF4-FFF2-40B4-BE49-F238E27FC236}">
                <a16:creationId xmlns:a16="http://schemas.microsoft.com/office/drawing/2014/main" id="{EC9C871A-3021-42F5-B51F-BB1F13EE539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71507" y="2543337"/>
            <a:ext cx="29051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19">
            <a:extLst>
              <a:ext uri="{FF2B5EF4-FFF2-40B4-BE49-F238E27FC236}">
                <a16:creationId xmlns:a16="http://schemas.microsoft.com/office/drawing/2014/main" id="{934362B7-8BAF-483D-9834-59BF92803588}"/>
              </a:ext>
            </a:extLst>
          </p:cNvPr>
          <p:cNvSpPr>
            <a:spLocks noChangeShapeType="1"/>
          </p:cNvSpPr>
          <p:nvPr/>
        </p:nvSpPr>
        <p:spPr bwMode="auto">
          <a:xfrm>
            <a:off x="7309719" y="3479962"/>
            <a:ext cx="0" cy="144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Line 20">
            <a:extLst>
              <a:ext uri="{FF2B5EF4-FFF2-40B4-BE49-F238E27FC236}">
                <a16:creationId xmlns:a16="http://schemas.microsoft.com/office/drawing/2014/main" id="{FDF35559-B72B-4F7F-ADAF-7A3357A0FDEB}"/>
              </a:ext>
            </a:extLst>
          </p:cNvPr>
          <p:cNvSpPr>
            <a:spLocks noChangeShapeType="1"/>
          </p:cNvSpPr>
          <p:nvPr/>
        </p:nvSpPr>
        <p:spPr bwMode="auto">
          <a:xfrm>
            <a:off x="7309719" y="3911762"/>
            <a:ext cx="0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21">
            <a:extLst>
              <a:ext uri="{FF2B5EF4-FFF2-40B4-BE49-F238E27FC236}">
                <a16:creationId xmlns:a16="http://schemas.microsoft.com/office/drawing/2014/main" id="{194C482C-82C4-4C93-A379-DE12921115E9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4307" y="3479962"/>
            <a:ext cx="0" cy="144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2">
            <a:extLst>
              <a:ext uri="{FF2B5EF4-FFF2-40B4-BE49-F238E27FC236}">
                <a16:creationId xmlns:a16="http://schemas.microsoft.com/office/drawing/2014/main" id="{6A20A4A9-E3D1-49D8-9668-58FCE9D8A16F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4307" y="3911762"/>
            <a:ext cx="0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EC075388-1319-4988-A86E-8282ECE27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2569" y="3624424"/>
            <a:ext cx="504825" cy="503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" name="Text Box 24">
            <a:extLst>
              <a:ext uri="{FF2B5EF4-FFF2-40B4-BE49-F238E27FC236}">
                <a16:creationId xmlns:a16="http://schemas.microsoft.com/office/drawing/2014/main" id="{53F89647-7413-4C53-8C66-03B1F91F79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9707" y="3594262"/>
            <a:ext cx="614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000" b="1">
                <a:latin typeface="Arial" panose="020B0604020202020204" pitchFamily="34" charset="0"/>
              </a:rPr>
              <a:t>Shared</a:t>
            </a:r>
          </a:p>
          <a:p>
            <a:pPr eaLnBrk="1" hangingPunct="1"/>
            <a:r>
              <a:rPr lang="en-GB" altLang="en-US" sz="1000" b="1">
                <a:latin typeface="Arial" panose="020B0604020202020204" pitchFamily="34" charset="0"/>
              </a:rPr>
              <a:t>Dis-</a:t>
            </a:r>
          </a:p>
          <a:p>
            <a:pPr eaLnBrk="1" hangingPunct="1"/>
            <a:r>
              <a:rPr lang="en-GB" altLang="en-US" sz="1000" b="1">
                <a:latin typeface="Arial" panose="020B0604020202020204" pitchFamily="34" charset="0"/>
              </a:rPr>
              <a:t>covery</a:t>
            </a:r>
            <a:endParaRPr lang="en-US" altLang="en-US" sz="1000" b="1">
              <a:latin typeface="Arial" panose="020B0604020202020204" pitchFamily="34" charset="0"/>
            </a:endParaRPr>
          </a:p>
        </p:txBody>
      </p:sp>
      <p:sp>
        <p:nvSpPr>
          <p:cNvPr id="27" name="Line 25">
            <a:extLst>
              <a:ext uri="{FF2B5EF4-FFF2-40B4-BE49-F238E27FC236}">
                <a16:creationId xmlns:a16="http://schemas.microsoft.com/office/drawing/2014/main" id="{05E81152-0F0D-4B51-8C0E-D8796BD49330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8269" y="3479962"/>
            <a:ext cx="142875" cy="144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Line 26">
            <a:extLst>
              <a:ext uri="{FF2B5EF4-FFF2-40B4-BE49-F238E27FC236}">
                <a16:creationId xmlns:a16="http://schemas.microsoft.com/office/drawing/2014/main" id="{6601AD18-CE08-4010-B1F0-E9A7AF2CFA93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3107" y="4113374"/>
            <a:ext cx="188912" cy="2301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Rectangle 27">
            <a:extLst>
              <a:ext uri="{FF2B5EF4-FFF2-40B4-BE49-F238E27FC236}">
                <a16:creationId xmlns:a16="http://schemas.microsoft.com/office/drawing/2014/main" id="{BA44D5D8-085A-45C6-8B27-37B7FB9F318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651576" y="4655505"/>
            <a:ext cx="1008062" cy="288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" name="Text Box 28">
            <a:extLst>
              <a:ext uri="{FF2B5EF4-FFF2-40B4-BE49-F238E27FC236}">
                <a16:creationId xmlns:a16="http://schemas.microsoft.com/office/drawing/2014/main" id="{9ED65957-51E1-4FD7-9F50-55ADF7A13EFB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5631732" y="4673761"/>
            <a:ext cx="10477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000" b="1">
                <a:latin typeface="Arial" panose="020B0604020202020204" pitchFamily="34" charset="0"/>
              </a:rPr>
              <a:t>Self-discovery</a:t>
            </a:r>
            <a:endParaRPr lang="en-US" altLang="en-US" sz="1000" b="1">
              <a:latin typeface="Arial" panose="020B0604020202020204" pitchFamily="34" charset="0"/>
            </a:endParaRPr>
          </a:p>
        </p:txBody>
      </p:sp>
      <p:sp>
        <p:nvSpPr>
          <p:cNvPr id="31" name="Line 29">
            <a:extLst>
              <a:ext uri="{FF2B5EF4-FFF2-40B4-BE49-F238E27FC236}">
                <a16:creationId xmlns:a16="http://schemas.microsoft.com/office/drawing/2014/main" id="{C46A0CA8-5F11-49A8-AA05-BBFA6384D7B1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8269" y="4776949"/>
            <a:ext cx="1428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Line 30">
            <a:extLst>
              <a:ext uri="{FF2B5EF4-FFF2-40B4-BE49-F238E27FC236}">
                <a16:creationId xmlns:a16="http://schemas.microsoft.com/office/drawing/2014/main" id="{8090C925-F82D-4DCE-B310-90D506346A1C}"/>
              </a:ext>
            </a:extLst>
          </p:cNvPr>
          <p:cNvSpPr>
            <a:spLocks noChangeShapeType="1"/>
          </p:cNvSpPr>
          <p:nvPr/>
        </p:nvSpPr>
        <p:spPr bwMode="auto">
          <a:xfrm>
            <a:off x="6300069" y="4776949"/>
            <a:ext cx="2873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" name="Rectangle 31">
            <a:extLst>
              <a:ext uri="{FF2B5EF4-FFF2-40B4-BE49-F238E27FC236}">
                <a16:creationId xmlns:a16="http://schemas.microsoft.com/office/drawing/2014/main" id="{A7B48535-AEE1-45B8-A731-F0021DDFC2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0769" y="887574"/>
            <a:ext cx="647700" cy="360363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4" name="Text Box 32">
            <a:extLst>
              <a:ext uri="{FF2B5EF4-FFF2-40B4-BE49-F238E27FC236}">
                <a16:creationId xmlns:a16="http://schemas.microsoft.com/office/drawing/2014/main" id="{DF8B6D1C-362C-4F3C-9DD1-BA1695554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5057" y="901862"/>
            <a:ext cx="692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ASK</a:t>
            </a:r>
            <a:endParaRPr lang="en-US" altLang="en-US" sz="1600" b="1">
              <a:solidFill>
                <a:srgbClr val="FF9900"/>
              </a:solidFill>
              <a:latin typeface="Arial" panose="020B0604020202020204" pitchFamily="34" charset="0"/>
            </a:endParaRPr>
          </a:p>
        </p:txBody>
      </p:sp>
      <p:sp>
        <p:nvSpPr>
          <p:cNvPr id="35" name="Rectangle 33">
            <a:extLst>
              <a:ext uri="{FF2B5EF4-FFF2-40B4-BE49-F238E27FC236}">
                <a16:creationId xmlns:a16="http://schemas.microsoft.com/office/drawing/2014/main" id="{3ADE86EE-DDDF-42BB-BE9E-399415660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3719" y="3335499"/>
            <a:ext cx="647700" cy="360363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6" name="Text Box 34">
            <a:extLst>
              <a:ext uri="{FF2B5EF4-FFF2-40B4-BE49-F238E27FC236}">
                <a16:creationId xmlns:a16="http://schemas.microsoft.com/office/drawing/2014/main" id="{382E434B-2E7A-4928-BAAA-A8FED824E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3719" y="3337087"/>
            <a:ext cx="7191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solidFill>
                  <a:srgbClr val="FF9900"/>
                </a:solidFill>
                <a:latin typeface="Arial" panose="020B0604020202020204" pitchFamily="34" charset="0"/>
              </a:rPr>
              <a:t>TELL</a:t>
            </a:r>
            <a:endParaRPr lang="en-US" altLang="en-US" sz="1600" b="1">
              <a:solidFill>
                <a:srgbClr val="FF9900"/>
              </a:solidFill>
              <a:latin typeface="Arial" panose="020B0604020202020204" pitchFamily="34" charset="0"/>
            </a:endParaRPr>
          </a:p>
        </p:txBody>
      </p:sp>
      <p:sp>
        <p:nvSpPr>
          <p:cNvPr id="37" name="Line 35">
            <a:extLst>
              <a:ext uri="{FF2B5EF4-FFF2-40B4-BE49-F238E27FC236}">
                <a16:creationId xmlns:a16="http://schemas.microsoft.com/office/drawing/2014/main" id="{6B44ABF3-D9C6-47DC-B27C-24B878765B88}"/>
              </a:ext>
            </a:extLst>
          </p:cNvPr>
          <p:cNvSpPr>
            <a:spLocks noChangeShapeType="1"/>
          </p:cNvSpPr>
          <p:nvPr/>
        </p:nvSpPr>
        <p:spPr bwMode="auto">
          <a:xfrm>
            <a:off x="3493369" y="4416587"/>
            <a:ext cx="7175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36">
            <a:extLst>
              <a:ext uri="{FF2B5EF4-FFF2-40B4-BE49-F238E27FC236}">
                <a16:creationId xmlns:a16="http://schemas.microsoft.com/office/drawing/2014/main" id="{66D84EF7-0BB7-4278-8EEA-6CCD71EDE7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076107" y="4416587"/>
            <a:ext cx="93503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" name="Line 37">
            <a:extLst>
              <a:ext uri="{FF2B5EF4-FFF2-40B4-BE49-F238E27FC236}">
                <a16:creationId xmlns:a16="http://schemas.microsoft.com/office/drawing/2014/main" id="{D82A1B37-C89D-45F5-BBD5-3B285AD3AFC4}"/>
              </a:ext>
            </a:extLst>
          </p:cNvPr>
          <p:cNvSpPr>
            <a:spLocks noChangeShapeType="1"/>
          </p:cNvSpPr>
          <p:nvPr/>
        </p:nvSpPr>
        <p:spPr bwMode="auto">
          <a:xfrm>
            <a:off x="6300069" y="4416587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38">
            <a:extLst>
              <a:ext uri="{FF2B5EF4-FFF2-40B4-BE49-F238E27FC236}">
                <a16:creationId xmlns:a16="http://schemas.microsoft.com/office/drawing/2014/main" id="{7128829C-A473-440B-A2C2-45AC3F919DEC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1519" y="4430874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39">
            <a:extLst>
              <a:ext uri="{FF2B5EF4-FFF2-40B4-BE49-F238E27FC236}">
                <a16:creationId xmlns:a16="http://schemas.microsoft.com/office/drawing/2014/main" id="{C461BD04-8438-444D-92D5-ADCC2CF7FE3A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6319" y="1578137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" name="Line 40">
            <a:extLst>
              <a:ext uri="{FF2B5EF4-FFF2-40B4-BE49-F238E27FC236}">
                <a16:creationId xmlns:a16="http://schemas.microsoft.com/office/drawing/2014/main" id="{45EEF65C-F289-4F70-A001-FA0D3D2217BC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6319" y="2817974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" name="Line 41">
            <a:extLst>
              <a:ext uri="{FF2B5EF4-FFF2-40B4-BE49-F238E27FC236}">
                <a16:creationId xmlns:a16="http://schemas.microsoft.com/office/drawing/2014/main" id="{CF15FB0F-836D-4BED-B8EF-0E6067D23658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6319" y="3940337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" name="Rectangle 42">
            <a:extLst>
              <a:ext uri="{FF2B5EF4-FFF2-40B4-BE49-F238E27FC236}">
                <a16:creationId xmlns:a16="http://schemas.microsoft.com/office/drawing/2014/main" id="{677156D1-EBD4-469E-AC31-0F0C77C26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9269" y="1679737"/>
            <a:ext cx="431800" cy="431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5" name="Text Box 43">
            <a:extLst>
              <a:ext uri="{FF2B5EF4-FFF2-40B4-BE49-F238E27FC236}">
                <a16:creationId xmlns:a16="http://schemas.microsoft.com/office/drawing/2014/main" id="{C9FFFEEC-D765-41CC-AEBF-87063943A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6419" y="1724187"/>
            <a:ext cx="295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endParaRPr lang="en-US" altLang="en-US" sz="1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6" name="Rectangle 44">
            <a:extLst>
              <a:ext uri="{FF2B5EF4-FFF2-40B4-BE49-F238E27FC236}">
                <a16:creationId xmlns:a16="http://schemas.microsoft.com/office/drawing/2014/main" id="{2FE7B0A6-892F-4D3E-92A4-574BE0F5F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9269" y="4776949"/>
            <a:ext cx="431800" cy="431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7" name="Rectangle 45">
            <a:extLst>
              <a:ext uri="{FF2B5EF4-FFF2-40B4-BE49-F238E27FC236}">
                <a16:creationId xmlns:a16="http://schemas.microsoft.com/office/drawing/2014/main" id="{48169CE3-A157-42C3-8848-0161E751C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5469" y="4776949"/>
            <a:ext cx="431800" cy="431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1600" b="1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  <a:endParaRPr lang="en-US" altLang="en-US" sz="1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" name="Rectangle 46">
            <a:extLst>
              <a:ext uri="{FF2B5EF4-FFF2-40B4-BE49-F238E27FC236}">
                <a16:creationId xmlns:a16="http://schemas.microsoft.com/office/drawing/2014/main" id="{548519C0-4625-461E-B84D-A11BF00F5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5469" y="1679737"/>
            <a:ext cx="431800" cy="431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F389888B-E68B-4E76-8726-9549CB43F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2144" y="1724187"/>
            <a:ext cx="296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endParaRPr lang="en-US" altLang="en-US" sz="1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" name="Text Box 48">
            <a:extLst>
              <a:ext uri="{FF2B5EF4-FFF2-40B4-BE49-F238E27FC236}">
                <a16:creationId xmlns:a16="http://schemas.microsoft.com/office/drawing/2014/main" id="{AC88C9BF-1004-41E6-A05A-A837812FA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4357" y="4819812"/>
            <a:ext cx="296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endParaRPr lang="en-US" altLang="en-US" sz="1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4C08FE0B-6D16-426E-8985-1D5B9E687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9" y="22854"/>
            <a:ext cx="2787011" cy="165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24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5CACE-A6D3-4384-BE48-C51933608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/>
              <a:t>GROW Model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95ECD5-80B7-4212-8BFC-F8A7A994280D}"/>
              </a:ext>
            </a:extLst>
          </p:cNvPr>
          <p:cNvSpPr/>
          <p:nvPr/>
        </p:nvSpPr>
        <p:spPr>
          <a:xfrm>
            <a:off x="3923928" y="1413193"/>
            <a:ext cx="12961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Topic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912A493-5360-434C-9E68-FB841A11B243}"/>
              </a:ext>
            </a:extLst>
          </p:cNvPr>
          <p:cNvSpPr/>
          <p:nvPr/>
        </p:nvSpPr>
        <p:spPr>
          <a:xfrm>
            <a:off x="5580112" y="2416458"/>
            <a:ext cx="12961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Goal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6A80399-E3F4-4256-A147-00C99A66E5EE}"/>
              </a:ext>
            </a:extLst>
          </p:cNvPr>
          <p:cNvSpPr/>
          <p:nvPr/>
        </p:nvSpPr>
        <p:spPr>
          <a:xfrm>
            <a:off x="2267744" y="2416458"/>
            <a:ext cx="12961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Will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4F21708-AC8C-4722-A73B-02B387CBF5D9}"/>
              </a:ext>
            </a:extLst>
          </p:cNvPr>
          <p:cNvSpPr/>
          <p:nvPr/>
        </p:nvSpPr>
        <p:spPr>
          <a:xfrm>
            <a:off x="4762874" y="3937486"/>
            <a:ext cx="12961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Reality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ABD8C23-B1D5-4CDE-986A-C9020F0905F7}"/>
              </a:ext>
            </a:extLst>
          </p:cNvPr>
          <p:cNvSpPr/>
          <p:nvPr/>
        </p:nvSpPr>
        <p:spPr>
          <a:xfrm>
            <a:off x="3084984" y="3937486"/>
            <a:ext cx="12961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Options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2FD8C64-8E00-4FF5-8B66-4B5319ADF030}"/>
              </a:ext>
            </a:extLst>
          </p:cNvPr>
          <p:cNvCxnSpPr>
            <a:stCxn id="5" idx="6"/>
          </p:cNvCxnSpPr>
          <p:nvPr/>
        </p:nvCxnSpPr>
        <p:spPr>
          <a:xfrm>
            <a:off x="5220072" y="1917249"/>
            <a:ext cx="648072" cy="71966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BD9CC95-659B-4F0B-8A28-EF8386796FF1}"/>
              </a:ext>
            </a:extLst>
          </p:cNvPr>
          <p:cNvCxnSpPr>
            <a:stCxn id="6" idx="4"/>
            <a:endCxn id="8" idx="7"/>
          </p:cNvCxnSpPr>
          <p:nvPr/>
        </p:nvCxnSpPr>
        <p:spPr>
          <a:xfrm flipH="1">
            <a:off x="5869202" y="3424570"/>
            <a:ext cx="358982" cy="6605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36B6AC3-7428-49EF-B979-D72DAC85B49C}"/>
              </a:ext>
            </a:extLst>
          </p:cNvPr>
          <p:cNvCxnSpPr>
            <a:stCxn id="8" idx="2"/>
            <a:endCxn id="9" idx="6"/>
          </p:cNvCxnSpPr>
          <p:nvPr/>
        </p:nvCxnSpPr>
        <p:spPr>
          <a:xfrm flipH="1">
            <a:off x="4381128" y="4441542"/>
            <a:ext cx="38174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E148EB3-283E-4895-A70D-E37E74A7D446}"/>
              </a:ext>
            </a:extLst>
          </p:cNvPr>
          <p:cNvCxnSpPr>
            <a:stCxn id="9" idx="1"/>
            <a:endCxn id="7" idx="4"/>
          </p:cNvCxnSpPr>
          <p:nvPr/>
        </p:nvCxnSpPr>
        <p:spPr>
          <a:xfrm flipH="1" flipV="1">
            <a:off x="2915816" y="3424570"/>
            <a:ext cx="358984" cy="6605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8BE87BB-BE42-4186-ABD0-3EDC5B183947}"/>
              </a:ext>
            </a:extLst>
          </p:cNvPr>
          <p:cNvCxnSpPr>
            <a:stCxn id="7" idx="7"/>
            <a:endCxn id="5" idx="2"/>
          </p:cNvCxnSpPr>
          <p:nvPr/>
        </p:nvCxnSpPr>
        <p:spPr>
          <a:xfrm flipV="1">
            <a:off x="3374072" y="1917249"/>
            <a:ext cx="549856" cy="64684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FB66249-E8D2-495B-8914-7F77538009C9}"/>
              </a:ext>
            </a:extLst>
          </p:cNvPr>
          <p:cNvCxnSpPr>
            <a:cxnSpLocks/>
            <a:stCxn id="5" idx="5"/>
            <a:endCxn id="8" idx="0"/>
          </p:cNvCxnSpPr>
          <p:nvPr/>
        </p:nvCxnSpPr>
        <p:spPr>
          <a:xfrm>
            <a:off x="5030256" y="2273670"/>
            <a:ext cx="380690" cy="166381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3318C20-30C6-445C-801A-079FF753E033}"/>
              </a:ext>
            </a:extLst>
          </p:cNvPr>
          <p:cNvCxnSpPr>
            <a:cxnSpLocks/>
            <a:stCxn id="5" idx="3"/>
            <a:endCxn id="9" idx="0"/>
          </p:cNvCxnSpPr>
          <p:nvPr/>
        </p:nvCxnSpPr>
        <p:spPr>
          <a:xfrm flipH="1">
            <a:off x="3733056" y="2273670"/>
            <a:ext cx="380688" cy="166381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79FFD8B-8289-40EC-881D-BB7A2B67D1DD}"/>
              </a:ext>
            </a:extLst>
          </p:cNvPr>
          <p:cNvCxnSpPr>
            <a:stCxn id="7" idx="6"/>
            <a:endCxn id="6" idx="2"/>
          </p:cNvCxnSpPr>
          <p:nvPr/>
        </p:nvCxnSpPr>
        <p:spPr>
          <a:xfrm>
            <a:off x="3563888" y="2920514"/>
            <a:ext cx="201622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495D7DB-F496-4C34-AF89-33A66568719D}"/>
              </a:ext>
            </a:extLst>
          </p:cNvPr>
          <p:cNvCxnSpPr>
            <a:stCxn id="7" idx="5"/>
            <a:endCxn id="8" idx="1"/>
          </p:cNvCxnSpPr>
          <p:nvPr/>
        </p:nvCxnSpPr>
        <p:spPr>
          <a:xfrm>
            <a:off x="3374072" y="3276935"/>
            <a:ext cx="1578618" cy="80818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12F5D74-4CA1-4710-805F-88FAA7130C49}"/>
              </a:ext>
            </a:extLst>
          </p:cNvPr>
          <p:cNvCxnSpPr>
            <a:stCxn id="9" idx="7"/>
            <a:endCxn id="6" idx="3"/>
          </p:cNvCxnSpPr>
          <p:nvPr/>
        </p:nvCxnSpPr>
        <p:spPr>
          <a:xfrm flipV="1">
            <a:off x="4191312" y="3276935"/>
            <a:ext cx="1578616" cy="80818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68FA4D72-403E-4DDA-AE9E-C24764422068}"/>
              </a:ext>
            </a:extLst>
          </p:cNvPr>
          <p:cNvSpPr txBox="1"/>
          <p:nvPr/>
        </p:nvSpPr>
        <p:spPr>
          <a:xfrm>
            <a:off x="84986" y="908720"/>
            <a:ext cx="30141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u="sng" dirty="0">
                <a:solidFill>
                  <a:srgbClr val="0000CC"/>
                </a:solidFill>
              </a:rPr>
              <a:t>GROW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CC"/>
                </a:solidFill>
              </a:rPr>
              <a:t>Compel attention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CC"/>
                </a:solidFill>
              </a:rPr>
              <a:t>Focus on precision/detail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CC"/>
                </a:solidFill>
              </a:rPr>
              <a:t>Feedback loop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3F123D1-D91F-4066-AA29-971D279CC1F1}"/>
              </a:ext>
            </a:extLst>
          </p:cNvPr>
          <p:cNvSpPr txBox="1"/>
          <p:nvPr/>
        </p:nvSpPr>
        <p:spPr>
          <a:xfrm>
            <a:off x="5220072" y="1204556"/>
            <a:ext cx="2599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66"/>
                </a:solidFill>
              </a:rPr>
              <a:t>What the client wants to focus on?</a:t>
            </a:r>
            <a:endParaRPr lang="en-GB" dirty="0">
              <a:solidFill>
                <a:srgbClr val="FF006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D3B59A-4BB6-424E-A0DB-51CF9D20626E}"/>
              </a:ext>
            </a:extLst>
          </p:cNvPr>
          <p:cNvSpPr txBox="1"/>
          <p:nvPr/>
        </p:nvSpPr>
        <p:spPr>
          <a:xfrm>
            <a:off x="6974472" y="2580042"/>
            <a:ext cx="2169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CC"/>
                </a:solidFill>
              </a:rPr>
              <a:t>What the client wants to happen?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287D760-0E9B-4B20-A1D5-F63F9154DDB9}"/>
              </a:ext>
            </a:extLst>
          </p:cNvPr>
          <p:cNvSpPr txBox="1"/>
          <p:nvPr/>
        </p:nvSpPr>
        <p:spPr>
          <a:xfrm>
            <a:off x="6417390" y="4153725"/>
            <a:ext cx="1988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9900"/>
                </a:solidFill>
              </a:rPr>
              <a:t>What is happening now?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3884D16-8384-4358-95ED-8F3BDAB143A0}"/>
              </a:ext>
            </a:extLst>
          </p:cNvPr>
          <p:cNvSpPr txBox="1"/>
          <p:nvPr/>
        </p:nvSpPr>
        <p:spPr>
          <a:xfrm>
            <a:off x="687831" y="4085121"/>
            <a:ext cx="1988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CC"/>
                </a:solidFill>
              </a:rPr>
              <a:t>What could the client do?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A33539B-843D-4609-8E1D-FCA10C1856AD}"/>
              </a:ext>
            </a:extLst>
          </p:cNvPr>
          <p:cNvSpPr txBox="1"/>
          <p:nvPr/>
        </p:nvSpPr>
        <p:spPr>
          <a:xfrm>
            <a:off x="89395" y="2580042"/>
            <a:ext cx="1988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CC"/>
                </a:solidFill>
              </a:rPr>
              <a:t>What will the  client do?</a:t>
            </a:r>
          </a:p>
        </p:txBody>
      </p:sp>
    </p:spTree>
    <p:extLst>
      <p:ext uri="{BB962C8B-B14F-4D97-AF65-F5344CB8AC3E}">
        <p14:creationId xmlns:p14="http://schemas.microsoft.com/office/powerpoint/2010/main" val="82064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62B74-5B7E-4794-8955-D719E608F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en-GB" b="1" dirty="0"/>
              <a:t>GROW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7BDAE7-359A-423F-A59C-E1284F839C3B}"/>
              </a:ext>
            </a:extLst>
          </p:cNvPr>
          <p:cNvSpPr/>
          <p:nvPr/>
        </p:nvSpPr>
        <p:spPr>
          <a:xfrm>
            <a:off x="241176" y="928222"/>
            <a:ext cx="866164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G</a:t>
            </a:r>
            <a:r>
              <a:rPr lang="en-GB" altLang="en-US" sz="4000" b="1" dirty="0">
                <a:latin typeface="Arial" panose="020B0604020202020204" pitchFamily="34" charset="0"/>
              </a:rPr>
              <a:t>oal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is the aim of the discussion?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do you want to achieve in the long term?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does success look like to you?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How much personal control or influence do you have over your goal?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would be a milestone along the way?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By when do you want to achieve it?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Is that positive, challenging and obtainable?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How will you measure it? </a:t>
            </a:r>
          </a:p>
        </p:txBody>
      </p:sp>
      <p:pic>
        <p:nvPicPr>
          <p:cNvPr id="7" name="Picture 6" descr="A picture containing building&#10;&#10;Description automatically generated">
            <a:extLst>
              <a:ext uri="{FF2B5EF4-FFF2-40B4-BE49-F238E27FC236}">
                <a16:creationId xmlns:a16="http://schemas.microsoft.com/office/drawing/2014/main" id="{E8EC1964-2AF3-40B1-A4C7-BEC3E2E592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376823" y="26477"/>
            <a:ext cx="2744674" cy="181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75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85B4B599-F5C0-403B-8188-BDFB85B12F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341652" y="31095"/>
            <a:ext cx="2802348" cy="21017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5B4C879-B828-4606-85B1-573F05EFF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840" y="31095"/>
            <a:ext cx="8229600" cy="73360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GROW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759CE1-24E7-45C7-AAF9-474A81AB41E4}"/>
              </a:ext>
            </a:extLst>
          </p:cNvPr>
          <p:cNvSpPr/>
          <p:nvPr/>
        </p:nvSpPr>
        <p:spPr>
          <a:xfrm>
            <a:off x="0" y="793721"/>
            <a:ext cx="912316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R</a:t>
            </a:r>
            <a:r>
              <a:rPr lang="en-GB" altLang="en-US" sz="2800" b="1" dirty="0">
                <a:latin typeface="Arial" panose="020B0604020202020204" pitchFamily="34" charset="0"/>
              </a:rPr>
              <a:t>eality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is happening right now (what, when, etc.)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Who is directly and indirectly involved?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If things aren’t going well, who else gets drawn in?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If things aren’t going well, what happens to you?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about the others involved, what happens to them?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have you done about this so far - what results?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How often have you tried?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is missing in this situation?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800" dirty="0">
                <a:latin typeface="Arial" panose="020B0604020202020204" pitchFamily="34" charset="0"/>
              </a:rPr>
              <a:t>What is stopping you finding a way forward?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69558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een sign with white text&#10;&#10;Description automatically generated">
            <a:extLst>
              <a:ext uri="{FF2B5EF4-FFF2-40B4-BE49-F238E27FC236}">
                <a16:creationId xmlns:a16="http://schemas.microsoft.com/office/drawing/2014/main" id="{1B51462B-18FA-4A9C-8D6B-8E0A6A2D9F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0" y="0"/>
            <a:ext cx="2376264" cy="17797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772137-C97F-4C71-884F-1581908D0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829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GROW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C83B3F-A69E-46B7-BAE6-1B95885D91C3}"/>
              </a:ext>
            </a:extLst>
          </p:cNvPr>
          <p:cNvSpPr/>
          <p:nvPr/>
        </p:nvSpPr>
        <p:spPr>
          <a:xfrm>
            <a:off x="161510" y="765707"/>
            <a:ext cx="88209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O</a:t>
            </a:r>
            <a:r>
              <a:rPr lang="en-GB" altLang="en-US" sz="2400" b="1" dirty="0">
                <a:latin typeface="Arial" panose="020B0604020202020204" pitchFamily="34" charset="0"/>
              </a:rPr>
              <a:t>ptions</a:t>
            </a:r>
            <a:r>
              <a:rPr lang="en-GB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endParaRPr lang="en-GB" altLang="en-US" sz="2400" b="1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What options do you have for steps to resolve this?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What else might you 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What would someone who handles this issue really well 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If you had more time, what else might you try?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If you had less time, what would you try?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Imagine that you had more energy and confidence – what would you try then?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If the constraints identified earlier were removed – what could you do then?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What </a:t>
            </a:r>
            <a:r>
              <a:rPr lang="en-GB" altLang="en-US" sz="2400" b="1" dirty="0">
                <a:latin typeface="Arial" panose="020B0604020202020204" pitchFamily="34" charset="0"/>
              </a:rPr>
              <a:t>should </a:t>
            </a:r>
            <a:r>
              <a:rPr lang="en-GB" altLang="en-US" sz="2400" dirty="0">
                <a:latin typeface="Arial" panose="020B0604020202020204" pitchFamily="34" charset="0"/>
              </a:rPr>
              <a:t>you 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panose="020B0604020202020204" pitchFamily="34" charset="0"/>
              </a:rPr>
              <a:t>What are the costs and benefits of this?</a:t>
            </a:r>
          </a:p>
        </p:txBody>
      </p:sp>
    </p:spTree>
    <p:extLst>
      <p:ext uri="{BB962C8B-B14F-4D97-AF65-F5344CB8AC3E}">
        <p14:creationId xmlns:p14="http://schemas.microsoft.com/office/powerpoint/2010/main" val="397099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AC32497-80EE-49C7-B28E-C4F0F9DEF6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6428508" y="125592"/>
            <a:ext cx="2613232" cy="17192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D44C59-8D17-4686-8DA4-F3AF87C2A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840" y="127497"/>
            <a:ext cx="8229600" cy="38101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GROW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155236-E10A-480A-ADF2-401FD1B3CE07}"/>
              </a:ext>
            </a:extLst>
          </p:cNvPr>
          <p:cNvSpPr/>
          <p:nvPr/>
        </p:nvSpPr>
        <p:spPr>
          <a:xfrm>
            <a:off x="97396" y="508513"/>
            <a:ext cx="89644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W</a:t>
            </a:r>
            <a:r>
              <a:rPr lang="en-GB" altLang="en-US" sz="2800" b="1" dirty="0">
                <a:latin typeface="Arial" panose="020B0604020202020204" pitchFamily="34" charset="0"/>
              </a:rPr>
              <a:t>ill </a:t>
            </a:r>
          </a:p>
          <a:p>
            <a:pPr algn="ctr"/>
            <a:endParaRPr lang="en-GB" altLang="en-US" sz="2400" b="1" dirty="0"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option or options do you choose?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To what extent does this meet all of your objectives?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are your criteria and measurement for success?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When, precisely will you start and finish each action stop?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could hinder you taking these steps?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will you do to eliminate these internal/external factors?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Who needs to know what you plans are?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support do you need, and from whom?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could I do to support you?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commitment on a scale of 1-10 do you have for taking these agreed actions?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prevents this from being 10?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What could you do or alter to raise your commitment to a 10?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Arial" panose="020B0604020202020204" pitchFamily="34" charset="0"/>
              </a:rPr>
              <a:t>Is there anything you want to talk about now?</a:t>
            </a:r>
          </a:p>
        </p:txBody>
      </p:sp>
    </p:spTree>
    <p:extLst>
      <p:ext uri="{BB962C8B-B14F-4D97-AF65-F5344CB8AC3E}">
        <p14:creationId xmlns:p14="http://schemas.microsoft.com/office/powerpoint/2010/main" val="794787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scription: http://www.trainingzone.co.uk/files/siftmedia-trainingzone/u85621/coaching_pyrami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223969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441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4431"/>
            <a:ext cx="6624588" cy="41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91680" y="4149080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7030A0"/>
                </a:solidFill>
              </a:rPr>
              <a:t>Build the contract, honour the contract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70C0"/>
                </a:solidFill>
              </a:rPr>
              <a:t>Passionate curiosity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2060"/>
                </a:solidFill>
              </a:rPr>
              <a:t>Trust in the future potential of all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B050"/>
                </a:solidFill>
              </a:rPr>
              <a:t>Letting go of status and outcomes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C00000"/>
                </a:solidFill>
              </a:rPr>
              <a:t>Speak your truth, face the facts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4564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5850C-9E85-431E-BD76-73CE4E2DB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5DC5D-A6B7-42C8-ACA3-572B74908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Feedback</a:t>
            </a:r>
          </a:p>
          <a:p>
            <a:r>
              <a:rPr lang="en-GB" dirty="0"/>
              <a:t>Accountability</a:t>
            </a:r>
          </a:p>
          <a:p>
            <a:r>
              <a:rPr lang="en-GB" dirty="0"/>
              <a:t>Courageous Goals</a:t>
            </a:r>
          </a:p>
          <a:p>
            <a:r>
              <a:rPr lang="en-GB" dirty="0"/>
              <a:t>Tension</a:t>
            </a:r>
          </a:p>
          <a:p>
            <a:r>
              <a:rPr lang="en-GB" dirty="0"/>
              <a:t>Systems Thinking</a:t>
            </a:r>
          </a:p>
        </p:txBody>
      </p:sp>
    </p:spTree>
    <p:extLst>
      <p:ext uri="{BB962C8B-B14F-4D97-AF65-F5344CB8AC3E}">
        <p14:creationId xmlns:p14="http://schemas.microsoft.com/office/powerpoint/2010/main" val="2451088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445E9-47B3-4CCB-AEE1-407795E53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648D2-5B28-460C-AB74-A7D06F8A8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Non-sequential approach</a:t>
            </a:r>
          </a:p>
          <a:p>
            <a:r>
              <a:rPr lang="en-GB" dirty="0"/>
              <a:t>Five equal cornerstones</a:t>
            </a:r>
          </a:p>
          <a:p>
            <a:r>
              <a:rPr lang="en-GB" dirty="0"/>
              <a:t>A way to approach the GROW model</a:t>
            </a:r>
          </a:p>
          <a:p>
            <a:r>
              <a:rPr lang="en-GB" dirty="0"/>
              <a:t>Add depth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0108A2-AC0A-4776-8318-A197A6C54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TSD60051013</a:t>
            </a:r>
          </a:p>
        </p:txBody>
      </p:sp>
    </p:spTree>
    <p:extLst>
      <p:ext uri="{BB962C8B-B14F-4D97-AF65-F5344CB8AC3E}">
        <p14:creationId xmlns:p14="http://schemas.microsoft.com/office/powerpoint/2010/main" val="63740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346F0-F3AA-4052-BBD2-ACC2CD86C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 &amp; FACTS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B69307-BB3C-451C-868B-686CAEE8D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TSD60051013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3B24979-83A1-426A-ADB0-F0760095A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906876"/>
              </p:ext>
            </p:extLst>
          </p:nvPr>
        </p:nvGraphicFramePr>
        <p:xfrm>
          <a:off x="899592" y="1417638"/>
          <a:ext cx="7560841" cy="3883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085">
                  <a:extLst>
                    <a:ext uri="{9D8B030D-6E8A-4147-A177-3AD203B41FA5}">
                      <a16:colId xmlns:a16="http://schemas.microsoft.com/office/drawing/2014/main" val="806714089"/>
                    </a:ext>
                  </a:extLst>
                </a:gridCol>
                <a:gridCol w="1419196">
                  <a:extLst>
                    <a:ext uri="{9D8B030D-6E8A-4147-A177-3AD203B41FA5}">
                      <a16:colId xmlns:a16="http://schemas.microsoft.com/office/drawing/2014/main" val="2562722569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155320006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2843608573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4137881441"/>
                    </a:ext>
                  </a:extLst>
                </a:gridCol>
                <a:gridCol w="1260140">
                  <a:extLst>
                    <a:ext uri="{9D8B030D-6E8A-4147-A177-3AD203B41FA5}">
                      <a16:colId xmlns:a16="http://schemas.microsoft.com/office/drawing/2014/main" val="1043905528"/>
                    </a:ext>
                  </a:extLst>
                </a:gridCol>
              </a:tblGrid>
              <a:tr h="77671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F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5209693"/>
                  </a:ext>
                </a:extLst>
              </a:tr>
              <a:tr h="776714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7648168"/>
                  </a:ext>
                </a:extLst>
              </a:tr>
              <a:tr h="776714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R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0941110"/>
                  </a:ext>
                </a:extLst>
              </a:tr>
              <a:tr h="776714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O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20395"/>
                  </a:ext>
                </a:extLst>
              </a:tr>
              <a:tr h="776714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707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3323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Build the contract, honour the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7030A0"/>
                </a:solidFill>
              </a:rPr>
              <a:t>Coaching contracts need to be specific if they are to be honoured and include:</a:t>
            </a:r>
          </a:p>
          <a:p>
            <a:pPr lvl="1"/>
            <a:r>
              <a:rPr lang="en-GB" sz="2000" dirty="0">
                <a:solidFill>
                  <a:srgbClr val="7030A0"/>
                </a:solidFill>
              </a:rPr>
              <a:t>No. of sessions &amp; their duration</a:t>
            </a:r>
          </a:p>
          <a:p>
            <a:pPr lvl="1"/>
            <a:r>
              <a:rPr lang="en-GB" sz="2000" dirty="0">
                <a:solidFill>
                  <a:srgbClr val="7030A0"/>
                </a:solidFill>
              </a:rPr>
              <a:t>Cancellation arrangements</a:t>
            </a:r>
          </a:p>
          <a:p>
            <a:pPr lvl="1"/>
            <a:r>
              <a:rPr lang="en-GB" sz="2000" dirty="0">
                <a:solidFill>
                  <a:srgbClr val="7030A0"/>
                </a:solidFill>
              </a:rPr>
              <a:t>Ethical standards</a:t>
            </a:r>
          </a:p>
          <a:p>
            <a:pPr lvl="1"/>
            <a:r>
              <a:rPr lang="en-GB" sz="2000" dirty="0">
                <a:solidFill>
                  <a:srgbClr val="7030A0"/>
                </a:solidFill>
              </a:rPr>
              <a:t>Confidentiality </a:t>
            </a:r>
          </a:p>
          <a:p>
            <a:pPr lvl="1"/>
            <a:r>
              <a:rPr lang="en-GB" sz="2000" dirty="0">
                <a:solidFill>
                  <a:srgbClr val="7030A0"/>
                </a:solidFill>
              </a:rPr>
              <a:t>Boundaries</a:t>
            </a:r>
          </a:p>
          <a:p>
            <a:pPr lvl="1"/>
            <a:r>
              <a:rPr lang="en-GB" sz="2000" dirty="0">
                <a:solidFill>
                  <a:srgbClr val="7030A0"/>
                </a:solidFill>
              </a:rPr>
              <a:t>Arrangements for ending and evaluation</a:t>
            </a:r>
          </a:p>
          <a:p>
            <a:pPr marL="457200" lvl="1" indent="0">
              <a:buNone/>
            </a:pPr>
            <a:endParaRPr lang="en-GB" sz="2000" dirty="0"/>
          </a:p>
          <a:p>
            <a:pPr marL="457200" lvl="1" indent="0">
              <a:buNone/>
            </a:pPr>
            <a:r>
              <a:rPr lang="en-GB" sz="3200" i="1" dirty="0">
                <a:solidFill>
                  <a:srgbClr val="002060"/>
                </a:solidFill>
              </a:rPr>
              <a:t>Make coaching agreements like covenants</a:t>
            </a:r>
          </a:p>
          <a:p>
            <a:pPr marL="457200" lvl="1" indent="0">
              <a:buNone/>
            </a:pPr>
            <a:endParaRPr lang="en-GB" sz="2000" dirty="0"/>
          </a:p>
          <a:p>
            <a:pPr lvl="1"/>
            <a:endParaRPr lang="en-GB" sz="3200" dirty="0"/>
          </a:p>
          <a:p>
            <a:pPr marL="457200" lvl="1" indent="0">
              <a:buNone/>
            </a:pP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15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Passionate curiosity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Passionate people care and curious people are interested and want to find out more </a:t>
            </a:r>
          </a:p>
          <a:p>
            <a:r>
              <a:rPr lang="en-GB" dirty="0">
                <a:solidFill>
                  <a:srgbClr val="C00000"/>
                </a:solidFill>
              </a:rPr>
              <a:t>A passionately curious coach will ask and listen to understand 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E11D9D57-8745-4402-8D1C-408B2EA89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652119" y="3595050"/>
            <a:ext cx="3492751" cy="207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4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Trust in the future potential of all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Believe in the coachee's greatness</a:t>
            </a:r>
          </a:p>
          <a:p>
            <a:r>
              <a:rPr lang="en-GB" dirty="0">
                <a:solidFill>
                  <a:srgbClr val="7030A0"/>
                </a:solidFill>
              </a:rPr>
              <a:t>The role of a coach is to see potential where no one else sees 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434675-C693-4913-8561-877180387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3425378"/>
            <a:ext cx="4682877" cy="230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Letting go of status and outcomes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The coach is in service of the coachee and sponsoring organisation</a:t>
            </a:r>
          </a:p>
          <a:p>
            <a:r>
              <a:rPr lang="en-GB" dirty="0">
                <a:solidFill>
                  <a:srgbClr val="0070C0"/>
                </a:solidFill>
              </a:rPr>
              <a:t>The coach must let go of power and status</a:t>
            </a:r>
          </a:p>
          <a:p>
            <a:r>
              <a:rPr lang="en-GB" dirty="0">
                <a:solidFill>
                  <a:srgbClr val="00B050"/>
                </a:solidFill>
              </a:rPr>
              <a:t>Effective coaches do not need to know the answer</a:t>
            </a:r>
          </a:p>
        </p:txBody>
      </p:sp>
    </p:spTree>
    <p:extLst>
      <p:ext uri="{BB962C8B-B14F-4D97-AF65-F5344CB8AC3E}">
        <p14:creationId xmlns:p14="http://schemas.microsoft.com/office/powerpoint/2010/main" val="282128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Speak your truth, face the 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Speaking our truth and facing the facts will represent a key enabler </a:t>
            </a:r>
          </a:p>
          <a:p>
            <a:r>
              <a:rPr lang="en-GB" dirty="0">
                <a:solidFill>
                  <a:srgbClr val="0070C0"/>
                </a:solidFill>
              </a:rPr>
              <a:t>Give the coachee permission to practice direct and honest communication.</a:t>
            </a:r>
          </a:p>
        </p:txBody>
      </p:sp>
      <p:pic>
        <p:nvPicPr>
          <p:cNvPr id="5" name="Picture 4" descr="A picture containing plant&#10;&#10;Description automatically generated">
            <a:extLst>
              <a:ext uri="{FF2B5EF4-FFF2-40B4-BE49-F238E27FC236}">
                <a16:creationId xmlns:a16="http://schemas.microsoft.com/office/drawing/2014/main" id="{926A64B3-6FAC-4597-9AB8-32D995EC29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732240" y="4058752"/>
            <a:ext cx="2304184" cy="163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83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Blakey, J and Day, I. (2012). </a:t>
            </a:r>
            <a:r>
              <a:rPr lang="en-GB" i="1" dirty="0"/>
              <a:t>The core principle of Challenging Coaching</a:t>
            </a:r>
            <a:r>
              <a:rPr lang="en-GB" dirty="0"/>
              <a:t>- [online] Trainingzone.co.uk. Available from: http://www.trainingzone.co.uk/topic/coaching/core-principles-challenging-coaching-pt2/175349. [Accessed 1 March 2015] </a:t>
            </a:r>
          </a:p>
        </p:txBody>
      </p:sp>
    </p:spTree>
    <p:extLst>
      <p:ext uri="{BB962C8B-B14F-4D97-AF65-F5344CB8AC3E}">
        <p14:creationId xmlns:p14="http://schemas.microsoft.com/office/powerpoint/2010/main" val="16940045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38BA25-F9E8-4E5F-8651-2D8A963FA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0" y="45042"/>
            <a:ext cx="9144000" cy="56531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C89C35-4F29-4E58-BE04-20D965CAE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2312-1B24-4FA6-B2A2-0A29923A8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100427"/>
            <a:ext cx="8964488" cy="29007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Take 5 minutes to reflect upon tonight – what have you learnt?  </a:t>
            </a:r>
          </a:p>
          <a:p>
            <a:r>
              <a:rPr lang="en-GB" dirty="0">
                <a:solidFill>
                  <a:srgbClr val="FFFF00"/>
                </a:solidFill>
              </a:rPr>
              <a:t>Any key areas you want to research further? 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with your assignment?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in your career?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1590A9-85E1-44C4-8875-F82C6BB63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53492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406</TotalTime>
  <Words>1458</Words>
  <Application>Microsoft Office PowerPoint</Application>
  <PresentationFormat>On-screen Show (4:3)</PresentationFormat>
  <Paragraphs>313</Paragraphs>
  <Slides>30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Antique Olive Compact</vt:lpstr>
      <vt:lpstr>Arial</vt:lpstr>
      <vt:lpstr>Calibri</vt:lpstr>
      <vt:lpstr>Myriad Pro</vt:lpstr>
      <vt:lpstr>Times New Roman</vt:lpstr>
      <vt:lpstr>Wingdings</vt:lpstr>
      <vt:lpstr>20140311PresentationUWTSDTemplate</vt:lpstr>
      <vt:lpstr>BMSK6005 Coaching &amp; Mentoring Skills of the Workplace</vt:lpstr>
      <vt:lpstr>Review</vt:lpstr>
      <vt:lpstr>Coaching</vt:lpstr>
      <vt:lpstr>Kurt Lewin</vt:lpstr>
      <vt:lpstr>Three Core Values</vt:lpstr>
      <vt:lpstr>Three Core Values</vt:lpstr>
      <vt:lpstr>Starting Point</vt:lpstr>
      <vt:lpstr>Self-Image</vt:lpstr>
      <vt:lpstr>Ethics Framework</vt:lpstr>
      <vt:lpstr>Ethics</vt:lpstr>
      <vt:lpstr>Value of an Ethical Framework to Coaching</vt:lpstr>
      <vt:lpstr>Ethics &amp; Supervision</vt:lpstr>
      <vt:lpstr>JOHARI Window</vt:lpstr>
      <vt:lpstr>GROW Model</vt:lpstr>
      <vt:lpstr>GROW</vt:lpstr>
      <vt:lpstr>GROW</vt:lpstr>
      <vt:lpstr>GROW</vt:lpstr>
      <vt:lpstr>GROW</vt:lpstr>
      <vt:lpstr>PowerPoint Presentation</vt:lpstr>
      <vt:lpstr>PowerPoint Presentation</vt:lpstr>
      <vt:lpstr>FACTS</vt:lpstr>
      <vt:lpstr>FACTS</vt:lpstr>
      <vt:lpstr>GROW &amp; FACTS</vt:lpstr>
      <vt:lpstr>Build the contract, honour the contract</vt:lpstr>
      <vt:lpstr>Passionate curiosity </vt:lpstr>
      <vt:lpstr>Trust in the future potential of all </vt:lpstr>
      <vt:lpstr>Letting go of status and outcomes </vt:lpstr>
      <vt:lpstr>Speak your truth, face the facts</vt:lpstr>
      <vt:lpstr>Reference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core principles of coaching</dc:title>
  <dc:creator>Andrew Maund</dc:creator>
  <cp:lastModifiedBy>Paul Tinkler</cp:lastModifiedBy>
  <cp:revision>11</cp:revision>
  <dcterms:created xsi:type="dcterms:W3CDTF">2015-03-03T13:29:53Z</dcterms:created>
  <dcterms:modified xsi:type="dcterms:W3CDTF">2019-03-28T17:58:26Z</dcterms:modified>
</cp:coreProperties>
</file>