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5.xml" ContentType="application/vnd.openxmlformats-officedocument.theme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theme/theme6.xml" ContentType="application/vnd.openxmlformats-officedocument.theme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16" r:id="rId3"/>
    <p:sldMasterId id="2147483852" r:id="rId4"/>
    <p:sldMasterId id="2147483837" r:id="rId5"/>
    <p:sldMasterId id="2147483661" r:id="rId6"/>
    <p:sldMasterId id="2147483677" r:id="rId7"/>
  </p:sldMasterIdLst>
  <p:notesMasterIdLst>
    <p:notesMasterId r:id="rId119"/>
  </p:notesMasterIdLst>
  <p:sldIdLst>
    <p:sldId id="257" r:id="rId8"/>
    <p:sldId id="258" r:id="rId9"/>
    <p:sldId id="259" r:id="rId10"/>
    <p:sldId id="369" r:id="rId11"/>
    <p:sldId id="260" r:id="rId12"/>
    <p:sldId id="261" r:id="rId13"/>
    <p:sldId id="262" r:id="rId14"/>
    <p:sldId id="263" r:id="rId15"/>
    <p:sldId id="264" r:id="rId16"/>
    <p:sldId id="269" r:id="rId17"/>
    <p:sldId id="270" r:id="rId18"/>
    <p:sldId id="268" r:id="rId19"/>
    <p:sldId id="271" r:id="rId20"/>
    <p:sldId id="273" r:id="rId21"/>
    <p:sldId id="275" r:id="rId22"/>
    <p:sldId id="274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295" r:id="rId43"/>
    <p:sldId id="296" r:id="rId44"/>
    <p:sldId id="297" r:id="rId45"/>
    <p:sldId id="298" r:id="rId46"/>
    <p:sldId id="299" r:id="rId47"/>
    <p:sldId id="300" r:id="rId48"/>
    <p:sldId id="301" r:id="rId49"/>
    <p:sldId id="302" r:id="rId50"/>
    <p:sldId id="303" r:id="rId51"/>
    <p:sldId id="304" r:id="rId52"/>
    <p:sldId id="305" r:id="rId53"/>
    <p:sldId id="306" r:id="rId54"/>
    <p:sldId id="307" r:id="rId55"/>
    <p:sldId id="308" r:id="rId56"/>
    <p:sldId id="309" r:id="rId57"/>
    <p:sldId id="310" r:id="rId58"/>
    <p:sldId id="311" r:id="rId59"/>
    <p:sldId id="312" r:id="rId60"/>
    <p:sldId id="313" r:id="rId61"/>
    <p:sldId id="325" r:id="rId62"/>
    <p:sldId id="317" r:id="rId63"/>
    <p:sldId id="326" r:id="rId64"/>
    <p:sldId id="327" r:id="rId65"/>
    <p:sldId id="324" r:id="rId66"/>
    <p:sldId id="365" r:id="rId67"/>
    <p:sldId id="314" r:id="rId68"/>
    <p:sldId id="318" r:id="rId69"/>
    <p:sldId id="328" r:id="rId70"/>
    <p:sldId id="320" r:id="rId71"/>
    <p:sldId id="322" r:id="rId72"/>
    <p:sldId id="323" r:id="rId73"/>
    <p:sldId id="319" r:id="rId74"/>
    <p:sldId id="321" r:id="rId75"/>
    <p:sldId id="329" r:id="rId76"/>
    <p:sldId id="330" r:id="rId77"/>
    <p:sldId id="331" r:id="rId78"/>
    <p:sldId id="315" r:id="rId79"/>
    <p:sldId id="332" r:id="rId80"/>
    <p:sldId id="333" r:id="rId81"/>
    <p:sldId id="334" r:id="rId82"/>
    <p:sldId id="335" r:id="rId83"/>
    <p:sldId id="336" r:id="rId84"/>
    <p:sldId id="337" r:id="rId85"/>
    <p:sldId id="338" r:id="rId86"/>
    <p:sldId id="339" r:id="rId87"/>
    <p:sldId id="340" r:id="rId88"/>
    <p:sldId id="341" r:id="rId89"/>
    <p:sldId id="342" r:id="rId90"/>
    <p:sldId id="343" r:id="rId91"/>
    <p:sldId id="344" r:id="rId92"/>
    <p:sldId id="345" r:id="rId93"/>
    <p:sldId id="346" r:id="rId94"/>
    <p:sldId id="347" r:id="rId95"/>
    <p:sldId id="348" r:id="rId96"/>
    <p:sldId id="349" r:id="rId97"/>
    <p:sldId id="350" r:id="rId98"/>
    <p:sldId id="351" r:id="rId99"/>
    <p:sldId id="352" r:id="rId100"/>
    <p:sldId id="353" r:id="rId101"/>
    <p:sldId id="354" r:id="rId102"/>
    <p:sldId id="355" r:id="rId103"/>
    <p:sldId id="316" r:id="rId104"/>
    <p:sldId id="356" r:id="rId105"/>
    <p:sldId id="357" r:id="rId106"/>
    <p:sldId id="358" r:id="rId107"/>
    <p:sldId id="359" r:id="rId108"/>
    <p:sldId id="360" r:id="rId109"/>
    <p:sldId id="363" r:id="rId110"/>
    <p:sldId id="362" r:id="rId111"/>
    <p:sldId id="364" r:id="rId112"/>
    <p:sldId id="367" r:id="rId113"/>
    <p:sldId id="368" r:id="rId114"/>
    <p:sldId id="366" r:id="rId115"/>
    <p:sldId id="267" r:id="rId116"/>
    <p:sldId id="266" r:id="rId117"/>
    <p:sldId id="265" r:id="rId1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5AD6E1-03D3-C2EE-17BF-FDA4D7FFC7BB}" v="693" dt="2023-10-02T15:13:58.2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9.xml"/><Relationship Id="rId117" Type="http://schemas.openxmlformats.org/officeDocument/2006/relationships/slide" Target="slides/slide110.xml"/><Relationship Id="rId21" Type="http://schemas.openxmlformats.org/officeDocument/2006/relationships/slide" Target="slides/slide14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63" Type="http://schemas.openxmlformats.org/officeDocument/2006/relationships/slide" Target="slides/slide56.xml"/><Relationship Id="rId68" Type="http://schemas.openxmlformats.org/officeDocument/2006/relationships/slide" Target="slides/slide61.xml"/><Relationship Id="rId84" Type="http://schemas.openxmlformats.org/officeDocument/2006/relationships/slide" Target="slides/slide77.xml"/><Relationship Id="rId89" Type="http://schemas.openxmlformats.org/officeDocument/2006/relationships/slide" Target="slides/slide82.xml"/><Relationship Id="rId112" Type="http://schemas.openxmlformats.org/officeDocument/2006/relationships/slide" Target="slides/slide105.xml"/><Relationship Id="rId16" Type="http://schemas.openxmlformats.org/officeDocument/2006/relationships/slide" Target="slides/slide9.xml"/><Relationship Id="rId107" Type="http://schemas.openxmlformats.org/officeDocument/2006/relationships/slide" Target="slides/slide100.xml"/><Relationship Id="rId11" Type="http://schemas.openxmlformats.org/officeDocument/2006/relationships/slide" Target="slides/slide4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53" Type="http://schemas.openxmlformats.org/officeDocument/2006/relationships/slide" Target="slides/slide46.xml"/><Relationship Id="rId58" Type="http://schemas.openxmlformats.org/officeDocument/2006/relationships/slide" Target="slides/slide51.xml"/><Relationship Id="rId74" Type="http://schemas.openxmlformats.org/officeDocument/2006/relationships/slide" Target="slides/slide67.xml"/><Relationship Id="rId79" Type="http://schemas.openxmlformats.org/officeDocument/2006/relationships/slide" Target="slides/slide72.xml"/><Relationship Id="rId102" Type="http://schemas.openxmlformats.org/officeDocument/2006/relationships/slide" Target="slides/slide95.xml"/><Relationship Id="rId123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90" Type="http://schemas.openxmlformats.org/officeDocument/2006/relationships/slide" Target="slides/slide83.xml"/><Relationship Id="rId95" Type="http://schemas.openxmlformats.org/officeDocument/2006/relationships/slide" Target="slides/slide88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64" Type="http://schemas.openxmlformats.org/officeDocument/2006/relationships/slide" Target="slides/slide57.xml"/><Relationship Id="rId69" Type="http://schemas.openxmlformats.org/officeDocument/2006/relationships/slide" Target="slides/slide62.xml"/><Relationship Id="rId113" Type="http://schemas.openxmlformats.org/officeDocument/2006/relationships/slide" Target="slides/slide106.xml"/><Relationship Id="rId118" Type="http://schemas.openxmlformats.org/officeDocument/2006/relationships/slide" Target="slides/slide111.xml"/><Relationship Id="rId80" Type="http://schemas.openxmlformats.org/officeDocument/2006/relationships/slide" Target="slides/slide73.xml"/><Relationship Id="rId85" Type="http://schemas.openxmlformats.org/officeDocument/2006/relationships/slide" Target="slides/slide78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59" Type="http://schemas.openxmlformats.org/officeDocument/2006/relationships/slide" Target="slides/slide52.xml"/><Relationship Id="rId103" Type="http://schemas.openxmlformats.org/officeDocument/2006/relationships/slide" Target="slides/slide96.xml"/><Relationship Id="rId108" Type="http://schemas.openxmlformats.org/officeDocument/2006/relationships/slide" Target="slides/slide101.xml"/><Relationship Id="rId124" Type="http://schemas.microsoft.com/office/2016/11/relationships/changesInfo" Target="changesInfos/changesInfo1.xml"/><Relationship Id="rId54" Type="http://schemas.openxmlformats.org/officeDocument/2006/relationships/slide" Target="slides/slide47.xml"/><Relationship Id="rId70" Type="http://schemas.openxmlformats.org/officeDocument/2006/relationships/slide" Target="slides/slide63.xml"/><Relationship Id="rId75" Type="http://schemas.openxmlformats.org/officeDocument/2006/relationships/slide" Target="slides/slide68.xml"/><Relationship Id="rId91" Type="http://schemas.openxmlformats.org/officeDocument/2006/relationships/slide" Target="slides/slide84.xml"/><Relationship Id="rId96" Type="http://schemas.openxmlformats.org/officeDocument/2006/relationships/slide" Target="slides/slide89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49" Type="http://schemas.openxmlformats.org/officeDocument/2006/relationships/slide" Target="slides/slide42.xml"/><Relationship Id="rId114" Type="http://schemas.openxmlformats.org/officeDocument/2006/relationships/slide" Target="slides/slide107.xml"/><Relationship Id="rId119" Type="http://schemas.openxmlformats.org/officeDocument/2006/relationships/notesMaster" Target="notesMasters/notesMaster1.xml"/><Relationship Id="rId44" Type="http://schemas.openxmlformats.org/officeDocument/2006/relationships/slide" Target="slides/slide37.xml"/><Relationship Id="rId60" Type="http://schemas.openxmlformats.org/officeDocument/2006/relationships/slide" Target="slides/slide53.xml"/><Relationship Id="rId65" Type="http://schemas.openxmlformats.org/officeDocument/2006/relationships/slide" Target="slides/slide58.xml"/><Relationship Id="rId81" Type="http://schemas.openxmlformats.org/officeDocument/2006/relationships/slide" Target="slides/slide74.xml"/><Relationship Id="rId86" Type="http://schemas.openxmlformats.org/officeDocument/2006/relationships/slide" Target="slides/slide79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39" Type="http://schemas.openxmlformats.org/officeDocument/2006/relationships/slide" Target="slides/slide32.xml"/><Relationship Id="rId109" Type="http://schemas.openxmlformats.org/officeDocument/2006/relationships/slide" Target="slides/slide102.xml"/><Relationship Id="rId34" Type="http://schemas.openxmlformats.org/officeDocument/2006/relationships/slide" Target="slides/slide27.xml"/><Relationship Id="rId50" Type="http://schemas.openxmlformats.org/officeDocument/2006/relationships/slide" Target="slides/slide43.xml"/><Relationship Id="rId55" Type="http://schemas.openxmlformats.org/officeDocument/2006/relationships/slide" Target="slides/slide48.xml"/><Relationship Id="rId76" Type="http://schemas.openxmlformats.org/officeDocument/2006/relationships/slide" Target="slides/slide69.xml"/><Relationship Id="rId97" Type="http://schemas.openxmlformats.org/officeDocument/2006/relationships/slide" Target="slides/slide90.xml"/><Relationship Id="rId104" Type="http://schemas.openxmlformats.org/officeDocument/2006/relationships/slide" Target="slides/slide97.xml"/><Relationship Id="rId120" Type="http://schemas.openxmlformats.org/officeDocument/2006/relationships/presProps" Target="presProps.xml"/><Relationship Id="rId125" Type="http://schemas.microsoft.com/office/2015/10/relationships/revisionInfo" Target="revisionInfo.xml"/><Relationship Id="rId7" Type="http://schemas.openxmlformats.org/officeDocument/2006/relationships/slideMaster" Target="slideMasters/slideMaster7.xml"/><Relationship Id="rId71" Type="http://schemas.openxmlformats.org/officeDocument/2006/relationships/slide" Target="slides/slide64.xml"/><Relationship Id="rId92" Type="http://schemas.openxmlformats.org/officeDocument/2006/relationships/slide" Target="slides/slide85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2.xml"/><Relationship Id="rId24" Type="http://schemas.openxmlformats.org/officeDocument/2006/relationships/slide" Target="slides/slide17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66" Type="http://schemas.openxmlformats.org/officeDocument/2006/relationships/slide" Target="slides/slide59.xml"/><Relationship Id="rId87" Type="http://schemas.openxmlformats.org/officeDocument/2006/relationships/slide" Target="slides/slide80.xml"/><Relationship Id="rId110" Type="http://schemas.openxmlformats.org/officeDocument/2006/relationships/slide" Target="slides/slide103.xml"/><Relationship Id="rId115" Type="http://schemas.openxmlformats.org/officeDocument/2006/relationships/slide" Target="slides/slide108.xml"/><Relationship Id="rId61" Type="http://schemas.openxmlformats.org/officeDocument/2006/relationships/slide" Target="slides/slide54.xml"/><Relationship Id="rId82" Type="http://schemas.openxmlformats.org/officeDocument/2006/relationships/slide" Target="slides/slide75.xml"/><Relationship Id="rId19" Type="http://schemas.openxmlformats.org/officeDocument/2006/relationships/slide" Target="slides/slide12.xml"/><Relationship Id="rId14" Type="http://schemas.openxmlformats.org/officeDocument/2006/relationships/slide" Target="slides/slide7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56" Type="http://schemas.openxmlformats.org/officeDocument/2006/relationships/slide" Target="slides/slide49.xml"/><Relationship Id="rId77" Type="http://schemas.openxmlformats.org/officeDocument/2006/relationships/slide" Target="slides/slide70.xml"/><Relationship Id="rId100" Type="http://schemas.openxmlformats.org/officeDocument/2006/relationships/slide" Target="slides/slide93.xml"/><Relationship Id="rId105" Type="http://schemas.openxmlformats.org/officeDocument/2006/relationships/slide" Target="slides/slide98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72" Type="http://schemas.openxmlformats.org/officeDocument/2006/relationships/slide" Target="slides/slide65.xml"/><Relationship Id="rId93" Type="http://schemas.openxmlformats.org/officeDocument/2006/relationships/slide" Target="slides/slide86.xml"/><Relationship Id="rId98" Type="http://schemas.openxmlformats.org/officeDocument/2006/relationships/slide" Target="slides/slide91.xml"/><Relationship Id="rId12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5" Type="http://schemas.openxmlformats.org/officeDocument/2006/relationships/slide" Target="slides/slide18.xml"/><Relationship Id="rId46" Type="http://schemas.openxmlformats.org/officeDocument/2006/relationships/slide" Target="slides/slide39.xml"/><Relationship Id="rId67" Type="http://schemas.openxmlformats.org/officeDocument/2006/relationships/slide" Target="slides/slide60.xml"/><Relationship Id="rId116" Type="http://schemas.openxmlformats.org/officeDocument/2006/relationships/slide" Target="slides/slide10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62" Type="http://schemas.openxmlformats.org/officeDocument/2006/relationships/slide" Target="slides/slide55.xml"/><Relationship Id="rId83" Type="http://schemas.openxmlformats.org/officeDocument/2006/relationships/slide" Target="slides/slide76.xml"/><Relationship Id="rId88" Type="http://schemas.openxmlformats.org/officeDocument/2006/relationships/slide" Target="slides/slide81.xml"/><Relationship Id="rId111" Type="http://schemas.openxmlformats.org/officeDocument/2006/relationships/slide" Target="slides/slide104.xml"/><Relationship Id="rId15" Type="http://schemas.openxmlformats.org/officeDocument/2006/relationships/slide" Target="slides/slide8.xml"/><Relationship Id="rId36" Type="http://schemas.openxmlformats.org/officeDocument/2006/relationships/slide" Target="slides/slide29.xml"/><Relationship Id="rId57" Type="http://schemas.openxmlformats.org/officeDocument/2006/relationships/slide" Target="slides/slide50.xml"/><Relationship Id="rId106" Type="http://schemas.openxmlformats.org/officeDocument/2006/relationships/slide" Target="slides/slide99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52" Type="http://schemas.openxmlformats.org/officeDocument/2006/relationships/slide" Target="slides/slide45.xml"/><Relationship Id="rId73" Type="http://schemas.openxmlformats.org/officeDocument/2006/relationships/slide" Target="slides/slide66.xml"/><Relationship Id="rId78" Type="http://schemas.openxmlformats.org/officeDocument/2006/relationships/slide" Target="slides/slide71.xml"/><Relationship Id="rId94" Type="http://schemas.openxmlformats.org/officeDocument/2006/relationships/slide" Target="slides/slide87.xml"/><Relationship Id="rId99" Type="http://schemas.openxmlformats.org/officeDocument/2006/relationships/slide" Target="slides/slide92.xml"/><Relationship Id="rId101" Type="http://schemas.openxmlformats.org/officeDocument/2006/relationships/slide" Target="slides/slide94.xml"/><Relationship Id="rId122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EE5AD6E1-03D3-C2EE-17BF-FDA4D7FFC7BB}"/>
    <pc:docChg chg="addSld delSld modSld sldOrd addMainMaster modMainMaster">
      <pc:chgData name="Mari Powell" userId="S::mari.powell@uwtsd.ac.uk::a1b98dd7-29dc-4131-8e37-1423e6a9ecca" providerId="AD" clId="Web-{EE5AD6E1-03D3-C2EE-17BF-FDA4D7FFC7BB}" dt="2023-10-02T15:13:52.870" v="487" actId="20577"/>
      <pc:docMkLst>
        <pc:docMk/>
      </pc:docMkLst>
      <pc:sldChg chg="del">
        <pc:chgData name="Mari Powell" userId="S::mari.powell@uwtsd.ac.uk::a1b98dd7-29dc-4131-8e37-1423e6a9ecca" providerId="AD" clId="Web-{EE5AD6E1-03D3-C2EE-17BF-FDA4D7FFC7BB}" dt="2023-10-02T11:35:20.258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EE5AD6E1-03D3-C2EE-17BF-FDA4D7FFC7BB}" dt="2023-10-02T11:36:24.091" v="3" actId="20577"/>
        <pc:sldMkLst>
          <pc:docMk/>
          <pc:sldMk cId="2769129985" sldId="257"/>
        </pc:sldMkLst>
        <pc:spChg chg="mod">
          <ac:chgData name="Mari Powell" userId="S::mari.powell@uwtsd.ac.uk::a1b98dd7-29dc-4131-8e37-1423e6a9ecca" providerId="AD" clId="Web-{EE5AD6E1-03D3-C2EE-17BF-FDA4D7FFC7BB}" dt="2023-10-02T11:36:24.091" v="3" actId="20577"/>
          <ac:spMkLst>
            <pc:docMk/>
            <pc:sldMk cId="2769129985" sldId="257"/>
            <ac:spMk id="4" creationId="{5062BA96-231F-369E-477C-F092AC95A812}"/>
          </ac:spMkLst>
        </pc:spChg>
      </pc:sldChg>
      <pc:sldChg chg="delSp modSp add">
        <pc:chgData name="Mari Powell" userId="S::mari.powell@uwtsd.ac.uk::a1b98dd7-29dc-4131-8e37-1423e6a9ecca" providerId="AD" clId="Web-{EE5AD6E1-03D3-C2EE-17BF-FDA4D7FFC7BB}" dt="2023-10-02T11:36:48.875" v="21" actId="20577"/>
        <pc:sldMkLst>
          <pc:docMk/>
          <pc:sldMk cId="2265964787" sldId="258"/>
        </pc:sldMkLst>
        <pc:spChg chg="del">
          <ac:chgData name="Mari Powell" userId="S::mari.powell@uwtsd.ac.uk::a1b98dd7-29dc-4131-8e37-1423e6a9ecca" providerId="AD" clId="Web-{EE5AD6E1-03D3-C2EE-17BF-FDA4D7FFC7BB}" dt="2023-10-02T11:36:34.670" v="5"/>
          <ac:spMkLst>
            <pc:docMk/>
            <pc:sldMk cId="2265964787" sldId="258"/>
            <ac:spMk id="2" creationId="{286B56DF-4B89-7F78-C387-33E844A69D7A}"/>
          </ac:spMkLst>
        </pc:spChg>
        <pc:spChg chg="mod">
          <ac:chgData name="Mari Powell" userId="S::mari.powell@uwtsd.ac.uk::a1b98dd7-29dc-4131-8e37-1423e6a9ecca" providerId="AD" clId="Web-{EE5AD6E1-03D3-C2EE-17BF-FDA4D7FFC7BB}" dt="2023-10-02T11:36:48.875" v="21" actId="20577"/>
          <ac:spMkLst>
            <pc:docMk/>
            <pc:sldMk cId="2265964787" sldId="258"/>
            <ac:spMk id="14" creationId="{E97A95B0-7711-BF8D-255F-4ED0379880D7}"/>
          </ac:spMkLst>
        </pc:spChg>
      </pc:sldChg>
      <pc:sldChg chg="addSp delSp modSp add">
        <pc:chgData name="Mari Powell" userId="S::mari.powell@uwtsd.ac.uk::a1b98dd7-29dc-4131-8e37-1423e6a9ecca" providerId="AD" clId="Web-{EE5AD6E1-03D3-C2EE-17BF-FDA4D7FFC7BB}" dt="2023-10-02T11:40:48.332" v="31" actId="1076"/>
        <pc:sldMkLst>
          <pc:docMk/>
          <pc:sldMk cId="1922710075" sldId="259"/>
        </pc:sldMkLst>
        <pc:picChg chg="del">
          <ac:chgData name="Mari Powell" userId="S::mari.powell@uwtsd.ac.uk::a1b98dd7-29dc-4131-8e37-1423e6a9ecca" providerId="AD" clId="Web-{EE5AD6E1-03D3-C2EE-17BF-FDA4D7FFC7BB}" dt="2023-10-02T11:37:08.830" v="23"/>
          <ac:picMkLst>
            <pc:docMk/>
            <pc:sldMk cId="1922710075" sldId="259"/>
            <ac:picMk id="2" creationId="{34C9D094-246A-B4E7-1ADA-011A2AD76776}"/>
          </ac:picMkLst>
        </pc:picChg>
        <pc:picChg chg="add mod">
          <ac:chgData name="Mari Powell" userId="S::mari.powell@uwtsd.ac.uk::a1b98dd7-29dc-4131-8e37-1423e6a9ecca" providerId="AD" clId="Web-{EE5AD6E1-03D3-C2EE-17BF-FDA4D7FFC7BB}" dt="2023-10-02T11:40:48.332" v="31" actId="1076"/>
          <ac:picMkLst>
            <pc:docMk/>
            <pc:sldMk cId="1922710075" sldId="259"/>
            <ac:picMk id="3" creationId="{8F18F827-A664-A9AB-5A01-C23E5C86DCA5}"/>
          </ac:picMkLst>
        </pc:picChg>
      </pc:sldChg>
      <pc:sldChg chg="addSp delSp modSp add">
        <pc:chgData name="Mari Powell" userId="S::mari.powell@uwtsd.ac.uk::a1b98dd7-29dc-4131-8e37-1423e6a9ecca" providerId="AD" clId="Web-{EE5AD6E1-03D3-C2EE-17BF-FDA4D7FFC7BB}" dt="2023-10-02T12:11:25.330" v="276" actId="20577"/>
        <pc:sldMkLst>
          <pc:docMk/>
          <pc:sldMk cId="1576695552" sldId="260"/>
        </pc:sldMkLst>
        <pc:spChg chg="add del mod">
          <ac:chgData name="Mari Powell" userId="S::mari.powell@uwtsd.ac.uk::a1b98dd7-29dc-4131-8e37-1423e6a9ecca" providerId="AD" clId="Web-{EE5AD6E1-03D3-C2EE-17BF-FDA4D7FFC7BB}" dt="2023-10-02T12:11:25.330" v="276" actId="20577"/>
          <ac:spMkLst>
            <pc:docMk/>
            <pc:sldMk cId="1576695552" sldId="260"/>
            <ac:spMk id="2" creationId="{9B4EA534-C144-3EBB-B334-CAC0E7E64096}"/>
          </ac:spMkLst>
        </pc:spChg>
      </pc:sldChg>
      <pc:sldChg chg="add">
        <pc:chgData name="Mari Powell" userId="S::mari.powell@uwtsd.ac.uk::a1b98dd7-29dc-4131-8e37-1423e6a9ecca" providerId="AD" clId="Web-{EE5AD6E1-03D3-C2EE-17BF-FDA4D7FFC7BB}" dt="2023-10-02T11:45:15.480" v="135"/>
        <pc:sldMkLst>
          <pc:docMk/>
          <pc:sldMk cId="2121866129" sldId="261"/>
        </pc:sldMkLst>
      </pc:sldChg>
      <pc:sldChg chg="add">
        <pc:chgData name="Mari Powell" userId="S::mari.powell@uwtsd.ac.uk::a1b98dd7-29dc-4131-8e37-1423e6a9ecca" providerId="AD" clId="Web-{EE5AD6E1-03D3-C2EE-17BF-FDA4D7FFC7BB}" dt="2023-10-02T11:45:32.997" v="136"/>
        <pc:sldMkLst>
          <pc:docMk/>
          <pc:sldMk cId="4165245072" sldId="262"/>
        </pc:sldMkLst>
      </pc:sldChg>
      <pc:sldChg chg="add">
        <pc:chgData name="Mari Powell" userId="S::mari.powell@uwtsd.ac.uk::a1b98dd7-29dc-4131-8e37-1423e6a9ecca" providerId="AD" clId="Web-{EE5AD6E1-03D3-C2EE-17BF-FDA4D7FFC7BB}" dt="2023-10-02T11:45:40.919" v="137"/>
        <pc:sldMkLst>
          <pc:docMk/>
          <pc:sldMk cId="3926136592" sldId="263"/>
        </pc:sldMkLst>
      </pc:sldChg>
      <pc:sldChg chg="addSp modSp add mod setBg addAnim">
        <pc:chgData name="Mari Powell" userId="S::mari.powell@uwtsd.ac.uk::a1b98dd7-29dc-4131-8e37-1423e6a9ecca" providerId="AD" clId="Web-{EE5AD6E1-03D3-C2EE-17BF-FDA4D7FFC7BB}" dt="2023-10-02T11:52:11.983" v="191"/>
        <pc:sldMkLst>
          <pc:docMk/>
          <pc:sldMk cId="1837953454" sldId="264"/>
        </pc:sldMkLst>
        <pc:spChg chg="add mod">
          <ac:chgData name="Mari Powell" userId="S::mari.powell@uwtsd.ac.uk::a1b98dd7-29dc-4131-8e37-1423e6a9ecca" providerId="AD" clId="Web-{EE5AD6E1-03D3-C2EE-17BF-FDA4D7FFC7BB}" dt="2023-10-02T11:49:38.721" v="186" actId="20577"/>
          <ac:spMkLst>
            <pc:docMk/>
            <pc:sldMk cId="1837953454" sldId="264"/>
            <ac:spMk id="2" creationId="{A2DFA859-BE97-07C2-6B5A-415635D6150C}"/>
          </ac:spMkLst>
        </pc:spChg>
        <pc:spChg chg="mod">
          <ac:chgData name="Mari Powell" userId="S::mari.powell@uwtsd.ac.uk::a1b98dd7-29dc-4131-8e37-1423e6a9ecca" providerId="AD" clId="Web-{EE5AD6E1-03D3-C2EE-17BF-FDA4D7FFC7BB}" dt="2023-10-02T11:47:53.118" v="149" actId="20577"/>
          <ac:spMkLst>
            <pc:docMk/>
            <pc:sldMk cId="1837953454" sldId="264"/>
            <ac:spMk id="5" creationId="{9EC94526-3D11-AA9A-A5E5-E81B5A0FDEFB}"/>
          </ac:spMkLst>
        </pc:spChg>
      </pc:sldChg>
      <pc:sldChg chg="add">
        <pc:chgData name="Mari Powell" userId="S::mari.powell@uwtsd.ac.uk::a1b98dd7-29dc-4131-8e37-1423e6a9ecca" providerId="AD" clId="Web-{EE5AD6E1-03D3-C2EE-17BF-FDA4D7FFC7BB}" dt="2023-10-02T11:51:14.150" v="187"/>
        <pc:sldMkLst>
          <pc:docMk/>
          <pc:sldMk cId="641518174" sldId="265"/>
        </pc:sldMkLst>
      </pc:sldChg>
      <pc:sldChg chg="add">
        <pc:chgData name="Mari Powell" userId="S::mari.powell@uwtsd.ac.uk::a1b98dd7-29dc-4131-8e37-1423e6a9ecca" providerId="AD" clId="Web-{EE5AD6E1-03D3-C2EE-17BF-FDA4D7FFC7BB}" dt="2023-10-02T11:51:23.932" v="188"/>
        <pc:sldMkLst>
          <pc:docMk/>
          <pc:sldMk cId="2091971286" sldId="266"/>
        </pc:sldMkLst>
      </pc:sldChg>
      <pc:sldChg chg="add">
        <pc:chgData name="Mari Powell" userId="S::mari.powell@uwtsd.ac.uk::a1b98dd7-29dc-4131-8e37-1423e6a9ecca" providerId="AD" clId="Web-{EE5AD6E1-03D3-C2EE-17BF-FDA4D7FFC7BB}" dt="2023-10-02T11:51:38.934" v="189"/>
        <pc:sldMkLst>
          <pc:docMk/>
          <pc:sldMk cId="1368990350" sldId="267"/>
        </pc:sldMkLst>
      </pc:sldChg>
      <pc:sldChg chg="add ord">
        <pc:chgData name="Mari Powell" userId="S::mari.powell@uwtsd.ac.uk::a1b98dd7-29dc-4131-8e37-1423e6a9ecca" providerId="AD" clId="Web-{EE5AD6E1-03D3-C2EE-17BF-FDA4D7FFC7BB}" dt="2023-10-02T12:54:48.798" v="385"/>
        <pc:sldMkLst>
          <pc:docMk/>
          <pc:sldMk cId="4225545530" sldId="268"/>
        </pc:sldMkLst>
      </pc:sldChg>
      <pc:sldChg chg="add">
        <pc:chgData name="Mari Powell" userId="S::mari.powell@uwtsd.ac.uk::a1b98dd7-29dc-4131-8e37-1423e6a9ecca" providerId="AD" clId="Web-{EE5AD6E1-03D3-C2EE-17BF-FDA4D7FFC7BB}" dt="2023-10-02T11:52:52.002" v="192"/>
        <pc:sldMkLst>
          <pc:docMk/>
          <pc:sldMk cId="1261821062" sldId="269"/>
        </pc:sldMkLst>
      </pc:sldChg>
      <pc:sldChg chg="add">
        <pc:chgData name="Mari Powell" userId="S::mari.powell@uwtsd.ac.uk::a1b98dd7-29dc-4131-8e37-1423e6a9ecca" providerId="AD" clId="Web-{EE5AD6E1-03D3-C2EE-17BF-FDA4D7FFC7BB}" dt="2023-10-02T11:53:01.941" v="193"/>
        <pc:sldMkLst>
          <pc:docMk/>
          <pc:sldMk cId="362236689" sldId="270"/>
        </pc:sldMkLst>
      </pc:sldChg>
      <pc:sldChg chg="add">
        <pc:chgData name="Mari Powell" userId="S::mari.powell@uwtsd.ac.uk::a1b98dd7-29dc-4131-8e37-1423e6a9ecca" providerId="AD" clId="Web-{EE5AD6E1-03D3-C2EE-17BF-FDA4D7FFC7BB}" dt="2023-10-02T11:53:17.208" v="194"/>
        <pc:sldMkLst>
          <pc:docMk/>
          <pc:sldMk cId="2156868514" sldId="271"/>
        </pc:sldMkLst>
      </pc:sldChg>
      <pc:sldChg chg="new del">
        <pc:chgData name="Mari Powell" userId="S::mari.powell@uwtsd.ac.uk::a1b98dd7-29dc-4131-8e37-1423e6a9ecca" providerId="AD" clId="Web-{EE5AD6E1-03D3-C2EE-17BF-FDA4D7FFC7BB}" dt="2023-10-02T12:53:33.448" v="383"/>
        <pc:sldMkLst>
          <pc:docMk/>
          <pc:sldMk cId="1179241087" sldId="272"/>
        </pc:sldMkLst>
      </pc:sldChg>
      <pc:sldChg chg="add">
        <pc:chgData name="Mari Powell" userId="S::mari.powell@uwtsd.ac.uk::a1b98dd7-29dc-4131-8e37-1423e6a9ecca" providerId="AD" clId="Web-{EE5AD6E1-03D3-C2EE-17BF-FDA4D7FFC7BB}" dt="2023-10-02T11:56:47.647" v="196"/>
        <pc:sldMkLst>
          <pc:docMk/>
          <pc:sldMk cId="472504394" sldId="273"/>
        </pc:sldMkLst>
      </pc:sldChg>
      <pc:sldChg chg="add">
        <pc:chgData name="Mari Powell" userId="S::mari.powell@uwtsd.ac.uk::a1b98dd7-29dc-4131-8e37-1423e6a9ecca" providerId="AD" clId="Web-{EE5AD6E1-03D3-C2EE-17BF-FDA4D7FFC7BB}" dt="2023-10-02T11:57:02.976" v="197"/>
        <pc:sldMkLst>
          <pc:docMk/>
          <pc:sldMk cId="756679256" sldId="274"/>
        </pc:sldMkLst>
      </pc:sldChg>
      <pc:sldChg chg="add">
        <pc:chgData name="Mari Powell" userId="S::mari.powell@uwtsd.ac.uk::a1b98dd7-29dc-4131-8e37-1423e6a9ecca" providerId="AD" clId="Web-{EE5AD6E1-03D3-C2EE-17BF-FDA4D7FFC7BB}" dt="2023-10-02T11:57:57.544" v="198"/>
        <pc:sldMkLst>
          <pc:docMk/>
          <pc:sldMk cId="2570053071" sldId="275"/>
        </pc:sldMkLst>
      </pc:sldChg>
      <pc:sldChg chg="add">
        <pc:chgData name="Mari Powell" userId="S::mari.powell@uwtsd.ac.uk::a1b98dd7-29dc-4131-8e37-1423e6a9ecca" providerId="AD" clId="Web-{EE5AD6E1-03D3-C2EE-17BF-FDA4D7FFC7BB}" dt="2023-10-02T11:58:21.624" v="199"/>
        <pc:sldMkLst>
          <pc:docMk/>
          <pc:sldMk cId="4259020100" sldId="276"/>
        </pc:sldMkLst>
      </pc:sldChg>
      <pc:sldChg chg="add">
        <pc:chgData name="Mari Powell" userId="S::mari.powell@uwtsd.ac.uk::a1b98dd7-29dc-4131-8e37-1423e6a9ecca" providerId="AD" clId="Web-{EE5AD6E1-03D3-C2EE-17BF-FDA4D7FFC7BB}" dt="2023-10-02T11:58:29.015" v="200"/>
        <pc:sldMkLst>
          <pc:docMk/>
          <pc:sldMk cId="555995339" sldId="277"/>
        </pc:sldMkLst>
      </pc:sldChg>
      <pc:sldChg chg="add">
        <pc:chgData name="Mari Powell" userId="S::mari.powell@uwtsd.ac.uk::a1b98dd7-29dc-4131-8e37-1423e6a9ecca" providerId="AD" clId="Web-{EE5AD6E1-03D3-C2EE-17BF-FDA4D7FFC7BB}" dt="2023-10-02T11:58:36.484" v="201"/>
        <pc:sldMkLst>
          <pc:docMk/>
          <pc:sldMk cId="3884007166" sldId="278"/>
        </pc:sldMkLst>
      </pc:sldChg>
      <pc:sldChg chg="add">
        <pc:chgData name="Mari Powell" userId="S::mari.powell@uwtsd.ac.uk::a1b98dd7-29dc-4131-8e37-1423e6a9ecca" providerId="AD" clId="Web-{EE5AD6E1-03D3-C2EE-17BF-FDA4D7FFC7BB}" dt="2023-10-02T11:58:46.907" v="202"/>
        <pc:sldMkLst>
          <pc:docMk/>
          <pc:sldMk cId="125429071" sldId="279"/>
        </pc:sldMkLst>
      </pc:sldChg>
      <pc:sldChg chg="add">
        <pc:chgData name="Mari Powell" userId="S::mari.powell@uwtsd.ac.uk::a1b98dd7-29dc-4131-8e37-1423e6a9ecca" providerId="AD" clId="Web-{EE5AD6E1-03D3-C2EE-17BF-FDA4D7FFC7BB}" dt="2023-10-02T11:58:53.705" v="203"/>
        <pc:sldMkLst>
          <pc:docMk/>
          <pc:sldMk cId="2004788634" sldId="280"/>
        </pc:sldMkLst>
      </pc:sldChg>
      <pc:sldChg chg="add">
        <pc:chgData name="Mari Powell" userId="S::mari.powell@uwtsd.ac.uk::a1b98dd7-29dc-4131-8e37-1423e6a9ecca" providerId="AD" clId="Web-{EE5AD6E1-03D3-C2EE-17BF-FDA4D7FFC7BB}" dt="2023-10-02T11:59:04.830" v="204"/>
        <pc:sldMkLst>
          <pc:docMk/>
          <pc:sldMk cId="2284408951" sldId="281"/>
        </pc:sldMkLst>
      </pc:sldChg>
      <pc:sldChg chg="add">
        <pc:chgData name="Mari Powell" userId="S::mari.powell@uwtsd.ac.uk::a1b98dd7-29dc-4131-8e37-1423e6a9ecca" providerId="AD" clId="Web-{EE5AD6E1-03D3-C2EE-17BF-FDA4D7FFC7BB}" dt="2023-10-02T11:59:14.316" v="205"/>
        <pc:sldMkLst>
          <pc:docMk/>
          <pc:sldMk cId="41614841" sldId="282"/>
        </pc:sldMkLst>
      </pc:sldChg>
      <pc:sldChg chg="add">
        <pc:chgData name="Mari Powell" userId="S::mari.powell@uwtsd.ac.uk::a1b98dd7-29dc-4131-8e37-1423e6a9ecca" providerId="AD" clId="Web-{EE5AD6E1-03D3-C2EE-17BF-FDA4D7FFC7BB}" dt="2023-10-02T11:59:23.941" v="206"/>
        <pc:sldMkLst>
          <pc:docMk/>
          <pc:sldMk cId="162336645" sldId="283"/>
        </pc:sldMkLst>
      </pc:sldChg>
      <pc:sldChg chg="add">
        <pc:chgData name="Mari Powell" userId="S::mari.powell@uwtsd.ac.uk::a1b98dd7-29dc-4131-8e37-1423e6a9ecca" providerId="AD" clId="Web-{EE5AD6E1-03D3-C2EE-17BF-FDA4D7FFC7BB}" dt="2023-10-02T11:59:32.989" v="207"/>
        <pc:sldMkLst>
          <pc:docMk/>
          <pc:sldMk cId="194694808" sldId="284"/>
        </pc:sldMkLst>
      </pc:sldChg>
      <pc:sldChg chg="add">
        <pc:chgData name="Mari Powell" userId="S::mari.powell@uwtsd.ac.uk::a1b98dd7-29dc-4131-8e37-1423e6a9ecca" providerId="AD" clId="Web-{EE5AD6E1-03D3-C2EE-17BF-FDA4D7FFC7BB}" dt="2023-10-02T11:59:43.006" v="208"/>
        <pc:sldMkLst>
          <pc:docMk/>
          <pc:sldMk cId="1326491017" sldId="285"/>
        </pc:sldMkLst>
      </pc:sldChg>
      <pc:sldChg chg="add">
        <pc:chgData name="Mari Powell" userId="S::mari.powell@uwtsd.ac.uk::a1b98dd7-29dc-4131-8e37-1423e6a9ecca" providerId="AD" clId="Web-{EE5AD6E1-03D3-C2EE-17BF-FDA4D7FFC7BB}" dt="2023-10-02T12:05:44.942" v="209"/>
        <pc:sldMkLst>
          <pc:docMk/>
          <pc:sldMk cId="3237892681" sldId="286"/>
        </pc:sldMkLst>
      </pc:sldChg>
      <pc:sldChg chg="add">
        <pc:chgData name="Mari Powell" userId="S::mari.powell@uwtsd.ac.uk::a1b98dd7-29dc-4131-8e37-1423e6a9ecca" providerId="AD" clId="Web-{EE5AD6E1-03D3-C2EE-17BF-FDA4D7FFC7BB}" dt="2023-10-02T12:05:56.115" v="210"/>
        <pc:sldMkLst>
          <pc:docMk/>
          <pc:sldMk cId="3130151289" sldId="287"/>
        </pc:sldMkLst>
      </pc:sldChg>
      <pc:sldChg chg="add">
        <pc:chgData name="Mari Powell" userId="S::mari.powell@uwtsd.ac.uk::a1b98dd7-29dc-4131-8e37-1423e6a9ecca" providerId="AD" clId="Web-{EE5AD6E1-03D3-C2EE-17BF-FDA4D7FFC7BB}" dt="2023-10-02T12:06:04.647" v="211"/>
        <pc:sldMkLst>
          <pc:docMk/>
          <pc:sldMk cId="4002199539" sldId="288"/>
        </pc:sldMkLst>
      </pc:sldChg>
      <pc:sldChg chg="add">
        <pc:chgData name="Mari Powell" userId="S::mari.powell@uwtsd.ac.uk::a1b98dd7-29dc-4131-8e37-1423e6a9ecca" providerId="AD" clId="Web-{EE5AD6E1-03D3-C2EE-17BF-FDA4D7FFC7BB}" dt="2023-10-02T12:06:12.241" v="212"/>
        <pc:sldMkLst>
          <pc:docMk/>
          <pc:sldMk cId="3978225415" sldId="289"/>
        </pc:sldMkLst>
      </pc:sldChg>
      <pc:sldChg chg="add">
        <pc:chgData name="Mari Powell" userId="S::mari.powell@uwtsd.ac.uk::a1b98dd7-29dc-4131-8e37-1423e6a9ecca" providerId="AD" clId="Web-{EE5AD6E1-03D3-C2EE-17BF-FDA4D7FFC7BB}" dt="2023-10-02T12:06:20.523" v="213"/>
        <pc:sldMkLst>
          <pc:docMk/>
          <pc:sldMk cId="1558846244" sldId="290"/>
        </pc:sldMkLst>
      </pc:sldChg>
      <pc:sldChg chg="add">
        <pc:chgData name="Mari Powell" userId="S::mari.powell@uwtsd.ac.uk::a1b98dd7-29dc-4131-8e37-1423e6a9ecca" providerId="AD" clId="Web-{EE5AD6E1-03D3-C2EE-17BF-FDA4D7FFC7BB}" dt="2023-10-02T12:06:28.118" v="214"/>
        <pc:sldMkLst>
          <pc:docMk/>
          <pc:sldMk cId="3048909334" sldId="291"/>
        </pc:sldMkLst>
      </pc:sldChg>
      <pc:sldChg chg="add">
        <pc:chgData name="Mari Powell" userId="S::mari.powell@uwtsd.ac.uk::a1b98dd7-29dc-4131-8e37-1423e6a9ecca" providerId="AD" clId="Web-{EE5AD6E1-03D3-C2EE-17BF-FDA4D7FFC7BB}" dt="2023-10-02T12:06:36.696" v="215"/>
        <pc:sldMkLst>
          <pc:docMk/>
          <pc:sldMk cId="363401875" sldId="292"/>
        </pc:sldMkLst>
      </pc:sldChg>
      <pc:sldChg chg="add">
        <pc:chgData name="Mari Powell" userId="S::mari.powell@uwtsd.ac.uk::a1b98dd7-29dc-4131-8e37-1423e6a9ecca" providerId="AD" clId="Web-{EE5AD6E1-03D3-C2EE-17BF-FDA4D7FFC7BB}" dt="2023-10-02T12:06:45.416" v="216"/>
        <pc:sldMkLst>
          <pc:docMk/>
          <pc:sldMk cId="3415444020" sldId="293"/>
        </pc:sldMkLst>
      </pc:sldChg>
      <pc:sldChg chg="add">
        <pc:chgData name="Mari Powell" userId="S::mari.powell@uwtsd.ac.uk::a1b98dd7-29dc-4131-8e37-1423e6a9ecca" providerId="AD" clId="Web-{EE5AD6E1-03D3-C2EE-17BF-FDA4D7FFC7BB}" dt="2023-10-02T12:06:55.432" v="217"/>
        <pc:sldMkLst>
          <pc:docMk/>
          <pc:sldMk cId="1388263797" sldId="294"/>
        </pc:sldMkLst>
      </pc:sldChg>
      <pc:sldChg chg="add">
        <pc:chgData name="Mari Powell" userId="S::mari.powell@uwtsd.ac.uk::a1b98dd7-29dc-4131-8e37-1423e6a9ecca" providerId="AD" clId="Web-{EE5AD6E1-03D3-C2EE-17BF-FDA4D7FFC7BB}" dt="2023-10-02T12:07:02.605" v="218"/>
        <pc:sldMkLst>
          <pc:docMk/>
          <pc:sldMk cId="4166730451" sldId="295"/>
        </pc:sldMkLst>
      </pc:sldChg>
      <pc:sldChg chg="add">
        <pc:chgData name="Mari Powell" userId="S::mari.powell@uwtsd.ac.uk::a1b98dd7-29dc-4131-8e37-1423e6a9ecca" providerId="AD" clId="Web-{EE5AD6E1-03D3-C2EE-17BF-FDA4D7FFC7BB}" dt="2023-10-02T12:07:10.637" v="219"/>
        <pc:sldMkLst>
          <pc:docMk/>
          <pc:sldMk cId="4185977399" sldId="296"/>
        </pc:sldMkLst>
      </pc:sldChg>
      <pc:sldChg chg="add">
        <pc:chgData name="Mari Powell" userId="S::mari.powell@uwtsd.ac.uk::a1b98dd7-29dc-4131-8e37-1423e6a9ecca" providerId="AD" clId="Web-{EE5AD6E1-03D3-C2EE-17BF-FDA4D7FFC7BB}" dt="2023-10-02T12:07:19.356" v="220"/>
        <pc:sldMkLst>
          <pc:docMk/>
          <pc:sldMk cId="270336108" sldId="297"/>
        </pc:sldMkLst>
      </pc:sldChg>
      <pc:sldChg chg="add">
        <pc:chgData name="Mari Powell" userId="S::mari.powell@uwtsd.ac.uk::a1b98dd7-29dc-4131-8e37-1423e6a9ecca" providerId="AD" clId="Web-{EE5AD6E1-03D3-C2EE-17BF-FDA4D7FFC7BB}" dt="2023-10-02T12:07:27.326" v="221"/>
        <pc:sldMkLst>
          <pc:docMk/>
          <pc:sldMk cId="3328893723" sldId="298"/>
        </pc:sldMkLst>
      </pc:sldChg>
      <pc:sldChg chg="add">
        <pc:chgData name="Mari Powell" userId="S::mari.powell@uwtsd.ac.uk::a1b98dd7-29dc-4131-8e37-1423e6a9ecca" providerId="AD" clId="Web-{EE5AD6E1-03D3-C2EE-17BF-FDA4D7FFC7BB}" dt="2023-10-02T12:07:34.654" v="222"/>
        <pc:sldMkLst>
          <pc:docMk/>
          <pc:sldMk cId="2146524647" sldId="299"/>
        </pc:sldMkLst>
      </pc:sldChg>
      <pc:sldChg chg="add">
        <pc:chgData name="Mari Powell" userId="S::mari.powell@uwtsd.ac.uk::a1b98dd7-29dc-4131-8e37-1423e6a9ecca" providerId="AD" clId="Web-{EE5AD6E1-03D3-C2EE-17BF-FDA4D7FFC7BB}" dt="2023-10-02T12:07:41.874" v="223"/>
        <pc:sldMkLst>
          <pc:docMk/>
          <pc:sldMk cId="1898055258" sldId="300"/>
        </pc:sldMkLst>
      </pc:sldChg>
      <pc:sldChg chg="add">
        <pc:chgData name="Mari Powell" userId="S::mari.powell@uwtsd.ac.uk::a1b98dd7-29dc-4131-8e37-1423e6a9ecca" providerId="AD" clId="Web-{EE5AD6E1-03D3-C2EE-17BF-FDA4D7FFC7BB}" dt="2023-10-02T12:07:48.859" v="224"/>
        <pc:sldMkLst>
          <pc:docMk/>
          <pc:sldMk cId="4106096079" sldId="301"/>
        </pc:sldMkLst>
      </pc:sldChg>
      <pc:sldChg chg="add">
        <pc:chgData name="Mari Powell" userId="S::mari.powell@uwtsd.ac.uk::a1b98dd7-29dc-4131-8e37-1423e6a9ecca" providerId="AD" clId="Web-{EE5AD6E1-03D3-C2EE-17BF-FDA4D7FFC7BB}" dt="2023-10-02T12:07:56.594" v="225"/>
        <pc:sldMkLst>
          <pc:docMk/>
          <pc:sldMk cId="2996402563" sldId="302"/>
        </pc:sldMkLst>
      </pc:sldChg>
      <pc:sldChg chg="add">
        <pc:chgData name="Mari Powell" userId="S::mari.powell@uwtsd.ac.uk::a1b98dd7-29dc-4131-8e37-1423e6a9ecca" providerId="AD" clId="Web-{EE5AD6E1-03D3-C2EE-17BF-FDA4D7FFC7BB}" dt="2023-10-02T12:08:04.626" v="226"/>
        <pc:sldMkLst>
          <pc:docMk/>
          <pc:sldMk cId="918900639" sldId="303"/>
        </pc:sldMkLst>
      </pc:sldChg>
      <pc:sldChg chg="add">
        <pc:chgData name="Mari Powell" userId="S::mari.powell@uwtsd.ac.uk::a1b98dd7-29dc-4131-8e37-1423e6a9ecca" providerId="AD" clId="Web-{EE5AD6E1-03D3-C2EE-17BF-FDA4D7FFC7BB}" dt="2023-10-02T12:08:11.845" v="227"/>
        <pc:sldMkLst>
          <pc:docMk/>
          <pc:sldMk cId="3194623222" sldId="304"/>
        </pc:sldMkLst>
      </pc:sldChg>
      <pc:sldChg chg="add">
        <pc:chgData name="Mari Powell" userId="S::mari.powell@uwtsd.ac.uk::a1b98dd7-29dc-4131-8e37-1423e6a9ecca" providerId="AD" clId="Web-{EE5AD6E1-03D3-C2EE-17BF-FDA4D7FFC7BB}" dt="2023-10-02T12:08:21.815" v="228"/>
        <pc:sldMkLst>
          <pc:docMk/>
          <pc:sldMk cId="116544953" sldId="305"/>
        </pc:sldMkLst>
      </pc:sldChg>
      <pc:sldChg chg="add">
        <pc:chgData name="Mari Powell" userId="S::mari.powell@uwtsd.ac.uk::a1b98dd7-29dc-4131-8e37-1423e6a9ecca" providerId="AD" clId="Web-{EE5AD6E1-03D3-C2EE-17BF-FDA4D7FFC7BB}" dt="2023-10-02T12:08:31.300" v="229"/>
        <pc:sldMkLst>
          <pc:docMk/>
          <pc:sldMk cId="2040634402" sldId="306"/>
        </pc:sldMkLst>
      </pc:sldChg>
      <pc:sldChg chg="add">
        <pc:chgData name="Mari Powell" userId="S::mari.powell@uwtsd.ac.uk::a1b98dd7-29dc-4131-8e37-1423e6a9ecca" providerId="AD" clId="Web-{EE5AD6E1-03D3-C2EE-17BF-FDA4D7FFC7BB}" dt="2023-10-02T12:08:38.738" v="230"/>
        <pc:sldMkLst>
          <pc:docMk/>
          <pc:sldMk cId="3371732235" sldId="307"/>
        </pc:sldMkLst>
      </pc:sldChg>
      <pc:sldChg chg="add">
        <pc:chgData name="Mari Powell" userId="S::mari.powell@uwtsd.ac.uk::a1b98dd7-29dc-4131-8e37-1423e6a9ecca" providerId="AD" clId="Web-{EE5AD6E1-03D3-C2EE-17BF-FDA4D7FFC7BB}" dt="2023-10-02T12:08:48.708" v="231"/>
        <pc:sldMkLst>
          <pc:docMk/>
          <pc:sldMk cId="3236148684" sldId="308"/>
        </pc:sldMkLst>
      </pc:sldChg>
      <pc:sldChg chg="add">
        <pc:chgData name="Mari Powell" userId="S::mari.powell@uwtsd.ac.uk::a1b98dd7-29dc-4131-8e37-1423e6a9ecca" providerId="AD" clId="Web-{EE5AD6E1-03D3-C2EE-17BF-FDA4D7FFC7BB}" dt="2023-10-02T12:08:58.099" v="232"/>
        <pc:sldMkLst>
          <pc:docMk/>
          <pc:sldMk cId="1508918234" sldId="309"/>
        </pc:sldMkLst>
      </pc:sldChg>
      <pc:sldChg chg="add">
        <pc:chgData name="Mari Powell" userId="S::mari.powell@uwtsd.ac.uk::a1b98dd7-29dc-4131-8e37-1423e6a9ecca" providerId="AD" clId="Web-{EE5AD6E1-03D3-C2EE-17BF-FDA4D7FFC7BB}" dt="2023-10-02T12:09:04.365" v="233"/>
        <pc:sldMkLst>
          <pc:docMk/>
          <pc:sldMk cId="442198040" sldId="310"/>
        </pc:sldMkLst>
      </pc:sldChg>
      <pc:sldChg chg="add">
        <pc:chgData name="Mari Powell" userId="S::mari.powell@uwtsd.ac.uk::a1b98dd7-29dc-4131-8e37-1423e6a9ecca" providerId="AD" clId="Web-{EE5AD6E1-03D3-C2EE-17BF-FDA4D7FFC7BB}" dt="2023-10-02T12:09:10.897" v="234"/>
        <pc:sldMkLst>
          <pc:docMk/>
          <pc:sldMk cId="4044324939" sldId="311"/>
        </pc:sldMkLst>
      </pc:sldChg>
      <pc:sldChg chg="add">
        <pc:chgData name="Mari Powell" userId="S::mari.powell@uwtsd.ac.uk::a1b98dd7-29dc-4131-8e37-1423e6a9ecca" providerId="AD" clId="Web-{EE5AD6E1-03D3-C2EE-17BF-FDA4D7FFC7BB}" dt="2023-10-02T12:09:23.867" v="235"/>
        <pc:sldMkLst>
          <pc:docMk/>
          <pc:sldMk cId="806030991" sldId="312"/>
        </pc:sldMkLst>
      </pc:sldChg>
      <pc:sldChg chg="modSp add replId">
        <pc:chgData name="Mari Powell" userId="S::mari.powell@uwtsd.ac.uk::a1b98dd7-29dc-4131-8e37-1423e6a9ecca" providerId="AD" clId="Web-{EE5AD6E1-03D3-C2EE-17BF-FDA4D7FFC7BB}" dt="2023-10-02T12:10:32.091" v="248" actId="1076"/>
        <pc:sldMkLst>
          <pc:docMk/>
          <pc:sldMk cId="533380978" sldId="313"/>
        </pc:sldMkLst>
        <pc:spChg chg="mod">
          <ac:chgData name="Mari Powell" userId="S::mari.powell@uwtsd.ac.uk::a1b98dd7-29dc-4131-8e37-1423e6a9ecca" providerId="AD" clId="Web-{EE5AD6E1-03D3-C2EE-17BF-FDA4D7FFC7BB}" dt="2023-10-02T12:10:32.091" v="248" actId="1076"/>
          <ac:spMkLst>
            <pc:docMk/>
            <pc:sldMk cId="533380978" sldId="313"/>
            <ac:spMk id="3" creationId="{5937BB17-5B48-3DBB-17BA-C9089CD2ED15}"/>
          </ac:spMkLst>
        </pc:spChg>
      </pc:sldChg>
      <pc:sldChg chg="modSp add replId">
        <pc:chgData name="Mari Powell" userId="S::mari.powell@uwtsd.ac.uk::a1b98dd7-29dc-4131-8e37-1423e6a9ecca" providerId="AD" clId="Web-{EE5AD6E1-03D3-C2EE-17BF-FDA4D7FFC7BB}" dt="2023-10-02T12:11:03.344" v="271" actId="20577"/>
        <pc:sldMkLst>
          <pc:docMk/>
          <pc:sldMk cId="2581624208" sldId="314"/>
        </pc:sldMkLst>
        <pc:spChg chg="mod">
          <ac:chgData name="Mari Powell" userId="S::mari.powell@uwtsd.ac.uk::a1b98dd7-29dc-4131-8e37-1423e6a9ecca" providerId="AD" clId="Web-{EE5AD6E1-03D3-C2EE-17BF-FDA4D7FFC7BB}" dt="2023-10-02T12:11:03.344" v="271" actId="20577"/>
          <ac:spMkLst>
            <pc:docMk/>
            <pc:sldMk cId="2581624208" sldId="314"/>
            <ac:spMk id="3" creationId="{5937BB17-5B48-3DBB-17BA-C9089CD2ED15}"/>
          </ac:spMkLst>
        </pc:spChg>
      </pc:sldChg>
      <pc:sldChg chg="modSp add replId">
        <pc:chgData name="Mari Powell" userId="S::mari.powell@uwtsd.ac.uk::a1b98dd7-29dc-4131-8e37-1423e6a9ecca" providerId="AD" clId="Web-{EE5AD6E1-03D3-C2EE-17BF-FDA4D7FFC7BB}" dt="2023-10-02T12:11:36.518" v="281" actId="1076"/>
        <pc:sldMkLst>
          <pc:docMk/>
          <pc:sldMk cId="2737236143" sldId="315"/>
        </pc:sldMkLst>
        <pc:spChg chg="mod">
          <ac:chgData name="Mari Powell" userId="S::mari.powell@uwtsd.ac.uk::a1b98dd7-29dc-4131-8e37-1423e6a9ecca" providerId="AD" clId="Web-{EE5AD6E1-03D3-C2EE-17BF-FDA4D7FFC7BB}" dt="2023-10-02T12:11:36.518" v="281" actId="1076"/>
          <ac:spMkLst>
            <pc:docMk/>
            <pc:sldMk cId="2737236143" sldId="315"/>
            <ac:spMk id="3" creationId="{5937BB17-5B48-3DBB-17BA-C9089CD2ED15}"/>
          </ac:spMkLst>
        </pc:spChg>
      </pc:sldChg>
      <pc:sldChg chg="modSp add replId">
        <pc:chgData name="Mari Powell" userId="S::mari.powell@uwtsd.ac.uk::a1b98dd7-29dc-4131-8e37-1423e6a9ecca" providerId="AD" clId="Web-{EE5AD6E1-03D3-C2EE-17BF-FDA4D7FFC7BB}" dt="2023-10-02T12:11:49.598" v="291" actId="20577"/>
        <pc:sldMkLst>
          <pc:docMk/>
          <pc:sldMk cId="3638780332" sldId="316"/>
        </pc:sldMkLst>
        <pc:spChg chg="mod">
          <ac:chgData name="Mari Powell" userId="S::mari.powell@uwtsd.ac.uk::a1b98dd7-29dc-4131-8e37-1423e6a9ecca" providerId="AD" clId="Web-{EE5AD6E1-03D3-C2EE-17BF-FDA4D7FFC7BB}" dt="2023-10-02T12:11:49.598" v="291" actId="20577"/>
          <ac:spMkLst>
            <pc:docMk/>
            <pc:sldMk cId="3638780332" sldId="316"/>
            <ac:spMk id="3" creationId="{5937BB17-5B48-3DBB-17BA-C9089CD2ED15}"/>
          </ac:spMkLst>
        </pc:spChg>
      </pc:sldChg>
      <pc:sldChg chg="modSp add">
        <pc:chgData name="Mari Powell" userId="S::mari.powell@uwtsd.ac.uk::a1b98dd7-29dc-4131-8e37-1423e6a9ecca" providerId="AD" clId="Web-{EE5AD6E1-03D3-C2EE-17BF-FDA4D7FFC7BB}" dt="2023-10-02T12:24:35.146" v="307"/>
        <pc:sldMkLst>
          <pc:docMk/>
          <pc:sldMk cId="3726066410" sldId="317"/>
        </pc:sldMkLst>
        <pc:spChg chg="mod">
          <ac:chgData name="Mari Powell" userId="S::mari.powell@uwtsd.ac.uk::a1b98dd7-29dc-4131-8e37-1423e6a9ecca" providerId="AD" clId="Web-{EE5AD6E1-03D3-C2EE-17BF-FDA4D7FFC7BB}" dt="2023-10-02T12:24:17.754" v="305"/>
          <ac:spMkLst>
            <pc:docMk/>
            <pc:sldMk cId="3726066410" sldId="317"/>
            <ac:spMk id="4" creationId="{A56ED437-6CC2-D3A2-F2B0-E464B4EDF2A8}"/>
          </ac:spMkLst>
        </pc:spChg>
        <pc:spChg chg="mod">
          <ac:chgData name="Mari Powell" userId="S::mari.powell@uwtsd.ac.uk::a1b98dd7-29dc-4131-8e37-1423e6a9ecca" providerId="AD" clId="Web-{EE5AD6E1-03D3-C2EE-17BF-FDA4D7FFC7BB}" dt="2023-10-02T12:24:31.802" v="306"/>
          <ac:spMkLst>
            <pc:docMk/>
            <pc:sldMk cId="3726066410" sldId="317"/>
            <ac:spMk id="6" creationId="{ACAC8C72-2436-64F6-B9CB-F59DF5C18146}"/>
          </ac:spMkLst>
        </pc:spChg>
        <pc:spChg chg="mod">
          <ac:chgData name="Mari Powell" userId="S::mari.powell@uwtsd.ac.uk::a1b98dd7-29dc-4131-8e37-1423e6a9ecca" providerId="AD" clId="Web-{EE5AD6E1-03D3-C2EE-17BF-FDA4D7FFC7BB}" dt="2023-10-02T12:24:35.146" v="307"/>
          <ac:spMkLst>
            <pc:docMk/>
            <pc:sldMk cId="3726066410" sldId="317"/>
            <ac:spMk id="7" creationId="{6C774B36-0EBC-B172-AD99-8ED55AA8B27A}"/>
          </ac:spMkLst>
        </pc:spChg>
      </pc:sldChg>
      <pc:sldChg chg="add">
        <pc:chgData name="Mari Powell" userId="S::mari.powell@uwtsd.ac.uk::a1b98dd7-29dc-4131-8e37-1423e6a9ecca" providerId="AD" clId="Web-{EE5AD6E1-03D3-C2EE-17BF-FDA4D7FFC7BB}" dt="2023-10-02T12:18:01.988" v="293"/>
        <pc:sldMkLst>
          <pc:docMk/>
          <pc:sldMk cId="2830987726" sldId="318"/>
        </pc:sldMkLst>
      </pc:sldChg>
      <pc:sldChg chg="add">
        <pc:chgData name="Mari Powell" userId="S::mari.powell@uwtsd.ac.uk::a1b98dd7-29dc-4131-8e37-1423e6a9ecca" providerId="AD" clId="Web-{EE5AD6E1-03D3-C2EE-17BF-FDA4D7FFC7BB}" dt="2023-10-02T12:18:07.879" v="294"/>
        <pc:sldMkLst>
          <pc:docMk/>
          <pc:sldMk cId="470890329" sldId="319"/>
        </pc:sldMkLst>
      </pc:sldChg>
      <pc:sldChg chg="add ord">
        <pc:chgData name="Mari Powell" userId="S::mari.powell@uwtsd.ac.uk::a1b98dd7-29dc-4131-8e37-1423e6a9ecca" providerId="AD" clId="Web-{EE5AD6E1-03D3-C2EE-17BF-FDA4D7FFC7BB}" dt="2023-10-02T12:19:07.212" v="296"/>
        <pc:sldMkLst>
          <pc:docMk/>
          <pc:sldMk cId="670328196" sldId="320"/>
        </pc:sldMkLst>
      </pc:sldChg>
      <pc:sldChg chg="add">
        <pc:chgData name="Mari Powell" userId="S::mari.powell@uwtsd.ac.uk::a1b98dd7-29dc-4131-8e37-1423e6a9ecca" providerId="AD" clId="Web-{EE5AD6E1-03D3-C2EE-17BF-FDA4D7FFC7BB}" dt="2023-10-02T12:19:12.228" v="297"/>
        <pc:sldMkLst>
          <pc:docMk/>
          <pc:sldMk cId="2938978559" sldId="321"/>
        </pc:sldMkLst>
      </pc:sldChg>
      <pc:sldChg chg="add">
        <pc:chgData name="Mari Powell" userId="S::mari.powell@uwtsd.ac.uk::a1b98dd7-29dc-4131-8e37-1423e6a9ecca" providerId="AD" clId="Web-{EE5AD6E1-03D3-C2EE-17BF-FDA4D7FFC7BB}" dt="2023-10-02T12:19:23.245" v="298"/>
        <pc:sldMkLst>
          <pc:docMk/>
          <pc:sldMk cId="1837124158" sldId="322"/>
        </pc:sldMkLst>
      </pc:sldChg>
      <pc:sldChg chg="add">
        <pc:chgData name="Mari Powell" userId="S::mari.powell@uwtsd.ac.uk::a1b98dd7-29dc-4131-8e37-1423e6a9ecca" providerId="AD" clId="Web-{EE5AD6E1-03D3-C2EE-17BF-FDA4D7FFC7BB}" dt="2023-10-02T12:19:38.012" v="299"/>
        <pc:sldMkLst>
          <pc:docMk/>
          <pc:sldMk cId="1810710348" sldId="323"/>
        </pc:sldMkLst>
      </pc:sldChg>
      <pc:sldChg chg="add">
        <pc:chgData name="Mari Powell" userId="S::mari.powell@uwtsd.ac.uk::a1b98dd7-29dc-4131-8e37-1423e6a9ecca" providerId="AD" clId="Web-{EE5AD6E1-03D3-C2EE-17BF-FDA4D7FFC7BB}" dt="2023-10-02T12:19:50.779" v="300"/>
        <pc:sldMkLst>
          <pc:docMk/>
          <pc:sldMk cId="3006850173" sldId="324"/>
        </pc:sldMkLst>
      </pc:sldChg>
      <pc:sldChg chg="add replId">
        <pc:chgData name="Mari Powell" userId="S::mari.powell@uwtsd.ac.uk::a1b98dd7-29dc-4131-8e37-1423e6a9ecca" providerId="AD" clId="Web-{EE5AD6E1-03D3-C2EE-17BF-FDA4D7FFC7BB}" dt="2023-10-02T12:20:25.813" v="301"/>
        <pc:sldMkLst>
          <pc:docMk/>
          <pc:sldMk cId="2007113780" sldId="325"/>
        </pc:sldMkLst>
      </pc:sldChg>
      <pc:sldChg chg="add">
        <pc:chgData name="Mari Powell" userId="S::mari.powell@uwtsd.ac.uk::a1b98dd7-29dc-4131-8e37-1423e6a9ecca" providerId="AD" clId="Web-{EE5AD6E1-03D3-C2EE-17BF-FDA4D7FFC7BB}" dt="2023-10-02T12:21:58.555" v="302"/>
        <pc:sldMkLst>
          <pc:docMk/>
          <pc:sldMk cId="167036923" sldId="326"/>
        </pc:sldMkLst>
      </pc:sldChg>
      <pc:sldChg chg="add">
        <pc:chgData name="Mari Powell" userId="S::mari.powell@uwtsd.ac.uk::a1b98dd7-29dc-4131-8e37-1423e6a9ecca" providerId="AD" clId="Web-{EE5AD6E1-03D3-C2EE-17BF-FDA4D7FFC7BB}" dt="2023-10-02T12:22:10.337" v="303"/>
        <pc:sldMkLst>
          <pc:docMk/>
          <pc:sldMk cId="2267872994" sldId="327"/>
        </pc:sldMkLst>
      </pc:sldChg>
      <pc:sldChg chg="modSp add replId">
        <pc:chgData name="Mari Powell" userId="S::mari.powell@uwtsd.ac.uk::a1b98dd7-29dc-4131-8e37-1423e6a9ecca" providerId="AD" clId="Web-{EE5AD6E1-03D3-C2EE-17BF-FDA4D7FFC7BB}" dt="2023-10-02T12:27:02.190" v="327" actId="20577"/>
        <pc:sldMkLst>
          <pc:docMk/>
          <pc:sldMk cId="1722491473" sldId="328"/>
        </pc:sldMkLst>
        <pc:spChg chg="mod">
          <ac:chgData name="Mari Powell" userId="S::mari.powell@uwtsd.ac.uk::a1b98dd7-29dc-4131-8e37-1423e6a9ecca" providerId="AD" clId="Web-{EE5AD6E1-03D3-C2EE-17BF-FDA4D7FFC7BB}" dt="2023-10-02T12:27:02.190" v="327" actId="20577"/>
          <ac:spMkLst>
            <pc:docMk/>
            <pc:sldMk cId="1722491473" sldId="328"/>
            <ac:spMk id="4" creationId="{C7048DBE-8891-7196-8445-3EBF21707429}"/>
          </ac:spMkLst>
        </pc:spChg>
      </pc:sldChg>
      <pc:sldChg chg="add">
        <pc:chgData name="Mari Powell" userId="S::mari.powell@uwtsd.ac.uk::a1b98dd7-29dc-4131-8e37-1423e6a9ecca" providerId="AD" clId="Web-{EE5AD6E1-03D3-C2EE-17BF-FDA4D7FFC7BB}" dt="2023-10-02T12:29:01.512" v="328"/>
        <pc:sldMkLst>
          <pc:docMk/>
          <pc:sldMk cId="540022891" sldId="329"/>
        </pc:sldMkLst>
      </pc:sldChg>
      <pc:sldChg chg="add">
        <pc:chgData name="Mari Powell" userId="S::mari.powell@uwtsd.ac.uk::a1b98dd7-29dc-4131-8e37-1423e6a9ecca" providerId="AD" clId="Web-{EE5AD6E1-03D3-C2EE-17BF-FDA4D7FFC7BB}" dt="2023-10-02T12:29:13.013" v="329"/>
        <pc:sldMkLst>
          <pc:docMk/>
          <pc:sldMk cId="4089430017" sldId="330"/>
        </pc:sldMkLst>
      </pc:sldChg>
      <pc:sldChg chg="add">
        <pc:chgData name="Mari Powell" userId="S::mari.powell@uwtsd.ac.uk::a1b98dd7-29dc-4131-8e37-1423e6a9ecca" providerId="AD" clId="Web-{EE5AD6E1-03D3-C2EE-17BF-FDA4D7FFC7BB}" dt="2023-10-02T12:29:19.404" v="330"/>
        <pc:sldMkLst>
          <pc:docMk/>
          <pc:sldMk cId="507096194" sldId="331"/>
        </pc:sldMkLst>
      </pc:sldChg>
      <pc:sldChg chg="add">
        <pc:chgData name="Mari Powell" userId="S::mari.powell@uwtsd.ac.uk::a1b98dd7-29dc-4131-8e37-1423e6a9ecca" providerId="AD" clId="Web-{EE5AD6E1-03D3-C2EE-17BF-FDA4D7FFC7BB}" dt="2023-10-02T12:32:45.265" v="331"/>
        <pc:sldMkLst>
          <pc:docMk/>
          <pc:sldMk cId="1255113182" sldId="332"/>
        </pc:sldMkLst>
      </pc:sldChg>
      <pc:sldChg chg="add">
        <pc:chgData name="Mari Powell" userId="S::mari.powell@uwtsd.ac.uk::a1b98dd7-29dc-4131-8e37-1423e6a9ecca" providerId="AD" clId="Web-{EE5AD6E1-03D3-C2EE-17BF-FDA4D7FFC7BB}" dt="2023-10-02T12:32:52.297" v="332"/>
        <pc:sldMkLst>
          <pc:docMk/>
          <pc:sldMk cId="2806271322" sldId="333"/>
        </pc:sldMkLst>
      </pc:sldChg>
      <pc:sldChg chg="add">
        <pc:chgData name="Mari Powell" userId="S::mari.powell@uwtsd.ac.uk::a1b98dd7-29dc-4131-8e37-1423e6a9ecca" providerId="AD" clId="Web-{EE5AD6E1-03D3-C2EE-17BF-FDA4D7FFC7BB}" dt="2023-10-02T12:33:02.407" v="333"/>
        <pc:sldMkLst>
          <pc:docMk/>
          <pc:sldMk cId="3728952321" sldId="334"/>
        </pc:sldMkLst>
      </pc:sldChg>
      <pc:sldChg chg="add">
        <pc:chgData name="Mari Powell" userId="S::mari.powell@uwtsd.ac.uk::a1b98dd7-29dc-4131-8e37-1423e6a9ecca" providerId="AD" clId="Web-{EE5AD6E1-03D3-C2EE-17BF-FDA4D7FFC7BB}" dt="2023-10-02T12:33:12.439" v="334"/>
        <pc:sldMkLst>
          <pc:docMk/>
          <pc:sldMk cId="258680205" sldId="335"/>
        </pc:sldMkLst>
      </pc:sldChg>
      <pc:sldChg chg="add">
        <pc:chgData name="Mari Powell" userId="S::mari.powell@uwtsd.ac.uk::a1b98dd7-29dc-4131-8e37-1423e6a9ecca" providerId="AD" clId="Web-{EE5AD6E1-03D3-C2EE-17BF-FDA4D7FFC7BB}" dt="2023-10-02T12:33:22.972" v="335"/>
        <pc:sldMkLst>
          <pc:docMk/>
          <pc:sldMk cId="668418852" sldId="336"/>
        </pc:sldMkLst>
      </pc:sldChg>
      <pc:sldChg chg="add">
        <pc:chgData name="Mari Powell" userId="S::mari.powell@uwtsd.ac.uk::a1b98dd7-29dc-4131-8e37-1423e6a9ecca" providerId="AD" clId="Web-{EE5AD6E1-03D3-C2EE-17BF-FDA4D7FFC7BB}" dt="2023-10-02T12:33:30.972" v="336"/>
        <pc:sldMkLst>
          <pc:docMk/>
          <pc:sldMk cId="922562148" sldId="337"/>
        </pc:sldMkLst>
      </pc:sldChg>
      <pc:sldChg chg="add">
        <pc:chgData name="Mari Powell" userId="S::mari.powell@uwtsd.ac.uk::a1b98dd7-29dc-4131-8e37-1423e6a9ecca" providerId="AD" clId="Web-{EE5AD6E1-03D3-C2EE-17BF-FDA4D7FFC7BB}" dt="2023-10-02T12:34:44.150" v="339"/>
        <pc:sldMkLst>
          <pc:docMk/>
          <pc:sldMk cId="1589075346" sldId="338"/>
        </pc:sldMkLst>
      </pc:sldChg>
      <pc:sldChg chg="add del">
        <pc:chgData name="Mari Powell" userId="S::mari.powell@uwtsd.ac.uk::a1b98dd7-29dc-4131-8e37-1423e6a9ecca" providerId="AD" clId="Web-{EE5AD6E1-03D3-C2EE-17BF-FDA4D7FFC7BB}" dt="2023-10-02T12:34:08.053" v="338"/>
        <pc:sldMkLst>
          <pc:docMk/>
          <pc:sldMk cId="3594964760" sldId="338"/>
        </pc:sldMkLst>
      </pc:sldChg>
      <pc:sldChg chg="add">
        <pc:chgData name="Mari Powell" userId="S::mari.powell@uwtsd.ac.uk::a1b98dd7-29dc-4131-8e37-1423e6a9ecca" providerId="AD" clId="Web-{EE5AD6E1-03D3-C2EE-17BF-FDA4D7FFC7BB}" dt="2023-10-02T12:34:54.714" v="340"/>
        <pc:sldMkLst>
          <pc:docMk/>
          <pc:sldMk cId="4078485464" sldId="339"/>
        </pc:sldMkLst>
      </pc:sldChg>
      <pc:sldChg chg="add">
        <pc:chgData name="Mari Powell" userId="S::mari.powell@uwtsd.ac.uk::a1b98dd7-29dc-4131-8e37-1423e6a9ecca" providerId="AD" clId="Web-{EE5AD6E1-03D3-C2EE-17BF-FDA4D7FFC7BB}" dt="2023-10-02T12:35:04.246" v="341"/>
        <pc:sldMkLst>
          <pc:docMk/>
          <pc:sldMk cId="692968469" sldId="340"/>
        </pc:sldMkLst>
      </pc:sldChg>
      <pc:sldChg chg="add">
        <pc:chgData name="Mari Powell" userId="S::mari.powell@uwtsd.ac.uk::a1b98dd7-29dc-4131-8e37-1423e6a9ecca" providerId="AD" clId="Web-{EE5AD6E1-03D3-C2EE-17BF-FDA4D7FFC7BB}" dt="2023-10-02T12:35:11.949" v="342"/>
        <pc:sldMkLst>
          <pc:docMk/>
          <pc:sldMk cId="356610749" sldId="341"/>
        </pc:sldMkLst>
      </pc:sldChg>
      <pc:sldChg chg="add">
        <pc:chgData name="Mari Powell" userId="S::mari.powell@uwtsd.ac.uk::a1b98dd7-29dc-4131-8e37-1423e6a9ecca" providerId="AD" clId="Web-{EE5AD6E1-03D3-C2EE-17BF-FDA4D7FFC7BB}" dt="2023-10-02T12:35:22.950" v="343"/>
        <pc:sldMkLst>
          <pc:docMk/>
          <pc:sldMk cId="1465220477" sldId="342"/>
        </pc:sldMkLst>
      </pc:sldChg>
      <pc:sldChg chg="add">
        <pc:chgData name="Mari Powell" userId="S::mari.powell@uwtsd.ac.uk::a1b98dd7-29dc-4131-8e37-1423e6a9ecca" providerId="AD" clId="Web-{EE5AD6E1-03D3-C2EE-17BF-FDA4D7FFC7BB}" dt="2023-10-02T12:35:32.764" v="344"/>
        <pc:sldMkLst>
          <pc:docMk/>
          <pc:sldMk cId="1730425044" sldId="343"/>
        </pc:sldMkLst>
      </pc:sldChg>
      <pc:sldChg chg="add">
        <pc:chgData name="Mari Powell" userId="S::mari.powell@uwtsd.ac.uk::a1b98dd7-29dc-4131-8e37-1423e6a9ecca" providerId="AD" clId="Web-{EE5AD6E1-03D3-C2EE-17BF-FDA4D7FFC7BB}" dt="2023-10-02T12:35:39.967" v="345"/>
        <pc:sldMkLst>
          <pc:docMk/>
          <pc:sldMk cId="3871600685" sldId="344"/>
        </pc:sldMkLst>
      </pc:sldChg>
      <pc:sldChg chg="add">
        <pc:chgData name="Mari Powell" userId="S::mari.powell@uwtsd.ac.uk::a1b98dd7-29dc-4131-8e37-1423e6a9ecca" providerId="AD" clId="Web-{EE5AD6E1-03D3-C2EE-17BF-FDA4D7FFC7BB}" dt="2023-10-02T12:39:25.142" v="346"/>
        <pc:sldMkLst>
          <pc:docMk/>
          <pc:sldMk cId="1956053343" sldId="345"/>
        </pc:sldMkLst>
      </pc:sldChg>
      <pc:sldChg chg="add">
        <pc:chgData name="Mari Powell" userId="S::mari.powell@uwtsd.ac.uk::a1b98dd7-29dc-4131-8e37-1423e6a9ecca" providerId="AD" clId="Web-{EE5AD6E1-03D3-C2EE-17BF-FDA4D7FFC7BB}" dt="2023-10-02T12:39:30.877" v="347"/>
        <pc:sldMkLst>
          <pc:docMk/>
          <pc:sldMk cId="895180461" sldId="346"/>
        </pc:sldMkLst>
      </pc:sldChg>
      <pc:sldChg chg="add">
        <pc:chgData name="Mari Powell" userId="S::mari.powell@uwtsd.ac.uk::a1b98dd7-29dc-4131-8e37-1423e6a9ecca" providerId="AD" clId="Web-{EE5AD6E1-03D3-C2EE-17BF-FDA4D7FFC7BB}" dt="2023-10-02T12:39:44.988" v="348"/>
        <pc:sldMkLst>
          <pc:docMk/>
          <pc:sldMk cId="2311922920" sldId="347"/>
        </pc:sldMkLst>
      </pc:sldChg>
      <pc:sldChg chg="add">
        <pc:chgData name="Mari Powell" userId="S::mari.powell@uwtsd.ac.uk::a1b98dd7-29dc-4131-8e37-1423e6a9ecca" providerId="AD" clId="Web-{EE5AD6E1-03D3-C2EE-17BF-FDA4D7FFC7BB}" dt="2023-10-02T12:39:52.364" v="349"/>
        <pc:sldMkLst>
          <pc:docMk/>
          <pc:sldMk cId="2322313095" sldId="348"/>
        </pc:sldMkLst>
      </pc:sldChg>
      <pc:sldChg chg="add">
        <pc:chgData name="Mari Powell" userId="S::mari.powell@uwtsd.ac.uk::a1b98dd7-29dc-4131-8e37-1423e6a9ecca" providerId="AD" clId="Web-{EE5AD6E1-03D3-C2EE-17BF-FDA4D7FFC7BB}" dt="2023-10-02T12:40:01.130" v="350"/>
        <pc:sldMkLst>
          <pc:docMk/>
          <pc:sldMk cId="3668202374" sldId="349"/>
        </pc:sldMkLst>
      </pc:sldChg>
      <pc:sldChg chg="add">
        <pc:chgData name="Mari Powell" userId="S::mari.powell@uwtsd.ac.uk::a1b98dd7-29dc-4131-8e37-1423e6a9ecca" providerId="AD" clId="Web-{EE5AD6E1-03D3-C2EE-17BF-FDA4D7FFC7BB}" dt="2023-10-02T12:40:07.615" v="351"/>
        <pc:sldMkLst>
          <pc:docMk/>
          <pc:sldMk cId="4090851568" sldId="350"/>
        </pc:sldMkLst>
      </pc:sldChg>
      <pc:sldChg chg="add">
        <pc:chgData name="Mari Powell" userId="S::mari.powell@uwtsd.ac.uk::a1b98dd7-29dc-4131-8e37-1423e6a9ecca" providerId="AD" clId="Web-{EE5AD6E1-03D3-C2EE-17BF-FDA4D7FFC7BB}" dt="2023-10-02T12:40:16.241" v="352"/>
        <pc:sldMkLst>
          <pc:docMk/>
          <pc:sldMk cId="3311122014" sldId="351"/>
        </pc:sldMkLst>
      </pc:sldChg>
      <pc:sldChg chg="add">
        <pc:chgData name="Mari Powell" userId="S::mari.powell@uwtsd.ac.uk::a1b98dd7-29dc-4131-8e37-1423e6a9ecca" providerId="AD" clId="Web-{EE5AD6E1-03D3-C2EE-17BF-FDA4D7FFC7BB}" dt="2023-10-02T12:41:08.276" v="353"/>
        <pc:sldMkLst>
          <pc:docMk/>
          <pc:sldMk cId="2326111975" sldId="352"/>
        </pc:sldMkLst>
      </pc:sldChg>
      <pc:sldChg chg="add">
        <pc:chgData name="Mari Powell" userId="S::mari.powell@uwtsd.ac.uk::a1b98dd7-29dc-4131-8e37-1423e6a9ecca" providerId="AD" clId="Web-{EE5AD6E1-03D3-C2EE-17BF-FDA4D7FFC7BB}" dt="2023-10-02T12:41:17.089" v="354"/>
        <pc:sldMkLst>
          <pc:docMk/>
          <pc:sldMk cId="1366983143" sldId="353"/>
        </pc:sldMkLst>
      </pc:sldChg>
      <pc:sldChg chg="add">
        <pc:chgData name="Mari Powell" userId="S::mari.powell@uwtsd.ac.uk::a1b98dd7-29dc-4131-8e37-1423e6a9ecca" providerId="AD" clId="Web-{EE5AD6E1-03D3-C2EE-17BF-FDA4D7FFC7BB}" dt="2023-10-02T12:41:23.387" v="355"/>
        <pc:sldMkLst>
          <pc:docMk/>
          <pc:sldMk cId="3717232962" sldId="354"/>
        </pc:sldMkLst>
      </pc:sldChg>
      <pc:sldChg chg="add">
        <pc:chgData name="Mari Powell" userId="S::mari.powell@uwtsd.ac.uk::a1b98dd7-29dc-4131-8e37-1423e6a9ecca" providerId="AD" clId="Web-{EE5AD6E1-03D3-C2EE-17BF-FDA4D7FFC7BB}" dt="2023-10-02T12:41:32.169" v="356"/>
        <pc:sldMkLst>
          <pc:docMk/>
          <pc:sldMk cId="895384497" sldId="355"/>
        </pc:sldMkLst>
      </pc:sldChg>
      <pc:sldChg chg="addSp modSp add">
        <pc:chgData name="Mari Powell" userId="S::mari.powell@uwtsd.ac.uk::a1b98dd7-29dc-4131-8e37-1423e6a9ecca" providerId="AD" clId="Web-{EE5AD6E1-03D3-C2EE-17BF-FDA4D7FFC7BB}" dt="2023-10-02T12:43:33.257" v="362" actId="1076"/>
        <pc:sldMkLst>
          <pc:docMk/>
          <pc:sldMk cId="1898433861" sldId="356"/>
        </pc:sldMkLst>
        <pc:picChg chg="add mod">
          <ac:chgData name="Mari Powell" userId="S::mari.powell@uwtsd.ac.uk::a1b98dd7-29dc-4131-8e37-1423e6a9ecca" providerId="AD" clId="Web-{EE5AD6E1-03D3-C2EE-17BF-FDA4D7FFC7BB}" dt="2023-10-02T12:43:33.257" v="362" actId="1076"/>
          <ac:picMkLst>
            <pc:docMk/>
            <pc:sldMk cId="1898433861" sldId="356"/>
            <ac:picMk id="2" creationId="{6356074F-040D-55CA-DE6F-92C0B217DC9C}"/>
          </ac:picMkLst>
        </pc:picChg>
        <pc:picChg chg="mod">
          <ac:chgData name="Mari Powell" userId="S::mari.powell@uwtsd.ac.uk::a1b98dd7-29dc-4131-8e37-1423e6a9ecca" providerId="AD" clId="Web-{EE5AD6E1-03D3-C2EE-17BF-FDA4D7FFC7BB}" dt="2023-10-02T12:43:20.506" v="358" actId="1076"/>
          <ac:picMkLst>
            <pc:docMk/>
            <pc:sldMk cId="1898433861" sldId="356"/>
            <ac:picMk id="4" creationId="{87DDBA90-DCB1-53B1-BD72-F430FA879F39}"/>
          </ac:picMkLst>
        </pc:picChg>
      </pc:sldChg>
      <pc:sldChg chg="add">
        <pc:chgData name="Mari Powell" userId="S::mari.powell@uwtsd.ac.uk::a1b98dd7-29dc-4131-8e37-1423e6a9ecca" providerId="AD" clId="Web-{EE5AD6E1-03D3-C2EE-17BF-FDA4D7FFC7BB}" dt="2023-10-02T12:44:56.623" v="363"/>
        <pc:sldMkLst>
          <pc:docMk/>
          <pc:sldMk cId="1574937650" sldId="357"/>
        </pc:sldMkLst>
      </pc:sldChg>
      <pc:sldChg chg="add">
        <pc:chgData name="Mari Powell" userId="S::mari.powell@uwtsd.ac.uk::a1b98dd7-29dc-4131-8e37-1423e6a9ecca" providerId="AD" clId="Web-{EE5AD6E1-03D3-C2EE-17BF-FDA4D7FFC7BB}" dt="2023-10-02T12:45:18.985" v="364"/>
        <pc:sldMkLst>
          <pc:docMk/>
          <pc:sldMk cId="3456794657" sldId="358"/>
        </pc:sldMkLst>
      </pc:sldChg>
      <pc:sldChg chg="add">
        <pc:chgData name="Mari Powell" userId="S::mari.powell@uwtsd.ac.uk::a1b98dd7-29dc-4131-8e37-1423e6a9ecca" providerId="AD" clId="Web-{EE5AD6E1-03D3-C2EE-17BF-FDA4D7FFC7BB}" dt="2023-10-02T12:45:28.360" v="365"/>
        <pc:sldMkLst>
          <pc:docMk/>
          <pc:sldMk cId="499008209" sldId="359"/>
        </pc:sldMkLst>
      </pc:sldChg>
      <pc:sldChg chg="add">
        <pc:chgData name="Mari Powell" userId="S::mari.powell@uwtsd.ac.uk::a1b98dd7-29dc-4131-8e37-1423e6a9ecca" providerId="AD" clId="Web-{EE5AD6E1-03D3-C2EE-17BF-FDA4D7FFC7BB}" dt="2023-10-02T12:45:49.065" v="366"/>
        <pc:sldMkLst>
          <pc:docMk/>
          <pc:sldMk cId="415005345" sldId="360"/>
        </pc:sldMkLst>
      </pc:sldChg>
      <pc:sldChg chg="add del">
        <pc:chgData name="Mari Powell" userId="S::mari.powell@uwtsd.ac.uk::a1b98dd7-29dc-4131-8e37-1423e6a9ecca" providerId="AD" clId="Web-{EE5AD6E1-03D3-C2EE-17BF-FDA4D7FFC7BB}" dt="2023-10-02T12:46:48.164" v="370"/>
        <pc:sldMkLst>
          <pc:docMk/>
          <pc:sldMk cId="2614400489" sldId="361"/>
        </pc:sldMkLst>
      </pc:sldChg>
      <pc:sldChg chg="add">
        <pc:chgData name="Mari Powell" userId="S::mari.powell@uwtsd.ac.uk::a1b98dd7-29dc-4131-8e37-1423e6a9ecca" providerId="AD" clId="Web-{EE5AD6E1-03D3-C2EE-17BF-FDA4D7FFC7BB}" dt="2023-10-02T12:46:21.724" v="368"/>
        <pc:sldMkLst>
          <pc:docMk/>
          <pc:sldMk cId="178649244" sldId="362"/>
        </pc:sldMkLst>
      </pc:sldChg>
      <pc:sldChg chg="add">
        <pc:chgData name="Mari Powell" userId="S::mari.powell@uwtsd.ac.uk::a1b98dd7-29dc-4131-8e37-1423e6a9ecca" providerId="AD" clId="Web-{EE5AD6E1-03D3-C2EE-17BF-FDA4D7FFC7BB}" dt="2023-10-02T12:46:43.804" v="369"/>
        <pc:sldMkLst>
          <pc:docMk/>
          <pc:sldMk cId="446385475" sldId="363"/>
        </pc:sldMkLst>
      </pc:sldChg>
      <pc:sldChg chg="addSp delSp modSp add">
        <pc:chgData name="Mari Powell" userId="S::mari.powell@uwtsd.ac.uk::a1b98dd7-29dc-4131-8e37-1423e6a9ecca" providerId="AD" clId="Web-{EE5AD6E1-03D3-C2EE-17BF-FDA4D7FFC7BB}" dt="2023-10-02T12:58:56.412" v="387"/>
        <pc:sldMkLst>
          <pc:docMk/>
          <pc:sldMk cId="382000252" sldId="364"/>
        </pc:sldMkLst>
        <pc:picChg chg="add del mod">
          <ac:chgData name="Mari Powell" userId="S::mari.powell@uwtsd.ac.uk::a1b98dd7-29dc-4131-8e37-1423e6a9ecca" providerId="AD" clId="Web-{EE5AD6E1-03D3-C2EE-17BF-FDA4D7FFC7BB}" dt="2023-10-02T12:58:56.412" v="387"/>
          <ac:picMkLst>
            <pc:docMk/>
            <pc:sldMk cId="382000252" sldId="364"/>
            <ac:picMk id="3" creationId="{CA89DF0C-77DA-D189-1580-7CE15465B92A}"/>
          </ac:picMkLst>
        </pc:picChg>
      </pc:sldChg>
      <pc:sldChg chg="addSp delSp modSp add replId">
        <pc:chgData name="Mari Powell" userId="S::mari.powell@uwtsd.ac.uk::a1b98dd7-29dc-4131-8e37-1423e6a9ecca" providerId="AD" clId="Web-{EE5AD6E1-03D3-C2EE-17BF-FDA4D7FFC7BB}" dt="2023-10-02T12:52:42.959" v="382" actId="14100"/>
        <pc:sldMkLst>
          <pc:docMk/>
          <pc:sldMk cId="990011311" sldId="365"/>
        </pc:sldMkLst>
        <pc:spChg chg="del mod">
          <ac:chgData name="Mari Powell" userId="S::mari.powell@uwtsd.ac.uk::a1b98dd7-29dc-4131-8e37-1423e6a9ecca" providerId="AD" clId="Web-{EE5AD6E1-03D3-C2EE-17BF-FDA4D7FFC7BB}" dt="2023-10-02T12:51:49.205" v="378"/>
          <ac:spMkLst>
            <pc:docMk/>
            <pc:sldMk cId="990011311" sldId="365"/>
            <ac:spMk id="5" creationId="{3D718D5E-B293-DC27-A801-FC80BF30F03B}"/>
          </ac:spMkLst>
        </pc:spChg>
        <pc:graphicFrameChg chg="del mod modGraphic">
          <ac:chgData name="Mari Powell" userId="S::mari.powell@uwtsd.ac.uk::a1b98dd7-29dc-4131-8e37-1423e6a9ecca" providerId="AD" clId="Web-{EE5AD6E1-03D3-C2EE-17BF-FDA4D7FFC7BB}" dt="2023-10-02T12:51:45.783" v="375"/>
          <ac:graphicFrameMkLst>
            <pc:docMk/>
            <pc:sldMk cId="990011311" sldId="365"/>
            <ac:graphicFrameMk id="8" creationId="{519D2C75-C423-CF27-7BCC-6105D70A4335}"/>
          </ac:graphicFrameMkLst>
        </pc:graphicFrameChg>
        <pc:picChg chg="add mod">
          <ac:chgData name="Mari Powell" userId="S::mari.powell@uwtsd.ac.uk::a1b98dd7-29dc-4131-8e37-1423e6a9ecca" providerId="AD" clId="Web-{EE5AD6E1-03D3-C2EE-17BF-FDA4D7FFC7BB}" dt="2023-10-02T12:52:42.959" v="382" actId="14100"/>
          <ac:picMkLst>
            <pc:docMk/>
            <pc:sldMk cId="990011311" sldId="365"/>
            <ac:picMk id="2" creationId="{14820DD7-8784-250D-97C2-FA58E5F8C8AB}"/>
          </ac:picMkLst>
        </pc:picChg>
      </pc:sldChg>
      <pc:sldChg chg="addSp delSp modSp add mod ord replId setBg">
        <pc:chgData name="Mari Powell" userId="S::mari.powell@uwtsd.ac.uk::a1b98dd7-29dc-4131-8e37-1423e6a9ecca" providerId="AD" clId="Web-{EE5AD6E1-03D3-C2EE-17BF-FDA4D7FFC7BB}" dt="2023-10-02T13:10:23.017" v="464" actId="1076"/>
        <pc:sldMkLst>
          <pc:docMk/>
          <pc:sldMk cId="1086408755" sldId="366"/>
        </pc:sldMkLst>
        <pc:spChg chg="mod">
          <ac:chgData name="Mari Powell" userId="S::mari.powell@uwtsd.ac.uk::a1b98dd7-29dc-4131-8e37-1423e6a9ecca" providerId="AD" clId="Web-{EE5AD6E1-03D3-C2EE-17BF-FDA4D7FFC7BB}" dt="2023-10-02T13:02:44.791" v="448" actId="1076"/>
          <ac:spMkLst>
            <pc:docMk/>
            <pc:sldMk cId="1086408755" sldId="366"/>
            <ac:spMk id="2" creationId="{9C52A4AD-E317-83D7-0E56-3559562CDBD1}"/>
          </ac:spMkLst>
        </pc:spChg>
        <pc:spChg chg="add mod">
          <ac:chgData name="Mari Powell" userId="S::mari.powell@uwtsd.ac.uk::a1b98dd7-29dc-4131-8e37-1423e6a9ecca" providerId="AD" clId="Web-{EE5AD6E1-03D3-C2EE-17BF-FDA4D7FFC7BB}" dt="2023-10-02T13:02:39.197" v="447" actId="20577"/>
          <ac:spMkLst>
            <pc:docMk/>
            <pc:sldMk cId="1086408755" sldId="366"/>
            <ac:spMk id="3" creationId="{4F746CB7-8770-EB3C-0D68-4E08CB2AD111}"/>
          </ac:spMkLst>
        </pc:spChg>
        <pc:spChg chg="del mod">
          <ac:chgData name="Mari Powell" userId="S::mari.powell@uwtsd.ac.uk::a1b98dd7-29dc-4131-8e37-1423e6a9ecca" providerId="AD" clId="Web-{EE5AD6E1-03D3-C2EE-17BF-FDA4D7FFC7BB}" dt="2023-10-02T12:59:53.714" v="412"/>
          <ac:spMkLst>
            <pc:docMk/>
            <pc:sldMk cId="1086408755" sldId="366"/>
            <ac:spMk id="4" creationId="{C34242CB-D445-0B91-0CA3-50AEC12968BE}"/>
          </ac:spMkLst>
        </pc:spChg>
        <pc:picChg chg="del">
          <ac:chgData name="Mari Powell" userId="S::mari.powell@uwtsd.ac.uk::a1b98dd7-29dc-4131-8e37-1423e6a9ecca" providerId="AD" clId="Web-{EE5AD6E1-03D3-C2EE-17BF-FDA4D7FFC7BB}" dt="2023-10-02T12:59:51.355" v="410"/>
          <ac:picMkLst>
            <pc:docMk/>
            <pc:sldMk cId="1086408755" sldId="366"/>
            <ac:picMk id="5" creationId="{2574AE32-0EB7-A1F0-72D6-86A3800C06AB}"/>
          </ac:picMkLst>
        </pc:picChg>
        <pc:picChg chg="del">
          <ac:chgData name="Mari Powell" userId="S::mari.powell@uwtsd.ac.uk::a1b98dd7-29dc-4131-8e37-1423e6a9ecca" providerId="AD" clId="Web-{EE5AD6E1-03D3-C2EE-17BF-FDA4D7FFC7BB}" dt="2023-10-02T12:59:54.527" v="413"/>
          <ac:picMkLst>
            <pc:docMk/>
            <pc:sldMk cId="1086408755" sldId="366"/>
            <ac:picMk id="6" creationId="{73D4901C-0A8A-2FB5-6994-34E89348D918}"/>
          </ac:picMkLst>
        </pc:picChg>
        <pc:picChg chg="add mod">
          <ac:chgData name="Mari Powell" userId="S::mari.powell@uwtsd.ac.uk::a1b98dd7-29dc-4131-8e37-1423e6a9ecca" providerId="AD" clId="Web-{EE5AD6E1-03D3-C2EE-17BF-FDA4D7FFC7BB}" dt="2023-10-02T13:10:23.017" v="464" actId="1076"/>
          <ac:picMkLst>
            <pc:docMk/>
            <pc:sldMk cId="1086408755" sldId="366"/>
            <ac:picMk id="7" creationId="{DC310150-583B-C5ED-CFD4-E1125816A549}"/>
          </ac:picMkLst>
        </pc:picChg>
        <pc:picChg chg="add mod">
          <ac:chgData name="Mari Powell" userId="S::mari.powell@uwtsd.ac.uk::a1b98dd7-29dc-4131-8e37-1423e6a9ecca" providerId="AD" clId="Web-{EE5AD6E1-03D3-C2EE-17BF-FDA4D7FFC7BB}" dt="2023-10-02T13:10:20.720" v="463" actId="1076"/>
          <ac:picMkLst>
            <pc:docMk/>
            <pc:sldMk cId="1086408755" sldId="366"/>
            <ac:picMk id="8" creationId="{AF4081C2-66B8-11DE-0FB0-84776BBD22B7}"/>
          </ac:picMkLst>
        </pc:picChg>
        <pc:picChg chg="add mod ord">
          <ac:chgData name="Mari Powell" userId="S::mari.powell@uwtsd.ac.uk::a1b98dd7-29dc-4131-8e37-1423e6a9ecca" providerId="AD" clId="Web-{EE5AD6E1-03D3-C2EE-17BF-FDA4D7FFC7BB}" dt="2023-10-02T13:10:18.985" v="462" actId="1076"/>
          <ac:picMkLst>
            <pc:docMk/>
            <pc:sldMk cId="1086408755" sldId="366"/>
            <ac:picMk id="9" creationId="{462D9231-4081-EDDC-641D-7E67F5712D59}"/>
          </ac:picMkLst>
        </pc:picChg>
      </pc:sldChg>
      <pc:sldChg chg="add">
        <pc:chgData name="Mari Powell" userId="S::mari.powell@uwtsd.ac.uk::a1b98dd7-29dc-4131-8e37-1423e6a9ecca" providerId="AD" clId="Web-{EE5AD6E1-03D3-C2EE-17BF-FDA4D7FFC7BB}" dt="2023-10-02T13:11:08.365" v="465"/>
        <pc:sldMkLst>
          <pc:docMk/>
          <pc:sldMk cId="1670131628" sldId="367"/>
        </pc:sldMkLst>
      </pc:sldChg>
      <pc:sldChg chg="add">
        <pc:chgData name="Mari Powell" userId="S::mari.powell@uwtsd.ac.uk::a1b98dd7-29dc-4131-8e37-1423e6a9ecca" providerId="AD" clId="Web-{EE5AD6E1-03D3-C2EE-17BF-FDA4D7FFC7BB}" dt="2023-10-02T13:11:14.334" v="466"/>
        <pc:sldMkLst>
          <pc:docMk/>
          <pc:sldMk cId="2201029454" sldId="368"/>
        </pc:sldMkLst>
      </pc:sldChg>
      <pc:sldChg chg="delSp modSp add">
        <pc:chgData name="Mari Powell" userId="S::mari.powell@uwtsd.ac.uk::a1b98dd7-29dc-4131-8e37-1423e6a9ecca" providerId="AD" clId="Web-{EE5AD6E1-03D3-C2EE-17BF-FDA4D7FFC7BB}" dt="2023-10-02T15:13:52.870" v="487" actId="20577"/>
        <pc:sldMkLst>
          <pc:docMk/>
          <pc:sldMk cId="3405964955" sldId="369"/>
        </pc:sldMkLst>
        <pc:spChg chg="del mod">
          <ac:chgData name="Mari Powell" userId="S::mari.powell@uwtsd.ac.uk::a1b98dd7-29dc-4131-8e37-1423e6a9ecca" providerId="AD" clId="Web-{EE5AD6E1-03D3-C2EE-17BF-FDA4D7FFC7BB}" dt="2023-10-02T15:13:25.259" v="470"/>
          <ac:spMkLst>
            <pc:docMk/>
            <pc:sldMk cId="3405964955" sldId="369"/>
            <ac:spMk id="5" creationId="{8F8274FD-B322-CC42-B45E-BB2D212C9444}"/>
          </ac:spMkLst>
        </pc:spChg>
        <pc:spChg chg="mod">
          <ac:chgData name="Mari Powell" userId="S::mari.powell@uwtsd.ac.uk::a1b98dd7-29dc-4131-8e37-1423e6a9ecca" providerId="AD" clId="Web-{EE5AD6E1-03D3-C2EE-17BF-FDA4D7FFC7BB}" dt="2023-10-02T15:13:52.870" v="487" actId="20577"/>
          <ac:spMkLst>
            <pc:docMk/>
            <pc:sldMk cId="3405964955" sldId="369"/>
            <ac:spMk id="6" creationId="{B490FD00-5B60-7749-DAF9-6E3E8973841A}"/>
          </ac:spMkLst>
        </pc:spChg>
      </pc:sldChg>
      <pc:sldMasterChg chg="add addSldLayout modSldLayout">
        <pc:chgData name="Mari Powell" userId="S::mari.powell@uwtsd.ac.uk::a1b98dd7-29dc-4131-8e37-1423e6a9ecca" providerId="AD" clId="Web-{EE5AD6E1-03D3-C2EE-17BF-FDA4D7FFC7BB}" dt="2023-10-02T15:13:13.962" v="467"/>
        <pc:sldMasterMkLst>
          <pc:docMk/>
          <pc:sldMasterMk cId="4267363044" sldId="2147483661"/>
        </pc:sldMasterMkLst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4038237188" sldId="2147483662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712847484" sldId="214748366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333307760" sldId="214748366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840337868" sldId="214748366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670579849" sldId="2147483666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506796398" sldId="2147483667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3131489237" sldId="2147483668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328838219" sldId="2147483669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1370182267" sldId="2147483670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4103299528" sldId="2147483671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1528053991" sldId="2147483672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1894601219" sldId="214748367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407235291" sldId="214748367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018763293" sldId="214748367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073504769" sldId="2147483676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3480211352" sldId="214748369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3578372818" sldId="214748369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578723627" sldId="2147483696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425594118" sldId="2147483697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4267363044" sldId="2147483661"/>
            <pc:sldLayoutMk cId="26226199" sldId="2147483698"/>
          </pc:sldLayoutMkLst>
        </pc:sldLayoutChg>
        <pc:sldLayoutChg chg="add replI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4267363044" sldId="2147483661"/>
            <pc:sldLayoutMk cId="2006080137" sldId="2147483909"/>
          </pc:sldLayoutMkLst>
        </pc:sldLayoutChg>
        <pc:sldLayoutChg chg="add replI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4267363044" sldId="2147483661"/>
            <pc:sldLayoutMk cId="937317221" sldId="2147483910"/>
          </pc:sldLayoutMkLst>
        </pc:sldLayoutChg>
        <pc:sldLayoutChg chg="add replI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4267363044" sldId="2147483661"/>
            <pc:sldLayoutMk cId="1041271458" sldId="2147483911"/>
          </pc:sldLayoutMkLst>
        </pc:sldLayoutChg>
        <pc:sldLayoutChg chg="add replI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4267363044" sldId="2147483661"/>
            <pc:sldLayoutMk cId="982648147" sldId="2147483912"/>
          </pc:sldLayoutMkLst>
        </pc:sldLayoutChg>
        <pc:sldLayoutChg chg="add replI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4267363044" sldId="2147483661"/>
            <pc:sldLayoutMk cId="447631512" sldId="2147483913"/>
          </pc:sldLayoutMkLst>
        </pc:sldLayoutChg>
      </pc:sldMasterChg>
      <pc:sldMasterChg chg="add addSldLayout">
        <pc:chgData name="Mari Powell" userId="S::mari.powell@uwtsd.ac.uk::a1b98dd7-29dc-4131-8e37-1423e6a9ecca" providerId="AD" clId="Web-{EE5AD6E1-03D3-C2EE-17BF-FDA4D7FFC7BB}" dt="2023-10-02T15:13:13.962" v="467"/>
        <pc:sldMasterMkLst>
          <pc:docMk/>
          <pc:sldMasterMk cId="1223991985" sldId="2147483677"/>
        </pc:sldMasterMkLst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2807688227" sldId="2147483660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2079175338" sldId="2147483678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1191783305" sldId="2147483679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2323893297" sldId="2147483680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3287596389" sldId="2147483681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1754366522" sldId="2147483682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874207628" sldId="214748368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2306614116" sldId="214748368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2040113178" sldId="214748368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4203794322" sldId="2147483686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4233866898" sldId="2147483687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5:13:13.962" v="467"/>
          <pc:sldLayoutMkLst>
            <pc:docMk/>
            <pc:sldMasterMk cId="1223991985" sldId="2147483677"/>
            <pc:sldLayoutMk cId="3366175789" sldId="2147483688"/>
          </pc:sldLayoutMkLst>
        </pc:sldLayoutChg>
      </pc:sldMasterChg>
      <pc:sldMasterChg chg="add addSldLayout">
        <pc:chgData name="Mari Powell" userId="S::mari.powell@uwtsd.ac.uk::a1b98dd7-29dc-4131-8e37-1423e6a9ecca" providerId="AD" clId="Web-{EE5AD6E1-03D3-C2EE-17BF-FDA4D7FFC7BB}" dt="2023-10-02T11:33:25.326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2198172456" sldId="214748377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1:33:25.326" v="0"/>
          <pc:sldLayoutMkLst>
            <pc:docMk/>
            <pc:sldMasterMk cId="3101509124" sldId="2147483761"/>
            <pc:sldLayoutMk cId="4111712587" sldId="2147483896"/>
          </pc:sldLayoutMkLst>
        </pc:sldLayoutChg>
      </pc:sldMasterChg>
      <pc:sldMasterChg chg="add addSldLayout">
        <pc:chgData name="Mari Powell" userId="S::mari.powell@uwtsd.ac.uk::a1b98dd7-29dc-4131-8e37-1423e6a9ecca" providerId="AD" clId="Web-{EE5AD6E1-03D3-C2EE-17BF-FDA4D7FFC7BB}" dt="2023-10-02T12:21:58.555" v="302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21:58.555" v="302"/>
          <pc:sldLayoutMkLst>
            <pc:docMk/>
            <pc:sldMasterMk cId="2052654608" sldId="2147483816"/>
            <pc:sldLayoutMk cId="1856498019" sldId="2147483829"/>
          </pc:sldLayoutMkLst>
        </pc:sldLayoutChg>
      </pc:sldMasterChg>
      <pc:sldMasterChg chg="add addSldLayout">
        <pc:chgData name="Mari Powell" userId="S::mari.powell@uwtsd.ac.uk::a1b98dd7-29dc-4131-8e37-1423e6a9ecca" providerId="AD" clId="Web-{EE5AD6E1-03D3-C2EE-17BF-FDA4D7FFC7BB}" dt="2023-10-02T12:33:43.989" v="337"/>
        <pc:sldMasterMkLst>
          <pc:docMk/>
          <pc:sldMasterMk cId="530004721" sldId="2147483837"/>
        </pc:sldMasterMkLst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4026379860" sldId="2147483788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2130707843" sldId="2147483800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1348967986" sldId="2147483838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394446900" sldId="2147483839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3457563452" sldId="2147483840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1737894923" sldId="2147483841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145944742" sldId="2147483842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4076883817" sldId="214748384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3744035615" sldId="214748384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3243729860" sldId="214748384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112646614" sldId="2147483846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1024807799" sldId="2147483847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2791156460" sldId="2147483848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3:43.989" v="337"/>
          <pc:sldLayoutMkLst>
            <pc:docMk/>
            <pc:sldMasterMk cId="530004721" sldId="2147483837"/>
            <pc:sldLayoutMk cId="2293706140" sldId="2147483849"/>
          </pc:sldLayoutMkLst>
        </pc:sldLayoutChg>
      </pc:sldMasterChg>
      <pc:sldMasterChg chg="add addSldLayout modSldLayout">
        <pc:chgData name="Mari Powell" userId="S::mari.powell@uwtsd.ac.uk::a1b98dd7-29dc-4131-8e37-1423e6a9ecca" providerId="AD" clId="Web-{EE5AD6E1-03D3-C2EE-17BF-FDA4D7FFC7BB}" dt="2023-10-02T12:44:56.623" v="363"/>
        <pc:sldMasterMkLst>
          <pc:docMk/>
          <pc:sldMasterMk cId="2460445775" sldId="2147483852"/>
        </pc:sldMasterMkLst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2721261873" sldId="2147483830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3437395176" sldId="2147483831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753593801" sldId="2147483832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547636520" sldId="214748383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1064912594" sldId="214748383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1814563894" sldId="214748383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2962117505" sldId="2147483836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3867363531" sldId="2147483853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3023862727" sldId="2147483854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133156012" sldId="2147483855"/>
          </pc:sldLayoutMkLst>
        </pc:sldLayoutChg>
        <pc:sldLayoutChg chg="ad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445775" sldId="2147483852"/>
            <pc:sldLayoutMk cId="495605689" sldId="2147483856"/>
          </pc:sldLayoutMkLst>
        </pc:sldLayoutChg>
        <pc:sldLayoutChg chg="add 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445775" sldId="2147483852"/>
            <pc:sldLayoutMk cId="184233036" sldId="2147483898"/>
          </pc:sldLayoutMkLst>
        </pc:sldLayoutChg>
      </pc:sldMasterChg>
      <pc:sldMasterChg chg="replId modSldLayout">
        <pc:chgData name="Mari Powell" userId="S::mari.powell@uwtsd.ac.uk::a1b98dd7-29dc-4131-8e37-1423e6a9ecca" providerId="AD" clId="Web-{EE5AD6E1-03D3-C2EE-17BF-FDA4D7FFC7BB}" dt="2023-10-02T15:13:13.962" v="467"/>
        <pc:sldMasterMkLst>
          <pc:docMk/>
          <pc:sldMasterMk cId="2460954070" sldId="2147483914"/>
        </pc:sldMasterMkLst>
        <pc:sldLayoutChg chg="replId">
          <pc:chgData name="Mari Powell" userId="S::mari.powell@uwtsd.ac.uk::a1b98dd7-29dc-4131-8e37-1423e6a9ecca" providerId="AD" clId="Web-{EE5AD6E1-03D3-C2EE-17BF-FDA4D7FFC7BB}" dt="2023-10-02T12:32:45.265" v="331"/>
          <pc:sldLayoutMkLst>
            <pc:docMk/>
            <pc:sldMasterMk cId="2460954070" sldId="2147483914"/>
            <pc:sldLayoutMk cId="2385387890" sldId="2147483897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949138452" sldId="2147483899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2591524520" sldId="2147483900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1203092039" sldId="2147483901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3733172339" sldId="2147483902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3210312558" sldId="2147483903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3146388984" sldId="2147483904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3171841454" sldId="2147483905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1718958274" sldId="2147483906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2202905451" sldId="2147483907"/>
          </pc:sldLayoutMkLst>
        </pc:sldLayoutChg>
        <pc:sldLayoutChg chg="replId">
          <pc:chgData name="Mari Powell" userId="S::mari.powell@uwtsd.ac.uk::a1b98dd7-29dc-4131-8e37-1423e6a9ecca" providerId="AD" clId="Web-{EE5AD6E1-03D3-C2EE-17BF-FDA4D7FFC7BB}" dt="2023-10-02T12:44:56.623" v="363"/>
          <pc:sldLayoutMkLst>
            <pc:docMk/>
            <pc:sldMasterMk cId="2460954070" sldId="2147483914"/>
            <pc:sldLayoutMk cId="3479445657" sldId="2147483908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10/2/2023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Duolingo – app to help you learn Welsh with 5 minutes daily activities</a:t>
            </a:r>
          </a:p>
          <a:p>
            <a:endParaRPr lang="en-US" dirty="0"/>
          </a:p>
          <a:p>
            <a:r>
              <a:rPr lang="en-US" dirty="0"/>
              <a:t>Say Something in Welsh – aim is to get you speaking Welsh</a:t>
            </a:r>
          </a:p>
          <a:p>
            <a:endParaRPr lang="en-US" dirty="0"/>
          </a:p>
          <a:p>
            <a:r>
              <a:rPr lang="en-US" dirty="0" err="1"/>
              <a:t>Ap</a:t>
            </a:r>
            <a:r>
              <a:rPr lang="en-US" dirty="0"/>
              <a:t> </a:t>
            </a:r>
            <a:r>
              <a:rPr lang="en-US" dirty="0" err="1"/>
              <a:t>Geiriaduron</a:t>
            </a:r>
            <a:r>
              <a:rPr lang="en-US" dirty="0"/>
              <a:t> – Welsh dictionary to help you with translations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2D3D2A-5AB6-B146-ADD0-F24AA7B5D14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49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824391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A2FD3-AB87-F145-A799-A23BE18443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B80782-1C71-D84F-9FF3-5ED3538886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8A673-A92F-E141-BC83-0653F9A11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22E0B-084A-4347-9C01-7FA663126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B15CC5-4E61-A14A-98F5-B22C796B07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36353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17249-8D6B-3A47-966C-A62486860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BADCB-ACCF-C641-9FC5-0802F3CFC1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40968-2F22-674A-9FBD-5BBD8522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C8F75-8A13-3C49-82E4-D7ED121A1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395ED6-969C-F341-9495-DD0E3134B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86272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D4D78-06D2-0045-893D-549489C77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DD1C3-7720-6F44-95FC-372DE8E89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000C6-AC31-F949-B523-9EDDD97A5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39A44-0FAD-0A42-827A-30CAAAF8A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FFFB6-C47C-3F4F-B356-2659E671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560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E8CDF-B385-9947-BC3E-8A8187B29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944A4-A5AD-2442-807F-260EE8C63A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DB023-D347-094D-B271-CEE9096CC2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B7C82F-0047-C444-8E77-75192AFA1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50258A-F36C-344D-ADBF-1A8F0D3285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0F2345-448B-D24A-B59C-D75B492D6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60568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50082-1812-2D4F-B953-988C2159A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486BB4-C278-2D40-BD55-7367A8CBC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6B218D-8DB6-DB4B-9639-B4BED648D4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95E89D-9002-FD43-BE61-A57309033F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CFDE56-A8A4-D146-A066-2D5F552B38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1C8442-DE92-C44B-ACD4-FD4115A65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A5EB4C-0E0E-AC45-A9AE-F28A84E12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F00F7-930B-CD47-AFE9-EC70AA54A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2618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24DEB-5709-4948-B553-FAE28EBC5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92E88-E849-DB4E-91FC-A5D77A01A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CC0F81-47C8-E646-A7C9-75E9FD207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55A10E-B8F6-7645-84E1-216FA14D2C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739517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DC682D-F097-AF4B-86A9-57060F80D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A4B0A-7315-5349-8CE5-0430270DB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4804FC-7EDF-F642-B9E0-F30B64436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359380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060B17-B434-BC47-8D4A-EAB1BA99F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A1B735-558B-4D42-90F5-314779BE3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08F20-60A9-6643-BDBC-C5EFB3BEEF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F553C-01F8-A64F-B8E1-7C8DD3AC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F0A75-1ACE-2848-B74E-0793D69B2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AB7E2-81E9-424C-808E-BA534840C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63652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FBD90-2CD5-8E42-9572-F8CA35AD4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22A186-B32F-8749-86A9-9D4CC317CB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E6626-FF55-1A47-A4DC-B6D11F7F3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96ACDA-69B5-9B46-A82A-24117E2A1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137ACB-B102-9A4C-B873-7145A9548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E33EC-D6C9-E647-B7F1-4F8126C0F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1259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3DC38-E8BD-3048-ABEC-E2C81F05D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37A3E8-380F-6C4A-BF09-283E41C016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C6FBCE-7C05-8C4B-AD72-E4B3227AC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7A212-EFDB-DF4E-8127-AF705AB83E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1EE35-221F-F548-806C-8EF4C8EF2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6389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6F4266-4311-5442-BF22-F8A0FC1D83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844BDC-9F6B-164B-9B2B-81103948E5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6263C7-769C-6646-B085-1D04A5A36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3987A2-48D3-AA4D-84BE-DF89796720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39BA5-FD00-094B-8927-0C58FBAD4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211750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23303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3823718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1284748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3330776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4033786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7057984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0679639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148923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8838219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7018226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0329952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805399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4601219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723529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8763293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73504769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6080137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7317221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E95C0-6764-EE48-9701-3756BBE4C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B597A-E5B0-6842-9591-178A52FD0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8256A-9846-B542-B241-72BEF1043F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94D2A-B4A7-894F-85E5-E812601E1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14C1B-0C0A-5742-A610-587687BDB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127145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88A0F19C-5186-E948-A929-FD742EBEB3AC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88BF8DA-D119-0E43-BA18-7DBDFC7695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90390-EAB2-694D-A441-F16FC873CA65}" type="datetimeFigureOut">
              <a:rPr lang="en-GB"/>
              <a:pPr>
                <a:defRPr/>
              </a:pPr>
              <a:t>02/10/2023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9FFFF9E0-3A17-1743-A054-B4C22BBAA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ABE521-F4E1-8F4E-AA95-C20365A67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8F283-5F43-BE41-AA06-449A556B82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4814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/>
          <p:cNvSpPr/>
          <p:nvPr userDrawn="1"/>
        </p:nvSpPr>
        <p:spPr bwMode="auto">
          <a:xfrm>
            <a:off x="609598" y="438152"/>
            <a:ext cx="10960100" cy="5957887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1350" dirty="0">
                <a:latin typeface="Twinkl" pitchFamily="50" charset="0"/>
              </a:rPr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763151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211352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372818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859CDE72-52E8-1B44-B7B3-020ABDB0D95A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72362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64039-44C9-434F-B955-33FB3B8C06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4719E3-563B-BF4E-91FF-2BCA3446B2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026C9-36E2-B14A-AAAC-1F5CFCD2BA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F57C3B-5EA8-4F42-8FE9-DA45155D9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BD011E-E070-5A45-8157-A82965B64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175338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2F25D-66DE-7F41-A818-6928D5D88E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535DB-6882-B34F-BA4C-B4B28826DD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EEC16-5C36-294A-AADE-13D5B63F8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15159-5942-9647-B593-38D8234E0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7B803D-9F79-DC46-BB93-81F21C08E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783305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0A13C-F60C-F241-9FF0-7C3ED5B6B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AB26E9-F6F9-774C-95BB-0D45DEB0C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4123F-1BD1-D64E-A29F-DA292B9A3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18971-3909-F243-9E4D-E0964F639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957C-9542-2741-A1C4-EC63C8E29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893297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9C862-C45F-B741-B15C-69F51EECB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C778F-A527-5945-9F6E-1B8441853F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0D3894-AA36-0949-A5BF-A51B6EB5AE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4CC1FE-FAA8-6745-BF4E-4DD1E527F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987CE9-C883-2F42-BE3F-9613487EF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2DE451-00E2-7846-930D-03F5530E6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7596389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C8BA-1E75-AE46-951E-E3F869E87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AD684-EAC4-D146-A65E-0C4EE4F09E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1FCA7D-5B5B-174D-ABBD-84E2C6577D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396F44-DF8B-8C4B-A954-447A499B6B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B143D-C36D-3F4D-A6A9-1417A72D48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CD60DB-8E53-4147-8CAD-114C4AA98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90F3F0-EB41-1E49-A7E5-8AF0633FC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2664C2-89DD-FA4F-ACA6-478263C04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36652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1CFE5-789D-0746-A83E-B53BD1DA3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C85C46-BDE5-0B4B-9BEA-6C3F599BA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FFE1F6-A543-0D49-BFA5-4534CA63E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AD6D6B-1ED1-6447-B028-8888D3E5C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207628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6F7025-AAB4-0040-9ACB-93970D3BD0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3345E8-6BC7-A44A-A726-B03623B32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02CA13-D926-B848-9FB7-7AD9139B7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61411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0F361-297C-5845-BC1A-5998DF5F4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F9D00-B833-5F45-A56F-BCD04937D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80A0F5-D6C5-1142-8222-30F25FAEAE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F3BA8A-2EBB-6940-AE09-A0E373F4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0022B5-4BDC-BD44-A15F-4B19DAAA8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37E986-0ADA-2D4B-AF5A-25BBB42866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113178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33CE3-1145-F442-A266-997D454D8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C6342B-EFD9-FD4E-85F7-7A0B537330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4ED202-6D24-D94B-A495-A15F8D05C8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124FEF-4716-4E45-8098-E4A161D6D7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E38BB5-C70F-7642-A099-7F639F5AA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0E91D9-6912-B140-AD41-B30DA9C13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3794322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06B3A-7820-5C42-9733-EFF418D7F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07A547-54DD-2A43-BC41-8C3B1D23C9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487B13-C739-0A41-BD73-210377D73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D7610-1979-D942-81EE-2776B2690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B74CBD-3F80-0241-B185-B21679870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866898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948967-41CD-4D41-A17A-8624CE1BC0A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67276-86A8-4540-BFFD-9A21E3CDB2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5B670-0BFC-3848-B392-897951193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95E1A-4F54-4148-8E86-E0D7C7D76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D59D5-EACD-6C42-96BE-EA7BA8E6A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17578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688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2.xml"/><Relationship Id="rId13" Type="http://schemas.openxmlformats.org/officeDocument/2006/relationships/slideLayout" Target="../slideLayouts/slideLayout77.xml"/><Relationship Id="rId18" Type="http://schemas.openxmlformats.org/officeDocument/2006/relationships/slideLayout" Target="../slideLayouts/slideLayout82.xml"/><Relationship Id="rId3" Type="http://schemas.openxmlformats.org/officeDocument/2006/relationships/slideLayout" Target="../slideLayouts/slideLayout67.xml"/><Relationship Id="rId21" Type="http://schemas.openxmlformats.org/officeDocument/2006/relationships/slideLayout" Target="../slideLayouts/slideLayout85.xml"/><Relationship Id="rId7" Type="http://schemas.openxmlformats.org/officeDocument/2006/relationships/slideLayout" Target="../slideLayouts/slideLayout71.xml"/><Relationship Id="rId12" Type="http://schemas.openxmlformats.org/officeDocument/2006/relationships/slideLayout" Target="../slideLayouts/slideLayout76.xml"/><Relationship Id="rId17" Type="http://schemas.openxmlformats.org/officeDocument/2006/relationships/slideLayout" Target="../slideLayouts/slideLayout81.xml"/><Relationship Id="rId25" Type="http://schemas.openxmlformats.org/officeDocument/2006/relationships/image" Target="../media/image1.png"/><Relationship Id="rId2" Type="http://schemas.openxmlformats.org/officeDocument/2006/relationships/slideLayout" Target="../slideLayouts/slideLayout66.xml"/><Relationship Id="rId16" Type="http://schemas.openxmlformats.org/officeDocument/2006/relationships/slideLayout" Target="../slideLayouts/slideLayout80.xml"/><Relationship Id="rId20" Type="http://schemas.openxmlformats.org/officeDocument/2006/relationships/slideLayout" Target="../slideLayouts/slideLayout84.xml"/><Relationship Id="rId1" Type="http://schemas.openxmlformats.org/officeDocument/2006/relationships/slideLayout" Target="../slideLayouts/slideLayout65.xml"/><Relationship Id="rId6" Type="http://schemas.openxmlformats.org/officeDocument/2006/relationships/slideLayout" Target="../slideLayouts/slideLayout70.xml"/><Relationship Id="rId11" Type="http://schemas.openxmlformats.org/officeDocument/2006/relationships/slideLayout" Target="../slideLayouts/slideLayout75.xml"/><Relationship Id="rId24" Type="http://schemas.openxmlformats.org/officeDocument/2006/relationships/theme" Target="../theme/theme6.xml"/><Relationship Id="rId5" Type="http://schemas.openxmlformats.org/officeDocument/2006/relationships/slideLayout" Target="../slideLayouts/slideLayout69.xml"/><Relationship Id="rId15" Type="http://schemas.openxmlformats.org/officeDocument/2006/relationships/slideLayout" Target="../slideLayouts/slideLayout79.xml"/><Relationship Id="rId23" Type="http://schemas.openxmlformats.org/officeDocument/2006/relationships/slideLayout" Target="../slideLayouts/slideLayout87.xml"/><Relationship Id="rId10" Type="http://schemas.openxmlformats.org/officeDocument/2006/relationships/slideLayout" Target="../slideLayouts/slideLayout74.xml"/><Relationship Id="rId19" Type="http://schemas.openxmlformats.org/officeDocument/2006/relationships/slideLayout" Target="../slideLayouts/slideLayout83.xml"/><Relationship Id="rId4" Type="http://schemas.openxmlformats.org/officeDocument/2006/relationships/slideLayout" Target="../slideLayouts/slideLayout68.xml"/><Relationship Id="rId9" Type="http://schemas.openxmlformats.org/officeDocument/2006/relationships/slideLayout" Target="../slideLayouts/slideLayout73.xml"/><Relationship Id="rId14" Type="http://schemas.openxmlformats.org/officeDocument/2006/relationships/slideLayout" Target="../slideLayouts/slideLayout78.xml"/><Relationship Id="rId22" Type="http://schemas.openxmlformats.org/officeDocument/2006/relationships/slideLayout" Target="../slideLayouts/slideLayout8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5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90.xml"/><Relationship Id="rId7" Type="http://schemas.openxmlformats.org/officeDocument/2006/relationships/slideLayout" Target="../slideLayouts/slideLayout94.xml"/><Relationship Id="rId12" Type="http://schemas.openxmlformats.org/officeDocument/2006/relationships/slideLayout" Target="../slideLayouts/slideLayout99.xml"/><Relationship Id="rId2" Type="http://schemas.openxmlformats.org/officeDocument/2006/relationships/slideLayout" Target="../slideLayouts/slideLayout89.xml"/><Relationship Id="rId1" Type="http://schemas.openxmlformats.org/officeDocument/2006/relationships/slideLayout" Target="../slideLayouts/slideLayout88.xml"/><Relationship Id="rId6" Type="http://schemas.openxmlformats.org/officeDocument/2006/relationships/slideLayout" Target="../slideLayouts/slideLayout93.xml"/><Relationship Id="rId11" Type="http://schemas.openxmlformats.org/officeDocument/2006/relationships/slideLayout" Target="../slideLayouts/slideLayout98.xml"/><Relationship Id="rId5" Type="http://schemas.openxmlformats.org/officeDocument/2006/relationships/slideLayout" Target="../slideLayouts/slideLayout92.xml"/><Relationship Id="rId10" Type="http://schemas.openxmlformats.org/officeDocument/2006/relationships/slideLayout" Target="../slideLayouts/slideLayout97.xml"/><Relationship Id="rId4" Type="http://schemas.openxmlformats.org/officeDocument/2006/relationships/slideLayout" Target="../slideLayouts/slideLayout91.xml"/><Relationship Id="rId9" Type="http://schemas.openxmlformats.org/officeDocument/2006/relationships/slideLayout" Target="../slideLayouts/slideLayout9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B7CBF99-2F7E-2149-B478-87B0D4B6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C5D01F-2BB1-2246-823B-95518A2A17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BE9272-D066-4840-9AB3-858082177B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208FB-C9C3-5045-97D5-6DEC3683DD1B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59E90-459E-E643-A0C9-6B15E3320B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00E85-CD64-9940-A779-501DE2778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CF9BB-F538-6A40-9CA3-E50555FEFC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445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89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8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8663094-0ECC-2D48-BE25-038EB3CB36A0}" type="datetimeFigureOut">
              <a:rPr lang="cy-GB" smtClean="0"/>
              <a:t>02/10/2023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EA5AF6D9-81E4-894D-B789-C02FC4986C7D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67363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909" r:id="rId16"/>
    <p:sldLayoutId id="2147483910" r:id="rId17"/>
    <p:sldLayoutId id="2147483911" r:id="rId18"/>
    <p:sldLayoutId id="2147483912" r:id="rId19"/>
    <p:sldLayoutId id="2147483913" r:id="rId20"/>
    <p:sldLayoutId id="2147483694" r:id="rId21"/>
    <p:sldLayoutId id="2147483695" r:id="rId22"/>
    <p:sldLayoutId id="2147483696" r:id="rId23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316541B-6F34-1E41-9687-357B42B16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9836A-E642-2E45-8D1C-0C844B36A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E22A6-ED1B-FC48-82A0-2B656C872E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B81BB6-D404-3442-89A9-EEBEB1CABA8A}" type="datetimeFigureOut">
              <a:rPr lang="en-US" smtClean="0"/>
              <a:t>10/2/2023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78E736-3D48-4D4F-98C6-F1B362C633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7F4D5-794A-8E43-9E63-81F725D32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6E3D9-4F4E-6D47-9D99-A87F7E026F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991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5.png"/><Relationship Id="rId5" Type="http://schemas.openxmlformats.org/officeDocument/2006/relationships/image" Target="../media/image12.jpeg"/><Relationship Id="rId4" Type="http://schemas.openxmlformats.org/officeDocument/2006/relationships/image" Target="../media/image11.tif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tiff"/><Relationship Id="rId7" Type="http://schemas.openxmlformats.org/officeDocument/2006/relationships/image" Target="../media/image18.jpeg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7.jpeg"/><Relationship Id="rId5" Type="http://schemas.openxmlformats.org/officeDocument/2006/relationships/image" Target="../media/image16.tiff"/><Relationship Id="rId4" Type="http://schemas.openxmlformats.org/officeDocument/2006/relationships/image" Target="../media/image15.tif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s://siop.peniarth.cymru/index.php?route=common/home" TargetMode="External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tiff"/><Relationship Id="rId5" Type="http://schemas.openxmlformats.org/officeDocument/2006/relationships/hyperlink" Target="https://siop.peniarth.cymru/index.php?route=product/product&amp;product_id=142" TargetMode="External"/><Relationship Id="rId4" Type="http://schemas.openxmlformats.org/officeDocument/2006/relationships/image" Target="../media/image20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tOyfub5kIYA" TargetMode="External"/><Relationship Id="rId2" Type="http://schemas.openxmlformats.org/officeDocument/2006/relationships/hyperlink" Target="https://youtu.be/mFWbUtnG6VE" TargetMode="Externa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9.png"/><Relationship Id="rId4" Type="http://schemas.openxmlformats.org/officeDocument/2006/relationships/hyperlink" Target="https://youtu.be/2DvoGZMcYOM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ordwall.net/resource/25464575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8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8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7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3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3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jpe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3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3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jpe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3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3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40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40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3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3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3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3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3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3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87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8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3.xml"/></Relationships>
</file>

<file path=ppt/slides/_rels/slide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86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3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8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3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3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e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1.png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13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5.svg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 dirty="0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BA3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 1</a:t>
            </a:r>
          </a:p>
          <a:p>
            <a:pPr algn="ctr"/>
            <a:endParaRPr lang="en-US" sz="2400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Hydref 3ydd 2023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691299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doll, toy&#10;&#10;Description automatically generated">
            <a:extLst>
              <a:ext uri="{FF2B5EF4-FFF2-40B4-BE49-F238E27FC236}">
                <a16:creationId xmlns:a16="http://schemas.microsoft.com/office/drawing/2014/main" id="{E3985F08-7A9E-78F0-A361-E943FB5B8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91" y="3874"/>
            <a:ext cx="5106691" cy="511960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7650804" y="225516"/>
            <a:ext cx="4385992" cy="2350015"/>
          </a:xfrm>
          <a:prstGeom prst="wedgeEllipseCallout">
            <a:avLst>
              <a:gd name="adj1" fmla="val 63969"/>
              <a:gd name="adj2" fmla="val 73927"/>
            </a:avLst>
          </a:prstGeom>
          <a:solidFill>
            <a:srgbClr val="EB106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cs typeface="Calibri"/>
              </a:rPr>
              <a:t>Prynhawn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 da!</a:t>
            </a:r>
          </a:p>
        </p:txBody>
      </p:sp>
      <p:sp>
        <p:nvSpPr>
          <p:cNvPr id="4" name="Oval Callout 5">
            <a:extLst>
              <a:ext uri="{FF2B5EF4-FFF2-40B4-BE49-F238E27FC236}">
                <a16:creationId xmlns:a16="http://schemas.microsoft.com/office/drawing/2014/main" id="{56202623-A16A-3C0B-28BE-49F8625868E5}"/>
              </a:ext>
            </a:extLst>
          </p:cNvPr>
          <p:cNvSpPr/>
          <p:nvPr/>
        </p:nvSpPr>
        <p:spPr>
          <a:xfrm>
            <a:off x="361483" y="1303817"/>
            <a:ext cx="2861993" cy="1746166"/>
          </a:xfrm>
          <a:prstGeom prst="wedgeEllipseCallout">
            <a:avLst>
              <a:gd name="adj1" fmla="val 63969"/>
              <a:gd name="adj2" fmla="val 73927"/>
            </a:avLst>
          </a:prstGeom>
          <a:solidFill>
            <a:srgbClr val="EB106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Croeso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nol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691842" y="319681"/>
            <a:ext cx="1895465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Pryd</a:t>
            </a:r>
            <a:r>
              <a:rPr lang="en-US" sz="44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?!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18F827-A664-A9AB-5A01-C23E5C86DC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76136" y="468521"/>
            <a:ext cx="7559615" cy="490016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9227100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B24F6A-DBC3-FE26-2D78-DF43FFE3E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5510330"/>
            <a:ext cx="12203501" cy="134386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490FD00-5B60-7749-DAF9-6E3E8973841A}"/>
              </a:ext>
            </a:extLst>
          </p:cNvPr>
          <p:cNvSpPr/>
          <p:nvPr/>
        </p:nvSpPr>
        <p:spPr>
          <a:xfrm>
            <a:off x="1442898" y="878142"/>
            <a:ext cx="9306202" cy="3416320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GB" sz="5400" b="1" dirty="0">
                <a:solidFill>
                  <a:srgbClr val="002060"/>
                </a:solidFill>
              </a:rPr>
              <a:t>Welsh Language Portfolio – BA3</a:t>
            </a:r>
            <a:endParaRPr lang="en-GB" sz="5400" dirty="0">
              <a:solidFill>
                <a:srgbClr val="000000"/>
              </a:solidFill>
            </a:endParaRPr>
          </a:p>
          <a:p>
            <a:pPr algn="ctr"/>
            <a:endParaRPr lang="en-GB" sz="5400" b="1" dirty="0">
              <a:solidFill>
                <a:srgbClr val="002060"/>
              </a:solidFill>
            </a:endParaRPr>
          </a:p>
          <a:p>
            <a:pPr algn="ctr"/>
            <a:endParaRPr lang="en-GB" sz="5400" b="1" dirty="0">
              <a:solidFill>
                <a:srgbClr val="FF007B"/>
              </a:solidFill>
            </a:endParaRPr>
          </a:p>
          <a:p>
            <a:pPr algn="ctr"/>
            <a:r>
              <a:rPr lang="en-GB" sz="5400" b="1" dirty="0">
                <a:solidFill>
                  <a:srgbClr val="FF007B"/>
                </a:solidFill>
              </a:rPr>
              <a:t>Submission Date:  29/4/24​</a:t>
            </a:r>
            <a:endParaRPr lang="en-GB" sz="5400" dirty="0">
              <a:solidFill>
                <a:srgbClr val="FF007B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5964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150559" y="323981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 dirty="0">
                <a:latin typeface="Calibri"/>
              </a:rPr>
            </a:b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B4EA534-C144-3EBB-B334-CAC0E7E64096}"/>
              </a:ext>
            </a:extLst>
          </p:cNvPr>
          <p:cNvSpPr txBox="1"/>
          <p:nvPr/>
        </p:nvSpPr>
        <p:spPr>
          <a:xfrm>
            <a:off x="5898931" y="474948"/>
            <a:ext cx="5909439" cy="467820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Adolygu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Cynnwys</a:t>
            </a:r>
            <a:r>
              <a:rPr lang="en-GB" sz="2800" b="1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BA2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:  </a:t>
            </a:r>
            <a:endParaRPr lang="en-US" dirty="0"/>
          </a:p>
          <a:p>
            <a:endParaRPr lang="en-GB" dirty="0"/>
          </a:p>
          <a:p>
            <a:pPr marL="914400" lvl="1" indent="-457200">
              <a:buFont typeface="Arial"/>
              <a:buChar char="•"/>
            </a:pP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Mae </a:t>
            </a:r>
            <a:r>
              <a:rPr lang="en-GB" sz="280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hi'n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GB" sz="280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amser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GB" sz="280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cofrestru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!</a:t>
            </a:r>
            <a:endParaRPr lang="en-GB" sz="2800">
              <a:solidFill>
                <a:srgbClr val="002060"/>
              </a:solidFill>
              <a:ea typeface="Calibri"/>
              <a:cs typeface="Calibri"/>
            </a:endParaRPr>
          </a:p>
          <a:p>
            <a:pPr marL="914400" lvl="1" indent="-457200">
              <a:buFont typeface="Arial"/>
              <a:buChar char="•"/>
            </a:pPr>
            <a:r>
              <a:rPr lang="en-GB" sz="2800" err="1">
                <a:solidFill>
                  <a:srgbClr val="002060"/>
                </a:solidFill>
                <a:ea typeface="Calibri"/>
                <a:cs typeface="Calibri"/>
              </a:rPr>
              <a:t>Dyddiau'r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</a:t>
            </a:r>
            <a:r>
              <a:rPr lang="en-GB" sz="280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Wythnos</a:t>
            </a:r>
            <a:endParaRPr lang="en-GB" sz="28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914400" lvl="1" indent="-457200">
              <a:buFont typeface="Arial"/>
              <a:buChar char="•"/>
            </a:pPr>
            <a:r>
              <a:rPr lang="en-GB" sz="2800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Misoedd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y </a:t>
            </a:r>
            <a:r>
              <a:rPr lang="en-GB" sz="2800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Flwyddyn</a:t>
            </a:r>
            <a:endParaRPr lang="en-GB" sz="28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914400" lvl="1" indent="-457200">
              <a:buFont typeface="Arial"/>
              <a:buChar char="•"/>
            </a:pP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Y </a:t>
            </a:r>
            <a:r>
              <a:rPr lang="en-GB" sz="2800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Dyddiad</a:t>
            </a:r>
            <a:endParaRPr lang="en-GB" sz="28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914400" lvl="1" indent="-457200">
              <a:buFont typeface="Arial"/>
              <a:buChar char="•"/>
            </a:pP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Y </a:t>
            </a:r>
            <a:r>
              <a:rPr lang="en-GB" sz="2800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Tywydd</a:t>
            </a:r>
            <a:endParaRPr lang="en-GB" sz="28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914400" lvl="1" indent="-457200">
              <a:buFont typeface="Arial"/>
              <a:buChar char="•"/>
            </a:pPr>
            <a:r>
              <a:rPr lang="en-GB" sz="2800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Ymadroddion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 Dosbarth</a:t>
            </a:r>
          </a:p>
          <a:p>
            <a:pPr marL="914400" lvl="1" indent="-457200">
              <a:buFont typeface="Arial"/>
              <a:buChar char="•"/>
            </a:pPr>
            <a:r>
              <a:rPr lang="en-GB" sz="2800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Diddordebau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a </a:t>
            </a:r>
            <a:r>
              <a:rPr lang="en-GB" sz="2800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Hobïau</a:t>
            </a:r>
          </a:p>
          <a:p>
            <a:pPr marL="914400" lvl="1" indent="-457200">
              <a:buFont typeface="Arial"/>
              <a:buChar char="•"/>
            </a:pPr>
            <a:r>
              <a:rPr lang="en-GB" sz="280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Rhif</a:t>
            </a:r>
            <a:endParaRPr lang="en-GB" sz="2800" dirty="0" err="1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 marL="914400" lvl="1" indent="-457200">
              <a:buFont typeface="Arial"/>
              <a:buChar char="•"/>
            </a:pPr>
            <a:r>
              <a:rPr lang="en-GB" sz="2800" dirty="0" err="1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Siapau</a:t>
            </a:r>
            <a:r>
              <a:rPr lang="en-GB" sz="2800" dirty="0">
                <a:solidFill>
                  <a:srgbClr val="002060"/>
                </a:solidFill>
                <a:ea typeface="Calibri" panose="020F0502020204030204"/>
                <a:cs typeface="Calibri" panose="020F0502020204030204"/>
              </a:rPr>
              <a:t> 2D a 3D</a:t>
            </a: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26281-8770-0249-A9A0-1B496DC231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7" y="1802689"/>
            <a:ext cx="3251200" cy="3251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63FAEF-F2B5-2144-9B0A-E36257D2D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7241" y="2412289"/>
            <a:ext cx="2032000" cy="20320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AC3EE6-36F1-614C-86AF-3E1B007CFDEA}"/>
              </a:ext>
            </a:extLst>
          </p:cNvPr>
          <p:cNvSpPr txBox="1"/>
          <p:nvPr/>
        </p:nvSpPr>
        <p:spPr>
          <a:xfrm>
            <a:off x="3093456" y="197714"/>
            <a:ext cx="632633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dirty="0">
                <a:solidFill>
                  <a:srgbClr val="002060"/>
                </a:solidFill>
              </a:rPr>
              <a:t>Sut </a:t>
            </a:r>
            <a:r>
              <a:rPr lang="en-US" sz="4400" b="1" dirty="0" err="1">
                <a:solidFill>
                  <a:srgbClr val="002060"/>
                </a:solidFill>
              </a:rPr>
              <a:t>galla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helpu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fy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hun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br>
              <a:rPr lang="en-US" sz="4400" b="1" dirty="0"/>
            </a:br>
            <a:r>
              <a:rPr lang="en-US" sz="3600" b="1" dirty="0">
                <a:solidFill>
                  <a:srgbClr val="002060"/>
                </a:solidFill>
              </a:rPr>
              <a:t>  </a:t>
            </a:r>
            <a:r>
              <a:rPr lang="en-US" sz="2400" i="1" dirty="0">
                <a:solidFill>
                  <a:srgbClr val="002060"/>
                </a:solidFill>
              </a:rPr>
              <a:t>How can I help myself?</a:t>
            </a:r>
          </a:p>
        </p:txBody>
      </p:sp>
      <p:pic>
        <p:nvPicPr>
          <p:cNvPr id="5" name="Picture 4" descr="Diagram&#10;&#10;Description automatically generated with low confidence">
            <a:extLst>
              <a:ext uri="{FF2B5EF4-FFF2-40B4-BE49-F238E27FC236}">
                <a16:creationId xmlns:a16="http://schemas.microsoft.com/office/drawing/2014/main" id="{06F82556-D8A9-4545-A90D-53BA704775C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92488" y="2606519"/>
            <a:ext cx="3365967" cy="164353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974877F1-7740-C87B-DCF4-B84AB9034587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26544FEE-76D2-9568-CEFB-556490AEB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8F4520AA-A2F7-9E7E-6ED0-65095CDF55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866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6550430-C7B2-1847-B6BD-65F3A5C59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2794" y="3475890"/>
            <a:ext cx="4513006" cy="25348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F70EFEC-0660-504A-8A6A-67E0FFEC9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906444">
            <a:off x="6339827" y="346381"/>
            <a:ext cx="2093730" cy="2791639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41DB855-0384-2A4F-8D63-5FE3EC6066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759" y="4810164"/>
            <a:ext cx="1445602" cy="144560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9D31B80-05A4-5143-AF2B-419EE3321EC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998918">
            <a:off x="321651" y="2928704"/>
            <a:ext cx="1648930" cy="848300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BFCE369-DF44-074A-8988-3728A32A258D}"/>
              </a:ext>
            </a:extLst>
          </p:cNvPr>
          <p:cNvSpPr txBox="1"/>
          <p:nvPr/>
        </p:nvSpPr>
        <p:spPr>
          <a:xfrm>
            <a:off x="426456" y="317150"/>
            <a:ext cx="5467351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galla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helpu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hun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  <a:endParaRPr lang="en-US" sz="3600" b="1" dirty="0"/>
          </a:p>
        </p:txBody>
      </p:sp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1C63D50E-0153-2746-B571-0217A178672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802259">
            <a:off x="8982016" y="1782258"/>
            <a:ext cx="1826313" cy="259665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CF6962-9EBA-3D46-8CD3-3EF6127F044D}"/>
              </a:ext>
            </a:extLst>
          </p:cNvPr>
          <p:cNvSpPr/>
          <p:nvPr/>
        </p:nvSpPr>
        <p:spPr>
          <a:xfrm>
            <a:off x="9208433" y="379989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Darllenwch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!</a:t>
            </a:r>
          </a:p>
        </p:txBody>
      </p:sp>
      <p:sp>
        <p:nvSpPr>
          <p:cNvPr id="15" name="Speech Bubble: Rectangle with Corners Rounded 4">
            <a:extLst>
              <a:ext uri="{FF2B5EF4-FFF2-40B4-BE49-F238E27FC236}">
                <a16:creationId xmlns:a16="http://schemas.microsoft.com/office/drawing/2014/main" id="{2B333064-07ED-564F-9EC6-1A1C3CE09ED7}"/>
              </a:ext>
            </a:extLst>
          </p:cNvPr>
          <p:cNvSpPr/>
          <p:nvPr/>
        </p:nvSpPr>
        <p:spPr>
          <a:xfrm>
            <a:off x="1874424" y="1983720"/>
            <a:ext cx="2349747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Gwyliwch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teledu!</a:t>
            </a:r>
          </a:p>
        </p:txBody>
      </p:sp>
      <p:sp>
        <p:nvSpPr>
          <p:cNvPr id="16" name="Speech Bubble: Rectangle with Corners Rounded 4">
            <a:extLst>
              <a:ext uri="{FF2B5EF4-FFF2-40B4-BE49-F238E27FC236}">
                <a16:creationId xmlns:a16="http://schemas.microsoft.com/office/drawing/2014/main" id="{ED298719-D536-0745-8E64-0315B3457289}"/>
              </a:ext>
            </a:extLst>
          </p:cNvPr>
          <p:cNvSpPr/>
          <p:nvPr/>
        </p:nvSpPr>
        <p:spPr>
          <a:xfrm>
            <a:off x="5810250" y="3495856"/>
            <a:ext cx="2760291" cy="1062950"/>
          </a:xfrm>
          <a:prstGeom prst="wedgeRoundRectCallout">
            <a:avLst>
              <a:gd name="adj1" fmla="val -48800"/>
              <a:gd name="adj2" fmla="val 29777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Gwrandewch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</a:t>
            </a:r>
            <a:r>
              <a:rPr lang="en-GB" sz="3200" b="1" dirty="0" err="1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ar</a:t>
            </a:r>
            <a:r>
              <a:rPr lang="en-GB" sz="3200" b="1" dirty="0">
                <a:ln w="0"/>
                <a:solidFill>
                  <a:srgbClr val="00206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cs typeface="Cavolini" panose="03000502040302020204" pitchFamily="66" charset="0"/>
              </a:rPr>
              <a:t> y radio!</a:t>
            </a:r>
          </a:p>
        </p:txBody>
      </p:sp>
      <p:pic>
        <p:nvPicPr>
          <p:cNvPr id="6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B7DBE673-DE14-814F-9828-BFC2ED0667D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609097">
            <a:off x="6844645" y="4834118"/>
            <a:ext cx="1395505" cy="1395505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7" name="Picture 1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ABDA83-4203-5A41-A0F1-23520217ED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919255">
            <a:off x="8275401" y="5118878"/>
            <a:ext cx="1456455" cy="1456455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652450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5935765" y="789366"/>
            <a:ext cx="5823126" cy="2024413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rgbClr val="002060"/>
                </a:solidFill>
                <a:latin typeface="+mn-lt"/>
              </a:rPr>
              <a:t>Mae gwefan Peniarth yn cynnwys llawer o adnoddau defnyddiol i annog y Gymraeg yn ddyddiol yn y dosbarth.</a:t>
            </a:r>
            <a:endParaRPr lang="cy-GB" sz="2000" b="1" dirty="0">
              <a:solidFill>
                <a:srgbClr val="002060"/>
              </a:solidFill>
              <a:latin typeface="+mn-lt"/>
              <a:ea typeface="Calibri"/>
              <a:cs typeface="Calibri"/>
            </a:endParaRPr>
          </a:p>
          <a:p>
            <a:pPr algn="ctr"/>
            <a:r>
              <a:rPr lang="cy-GB" sz="2000" i="1" err="1">
                <a:solidFill>
                  <a:srgbClr val="002060"/>
                </a:solidFill>
                <a:latin typeface="+mn-lt"/>
              </a:rPr>
              <a:t>There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are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a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number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of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useful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resources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on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the Peniarth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website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which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will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help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you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use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the Welsh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language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daily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in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 the </a:t>
            </a:r>
            <a:r>
              <a:rPr lang="cy-GB" sz="2000" i="1" err="1">
                <a:solidFill>
                  <a:srgbClr val="002060"/>
                </a:solidFill>
                <a:latin typeface="+mn-lt"/>
              </a:rPr>
              <a:t>classroom</a:t>
            </a:r>
            <a:r>
              <a:rPr lang="cy-GB" sz="2000" i="1" dirty="0">
                <a:solidFill>
                  <a:srgbClr val="002060"/>
                </a:solidFill>
                <a:latin typeface="+mn-lt"/>
              </a:rPr>
              <a:t>.</a:t>
            </a:r>
            <a:endParaRPr lang="cy-GB" sz="2000" i="1" dirty="0">
              <a:solidFill>
                <a:srgbClr val="002060"/>
              </a:solidFill>
              <a:latin typeface="+mn-lt"/>
              <a:ea typeface="Calibri"/>
              <a:cs typeface="Calibri"/>
            </a:endParaRPr>
          </a:p>
          <a:p>
            <a:pPr algn="ctr"/>
            <a:endParaRPr lang="cy-GB" sz="1600" b="1">
              <a:solidFill>
                <a:schemeClr val="tx1"/>
              </a:solidFill>
            </a:endParaRPr>
          </a:p>
          <a:p>
            <a:pPr algn="ctr"/>
            <a:endParaRPr lang="en-GB" sz="1600" b="1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064" y="303441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5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83833" y="1298746"/>
            <a:ext cx="4361748" cy="4403312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5937207" y="3577251"/>
            <a:ext cx="4796449" cy="820271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>
                <a:solidFill>
                  <a:srgbClr val="002060"/>
                </a:solidFill>
                <a:latin typeface="+mn-lt"/>
              </a:rPr>
              <a:t>Cymraeg i Bawb </a:t>
            </a:r>
            <a:r>
              <a:rPr lang="cy-GB" sz="1600" i="1">
                <a:solidFill>
                  <a:srgbClr val="002060"/>
                </a:solidFill>
                <a:latin typeface="+mn-lt"/>
              </a:rPr>
              <a:t>cards contain phrases and questions suitable to be used on a daily basis across the curriculum.</a:t>
            </a:r>
            <a:endParaRPr lang="en-GB" sz="1600" i="1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6F271B8-DB7D-7869-94C5-84CF7E65D7E8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6" name="Picture 25" descr="Logo&#10;&#10;Description automatically generated">
            <a:extLst>
              <a:ext uri="{FF2B5EF4-FFF2-40B4-BE49-F238E27FC236}">
                <a16:creationId xmlns:a16="http://schemas.microsoft.com/office/drawing/2014/main" id="{23E94CA7-6E0B-BD72-9190-78B9DD98215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9" name="Picture 24" descr="Logo&#10;&#10;Description automatically generated">
            <a:extLst>
              <a:ext uri="{FF2B5EF4-FFF2-40B4-BE49-F238E27FC236}">
                <a16:creationId xmlns:a16="http://schemas.microsoft.com/office/drawing/2014/main" id="{A23C2511-B159-221B-3EF2-CADA423D9B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136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794694" y="313989"/>
            <a:ext cx="6259946" cy="11215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/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ydych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chi'n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addysgu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?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  <a:ea typeface="+mn-lt"/>
                <a:cs typeface="+mn-lt"/>
              </a:rPr>
              <a:t>How do you teach a language?</a:t>
            </a:r>
          </a:p>
          <a:p>
            <a:pPr algn="ctr"/>
            <a:endParaRPr lang="en-US" sz="24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2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b="1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200" i="1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AutoNum type="arabicPeriod"/>
            </a:pPr>
            <a:endParaRPr lang="en-US" sz="2400">
              <a:solidFill>
                <a:srgbClr val="002060"/>
              </a:solidFill>
              <a:latin typeface="Calibri"/>
              <a:ea typeface="Calibri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2DFA859-BE97-07C2-6B5A-415635D6150C}"/>
              </a:ext>
            </a:extLst>
          </p:cNvPr>
          <p:cNvSpPr txBox="1"/>
          <p:nvPr/>
        </p:nvSpPr>
        <p:spPr>
          <a:xfrm>
            <a:off x="6243738" y="1638026"/>
            <a:ext cx="5359879" cy="489364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800100" lvl="1" indent="-342900">
              <a:buFont typeface="Arial,Sans-Serif"/>
              <a:buChar char="•"/>
            </a:pP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Siarad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Cymraeg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!</a:t>
            </a:r>
            <a:endParaRPr lang="en-US" b="1">
              <a:ea typeface="Calibri"/>
              <a:cs typeface="Calibri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Adolygu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Revise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Chwarae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gemau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Play games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Gofyn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cwestiynau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Ask suitable questions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Canmoliaeth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Praise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err="1">
                <a:solidFill>
                  <a:srgbClr val="002060"/>
                </a:solidFill>
                <a:latin typeface="Arial"/>
                <a:cs typeface="Arial"/>
              </a:rPr>
              <a:t>Drilio</a:t>
            </a:r>
            <a:endParaRPr lang="en-US" sz="2400" b="1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Amser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i</a:t>
            </a: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feddwl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–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Time to think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Gwaith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grŵp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Group work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>
                <a:solidFill>
                  <a:srgbClr val="002060"/>
                </a:solidFill>
                <a:latin typeface="Arial"/>
                <a:cs typeface="Arial"/>
              </a:rPr>
              <a:t>Gwaith </a:t>
            </a: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pâr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Pair work</a:t>
            </a:r>
            <a:endParaRPr lang="en-US" sz="2400" dirty="0">
              <a:solidFill>
                <a:srgbClr val="002060"/>
              </a:solidFill>
              <a:latin typeface="Arial"/>
              <a:cs typeface="Arial"/>
            </a:endParaRPr>
          </a:p>
          <a:p>
            <a:pPr marL="800100" lvl="1" indent="-342900">
              <a:buFont typeface="Arial,Sans-Serif"/>
              <a:buChar char="•"/>
            </a:pPr>
            <a:r>
              <a:rPr lang="en-US" sz="2400" b="1" dirty="0" err="1">
                <a:solidFill>
                  <a:srgbClr val="002060"/>
                </a:solidFill>
                <a:latin typeface="Arial"/>
                <a:cs typeface="Arial"/>
              </a:rPr>
              <a:t>Asesu</a:t>
            </a:r>
            <a:r>
              <a:rPr lang="en-US" sz="2400" dirty="0">
                <a:solidFill>
                  <a:srgbClr val="002060"/>
                </a:solidFill>
                <a:latin typeface="Arial"/>
                <a:cs typeface="Arial"/>
              </a:rPr>
              <a:t> - </a:t>
            </a:r>
            <a:r>
              <a:rPr lang="en-US" sz="2400" i="1" dirty="0">
                <a:solidFill>
                  <a:srgbClr val="002060"/>
                </a:solidFill>
                <a:latin typeface="Arial"/>
                <a:cs typeface="Arial"/>
              </a:rPr>
              <a:t>Assessment</a:t>
            </a:r>
          </a:p>
          <a:p>
            <a:pPr lvl="1"/>
            <a:endParaRPr lang="en-US" sz="2400" i="1" dirty="0">
              <a:solidFill>
                <a:srgbClr val="00206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795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65D0-A9AD-0594-6E1B-B348977B0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4345" y="4907"/>
            <a:ext cx="10515600" cy="1325563"/>
          </a:xfrm>
        </p:spPr>
        <p:txBody>
          <a:bodyPr/>
          <a:lstStyle/>
          <a:p>
            <a:pPr algn="ctr"/>
            <a:r>
              <a:rPr lang="en-GB" b="1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Cwis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 - </a:t>
            </a:r>
            <a:r>
              <a:rPr lang="en-GB" b="1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Pwy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sy'n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cofio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 Light"/>
                <a:cs typeface="Calibri Light"/>
              </a:rPr>
              <a:t>?!</a:t>
            </a:r>
            <a:endParaRPr lang="en-GB" b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A8E50-82A7-035D-B84E-D434A4A82250}"/>
              </a:ext>
            </a:extLst>
          </p:cNvPr>
          <p:cNvSpPr txBox="1"/>
          <p:nvPr/>
        </p:nvSpPr>
        <p:spPr>
          <a:xfrm>
            <a:off x="891135" y="1756913"/>
            <a:ext cx="4946072" cy="44670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  <a:buAutoNum type="arabicPeriod"/>
            </a:pPr>
            <a:r>
              <a:rPr lang="en-US" sz="2400" dirty="0">
                <a:solidFill>
                  <a:srgbClr val="002060"/>
                </a:solidFill>
              </a:rPr>
              <a:t>  Sawl </a:t>
            </a:r>
            <a:r>
              <a:rPr lang="en-US" sz="2400" err="1">
                <a:solidFill>
                  <a:srgbClr val="002060"/>
                </a:solidFill>
              </a:rPr>
              <a:t>llythyren</a:t>
            </a:r>
            <a:r>
              <a:rPr lang="en-US" sz="2400" dirty="0">
                <a:solidFill>
                  <a:srgbClr val="002060"/>
                </a:solidFill>
              </a:rPr>
              <a:t> (</a:t>
            </a:r>
            <a:r>
              <a:rPr lang="en-US" sz="2400" err="1">
                <a:solidFill>
                  <a:srgbClr val="002060"/>
                </a:solidFill>
              </a:rPr>
              <a:t>a,b,c</a:t>
            </a:r>
            <a:r>
              <a:rPr lang="en-US" sz="2400" dirty="0">
                <a:solidFill>
                  <a:srgbClr val="002060"/>
                </a:solidFill>
              </a:rPr>
              <a:t>…) </a:t>
            </a:r>
            <a:r>
              <a:rPr lang="en-US" sz="2400" err="1">
                <a:solidFill>
                  <a:srgbClr val="002060"/>
                </a:solidFill>
              </a:rPr>
              <a:t>sy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 dirty="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2.  Sawl </a:t>
            </a:r>
            <a:r>
              <a:rPr lang="en-US" sz="2400" dirty="0" err="1">
                <a:solidFill>
                  <a:srgbClr val="002060"/>
                </a:solidFill>
              </a:rPr>
              <a:t>llythyren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ddwbl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</a:t>
            </a:r>
            <a:r>
              <a:rPr lang="en-US" sz="240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3.  Beth </a:t>
            </a:r>
            <a:r>
              <a:rPr lang="en-US" sz="2400" err="1">
                <a:solidFill>
                  <a:srgbClr val="002060"/>
                </a:solidFill>
              </a:rPr>
              <a:t>ydy’r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gair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Cymraeg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hiraf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(</a:t>
            </a:r>
            <a:r>
              <a:rPr lang="en-US" sz="2400" i="1" dirty="0">
                <a:solidFill>
                  <a:srgbClr val="002060"/>
                </a:solidFill>
              </a:rPr>
              <a:t>longest</a:t>
            </a:r>
            <a:r>
              <a:rPr lang="en-US" sz="2400" dirty="0">
                <a:solidFill>
                  <a:srgbClr val="002060"/>
                </a:solidFill>
              </a:rPr>
              <a:t>) </a:t>
            </a:r>
            <a:r>
              <a:rPr lang="en-US" sz="2400" dirty="0" err="1">
                <a:solidFill>
                  <a:srgbClr val="002060"/>
                </a:solidFill>
              </a:rPr>
              <a:t>rydych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chi’n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gallu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ei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gofio? (</a:t>
            </a:r>
            <a:r>
              <a:rPr lang="en-US" sz="2400" dirty="0" err="1">
                <a:solidFill>
                  <a:srgbClr val="002060"/>
                </a:solidFill>
              </a:rPr>
              <a:t>Rhaid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i</a:t>
            </a:r>
            <a:r>
              <a:rPr lang="en-US" sz="2400" dirty="0">
                <a:solidFill>
                  <a:srgbClr val="002060"/>
                </a:solidFill>
              </a:rPr>
              <a:t> chi </a:t>
            </a:r>
            <a:r>
              <a:rPr lang="en-US" sz="2400" dirty="0" err="1">
                <a:solidFill>
                  <a:srgbClr val="002060"/>
                </a:solidFill>
              </a:rPr>
              <a:t>ddweud</a:t>
            </a:r>
            <a:r>
              <a:rPr lang="en-US" sz="2400" dirty="0">
                <a:solidFill>
                  <a:srgbClr val="002060"/>
                </a:solidFill>
              </a:rPr>
              <a:t> y </a:t>
            </a:r>
            <a:r>
              <a:rPr lang="en-US" sz="2400" dirty="0" err="1">
                <a:solidFill>
                  <a:srgbClr val="002060"/>
                </a:solidFill>
              </a:rPr>
              <a:t>gair</a:t>
            </a:r>
            <a:r>
              <a:rPr lang="en-US" sz="2400" dirty="0">
                <a:solidFill>
                  <a:srgbClr val="002060"/>
                </a:solidFill>
              </a:rPr>
              <a:t>!) </a:t>
            </a:r>
            <a:endParaRPr lang="en-US" sz="2400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7698DE-2590-784B-D0B6-6CBB2F9F2954}"/>
              </a:ext>
            </a:extLst>
          </p:cNvPr>
          <p:cNvSpPr txBox="1"/>
          <p:nvPr/>
        </p:nvSpPr>
        <p:spPr>
          <a:xfrm>
            <a:off x="6356157" y="1750291"/>
            <a:ext cx="4668981" cy="33590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>
                <a:solidFill>
                  <a:srgbClr val="002060"/>
                </a:solidFill>
              </a:rPr>
              <a:t>4.  Beth </a:t>
            </a:r>
            <a:r>
              <a:rPr lang="en-US" sz="2400" err="1">
                <a:solidFill>
                  <a:srgbClr val="002060"/>
                </a:solidFill>
              </a:rPr>
              <a:t>ydy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cytsain</a:t>
            </a:r>
            <a:r>
              <a:rPr lang="en-US" sz="2400">
                <a:solidFill>
                  <a:srgbClr val="002060"/>
                </a:solidFill>
              </a:rPr>
              <a:t>? </a:t>
            </a:r>
            <a:r>
              <a:rPr lang="en-US" sz="2400" err="1">
                <a:solidFill>
                  <a:srgbClr val="002060"/>
                </a:solidFill>
              </a:rPr>
              <a:t>Cliw</a:t>
            </a:r>
            <a:r>
              <a:rPr lang="en-US" sz="2400">
                <a:solidFill>
                  <a:srgbClr val="002060"/>
                </a:solidFill>
              </a:rPr>
              <a:t> – </a:t>
            </a:r>
            <a:r>
              <a:rPr lang="en-US" sz="2400" err="1">
                <a:solidFill>
                  <a:srgbClr val="002060"/>
                </a:solidFill>
              </a:rPr>
              <a:t>mae</a:t>
            </a:r>
            <a:r>
              <a:rPr lang="en-US" sz="2400" dirty="0">
                <a:solidFill>
                  <a:srgbClr val="002060"/>
                </a:solidFill>
              </a:rPr>
              <a:t> 21</a:t>
            </a:r>
            <a:endParaRPr lang="en-US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cytsain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Saesneg</a:t>
            </a:r>
            <a:r>
              <a:rPr lang="en-US" sz="2400" dirty="0">
                <a:solidFill>
                  <a:srgbClr val="002060"/>
                </a:solidFill>
              </a:rPr>
              <a:t>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US" sz="2400">
                <a:solidFill>
                  <a:srgbClr val="002060"/>
                </a:solidFill>
              </a:rPr>
              <a:t>5.  Beth </a:t>
            </a:r>
            <a:r>
              <a:rPr lang="en-US" sz="2400" err="1">
                <a:solidFill>
                  <a:srgbClr val="002060"/>
                </a:solidFill>
              </a:rPr>
              <a:t>ydy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llafariad</a:t>
            </a:r>
            <a:r>
              <a:rPr lang="en-US" sz="2400" dirty="0">
                <a:solidFill>
                  <a:srgbClr val="002060"/>
                </a:solidFill>
              </a:rPr>
              <a:t>? </a:t>
            </a:r>
            <a:r>
              <a:rPr lang="en-US" sz="2400" err="1">
                <a:solidFill>
                  <a:srgbClr val="002060"/>
                </a:solidFill>
              </a:rPr>
              <a:t>Cliw</a:t>
            </a:r>
            <a:r>
              <a:rPr lang="en-US" sz="2400" dirty="0">
                <a:solidFill>
                  <a:srgbClr val="002060"/>
                </a:solidFill>
              </a:rPr>
              <a:t> – </a:t>
            </a:r>
            <a:r>
              <a:rPr lang="en-US" sz="2400" err="1">
                <a:solidFill>
                  <a:srgbClr val="002060"/>
                </a:solidFill>
              </a:rPr>
              <a:t>mae</a:t>
            </a:r>
            <a:r>
              <a:rPr lang="en-US" sz="2400" dirty="0">
                <a:solidFill>
                  <a:srgbClr val="002060"/>
                </a:solidFill>
              </a:rPr>
              <a:t> 5 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yr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wyddor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Saesneg</a:t>
            </a:r>
            <a:r>
              <a:rPr lang="en-US" sz="2400" dirty="0">
                <a:solidFill>
                  <a:srgbClr val="002060"/>
                </a:solidFill>
              </a:rPr>
              <a:t>.</a:t>
            </a:r>
            <a:endParaRPr lang="en-US" sz="240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6.  Ble </a:t>
            </a:r>
            <a:r>
              <a:rPr lang="en-US" sz="2400" dirty="0" err="1">
                <a:solidFill>
                  <a:srgbClr val="002060"/>
                </a:solidFill>
              </a:rPr>
              <a:t>mae’r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acen</a:t>
            </a:r>
            <a:r>
              <a:rPr lang="en-US" sz="2400" dirty="0">
                <a:solidFill>
                  <a:srgbClr val="002060"/>
                </a:solidFill>
              </a:rPr>
              <a:t> (</a:t>
            </a:r>
            <a:r>
              <a:rPr lang="en-US" sz="2400" i="1" dirty="0">
                <a:solidFill>
                  <a:srgbClr val="002060"/>
                </a:solidFill>
              </a:rPr>
              <a:t>accent</a:t>
            </a:r>
            <a:r>
              <a:rPr lang="en-US" sz="2400" dirty="0">
                <a:solidFill>
                  <a:srgbClr val="002060"/>
                </a:solidFill>
              </a:rPr>
              <a:t>) </a:t>
            </a:r>
            <a:r>
              <a:rPr lang="en-US" sz="2400" dirty="0" err="1">
                <a:solidFill>
                  <a:srgbClr val="002060"/>
                </a:solidFill>
              </a:rPr>
              <a:t>fel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arfer</a:t>
            </a:r>
            <a:r>
              <a:rPr lang="en-US" sz="2400" dirty="0">
                <a:solidFill>
                  <a:srgbClr val="002060"/>
                </a:solidFill>
              </a:rPr>
              <a:t> 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002060"/>
                </a:solidFill>
              </a:rPr>
              <a:t>      </a:t>
            </a:r>
            <a:r>
              <a:rPr lang="en-US" sz="2400" dirty="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dirty="0" err="1">
                <a:solidFill>
                  <a:srgbClr val="002060"/>
                </a:solidFill>
              </a:rPr>
              <a:t>Gymraeg</a:t>
            </a:r>
            <a:r>
              <a:rPr lang="en-US" sz="2400" dirty="0">
                <a:solidFill>
                  <a:srgbClr val="002060"/>
                </a:solidFill>
              </a:rPr>
              <a:t>?</a:t>
            </a:r>
            <a:endParaRPr lang="en-US" sz="2400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Brain Brainstorming Character · Free vector graphic on Pixabay">
            <a:extLst>
              <a:ext uri="{FF2B5EF4-FFF2-40B4-BE49-F238E27FC236}">
                <a16:creationId xmlns:a16="http://schemas.microsoft.com/office/drawing/2014/main" id="{7E76F911-DE2C-7AA9-0224-CF5E8AC2C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7564" y="4990031"/>
            <a:ext cx="1856509" cy="1643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8210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166FE-4081-A14B-BE54-F8043D284B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63" y="1323250"/>
            <a:ext cx="6620860" cy="4212621"/>
          </a:xfrm>
          <a:solidFill>
            <a:schemeClr val="bg1"/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Yn </a:t>
            </a:r>
            <a:r>
              <a:rPr lang="en-GB" sz="2400" err="1">
                <a:solidFill>
                  <a:srgbClr val="002060"/>
                </a:solidFill>
                <a:latin typeface="Calibri"/>
                <a:cs typeface="Calibri"/>
              </a:rPr>
              <a:t>yr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cs typeface="Calibri"/>
              </a:rPr>
              <a:t>Wyddor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GB" sz="2400" err="1">
                <a:solidFill>
                  <a:srgbClr val="002060"/>
                </a:solidFill>
                <a:latin typeface="Calibri"/>
                <a:cs typeface="Calibri"/>
              </a:rPr>
              <a:t>mae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29</a:t>
            </a:r>
            <a:r>
              <a:rPr lang="en-GB" sz="240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lang="en-GB" sz="2400" err="1">
                <a:solidFill>
                  <a:srgbClr val="002060"/>
                </a:solidFill>
                <a:latin typeface="Calibri"/>
                <a:cs typeface="Calibri"/>
              </a:rPr>
              <a:t>llythyren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sz="18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en-GB" sz="2000" i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7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llafariaid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  -    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a  e  i  o  u  w  y</a:t>
            </a:r>
          </a:p>
          <a:p>
            <a:pPr marL="0" indent="0">
              <a:buNone/>
            </a:pPr>
            <a:endParaRPr lang="en-GB" sz="1800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000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8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llythrennau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Calibri"/>
                <a:cs typeface="Calibri"/>
              </a:rPr>
              <a:t>dwbl</a:t>
            </a:r>
            <a:r>
              <a:rPr lang="en-GB" sz="2400" dirty="0">
                <a:solidFill>
                  <a:srgbClr val="002060"/>
                </a:solidFill>
                <a:latin typeface="Calibri"/>
                <a:cs typeface="Calibri"/>
              </a:rPr>
              <a:t>   - 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ch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dd  ff  ng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ll</a:t>
            </a:r>
            <a:endParaRPr lang="en-GB" sz="3600" b="1" dirty="0">
              <a:solidFill>
                <a:srgbClr val="FF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1800" i="1" dirty="0">
                <a:solidFill>
                  <a:srgbClr val="002060"/>
                </a:solidFill>
                <a:latin typeface="Calibri"/>
                <a:cs typeface="Calibri"/>
              </a:rPr>
              <a:t>                                                                   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ph</a:t>
            </a:r>
            <a:r>
              <a:rPr lang="en-GB" sz="3600" b="1" dirty="0">
                <a:solidFill>
                  <a:srgbClr val="FF0000"/>
                </a:solidFill>
                <a:latin typeface="Calibri"/>
                <a:cs typeface="Calibri"/>
              </a:rPr>
              <a:t>  rh  </a:t>
            </a:r>
            <a:r>
              <a:rPr lang="en-GB" sz="3600" b="1" dirty="0" err="1">
                <a:solidFill>
                  <a:srgbClr val="FF0000"/>
                </a:solidFill>
                <a:latin typeface="Calibri"/>
                <a:cs typeface="Calibri"/>
              </a:rPr>
              <a:t>th</a:t>
            </a:r>
            <a:endParaRPr lang="en-GB" sz="3600" b="1" dirty="0">
              <a:solidFill>
                <a:srgbClr val="FF000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27090E-0758-404A-81E6-C7A2683D78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355" y="285482"/>
            <a:ext cx="4436684" cy="6287571"/>
          </a:xfrm>
          <a:prstGeom prst="rect">
            <a:avLst/>
          </a:prstGeom>
          <a:ln w="1270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22366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5D4B50F7-7630-BE44-8A50-765C29B16AB1}"/>
              </a:ext>
            </a:extLst>
          </p:cNvPr>
          <p:cNvSpPr txBox="1"/>
          <p:nvPr/>
        </p:nvSpPr>
        <p:spPr>
          <a:xfrm>
            <a:off x="630077" y="1843040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400" dirty="0">
              <a:latin typeface="SASSOON PRIMARY" pitchFamily="2" charset="0"/>
            </a:endParaRPr>
          </a:p>
          <a:p>
            <a:endParaRPr lang="en-US" sz="2400" dirty="0">
              <a:latin typeface="SASSOON PRIMARY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0DC4DF-9D53-E84E-ADE8-4BD43D01A1D9}"/>
              </a:ext>
            </a:extLst>
          </p:cNvPr>
          <p:cNvSpPr txBox="1"/>
          <p:nvPr/>
        </p:nvSpPr>
        <p:spPr>
          <a:xfrm>
            <a:off x="2227597" y="44051"/>
            <a:ext cx="7735369" cy="100303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Troelli</a:t>
            </a:r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tafod</a:t>
            </a:r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! </a:t>
            </a:r>
            <a:r>
              <a:rPr lang="en-GB" sz="4400" dirty="0">
                <a:solidFill>
                  <a:srgbClr val="002060"/>
                </a:solidFill>
                <a:ea typeface="+mn-lt"/>
                <a:cs typeface="+mn-lt"/>
              </a:rPr>
              <a:t>   </a:t>
            </a:r>
            <a:r>
              <a:rPr lang="en-GB" sz="4400" i="1" dirty="0">
                <a:solidFill>
                  <a:srgbClr val="002060"/>
                </a:solidFill>
                <a:ea typeface="+mn-lt"/>
                <a:cs typeface="+mn-lt"/>
              </a:rPr>
              <a:t>Tongue twisters!</a:t>
            </a:r>
            <a:endParaRPr lang="en-US" dirty="0">
              <a:solidFill>
                <a:srgbClr val="002060"/>
              </a:solidFill>
              <a:ea typeface="Calibri" panose="020F0502020204030204"/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4A92BE5-90F1-57DF-A8DA-9B9FB11A5C02}"/>
              </a:ext>
            </a:extLst>
          </p:cNvPr>
          <p:cNvSpPr txBox="1"/>
          <p:nvPr/>
        </p:nvSpPr>
        <p:spPr>
          <a:xfrm>
            <a:off x="346363" y="1260762"/>
            <a:ext cx="11499271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14350" indent="-514350">
              <a:lnSpc>
                <a:spcPct val="150000"/>
              </a:lnSpc>
              <a:buAutoNum type="arabicPeriod"/>
            </a:pP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dei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du di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du di neu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dad di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dy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dŷ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du di?</a:t>
            </a:r>
            <a:endParaRPr lang="en-US" sz="280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2.   Mae Llewelyn y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llyfrgellydd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Llanelli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llyfu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llawer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o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lyfaint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3.   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Lawr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ar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enfawr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llawer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o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lewod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lliwiog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llyfu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llaw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Gwawr 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nawr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4.   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Chwaraeodd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chi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chwaraegar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chwiban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chwedlonol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chi.</a:t>
            </a:r>
          </a:p>
          <a:p>
            <a:pPr>
              <a:lnSpc>
                <a:spcPct val="150000"/>
              </a:lnSpc>
            </a:pPr>
            <a:r>
              <a:rPr lang="en-GB" sz="280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5.   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Wel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wil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wrth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wal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ond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na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wedodd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wal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wel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wil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Arial"/>
              </a:rPr>
              <a:t>6.   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 y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siambr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siang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-di-fang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mae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Siôn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ei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siaced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siabi'n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siarad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â Siân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wrth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     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iddo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siafio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am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siopa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am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sialc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siampŵ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, a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siocled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y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siop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2800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siafins</a:t>
            </a:r>
            <a:r>
              <a:rPr lang="en-GB" sz="2800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.</a:t>
            </a:r>
            <a:endParaRPr lang="en-GB"/>
          </a:p>
          <a:p>
            <a:pPr algn="l"/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55455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</a:rPr>
              <a:t>Mae </a:t>
            </a:r>
            <a:r>
              <a:rPr lang="en-US" sz="4000" b="1" dirty="0" err="1">
                <a:solidFill>
                  <a:srgbClr val="002060"/>
                </a:solidFill>
              </a:rPr>
              <a:t>hi'n</a:t>
            </a:r>
            <a:r>
              <a:rPr lang="en-US" sz="4000" b="1" dirty="0">
                <a:solidFill>
                  <a:srgbClr val="002060"/>
                </a:solidFill>
              </a:rPr>
              <a:t> </a:t>
            </a:r>
            <a:r>
              <a:rPr lang="en-US" sz="4000" b="1" dirty="0" err="1">
                <a:solidFill>
                  <a:srgbClr val="002060"/>
                </a:solidFill>
              </a:rPr>
              <a:t>amser</a:t>
            </a:r>
            <a:r>
              <a:rPr lang="en-US" sz="4000" b="1" dirty="0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dirty="0" err="1">
                <a:solidFill>
                  <a:srgbClr val="002060"/>
                </a:solidFill>
              </a:rPr>
              <a:t>cofrestru</a:t>
            </a:r>
            <a:r>
              <a:rPr lang="en-US" sz="4000" b="1" dirty="0">
                <a:solidFill>
                  <a:srgbClr val="002060"/>
                </a:solidFill>
              </a:rPr>
              <a:t>!</a:t>
            </a:r>
            <a:endParaRPr lang="en-US" sz="40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 dirty="0">
              <a:solidFill>
                <a:srgbClr val="002060"/>
              </a:solidFill>
            </a:endParaRP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It's registration time!</a:t>
            </a:r>
            <a:endParaRPr lang="en-US" sz="2400" i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56868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FBECC105-3A4D-F38E-2D05-2CFBB2D3D9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7" b="3636"/>
          <a:stretch/>
        </p:blipFill>
        <p:spPr>
          <a:xfrm>
            <a:off x="1150883" y="-1828"/>
            <a:ext cx="9126946" cy="6865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5972504" y="4172606"/>
            <a:ext cx="5791200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Faint o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cofio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endParaRPr lang="en-US" sz="36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How many phrases do you remember?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72504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2256344"/>
            <a:ext cx="3565086" cy="459974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3204137" y="126527"/>
            <a:ext cx="3948461" cy="706482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… </a:t>
            </a:r>
            <a:r>
              <a:rPr lang="en-US" sz="2400" b="1" err="1">
                <a:solidFill>
                  <a:srgbClr val="002060"/>
                </a:solidFill>
              </a:rPr>
              <a:t>yma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1894619" y="1554173"/>
            <a:ext cx="2210468" cy="69841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002060"/>
                </a:solidFill>
              </a:rPr>
              <a:t>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795FF3F4-DFB9-2249-B0AF-06E7EFCFBCD8}"/>
              </a:ext>
            </a:extLst>
          </p:cNvPr>
          <p:cNvSpPr/>
          <p:nvPr/>
        </p:nvSpPr>
        <p:spPr>
          <a:xfrm>
            <a:off x="4387586" y="976080"/>
            <a:ext cx="4153634" cy="116780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Beth 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dy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hoff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fwyd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lyfr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raglen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liw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bwnc</a:t>
            </a:r>
            <a:r>
              <a:rPr lang="en-US" sz="2400" b="1">
                <a:solidFill>
                  <a:srgbClr val="002060"/>
                </a:solidFill>
              </a:rPr>
              <a:t> di?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271258" y="99715"/>
            <a:ext cx="2537482" cy="145747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Bore da, </a:t>
            </a:r>
            <a:r>
              <a:rPr lang="en-US" sz="2400" b="1" err="1">
                <a:solidFill>
                  <a:srgbClr val="002060"/>
                </a:solidFill>
              </a:rPr>
              <a:t>bawb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blant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ddosbarth</a:t>
            </a:r>
            <a:r>
              <a:rPr lang="en-US" sz="2400" b="1">
                <a:solidFill>
                  <a:srgbClr val="002060"/>
                </a:solidFill>
              </a:rPr>
              <a:t>!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2174693" y="2446191"/>
            <a:ext cx="2066121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Oval Callout 12">
            <a:extLst>
              <a:ext uri="{FF2B5EF4-FFF2-40B4-BE49-F238E27FC236}">
                <a16:creationId xmlns:a16="http://schemas.microsoft.com/office/drawing/2014/main" id="{21968474-A038-1D63-2BAB-775E4BBC6498}"/>
              </a:ext>
            </a:extLst>
          </p:cNvPr>
          <p:cNvSpPr/>
          <p:nvPr/>
        </p:nvSpPr>
        <p:spPr>
          <a:xfrm>
            <a:off x="8206847" y="4348630"/>
            <a:ext cx="3628867" cy="902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ddydd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Oval Callout 12">
            <a:extLst>
              <a:ext uri="{FF2B5EF4-FFF2-40B4-BE49-F238E27FC236}">
                <a16:creationId xmlns:a16="http://schemas.microsoft.com/office/drawing/2014/main" id="{667BADF2-BB98-57FE-A0AB-6712F90B7504}"/>
              </a:ext>
            </a:extLst>
          </p:cNvPr>
          <p:cNvSpPr/>
          <p:nvPr/>
        </p:nvSpPr>
        <p:spPr>
          <a:xfrm>
            <a:off x="3512759" y="3787669"/>
            <a:ext cx="5071233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mae</a:t>
            </a:r>
            <a:r>
              <a:rPr lang="en-US" sz="2400" b="1" err="1">
                <a:solidFill>
                  <a:srgbClr val="002060"/>
                </a:solidFill>
              </a:rPr>
              <a:t>'r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4371015" y="2372632"/>
            <a:ext cx="4291073" cy="117048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err="1">
                <a:solidFill>
                  <a:srgbClr val="002060"/>
                </a:solidFill>
              </a:rPr>
              <a:t>frechdanau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Oval Callout 12">
            <a:extLst>
              <a:ext uri="{FF2B5EF4-FFF2-40B4-BE49-F238E27FC236}">
                <a16:creationId xmlns:a16="http://schemas.microsoft.com/office/drawing/2014/main" id="{85B39513-105D-AE1D-8108-1E15E0B2010A}"/>
              </a:ext>
            </a:extLst>
          </p:cNvPr>
          <p:cNvSpPr/>
          <p:nvPr/>
        </p:nvSpPr>
        <p:spPr>
          <a:xfrm>
            <a:off x="2765135" y="4679064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oedd</a:t>
            </a:r>
            <a:r>
              <a:rPr lang="en-US" sz="2400" b="1">
                <a:solidFill>
                  <a:srgbClr val="002060"/>
                </a:solidFill>
              </a:rPr>
              <a:t> 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ddoe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Oval Callout 12">
            <a:extLst>
              <a:ext uri="{FF2B5EF4-FFF2-40B4-BE49-F238E27FC236}">
                <a16:creationId xmlns:a16="http://schemas.microsoft.com/office/drawing/2014/main" id="{91EAE9D9-9304-0574-FEE6-91E7AD7EFA29}"/>
              </a:ext>
            </a:extLst>
          </p:cNvPr>
          <p:cNvSpPr/>
          <p:nvPr/>
        </p:nvSpPr>
        <p:spPr>
          <a:xfrm>
            <a:off x="1543059" y="5570460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bydd</a:t>
            </a:r>
            <a:r>
              <a:rPr lang="en-US" sz="2400" b="1">
                <a:solidFill>
                  <a:srgbClr val="FF0000"/>
                </a:solidFill>
              </a:rPr>
              <a:t> </a:t>
            </a:r>
            <a:r>
              <a:rPr lang="en-US" sz="2400" b="1">
                <a:solidFill>
                  <a:srgbClr val="002060"/>
                </a:solidFill>
              </a:rPr>
              <a:t>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FF0000"/>
                </a:solidFill>
              </a:rPr>
              <a:t>yfory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5" name="Oval Callout 12">
            <a:extLst>
              <a:ext uri="{FF2B5EF4-FFF2-40B4-BE49-F238E27FC236}">
                <a16:creationId xmlns:a16="http://schemas.microsoft.com/office/drawing/2014/main" id="{89EAB1B5-592C-9BB5-E3B4-D1327E7BB1C9}"/>
              </a:ext>
            </a:extLst>
          </p:cNvPr>
          <p:cNvSpPr/>
          <p:nvPr/>
        </p:nvSpPr>
        <p:spPr>
          <a:xfrm>
            <a:off x="6840998" y="5422301"/>
            <a:ext cx="2613192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fis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2">
            <a:extLst>
              <a:ext uri="{FF2B5EF4-FFF2-40B4-BE49-F238E27FC236}">
                <a16:creationId xmlns:a16="http://schemas.microsoft.com/office/drawing/2014/main" id="{87B14B4C-92F2-9FF9-3268-481C4A645B79}"/>
              </a:ext>
            </a:extLst>
          </p:cNvPr>
          <p:cNvSpPr/>
          <p:nvPr/>
        </p:nvSpPr>
        <p:spPr>
          <a:xfrm>
            <a:off x="8465150" y="6060752"/>
            <a:ext cx="3346436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dymor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41B5FF-7E44-20CE-B553-D3F328281CB5}"/>
              </a:ext>
            </a:extLst>
          </p:cNvPr>
          <p:cNvSpPr txBox="1"/>
          <p:nvPr/>
        </p:nvSpPr>
        <p:spPr>
          <a:xfrm>
            <a:off x="8588897" y="699861"/>
            <a:ext cx="3563662" cy="2308324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Pwy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ydy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Helpwr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4800" b="1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Heddiw</a:t>
            </a:r>
            <a:r>
              <a:rPr lang="en-US" sz="4800" b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0530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36" y="245208"/>
            <a:ext cx="10379528" cy="6367583"/>
          </a:xfrm>
          <a:prstGeom prst="rect">
            <a:avLst/>
          </a:prstGeom>
          <a:solidFill>
            <a:srgbClr val="FF40FF"/>
          </a:solidFill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566792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38711" y="5222520"/>
            <a:ext cx="595732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Dyddiau'r</a:t>
            </a:r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Wythnos</a:t>
            </a:r>
          </a:p>
        </p:txBody>
      </p:sp>
    </p:spTree>
    <p:extLst>
      <p:ext uri="{BB962C8B-B14F-4D97-AF65-F5344CB8AC3E}">
        <p14:creationId xmlns:p14="http://schemas.microsoft.com/office/powerpoint/2010/main" val="42590201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C70FE5B-12EA-134A-8C63-2FD0D62EA408}"/>
              </a:ext>
            </a:extLst>
          </p:cNvPr>
          <p:cNvSpPr txBox="1"/>
          <p:nvPr/>
        </p:nvSpPr>
        <p:spPr>
          <a:xfrm>
            <a:off x="304800" y="221787"/>
            <a:ext cx="4484370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Dyddiau’r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wythnos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Days of the week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3EE5FC-8EB3-334F-917A-96A0BF824E4C}"/>
              </a:ext>
            </a:extLst>
          </p:cNvPr>
          <p:cNvSpPr txBox="1"/>
          <p:nvPr/>
        </p:nvSpPr>
        <p:spPr>
          <a:xfrm>
            <a:off x="452756" y="1983462"/>
            <a:ext cx="510586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 err="1">
                <a:solidFill>
                  <a:srgbClr val="002060"/>
                </a:solidFill>
                <a:effectLst/>
              </a:rPr>
              <a:t>Gwrandewch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ar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caneuon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hyn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er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mwyn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eich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helpu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i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ddysgu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enwau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dyddiau’r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800" b="1" dirty="0" err="1">
                <a:solidFill>
                  <a:srgbClr val="002060"/>
                </a:solidFill>
                <a:effectLst/>
              </a:rPr>
              <a:t>wythnos</a:t>
            </a:r>
            <a:r>
              <a:rPr lang="en-GB" sz="1800" b="1" dirty="0">
                <a:solidFill>
                  <a:srgbClr val="002060"/>
                </a:solidFill>
                <a:effectLst/>
              </a:rPr>
              <a:t>: </a:t>
            </a:r>
          </a:p>
          <a:p>
            <a:r>
              <a:rPr lang="en-GB" i="1" dirty="0">
                <a:solidFill>
                  <a:srgbClr val="002060"/>
                </a:solidFill>
              </a:rPr>
              <a:t>Listen to these songs to help you to learn the names of the days of the week:</a:t>
            </a:r>
          </a:p>
          <a:p>
            <a:endParaRPr lang="en-GB" sz="1800" i="1" dirty="0">
              <a:solidFill>
                <a:srgbClr val="002060"/>
              </a:solidFill>
              <a:effectLst/>
            </a:endParaRPr>
          </a:p>
          <a:p>
            <a:endParaRPr lang="en-GB" dirty="0">
              <a:effectLst/>
            </a:endParaRPr>
          </a:p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https://youtu.be/mFWbUtnG6VE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https://youtu.be/tOyfub5kIYA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  <a:p>
            <a:br>
              <a:rPr lang="en-GB" sz="1800" b="1" dirty="0">
                <a:solidFill>
                  <a:srgbClr val="002060"/>
                </a:solidFill>
                <a:effectLst/>
                <a:latin typeface="GillSansMT"/>
              </a:rPr>
            </a:br>
            <a:r>
              <a:rPr lang="en-GB" sz="1800" b="1" dirty="0">
                <a:solidFill>
                  <a:srgbClr val="002060"/>
                </a:solidFill>
                <a:effectLst/>
                <a:latin typeface="GillSansM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https://youtu.be/2DvoGZMcYOM</a:t>
            </a:r>
            <a:endParaRPr lang="en-GB" sz="1800" b="1" dirty="0">
              <a:solidFill>
                <a:srgbClr val="002060"/>
              </a:solidFill>
              <a:effectLst/>
              <a:latin typeface="GillSansMT"/>
            </a:endParaRPr>
          </a:p>
        </p:txBody>
      </p:sp>
      <p:pic>
        <p:nvPicPr>
          <p:cNvPr id="6" name="Picture 5" descr="A yellow post-it note with a red push pin&#10;&#10;Description automatically generated">
            <a:extLst>
              <a:ext uri="{FF2B5EF4-FFF2-40B4-BE49-F238E27FC236}">
                <a16:creationId xmlns:a16="http://schemas.microsoft.com/office/drawing/2014/main" id="{295EE438-A301-25FC-F670-C9A360B93BA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93" y="-804074"/>
            <a:ext cx="8239531" cy="7946732"/>
          </a:xfrm>
          <a:prstGeom prst="rect">
            <a:avLst/>
          </a:prstGeom>
        </p:spPr>
      </p:pic>
      <p:sp>
        <p:nvSpPr>
          <p:cNvPr id="10" name="TextBox 4">
            <a:extLst>
              <a:ext uri="{FF2B5EF4-FFF2-40B4-BE49-F238E27FC236}">
                <a16:creationId xmlns:a16="http://schemas.microsoft.com/office/drawing/2014/main" id="{01C3D29E-4E9B-70BE-CA76-FF606F2654F9}"/>
              </a:ext>
            </a:extLst>
          </p:cNvPr>
          <p:cNvSpPr txBox="1"/>
          <p:nvPr/>
        </p:nvSpPr>
        <p:spPr>
          <a:xfrm>
            <a:off x="6298835" y="1331489"/>
            <a:ext cx="2676254" cy="44483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Llun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Mawrth</a:t>
            </a: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Mercher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Iau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Gwener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</a:t>
            </a:r>
            <a:r>
              <a:rPr lang="en-US" sz="3553" b="1" err="1">
                <a:solidFill>
                  <a:srgbClr val="002060"/>
                </a:solidFill>
              </a:rPr>
              <a:t>Sadwrn</a:t>
            </a:r>
            <a:endParaRPr lang="en-US" sz="3553" b="1">
              <a:solidFill>
                <a:srgbClr val="002060"/>
              </a:solidFill>
            </a:endParaRPr>
          </a:p>
          <a:p>
            <a:pPr>
              <a:lnSpc>
                <a:spcPts val="4974"/>
              </a:lnSpc>
            </a:pPr>
            <a:r>
              <a:rPr lang="en-US" sz="3553" b="1" err="1">
                <a:solidFill>
                  <a:srgbClr val="002060"/>
                </a:solidFill>
              </a:rPr>
              <a:t>Dydd</a:t>
            </a:r>
            <a:r>
              <a:rPr lang="en-US" sz="3553" b="1">
                <a:solidFill>
                  <a:srgbClr val="002060"/>
                </a:solidFill>
              </a:rPr>
              <a:t> Sul</a:t>
            </a: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2D62A14F-CAB5-617A-E123-3C537B09B5E3}"/>
              </a:ext>
            </a:extLst>
          </p:cNvPr>
          <p:cNvSpPr txBox="1"/>
          <p:nvPr/>
        </p:nvSpPr>
        <p:spPr>
          <a:xfrm>
            <a:off x="9421819" y="1331489"/>
            <a:ext cx="2158098" cy="44483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Monday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Tuesday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Wednesday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Thursday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Friday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Saturday</a:t>
            </a:r>
          </a:p>
          <a:p>
            <a:pPr>
              <a:lnSpc>
                <a:spcPts val="4974"/>
              </a:lnSpc>
            </a:pPr>
            <a:r>
              <a:rPr lang="en-US" sz="3553" i="1">
                <a:solidFill>
                  <a:srgbClr val="737373"/>
                </a:solidFill>
              </a:rPr>
              <a:t>Sunday</a:t>
            </a:r>
          </a:p>
        </p:txBody>
      </p:sp>
    </p:spTree>
    <p:extLst>
      <p:ext uri="{BB962C8B-B14F-4D97-AF65-F5344CB8AC3E}">
        <p14:creationId xmlns:p14="http://schemas.microsoft.com/office/powerpoint/2010/main" val="5559953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    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 </a:t>
            </a:r>
            <a:r>
              <a:rPr lang="en-US" sz="6600" b="1" dirty="0" err="1">
                <a:solidFill>
                  <a:srgbClr val="002060"/>
                </a:solidFill>
              </a:rPr>
              <a:t>heddiw</a:t>
            </a:r>
            <a:r>
              <a:rPr lang="en-US" sz="6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84007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Iau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 dirty="0"/>
              <a:t>                </a:t>
            </a: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 Iau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 Iau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9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Gwener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 dirty="0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Friday today?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ea typeface="Calibri"/>
              <a:cs typeface="Calibri"/>
            </a:endParaRPr>
          </a:p>
          <a:p>
            <a:endParaRPr lang="en-US" sz="2000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Gwener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Gwener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78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Sadwrn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Saturday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Sadwrn </a:t>
            </a:r>
          </a:p>
          <a:p>
            <a:pPr algn="ctr"/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Sadwrn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40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/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 Sul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Sunday today?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Sul </a:t>
            </a:r>
          </a:p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dd</a:t>
            </a:r>
            <a:r>
              <a:rPr lang="en-US" sz="2800" b="1" dirty="0" err="1">
                <a:solidFill>
                  <a:srgbClr val="002060"/>
                </a:solidFill>
              </a:rPr>
              <a:t>ydd</a:t>
            </a:r>
            <a:r>
              <a:rPr lang="en-US" sz="2800" b="1" dirty="0">
                <a:solidFill>
                  <a:srgbClr val="002060"/>
                </a:solidFill>
              </a:rPr>
              <a:t> Sul 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Mawrth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Tuesday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Mawrth </a:t>
            </a:r>
          </a:p>
          <a:p>
            <a:pPr algn="ctr"/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Mawrth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3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dd</a:t>
            </a:r>
            <a:r>
              <a:rPr lang="en-US" sz="4400" b="1" dirty="0" err="1">
                <a:solidFill>
                  <a:srgbClr val="002060"/>
                </a:solidFill>
              </a:rPr>
              <a:t>ydd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hi </a:t>
            </a:r>
            <a:r>
              <a:rPr lang="en-US" sz="4400" b="1" dirty="0" err="1">
                <a:solidFill>
                  <a:srgbClr val="00206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 dirty="0"/>
              <a:t>                    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>
                <a:solidFill>
                  <a:srgbClr val="002060"/>
                </a:solidFill>
              </a:rPr>
              <a:t>    </a:t>
            </a:r>
            <a:r>
              <a:rPr lang="en-US" sz="6600" b="1" dirty="0" err="1">
                <a:solidFill>
                  <a:srgbClr val="002060"/>
                </a:solidFill>
              </a:rPr>
              <a:t>ydy</a:t>
            </a:r>
            <a:r>
              <a:rPr lang="en-US" sz="6600" b="1" dirty="0">
                <a:solidFill>
                  <a:srgbClr val="002060"/>
                </a:solidFill>
              </a:rPr>
              <a:t> hi </a:t>
            </a:r>
            <a:r>
              <a:rPr lang="en-US" sz="6600" b="1" dirty="0" err="1">
                <a:solidFill>
                  <a:srgbClr val="002060"/>
                </a:solidFill>
              </a:rPr>
              <a:t>heddiw</a:t>
            </a:r>
            <a:r>
              <a:rPr lang="en-US" sz="6600" b="1" dirty="0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4694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295579" y="5208143"/>
            <a:ext cx="595732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Misoedd</a:t>
            </a:r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 y </a:t>
            </a:r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Flwyddyn</a:t>
            </a:r>
          </a:p>
        </p:txBody>
      </p:sp>
    </p:spTree>
    <p:extLst>
      <p:ext uri="{BB962C8B-B14F-4D97-AF65-F5344CB8AC3E}">
        <p14:creationId xmlns:p14="http://schemas.microsoft.com/office/powerpoint/2010/main" val="13264910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82EABAC-C0A9-8A4F-8F20-1005F7166506}"/>
              </a:ext>
            </a:extLst>
          </p:cNvPr>
          <p:cNvSpPr txBox="1"/>
          <p:nvPr/>
        </p:nvSpPr>
        <p:spPr>
          <a:xfrm>
            <a:off x="7889345" y="6081449"/>
            <a:ext cx="430919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solidFill>
                  <a:srgbClr val="00206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https://wordwall.net/resource/25464575</a:t>
            </a:r>
            <a:endParaRPr lang="en-US" b="1">
              <a:solidFill>
                <a:srgbClr val="002060"/>
              </a:solidFill>
            </a:endParaRPr>
          </a:p>
          <a:p>
            <a:endParaRPr lang="en-US" b="1">
              <a:solidFill>
                <a:srgbClr val="002060"/>
              </a:solidFill>
            </a:endParaRPr>
          </a:p>
        </p:txBody>
      </p:sp>
      <p:pic>
        <p:nvPicPr>
          <p:cNvPr id="8" name="Picture 7" descr="Qr code&#10;&#10;Description automatically generated">
            <a:extLst>
              <a:ext uri="{FF2B5EF4-FFF2-40B4-BE49-F238E27FC236}">
                <a16:creationId xmlns:a16="http://schemas.microsoft.com/office/drawing/2014/main" id="{21E133F0-2EA1-3D41-989A-CE31DC09A3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2902" y="493451"/>
            <a:ext cx="1985972" cy="198597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0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55B2C6C9-AB23-E448-92FA-96CEF18D4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2328" y="1644460"/>
            <a:ext cx="6842434" cy="3969071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8D0998-A2A2-B048-9745-628B5BF2B565}"/>
              </a:ext>
            </a:extLst>
          </p:cNvPr>
          <p:cNvSpPr txBox="1"/>
          <p:nvPr/>
        </p:nvSpPr>
        <p:spPr>
          <a:xfrm>
            <a:off x="403665" y="249411"/>
            <a:ext cx="5692335" cy="9233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Ydych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chi’n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cofio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8926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382454" y="2786294"/>
            <a:ext cx="5257221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Hydref</a:t>
            </a:r>
          </a:p>
        </p:txBody>
      </p:sp>
    </p:spTree>
    <p:extLst>
      <p:ext uri="{BB962C8B-B14F-4D97-AF65-F5344CB8AC3E}">
        <p14:creationId xmlns:p14="http://schemas.microsoft.com/office/powerpoint/2010/main" val="313015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Mawrth?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March?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Mawrth.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Mawrth.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2199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 Ebrill?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April?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Ebrill.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Ebrill.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225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January?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Ionawr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846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Rhagfyr</a:t>
            </a:r>
            <a:r>
              <a:rPr lang="en-US" sz="4400" b="1" dirty="0">
                <a:solidFill>
                  <a:srgbClr val="002060"/>
                </a:solidFill>
              </a:rPr>
              <a:t>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December?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Rhagfyr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Rhagfyr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909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f</a:t>
            </a:r>
            <a:r>
              <a:rPr lang="en-US" sz="4400" b="1" dirty="0" err="1">
                <a:solidFill>
                  <a:srgbClr val="002060"/>
                </a:solidFill>
              </a:rPr>
              <a:t>is</a:t>
            </a:r>
            <a:r>
              <a:rPr lang="en-US" sz="4400" b="1" dirty="0">
                <a:solidFill>
                  <a:srgbClr val="002060"/>
                </a:solidFill>
              </a:rPr>
              <a:t> Hydref?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                         Is it October?     </a:t>
            </a:r>
            <a:r>
              <a:rPr lang="en-US" sz="2800" b="1" i="1" dirty="0"/>
              <a:t>                </a:t>
            </a:r>
            <a:endParaRPr lang="en-US" sz="2800" b="1" i="1" dirty="0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mae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Hydref.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, </a:t>
            </a:r>
            <a:r>
              <a:rPr lang="en-US" sz="2800" b="1" dirty="0" err="1">
                <a:solidFill>
                  <a:srgbClr val="002060"/>
                </a:solidFill>
              </a:rPr>
              <a:t>dydy</a:t>
            </a:r>
            <a:r>
              <a:rPr lang="en-US" sz="2800" b="1" dirty="0">
                <a:solidFill>
                  <a:srgbClr val="002060"/>
                </a:solidFill>
              </a:rPr>
              <a:t> hi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2060"/>
                </a:solidFill>
              </a:rPr>
              <a:t>is</a:t>
            </a:r>
            <a:r>
              <a:rPr lang="en-US" sz="2800" b="1" dirty="0">
                <a:solidFill>
                  <a:srgbClr val="002060"/>
                </a:solidFill>
              </a:rPr>
              <a:t> Hydref.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0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382454" y="2786294"/>
            <a:ext cx="5257221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>
                <a:solidFill>
                  <a:srgbClr val="002060"/>
                </a:solidFill>
                <a:ea typeface="Calibri"/>
                <a:cs typeface="Calibri"/>
              </a:rPr>
              <a:t>Hydref</a:t>
            </a:r>
          </a:p>
        </p:txBody>
      </p:sp>
    </p:spTree>
    <p:extLst>
      <p:ext uri="{BB962C8B-B14F-4D97-AF65-F5344CB8AC3E}">
        <p14:creationId xmlns:p14="http://schemas.microsoft.com/office/powerpoint/2010/main" val="3415444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295579" y="5208143"/>
            <a:ext cx="595732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Y </a:t>
            </a:r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Dyddiad</a:t>
            </a:r>
          </a:p>
        </p:txBody>
      </p:sp>
    </p:spTree>
    <p:extLst>
      <p:ext uri="{BB962C8B-B14F-4D97-AF65-F5344CB8AC3E}">
        <p14:creationId xmlns:p14="http://schemas.microsoft.com/office/powerpoint/2010/main" val="13882637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953886" y="-4487"/>
            <a:ext cx="8279816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0501" y="1072634"/>
            <a:ext cx="9525713" cy="559700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667304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55813" y="1311695"/>
            <a:ext cx="3763235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112360" y="5553259"/>
            <a:ext cx="9962277" cy="769441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Hydref y </a:t>
            </a:r>
            <a:r>
              <a:rPr lang="en-US" sz="4400" b="1" dirty="0" err="1">
                <a:solidFill>
                  <a:srgbClr val="002060"/>
                </a:solidFill>
              </a:rPr>
              <a:t>trydydd</a:t>
            </a:r>
            <a:endParaRPr lang="en-US" sz="4400" b="1" dirty="0" err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3592" y="227507"/>
            <a:ext cx="8084841" cy="475187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8597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295579" y="5208143"/>
            <a:ext cx="595732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Y </a:t>
            </a:r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Tywydd</a:t>
            </a:r>
          </a:p>
        </p:txBody>
      </p:sp>
    </p:spTree>
    <p:extLst>
      <p:ext uri="{BB962C8B-B14F-4D97-AF65-F5344CB8AC3E}">
        <p14:creationId xmlns:p14="http://schemas.microsoft.com/office/powerpoint/2010/main" val="27033610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619375" y="5258294"/>
            <a:ext cx="6953249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glaw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is raining today.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DCAEFBF4-F45E-924C-8038-CBD2BB761C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7540" y="1502827"/>
            <a:ext cx="3416918" cy="34169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28893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030353" y="5604658"/>
            <a:ext cx="6131294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wyntog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Icon&#10;&#10;Description automatically generated">
            <a:extLst>
              <a:ext uri="{FF2B5EF4-FFF2-40B4-BE49-F238E27FC236}">
                <a16:creationId xmlns:a16="http://schemas.microsoft.com/office/drawing/2014/main" id="{BADD3F8B-11DB-3E44-CC3E-7C58A35605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1055" y="1655390"/>
            <a:ext cx="3629890" cy="3408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52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56807" y="5604658"/>
            <a:ext cx="6278386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Mae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stormus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heddiw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167286"/>
            <a:ext cx="9001628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mae</a:t>
            </a:r>
            <a:r>
              <a:rPr lang="en-US" sz="6000" b="1" dirty="0" err="1">
                <a:solidFill>
                  <a:srgbClr val="002060"/>
                </a:solidFill>
              </a:rPr>
              <a:t>’r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heddiw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A1E1B039-D3D7-6F2E-4E2E-ECF068809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3455" y="1614432"/>
            <a:ext cx="3325091" cy="3629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055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Is it fine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 descr="A picture containing chart&#10;&#10;Description automatically generated">
            <a:extLst>
              <a:ext uri="{FF2B5EF4-FFF2-40B4-BE49-F238E27FC236}">
                <a16:creationId xmlns:a16="http://schemas.microsoft.com/office/drawing/2014/main" id="{82F7C882-1795-8FC8-74C5-21BE013FE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242" y="271204"/>
            <a:ext cx="1480386" cy="1262767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1060960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bwrw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glaw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bwrw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glaw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5" name="Picture 7" descr="Icon&#10;&#10;Description automatically generated">
            <a:extLst>
              <a:ext uri="{FF2B5EF4-FFF2-40B4-BE49-F238E27FC236}">
                <a16:creationId xmlns:a16="http://schemas.microsoft.com/office/drawing/2014/main" id="{D43F13D1-9DD4-DABE-FC6C-3E56D96541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6362" y="288985"/>
            <a:ext cx="1693653" cy="169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40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2717477" y="2344511"/>
            <a:ext cx="6822447" cy="769441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heulog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620265" y="4781089"/>
            <a:ext cx="4937767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heulog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pic>
        <p:nvPicPr>
          <p:cNvPr id="8" name="Picture 7" descr="Diagram, schematic&#10;&#10;Description automatically generated">
            <a:extLst>
              <a:ext uri="{FF2B5EF4-FFF2-40B4-BE49-F238E27FC236}">
                <a16:creationId xmlns:a16="http://schemas.microsoft.com/office/drawing/2014/main" id="{3D48CE11-2286-BD73-D26B-5AB717E4E1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3551" y="343704"/>
            <a:ext cx="1684031" cy="168403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918900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742769" y="656071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cofio'r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gorffennol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a'r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dyfodol</a:t>
            </a:r>
            <a:r>
              <a:rPr lang="en-US" sz="52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 dirty="0">
              <a:solidFill>
                <a:srgbClr val="002060"/>
              </a:solidFill>
              <a:latin typeface="+mj-lt"/>
              <a:ea typeface="Calibri Light" panose="020F0302020204030204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6232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4495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47049" y="5258294"/>
            <a:ext cx="5897898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heulog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was sunny yesterday.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Diagram, schematic, icon&#10;&#10;Description automatically generated">
            <a:extLst>
              <a:ext uri="{FF2B5EF4-FFF2-40B4-BE49-F238E27FC236}">
                <a16:creationId xmlns:a16="http://schemas.microsoft.com/office/drawing/2014/main" id="{A14E62EB-423F-D3EF-68E1-4745E8D3F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9472" y="1567543"/>
            <a:ext cx="3233057" cy="323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634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52608" y="5521530"/>
            <a:ext cx="5086778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oer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Icon&#10;&#10;Description automatically generated">
            <a:extLst>
              <a:ext uri="{FF2B5EF4-FFF2-40B4-BE49-F238E27FC236}">
                <a16:creationId xmlns:a16="http://schemas.microsoft.com/office/drawing/2014/main" id="{7B1AB57C-667E-71AC-685F-3026D8A060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1872" y="1846571"/>
            <a:ext cx="3102633" cy="3164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73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381888" y="5521530"/>
            <a:ext cx="5428217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Roedd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wlyb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FF0000"/>
                </a:solidFill>
              </a:rPr>
              <a:t>ddoe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dirty="0" err="1">
                <a:solidFill>
                  <a:srgbClr val="FF0000"/>
                </a:solidFill>
              </a:rPr>
              <a:t>oedd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dirty="0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FF0000"/>
                </a:solidFill>
              </a:rPr>
              <a:t>ddoe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Icon&#10;&#10;Description automatically generated">
            <a:extLst>
              <a:ext uri="{FF2B5EF4-FFF2-40B4-BE49-F238E27FC236}">
                <a16:creationId xmlns:a16="http://schemas.microsoft.com/office/drawing/2014/main" id="{6B0BF108-4F09-407B-E488-BC84359BA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4400" y="1848950"/>
            <a:ext cx="2743200" cy="3160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148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34288" y="5258294"/>
            <a:ext cx="5923417" cy="1200329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B05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g</a:t>
            </a:r>
            <a:r>
              <a:rPr lang="en-US" sz="4400" b="1" err="1">
                <a:solidFill>
                  <a:srgbClr val="002060"/>
                </a:solidFill>
              </a:rPr>
              <a:t>ymylog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B05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  <a:cs typeface="Calibri"/>
              </a:rPr>
              <a:t>It will be cloudy tomorrow.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err="1">
                <a:solidFill>
                  <a:srgbClr val="00B05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B05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A picture containing light&#10;&#10;Description automatically generated">
            <a:extLst>
              <a:ext uri="{FF2B5EF4-FFF2-40B4-BE49-F238E27FC236}">
                <a16:creationId xmlns:a16="http://schemas.microsoft.com/office/drawing/2014/main" id="{0CE9449C-54C9-11DD-E24C-388B708FD8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2509" y="1797734"/>
            <a:ext cx="3906981" cy="2833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1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2933912" y="5493821"/>
            <a:ext cx="6324168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B05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bwrw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eira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B05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err="1">
                <a:solidFill>
                  <a:srgbClr val="00B05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B05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" name="Picture 2" descr="A picture containing toy&#10;&#10;Description automatically generated">
            <a:extLst>
              <a:ext uri="{FF2B5EF4-FFF2-40B4-BE49-F238E27FC236}">
                <a16:creationId xmlns:a16="http://schemas.microsoft.com/office/drawing/2014/main" id="{F9E14123-EF65-8600-7252-1CD5A0AFDA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7418" y="1817369"/>
            <a:ext cx="2937163" cy="3223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219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641830" y="5493821"/>
            <a:ext cx="4908331" cy="769441"/>
          </a:xfrm>
          <a:prstGeom prst="rect">
            <a:avLst/>
          </a:prstGeom>
          <a:solidFill>
            <a:srgbClr val="CCF9FF"/>
          </a:solidFill>
          <a:ln>
            <a:solidFill>
              <a:srgbClr val="002060"/>
            </a:solidFill>
          </a:ln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B050"/>
                </a:solidFill>
              </a:rPr>
              <a:t>Bydd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hi’n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braf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B050"/>
                </a:solidFill>
              </a:rPr>
              <a:t>yfory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C2E9A-4EEF-C843-B821-6F9C96D3CD4B}"/>
              </a:ext>
            </a:extLst>
          </p:cNvPr>
          <p:cNvSpPr txBox="1"/>
          <p:nvPr/>
        </p:nvSpPr>
        <p:spPr>
          <a:xfrm>
            <a:off x="1688008" y="221715"/>
            <a:ext cx="882151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6000" b="1" dirty="0">
                <a:solidFill>
                  <a:srgbClr val="002060"/>
                </a:solidFill>
              </a:rPr>
              <a:t>Sut </a:t>
            </a:r>
            <a:r>
              <a:rPr lang="en-US" sz="6000" b="1" err="1">
                <a:solidFill>
                  <a:srgbClr val="00B050"/>
                </a:solidFill>
              </a:rPr>
              <a:t>bydd</a:t>
            </a:r>
            <a:r>
              <a:rPr lang="en-US" sz="6000" b="1" dirty="0">
                <a:solidFill>
                  <a:srgbClr val="002060"/>
                </a:solidFill>
              </a:rPr>
              <a:t> y </a:t>
            </a:r>
            <a:r>
              <a:rPr lang="en-US" sz="6000" b="1" err="1">
                <a:solidFill>
                  <a:srgbClr val="002060"/>
                </a:solidFill>
              </a:rPr>
              <a:t>tywydd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B050"/>
                </a:solidFill>
              </a:rPr>
              <a:t>yfory</a:t>
            </a:r>
            <a:r>
              <a:rPr lang="en-US" sz="6000" b="1" dirty="0">
                <a:solidFill>
                  <a:srgbClr val="002060"/>
                </a:solidFill>
              </a:rPr>
              <a:t>?</a:t>
            </a:r>
            <a:endParaRPr lang="en-US" sz="60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 descr="A picture containing chart&#10;&#10;Description automatically generated">
            <a:extLst>
              <a:ext uri="{FF2B5EF4-FFF2-40B4-BE49-F238E27FC236}">
                <a16:creationId xmlns:a16="http://schemas.microsoft.com/office/drawing/2014/main" id="{67EC6722-40F7-BEFA-CF4E-F9FABE844F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8655" y="1715816"/>
            <a:ext cx="3934690" cy="3329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324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map of the world with different colors&#10;&#10;Description automatically generated">
            <a:extLst>
              <a:ext uri="{FF2B5EF4-FFF2-40B4-BE49-F238E27FC236}">
                <a16:creationId xmlns:a16="http://schemas.microsoft.com/office/drawing/2014/main" id="{C752FC5A-0B93-6F9E-794C-D47E10B663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673" y="563203"/>
            <a:ext cx="10224653" cy="5745449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80603099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24975" y="4949350"/>
            <a:ext cx="5957322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Ymadroddion</a:t>
            </a:r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</a:p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Dosbarth</a:t>
            </a:r>
          </a:p>
        </p:txBody>
      </p:sp>
    </p:spTree>
    <p:extLst>
      <p:ext uri="{BB962C8B-B14F-4D97-AF65-F5344CB8AC3E}">
        <p14:creationId xmlns:p14="http://schemas.microsoft.com/office/powerpoint/2010/main" val="53338097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FBECC105-3A4D-F38E-2D05-2CFBB2D3D9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7" b="3636"/>
          <a:stretch/>
        </p:blipFill>
        <p:spPr>
          <a:xfrm>
            <a:off x="1150883" y="-1828"/>
            <a:ext cx="9126946" cy="6865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5972504" y="4172606"/>
            <a:ext cx="5791200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Faint o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cofio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endParaRPr lang="en-US" sz="36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latin typeface="Calibri"/>
                <a:cs typeface="Calibri"/>
              </a:rPr>
              <a:t>How many phrases do you remember?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711378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28298" y="336330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  <a:endParaRPr lang="en-US" sz="36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>
                <a:solidFill>
                  <a:srgbClr val="002060"/>
                </a:solidFill>
                <a:latin typeface="Calibri"/>
                <a:cs typeface="Calibri"/>
              </a:rPr>
              <a:t>Useful phrases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3848" y="1449569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5671776" y="300753"/>
            <a:ext cx="4553585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ACAC8C72-2436-64F6-B9CB-F59DF5C18146}"/>
              </a:ext>
            </a:extLst>
          </p:cNvPr>
          <p:cNvSpPr/>
          <p:nvPr/>
        </p:nvSpPr>
        <p:spPr>
          <a:xfrm>
            <a:off x="6210432" y="2389683"/>
            <a:ext cx="5289309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Gwrandewch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blant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Listen, children!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7208915" y="4478614"/>
            <a:ext cx="4816343" cy="1757602"/>
          </a:xfrm>
          <a:prstGeom prst="wedgeEllipseCallout">
            <a:avLst>
              <a:gd name="adj1" fmla="val -36844"/>
              <a:gd name="adj2" fmla="val 76650"/>
            </a:avLst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bawb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Sit down, everyone!</a:t>
            </a:r>
          </a:p>
        </p:txBody>
      </p:sp>
    </p:spTree>
    <p:extLst>
      <p:ext uri="{BB962C8B-B14F-4D97-AF65-F5344CB8AC3E}">
        <p14:creationId xmlns:p14="http://schemas.microsoft.com/office/powerpoint/2010/main" val="372606641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839417" y="258901"/>
            <a:ext cx="526648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Wrth </a:t>
            </a:r>
            <a:r>
              <a:rPr lang="en-US" sz="2800" b="1" err="1">
                <a:solidFill>
                  <a:srgbClr val="002060"/>
                </a:solidFill>
              </a:rPr>
              <a:t>gw</a:t>
            </a:r>
            <a:r>
              <a:rPr lang="en-US" sz="2800" b="1" err="1"/>
              <a:t>rs</a:t>
            </a:r>
            <a:r>
              <a:rPr lang="en-US" sz="2800" b="1"/>
              <a:t>             </a:t>
            </a:r>
            <a:r>
              <a:rPr lang="en-US" sz="2000" i="1">
                <a:solidFill>
                  <a:srgbClr val="FF0000"/>
                </a:solidFill>
              </a:rPr>
              <a:t>Of course</a:t>
            </a:r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Pam lai!                 </a:t>
            </a:r>
            <a:r>
              <a:rPr lang="en-US" sz="2000" i="1">
                <a:solidFill>
                  <a:srgbClr val="FF0000"/>
                </a:solidFill>
              </a:rPr>
              <a:t>Why not! </a:t>
            </a:r>
          </a:p>
          <a:p>
            <a:endParaRPr lang="en-US" sz="1400">
              <a:solidFill>
                <a:srgbClr val="FF000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Man a man!          </a:t>
            </a:r>
            <a:r>
              <a:rPr lang="en-US" sz="2000" i="1">
                <a:solidFill>
                  <a:srgbClr val="FF0000"/>
                </a:solidFill>
              </a:rPr>
              <a:t>Might as well!</a:t>
            </a:r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Dim problem!       </a:t>
            </a:r>
            <a:r>
              <a:rPr lang="en-US" sz="2000" i="1">
                <a:solidFill>
                  <a:srgbClr val="FF0000"/>
                </a:solidFill>
              </a:rPr>
              <a:t>No problem!</a:t>
            </a:r>
          </a:p>
          <a:p>
            <a:endParaRPr lang="en-US" sz="1400"/>
          </a:p>
          <a:p>
            <a:r>
              <a:rPr lang="en-US" sz="2800" b="1" err="1">
                <a:solidFill>
                  <a:srgbClr val="002060"/>
                </a:solidFill>
              </a:rPr>
              <a:t>Efallai</a:t>
            </a:r>
            <a:r>
              <a:rPr lang="en-US" sz="2800"/>
              <a:t>                     </a:t>
            </a:r>
            <a:r>
              <a:rPr lang="en-US" sz="2000" i="1">
                <a:solidFill>
                  <a:srgbClr val="FF0000"/>
                </a:solidFill>
              </a:rPr>
              <a:t>Maybe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82427A-76A5-8446-89AF-0F8B7F47DFC9}"/>
              </a:ext>
            </a:extLst>
          </p:cNvPr>
          <p:cNvSpPr txBox="1"/>
          <p:nvPr/>
        </p:nvSpPr>
        <p:spPr>
          <a:xfrm>
            <a:off x="6839417" y="3544785"/>
            <a:ext cx="539435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err="1">
                <a:solidFill>
                  <a:srgbClr val="002060"/>
                </a:solidFill>
              </a:rPr>
              <a:t>Gobeithio</a:t>
            </a:r>
            <a:r>
              <a:rPr lang="en-US" sz="2800"/>
              <a:t>              </a:t>
            </a:r>
            <a:r>
              <a:rPr lang="en-US" sz="2000" i="1">
                <a:solidFill>
                  <a:srgbClr val="FF0000"/>
                </a:solidFill>
              </a:rPr>
              <a:t>I hope so / Hopefully      </a:t>
            </a:r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O’r gorau!             </a:t>
            </a:r>
            <a:r>
              <a:rPr lang="en-US" sz="2000" i="1">
                <a:solidFill>
                  <a:srgbClr val="FF0000"/>
                </a:solidFill>
              </a:rPr>
              <a:t>Alright then! / Ok then!</a:t>
            </a:r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Dim </a:t>
            </a:r>
            <a:r>
              <a:rPr lang="en-US" sz="2800" b="1" err="1">
                <a:solidFill>
                  <a:srgbClr val="002060"/>
                </a:solidFill>
              </a:rPr>
              <a:t>ots</a:t>
            </a:r>
            <a:r>
              <a:rPr lang="en-US" sz="2800" b="1">
                <a:solidFill>
                  <a:srgbClr val="002060"/>
                </a:solidFill>
              </a:rPr>
              <a:t>!                </a:t>
            </a:r>
            <a:r>
              <a:rPr lang="en-US" sz="2000" i="1">
                <a:solidFill>
                  <a:srgbClr val="FF0000"/>
                </a:solidFill>
              </a:rPr>
              <a:t>Doesn’t matter!</a:t>
            </a:r>
            <a:endParaRPr lang="en-US" sz="2000" i="1"/>
          </a:p>
          <a:p>
            <a:endParaRPr lang="en-US" sz="1400"/>
          </a:p>
          <a:p>
            <a:r>
              <a:rPr lang="en-US" sz="2800" b="1">
                <a:solidFill>
                  <a:srgbClr val="002060"/>
                </a:solidFill>
              </a:rPr>
              <a:t>Dyna </a:t>
            </a:r>
            <a:r>
              <a:rPr lang="en-US" sz="2800" b="1" err="1">
                <a:solidFill>
                  <a:srgbClr val="002060"/>
                </a:solidFill>
              </a:rPr>
              <a:t>ni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/>
              <a:t>       </a:t>
            </a:r>
            <a:r>
              <a:rPr lang="en-US" sz="2800">
                <a:solidFill>
                  <a:srgbClr val="FF0000"/>
                </a:solidFill>
              </a:rPr>
              <a:t>         </a:t>
            </a:r>
            <a:r>
              <a:rPr lang="en-US" sz="2000" i="1">
                <a:solidFill>
                  <a:srgbClr val="FF0000"/>
                </a:solidFill>
              </a:rPr>
              <a:t>There we are!</a:t>
            </a:r>
          </a:p>
          <a:p>
            <a:endParaRPr lang="en-US" sz="1400" i="1">
              <a:solidFill>
                <a:srgbClr val="FF000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Dyna </a:t>
            </a:r>
            <a:r>
              <a:rPr lang="en-US" sz="2800" b="1" err="1">
                <a:solidFill>
                  <a:srgbClr val="002060"/>
                </a:solidFill>
              </a:rPr>
              <a:t>drueni</a:t>
            </a:r>
            <a:r>
              <a:rPr lang="en-US" sz="2800" b="1">
                <a:solidFill>
                  <a:srgbClr val="002060"/>
                </a:solidFill>
              </a:rPr>
              <a:t>!        </a:t>
            </a:r>
            <a:r>
              <a:rPr lang="en-US" sz="2000" i="1">
                <a:solidFill>
                  <a:srgbClr val="FF0000"/>
                </a:solidFill>
              </a:rPr>
              <a:t>That’s a pity!</a:t>
            </a:r>
          </a:p>
          <a:p>
            <a:endParaRPr lang="en-US"/>
          </a:p>
        </p:txBody>
      </p:sp>
      <p:pic>
        <p:nvPicPr>
          <p:cNvPr id="2" name="Picture 2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23CFC557-CC15-0D44-DBBA-FAB076F17F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09" b="1225"/>
          <a:stretch/>
        </p:blipFill>
        <p:spPr>
          <a:xfrm>
            <a:off x="178231" y="1543524"/>
            <a:ext cx="6294911" cy="532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03692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6091853" y="1028343"/>
            <a:ext cx="556872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Da </a:t>
            </a:r>
            <a:r>
              <a:rPr lang="en-US" sz="2800" b="1" err="1">
                <a:solidFill>
                  <a:srgbClr val="002060"/>
                </a:solidFill>
              </a:rPr>
              <a:t>iawn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bawb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 b="1"/>
              <a:t>            </a:t>
            </a:r>
            <a:r>
              <a:rPr lang="en-US" sz="2000" i="1">
                <a:solidFill>
                  <a:srgbClr val="FF0000"/>
                </a:solidFill>
              </a:rPr>
              <a:t>Well done everyone!</a:t>
            </a:r>
          </a:p>
          <a:p>
            <a:endParaRPr lang="en-US"/>
          </a:p>
          <a:p>
            <a:r>
              <a:rPr lang="en-US" sz="2800" b="1" err="1">
                <a:solidFill>
                  <a:srgbClr val="002060"/>
                </a:solidFill>
              </a:rPr>
              <a:t>Ardderchog</a:t>
            </a:r>
            <a:r>
              <a:rPr lang="en-US" sz="2800" b="1">
                <a:solidFill>
                  <a:srgbClr val="002060"/>
                </a:solidFill>
              </a:rPr>
              <a:t>!                 </a:t>
            </a:r>
            <a:r>
              <a:rPr lang="en-US" sz="2000" i="1">
                <a:solidFill>
                  <a:srgbClr val="FF0000"/>
                </a:solidFill>
              </a:rPr>
              <a:t>Excellent!</a:t>
            </a:r>
          </a:p>
          <a:p>
            <a:endParaRPr lang="en-US" sz="2000" i="1">
              <a:solidFill>
                <a:srgbClr val="FF000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Bendigedig</a:t>
            </a:r>
            <a:r>
              <a:rPr lang="en-US" sz="2800" b="1">
                <a:solidFill>
                  <a:srgbClr val="002060"/>
                </a:solidFill>
              </a:rPr>
              <a:t>!                  </a:t>
            </a:r>
            <a:r>
              <a:rPr lang="en-US" sz="2000" i="1">
                <a:solidFill>
                  <a:srgbClr val="FF0000"/>
                </a:solidFill>
              </a:rPr>
              <a:t>Wonderful!</a:t>
            </a:r>
          </a:p>
          <a:p>
            <a:endParaRPr lang="en-US">
              <a:solidFill>
                <a:srgbClr val="FF000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Da!                                 </a:t>
            </a:r>
            <a:r>
              <a:rPr lang="en-US" sz="2000" i="1">
                <a:solidFill>
                  <a:srgbClr val="FF0000"/>
                </a:solidFill>
              </a:rPr>
              <a:t>Good!</a:t>
            </a:r>
            <a:endParaRPr lang="en-US" sz="2800" b="1">
              <a:solidFill>
                <a:srgbClr val="002060"/>
              </a:solidFill>
            </a:endParaRPr>
          </a:p>
          <a:p>
            <a:endParaRPr lang="en-US" b="1">
              <a:solidFill>
                <a:srgbClr val="002060"/>
              </a:solidFill>
            </a:endParaRPr>
          </a:p>
          <a:p>
            <a:r>
              <a:rPr lang="en-US" sz="2800" b="1">
                <a:solidFill>
                  <a:srgbClr val="002060"/>
                </a:solidFill>
              </a:rPr>
              <a:t>Da </a:t>
            </a:r>
            <a:r>
              <a:rPr lang="en-US" sz="2800" b="1" err="1">
                <a:solidFill>
                  <a:srgbClr val="002060"/>
                </a:solidFill>
              </a:rPr>
              <a:t>iawn</a:t>
            </a:r>
            <a:r>
              <a:rPr lang="en-US" sz="2800" b="1">
                <a:solidFill>
                  <a:srgbClr val="002060"/>
                </a:solidFill>
              </a:rPr>
              <a:t>!</a:t>
            </a:r>
            <a:r>
              <a:rPr lang="en-US" sz="2800" b="1" i="1">
                <a:solidFill>
                  <a:srgbClr val="FF0000"/>
                </a:solidFill>
              </a:rPr>
              <a:t>                       </a:t>
            </a:r>
            <a:r>
              <a:rPr lang="en-US" sz="2000" i="1">
                <a:solidFill>
                  <a:srgbClr val="FF0000"/>
                </a:solidFill>
              </a:rPr>
              <a:t>Very good!</a:t>
            </a:r>
          </a:p>
          <a:p>
            <a:endParaRPr lang="en-US"/>
          </a:p>
          <a:p>
            <a:r>
              <a:rPr lang="en-US" sz="2800" b="1">
                <a:solidFill>
                  <a:srgbClr val="002060"/>
                </a:solidFill>
              </a:rPr>
              <a:t>Gwaith </a:t>
            </a:r>
            <a:r>
              <a:rPr lang="en-US" sz="2800" b="1" err="1">
                <a:solidFill>
                  <a:srgbClr val="002060"/>
                </a:solidFill>
              </a:rPr>
              <a:t>gwych</a:t>
            </a:r>
            <a:r>
              <a:rPr lang="en-US" sz="2800" b="1">
                <a:solidFill>
                  <a:srgbClr val="002060"/>
                </a:solidFill>
              </a:rPr>
              <a:t>!            </a:t>
            </a:r>
            <a:r>
              <a:rPr lang="en-US" sz="2000" i="1">
                <a:solidFill>
                  <a:srgbClr val="FF0000"/>
                </a:solidFill>
              </a:rPr>
              <a:t>Great work!</a:t>
            </a:r>
          </a:p>
          <a:p>
            <a:endParaRPr lang="en-US"/>
          </a:p>
          <a:p>
            <a:r>
              <a:rPr lang="en-US" sz="2800" b="1">
                <a:solidFill>
                  <a:srgbClr val="002060"/>
                </a:solidFill>
              </a:rPr>
              <a:t>Dal </a:t>
            </a:r>
            <a:r>
              <a:rPr lang="en-US" sz="2800" b="1" err="1">
                <a:solidFill>
                  <a:srgbClr val="002060"/>
                </a:solidFill>
              </a:rPr>
              <a:t>ati</a:t>
            </a:r>
            <a:r>
              <a:rPr lang="en-US" sz="2800" b="1">
                <a:solidFill>
                  <a:srgbClr val="002060"/>
                </a:solidFill>
              </a:rPr>
              <a:t>!                          </a:t>
            </a:r>
            <a:r>
              <a:rPr lang="en-US" sz="2000" i="1">
                <a:solidFill>
                  <a:srgbClr val="FF0000"/>
                </a:solidFill>
              </a:rPr>
              <a:t>Keep at it!</a:t>
            </a:r>
          </a:p>
        </p:txBody>
      </p:sp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FAA77C5-2AA7-2BD4-DBA9-6F4A272E57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12" y="684801"/>
            <a:ext cx="4977538" cy="5475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87299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56007" y="156221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Useful phrases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124301"/>
              </p:ext>
            </p:extLst>
          </p:nvPr>
        </p:nvGraphicFramePr>
        <p:xfrm>
          <a:off x="969817" y="1399309"/>
          <a:ext cx="10322501" cy="54379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99863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122638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42109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Gwaith da.</a:t>
                      </a:r>
                    </a:p>
                    <a:p>
                      <a:pPr fontAlgn="base"/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Gorffennwch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gwaith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Finish your work.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Ymdrech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effort.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Caewch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Close your books.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ardderchog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Excellent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Sefwch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dawel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Stand quietly.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Syniad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idea.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Eisteddwch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llonydd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Sit still.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question.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Diolch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Thanks.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Ateb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answer.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Hwyl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fawr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Goodbye!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685017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hart&#10;&#10;Description automatically generated">
            <a:extLst>
              <a:ext uri="{FF2B5EF4-FFF2-40B4-BE49-F238E27FC236}">
                <a16:creationId xmlns:a16="http://schemas.microsoft.com/office/drawing/2014/main" id="{14820DD7-8784-250D-97C2-FA58E5F8C8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-2607"/>
            <a:ext cx="12202510" cy="6902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01131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24975" y="4949350"/>
            <a:ext cx="5957322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Diddordebau</a:t>
            </a:r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 </a:t>
            </a:r>
          </a:p>
          <a:p>
            <a:pPr algn="ctr"/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a </a:t>
            </a:r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Hobïau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8162420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360167" y="3665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(</a:t>
            </a:r>
            <a:r>
              <a:rPr lang="en-US" sz="5400" b="1" err="1">
                <a:solidFill>
                  <a:srgbClr val="002060"/>
                </a:solidFill>
              </a:rPr>
              <a:t>ei</a:t>
            </a:r>
            <a:r>
              <a:rPr lang="en-US" sz="5400" b="1">
                <a:solidFill>
                  <a:srgbClr val="002060"/>
                </a:solidFill>
              </a:rPr>
              <a:t>) </a:t>
            </a:r>
            <a:r>
              <a:rPr lang="en-US" sz="5400" b="1" err="1">
                <a:solidFill>
                  <a:srgbClr val="002060"/>
                </a:solidFill>
              </a:rPr>
              <a:t>wneud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 do you like doing?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688638" y="3430827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>
                <a:solidFill>
                  <a:srgbClr val="002060"/>
                </a:solidFill>
                <a:effectLst/>
              </a:rPr>
              <a:t>I </a:t>
            </a:r>
            <a:r>
              <a:rPr lang="en-US" sz="2000" i="1">
                <a:solidFill>
                  <a:srgbClr val="002060"/>
                </a:solidFill>
              </a:rPr>
              <a:t>like...</a:t>
            </a:r>
            <a:endParaRPr lang="en-US" sz="2000" b="0" i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98772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2F6364A-B358-4BEE-B158-0734D2C9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8202" y="1570814"/>
            <a:ext cx="0" cy="3710227"/>
          </a:xfrm>
          <a:prstGeom prst="line">
            <a:avLst/>
          </a:prstGeom>
          <a:ln w="19050">
            <a:solidFill>
              <a:srgbClr val="F4F9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9400" y="1122363"/>
            <a:ext cx="1843088" cy="1446213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400" y="2624138"/>
            <a:ext cx="1843088" cy="120491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9638" y="1122363"/>
            <a:ext cx="1390650" cy="838200"/>
          </a:xfrm>
          <a:prstGeom prst="rect">
            <a:avLst/>
          </a:prstGeom>
        </p:spPr>
      </p:pic>
      <p:pic>
        <p:nvPicPr>
          <p:cNvPr id="7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875A581B-71F1-54A3-D268-B7664EDC14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9638" y="2016125"/>
            <a:ext cx="1390650" cy="1812925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9400" y="3884613"/>
            <a:ext cx="1666875" cy="1839913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42E7FA29-F21C-31AF-96D4-8E4246D4E5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1838" y="3884613"/>
            <a:ext cx="1566863" cy="1839913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34263" y="1122363"/>
            <a:ext cx="3606800" cy="4603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048DBE-8891-7196-8445-3EBF21707429}"/>
              </a:ext>
            </a:extLst>
          </p:cNvPr>
          <p:cNvSpPr txBox="1"/>
          <p:nvPr/>
        </p:nvSpPr>
        <p:spPr>
          <a:xfrm>
            <a:off x="5802" y="2260509"/>
            <a:ext cx="4078678" cy="193899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Dw </a:t>
            </a:r>
            <a:r>
              <a:rPr lang="en-US" sz="6000" b="1" dirty="0" err="1">
                <a:solidFill>
                  <a:srgbClr val="002060"/>
                </a:solidFill>
              </a:rPr>
              <a:t>i'n</a:t>
            </a:r>
            <a:r>
              <a:rPr lang="en-US" sz="6000" b="1" dirty="0">
                <a:solidFill>
                  <a:srgbClr val="002060"/>
                </a:solidFill>
              </a:rPr>
              <a:t> </a:t>
            </a: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 err="1">
                <a:solidFill>
                  <a:srgbClr val="002060"/>
                </a:solidFill>
              </a:rPr>
              <a:t>hoffi</a:t>
            </a:r>
            <a:r>
              <a:rPr lang="en-US" sz="6000" b="1" dirty="0">
                <a:solidFill>
                  <a:srgbClr val="002060"/>
                </a:solidFill>
              </a:rPr>
              <a:t> ...</a:t>
            </a:r>
            <a:endParaRPr lang="en-US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22491473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82729"/>
            <a:ext cx="4280337" cy="6270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041822" y="484746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4482603" y="3115517"/>
            <a:ext cx="322491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u="none" strike="noStrike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....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​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367257" y="3115517"/>
            <a:ext cx="323259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Nac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</a:t>
            </a:r>
            <a:endParaRPr lang="en-US" sz="3600" b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5913142" y="1468384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741054" y="1468384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828337C-5FDD-3B33-411F-438E0D712103}"/>
              </a:ext>
            </a:extLst>
          </p:cNvPr>
          <p:cNvSpPr/>
          <p:nvPr/>
        </p:nvSpPr>
        <p:spPr>
          <a:xfrm>
            <a:off x="6555828" y="4322380"/>
            <a:ext cx="2956035" cy="24436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328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71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071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360167" y="3665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hobi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is your hobby?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688638" y="3430827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Fy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hobi</a:t>
            </a:r>
            <a:r>
              <a:rPr lang="en-US" sz="6000" b="1">
                <a:solidFill>
                  <a:srgbClr val="002060"/>
                </a:solidFill>
              </a:rPr>
              <a:t> ydy...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fontAlgn="base"/>
            <a:r>
              <a:rPr lang="en-US" sz="2000" i="1">
                <a:solidFill>
                  <a:srgbClr val="002060"/>
                </a:solidFill>
                <a:cs typeface="Calibri"/>
              </a:rPr>
              <a:t>My hobby is...</a:t>
            </a:r>
            <a:endParaRPr lang="en-US" sz="2000" b="0" i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89032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2F6364A-B358-4BEE-B158-0734D2C9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8202" y="1570814"/>
            <a:ext cx="0" cy="3710227"/>
          </a:xfrm>
          <a:prstGeom prst="line">
            <a:avLst/>
          </a:prstGeom>
          <a:ln w="19050">
            <a:solidFill>
              <a:srgbClr val="F4F9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9400" y="1122363"/>
            <a:ext cx="1843088" cy="1446213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400" y="2624138"/>
            <a:ext cx="1843088" cy="120491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9638" y="1122363"/>
            <a:ext cx="1390650" cy="838200"/>
          </a:xfrm>
          <a:prstGeom prst="rect">
            <a:avLst/>
          </a:prstGeom>
        </p:spPr>
      </p:pic>
      <p:pic>
        <p:nvPicPr>
          <p:cNvPr id="7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875A581B-71F1-54A3-D268-B7664EDC14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9638" y="2016125"/>
            <a:ext cx="1390650" cy="1812925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9400" y="3884613"/>
            <a:ext cx="1666875" cy="1839913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42E7FA29-F21C-31AF-96D4-8E4246D4E5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1838" y="3884613"/>
            <a:ext cx="1566863" cy="1839913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34263" y="1122363"/>
            <a:ext cx="3606800" cy="4603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048DBE-8891-7196-8445-3EBF21707429}"/>
              </a:ext>
            </a:extLst>
          </p:cNvPr>
          <p:cNvSpPr txBox="1"/>
          <p:nvPr/>
        </p:nvSpPr>
        <p:spPr>
          <a:xfrm>
            <a:off x="5802" y="2260509"/>
            <a:ext cx="4078678" cy="193899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 err="1">
                <a:solidFill>
                  <a:srgbClr val="002060"/>
                </a:solidFill>
              </a:rPr>
              <a:t>Fy</a:t>
            </a:r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 err="1">
                <a:solidFill>
                  <a:srgbClr val="002060"/>
                </a:solidFill>
              </a:rPr>
              <a:t>hobi</a:t>
            </a:r>
            <a:r>
              <a:rPr lang="en-US" sz="6000" b="1" dirty="0">
                <a:solidFill>
                  <a:srgbClr val="002060"/>
                </a:solidFill>
              </a:rPr>
              <a:t> </a:t>
            </a:r>
            <a:endParaRPr lang="en-US" dirty="0"/>
          </a:p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ydy</a:t>
            </a:r>
            <a:r>
              <a:rPr lang="en-US" sz="6000" b="1" dirty="0">
                <a:solidFill>
                  <a:srgbClr val="002060"/>
                </a:solidFill>
              </a:rPr>
              <a:t>...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97855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10" name="Picture 2" descr="Icon&#10;&#10;Description automatically generated">
            <a:extLst>
              <a:ext uri="{FF2B5EF4-FFF2-40B4-BE49-F238E27FC236}">
                <a16:creationId xmlns:a16="http://schemas.microsoft.com/office/drawing/2014/main" id="{EE987572-5EFA-590F-2FAA-3F3BF62BE6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666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0022891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AE887FE5-C0D4-95AF-FD21-2F60E641ACE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43001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5618375" y="826333"/>
            <a:ext cx="7558972" cy="144655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</a:rPr>
              <a:t>ti’n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hoffi</a:t>
            </a:r>
            <a:r>
              <a:rPr lang="en-US" sz="4400" b="1" dirty="0">
                <a:solidFill>
                  <a:srgbClr val="002060"/>
                </a:solidFill>
              </a:rPr>
              <a:t> ...?</a:t>
            </a:r>
            <a:endParaRPr lang="en-US" sz="4400" dirty="0"/>
          </a:p>
          <a:p>
            <a:pPr algn="ctr"/>
            <a:r>
              <a:rPr lang="en-US" sz="4400" i="1" dirty="0">
                <a:solidFill>
                  <a:srgbClr val="002060"/>
                </a:solidFill>
              </a:rPr>
              <a:t>                                             </a:t>
            </a:r>
            <a:endParaRPr lang="en-US" sz="4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7333533" y="2760792"/>
            <a:ext cx="4564990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.</a:t>
            </a:r>
            <a:endParaRPr lang="en-US" sz="3600" u="none" strike="noStrike" dirty="0">
              <a:solidFill>
                <a:srgbClr val="002060"/>
              </a:solidFill>
              <a:effectLst/>
              <a:cs typeface="Calibri"/>
            </a:endParaRPr>
          </a:p>
          <a:p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7329360" y="4626378"/>
            <a:ext cx="4677768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u="none" strike="noStrike" dirty="0">
                <a:solidFill>
                  <a:srgbClr val="002060"/>
                </a:solidFill>
                <a:effectLst/>
              </a:rPr>
              <a:t>Nac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ydw</a:t>
            </a:r>
            <a:r>
              <a:rPr lang="en-US" sz="3600" dirty="0">
                <a:solidFill>
                  <a:srgbClr val="002060"/>
                </a:solidFill>
              </a:rPr>
              <a:t>.</a:t>
            </a:r>
            <a:endParaRPr lang="en-US" sz="3600" dirty="0">
              <a:solidFill>
                <a:srgbClr val="002060"/>
              </a:solidFill>
              <a:cs typeface="Calibri"/>
            </a:endParaRP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5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0F7BB863-2DF4-1440-2B4F-665D77CBE4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09619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281201" y="5251275"/>
            <a:ext cx="595732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Rhif</a:t>
            </a:r>
          </a:p>
        </p:txBody>
      </p:sp>
    </p:spTree>
    <p:extLst>
      <p:ext uri="{BB962C8B-B14F-4D97-AF65-F5344CB8AC3E}">
        <p14:creationId xmlns:p14="http://schemas.microsoft.com/office/powerpoint/2010/main" val="273723614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text&#10;&#10;Description automatically generated">
            <a:extLst>
              <a:ext uri="{FF2B5EF4-FFF2-40B4-BE49-F238E27FC236}">
                <a16:creationId xmlns:a16="http://schemas.microsoft.com/office/drawing/2014/main" id="{55252440-5338-D845-8F03-4D3F93B9B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382" y="208160"/>
            <a:ext cx="9849236" cy="6441680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25511318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, text&#10;&#10;Description automatically generated">
            <a:extLst>
              <a:ext uri="{FF2B5EF4-FFF2-40B4-BE49-F238E27FC236}">
                <a16:creationId xmlns:a16="http://schemas.microsoft.com/office/drawing/2014/main" id="{A4B2EEB3-4E0C-6BF7-3FF9-C14112036F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502" y="161321"/>
            <a:ext cx="9187911" cy="653535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06271322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cs typeface="Calibri"/>
              </a:rPr>
              <a:t>Rhifau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0127" y="1357633"/>
            <a:ext cx="9358833" cy="3640703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 Yn </a:t>
            </a:r>
            <a:r>
              <a:rPr lang="en-US" err="1">
                <a:solidFill>
                  <a:srgbClr val="002060"/>
                </a:solidFill>
                <a:ea typeface="Calibri"/>
                <a:cs typeface="Calibri"/>
              </a:rPr>
              <a:t>Gymraeg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, numbers are followed by a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singular noun 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(not plural as </a:t>
            </a:r>
            <a:endParaRPr lang="en-US" err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in English),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eliffant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elephants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afal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apples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hosan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socks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ea typeface="Calibri"/>
                <a:cs typeface="Calibri"/>
              </a:rPr>
              <a:t>siop</a:t>
            </a:r>
            <a:r>
              <a:rPr lang="en-US" sz="4000" b="1">
                <a:solidFill>
                  <a:srgbClr val="002060"/>
                </a:solidFill>
                <a:ea typeface="Calibri"/>
                <a:cs typeface="Calibri"/>
              </a:rPr>
              <a:t>                 </a:t>
            </a:r>
            <a:r>
              <a:rPr lang="en-US" sz="4000" i="1">
                <a:solidFill>
                  <a:srgbClr val="002060"/>
                </a:solidFill>
                <a:ea typeface="Calibri"/>
                <a:cs typeface="Calibri"/>
              </a:rPr>
              <a:t>two shops</a:t>
            </a:r>
            <a:endParaRPr lang="en-US" sz="4000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4604" y="5195670"/>
            <a:ext cx="1464591" cy="1439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952321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F91AE0B3-46BC-C4C7-3C78-096206815E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07" y="-1096"/>
            <a:ext cx="11706386" cy="6576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8020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3947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Rhifau</a:t>
            </a:r>
            <a:endParaRPr lang="en-US" sz="5400" b="1" err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9653" y="1409293"/>
            <a:ext cx="8312697" cy="5138873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Gwrywaidd</a:t>
            </a:r>
            <a:r>
              <a:rPr lang="en-US" b="1">
                <a:solidFill>
                  <a:srgbClr val="002060"/>
                </a:solidFill>
                <a:cs typeface="Calibri"/>
              </a:rPr>
              <a:t>/</a:t>
            </a:r>
            <a:r>
              <a:rPr lang="en-US" i="1">
                <a:solidFill>
                  <a:srgbClr val="002060"/>
                </a:solidFill>
                <a:cs typeface="Calibri"/>
              </a:rPr>
              <a:t>Masculine                 </a:t>
            </a:r>
            <a:r>
              <a:rPr lang="en-US" b="1" err="1">
                <a:solidFill>
                  <a:srgbClr val="002060"/>
                </a:solidFill>
                <a:cs typeface="Calibri"/>
              </a:rPr>
              <a:t>Benywaidd</a:t>
            </a:r>
            <a:r>
              <a:rPr lang="en-US" i="1">
                <a:solidFill>
                  <a:srgbClr val="002060"/>
                </a:solidFill>
                <a:cs typeface="Calibri"/>
              </a:rPr>
              <a:t>/Feminine</a:t>
            </a:r>
            <a:endParaRPr lang="en-US" i="1"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                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un                                               un</a:t>
            </a:r>
            <a:endParaRPr lang="en-US" sz="3200">
              <a:solidFill>
                <a:srgbClr val="00000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dau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                            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dwy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tri                                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tair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pedwar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      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pedair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pump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chwech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saith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wyth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naw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               deg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34AE1673-812A-4773-F36D-1645441C57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0976" y="3919359"/>
            <a:ext cx="3957233" cy="2467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41885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/</a:t>
            </a:r>
            <a:r>
              <a:rPr lang="en-US" sz="5400">
                <a:solidFill>
                  <a:srgbClr val="002060"/>
                </a:solidFill>
                <a:cs typeface="Calibri"/>
              </a:rPr>
              <a:t>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 </a:t>
            </a:r>
            <a:r>
              <a:rPr lang="en-US" sz="5400" i="1">
                <a:solidFill>
                  <a:srgbClr val="002060"/>
                </a:solidFill>
                <a:cs typeface="Calibri"/>
              </a:rPr>
              <a:t>- How many?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BC17D16-4C72-0DA3-0FBE-3EF19C119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0907" y="1435124"/>
            <a:ext cx="8377274" cy="4454364"/>
          </a:xfrm>
          <a:solidFill>
            <a:schemeClr val="bg1"/>
          </a:solidFill>
          <a:ln w="28575">
            <a:solidFill>
              <a:srgbClr val="FF0000"/>
            </a:solidFill>
          </a:ln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cs typeface="Calibri"/>
              </a:rPr>
              <a:t>   </a:t>
            </a:r>
            <a:endParaRPr lang="en-US" i="1">
              <a:solidFill>
                <a:srgbClr val="002060"/>
              </a:solidFill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Sawl?    </a:t>
            </a:r>
            <a:endParaRPr lang="en-US" i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sawl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singular,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Sawl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plentyn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>
              <a:solidFill>
                <a:srgbClr val="FF000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</a:t>
            </a: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Faint o?</a:t>
            </a: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3600" b="1">
                <a:solidFill>
                  <a:srgbClr val="002060"/>
                </a:solidFill>
                <a:ea typeface="Calibri"/>
                <a:cs typeface="Calibri"/>
              </a:rPr>
              <a:t>  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We use '</a:t>
            </a: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faint + o</a:t>
            </a: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' with the plural, e.g.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>
              <a:solidFill>
                <a:srgbClr val="002060"/>
              </a:solidFill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b="1">
                <a:solidFill>
                  <a:srgbClr val="002060"/>
                </a:solidFill>
                <a:ea typeface="Calibri"/>
                <a:cs typeface="Calibri"/>
              </a:rPr>
              <a:t>            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Faint o </a:t>
            </a:r>
            <a:r>
              <a:rPr lang="en-US" b="1">
                <a:solidFill>
                  <a:srgbClr val="FF0000"/>
                </a:solidFill>
                <a:ea typeface="Calibri"/>
                <a:cs typeface="Calibri"/>
              </a:rPr>
              <a:t>b</a:t>
            </a:r>
            <a:r>
              <a:rPr lang="en-US">
                <a:solidFill>
                  <a:srgbClr val="FF0000"/>
                </a:solidFill>
                <a:ea typeface="Calibri"/>
                <a:cs typeface="Calibri"/>
              </a:rPr>
              <a:t>lant sy yn y dosbarth?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>
                <a:solidFill>
                  <a:srgbClr val="002060"/>
                </a:solidFill>
                <a:ea typeface="Calibri"/>
                <a:cs typeface="Calibri"/>
              </a:rPr>
              <a:t>             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36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1727CB44-AE2C-8E58-CA27-A01C511BCB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8331" y="5376483"/>
            <a:ext cx="1374185" cy="13486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56214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llyfr sy ar y ddesg?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075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blant sy yn yr ysgol?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131016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 </a:t>
            </a:r>
          </a:p>
        </p:txBody>
      </p:sp>
    </p:spTree>
    <p:extLst>
      <p:ext uri="{BB962C8B-B14F-4D97-AF65-F5344CB8AC3E}">
        <p14:creationId xmlns:p14="http://schemas.microsoft.com/office/powerpoint/2010/main" val="4078485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cath sy yn y llun?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968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6879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bensiliau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bocs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33965" y="1988949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35661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879" y="227766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athrawon sy yn Ysgol Arberth?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059050" y="1950203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1465220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43" y="2432643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cadair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y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dosbarth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898542" y="2169762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6000" b="1">
                <a:solidFill>
                  <a:srgbClr val="FF0000"/>
                </a:solidFill>
                <a:cs typeface="Calibri"/>
              </a:rPr>
              <a:t>Sawl</a:t>
            </a:r>
            <a:endParaRPr lang="en-GB" sz="60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42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BC454E9-02FD-4E2C-E359-0942EDECD1CF}"/>
              </a:ext>
            </a:extLst>
          </p:cNvPr>
          <p:cNvSpPr txBox="1"/>
          <p:nvPr/>
        </p:nvSpPr>
        <p:spPr>
          <a:xfrm>
            <a:off x="-120184" y="124315"/>
            <a:ext cx="12425611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Sawl? </a:t>
            </a:r>
            <a:r>
              <a:rPr lang="en-US" sz="5400">
                <a:solidFill>
                  <a:srgbClr val="002060"/>
                </a:solidFill>
                <a:cs typeface="Calibri"/>
              </a:rPr>
              <a:t>neu </a:t>
            </a:r>
            <a:r>
              <a:rPr lang="en-US" sz="5400" b="1">
                <a:solidFill>
                  <a:srgbClr val="002060"/>
                </a:solidFill>
                <a:cs typeface="Calibri"/>
              </a:rPr>
              <a:t>Faint o?</a:t>
            </a:r>
            <a:endParaRPr lang="en-US" sz="5400" i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E6739F-9654-91EE-7467-07BAF4ED0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828" y="229057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US" sz="4400">
                <a:solidFill>
                  <a:srgbClr val="FF0000"/>
                </a:solidFill>
                <a:latin typeface="Calibri"/>
                <a:cs typeface="Calibri" panose="020F0502020204030204"/>
              </a:rPr>
              <a:t>__________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ddesgiau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sy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 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yn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yr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 </a:t>
            </a:r>
            <a:r>
              <a:rPr lang="en-US" sz="4400" err="1">
                <a:solidFill>
                  <a:srgbClr val="002060"/>
                </a:solidFill>
                <a:latin typeface="Calibri"/>
                <a:cs typeface="Calibri" panose="020F0502020204030204"/>
              </a:rPr>
              <a:t>ystafell</a:t>
            </a:r>
            <a:r>
              <a:rPr lang="en-US" sz="4400">
                <a:solidFill>
                  <a:srgbClr val="002060"/>
                </a:solidFill>
                <a:latin typeface="Calibri"/>
                <a:cs typeface="Calibri" panose="020F0502020204030204"/>
              </a:rPr>
              <a:t>?</a:t>
            </a:r>
            <a:endParaRPr lang="en-GB" sz="4400">
              <a:solidFill>
                <a:srgbClr val="002060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pic>
        <p:nvPicPr>
          <p:cNvPr id="8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9B0F774-EB52-DA1E-C097-92BE21A606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585" y="2973367"/>
            <a:ext cx="3078996" cy="38817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B6549-5654-6431-A02E-2899B698C950}"/>
              </a:ext>
            </a:extLst>
          </p:cNvPr>
          <p:cNvSpPr txBox="1"/>
          <p:nvPr/>
        </p:nvSpPr>
        <p:spPr>
          <a:xfrm>
            <a:off x="1562745" y="2014780"/>
            <a:ext cx="274319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FF0000"/>
                </a:solidFill>
                <a:cs typeface="Calibri"/>
              </a:rPr>
              <a:t>Faint o</a:t>
            </a:r>
          </a:p>
        </p:txBody>
      </p:sp>
    </p:spTree>
    <p:extLst>
      <p:ext uri="{BB962C8B-B14F-4D97-AF65-F5344CB8AC3E}">
        <p14:creationId xmlns:p14="http://schemas.microsoft.com/office/powerpoint/2010/main" val="387160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03EFD60F-0A3F-CF90-B88B-C2E999884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2206701"/>
            <a:ext cx="4267199" cy="46531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latin typeface="Calibri"/>
                <a:cs typeface="Calibri"/>
              </a:rPr>
              <a:t> </a:t>
            </a:r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101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5011119" y="4739898"/>
            <a:ext cx="5984927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>
                <a:solidFill>
                  <a:srgbClr val="002060"/>
                </a:solidFill>
                <a:cs typeface="Calibri"/>
              </a:rPr>
              <a:t>un cant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8576656" y="49475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195605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latin typeface="Calibri"/>
                <a:cs typeface="Calibri"/>
              </a:rPr>
              <a:t> </a:t>
            </a:r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121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278611" y="5075694"/>
            <a:ext cx="963994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>
                <a:solidFill>
                  <a:srgbClr val="002060"/>
                </a:solidFill>
                <a:cs typeface="Calibri"/>
              </a:rPr>
              <a:t>un cant a 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 err="1">
                <a:solidFill>
                  <a:srgbClr val="FF0000"/>
                </a:solidFill>
                <a:cs typeface="Calibri"/>
              </a:rPr>
              <a:t>dd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eg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un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8524995" y="533497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>
                <a:solidFill>
                  <a:srgbClr val="002060"/>
                </a:solidFill>
                <a:cs typeface="Calibri"/>
              </a:rPr>
              <a:t>' causes a soft mutation</a:t>
            </a:r>
          </a:p>
        </p:txBody>
      </p:sp>
    </p:spTree>
    <p:extLst>
      <p:ext uri="{BB962C8B-B14F-4D97-AF65-F5344CB8AC3E}">
        <p14:creationId xmlns:p14="http://schemas.microsoft.com/office/powerpoint/2010/main" val="895180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latin typeface="Calibri"/>
                <a:cs typeface="Calibri"/>
              </a:rPr>
              <a:t> </a:t>
            </a:r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201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2905933" y="4920711"/>
            <a:ext cx="638529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 err="1">
                <a:solidFill>
                  <a:srgbClr val="FF0000"/>
                </a:solidFill>
                <a:cs typeface="Calibri"/>
              </a:rPr>
              <a:t>g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ant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dau</a:t>
            </a:r>
            <a:r>
              <a:rPr lang="en-GB">
                <a:solidFill>
                  <a:srgbClr val="002060"/>
                </a:solidFill>
                <a:cs typeface="Calibri"/>
              </a:rPr>
              <a:t>' causes a soft mutation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509496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231192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6" grpId="0" animBg="1"/>
    </p:bld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988231" y="1831383"/>
            <a:ext cx="4215538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latin typeface="Calibri"/>
                <a:cs typeface="Calibri"/>
              </a:rPr>
              <a:t> </a:t>
            </a:r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301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2905933" y="4933626"/>
            <a:ext cx="6385299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0" b="1">
                <a:solidFill>
                  <a:srgbClr val="002060"/>
                </a:solidFill>
                <a:cs typeface="Calibri"/>
              </a:rPr>
              <a:t>tri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ch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ant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DAE0D5F7-7CA5-397F-BCC5-E4DF4341F715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tri</a:t>
            </a:r>
            <a:r>
              <a:rPr lang="en-GB">
                <a:solidFill>
                  <a:srgbClr val="002060"/>
                </a:solidFill>
                <a:cs typeface="Calibri"/>
              </a:rPr>
              <a:t>' causes an aspirate</a:t>
            </a:r>
            <a:endParaRPr lang="en-US"/>
          </a:p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 mutation</a:t>
            </a:r>
            <a:endParaRPr lang="en-GB"/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509496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2322313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6" grpId="0" animBg="1"/>
    </p:bld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70AA40C7-270A-7F93-031F-063A33D9E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2206701"/>
            <a:ext cx="4267199" cy="465310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521417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1001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4765730" y="4210371"/>
            <a:ext cx="638529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>
                <a:solidFill>
                  <a:srgbClr val="002060"/>
                </a:solidFill>
                <a:cs typeface="Calibri"/>
              </a:rPr>
              <a:t>un fil 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  <a:endParaRPr lang="en-US"/>
          </a:p>
          <a:p>
            <a:pPr algn="ctr"/>
            <a:r>
              <a:rPr lang="en-GB" sz="8000" b="1">
                <a:solidFill>
                  <a:srgbClr val="002060"/>
                </a:solidFill>
                <a:cs typeface="Calibri"/>
              </a:rPr>
              <a:t>mil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896954" y="608405"/>
            <a:ext cx="3112576" cy="2931762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3668202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831383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2011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575662" y="4946540"/>
            <a:ext cx="903292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err="1">
                <a:solidFill>
                  <a:srgbClr val="002060"/>
                </a:solidFill>
                <a:cs typeface="Calibri"/>
              </a:rPr>
              <a:t>dwy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fil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ac u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n 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deg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un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4C748B73-5165-36B5-25BB-4B442C1C54E6}"/>
              </a:ext>
            </a:extLst>
          </p:cNvPr>
          <p:cNvSpPr/>
          <p:nvPr/>
        </p:nvSpPr>
        <p:spPr>
          <a:xfrm>
            <a:off x="8896954" y="608405"/>
            <a:ext cx="3112576" cy="2931762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We use 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ac</a:t>
            </a:r>
            <a:r>
              <a:rPr lang="en-GB">
                <a:solidFill>
                  <a:srgbClr val="002060"/>
                </a:solidFill>
                <a:cs typeface="Calibri"/>
              </a:rPr>
              <a:t>' </a:t>
            </a:r>
            <a:r>
              <a:rPr lang="en-GB" i="1">
                <a:solidFill>
                  <a:srgbClr val="002060"/>
                </a:solidFill>
                <a:cs typeface="Calibri"/>
              </a:rPr>
              <a:t>(and)</a:t>
            </a:r>
            <a:r>
              <a:rPr lang="en-GB">
                <a:solidFill>
                  <a:srgbClr val="002060"/>
                </a:solidFill>
                <a:cs typeface="Calibri"/>
              </a:rPr>
              <a:t> 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4090851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Pa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rif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b="1" err="1">
                <a:solidFill>
                  <a:srgbClr val="002060"/>
                </a:solidFill>
                <a:latin typeface="Calibri"/>
                <a:cs typeface="Calibri Light"/>
              </a:rPr>
              <a:t>hwn</a:t>
            </a:r>
            <a:r>
              <a:rPr lang="en-GB" b="1">
                <a:solidFill>
                  <a:srgbClr val="002060"/>
                </a:solidFill>
                <a:latin typeface="Calibri"/>
                <a:cs typeface="Calibri Light"/>
              </a:rPr>
              <a:t>?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3833248" y="1831383"/>
            <a:ext cx="4525504" cy="26468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600" b="1">
                <a:solidFill>
                  <a:srgbClr val="002060"/>
                </a:solidFill>
                <a:latin typeface="Calibri"/>
                <a:cs typeface="Calibri"/>
              </a:rPr>
              <a:t>3303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8EDCF3-1A1F-C962-0752-85502847B36C}"/>
              </a:ext>
            </a:extLst>
          </p:cNvPr>
          <p:cNvSpPr txBox="1"/>
          <p:nvPr/>
        </p:nvSpPr>
        <p:spPr>
          <a:xfrm>
            <a:off x="1097798" y="5011116"/>
            <a:ext cx="1000157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8000" b="1" err="1">
                <a:solidFill>
                  <a:srgbClr val="002060"/>
                </a:solidFill>
                <a:cs typeface="Calibri"/>
              </a:rPr>
              <a:t>tair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 mil, tri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ch</a:t>
            </a:r>
            <a:r>
              <a:rPr lang="en-GB" sz="8000" b="1">
                <a:solidFill>
                  <a:srgbClr val="002060"/>
                </a:solidFill>
                <a:cs typeface="Calibri"/>
              </a:rPr>
              <a:t>ant </a:t>
            </a:r>
            <a:r>
              <a:rPr lang="en-GB" sz="8000" b="1">
                <a:solidFill>
                  <a:srgbClr val="FF0000"/>
                </a:solidFill>
                <a:cs typeface="Calibri"/>
              </a:rPr>
              <a:t>a </a:t>
            </a:r>
            <a:r>
              <a:rPr lang="en-GB" sz="8000" b="1" err="1">
                <a:solidFill>
                  <a:srgbClr val="FF0000"/>
                </a:solidFill>
                <a:cs typeface="Calibri"/>
              </a:rPr>
              <a:t>th</a:t>
            </a:r>
            <a:r>
              <a:rPr lang="en-GB" sz="8000" b="1" err="1">
                <a:solidFill>
                  <a:srgbClr val="002060"/>
                </a:solidFill>
                <a:cs typeface="Calibri"/>
              </a:rPr>
              <a:t>ri</a:t>
            </a:r>
            <a:endParaRPr lang="en-GB" sz="8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6B2B8EC2-7BC8-E961-6EA0-A6EBA19C722F}"/>
              </a:ext>
            </a:extLst>
          </p:cNvPr>
          <p:cNvSpPr/>
          <p:nvPr/>
        </p:nvSpPr>
        <p:spPr>
          <a:xfrm>
            <a:off x="194656" y="1230921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tri</a:t>
            </a:r>
            <a:r>
              <a:rPr lang="en-GB">
                <a:solidFill>
                  <a:srgbClr val="002060"/>
                </a:solidFill>
                <a:cs typeface="Calibri"/>
              </a:rPr>
              <a:t>' causes an aspirate</a:t>
            </a:r>
            <a:endParaRPr lang="en-US"/>
          </a:p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 mutation</a:t>
            </a:r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CB35FF60-DB0F-1C77-AD91-14E8F20510C1}"/>
              </a:ext>
            </a:extLst>
          </p:cNvPr>
          <p:cNvSpPr/>
          <p:nvPr/>
        </p:nvSpPr>
        <p:spPr>
          <a:xfrm>
            <a:off x="8561158" y="1228338"/>
            <a:ext cx="3487118" cy="3422541"/>
          </a:xfrm>
          <a:prstGeom prst="star5">
            <a:avLst/>
          </a:prstGeom>
          <a:solidFill>
            <a:srgbClr val="FBFF88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'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a</a:t>
            </a:r>
            <a:r>
              <a:rPr lang="en-GB">
                <a:solidFill>
                  <a:srgbClr val="002060"/>
                </a:solidFill>
                <a:cs typeface="Calibri"/>
              </a:rPr>
              <a:t>' causes an aspirate</a:t>
            </a:r>
            <a:endParaRPr lang="en-US"/>
          </a:p>
          <a:p>
            <a:pPr algn="ctr"/>
            <a:r>
              <a:rPr lang="en-GB">
                <a:solidFill>
                  <a:srgbClr val="002060"/>
                </a:solidFill>
                <a:cs typeface="Calibri"/>
              </a:rPr>
              <a:t> mutation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122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9" grpId="0" animBg="1"/>
    </p:bld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adio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 + 7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24 + 22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102 + 39 =</a:t>
            </a:r>
          </a:p>
        </p:txBody>
      </p:sp>
    </p:spTree>
    <p:extLst>
      <p:ext uri="{BB962C8B-B14F-4D97-AF65-F5344CB8AC3E}">
        <p14:creationId xmlns:p14="http://schemas.microsoft.com/office/powerpoint/2010/main" val="2326111975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tynnu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10 - 6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695267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48 - 12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137 - 39 =</a:t>
            </a:r>
          </a:p>
        </p:txBody>
      </p:sp>
    </p:spTree>
    <p:extLst>
      <p:ext uri="{BB962C8B-B14F-4D97-AF65-F5344CB8AC3E}">
        <p14:creationId xmlns:p14="http://schemas.microsoft.com/office/powerpoint/2010/main" val="1366983143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lluosi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 x 3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7 x 9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15 x 12 =</a:t>
            </a:r>
          </a:p>
        </p:txBody>
      </p:sp>
    </p:spTree>
    <p:extLst>
      <p:ext uri="{BB962C8B-B14F-4D97-AF65-F5344CB8AC3E}">
        <p14:creationId xmlns:p14="http://schemas.microsoft.com/office/powerpoint/2010/main" val="3717232962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9" descr="A picture containing text, toy, doll&#10;&#10;Description automatically generated">
            <a:extLst>
              <a:ext uri="{FF2B5EF4-FFF2-40B4-BE49-F238E27FC236}">
                <a16:creationId xmlns:a16="http://schemas.microsoft.com/office/drawing/2014/main" id="{4F7282F7-E82D-19C6-FF61-58293BC7A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1883820"/>
            <a:ext cx="4564249" cy="49759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57C093F-7ACC-8C93-7CC6-D599D291E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1325563"/>
          </a:xfrm>
        </p:spPr>
        <p:txBody>
          <a:bodyPr/>
          <a:lstStyle/>
          <a:p>
            <a:pPr algn="ctr"/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Faint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ydy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rhannu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Calibri"/>
                <a:cs typeface="Calibri Light"/>
              </a:rPr>
              <a:t>gyda</a:t>
            </a:r>
            <a:r>
              <a:rPr lang="en-GB" sz="5400" b="1">
                <a:solidFill>
                  <a:srgbClr val="002060"/>
                </a:solidFill>
                <a:latin typeface="Calibri"/>
                <a:cs typeface="Calibri Light"/>
              </a:rPr>
              <a:t> ….?</a:t>
            </a:r>
            <a:endParaRPr lang="en-US" sz="54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E24DA2-1FA1-25F5-E1A6-CFF554B5A62B}"/>
              </a:ext>
            </a:extLst>
          </p:cNvPr>
          <p:cNvSpPr txBox="1"/>
          <p:nvPr/>
        </p:nvSpPr>
        <p:spPr>
          <a:xfrm>
            <a:off x="4763147" y="1482671"/>
            <a:ext cx="567496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 ÷ 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7D66FEB-5317-4866-A589-9AFB8BE82B6A}"/>
              </a:ext>
            </a:extLst>
          </p:cNvPr>
          <p:cNvSpPr txBox="1"/>
          <p:nvPr/>
        </p:nvSpPr>
        <p:spPr>
          <a:xfrm>
            <a:off x="4763147" y="3277890"/>
            <a:ext cx="6591945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60 ÷ 6 =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BD0303-FB24-0ABB-E06D-1BD635FF21E1}"/>
              </a:ext>
            </a:extLst>
          </p:cNvPr>
          <p:cNvSpPr txBox="1"/>
          <p:nvPr/>
        </p:nvSpPr>
        <p:spPr>
          <a:xfrm>
            <a:off x="4763146" y="5073110"/>
            <a:ext cx="7224792" cy="1569660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600" b="1">
                <a:solidFill>
                  <a:srgbClr val="002060"/>
                </a:solidFill>
                <a:latin typeface="Calibri"/>
                <a:cs typeface="Calibri"/>
              </a:rPr>
              <a:t> 220 ÷ 10 =</a:t>
            </a:r>
          </a:p>
        </p:txBody>
      </p:sp>
    </p:spTree>
    <p:extLst>
      <p:ext uri="{BB962C8B-B14F-4D97-AF65-F5344CB8AC3E}">
        <p14:creationId xmlns:p14="http://schemas.microsoft.com/office/powerpoint/2010/main" val="895384497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281201" y="5251275"/>
            <a:ext cx="595732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dirty="0" err="1">
                <a:solidFill>
                  <a:srgbClr val="002060"/>
                </a:solidFill>
                <a:ea typeface="Calibri"/>
                <a:cs typeface="Calibri"/>
              </a:rPr>
              <a:t>Siapau</a:t>
            </a:r>
            <a:r>
              <a:rPr lang="en-US" sz="4000" b="1" dirty="0">
                <a:solidFill>
                  <a:srgbClr val="002060"/>
                </a:solidFill>
                <a:ea typeface="Calibri"/>
                <a:cs typeface="Calibri"/>
              </a:rPr>
              <a:t> 2D a 3D</a:t>
            </a:r>
          </a:p>
        </p:txBody>
      </p:sp>
    </p:spTree>
    <p:extLst>
      <p:ext uri="{BB962C8B-B14F-4D97-AF65-F5344CB8AC3E}">
        <p14:creationId xmlns:p14="http://schemas.microsoft.com/office/powerpoint/2010/main" val="3638780332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hape, polygon&#10;&#10;Description automatically generated">
            <a:extLst>
              <a:ext uri="{FF2B5EF4-FFF2-40B4-BE49-F238E27FC236}">
                <a16:creationId xmlns:a16="http://schemas.microsoft.com/office/drawing/2014/main" id="{87DDBA90-DCB1-53B1-BD72-F430FA879F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865" y="183396"/>
            <a:ext cx="4160043" cy="6491206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" name="Picture 1" descr="Shape, polygon&#10;&#10;Description automatically generated">
            <a:extLst>
              <a:ext uri="{FF2B5EF4-FFF2-40B4-BE49-F238E27FC236}">
                <a16:creationId xmlns:a16="http://schemas.microsoft.com/office/drawing/2014/main" id="{6356074F-040D-55CA-DE6F-92C0B217DC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6204" y="192656"/>
            <a:ext cx="4114309" cy="6472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33861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1BDB799-8F75-409D-A9FE-ADF7AA459A13}"/>
              </a:ext>
            </a:extLst>
          </p:cNvPr>
          <p:cNvSpPr/>
          <p:nvPr/>
        </p:nvSpPr>
        <p:spPr>
          <a:xfrm>
            <a:off x="1052702" y="5573982"/>
            <a:ext cx="4157124" cy="83099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cylch</a:t>
            </a:r>
            <a:r>
              <a:rPr lang="en-GB" sz="2400" b="1" dirty="0">
                <a:solidFill>
                  <a:srgbClr val="002060"/>
                </a:solidFill>
              </a:rPr>
              <a:t>         </a:t>
            </a: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        </a:t>
            </a:r>
            <a:r>
              <a:rPr lang="en-GB" sz="2400" b="1" dirty="0" err="1">
                <a:solidFill>
                  <a:srgbClr val="002060"/>
                </a:solidFill>
              </a:rPr>
              <a:t>petryal</a:t>
            </a:r>
            <a:endParaRPr lang="en-GB" sz="2400" b="1" dirty="0">
              <a:solidFill>
                <a:srgbClr val="002060"/>
              </a:solidFill>
            </a:endParaRPr>
          </a:p>
          <a:p>
            <a:pPr algn="ctr">
              <a:defRPr/>
            </a:pP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4F1390F-8B93-45C1-A450-992764268B20}"/>
              </a:ext>
            </a:extLst>
          </p:cNvPr>
          <p:cNvSpPr/>
          <p:nvPr/>
        </p:nvSpPr>
        <p:spPr>
          <a:xfrm>
            <a:off x="1453074" y="1783166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5197906" y="172063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hwn</a:t>
            </a:r>
            <a:r>
              <a:rPr lang="en-GB" sz="2400" b="1" dirty="0">
                <a:solidFill>
                  <a:srgbClr val="002060"/>
                </a:solidFill>
              </a:rPr>
              <a:t>.</a:t>
            </a:r>
            <a:endParaRPr lang="en-GB" b="1" dirty="0">
              <a:solidFill>
                <a:srgbClr val="002060"/>
              </a:solidFill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550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DBD8ACD5-7015-85A3-6120-7ACC84B801D8}"/>
              </a:ext>
            </a:extLst>
          </p:cNvPr>
          <p:cNvSpPr/>
          <p:nvPr/>
        </p:nvSpPr>
        <p:spPr>
          <a:xfrm>
            <a:off x="9935221" y="1718053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</a:rPr>
              <a:t>Sgwâr</a:t>
            </a:r>
            <a:r>
              <a:rPr lang="en-GB" sz="2400" b="1" dirty="0">
                <a:solidFill>
                  <a:srgbClr val="002060"/>
                </a:solidFill>
              </a:rPr>
              <a:t> </a:t>
            </a:r>
            <a:r>
              <a:rPr lang="en-GB" sz="2400" b="1" dirty="0" err="1">
                <a:solidFill>
                  <a:srgbClr val="002060"/>
                </a:solidFill>
              </a:rPr>
              <a:t>ydy</a:t>
            </a:r>
            <a:r>
              <a:rPr lang="en-GB" sz="2400" b="1" dirty="0">
                <a:solidFill>
                  <a:srgbClr val="002060"/>
                </a:solidFill>
              </a:rPr>
              <a:t> e.</a:t>
            </a:r>
            <a:endParaRPr lang="en-GB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4937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FA2B9B1-93E2-FB66-A225-4ECC8D4CEA15}"/>
              </a:ext>
            </a:extLst>
          </p:cNvPr>
          <p:cNvSpPr/>
          <p:nvPr/>
        </p:nvSpPr>
        <p:spPr>
          <a:xfrm>
            <a:off x="1453074" y="1783166"/>
            <a:ext cx="3352989" cy="3417566"/>
          </a:xfrm>
          <a:prstGeom prst="rect">
            <a:avLst/>
          </a:prstGeom>
          <a:solidFill>
            <a:srgbClr val="FFFF0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1599AF-2718-6DA3-B8D4-16AC1BCBAA85}"/>
              </a:ext>
            </a:extLst>
          </p:cNvPr>
          <p:cNvSpPr txBox="1"/>
          <p:nvPr/>
        </p:nvSpPr>
        <p:spPr>
          <a:xfrm>
            <a:off x="7749152" y="994474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cs typeface="Calibri"/>
              </a:rPr>
              <a:t>ochr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(side)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7EBB57-EF5B-095A-C816-C509F5FD1DAA}"/>
              </a:ext>
            </a:extLst>
          </p:cNvPr>
          <p:cNvSpPr txBox="1"/>
          <p:nvPr/>
        </p:nvSpPr>
        <p:spPr>
          <a:xfrm>
            <a:off x="7749151" y="410705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  <a:cs typeface="Calibri"/>
              </a:rPr>
              <a:t>cornel</a:t>
            </a:r>
            <a:endParaRPr lang="en-US" dirty="0"/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(corner)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F863B8D-F3CC-6FBA-B927-A94110D10B62}"/>
              </a:ext>
            </a:extLst>
          </p:cNvPr>
          <p:cNvSpPr/>
          <p:nvPr/>
        </p:nvSpPr>
        <p:spPr>
          <a:xfrm rot="9360000">
            <a:off x="4688387" y="2487181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0AF94DF-615A-2732-E14E-20764085D3EB}"/>
              </a:ext>
            </a:extLst>
          </p:cNvPr>
          <p:cNvSpPr/>
          <p:nvPr/>
        </p:nvSpPr>
        <p:spPr>
          <a:xfrm rot="10800000">
            <a:off x="4812743" y="5060583"/>
            <a:ext cx="2867185" cy="28413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794657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F1390F-8B93-45C1-A450-992764268B20}"/>
              </a:ext>
            </a:extLst>
          </p:cNvPr>
          <p:cNvSpPr/>
          <p:nvPr/>
        </p:nvSpPr>
        <p:spPr>
          <a:xfrm>
            <a:off x="1427243" y="2093132"/>
            <a:ext cx="3352989" cy="3417566"/>
          </a:xfrm>
          <a:prstGeom prst="rect">
            <a:avLst/>
          </a:prstGeom>
          <a:solidFill>
            <a:srgbClr val="92D05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6205296" y="1991856"/>
            <a:ext cx="2108200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 err="1">
                <a:solidFill>
                  <a:srgbClr val="002060"/>
                </a:solidFill>
              </a:rPr>
              <a:t>Pedair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11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2267919" y="454263"/>
            <a:ext cx="7974458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ochr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sgwâr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785983-6BF3-1C94-FE80-6D9B352D1067}"/>
              </a:ext>
            </a:extLst>
          </p:cNvPr>
          <p:cNvSpPr txBox="1"/>
          <p:nvPr/>
        </p:nvSpPr>
        <p:spPr>
          <a:xfrm>
            <a:off x="5292672" y="4401519"/>
            <a:ext cx="310482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solidFill>
                  <a:srgbClr val="002060"/>
                </a:solidFill>
              </a:rPr>
              <a:t>'</a:t>
            </a:r>
            <a:r>
              <a:rPr lang="en-US" b="1" dirty="0" err="1">
                <a:solidFill>
                  <a:srgbClr val="002060"/>
                </a:solidFill>
              </a:rPr>
              <a:t>Ochr</a:t>
            </a:r>
            <a:r>
              <a:rPr lang="en-US" dirty="0">
                <a:solidFill>
                  <a:srgbClr val="002060"/>
                </a:solidFill>
              </a:rPr>
              <a:t>' is a feminine noun (</a:t>
            </a:r>
            <a:r>
              <a:rPr lang="en-US" dirty="0" err="1">
                <a:solidFill>
                  <a:srgbClr val="002060"/>
                </a:solidFill>
              </a:rPr>
              <a:t>eb</a:t>
            </a:r>
            <a:r>
              <a:rPr lang="en-US" dirty="0">
                <a:solidFill>
                  <a:srgbClr val="002060"/>
                </a:solidFill>
              </a:rPr>
              <a:t>) so in the answer you need to use the feminine form of the number, e.g.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pedair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9008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72185" y="14609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ea typeface="+mj-ea"/>
                <a:cs typeface="Calibri Light"/>
              </a:rPr>
              <a:t>siap</a:t>
            </a:r>
            <a:r>
              <a:rPr lang="en-US" sz="5400" b="1" dirty="0">
                <a:solidFill>
                  <a:srgbClr val="002060"/>
                </a:solidFill>
                <a:ea typeface="+mj-ea"/>
                <a:cs typeface="Calibri Light"/>
              </a:rPr>
              <a:t>?</a:t>
            </a:r>
            <a:endParaRPr lang="en-US">
              <a:ea typeface="+mj-ea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0AAD6864-70D6-D3B8-14CA-3770FA28DE25}"/>
              </a:ext>
            </a:extLst>
          </p:cNvPr>
          <p:cNvSpPr/>
          <p:nvPr/>
        </p:nvSpPr>
        <p:spPr>
          <a:xfrm>
            <a:off x="4280925" y="351619"/>
            <a:ext cx="5182028" cy="1973801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chemeClr val="bg1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Mae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tair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ochr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US" dirty="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Mae tri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chornel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gyda</a:t>
            </a:r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 fi.</a:t>
            </a:r>
            <a:endParaRPr lang="en-GB" dirty="0">
              <a:solidFill>
                <a:srgbClr val="002060"/>
              </a:solidFill>
              <a:cs typeface="Calibri"/>
            </a:endParaRPr>
          </a:p>
          <a:p>
            <a:pPr algn="ctr">
              <a:defRPr/>
            </a:pP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Pwy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ydw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GB">
              <a:solidFill>
                <a:srgbClr val="FF0000"/>
              </a:solidFill>
              <a:cs typeface="Calibri"/>
            </a:endParaRP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82307E32-594F-739E-2453-C75DDB94C493}"/>
              </a:ext>
            </a:extLst>
          </p:cNvPr>
          <p:cNvSpPr/>
          <p:nvPr/>
        </p:nvSpPr>
        <p:spPr>
          <a:xfrm>
            <a:off x="6993718" y="2764727"/>
            <a:ext cx="3851275" cy="3211513"/>
          </a:xfrm>
          <a:prstGeom prst="triangle">
            <a:avLst/>
          </a:prstGeom>
          <a:solidFill>
            <a:srgbClr val="A35DD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endParaRPr lang="en-GB" sz="4400" b="1">
              <a:cs typeface="Calibri"/>
            </a:endParaRPr>
          </a:p>
          <a:p>
            <a:pPr algn="ctr">
              <a:defRPr/>
            </a:pPr>
            <a:r>
              <a:rPr lang="en-GB" sz="4400" b="1" dirty="0" err="1">
                <a:cs typeface="Calibri"/>
              </a:rPr>
              <a:t>triongl</a:t>
            </a:r>
          </a:p>
        </p:txBody>
      </p:sp>
    </p:spTree>
    <p:extLst>
      <p:ext uri="{BB962C8B-B14F-4D97-AF65-F5344CB8AC3E}">
        <p14:creationId xmlns:p14="http://schemas.microsoft.com/office/powerpoint/2010/main" val="41500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5">
            <a:extLst>
              <a:ext uri="{FF2B5EF4-FFF2-40B4-BE49-F238E27FC236}">
                <a16:creationId xmlns:a16="http://schemas.microsoft.com/office/drawing/2014/main" id="{D5DF9D0A-BC31-F84C-9186-CF86E8244A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225" y="2115924"/>
            <a:ext cx="3092450" cy="8499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4939601" y="1785212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Ciwboid</a:t>
            </a: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609295-30FD-06D6-818E-8B5988028092}"/>
              </a:ext>
            </a:extLst>
          </p:cNvPr>
          <p:cNvSpPr txBox="1"/>
          <p:nvPr/>
        </p:nvSpPr>
        <p:spPr>
          <a:xfrm>
            <a:off x="3585274" y="480093"/>
            <a:ext cx="5288086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Pa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siâp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hwn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4" name="Speech Bubble: Oval 3">
            <a:extLst>
              <a:ext uri="{FF2B5EF4-FFF2-40B4-BE49-F238E27FC236}">
                <a16:creationId xmlns:a16="http://schemas.microsoft.com/office/drawing/2014/main" id="{09405C39-EA9E-AC79-AE71-839A3C0BF8A6}"/>
              </a:ext>
            </a:extLst>
          </p:cNvPr>
          <p:cNvSpPr/>
          <p:nvPr/>
        </p:nvSpPr>
        <p:spPr>
          <a:xfrm>
            <a:off x="9857729" y="1718053"/>
            <a:ext cx="2108200" cy="1599258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Ciwboid</a:t>
            </a:r>
            <a:endParaRPr lang="en-GB" sz="2400" b="1" dirty="0" err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>
              <a:defRPr/>
            </a:pPr>
            <a:r>
              <a:rPr lang="en-GB" sz="2400" b="1" dirty="0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GB" sz="2400" b="1" dirty="0">
                <a:solidFill>
                  <a:srgbClr val="002060"/>
                </a:solidFill>
                <a:latin typeface="Calibri"/>
                <a:cs typeface="Calibri"/>
              </a:rPr>
              <a:t> e.</a:t>
            </a:r>
            <a:endParaRPr lang="en-GB" b="1" dirty="0">
              <a:solidFill>
                <a:srgbClr val="002060"/>
              </a:solidFill>
              <a:latin typeface="Calibri"/>
              <a:cs typeface="Calibri"/>
            </a:endParaRPr>
          </a:p>
        </p:txBody>
      </p:sp>
      <p:pic>
        <p:nvPicPr>
          <p:cNvPr id="3" name="Picture 4" descr="Logo&#10;&#10;Description automatically generated">
            <a:extLst>
              <a:ext uri="{FF2B5EF4-FFF2-40B4-BE49-F238E27FC236}">
                <a16:creationId xmlns:a16="http://schemas.microsoft.com/office/drawing/2014/main" id="{F7DE8692-6858-0BF0-4D31-9D45977EF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5816" y="1492116"/>
            <a:ext cx="3201045" cy="488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385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" grpId="0" animBg="1"/>
    </p:bld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01599AF-2718-6DA3-B8D4-16AC1BCBAA85}"/>
              </a:ext>
            </a:extLst>
          </p:cNvPr>
          <p:cNvSpPr txBox="1"/>
          <p:nvPr/>
        </p:nvSpPr>
        <p:spPr>
          <a:xfrm>
            <a:off x="8175355" y="2428067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ea typeface="Calibri"/>
                <a:cs typeface="Calibri"/>
              </a:rPr>
              <a:t>ymyl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(edge)</a:t>
            </a:r>
            <a:endParaRPr lang="en-GB" sz="36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7EBB57-EF5B-095A-C816-C509F5FD1DAA}"/>
              </a:ext>
            </a:extLst>
          </p:cNvPr>
          <p:cNvSpPr txBox="1"/>
          <p:nvPr/>
        </p:nvSpPr>
        <p:spPr>
          <a:xfrm>
            <a:off x="5992676" y="489488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>
                <a:solidFill>
                  <a:srgbClr val="002060"/>
                </a:solidFill>
                <a:cs typeface="Calibri"/>
              </a:rPr>
              <a:t>cornel</a:t>
            </a:r>
            <a:endParaRPr lang="en-US" dirty="0"/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(corner)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3F79939-97AC-0A61-D213-331805640A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841" y="1076296"/>
            <a:ext cx="4512589" cy="469249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6F312A0-93BB-9EF1-3C09-E0B1D1D2C5B2}"/>
              </a:ext>
            </a:extLst>
          </p:cNvPr>
          <p:cNvSpPr txBox="1"/>
          <p:nvPr/>
        </p:nvSpPr>
        <p:spPr>
          <a:xfrm>
            <a:off x="5992676" y="51660"/>
            <a:ext cx="298342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7200" b="1" dirty="0" err="1">
                <a:solidFill>
                  <a:srgbClr val="002060"/>
                </a:solidFill>
                <a:ea typeface="Calibri"/>
                <a:cs typeface="Calibri"/>
              </a:rPr>
              <a:t>wyneb</a:t>
            </a:r>
          </a:p>
          <a:p>
            <a:pPr algn="l"/>
            <a:r>
              <a:rPr lang="en-GB" sz="3600" i="1" dirty="0">
                <a:solidFill>
                  <a:srgbClr val="002060"/>
                </a:solidFill>
                <a:cs typeface="Calibri"/>
              </a:rPr>
              <a:t>(face)</a:t>
            </a:r>
            <a:endParaRPr lang="en-GB" sz="36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5F863B8D-F3CC-6FBA-B927-A94110D10B62}"/>
              </a:ext>
            </a:extLst>
          </p:cNvPr>
          <p:cNvSpPr/>
          <p:nvPr/>
        </p:nvSpPr>
        <p:spPr>
          <a:xfrm rot="10800000">
            <a:off x="4972523" y="3300842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0AF94DF-615A-2732-E14E-20764085D3EB}"/>
              </a:ext>
            </a:extLst>
          </p:cNvPr>
          <p:cNvSpPr/>
          <p:nvPr/>
        </p:nvSpPr>
        <p:spPr>
          <a:xfrm rot="11640000">
            <a:off x="3082099" y="5641769"/>
            <a:ext cx="2867185" cy="28413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53A88427-9DED-DE46-15F2-C85301D9DE1C}"/>
              </a:ext>
            </a:extLst>
          </p:cNvPr>
          <p:cNvSpPr/>
          <p:nvPr/>
        </p:nvSpPr>
        <p:spPr>
          <a:xfrm rot="9120000">
            <a:off x="3009403" y="1505621"/>
            <a:ext cx="3022168" cy="25830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49244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Speech Bubble: Oval 22">
            <a:extLst>
              <a:ext uri="{FF2B5EF4-FFF2-40B4-BE49-F238E27FC236}">
                <a16:creationId xmlns:a16="http://schemas.microsoft.com/office/drawing/2014/main" id="{DE947864-10ED-459C-9D99-BA4DCF9FAECF}"/>
              </a:ext>
            </a:extLst>
          </p:cNvPr>
          <p:cNvSpPr/>
          <p:nvPr/>
        </p:nvSpPr>
        <p:spPr>
          <a:xfrm flipH="1">
            <a:off x="6153636" y="1759381"/>
            <a:ext cx="2340674" cy="1560513"/>
          </a:xfrm>
          <a:prstGeom prst="wedgeEllipseCallout">
            <a:avLst>
              <a:gd name="adj1" fmla="val -65542"/>
              <a:gd name="adj2" fmla="val 71473"/>
            </a:avLst>
          </a:prstGeom>
          <a:solidFill>
            <a:srgbClr val="FBFF88"/>
          </a:solidFill>
          <a:ln w="38100">
            <a:solidFill>
              <a:srgbClr val="F15A2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>
              <a:defRPr/>
            </a:pPr>
            <a:r>
              <a:rPr lang="en-GB" sz="3200" b="1" dirty="0" err="1">
                <a:solidFill>
                  <a:srgbClr val="002060"/>
                </a:solidFill>
              </a:rPr>
              <a:t>Chwech</a:t>
            </a:r>
            <a:r>
              <a:rPr lang="en-GB" sz="3200" b="1" dirty="0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12293" name="Picture 3">
            <a:extLst>
              <a:ext uri="{FF2B5EF4-FFF2-40B4-BE49-F238E27FC236}">
                <a16:creationId xmlns:a16="http://schemas.microsoft.com/office/drawing/2014/main" id="{17CAA394-3B84-7742-BBE7-946C959C7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4119" y="1905083"/>
            <a:ext cx="2946400" cy="771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5B1DF1C-CCDB-E2F9-F542-FFD0B9AA35FE}"/>
              </a:ext>
            </a:extLst>
          </p:cNvPr>
          <p:cNvSpPr txBox="1"/>
          <p:nvPr/>
        </p:nvSpPr>
        <p:spPr>
          <a:xfrm>
            <a:off x="1531750" y="467178"/>
            <a:ext cx="9136830" cy="92333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Sawl </a:t>
            </a:r>
            <a:r>
              <a:rPr lang="en-US" sz="5400" b="1" dirty="0" err="1">
                <a:solidFill>
                  <a:srgbClr val="FF0000"/>
                </a:solidFill>
                <a:latin typeface="Calibri"/>
                <a:cs typeface="Calibri"/>
              </a:rPr>
              <a:t>wyneb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sy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gyda'r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5400" b="1" dirty="0" err="1">
                <a:solidFill>
                  <a:srgbClr val="002060"/>
                </a:solidFill>
                <a:latin typeface="Calibri"/>
                <a:cs typeface="Calibri"/>
              </a:rPr>
              <a:t>ciwboid</a:t>
            </a:r>
            <a:r>
              <a:rPr lang="en-US" sz="5400" b="1" dirty="0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</p:txBody>
      </p:sp>
      <p:sp>
        <p:nvSpPr>
          <p:cNvPr id="2" name="Cube 1">
            <a:extLst>
              <a:ext uri="{FF2B5EF4-FFF2-40B4-BE49-F238E27FC236}">
                <a16:creationId xmlns:a16="http://schemas.microsoft.com/office/drawing/2014/main" id="{A7D84D7F-0FA7-3F87-CF75-EED3BF99C2D7}"/>
              </a:ext>
            </a:extLst>
          </p:cNvPr>
          <p:cNvSpPr/>
          <p:nvPr/>
        </p:nvSpPr>
        <p:spPr>
          <a:xfrm>
            <a:off x="1485254" y="3190067"/>
            <a:ext cx="4003728" cy="2027694"/>
          </a:xfrm>
          <a:prstGeom prst="cube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0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C9795FEB-DC40-A5D3-B246-7C85E35C25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309" y="227963"/>
            <a:ext cx="9510793" cy="6504342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70131628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0A790F9C-66CE-39B5-5615-0E18640A6B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2265" y="218078"/>
            <a:ext cx="9407471" cy="6434758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201029454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2A4AD-E317-83D7-0E56-3559562CD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927" y="4907"/>
            <a:ext cx="10515600" cy="1325563"/>
          </a:xfrm>
        </p:spPr>
        <p:txBody>
          <a:bodyPr/>
          <a:lstStyle/>
          <a:p>
            <a:pPr algn="ctr"/>
            <a:r>
              <a:rPr lang="en-GB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Gwers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Mini-</a:t>
            </a:r>
            <a:r>
              <a:rPr lang="en-GB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Meicro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746CB7-8770-EB3C-0D68-4E08CB2AD111}"/>
              </a:ext>
            </a:extLst>
          </p:cNvPr>
          <p:cNvSpPr txBox="1"/>
          <p:nvPr/>
        </p:nvSpPr>
        <p:spPr>
          <a:xfrm>
            <a:off x="457299" y="1717549"/>
            <a:ext cx="4832132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Mewn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grwpiau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,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dewiswch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fat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yr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un.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Defnyddiwch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y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patrymau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heddiw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i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holi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cwestiynau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i’r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 ‘</a:t>
            </a:r>
            <a:r>
              <a:rPr lang="en-US" sz="2800" b="1" err="1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dysgwyr</a:t>
            </a:r>
            <a:r>
              <a:rPr lang="en-US" sz="2800" b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’ am y mat. </a:t>
            </a:r>
            <a:endParaRPr lang="en-US"/>
          </a:p>
          <a:p>
            <a:endParaRPr lang="en-GB" sz="2800" dirty="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US" sz="2800" i="1" dirty="0">
                <a:solidFill>
                  <a:srgbClr val="002060"/>
                </a:solidFill>
                <a:latin typeface="Calibri"/>
                <a:ea typeface="Arial Unicode MS"/>
                <a:cs typeface="Cavolini"/>
              </a:rPr>
              <a:t>In groups, choose one mat each. Use the patterns we have looked at today to ask the ’learners’ questions about the mat.</a:t>
            </a:r>
          </a:p>
        </p:txBody>
      </p:sp>
      <p:pic>
        <p:nvPicPr>
          <p:cNvPr id="7" name="Picture 6" descr="A white card with different colored shapes&#10;&#10;Description automatically generated">
            <a:extLst>
              <a:ext uri="{FF2B5EF4-FFF2-40B4-BE49-F238E27FC236}">
                <a16:creationId xmlns:a16="http://schemas.microsoft.com/office/drawing/2014/main" id="{DC310150-583B-C5ED-CFD4-E1125816A5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4780" y="356600"/>
            <a:ext cx="3728544" cy="32019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62D9231-4081-EDDC-641D-7E67F5712D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866" y="4179750"/>
            <a:ext cx="3203027" cy="2392751"/>
          </a:xfrm>
          <a:prstGeom prst="rect">
            <a:avLst/>
          </a:prstGeom>
        </p:spPr>
      </p:pic>
      <p:pic>
        <p:nvPicPr>
          <p:cNvPr id="8" name="Picture 7" descr="A poster with different fruits and names&#10;&#10;Description automatically generated">
            <a:extLst>
              <a:ext uri="{FF2B5EF4-FFF2-40B4-BE49-F238E27FC236}">
                <a16:creationId xmlns:a16="http://schemas.microsoft.com/office/drawing/2014/main" id="{AF4081C2-66B8-11DE-0FB0-84776BBD22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860000">
            <a:off x="5149249" y="1640713"/>
            <a:ext cx="4109544" cy="35031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408755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2A4AD-E317-83D7-0E56-3559562CD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927" y="4907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Y </a:t>
            </a:r>
            <a:r>
              <a:rPr lang="en-GB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frechdan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iaith</a:t>
            </a:r>
            <a:r>
              <a:rPr lang="en-GB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4242CB-D445-0B91-0CA3-50AEC12968BE}"/>
              </a:ext>
            </a:extLst>
          </p:cNvPr>
          <p:cNvSpPr txBox="1"/>
          <p:nvPr/>
        </p:nvSpPr>
        <p:spPr>
          <a:xfrm>
            <a:off x="1408720" y="1330036"/>
            <a:ext cx="9387629" cy="526297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</a:rPr>
              <a:t>The 'sandwich technique' or the 'language sandwich' is a method used in language teaching . </a:t>
            </a:r>
            <a:r>
              <a:rPr lang="en-GB" sz="2400" dirty="0">
                <a:solidFill>
                  <a:srgbClr val="002060"/>
                </a:solidFill>
              </a:rPr>
              <a:t>For example, if you’re trying to teach a new phrase in Welsh, it might sound something like this: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Bore da, </a:t>
            </a:r>
            <a:r>
              <a:rPr lang="en-GB" sz="2400" b="1" i="1" err="1">
                <a:solidFill>
                  <a:srgbClr val="FF0000"/>
                </a:solidFill>
              </a:rPr>
              <a:t>bawb</a:t>
            </a:r>
            <a:r>
              <a:rPr lang="en-GB" sz="2400" b="1" i="1" dirty="0">
                <a:solidFill>
                  <a:srgbClr val="FF0000"/>
                </a:solidFill>
              </a:rPr>
              <a:t>!</a:t>
            </a:r>
            <a:endParaRPr lang="en-GB" sz="2400" b="1" i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r>
              <a:rPr lang="en-GB" sz="2400" b="1" dirty="0">
                <a:solidFill>
                  <a:srgbClr val="FF0000"/>
                </a:solidFill>
              </a:rPr>
              <a:t>Good morning, everybody!</a:t>
            </a:r>
            <a:endParaRPr lang="en-GB" sz="2400" b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Bore da, </a:t>
            </a:r>
            <a:r>
              <a:rPr lang="en-GB" sz="2400" b="1" i="1" err="1">
                <a:solidFill>
                  <a:srgbClr val="FF0000"/>
                </a:solidFill>
              </a:rPr>
              <a:t>bawb</a:t>
            </a:r>
            <a:r>
              <a:rPr lang="en-GB" sz="2400" b="1" i="1" dirty="0">
                <a:solidFill>
                  <a:srgbClr val="FF0000"/>
                </a:solidFill>
              </a:rPr>
              <a:t>!</a:t>
            </a:r>
            <a:endParaRPr lang="en-GB" sz="2400" b="1" i="1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GB" sz="2400" i="1" dirty="0">
              <a:solidFill>
                <a:srgbClr val="FF0000"/>
              </a:solidFill>
              <a:ea typeface="Calibri"/>
              <a:cs typeface="Calibri"/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We can also use it to translate just one word of a longer phrase: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pPr lvl="1"/>
            <a:r>
              <a:rPr lang="en-GB" sz="2400" b="1" i="1" dirty="0">
                <a:solidFill>
                  <a:srgbClr val="FF0000"/>
                </a:solidFill>
              </a:rPr>
              <a:t>Beth </a:t>
            </a:r>
            <a:r>
              <a:rPr lang="en-GB" sz="2400" b="1" i="1" dirty="0" err="1">
                <a:solidFill>
                  <a:srgbClr val="FF0000"/>
                </a:solidFill>
              </a:rPr>
              <a:t>ydy’r</a:t>
            </a:r>
            <a:r>
              <a:rPr lang="en-GB" sz="2400" b="1" i="1" dirty="0">
                <a:solidFill>
                  <a:srgbClr val="FF0000"/>
                </a:solidFill>
              </a:rPr>
              <a:t> </a:t>
            </a:r>
            <a:r>
              <a:rPr lang="en-GB" sz="2400" b="1" i="1" dirty="0" err="1">
                <a:solidFill>
                  <a:srgbClr val="FF0000"/>
                </a:solidFill>
              </a:rPr>
              <a:t>dyddiad</a:t>
            </a:r>
            <a:r>
              <a:rPr lang="en-GB" sz="2400" b="1" i="1" dirty="0">
                <a:solidFill>
                  <a:srgbClr val="FF0000"/>
                </a:solidFill>
              </a:rPr>
              <a:t> </a:t>
            </a:r>
            <a:r>
              <a:rPr lang="en-GB" sz="2400" b="1" i="1" dirty="0" err="1">
                <a:solidFill>
                  <a:srgbClr val="FF0000"/>
                </a:solidFill>
              </a:rPr>
              <a:t>heddiw</a:t>
            </a:r>
            <a:r>
              <a:rPr lang="en-GB" sz="2400" b="1" i="1" dirty="0">
                <a:solidFill>
                  <a:srgbClr val="FF0000"/>
                </a:solidFill>
              </a:rPr>
              <a:t>?  </a:t>
            </a:r>
            <a:r>
              <a:rPr lang="en-GB" sz="2400" b="1" dirty="0">
                <a:solidFill>
                  <a:srgbClr val="FF0000"/>
                </a:solidFill>
              </a:rPr>
              <a:t>Date? </a:t>
            </a:r>
            <a:endParaRPr lang="en-GB" sz="2400" b="1">
              <a:solidFill>
                <a:srgbClr val="FF0000"/>
              </a:solidFill>
              <a:ea typeface="Calibri"/>
              <a:cs typeface="Calibri"/>
            </a:endParaRPr>
          </a:p>
          <a:p>
            <a:pPr lvl="1"/>
            <a:endParaRPr lang="en-GB" sz="2400" b="1" i="1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When we “sandwich” the familiar phrase between the new phrases, it helps the child integrate new vocabulary and conveys meaning quickly.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  <a:p>
            <a:r>
              <a:rPr lang="en-GB" sz="2400" dirty="0">
                <a:solidFill>
                  <a:srgbClr val="002060"/>
                </a:solidFill>
              </a:rPr>
              <a:t>We should use this method sparingly - most of what we say to children can be inferred from context and interpreted without translation.</a:t>
            </a:r>
            <a:endParaRPr lang="en-GB" sz="240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5" name="Picture 4" descr="A sandwich on a plate&#10;&#10;Description automatically generated">
            <a:extLst>
              <a:ext uri="{FF2B5EF4-FFF2-40B4-BE49-F238E27FC236}">
                <a16:creationId xmlns:a16="http://schemas.microsoft.com/office/drawing/2014/main" id="{2574AE32-0EB7-A1F0-72D6-86A3800C06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">
            <a:off x="9739745" y="2636011"/>
            <a:ext cx="2022764" cy="229256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red book cover with a dragon&#10;&#10;Description automatically generated">
            <a:extLst>
              <a:ext uri="{FF2B5EF4-FFF2-40B4-BE49-F238E27FC236}">
                <a16:creationId xmlns:a16="http://schemas.microsoft.com/office/drawing/2014/main" id="{73D4901C-0A8A-2FB5-6994-34E89348D9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5595" y="2153516"/>
            <a:ext cx="1167246" cy="1622714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36899035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971286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7</vt:i4>
      </vt:variant>
      <vt:variant>
        <vt:lpstr>Slide Titles</vt:lpstr>
      </vt:variant>
      <vt:variant>
        <vt:i4>111</vt:i4>
      </vt:variant>
    </vt:vector>
  </HeadingPairs>
  <TitlesOfParts>
    <vt:vector size="118" baseType="lpstr">
      <vt:lpstr>office theme</vt:lpstr>
      <vt:lpstr>Office Theme</vt:lpstr>
      <vt:lpstr>Office Theme</vt:lpstr>
      <vt:lpstr>Office Theme</vt:lpstr>
      <vt:lpstr>Office Theme</vt:lpstr>
      <vt:lpstr>Droplet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Cwis - Pwy sy'n cofio?!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 rif ydy hwn?</vt:lpstr>
      <vt:lpstr>Pa rif ydy hwn?</vt:lpstr>
      <vt:lpstr>Pa rif ydy hwn?</vt:lpstr>
      <vt:lpstr>Pa rif ydy hwn?</vt:lpstr>
      <vt:lpstr>Pa rif ydy hwn?</vt:lpstr>
      <vt:lpstr>Pa rif ydy hwn?</vt:lpstr>
      <vt:lpstr>Pa rif ydy hwn?</vt:lpstr>
      <vt:lpstr>Faint ydy …. adio ….?</vt:lpstr>
      <vt:lpstr>Faint ydy …. tynnu ….?</vt:lpstr>
      <vt:lpstr>Faint ydy …. lluosi gyda ….?</vt:lpstr>
      <vt:lpstr>Faint ydy …. rhannu gyda ….?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Gwers Mini-Meicro!</vt:lpstr>
      <vt:lpstr>Y frechdan iaith!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228</cp:revision>
  <dcterms:created xsi:type="dcterms:W3CDTF">2023-10-02T11:32:54Z</dcterms:created>
  <dcterms:modified xsi:type="dcterms:W3CDTF">2023-10-02T15:13:59Z</dcterms:modified>
</cp:coreProperties>
</file>