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7" r:id="rId2"/>
    <p:sldId id="268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4BC8EB-0A1B-9C89-42BD-159BB0F5C7F7}" v="135" dt="2025-11-08T19:15:10.710"/>
    <p1510:client id="{550E3F4E-67E8-1442-5C62-09D852D64EE4}" v="171" dt="2025-11-08T23:36:07.043"/>
    <p1510:client id="{FDF57668-652D-7A53-1F04-CD06BBBFC0CB}" v="1427" dt="2025-11-09T16:53:16.6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yob David Hunter (2438994)" userId="S::2438994@student.uwtsd.ac.uk::1c31e4f0-cff2-45a8-a507-2d52b69966c1" providerId="AD" clId="Web-{204BC8EB-0A1B-9C89-42BD-159BB0F5C7F7}"/>
    <pc:docChg chg="modSld">
      <pc:chgData name="Eyob David Hunter (2438994)" userId="S::2438994@student.uwtsd.ac.uk::1c31e4f0-cff2-45a8-a507-2d52b69966c1" providerId="AD" clId="Web-{204BC8EB-0A1B-9C89-42BD-159BB0F5C7F7}" dt="2025-11-08T19:15:10.710" v="136" actId="20577"/>
      <pc:docMkLst>
        <pc:docMk/>
      </pc:docMkLst>
      <pc:sldChg chg="modSp">
        <pc:chgData name="Eyob David Hunter (2438994)" userId="S::2438994@student.uwtsd.ac.uk::1c31e4f0-cff2-45a8-a507-2d52b69966c1" providerId="AD" clId="Web-{204BC8EB-0A1B-9C89-42BD-159BB0F5C7F7}" dt="2025-11-08T19:15:10.710" v="136" actId="20577"/>
        <pc:sldMkLst>
          <pc:docMk/>
          <pc:sldMk cId="0" sldId="261"/>
        </pc:sldMkLst>
        <pc:spChg chg="mod">
          <ac:chgData name="Eyob David Hunter (2438994)" userId="S::2438994@student.uwtsd.ac.uk::1c31e4f0-cff2-45a8-a507-2d52b69966c1" providerId="AD" clId="Web-{204BC8EB-0A1B-9C89-42BD-159BB0F5C7F7}" dt="2025-11-08T19:15:10.710" v="136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">
        <pc:chgData name="Eyob David Hunter (2438994)" userId="S::2438994@student.uwtsd.ac.uk::1c31e4f0-cff2-45a8-a507-2d52b69966c1" providerId="AD" clId="Web-{204BC8EB-0A1B-9C89-42BD-159BB0F5C7F7}" dt="2025-11-08T19:13:59.314" v="102" actId="20577"/>
        <pc:sldMkLst>
          <pc:docMk/>
          <pc:sldMk cId="0" sldId="262"/>
        </pc:sldMkLst>
        <pc:spChg chg="mod">
          <ac:chgData name="Eyob David Hunter (2438994)" userId="S::2438994@student.uwtsd.ac.uk::1c31e4f0-cff2-45a8-a507-2d52b69966c1" providerId="AD" clId="Web-{204BC8EB-0A1B-9C89-42BD-159BB0F5C7F7}" dt="2025-11-08T19:13:59.314" v="102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">
        <pc:chgData name="Eyob David Hunter (2438994)" userId="S::2438994@student.uwtsd.ac.uk::1c31e4f0-cff2-45a8-a507-2d52b69966c1" providerId="AD" clId="Web-{204BC8EB-0A1B-9C89-42BD-159BB0F5C7F7}" dt="2025-11-08T19:10:02.235" v="65" actId="20577"/>
        <pc:sldMkLst>
          <pc:docMk/>
          <pc:sldMk cId="0" sldId="263"/>
        </pc:sldMkLst>
        <pc:spChg chg="mod">
          <ac:chgData name="Eyob David Hunter (2438994)" userId="S::2438994@student.uwtsd.ac.uk::1c31e4f0-cff2-45a8-a507-2d52b69966c1" providerId="AD" clId="Web-{204BC8EB-0A1B-9C89-42BD-159BB0F5C7F7}" dt="2025-11-08T19:10:02.235" v="65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">
        <pc:chgData name="Eyob David Hunter (2438994)" userId="S::2438994@student.uwtsd.ac.uk::1c31e4f0-cff2-45a8-a507-2d52b69966c1" providerId="AD" clId="Web-{204BC8EB-0A1B-9C89-42BD-159BB0F5C7F7}" dt="2025-11-08T19:09:37.559" v="59" actId="20577"/>
        <pc:sldMkLst>
          <pc:docMk/>
          <pc:sldMk cId="0" sldId="264"/>
        </pc:sldMkLst>
        <pc:spChg chg="mod">
          <ac:chgData name="Eyob David Hunter (2438994)" userId="S::2438994@student.uwtsd.ac.uk::1c31e4f0-cff2-45a8-a507-2d52b69966c1" providerId="AD" clId="Web-{204BC8EB-0A1B-9C89-42BD-159BB0F5C7F7}" dt="2025-11-08T19:09:37.559" v="59" actId="20577"/>
          <ac:spMkLst>
            <pc:docMk/>
            <pc:sldMk cId="0" sldId="264"/>
            <ac:spMk id="2" creationId="{00000000-0000-0000-0000-000000000000}"/>
          </ac:spMkLst>
        </pc:spChg>
        <pc:spChg chg="mod">
          <ac:chgData name="Eyob David Hunter (2438994)" userId="S::2438994@student.uwtsd.ac.uk::1c31e4f0-cff2-45a8-a507-2d52b69966c1" providerId="AD" clId="Web-{204BC8EB-0A1B-9C89-42BD-159BB0F5C7F7}" dt="2025-11-08T19:08:57.582" v="54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">
        <pc:chgData name="Eyob David Hunter (2438994)" userId="S::2438994@student.uwtsd.ac.uk::1c31e4f0-cff2-45a8-a507-2d52b69966c1" providerId="AD" clId="Web-{204BC8EB-0A1B-9C89-42BD-159BB0F5C7F7}" dt="2025-11-08T19:06:44.536" v="48" actId="20577"/>
        <pc:sldMkLst>
          <pc:docMk/>
          <pc:sldMk cId="0" sldId="265"/>
        </pc:sldMkLst>
        <pc:spChg chg="mod">
          <ac:chgData name="Eyob David Hunter (2438994)" userId="S::2438994@student.uwtsd.ac.uk::1c31e4f0-cff2-45a8-a507-2d52b69966c1" providerId="AD" clId="Web-{204BC8EB-0A1B-9C89-42BD-159BB0F5C7F7}" dt="2025-11-08T19:06:44.536" v="48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">
        <pc:chgData name="Eyob David Hunter (2438994)" userId="S::2438994@student.uwtsd.ac.uk::1c31e4f0-cff2-45a8-a507-2d52b69966c1" providerId="AD" clId="Web-{204BC8EB-0A1B-9C89-42BD-159BB0F5C7F7}" dt="2025-11-08T19:04:24.342" v="21" actId="20577"/>
        <pc:sldMkLst>
          <pc:docMk/>
          <pc:sldMk cId="0" sldId="266"/>
        </pc:sldMkLst>
        <pc:spChg chg="mod">
          <ac:chgData name="Eyob David Hunter (2438994)" userId="S::2438994@student.uwtsd.ac.uk::1c31e4f0-cff2-45a8-a507-2d52b69966c1" providerId="AD" clId="Web-{204BC8EB-0A1B-9C89-42BD-159BB0F5C7F7}" dt="2025-11-08T19:03:31.011" v="13" actId="20577"/>
          <ac:spMkLst>
            <pc:docMk/>
            <pc:sldMk cId="0" sldId="266"/>
            <ac:spMk id="2" creationId="{00000000-0000-0000-0000-000000000000}"/>
          </ac:spMkLst>
        </pc:spChg>
        <pc:spChg chg="mod">
          <ac:chgData name="Eyob David Hunter (2438994)" userId="S::2438994@student.uwtsd.ac.uk::1c31e4f0-cff2-45a8-a507-2d52b69966c1" providerId="AD" clId="Web-{204BC8EB-0A1B-9C89-42BD-159BB0F5C7F7}" dt="2025-11-08T19:04:24.342" v="21" actId="20577"/>
          <ac:spMkLst>
            <pc:docMk/>
            <pc:sldMk cId="0" sldId="266"/>
            <ac:spMk id="3" creationId="{00000000-0000-0000-0000-000000000000}"/>
          </ac:spMkLst>
        </pc:spChg>
      </pc:sldChg>
    </pc:docChg>
  </pc:docChgLst>
  <pc:docChgLst>
    <pc:chgData name="Eyob David Hunter (2438994)" userId="S::2438994@student.uwtsd.ac.uk::1c31e4f0-cff2-45a8-a507-2d52b69966c1" providerId="AD" clId="Web-{550E3F4E-67E8-1442-5C62-09D852D64EE4}"/>
    <pc:docChg chg="addSld delSld modSld">
      <pc:chgData name="Eyob David Hunter (2438994)" userId="S::2438994@student.uwtsd.ac.uk::1c31e4f0-cff2-45a8-a507-2d52b69966c1" providerId="AD" clId="Web-{550E3F4E-67E8-1442-5C62-09D852D64EE4}" dt="2025-11-08T23:36:07.043" v="144"/>
      <pc:docMkLst>
        <pc:docMk/>
      </pc:docMkLst>
      <pc:sldChg chg="modSp del">
        <pc:chgData name="Eyob David Hunter (2438994)" userId="S::2438994@student.uwtsd.ac.uk::1c31e4f0-cff2-45a8-a507-2d52b69966c1" providerId="AD" clId="Web-{550E3F4E-67E8-1442-5C62-09D852D64EE4}" dt="2025-11-08T23:27:28.142" v="53"/>
        <pc:sldMkLst>
          <pc:docMk/>
          <pc:sldMk cId="0" sldId="256"/>
        </pc:sldMkLst>
        <pc:spChg chg="mod">
          <ac:chgData name="Eyob David Hunter (2438994)" userId="S::2438994@student.uwtsd.ac.uk::1c31e4f0-cff2-45a8-a507-2d52b69966c1" providerId="AD" clId="Web-{550E3F4E-67E8-1442-5C62-09D852D64EE4}" dt="2025-11-08T23:26:40.188" v="47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Eyob David Hunter (2438994)" userId="S::2438994@student.uwtsd.ac.uk::1c31e4f0-cff2-45a8-a507-2d52b69966c1" providerId="AD" clId="Web-{550E3F4E-67E8-1442-5C62-09D852D64EE4}" dt="2025-11-08T23:27:13.361" v="51" actId="20577"/>
          <ac:spMkLst>
            <pc:docMk/>
            <pc:sldMk cId="0" sldId="256"/>
            <ac:spMk id="3" creationId="{00000000-0000-0000-0000-000000000000}"/>
          </ac:spMkLst>
        </pc:spChg>
      </pc:sldChg>
      <pc:sldChg chg="addSp delSp modSp mod setBg">
        <pc:chgData name="Eyob David Hunter (2438994)" userId="S::2438994@student.uwtsd.ac.uk::1c31e4f0-cff2-45a8-a507-2d52b69966c1" providerId="AD" clId="Web-{550E3F4E-67E8-1442-5C62-09D852D64EE4}" dt="2025-11-08T23:33:12.864" v="125"/>
        <pc:sldMkLst>
          <pc:docMk/>
          <pc:sldMk cId="0" sldId="257"/>
        </pc:sldMkLst>
        <pc:spChg chg="mod">
          <ac:chgData name="Eyob David Hunter (2438994)" userId="S::2438994@student.uwtsd.ac.uk::1c31e4f0-cff2-45a8-a507-2d52b69966c1" providerId="AD" clId="Web-{550E3F4E-67E8-1442-5C62-09D852D64EE4}" dt="2025-11-08T23:33:12.864" v="125"/>
          <ac:spMkLst>
            <pc:docMk/>
            <pc:sldMk cId="0" sldId="257"/>
            <ac:spMk id="2" creationId="{00000000-0000-0000-0000-000000000000}"/>
          </ac:spMkLst>
        </pc:spChg>
        <pc:spChg chg="del mod">
          <ac:chgData name="Eyob David Hunter (2438994)" userId="S::2438994@student.uwtsd.ac.uk::1c31e4f0-cff2-45a8-a507-2d52b69966c1" providerId="AD" clId="Web-{550E3F4E-67E8-1442-5C62-09D852D64EE4}" dt="2025-11-08T23:33:12.864" v="125"/>
          <ac:spMkLst>
            <pc:docMk/>
            <pc:sldMk cId="0" sldId="257"/>
            <ac:spMk id="3" creationId="{00000000-0000-0000-0000-000000000000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3:12.864" v="125"/>
          <ac:spMkLst>
            <pc:docMk/>
            <pc:sldMk cId="0" sldId="257"/>
            <ac:spMk id="9" creationId="{BACC6370-2D7E-4714-9D71-7542949D7D5D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3:12.864" v="125"/>
          <ac:spMkLst>
            <pc:docMk/>
            <pc:sldMk cId="0" sldId="257"/>
            <ac:spMk id="11" creationId="{256B2C21-A230-48C0-8DF1-C46611373C44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3:12.864" v="125"/>
          <ac:spMkLst>
            <pc:docMk/>
            <pc:sldMk cId="0" sldId="257"/>
            <ac:spMk id="13" creationId="{3847E18C-932D-4C95-AABA-FEC7C9499AD7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3:12.864" v="125"/>
          <ac:spMkLst>
            <pc:docMk/>
            <pc:sldMk cId="0" sldId="257"/>
            <ac:spMk id="15" creationId="{3150CB11-0C61-439E-910F-5787759E72A0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3:12.864" v="125"/>
          <ac:spMkLst>
            <pc:docMk/>
            <pc:sldMk cId="0" sldId="257"/>
            <ac:spMk id="17" creationId="{43F8A58B-5155-44CE-A5FF-7647B47D0A7A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3:12.864" v="125"/>
          <ac:spMkLst>
            <pc:docMk/>
            <pc:sldMk cId="0" sldId="257"/>
            <ac:spMk id="19" creationId="{443F2ACA-E6D6-4028-82DD-F03C262D5DE6}"/>
          </ac:spMkLst>
        </pc:spChg>
        <pc:graphicFrameChg chg="add">
          <ac:chgData name="Eyob David Hunter (2438994)" userId="S::2438994@student.uwtsd.ac.uk::1c31e4f0-cff2-45a8-a507-2d52b69966c1" providerId="AD" clId="Web-{550E3F4E-67E8-1442-5C62-09D852D64EE4}" dt="2025-11-08T23:33:12.864" v="125"/>
          <ac:graphicFrameMkLst>
            <pc:docMk/>
            <pc:sldMk cId="0" sldId="257"/>
            <ac:graphicFrameMk id="5" creationId="{9793CC68-11CC-A917-BDCB-A866D0C9C59F}"/>
          </ac:graphicFrameMkLst>
        </pc:graphicFrameChg>
      </pc:sldChg>
      <pc:sldChg chg="addSp modSp mod setBg">
        <pc:chgData name="Eyob David Hunter (2438994)" userId="S::2438994@student.uwtsd.ac.uk::1c31e4f0-cff2-45a8-a507-2d52b69966c1" providerId="AD" clId="Web-{550E3F4E-67E8-1442-5C62-09D852D64EE4}" dt="2025-11-08T23:33:38.224" v="126"/>
        <pc:sldMkLst>
          <pc:docMk/>
          <pc:sldMk cId="0" sldId="258"/>
        </pc:sldMkLst>
        <pc:spChg chg="mod">
          <ac:chgData name="Eyob David Hunter (2438994)" userId="S::2438994@student.uwtsd.ac.uk::1c31e4f0-cff2-45a8-a507-2d52b69966c1" providerId="AD" clId="Web-{550E3F4E-67E8-1442-5C62-09D852D64EE4}" dt="2025-11-08T23:33:38.224" v="126"/>
          <ac:spMkLst>
            <pc:docMk/>
            <pc:sldMk cId="0" sldId="258"/>
            <ac:spMk id="2" creationId="{00000000-0000-0000-0000-000000000000}"/>
          </ac:spMkLst>
        </pc:spChg>
        <pc:spChg chg="mod">
          <ac:chgData name="Eyob David Hunter (2438994)" userId="S::2438994@student.uwtsd.ac.uk::1c31e4f0-cff2-45a8-a507-2d52b69966c1" providerId="AD" clId="Web-{550E3F4E-67E8-1442-5C62-09D852D64EE4}" dt="2025-11-08T23:33:38.224" v="126"/>
          <ac:spMkLst>
            <pc:docMk/>
            <pc:sldMk cId="0" sldId="258"/>
            <ac:spMk id="3" creationId="{00000000-0000-0000-0000-000000000000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3:38.224" v="126"/>
          <ac:spMkLst>
            <pc:docMk/>
            <pc:sldMk cId="0" sldId="258"/>
            <ac:spMk id="8" creationId="{907EF6B7-1338-4443-8C46-6A318D952DFD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3:38.224" v="126"/>
          <ac:spMkLst>
            <pc:docMk/>
            <pc:sldMk cId="0" sldId="258"/>
            <ac:spMk id="10" creationId="{DAAE4CDD-124C-4DCF-9584-B6033B545DD5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3:38.224" v="126"/>
          <ac:spMkLst>
            <pc:docMk/>
            <pc:sldMk cId="0" sldId="258"/>
            <ac:spMk id="12" creationId="{081E4A58-353D-44AE-B2FC-2A74E2E400F7}"/>
          </ac:spMkLst>
        </pc:spChg>
      </pc:sldChg>
      <pc:sldChg chg="addSp delSp modSp mod setBg">
        <pc:chgData name="Eyob David Hunter (2438994)" userId="S::2438994@student.uwtsd.ac.uk::1c31e4f0-cff2-45a8-a507-2d52b69966c1" providerId="AD" clId="Web-{550E3F4E-67E8-1442-5C62-09D852D64EE4}" dt="2025-11-08T23:33:59.960" v="127"/>
        <pc:sldMkLst>
          <pc:docMk/>
          <pc:sldMk cId="0" sldId="259"/>
        </pc:sldMkLst>
        <pc:spChg chg="mod">
          <ac:chgData name="Eyob David Hunter (2438994)" userId="S::2438994@student.uwtsd.ac.uk::1c31e4f0-cff2-45a8-a507-2d52b69966c1" providerId="AD" clId="Web-{550E3F4E-67E8-1442-5C62-09D852D64EE4}" dt="2025-11-08T23:33:59.960" v="127"/>
          <ac:spMkLst>
            <pc:docMk/>
            <pc:sldMk cId="0" sldId="259"/>
            <ac:spMk id="2" creationId="{00000000-0000-0000-0000-000000000000}"/>
          </ac:spMkLst>
        </pc:spChg>
        <pc:spChg chg="del mod">
          <ac:chgData name="Eyob David Hunter (2438994)" userId="S::2438994@student.uwtsd.ac.uk::1c31e4f0-cff2-45a8-a507-2d52b69966c1" providerId="AD" clId="Web-{550E3F4E-67E8-1442-5C62-09D852D64EE4}" dt="2025-11-08T23:33:59.960" v="127"/>
          <ac:spMkLst>
            <pc:docMk/>
            <pc:sldMk cId="0" sldId="259"/>
            <ac:spMk id="3" creationId="{00000000-0000-0000-0000-000000000000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3:59.960" v="127"/>
          <ac:spMkLst>
            <pc:docMk/>
            <pc:sldMk cId="0" sldId="259"/>
            <ac:spMk id="10" creationId="{B50AB553-2A96-4A92-96F2-93548E096954}"/>
          </ac:spMkLst>
        </pc:spChg>
        <pc:graphicFrameChg chg="add">
          <ac:chgData name="Eyob David Hunter (2438994)" userId="S::2438994@student.uwtsd.ac.uk::1c31e4f0-cff2-45a8-a507-2d52b69966c1" providerId="AD" clId="Web-{550E3F4E-67E8-1442-5C62-09D852D64EE4}" dt="2025-11-08T23:33:59.960" v="127"/>
          <ac:graphicFrameMkLst>
            <pc:docMk/>
            <pc:sldMk cId="0" sldId="259"/>
            <ac:graphicFrameMk id="5" creationId="{3365E5D6-D9E6-D6F8-8695-CC970FBCF983}"/>
          </ac:graphicFrameMkLst>
        </pc:graphicFrameChg>
        <pc:picChg chg="add">
          <ac:chgData name="Eyob David Hunter (2438994)" userId="S::2438994@student.uwtsd.ac.uk::1c31e4f0-cff2-45a8-a507-2d52b69966c1" providerId="AD" clId="Web-{550E3F4E-67E8-1442-5C62-09D852D64EE4}" dt="2025-11-08T23:33:59.960" v="127"/>
          <ac:picMkLst>
            <pc:docMk/>
            <pc:sldMk cId="0" sldId="259"/>
            <ac:picMk id="6" creationId="{C64CB5CB-BDD0-7148-2E70-6AE5FB5D5649}"/>
          </ac:picMkLst>
        </pc:picChg>
      </pc:sldChg>
      <pc:sldChg chg="addSp modSp mod setBg">
        <pc:chgData name="Eyob David Hunter (2438994)" userId="S::2438994@student.uwtsd.ac.uk::1c31e4f0-cff2-45a8-a507-2d52b69966c1" providerId="AD" clId="Web-{550E3F4E-67E8-1442-5C62-09D852D64EE4}" dt="2025-11-08T23:34:15.976" v="128"/>
        <pc:sldMkLst>
          <pc:docMk/>
          <pc:sldMk cId="0" sldId="260"/>
        </pc:sldMkLst>
        <pc:spChg chg="mod">
          <ac:chgData name="Eyob David Hunter (2438994)" userId="S::2438994@student.uwtsd.ac.uk::1c31e4f0-cff2-45a8-a507-2d52b69966c1" providerId="AD" clId="Web-{550E3F4E-67E8-1442-5C62-09D852D64EE4}" dt="2025-11-08T23:34:15.976" v="128"/>
          <ac:spMkLst>
            <pc:docMk/>
            <pc:sldMk cId="0" sldId="260"/>
            <ac:spMk id="2" creationId="{00000000-0000-0000-0000-000000000000}"/>
          </ac:spMkLst>
        </pc:spChg>
        <pc:spChg chg="mod">
          <ac:chgData name="Eyob David Hunter (2438994)" userId="S::2438994@student.uwtsd.ac.uk::1c31e4f0-cff2-45a8-a507-2d52b69966c1" providerId="AD" clId="Web-{550E3F4E-67E8-1442-5C62-09D852D64EE4}" dt="2025-11-08T23:34:15.976" v="128"/>
          <ac:spMkLst>
            <pc:docMk/>
            <pc:sldMk cId="0" sldId="260"/>
            <ac:spMk id="3" creationId="{00000000-0000-0000-0000-000000000000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4:15.976" v="128"/>
          <ac:spMkLst>
            <pc:docMk/>
            <pc:sldMk cId="0" sldId="260"/>
            <ac:spMk id="8" creationId="{907EF6B7-1338-4443-8C46-6A318D952DFD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4:15.976" v="128"/>
          <ac:spMkLst>
            <pc:docMk/>
            <pc:sldMk cId="0" sldId="260"/>
            <ac:spMk id="10" creationId="{DAAE4CDD-124C-4DCF-9584-B6033B545DD5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4:15.976" v="128"/>
          <ac:spMkLst>
            <pc:docMk/>
            <pc:sldMk cId="0" sldId="260"/>
            <ac:spMk id="12" creationId="{081E4A58-353D-44AE-B2FC-2A74E2E400F7}"/>
          </ac:spMkLst>
        </pc:spChg>
      </pc:sldChg>
      <pc:sldChg chg="addSp modSp mod setBg">
        <pc:chgData name="Eyob David Hunter (2438994)" userId="S::2438994@student.uwtsd.ac.uk::1c31e4f0-cff2-45a8-a507-2d52b69966c1" providerId="AD" clId="Web-{550E3F4E-67E8-1442-5C62-09D852D64EE4}" dt="2025-11-08T23:34:23.477" v="129"/>
        <pc:sldMkLst>
          <pc:docMk/>
          <pc:sldMk cId="0" sldId="261"/>
        </pc:sldMkLst>
        <pc:spChg chg="mod">
          <ac:chgData name="Eyob David Hunter (2438994)" userId="S::2438994@student.uwtsd.ac.uk::1c31e4f0-cff2-45a8-a507-2d52b69966c1" providerId="AD" clId="Web-{550E3F4E-67E8-1442-5C62-09D852D64EE4}" dt="2025-11-08T23:34:23.477" v="129"/>
          <ac:spMkLst>
            <pc:docMk/>
            <pc:sldMk cId="0" sldId="261"/>
            <ac:spMk id="2" creationId="{00000000-0000-0000-0000-000000000000}"/>
          </ac:spMkLst>
        </pc:spChg>
        <pc:spChg chg="mod">
          <ac:chgData name="Eyob David Hunter (2438994)" userId="S::2438994@student.uwtsd.ac.uk::1c31e4f0-cff2-45a8-a507-2d52b69966c1" providerId="AD" clId="Web-{550E3F4E-67E8-1442-5C62-09D852D64EE4}" dt="2025-11-08T23:34:23.477" v="129"/>
          <ac:spMkLst>
            <pc:docMk/>
            <pc:sldMk cId="0" sldId="261"/>
            <ac:spMk id="3" creationId="{00000000-0000-0000-0000-000000000000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4:23.477" v="129"/>
          <ac:spMkLst>
            <pc:docMk/>
            <pc:sldMk cId="0" sldId="261"/>
            <ac:spMk id="8" creationId="{907EF6B7-1338-4443-8C46-6A318D952DFD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4:23.477" v="129"/>
          <ac:spMkLst>
            <pc:docMk/>
            <pc:sldMk cId="0" sldId="261"/>
            <ac:spMk id="10" creationId="{DAAE4CDD-124C-4DCF-9584-B6033B545DD5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4:23.477" v="129"/>
          <ac:spMkLst>
            <pc:docMk/>
            <pc:sldMk cId="0" sldId="261"/>
            <ac:spMk id="12" creationId="{081E4A58-353D-44AE-B2FC-2A74E2E400F7}"/>
          </ac:spMkLst>
        </pc:spChg>
      </pc:sldChg>
      <pc:sldChg chg="addSp modSp mod setBg">
        <pc:chgData name="Eyob David Hunter (2438994)" userId="S::2438994@student.uwtsd.ac.uk::1c31e4f0-cff2-45a8-a507-2d52b69966c1" providerId="AD" clId="Web-{550E3F4E-67E8-1442-5C62-09D852D64EE4}" dt="2025-11-08T23:34:35.415" v="130"/>
        <pc:sldMkLst>
          <pc:docMk/>
          <pc:sldMk cId="0" sldId="262"/>
        </pc:sldMkLst>
        <pc:spChg chg="mod">
          <ac:chgData name="Eyob David Hunter (2438994)" userId="S::2438994@student.uwtsd.ac.uk::1c31e4f0-cff2-45a8-a507-2d52b69966c1" providerId="AD" clId="Web-{550E3F4E-67E8-1442-5C62-09D852D64EE4}" dt="2025-11-08T23:34:35.415" v="130"/>
          <ac:spMkLst>
            <pc:docMk/>
            <pc:sldMk cId="0" sldId="262"/>
            <ac:spMk id="2" creationId="{00000000-0000-0000-0000-000000000000}"/>
          </ac:spMkLst>
        </pc:spChg>
        <pc:spChg chg="mod">
          <ac:chgData name="Eyob David Hunter (2438994)" userId="S::2438994@student.uwtsd.ac.uk::1c31e4f0-cff2-45a8-a507-2d52b69966c1" providerId="AD" clId="Web-{550E3F4E-67E8-1442-5C62-09D852D64EE4}" dt="2025-11-08T23:34:35.415" v="130"/>
          <ac:spMkLst>
            <pc:docMk/>
            <pc:sldMk cId="0" sldId="262"/>
            <ac:spMk id="3" creationId="{00000000-0000-0000-0000-000000000000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4:35.415" v="130"/>
          <ac:spMkLst>
            <pc:docMk/>
            <pc:sldMk cId="0" sldId="262"/>
            <ac:spMk id="8" creationId="{907EF6B7-1338-4443-8C46-6A318D952DFD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4:35.415" v="130"/>
          <ac:spMkLst>
            <pc:docMk/>
            <pc:sldMk cId="0" sldId="262"/>
            <ac:spMk id="10" creationId="{DAAE4CDD-124C-4DCF-9584-B6033B545DD5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4:35.415" v="130"/>
          <ac:spMkLst>
            <pc:docMk/>
            <pc:sldMk cId="0" sldId="262"/>
            <ac:spMk id="12" creationId="{081E4A58-353D-44AE-B2FC-2A74E2E400F7}"/>
          </ac:spMkLst>
        </pc:spChg>
      </pc:sldChg>
      <pc:sldChg chg="addSp delSp modSp mod setBg">
        <pc:chgData name="Eyob David Hunter (2438994)" userId="S::2438994@student.uwtsd.ac.uk::1c31e4f0-cff2-45a8-a507-2d52b69966c1" providerId="AD" clId="Web-{550E3F4E-67E8-1442-5C62-09D852D64EE4}" dt="2025-11-08T23:34:46.759" v="131"/>
        <pc:sldMkLst>
          <pc:docMk/>
          <pc:sldMk cId="0" sldId="263"/>
        </pc:sldMkLst>
        <pc:spChg chg="mod">
          <ac:chgData name="Eyob David Hunter (2438994)" userId="S::2438994@student.uwtsd.ac.uk::1c31e4f0-cff2-45a8-a507-2d52b69966c1" providerId="AD" clId="Web-{550E3F4E-67E8-1442-5C62-09D852D64EE4}" dt="2025-11-08T23:34:46.759" v="131"/>
          <ac:spMkLst>
            <pc:docMk/>
            <pc:sldMk cId="0" sldId="263"/>
            <ac:spMk id="2" creationId="{00000000-0000-0000-0000-000000000000}"/>
          </ac:spMkLst>
        </pc:spChg>
        <pc:spChg chg="del">
          <ac:chgData name="Eyob David Hunter (2438994)" userId="S::2438994@student.uwtsd.ac.uk::1c31e4f0-cff2-45a8-a507-2d52b69966c1" providerId="AD" clId="Web-{550E3F4E-67E8-1442-5C62-09D852D64EE4}" dt="2025-11-08T23:34:46.759" v="131"/>
          <ac:spMkLst>
            <pc:docMk/>
            <pc:sldMk cId="0" sldId="263"/>
            <ac:spMk id="3" creationId="{00000000-0000-0000-0000-000000000000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4:46.759" v="131"/>
          <ac:spMkLst>
            <pc:docMk/>
            <pc:sldMk cId="0" sldId="263"/>
            <ac:spMk id="9" creationId="{2E442304-DDBD-4F7B-8017-36BCC863FB40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4:46.759" v="131"/>
          <ac:spMkLst>
            <pc:docMk/>
            <pc:sldMk cId="0" sldId="263"/>
            <ac:spMk id="11" creationId="{5E107275-3853-46FD-A241-DE4355A42675}"/>
          </ac:spMkLst>
        </pc:spChg>
        <pc:graphicFrameChg chg="add">
          <ac:chgData name="Eyob David Hunter (2438994)" userId="S::2438994@student.uwtsd.ac.uk::1c31e4f0-cff2-45a8-a507-2d52b69966c1" providerId="AD" clId="Web-{550E3F4E-67E8-1442-5C62-09D852D64EE4}" dt="2025-11-08T23:34:46.759" v="131"/>
          <ac:graphicFrameMkLst>
            <pc:docMk/>
            <pc:sldMk cId="0" sldId="263"/>
            <ac:graphicFrameMk id="5" creationId="{EB117BE3-00A0-8B9D-55F9-615B85CBF435}"/>
          </ac:graphicFrameMkLst>
        </pc:graphicFrameChg>
      </pc:sldChg>
      <pc:sldChg chg="addSp delSp modSp mod setBg">
        <pc:chgData name="Eyob David Hunter (2438994)" userId="S::2438994@student.uwtsd.ac.uk::1c31e4f0-cff2-45a8-a507-2d52b69966c1" providerId="AD" clId="Web-{550E3F4E-67E8-1442-5C62-09D852D64EE4}" dt="2025-11-08T23:35:08.291" v="136"/>
        <pc:sldMkLst>
          <pc:docMk/>
          <pc:sldMk cId="0" sldId="264"/>
        </pc:sldMkLst>
        <pc:spChg chg="mod">
          <ac:chgData name="Eyob David Hunter (2438994)" userId="S::2438994@student.uwtsd.ac.uk::1c31e4f0-cff2-45a8-a507-2d52b69966c1" providerId="AD" clId="Web-{550E3F4E-67E8-1442-5C62-09D852D64EE4}" dt="2025-11-08T23:35:08.291" v="136"/>
          <ac:spMkLst>
            <pc:docMk/>
            <pc:sldMk cId="0" sldId="264"/>
            <ac:spMk id="2" creationId="{00000000-0000-0000-0000-000000000000}"/>
          </ac:spMkLst>
        </pc:spChg>
        <pc:spChg chg="add del mod">
          <ac:chgData name="Eyob David Hunter (2438994)" userId="S::2438994@student.uwtsd.ac.uk::1c31e4f0-cff2-45a8-a507-2d52b69966c1" providerId="AD" clId="Web-{550E3F4E-67E8-1442-5C62-09D852D64EE4}" dt="2025-11-08T23:35:08.291" v="136"/>
          <ac:spMkLst>
            <pc:docMk/>
            <pc:sldMk cId="0" sldId="264"/>
            <ac:spMk id="3" creationId="{00000000-0000-0000-0000-000000000000}"/>
          </ac:spMkLst>
        </pc:spChg>
        <pc:spChg chg="add del">
          <ac:chgData name="Eyob David Hunter (2438994)" userId="S::2438994@student.uwtsd.ac.uk::1c31e4f0-cff2-45a8-a507-2d52b69966c1" providerId="AD" clId="Web-{550E3F4E-67E8-1442-5C62-09D852D64EE4}" dt="2025-11-08T23:35:05.572" v="133"/>
          <ac:spMkLst>
            <pc:docMk/>
            <pc:sldMk cId="0" sldId="264"/>
            <ac:spMk id="8" creationId="{081EA652-8C6A-4E69-BEB9-170809474553}"/>
          </ac:spMkLst>
        </pc:spChg>
        <pc:spChg chg="add del">
          <ac:chgData name="Eyob David Hunter (2438994)" userId="S::2438994@student.uwtsd.ac.uk::1c31e4f0-cff2-45a8-a507-2d52b69966c1" providerId="AD" clId="Web-{550E3F4E-67E8-1442-5C62-09D852D64EE4}" dt="2025-11-08T23:35:08.291" v="135"/>
          <ac:spMkLst>
            <pc:docMk/>
            <pc:sldMk cId="0" sldId="264"/>
            <ac:spMk id="9" creationId="{CB49665F-0298-4449-8D2D-209989CB9EE3}"/>
          </ac:spMkLst>
        </pc:spChg>
        <pc:spChg chg="add del">
          <ac:chgData name="Eyob David Hunter (2438994)" userId="S::2438994@student.uwtsd.ac.uk::1c31e4f0-cff2-45a8-a507-2d52b69966c1" providerId="AD" clId="Web-{550E3F4E-67E8-1442-5C62-09D852D64EE4}" dt="2025-11-08T23:35:05.572" v="133"/>
          <ac:spMkLst>
            <pc:docMk/>
            <pc:sldMk cId="0" sldId="264"/>
            <ac:spMk id="10" creationId="{5298780A-33B9-4EA2-8F67-DE68AD62841B}"/>
          </ac:spMkLst>
        </pc:spChg>
        <pc:spChg chg="add del">
          <ac:chgData name="Eyob David Hunter (2438994)" userId="S::2438994@student.uwtsd.ac.uk::1c31e4f0-cff2-45a8-a507-2d52b69966c1" providerId="AD" clId="Web-{550E3F4E-67E8-1442-5C62-09D852D64EE4}" dt="2025-11-08T23:35:08.291" v="135"/>
          <ac:spMkLst>
            <pc:docMk/>
            <pc:sldMk cId="0" sldId="264"/>
            <ac:spMk id="11" creationId="{A71EEC14-174A-46FA-B046-474750457130}"/>
          </ac:spMkLst>
        </pc:spChg>
        <pc:spChg chg="add del">
          <ac:chgData name="Eyob David Hunter (2438994)" userId="S::2438994@student.uwtsd.ac.uk::1c31e4f0-cff2-45a8-a507-2d52b69966c1" providerId="AD" clId="Web-{550E3F4E-67E8-1442-5C62-09D852D64EE4}" dt="2025-11-08T23:35:05.572" v="133"/>
          <ac:spMkLst>
            <pc:docMk/>
            <pc:sldMk cId="0" sldId="264"/>
            <ac:spMk id="12" creationId="{7F488E8B-4E1E-4402-8935-D4E6C02615C7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5:08.291" v="136"/>
          <ac:spMkLst>
            <pc:docMk/>
            <pc:sldMk cId="0" sldId="264"/>
            <ac:spMk id="26" creationId="{081EA652-8C6A-4E69-BEB9-170809474553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5:08.291" v="136"/>
          <ac:spMkLst>
            <pc:docMk/>
            <pc:sldMk cId="0" sldId="264"/>
            <ac:spMk id="27" creationId="{5298780A-33B9-4EA2-8F67-DE68AD62841B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5:08.291" v="136"/>
          <ac:spMkLst>
            <pc:docMk/>
            <pc:sldMk cId="0" sldId="264"/>
            <ac:spMk id="28" creationId="{7F488E8B-4E1E-4402-8935-D4E6C02615C7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5:08.291" v="136"/>
          <ac:spMkLst>
            <pc:docMk/>
            <pc:sldMk cId="0" sldId="264"/>
            <ac:spMk id="29" creationId="{00000000-0000-0000-0000-000000000000}"/>
          </ac:spMkLst>
        </pc:spChg>
        <pc:grpChg chg="add del">
          <ac:chgData name="Eyob David Hunter (2438994)" userId="S::2438994@student.uwtsd.ac.uk::1c31e4f0-cff2-45a8-a507-2d52b69966c1" providerId="AD" clId="Web-{550E3F4E-67E8-1442-5C62-09D852D64EE4}" dt="2025-11-08T23:35:08.291" v="135"/>
          <ac:grpSpMkLst>
            <pc:docMk/>
            <pc:sldMk cId="0" sldId="264"/>
            <ac:grpSpMk id="13" creationId="{EEB6CB95-E653-4C6C-AE51-62FD848E8D5B}"/>
          </ac:grpSpMkLst>
        </pc:grpChg>
        <pc:grpChg chg="add del">
          <ac:chgData name="Eyob David Hunter (2438994)" userId="S::2438994@student.uwtsd.ac.uk::1c31e4f0-cff2-45a8-a507-2d52b69966c1" providerId="AD" clId="Web-{550E3F4E-67E8-1442-5C62-09D852D64EE4}" dt="2025-11-08T23:35:08.291" v="135"/>
          <ac:grpSpMkLst>
            <pc:docMk/>
            <pc:sldMk cId="0" sldId="264"/>
            <ac:grpSpMk id="17" creationId="{43F5E015-E085-4624-B431-B42414448684}"/>
          </ac:grpSpMkLst>
        </pc:grpChg>
        <pc:graphicFrameChg chg="add del">
          <ac:chgData name="Eyob David Hunter (2438994)" userId="S::2438994@student.uwtsd.ac.uk::1c31e4f0-cff2-45a8-a507-2d52b69966c1" providerId="AD" clId="Web-{550E3F4E-67E8-1442-5C62-09D852D64EE4}" dt="2025-11-08T23:35:08.291" v="135"/>
          <ac:graphicFrameMkLst>
            <pc:docMk/>
            <pc:sldMk cId="0" sldId="264"/>
            <ac:graphicFrameMk id="5" creationId="{8D8A095F-2CC2-7227-F5BE-86559FE27CA9}"/>
          </ac:graphicFrameMkLst>
        </pc:graphicFrameChg>
      </pc:sldChg>
      <pc:sldChg chg="addSp delSp modSp mod setBg">
        <pc:chgData name="Eyob David Hunter (2438994)" userId="S::2438994@student.uwtsd.ac.uk::1c31e4f0-cff2-45a8-a507-2d52b69966c1" providerId="AD" clId="Web-{550E3F4E-67E8-1442-5C62-09D852D64EE4}" dt="2025-11-08T23:35:23.229" v="137"/>
        <pc:sldMkLst>
          <pc:docMk/>
          <pc:sldMk cId="0" sldId="265"/>
        </pc:sldMkLst>
        <pc:spChg chg="mod">
          <ac:chgData name="Eyob David Hunter (2438994)" userId="S::2438994@student.uwtsd.ac.uk::1c31e4f0-cff2-45a8-a507-2d52b69966c1" providerId="AD" clId="Web-{550E3F4E-67E8-1442-5C62-09D852D64EE4}" dt="2025-11-08T23:35:23.229" v="137"/>
          <ac:spMkLst>
            <pc:docMk/>
            <pc:sldMk cId="0" sldId="265"/>
            <ac:spMk id="2" creationId="{00000000-0000-0000-0000-000000000000}"/>
          </ac:spMkLst>
        </pc:spChg>
        <pc:spChg chg="del">
          <ac:chgData name="Eyob David Hunter (2438994)" userId="S::2438994@student.uwtsd.ac.uk::1c31e4f0-cff2-45a8-a507-2d52b69966c1" providerId="AD" clId="Web-{550E3F4E-67E8-1442-5C62-09D852D64EE4}" dt="2025-11-08T23:35:23.229" v="137"/>
          <ac:spMkLst>
            <pc:docMk/>
            <pc:sldMk cId="0" sldId="265"/>
            <ac:spMk id="3" creationId="{00000000-0000-0000-0000-000000000000}"/>
          </ac:spMkLst>
        </pc:spChg>
        <pc:spChg chg="add">
          <ac:chgData name="Eyob David Hunter (2438994)" userId="S::2438994@student.uwtsd.ac.uk::1c31e4f0-cff2-45a8-a507-2d52b69966c1" providerId="AD" clId="Web-{550E3F4E-67E8-1442-5C62-09D852D64EE4}" dt="2025-11-08T23:35:23.229" v="137"/>
          <ac:spMkLst>
            <pc:docMk/>
            <pc:sldMk cId="0" sldId="265"/>
            <ac:spMk id="10" creationId="{B50AB553-2A96-4A92-96F2-93548E096954}"/>
          </ac:spMkLst>
        </pc:spChg>
        <pc:graphicFrameChg chg="add">
          <ac:chgData name="Eyob David Hunter (2438994)" userId="S::2438994@student.uwtsd.ac.uk::1c31e4f0-cff2-45a8-a507-2d52b69966c1" providerId="AD" clId="Web-{550E3F4E-67E8-1442-5C62-09D852D64EE4}" dt="2025-11-08T23:35:23.229" v="137"/>
          <ac:graphicFrameMkLst>
            <pc:docMk/>
            <pc:sldMk cId="0" sldId="265"/>
            <ac:graphicFrameMk id="5" creationId="{50E8D495-F97A-2B7B-96E3-D20F57BF55BA}"/>
          </ac:graphicFrameMkLst>
        </pc:graphicFrameChg>
        <pc:picChg chg="add">
          <ac:chgData name="Eyob David Hunter (2438994)" userId="S::2438994@student.uwtsd.ac.uk::1c31e4f0-cff2-45a8-a507-2d52b69966c1" providerId="AD" clId="Web-{550E3F4E-67E8-1442-5C62-09D852D64EE4}" dt="2025-11-08T23:35:23.229" v="137"/>
          <ac:picMkLst>
            <pc:docMk/>
            <pc:sldMk cId="0" sldId="265"/>
            <ac:picMk id="6" creationId="{6891270C-9DA2-4454-FC91-63FC88B10625}"/>
          </ac:picMkLst>
        </pc:picChg>
      </pc:sldChg>
      <pc:sldChg chg="addSp delSp modSp mod setBg">
        <pc:chgData name="Eyob David Hunter (2438994)" userId="S::2438994@student.uwtsd.ac.uk::1c31e4f0-cff2-45a8-a507-2d52b69966c1" providerId="AD" clId="Web-{550E3F4E-67E8-1442-5C62-09D852D64EE4}" dt="2025-11-08T23:36:07.043" v="144"/>
        <pc:sldMkLst>
          <pc:docMk/>
          <pc:sldMk cId="0" sldId="266"/>
        </pc:sldMkLst>
        <pc:spChg chg="mod">
          <ac:chgData name="Eyob David Hunter (2438994)" userId="S::2438994@student.uwtsd.ac.uk::1c31e4f0-cff2-45a8-a507-2d52b69966c1" providerId="AD" clId="Web-{550E3F4E-67E8-1442-5C62-09D852D64EE4}" dt="2025-11-08T23:36:03.887" v="141"/>
          <ac:spMkLst>
            <pc:docMk/>
            <pc:sldMk cId="0" sldId="266"/>
            <ac:spMk id="2" creationId="{00000000-0000-0000-0000-000000000000}"/>
          </ac:spMkLst>
        </pc:spChg>
        <pc:spChg chg="add del mod">
          <ac:chgData name="Eyob David Hunter (2438994)" userId="S::2438994@student.uwtsd.ac.uk::1c31e4f0-cff2-45a8-a507-2d52b69966c1" providerId="AD" clId="Web-{550E3F4E-67E8-1442-5C62-09D852D64EE4}" dt="2025-11-08T23:36:07.043" v="144"/>
          <ac:spMkLst>
            <pc:docMk/>
            <pc:sldMk cId="0" sldId="266"/>
            <ac:spMk id="3" creationId="{00000000-0000-0000-0000-000000000000}"/>
          </ac:spMkLst>
        </pc:spChg>
        <pc:spChg chg="add del">
          <ac:chgData name="Eyob David Hunter (2438994)" userId="S::2438994@student.uwtsd.ac.uk::1c31e4f0-cff2-45a8-a507-2d52b69966c1" providerId="AD" clId="Web-{550E3F4E-67E8-1442-5C62-09D852D64EE4}" dt="2025-11-08T23:36:03.887" v="141"/>
          <ac:spMkLst>
            <pc:docMk/>
            <pc:sldMk cId="0" sldId="266"/>
            <ac:spMk id="5" creationId="{5C8908E2-EE49-44D2-9428-A28D2312A8D5}"/>
          </ac:spMkLst>
        </pc:spChg>
        <pc:spChg chg="add del">
          <ac:chgData name="Eyob David Hunter (2438994)" userId="S::2438994@student.uwtsd.ac.uk::1c31e4f0-cff2-45a8-a507-2d52b69966c1" providerId="AD" clId="Web-{550E3F4E-67E8-1442-5C62-09D852D64EE4}" dt="2025-11-08T23:35:45.980" v="139"/>
          <ac:spMkLst>
            <pc:docMk/>
            <pc:sldMk cId="0" sldId="266"/>
            <ac:spMk id="8" creationId="{70DFC902-7D23-471A-B557-B6B6917D7A0D}"/>
          </ac:spMkLst>
        </pc:spChg>
        <pc:spChg chg="add del">
          <ac:chgData name="Eyob David Hunter (2438994)" userId="S::2438994@student.uwtsd.ac.uk::1c31e4f0-cff2-45a8-a507-2d52b69966c1" providerId="AD" clId="Web-{550E3F4E-67E8-1442-5C62-09D852D64EE4}" dt="2025-11-08T23:35:45.980" v="139"/>
          <ac:spMkLst>
            <pc:docMk/>
            <pc:sldMk cId="0" sldId="266"/>
            <ac:spMk id="10" creationId="{A55D5633-D557-4DCA-982C-FF36EB7A1C00}"/>
          </ac:spMkLst>
        </pc:spChg>
        <pc:spChg chg="add del">
          <ac:chgData name="Eyob David Hunter (2438994)" userId="S::2438994@student.uwtsd.ac.uk::1c31e4f0-cff2-45a8-a507-2d52b69966c1" providerId="AD" clId="Web-{550E3F4E-67E8-1442-5C62-09D852D64EE4}" dt="2025-11-08T23:35:45.980" v="139"/>
          <ac:spMkLst>
            <pc:docMk/>
            <pc:sldMk cId="0" sldId="266"/>
            <ac:spMk id="12" creationId="{450D3AD2-FA80-415F-A9CE-54D884561CD7}"/>
          </ac:spMkLst>
        </pc:spChg>
        <pc:spChg chg="add del">
          <ac:chgData name="Eyob David Hunter (2438994)" userId="S::2438994@student.uwtsd.ac.uk::1c31e4f0-cff2-45a8-a507-2d52b69966c1" providerId="AD" clId="Web-{550E3F4E-67E8-1442-5C62-09D852D64EE4}" dt="2025-11-08T23:36:03.887" v="141"/>
          <ac:spMkLst>
            <pc:docMk/>
            <pc:sldMk cId="0" sldId="266"/>
            <ac:spMk id="14" creationId="{BD92035A-AA2F-4CD8-A556-1CE8BDEC75BD}"/>
          </ac:spMkLst>
        </pc:spChg>
        <pc:spChg chg="add del">
          <ac:chgData name="Eyob David Hunter (2438994)" userId="S::2438994@student.uwtsd.ac.uk::1c31e4f0-cff2-45a8-a507-2d52b69966c1" providerId="AD" clId="Web-{550E3F4E-67E8-1442-5C62-09D852D64EE4}" dt="2025-11-08T23:36:03.887" v="141"/>
          <ac:spMkLst>
            <pc:docMk/>
            <pc:sldMk cId="0" sldId="266"/>
            <ac:spMk id="16" creationId="{ED888B23-07FA-482A-96DF-47E31AF1A603}"/>
          </ac:spMkLst>
        </pc:spChg>
        <pc:grpChg chg="add del">
          <ac:chgData name="Eyob David Hunter (2438994)" userId="S::2438994@student.uwtsd.ac.uk::1c31e4f0-cff2-45a8-a507-2d52b69966c1" providerId="AD" clId="Web-{550E3F4E-67E8-1442-5C62-09D852D64EE4}" dt="2025-11-08T23:36:03.887" v="141"/>
          <ac:grpSpMkLst>
            <pc:docMk/>
            <pc:sldMk cId="0" sldId="266"/>
            <ac:grpSpMk id="6" creationId="{5D1A9D8B-3117-4D9D-BDA4-DD81895098B0}"/>
          </ac:grpSpMkLst>
        </pc:grpChg>
        <pc:graphicFrameChg chg="add del">
          <ac:chgData name="Eyob David Hunter (2438994)" userId="S::2438994@student.uwtsd.ac.uk::1c31e4f0-cff2-45a8-a507-2d52b69966c1" providerId="AD" clId="Web-{550E3F4E-67E8-1442-5C62-09D852D64EE4}" dt="2025-11-08T23:36:07.012" v="143"/>
          <ac:graphicFrameMkLst>
            <pc:docMk/>
            <pc:sldMk cId="0" sldId="266"/>
            <ac:graphicFrameMk id="18" creationId="{0B7ECAAB-35BC-FDED-9C99-D949F30B78A2}"/>
          </ac:graphicFrameMkLst>
        </pc:graphicFrameChg>
        <pc:graphicFrameChg chg="add">
          <ac:chgData name="Eyob David Hunter (2438994)" userId="S::2438994@student.uwtsd.ac.uk::1c31e4f0-cff2-45a8-a507-2d52b69966c1" providerId="AD" clId="Web-{550E3F4E-67E8-1442-5C62-09D852D64EE4}" dt="2025-11-08T23:36:07.043" v="144"/>
          <ac:graphicFrameMkLst>
            <pc:docMk/>
            <pc:sldMk cId="0" sldId="266"/>
            <ac:graphicFrameMk id="20" creationId="{492DDE19-8057-2718-4C95-5CE11E947500}"/>
          </ac:graphicFrameMkLst>
        </pc:graphicFrameChg>
      </pc:sldChg>
      <pc:sldChg chg="addSp modSp new mod setBg">
        <pc:chgData name="Eyob David Hunter (2438994)" userId="S::2438994@student.uwtsd.ac.uk::1c31e4f0-cff2-45a8-a507-2d52b69966c1" providerId="AD" clId="Web-{550E3F4E-67E8-1442-5C62-09D852D64EE4}" dt="2025-11-08T23:32:42.331" v="124"/>
        <pc:sldMkLst>
          <pc:docMk/>
          <pc:sldMk cId="3159109817" sldId="267"/>
        </pc:sldMkLst>
        <pc:spChg chg="add mod">
          <ac:chgData name="Eyob David Hunter (2438994)" userId="S::2438994@student.uwtsd.ac.uk::1c31e4f0-cff2-45a8-a507-2d52b69966c1" providerId="AD" clId="Web-{550E3F4E-67E8-1442-5C62-09D852D64EE4}" dt="2025-11-08T23:31:56.140" v="123" actId="20577"/>
          <ac:spMkLst>
            <pc:docMk/>
            <pc:sldMk cId="3159109817" sldId="267"/>
            <ac:spMk id="2" creationId="{B58A32DE-AFF4-335D-6E69-5B0BEF142F7D}"/>
          </ac:spMkLst>
        </pc:spChg>
      </pc:sldChg>
    </pc:docChg>
  </pc:docChgLst>
  <pc:docChgLst>
    <pc:chgData name="Eyob David Hunter (2438994)" userId="S::2438994@student.uwtsd.ac.uk::1c31e4f0-cff2-45a8-a507-2d52b69966c1" providerId="AD" clId="Web-{FDF57668-652D-7A53-1F04-CD06BBBFC0CB}"/>
    <pc:docChg chg="addSld delSld modSld modMainMaster">
      <pc:chgData name="Eyob David Hunter (2438994)" userId="S::2438994@student.uwtsd.ac.uk::1c31e4f0-cff2-45a8-a507-2d52b69966c1" providerId="AD" clId="Web-{FDF57668-652D-7A53-1F04-CD06BBBFC0CB}" dt="2025-11-09T16:53:16.611" v="906"/>
      <pc:docMkLst>
        <pc:docMk/>
      </pc:docMkLst>
      <pc:sldChg chg="addSp modSp mod setBg">
        <pc:chgData name="Eyob David Hunter (2438994)" userId="S::2438994@student.uwtsd.ac.uk::1c31e4f0-cff2-45a8-a507-2d52b69966c1" providerId="AD" clId="Web-{FDF57668-652D-7A53-1F04-CD06BBBFC0CB}" dt="2025-11-09T16:32:28.798" v="493" actId="14100"/>
        <pc:sldMkLst>
          <pc:docMk/>
          <pc:sldMk cId="0" sldId="257"/>
        </pc:sldMkLst>
        <pc:spChg chg="add mod">
          <ac:chgData name="Eyob David Hunter (2438994)" userId="S::2438994@student.uwtsd.ac.uk::1c31e4f0-cff2-45a8-a507-2d52b69966c1" providerId="AD" clId="Web-{FDF57668-652D-7A53-1F04-CD06BBBFC0CB}" dt="2025-11-09T16:32:28.798" v="493" actId="14100"/>
          <ac:spMkLst>
            <pc:docMk/>
            <pc:sldMk cId="0" sldId="257"/>
            <ac:spMk id="108" creationId="{09BEBA4B-797E-19AE-61C3-94EA8216CDEC}"/>
          </ac:spMkLst>
        </pc:spChg>
        <pc:graphicFrameChg chg="modGraphic">
          <ac:chgData name="Eyob David Hunter (2438994)" userId="S::2438994@student.uwtsd.ac.uk::1c31e4f0-cff2-45a8-a507-2d52b69966c1" providerId="AD" clId="Web-{FDF57668-652D-7A53-1F04-CD06BBBFC0CB}" dt="2025-11-09T16:01:06.124" v="33" actId="20577"/>
          <ac:graphicFrameMkLst>
            <pc:docMk/>
            <pc:sldMk cId="0" sldId="257"/>
            <ac:graphicFrameMk id="5" creationId="{9793CC68-11CC-A917-BDCB-A866D0C9C59F}"/>
          </ac:graphicFrameMkLst>
        </pc:graphicFrameChg>
      </pc:sldChg>
      <pc:sldChg chg="addSp modSp mod setBg">
        <pc:chgData name="Eyob David Hunter (2438994)" userId="S::2438994@student.uwtsd.ac.uk::1c31e4f0-cff2-45a8-a507-2d52b69966c1" providerId="AD" clId="Web-{FDF57668-652D-7A53-1F04-CD06BBBFC0CB}" dt="2025-11-09T16:33:07.725" v="499" actId="20577"/>
        <pc:sldMkLst>
          <pc:docMk/>
          <pc:sldMk cId="0" sldId="258"/>
        </pc:sldMkLst>
        <pc:spChg chg="add mod">
          <ac:chgData name="Eyob David Hunter (2438994)" userId="S::2438994@student.uwtsd.ac.uk::1c31e4f0-cff2-45a8-a507-2d52b69966c1" providerId="AD" clId="Web-{FDF57668-652D-7A53-1F04-CD06BBBFC0CB}" dt="2025-11-09T16:33:07.725" v="499" actId="20577"/>
          <ac:spMkLst>
            <pc:docMk/>
            <pc:sldMk cId="0" sldId="258"/>
            <ac:spMk id="4" creationId="{B401E9D2-2161-F177-AB49-D1710269D0CE}"/>
          </ac:spMkLst>
        </pc:spChg>
      </pc:sldChg>
      <pc:sldChg chg="addSp modSp mod setBg">
        <pc:chgData name="Eyob David Hunter (2438994)" userId="S::2438994@student.uwtsd.ac.uk::1c31e4f0-cff2-45a8-a507-2d52b69966c1" providerId="AD" clId="Web-{FDF57668-652D-7A53-1F04-CD06BBBFC0CB}" dt="2025-11-09T16:33:59.060" v="506" actId="1076"/>
        <pc:sldMkLst>
          <pc:docMk/>
          <pc:sldMk cId="0" sldId="259"/>
        </pc:sldMkLst>
        <pc:spChg chg="add mod">
          <ac:chgData name="Eyob David Hunter (2438994)" userId="S::2438994@student.uwtsd.ac.uk::1c31e4f0-cff2-45a8-a507-2d52b69966c1" providerId="AD" clId="Web-{FDF57668-652D-7A53-1F04-CD06BBBFC0CB}" dt="2025-11-09T16:33:59.060" v="506" actId="1076"/>
          <ac:spMkLst>
            <pc:docMk/>
            <pc:sldMk cId="0" sldId="259"/>
            <ac:spMk id="78" creationId="{2D42EBE5-1592-BDEC-58E9-3E69158056F2}"/>
          </ac:spMkLst>
        </pc:spChg>
        <pc:graphicFrameChg chg="mod modGraphic">
          <ac:chgData name="Eyob David Hunter (2438994)" userId="S::2438994@student.uwtsd.ac.uk::1c31e4f0-cff2-45a8-a507-2d52b69966c1" providerId="AD" clId="Web-{FDF57668-652D-7A53-1F04-CD06BBBFC0CB}" dt="2025-11-09T15:58:37.451" v="24" actId="20577"/>
          <ac:graphicFrameMkLst>
            <pc:docMk/>
            <pc:sldMk cId="0" sldId="259"/>
            <ac:graphicFrameMk id="5" creationId="{3365E5D6-D9E6-D6F8-8695-CC970FBCF983}"/>
          </ac:graphicFrameMkLst>
        </pc:graphicFrameChg>
      </pc:sldChg>
      <pc:sldChg chg="addSp modSp mod setBg">
        <pc:chgData name="Eyob David Hunter (2438994)" userId="S::2438994@student.uwtsd.ac.uk::1c31e4f0-cff2-45a8-a507-2d52b69966c1" providerId="AD" clId="Web-{FDF57668-652D-7A53-1F04-CD06BBBFC0CB}" dt="2025-11-09T16:34:33.251" v="512" actId="20577"/>
        <pc:sldMkLst>
          <pc:docMk/>
          <pc:sldMk cId="0" sldId="260"/>
        </pc:sldMkLst>
        <pc:spChg chg="mod">
          <ac:chgData name="Eyob David Hunter (2438994)" userId="S::2438994@student.uwtsd.ac.uk::1c31e4f0-cff2-45a8-a507-2d52b69966c1" providerId="AD" clId="Web-{FDF57668-652D-7A53-1F04-CD06BBBFC0CB}" dt="2025-11-09T15:55:05.646" v="20" actId="20577"/>
          <ac:spMkLst>
            <pc:docMk/>
            <pc:sldMk cId="0" sldId="260"/>
            <ac:spMk id="3" creationId="{00000000-0000-0000-0000-000000000000}"/>
          </ac:spMkLst>
        </pc:spChg>
        <pc:spChg chg="add mod">
          <ac:chgData name="Eyob David Hunter (2438994)" userId="S::2438994@student.uwtsd.ac.uk::1c31e4f0-cff2-45a8-a507-2d52b69966c1" providerId="AD" clId="Web-{FDF57668-652D-7A53-1F04-CD06BBBFC0CB}" dt="2025-11-09T16:34:33.251" v="512" actId="20577"/>
          <ac:spMkLst>
            <pc:docMk/>
            <pc:sldMk cId="0" sldId="260"/>
            <ac:spMk id="4" creationId="{95C40DE5-2F36-14DE-1B79-5FB0BCA3F1E2}"/>
          </ac:spMkLst>
        </pc:spChg>
      </pc:sldChg>
      <pc:sldChg chg="addSp modSp mod setBg">
        <pc:chgData name="Eyob David Hunter (2438994)" userId="S::2438994@student.uwtsd.ac.uk::1c31e4f0-cff2-45a8-a507-2d52b69966c1" providerId="AD" clId="Web-{FDF57668-652D-7A53-1F04-CD06BBBFC0CB}" dt="2025-11-09T16:35:32.679" v="626" actId="20577"/>
        <pc:sldMkLst>
          <pc:docMk/>
          <pc:sldMk cId="0" sldId="261"/>
        </pc:sldMkLst>
        <pc:spChg chg="add mod">
          <ac:chgData name="Eyob David Hunter (2438994)" userId="S::2438994@student.uwtsd.ac.uk::1c31e4f0-cff2-45a8-a507-2d52b69966c1" providerId="AD" clId="Web-{FDF57668-652D-7A53-1F04-CD06BBBFC0CB}" dt="2025-11-09T16:35:32.679" v="626" actId="20577"/>
          <ac:spMkLst>
            <pc:docMk/>
            <pc:sldMk cId="0" sldId="261"/>
            <ac:spMk id="4" creationId="{385834FC-E088-31E2-5263-03B19E0BA97F}"/>
          </ac:spMkLst>
        </pc:spChg>
      </pc:sldChg>
      <pc:sldChg chg="del mod setBg">
        <pc:chgData name="Eyob David Hunter (2438994)" userId="S::2438994@student.uwtsd.ac.uk::1c31e4f0-cff2-45a8-a507-2d52b69966c1" providerId="AD" clId="Web-{FDF57668-652D-7A53-1F04-CD06BBBFC0CB}" dt="2025-11-09T16:35:43.773" v="627"/>
        <pc:sldMkLst>
          <pc:docMk/>
          <pc:sldMk cId="0" sldId="262"/>
        </pc:sldMkLst>
      </pc:sldChg>
      <pc:sldChg chg="addSp modSp mod setBg">
        <pc:chgData name="Eyob David Hunter (2438994)" userId="S::2438994@student.uwtsd.ac.uk::1c31e4f0-cff2-45a8-a507-2d52b69966c1" providerId="AD" clId="Web-{FDF57668-652D-7A53-1F04-CD06BBBFC0CB}" dt="2025-11-09T16:47:11.880" v="876" actId="20577"/>
        <pc:sldMkLst>
          <pc:docMk/>
          <pc:sldMk cId="0" sldId="263"/>
        </pc:sldMkLst>
        <pc:spChg chg="add mod">
          <ac:chgData name="Eyob David Hunter (2438994)" userId="S::2438994@student.uwtsd.ac.uk::1c31e4f0-cff2-45a8-a507-2d52b69966c1" providerId="AD" clId="Web-{FDF57668-652D-7A53-1F04-CD06BBBFC0CB}" dt="2025-11-09T16:36:43.903" v="673" actId="1076"/>
          <ac:spMkLst>
            <pc:docMk/>
            <pc:sldMk cId="0" sldId="263"/>
            <ac:spMk id="31" creationId="{D21657A1-0B2F-E4B5-F23E-062FC329F83D}"/>
          </ac:spMkLst>
        </pc:spChg>
        <pc:graphicFrameChg chg="modGraphic">
          <ac:chgData name="Eyob David Hunter (2438994)" userId="S::2438994@student.uwtsd.ac.uk::1c31e4f0-cff2-45a8-a507-2d52b69966c1" providerId="AD" clId="Web-{FDF57668-652D-7A53-1F04-CD06BBBFC0CB}" dt="2025-11-09T16:47:11.880" v="876" actId="20577"/>
          <ac:graphicFrameMkLst>
            <pc:docMk/>
            <pc:sldMk cId="0" sldId="263"/>
            <ac:graphicFrameMk id="5" creationId="{EB117BE3-00A0-8B9D-55F9-615B85CBF435}"/>
          </ac:graphicFrameMkLst>
        </pc:graphicFrameChg>
      </pc:sldChg>
      <pc:sldChg chg="addSp modSp mod setBg">
        <pc:chgData name="Eyob David Hunter (2438994)" userId="S::2438994@student.uwtsd.ac.uk::1c31e4f0-cff2-45a8-a507-2d52b69966c1" providerId="AD" clId="Web-{FDF57668-652D-7A53-1F04-CD06BBBFC0CB}" dt="2025-11-09T16:38:05.690" v="766" actId="20577"/>
        <pc:sldMkLst>
          <pc:docMk/>
          <pc:sldMk cId="0" sldId="264"/>
        </pc:sldMkLst>
        <pc:spChg chg="add mod">
          <ac:chgData name="Eyob David Hunter (2438994)" userId="S::2438994@student.uwtsd.ac.uk::1c31e4f0-cff2-45a8-a507-2d52b69966c1" providerId="AD" clId="Web-{FDF57668-652D-7A53-1F04-CD06BBBFC0CB}" dt="2025-11-09T16:38:05.690" v="766" actId="20577"/>
          <ac:spMkLst>
            <pc:docMk/>
            <pc:sldMk cId="0" sldId="264"/>
            <ac:spMk id="3" creationId="{DE3F16EE-BE0D-6C64-0BAC-2A46EB29A96C}"/>
          </ac:spMkLst>
        </pc:spChg>
      </pc:sldChg>
      <pc:sldChg chg="addSp modSp mod">
        <pc:chgData name="Eyob David Hunter (2438994)" userId="S::2438994@student.uwtsd.ac.uk::1c31e4f0-cff2-45a8-a507-2d52b69966c1" providerId="AD" clId="Web-{FDF57668-652D-7A53-1F04-CD06BBBFC0CB}" dt="2025-11-09T16:45:03.099" v="859" actId="20577"/>
        <pc:sldMkLst>
          <pc:docMk/>
          <pc:sldMk cId="0" sldId="265"/>
        </pc:sldMkLst>
        <pc:spChg chg="add mod">
          <ac:chgData name="Eyob David Hunter (2438994)" userId="S::2438994@student.uwtsd.ac.uk::1c31e4f0-cff2-45a8-a507-2d52b69966c1" providerId="AD" clId="Web-{FDF57668-652D-7A53-1F04-CD06BBBFC0CB}" dt="2025-11-09T16:40:30.385" v="836" actId="1076"/>
          <ac:spMkLst>
            <pc:docMk/>
            <pc:sldMk cId="0" sldId="265"/>
            <ac:spMk id="22" creationId="{ABAED03F-AB23-B788-0456-952EDD30A992}"/>
          </ac:spMkLst>
        </pc:spChg>
        <pc:graphicFrameChg chg="mod modGraphic">
          <ac:chgData name="Eyob David Hunter (2438994)" userId="S::2438994@student.uwtsd.ac.uk::1c31e4f0-cff2-45a8-a507-2d52b69966c1" providerId="AD" clId="Web-{FDF57668-652D-7A53-1F04-CD06BBBFC0CB}" dt="2025-11-09T16:45:03.099" v="859" actId="20577"/>
          <ac:graphicFrameMkLst>
            <pc:docMk/>
            <pc:sldMk cId="0" sldId="265"/>
            <ac:graphicFrameMk id="5" creationId="{50E8D495-F97A-2B7B-96E3-D20F57BF55BA}"/>
          </ac:graphicFrameMkLst>
        </pc:graphicFrameChg>
      </pc:sldChg>
      <pc:sldChg chg="addSp modSp mod setBg">
        <pc:chgData name="Eyob David Hunter (2438994)" userId="S::2438994@student.uwtsd.ac.uk::1c31e4f0-cff2-45a8-a507-2d52b69966c1" providerId="AD" clId="Web-{FDF57668-652D-7A53-1F04-CD06BBBFC0CB}" dt="2025-11-09T16:53:16.611" v="906"/>
        <pc:sldMkLst>
          <pc:docMk/>
          <pc:sldMk cId="0" sldId="266"/>
        </pc:sldMkLst>
        <pc:spChg chg="add mod">
          <ac:chgData name="Eyob David Hunter (2438994)" userId="S::2438994@student.uwtsd.ac.uk::1c31e4f0-cff2-45a8-a507-2d52b69966c1" providerId="AD" clId="Web-{FDF57668-652D-7A53-1F04-CD06BBBFC0CB}" dt="2025-11-09T16:44:12.083" v="856" actId="1076"/>
          <ac:spMkLst>
            <pc:docMk/>
            <pc:sldMk cId="0" sldId="266"/>
            <ac:spMk id="34" creationId="{F9918DBA-ADE5-C6E3-9924-05197ECBDDF5}"/>
          </ac:spMkLst>
        </pc:spChg>
      </pc:sldChg>
      <pc:sldChg chg="mod">
        <pc:chgData name="Eyob David Hunter (2438994)" userId="S::2438994@student.uwtsd.ac.uk::1c31e4f0-cff2-45a8-a507-2d52b69966c1" providerId="AD" clId="Web-{FDF57668-652D-7A53-1F04-CD06BBBFC0CB}" dt="2025-11-09T16:02:00.004" v="37"/>
        <pc:sldMkLst>
          <pc:docMk/>
          <pc:sldMk cId="3159109817" sldId="267"/>
        </pc:sldMkLst>
      </pc:sldChg>
      <pc:sldChg chg="addSp delSp modSp new mod setBg">
        <pc:chgData name="Eyob David Hunter (2438994)" userId="S::2438994@student.uwtsd.ac.uk::1c31e4f0-cff2-45a8-a507-2d52b69966c1" providerId="AD" clId="Web-{FDF57668-652D-7A53-1F04-CD06BBBFC0CB}" dt="2025-11-09T16:52:18.564" v="905"/>
        <pc:sldMkLst>
          <pc:docMk/>
          <pc:sldMk cId="1480299533" sldId="268"/>
        </pc:sldMkLst>
        <pc:spChg chg="add del mod">
          <ac:chgData name="Eyob David Hunter (2438994)" userId="S::2438994@student.uwtsd.ac.uk::1c31e4f0-cff2-45a8-a507-2d52b69966c1" providerId="AD" clId="Web-{FDF57668-652D-7A53-1F04-CD06BBBFC0CB}" dt="2025-11-09T16:31:23.584" v="486"/>
          <ac:spMkLst>
            <pc:docMk/>
            <pc:sldMk cId="1480299533" sldId="268"/>
            <ac:spMk id="2" creationId="{8D50C881-BCD5-5149-9F5C-9F2D2037C4B7}"/>
          </ac:spMkLst>
        </pc:spChg>
        <pc:graphicFrameChg chg="add modGraphic">
          <ac:chgData name="Eyob David Hunter (2438994)" userId="S::2438994@student.uwtsd.ac.uk::1c31e4f0-cff2-45a8-a507-2d52b69966c1" providerId="AD" clId="Web-{FDF57668-652D-7A53-1F04-CD06BBBFC0CB}" dt="2025-11-09T16:48:59.568" v="904" actId="20577"/>
          <ac:graphicFrameMkLst>
            <pc:docMk/>
            <pc:sldMk cId="1480299533" sldId="268"/>
            <ac:graphicFrameMk id="4" creationId="{1230E619-9164-6A90-27AC-CF801AD008B5}"/>
          </ac:graphicFrameMkLst>
        </pc:graphicFrameChg>
      </pc:sldChg>
      <pc:sldMasterChg chg="mod setBg modSldLayout">
        <pc:chgData name="Eyob David Hunter (2438994)" userId="S::2438994@student.uwtsd.ac.uk::1c31e4f0-cff2-45a8-a507-2d52b69966c1" providerId="AD" clId="Web-{FDF57668-652D-7A53-1F04-CD06BBBFC0CB}" dt="2025-11-09T16:02:00.004" v="37"/>
        <pc:sldMasterMkLst>
          <pc:docMk/>
          <pc:sldMasterMk cId="2209977519" sldId="2147483648"/>
        </pc:sldMasterMkLst>
        <pc:sldLayoutChg chg="mod">
          <pc:chgData name="Eyob David Hunter (2438994)" userId="S::2438994@student.uwtsd.ac.uk::1c31e4f0-cff2-45a8-a507-2d52b69966c1" providerId="AD" clId="Web-{FDF57668-652D-7A53-1F04-CD06BBBFC0CB}" dt="2025-11-09T16:02:00.004" v="37"/>
          <pc:sldLayoutMkLst>
            <pc:docMk/>
            <pc:sldMasterMk cId="2209977519" sldId="2147483648"/>
            <pc:sldLayoutMk cId="3168075583" sldId="2147483649"/>
          </pc:sldLayoutMkLst>
        </pc:sldLayoutChg>
        <pc:sldLayoutChg chg="mod">
          <pc:chgData name="Eyob David Hunter (2438994)" userId="S::2438994@student.uwtsd.ac.uk::1c31e4f0-cff2-45a8-a507-2d52b69966c1" providerId="AD" clId="Web-{FDF57668-652D-7A53-1F04-CD06BBBFC0CB}" dt="2025-11-09T16:02:00.004" v="37"/>
          <pc:sldLayoutMkLst>
            <pc:docMk/>
            <pc:sldMasterMk cId="2209977519" sldId="2147483648"/>
            <pc:sldLayoutMk cId="2614314258" sldId="2147483650"/>
          </pc:sldLayoutMkLst>
        </pc:sldLayoutChg>
        <pc:sldLayoutChg chg="mod">
          <pc:chgData name="Eyob David Hunter (2438994)" userId="S::2438994@student.uwtsd.ac.uk::1c31e4f0-cff2-45a8-a507-2d52b69966c1" providerId="AD" clId="Web-{FDF57668-652D-7A53-1F04-CD06BBBFC0CB}" dt="2025-11-09T16:02:00.004" v="37"/>
          <pc:sldLayoutMkLst>
            <pc:docMk/>
            <pc:sldMasterMk cId="2209977519" sldId="2147483648"/>
            <pc:sldLayoutMk cId="960648375" sldId="2147483651"/>
          </pc:sldLayoutMkLst>
        </pc:sldLayoutChg>
        <pc:sldLayoutChg chg="mod">
          <pc:chgData name="Eyob David Hunter (2438994)" userId="S::2438994@student.uwtsd.ac.uk::1c31e4f0-cff2-45a8-a507-2d52b69966c1" providerId="AD" clId="Web-{FDF57668-652D-7A53-1F04-CD06BBBFC0CB}" dt="2025-11-09T16:02:00.004" v="37"/>
          <pc:sldLayoutMkLst>
            <pc:docMk/>
            <pc:sldMasterMk cId="2209977519" sldId="2147483648"/>
            <pc:sldLayoutMk cId="2782244947" sldId="2147483652"/>
          </pc:sldLayoutMkLst>
        </pc:sldLayoutChg>
        <pc:sldLayoutChg chg="mod">
          <pc:chgData name="Eyob David Hunter (2438994)" userId="S::2438994@student.uwtsd.ac.uk::1c31e4f0-cff2-45a8-a507-2d52b69966c1" providerId="AD" clId="Web-{FDF57668-652D-7A53-1F04-CD06BBBFC0CB}" dt="2025-11-09T16:02:00.004" v="37"/>
          <pc:sldLayoutMkLst>
            <pc:docMk/>
            <pc:sldMasterMk cId="2209977519" sldId="2147483648"/>
            <pc:sldLayoutMk cId="990158736" sldId="2147483653"/>
          </pc:sldLayoutMkLst>
        </pc:sldLayoutChg>
        <pc:sldLayoutChg chg="mod">
          <pc:chgData name="Eyob David Hunter (2438994)" userId="S::2438994@student.uwtsd.ac.uk::1c31e4f0-cff2-45a8-a507-2d52b69966c1" providerId="AD" clId="Web-{FDF57668-652D-7A53-1F04-CD06BBBFC0CB}" dt="2025-11-09T16:02:00.004" v="37"/>
          <pc:sldLayoutMkLst>
            <pc:docMk/>
            <pc:sldMasterMk cId="2209977519" sldId="2147483648"/>
            <pc:sldLayoutMk cId="727027711" sldId="2147483654"/>
          </pc:sldLayoutMkLst>
        </pc:sldLayoutChg>
        <pc:sldLayoutChg chg="mod">
          <pc:chgData name="Eyob David Hunter (2438994)" userId="S::2438994@student.uwtsd.ac.uk::1c31e4f0-cff2-45a8-a507-2d52b69966c1" providerId="AD" clId="Web-{FDF57668-652D-7A53-1F04-CD06BBBFC0CB}" dt="2025-11-09T16:02:00.004" v="37"/>
          <pc:sldLayoutMkLst>
            <pc:docMk/>
            <pc:sldMasterMk cId="2209977519" sldId="2147483648"/>
            <pc:sldLayoutMk cId="1212999818" sldId="2147483655"/>
          </pc:sldLayoutMkLst>
        </pc:sldLayoutChg>
        <pc:sldLayoutChg chg="mod">
          <pc:chgData name="Eyob David Hunter (2438994)" userId="S::2438994@student.uwtsd.ac.uk::1c31e4f0-cff2-45a8-a507-2d52b69966c1" providerId="AD" clId="Web-{FDF57668-652D-7A53-1F04-CD06BBBFC0CB}" dt="2025-11-09T16:02:00.004" v="37"/>
          <pc:sldLayoutMkLst>
            <pc:docMk/>
            <pc:sldMasterMk cId="2209977519" sldId="2147483648"/>
            <pc:sldLayoutMk cId="1840726560" sldId="2147483656"/>
          </pc:sldLayoutMkLst>
        </pc:sldLayoutChg>
        <pc:sldLayoutChg chg="mod">
          <pc:chgData name="Eyob David Hunter (2438994)" userId="S::2438994@student.uwtsd.ac.uk::1c31e4f0-cff2-45a8-a507-2d52b69966c1" providerId="AD" clId="Web-{FDF57668-652D-7A53-1F04-CD06BBBFC0CB}" dt="2025-11-09T16:02:00.004" v="37"/>
          <pc:sldLayoutMkLst>
            <pc:docMk/>
            <pc:sldMasterMk cId="2209977519" sldId="2147483648"/>
            <pc:sldLayoutMk cId="3889236939" sldId="2147483657"/>
          </pc:sldLayoutMkLst>
        </pc:sldLayoutChg>
        <pc:sldLayoutChg chg="mod">
          <pc:chgData name="Eyob David Hunter (2438994)" userId="S::2438994@student.uwtsd.ac.uk::1c31e4f0-cff2-45a8-a507-2d52b69966c1" providerId="AD" clId="Web-{FDF57668-652D-7A53-1F04-CD06BBBFC0CB}" dt="2025-11-09T16:02:00.004" v="37"/>
          <pc:sldLayoutMkLst>
            <pc:docMk/>
            <pc:sldMasterMk cId="2209977519" sldId="2147483648"/>
            <pc:sldLayoutMk cId="2910927964" sldId="2147483658"/>
          </pc:sldLayoutMkLst>
        </pc:sldLayoutChg>
        <pc:sldLayoutChg chg="mod">
          <pc:chgData name="Eyob David Hunter (2438994)" userId="S::2438994@student.uwtsd.ac.uk::1c31e4f0-cff2-45a8-a507-2d52b69966c1" providerId="AD" clId="Web-{FDF57668-652D-7A53-1F04-CD06BBBFC0CB}" dt="2025-11-09T16:02:00.004" v="37"/>
          <pc:sldLayoutMkLst>
            <pc:docMk/>
            <pc:sldMasterMk cId="2209977519" sldId="2147483648"/>
            <pc:sldLayoutMk cId="3612223792" sldId="2147483659"/>
          </pc:sldLayoutMkLst>
        </pc:sldLayoutChg>
      </pc:sldMasterChg>
    </pc:docChg>
  </pc:docChgLst>
</pc:chgInfo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A8551B-D88E-4845-9B2B-C795ACE06C3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B5D7E4-DEAC-4DEA-B12D-732FAEC6C530}">
      <dgm:prSet/>
      <dgm:spPr/>
      <dgm:t>
        <a:bodyPr/>
        <a:lstStyle/>
        <a:p>
          <a:pPr rtl="0"/>
          <a:r>
            <a:rPr lang="en-GB" dirty="0">
              <a:latin typeface="Calibri"/>
            </a:rPr>
            <a:t>                        </a:t>
          </a:r>
          <a:r>
            <a:rPr lang="en-GB" dirty="0"/>
            <a:t>Content   </a:t>
          </a:r>
          <a:endParaRPr lang="en-US" dirty="0"/>
        </a:p>
      </dgm:t>
    </dgm:pt>
    <dgm:pt modelId="{00DDCE16-DC1B-4CF5-BFD3-C2FDA6C7902C}" type="parTrans" cxnId="{91DCAC21-89B2-4E1C-9ABF-E33C465C16CC}">
      <dgm:prSet/>
      <dgm:spPr/>
      <dgm:t>
        <a:bodyPr/>
        <a:lstStyle/>
        <a:p>
          <a:endParaRPr lang="en-US"/>
        </a:p>
      </dgm:t>
    </dgm:pt>
    <dgm:pt modelId="{DBCADAE7-D008-4CDD-A85F-907D6AB84A72}" type="sibTrans" cxnId="{91DCAC21-89B2-4E1C-9ABF-E33C465C16CC}">
      <dgm:prSet/>
      <dgm:spPr/>
      <dgm:t>
        <a:bodyPr/>
        <a:lstStyle/>
        <a:p>
          <a:endParaRPr lang="en-US"/>
        </a:p>
      </dgm:t>
    </dgm:pt>
    <dgm:pt modelId="{D3FB3BDA-8E84-4AA4-9DC3-B1011F443FEA}">
      <dgm:prSet/>
      <dgm:spPr/>
      <dgm:t>
        <a:bodyPr/>
        <a:lstStyle/>
        <a:p>
          <a:r>
            <a:rPr lang="en-GB" dirty="0"/>
            <a:t>Introduction                                                                                   3</a:t>
          </a:r>
          <a:endParaRPr lang="en-US" dirty="0"/>
        </a:p>
      </dgm:t>
    </dgm:pt>
    <dgm:pt modelId="{0C6B58F6-638F-401B-91F9-5EE29F3A647C}" type="parTrans" cxnId="{B65B1256-1B9C-4173-9304-8735B6A9A495}">
      <dgm:prSet/>
      <dgm:spPr/>
      <dgm:t>
        <a:bodyPr/>
        <a:lstStyle/>
        <a:p>
          <a:endParaRPr lang="en-US"/>
        </a:p>
      </dgm:t>
    </dgm:pt>
    <dgm:pt modelId="{4A517480-1EF7-453F-A81A-D57CBB981B3A}" type="sibTrans" cxnId="{B65B1256-1B9C-4173-9304-8735B6A9A495}">
      <dgm:prSet/>
      <dgm:spPr/>
      <dgm:t>
        <a:bodyPr/>
        <a:lstStyle/>
        <a:p>
          <a:endParaRPr lang="en-US"/>
        </a:p>
      </dgm:t>
    </dgm:pt>
    <dgm:pt modelId="{2A0BF9AE-C517-4AE0-BACB-7573361FF3BE}">
      <dgm:prSet/>
      <dgm:spPr/>
      <dgm:t>
        <a:bodyPr/>
        <a:lstStyle/>
        <a:p>
          <a:r>
            <a:rPr lang="en-GB" dirty="0"/>
            <a:t>Background and problem summary                                          4</a:t>
          </a:r>
          <a:endParaRPr lang="en-US" dirty="0"/>
        </a:p>
      </dgm:t>
    </dgm:pt>
    <dgm:pt modelId="{CDE0F9B9-F7ED-4556-99C1-A4F3FFA3CBC5}" type="parTrans" cxnId="{2AE62F57-F1E2-49BC-9A6C-00217A7DFC7D}">
      <dgm:prSet/>
      <dgm:spPr/>
      <dgm:t>
        <a:bodyPr/>
        <a:lstStyle/>
        <a:p>
          <a:endParaRPr lang="en-US"/>
        </a:p>
      </dgm:t>
    </dgm:pt>
    <dgm:pt modelId="{1C8B3A8F-E06A-443D-B171-20867D84E661}" type="sibTrans" cxnId="{2AE62F57-F1E2-49BC-9A6C-00217A7DFC7D}">
      <dgm:prSet/>
      <dgm:spPr/>
      <dgm:t>
        <a:bodyPr/>
        <a:lstStyle/>
        <a:p>
          <a:endParaRPr lang="en-US"/>
        </a:p>
      </dgm:t>
    </dgm:pt>
    <dgm:pt modelId="{FA2AEEFD-086E-41DA-9C70-F26876F9E4FA}">
      <dgm:prSet/>
      <dgm:spPr/>
      <dgm:t>
        <a:bodyPr/>
        <a:lstStyle/>
        <a:p>
          <a:r>
            <a:rPr lang="en-GB" dirty="0"/>
            <a:t>Communication Barriers                                                              5</a:t>
          </a:r>
          <a:endParaRPr lang="en-US" dirty="0"/>
        </a:p>
      </dgm:t>
    </dgm:pt>
    <dgm:pt modelId="{653AA5E6-01C7-41CC-A4E8-C853DFE1DBDC}" type="parTrans" cxnId="{0436C8F4-0F7C-4AE1-B0DF-7A14A39B138F}">
      <dgm:prSet/>
      <dgm:spPr/>
      <dgm:t>
        <a:bodyPr/>
        <a:lstStyle/>
        <a:p>
          <a:endParaRPr lang="en-US"/>
        </a:p>
      </dgm:t>
    </dgm:pt>
    <dgm:pt modelId="{46EB6ADA-2B32-4742-8D40-FF9A3E75692A}" type="sibTrans" cxnId="{0436C8F4-0F7C-4AE1-B0DF-7A14A39B138F}">
      <dgm:prSet/>
      <dgm:spPr/>
      <dgm:t>
        <a:bodyPr/>
        <a:lstStyle/>
        <a:p>
          <a:endParaRPr lang="en-US"/>
        </a:p>
      </dgm:t>
    </dgm:pt>
    <dgm:pt modelId="{24F9AD58-921A-43A4-8BC2-2929126285D4}">
      <dgm:prSet/>
      <dgm:spPr/>
      <dgm:t>
        <a:bodyPr/>
        <a:lstStyle/>
        <a:p>
          <a:r>
            <a:rPr lang="en-GB" dirty="0"/>
            <a:t>Shannon and weaver Theoretical framework                          6</a:t>
          </a:r>
          <a:endParaRPr lang="en-US" dirty="0"/>
        </a:p>
      </dgm:t>
    </dgm:pt>
    <dgm:pt modelId="{0ACE7F88-7CD2-4637-97E5-25C3C98FE084}" type="parTrans" cxnId="{237BB699-61C3-459D-9108-46BA5EAB21C4}">
      <dgm:prSet/>
      <dgm:spPr/>
      <dgm:t>
        <a:bodyPr/>
        <a:lstStyle/>
        <a:p>
          <a:endParaRPr lang="en-US"/>
        </a:p>
      </dgm:t>
    </dgm:pt>
    <dgm:pt modelId="{0927779C-B919-49B7-811C-05B716EE844D}" type="sibTrans" cxnId="{237BB699-61C3-459D-9108-46BA5EAB21C4}">
      <dgm:prSet/>
      <dgm:spPr/>
      <dgm:t>
        <a:bodyPr/>
        <a:lstStyle/>
        <a:p>
          <a:endParaRPr lang="en-US"/>
        </a:p>
      </dgm:t>
    </dgm:pt>
    <dgm:pt modelId="{9D69DF58-05A5-4C1D-B0F8-2519199DD4E5}">
      <dgm:prSet/>
      <dgm:spPr/>
      <dgm:t>
        <a:bodyPr/>
        <a:lstStyle/>
        <a:p>
          <a:r>
            <a:rPr lang="en-GB" dirty="0"/>
            <a:t>Berol's SMCR Model                                                                     7</a:t>
          </a:r>
          <a:endParaRPr lang="en-US" dirty="0"/>
        </a:p>
      </dgm:t>
    </dgm:pt>
    <dgm:pt modelId="{0D290648-CA31-429C-BC66-08F12D4B09A9}" type="parTrans" cxnId="{9482C458-5C0C-400C-A60F-F369C7A95D65}">
      <dgm:prSet/>
      <dgm:spPr/>
      <dgm:t>
        <a:bodyPr/>
        <a:lstStyle/>
        <a:p>
          <a:endParaRPr lang="en-US"/>
        </a:p>
      </dgm:t>
    </dgm:pt>
    <dgm:pt modelId="{E4BCB4EB-FF89-45B9-B5CE-AF457EA8E7E9}" type="sibTrans" cxnId="{9482C458-5C0C-400C-A60F-F369C7A95D65}">
      <dgm:prSet/>
      <dgm:spPr/>
      <dgm:t>
        <a:bodyPr/>
        <a:lstStyle/>
        <a:p>
          <a:endParaRPr lang="en-US"/>
        </a:p>
      </dgm:t>
    </dgm:pt>
    <dgm:pt modelId="{3166A549-EB7C-4656-AE86-E40928A47600}">
      <dgm:prSet/>
      <dgm:spPr/>
      <dgm:t>
        <a:bodyPr/>
        <a:lstStyle/>
        <a:p>
          <a:r>
            <a:rPr lang="en-GB" dirty="0"/>
            <a:t>Schramm Theoretical framework                                               8</a:t>
          </a:r>
          <a:endParaRPr lang="en-US" dirty="0"/>
        </a:p>
      </dgm:t>
    </dgm:pt>
    <dgm:pt modelId="{C23D19BD-F6C4-46C1-99D7-2CD860F93F79}" type="parTrans" cxnId="{3C74FFB8-7C96-48A2-AFB7-A12A855F5B3C}">
      <dgm:prSet/>
      <dgm:spPr/>
      <dgm:t>
        <a:bodyPr/>
        <a:lstStyle/>
        <a:p>
          <a:endParaRPr lang="en-US"/>
        </a:p>
      </dgm:t>
    </dgm:pt>
    <dgm:pt modelId="{9BB047D3-98D4-4643-ABB9-46AF290F960D}" type="sibTrans" cxnId="{3C74FFB8-7C96-48A2-AFB7-A12A855F5B3C}">
      <dgm:prSet/>
      <dgm:spPr/>
      <dgm:t>
        <a:bodyPr/>
        <a:lstStyle/>
        <a:p>
          <a:endParaRPr lang="en-US"/>
        </a:p>
      </dgm:t>
    </dgm:pt>
    <dgm:pt modelId="{6478A41F-9DFB-4F45-97A6-B4932B323EE9}">
      <dgm:prSet/>
      <dgm:spPr/>
      <dgm:t>
        <a:bodyPr/>
        <a:lstStyle/>
        <a:p>
          <a:r>
            <a:rPr lang="en-GB" dirty="0"/>
            <a:t>Impact of communication barriers                                             9</a:t>
          </a:r>
          <a:endParaRPr lang="en-US" dirty="0"/>
        </a:p>
      </dgm:t>
    </dgm:pt>
    <dgm:pt modelId="{1518B092-3D99-423E-BD57-3A1AEFB81741}" type="parTrans" cxnId="{D742B96E-BF6C-4F52-852A-DF8A4B2E10B1}">
      <dgm:prSet/>
      <dgm:spPr/>
      <dgm:t>
        <a:bodyPr/>
        <a:lstStyle/>
        <a:p>
          <a:endParaRPr lang="en-US"/>
        </a:p>
      </dgm:t>
    </dgm:pt>
    <dgm:pt modelId="{F5647FBA-5F46-439B-B78C-13E47D8E77D1}" type="sibTrans" cxnId="{D742B96E-BF6C-4F52-852A-DF8A4B2E10B1}">
      <dgm:prSet/>
      <dgm:spPr/>
      <dgm:t>
        <a:bodyPr/>
        <a:lstStyle/>
        <a:p>
          <a:endParaRPr lang="en-US"/>
        </a:p>
      </dgm:t>
    </dgm:pt>
    <dgm:pt modelId="{F3C9480D-6DB3-4E94-A249-81F739B13CDB}">
      <dgm:prSet/>
      <dgm:spPr/>
      <dgm:t>
        <a:bodyPr/>
        <a:lstStyle/>
        <a:p>
          <a:r>
            <a:rPr lang="en-GB" dirty="0"/>
            <a:t>Recommendations                                                                       10</a:t>
          </a:r>
          <a:endParaRPr lang="en-US" dirty="0"/>
        </a:p>
      </dgm:t>
    </dgm:pt>
    <dgm:pt modelId="{E1D848C5-7865-4986-AB66-81804B209ADF}" type="parTrans" cxnId="{D4AFBCCA-774F-45A0-B460-92BA59FA7D12}">
      <dgm:prSet/>
      <dgm:spPr/>
      <dgm:t>
        <a:bodyPr/>
        <a:lstStyle/>
        <a:p>
          <a:endParaRPr lang="en-US"/>
        </a:p>
      </dgm:t>
    </dgm:pt>
    <dgm:pt modelId="{1B3D1FBA-C334-4212-90F3-A52633882FEA}" type="sibTrans" cxnId="{D4AFBCCA-774F-45A0-B460-92BA59FA7D12}">
      <dgm:prSet/>
      <dgm:spPr/>
      <dgm:t>
        <a:bodyPr/>
        <a:lstStyle/>
        <a:p>
          <a:endParaRPr lang="en-US"/>
        </a:p>
      </dgm:t>
    </dgm:pt>
    <dgm:pt modelId="{24AB5BA5-B45D-403D-9988-5B129F87C950}">
      <dgm:prSet/>
      <dgm:spPr/>
      <dgm:t>
        <a:bodyPr/>
        <a:lstStyle/>
        <a:p>
          <a:r>
            <a:rPr lang="en-GB" dirty="0"/>
            <a:t>Conclusion                                                                                     11</a:t>
          </a:r>
          <a:endParaRPr lang="en-US" dirty="0"/>
        </a:p>
      </dgm:t>
    </dgm:pt>
    <dgm:pt modelId="{45CCD1E1-2E83-4E34-879A-0EBA9E0D43DE}" type="parTrans" cxnId="{337925AB-B169-458F-A66F-E859F0477120}">
      <dgm:prSet/>
      <dgm:spPr/>
      <dgm:t>
        <a:bodyPr/>
        <a:lstStyle/>
        <a:p>
          <a:endParaRPr lang="en-US"/>
        </a:p>
      </dgm:t>
    </dgm:pt>
    <dgm:pt modelId="{83767A39-AB79-449A-9169-A34E09BA8E29}" type="sibTrans" cxnId="{337925AB-B169-458F-A66F-E859F0477120}">
      <dgm:prSet/>
      <dgm:spPr/>
      <dgm:t>
        <a:bodyPr/>
        <a:lstStyle/>
        <a:p>
          <a:endParaRPr lang="en-US"/>
        </a:p>
      </dgm:t>
    </dgm:pt>
    <dgm:pt modelId="{22300200-F818-4BD5-91D2-80F0BF72513C}">
      <dgm:prSet/>
      <dgm:spPr/>
      <dgm:t>
        <a:bodyPr/>
        <a:lstStyle/>
        <a:p>
          <a:r>
            <a:rPr lang="en-GB" dirty="0"/>
            <a:t>Reference list                                                                                 12</a:t>
          </a:r>
          <a:endParaRPr lang="en-US" dirty="0"/>
        </a:p>
      </dgm:t>
    </dgm:pt>
    <dgm:pt modelId="{23E68DF3-E48A-4B22-A4F6-DDE64C40CF1D}" type="parTrans" cxnId="{7C5E0559-0C35-4C46-99D1-7529B7241C57}">
      <dgm:prSet/>
      <dgm:spPr/>
      <dgm:t>
        <a:bodyPr/>
        <a:lstStyle/>
        <a:p>
          <a:endParaRPr lang="en-US"/>
        </a:p>
      </dgm:t>
    </dgm:pt>
    <dgm:pt modelId="{F711CC65-540F-40F6-AEB0-6AC525308323}" type="sibTrans" cxnId="{7C5E0559-0C35-4C46-99D1-7529B7241C57}">
      <dgm:prSet/>
      <dgm:spPr/>
      <dgm:t>
        <a:bodyPr/>
        <a:lstStyle/>
        <a:p>
          <a:endParaRPr lang="en-US"/>
        </a:p>
      </dgm:t>
    </dgm:pt>
    <dgm:pt modelId="{DF7ED7FD-03E0-4693-903F-89F9DE29FC39}" type="pres">
      <dgm:prSet presAssocID="{4FA8551B-D88E-4845-9B2B-C795ACE06C3C}" presName="vert0" presStyleCnt="0">
        <dgm:presLayoutVars>
          <dgm:dir/>
          <dgm:animOne val="branch"/>
          <dgm:animLvl val="lvl"/>
        </dgm:presLayoutVars>
      </dgm:prSet>
      <dgm:spPr/>
    </dgm:pt>
    <dgm:pt modelId="{EB769F6F-8723-4023-90B1-6F120480A06B}" type="pres">
      <dgm:prSet presAssocID="{E1B5D7E4-DEAC-4DEA-B12D-732FAEC6C530}" presName="thickLine" presStyleLbl="alignNode1" presStyleIdx="0" presStyleCnt="11"/>
      <dgm:spPr/>
    </dgm:pt>
    <dgm:pt modelId="{24FA4898-F213-4DA5-BA84-10EE7D50AEF2}" type="pres">
      <dgm:prSet presAssocID="{E1B5D7E4-DEAC-4DEA-B12D-732FAEC6C530}" presName="horz1" presStyleCnt="0"/>
      <dgm:spPr/>
    </dgm:pt>
    <dgm:pt modelId="{96D3C45C-C25F-4C5A-8DED-86904D9DFC0E}" type="pres">
      <dgm:prSet presAssocID="{E1B5D7E4-DEAC-4DEA-B12D-732FAEC6C530}" presName="tx1" presStyleLbl="revTx" presStyleIdx="0" presStyleCnt="11"/>
      <dgm:spPr/>
    </dgm:pt>
    <dgm:pt modelId="{EF737AB9-4113-47F6-81B1-1E74AB2FB284}" type="pres">
      <dgm:prSet presAssocID="{E1B5D7E4-DEAC-4DEA-B12D-732FAEC6C530}" presName="vert1" presStyleCnt="0"/>
      <dgm:spPr/>
    </dgm:pt>
    <dgm:pt modelId="{D0F3D3AB-5E7F-4A21-A6E4-7CB3E39686DF}" type="pres">
      <dgm:prSet presAssocID="{D3FB3BDA-8E84-4AA4-9DC3-B1011F443FEA}" presName="thickLine" presStyleLbl="alignNode1" presStyleIdx="1" presStyleCnt="11"/>
      <dgm:spPr/>
    </dgm:pt>
    <dgm:pt modelId="{B15BCF49-79B4-4A26-9FD9-8B7D7157122B}" type="pres">
      <dgm:prSet presAssocID="{D3FB3BDA-8E84-4AA4-9DC3-B1011F443FEA}" presName="horz1" presStyleCnt="0"/>
      <dgm:spPr/>
    </dgm:pt>
    <dgm:pt modelId="{7CE9A6EE-D3B4-4FF8-94F7-E26ECF72C75D}" type="pres">
      <dgm:prSet presAssocID="{D3FB3BDA-8E84-4AA4-9DC3-B1011F443FEA}" presName="tx1" presStyleLbl="revTx" presStyleIdx="1" presStyleCnt="11"/>
      <dgm:spPr/>
    </dgm:pt>
    <dgm:pt modelId="{41FF6872-7850-4866-AECE-9376446687AE}" type="pres">
      <dgm:prSet presAssocID="{D3FB3BDA-8E84-4AA4-9DC3-B1011F443FEA}" presName="vert1" presStyleCnt="0"/>
      <dgm:spPr/>
    </dgm:pt>
    <dgm:pt modelId="{C5917750-36DA-43B8-9BAB-865F567F5CE3}" type="pres">
      <dgm:prSet presAssocID="{2A0BF9AE-C517-4AE0-BACB-7573361FF3BE}" presName="thickLine" presStyleLbl="alignNode1" presStyleIdx="2" presStyleCnt="11"/>
      <dgm:spPr/>
    </dgm:pt>
    <dgm:pt modelId="{FAEC372C-1445-479C-9446-80A9A10A4A0A}" type="pres">
      <dgm:prSet presAssocID="{2A0BF9AE-C517-4AE0-BACB-7573361FF3BE}" presName="horz1" presStyleCnt="0"/>
      <dgm:spPr/>
    </dgm:pt>
    <dgm:pt modelId="{21D587E9-3888-4271-BCDF-4C973B8C0D5B}" type="pres">
      <dgm:prSet presAssocID="{2A0BF9AE-C517-4AE0-BACB-7573361FF3BE}" presName="tx1" presStyleLbl="revTx" presStyleIdx="2" presStyleCnt="11"/>
      <dgm:spPr/>
    </dgm:pt>
    <dgm:pt modelId="{F1238016-FC60-4DA8-843F-45152AF638D7}" type="pres">
      <dgm:prSet presAssocID="{2A0BF9AE-C517-4AE0-BACB-7573361FF3BE}" presName="vert1" presStyleCnt="0"/>
      <dgm:spPr/>
    </dgm:pt>
    <dgm:pt modelId="{0D0E028F-70A1-4529-B751-017BFD0C2D70}" type="pres">
      <dgm:prSet presAssocID="{FA2AEEFD-086E-41DA-9C70-F26876F9E4FA}" presName="thickLine" presStyleLbl="alignNode1" presStyleIdx="3" presStyleCnt="11"/>
      <dgm:spPr/>
    </dgm:pt>
    <dgm:pt modelId="{0DD90E88-CC5A-4001-8E1C-7D48BD3F3F70}" type="pres">
      <dgm:prSet presAssocID="{FA2AEEFD-086E-41DA-9C70-F26876F9E4FA}" presName="horz1" presStyleCnt="0"/>
      <dgm:spPr/>
    </dgm:pt>
    <dgm:pt modelId="{00EB0E79-A96A-4A0D-98BA-8A7920AFBFD7}" type="pres">
      <dgm:prSet presAssocID="{FA2AEEFD-086E-41DA-9C70-F26876F9E4FA}" presName="tx1" presStyleLbl="revTx" presStyleIdx="3" presStyleCnt="11"/>
      <dgm:spPr/>
    </dgm:pt>
    <dgm:pt modelId="{A19803C3-A015-471F-A77F-5528AD9AADCC}" type="pres">
      <dgm:prSet presAssocID="{FA2AEEFD-086E-41DA-9C70-F26876F9E4FA}" presName="vert1" presStyleCnt="0"/>
      <dgm:spPr/>
    </dgm:pt>
    <dgm:pt modelId="{44D1E50C-B8A5-4E57-B169-686D908B4989}" type="pres">
      <dgm:prSet presAssocID="{24F9AD58-921A-43A4-8BC2-2929126285D4}" presName="thickLine" presStyleLbl="alignNode1" presStyleIdx="4" presStyleCnt="11"/>
      <dgm:spPr/>
    </dgm:pt>
    <dgm:pt modelId="{9D65A11D-2D33-4F88-AE33-15672A678D67}" type="pres">
      <dgm:prSet presAssocID="{24F9AD58-921A-43A4-8BC2-2929126285D4}" presName="horz1" presStyleCnt="0"/>
      <dgm:spPr/>
    </dgm:pt>
    <dgm:pt modelId="{240946FE-3219-4E5A-8F9D-B196D2788E69}" type="pres">
      <dgm:prSet presAssocID="{24F9AD58-921A-43A4-8BC2-2929126285D4}" presName="tx1" presStyleLbl="revTx" presStyleIdx="4" presStyleCnt="11"/>
      <dgm:spPr/>
    </dgm:pt>
    <dgm:pt modelId="{5D0BFF92-AC06-4279-A750-6D8088C182A7}" type="pres">
      <dgm:prSet presAssocID="{24F9AD58-921A-43A4-8BC2-2929126285D4}" presName="vert1" presStyleCnt="0"/>
      <dgm:spPr/>
    </dgm:pt>
    <dgm:pt modelId="{5E65ED20-5955-4B3D-8D66-388857852293}" type="pres">
      <dgm:prSet presAssocID="{9D69DF58-05A5-4C1D-B0F8-2519199DD4E5}" presName="thickLine" presStyleLbl="alignNode1" presStyleIdx="5" presStyleCnt="11"/>
      <dgm:spPr/>
    </dgm:pt>
    <dgm:pt modelId="{3C21E694-D6BB-490B-BFDB-1347ECF2C90F}" type="pres">
      <dgm:prSet presAssocID="{9D69DF58-05A5-4C1D-B0F8-2519199DD4E5}" presName="horz1" presStyleCnt="0"/>
      <dgm:spPr/>
    </dgm:pt>
    <dgm:pt modelId="{B94EA242-209D-4441-9494-81F3A1A859E0}" type="pres">
      <dgm:prSet presAssocID="{9D69DF58-05A5-4C1D-B0F8-2519199DD4E5}" presName="tx1" presStyleLbl="revTx" presStyleIdx="5" presStyleCnt="11"/>
      <dgm:spPr/>
    </dgm:pt>
    <dgm:pt modelId="{7AE9DE58-B120-4F12-A560-84D866F1A121}" type="pres">
      <dgm:prSet presAssocID="{9D69DF58-05A5-4C1D-B0F8-2519199DD4E5}" presName="vert1" presStyleCnt="0"/>
      <dgm:spPr/>
    </dgm:pt>
    <dgm:pt modelId="{365884CA-6A25-4085-B40D-2AA7E43635C6}" type="pres">
      <dgm:prSet presAssocID="{3166A549-EB7C-4656-AE86-E40928A47600}" presName="thickLine" presStyleLbl="alignNode1" presStyleIdx="6" presStyleCnt="11"/>
      <dgm:spPr/>
    </dgm:pt>
    <dgm:pt modelId="{510F4B74-387B-49C9-A8FB-169B55371742}" type="pres">
      <dgm:prSet presAssocID="{3166A549-EB7C-4656-AE86-E40928A47600}" presName="horz1" presStyleCnt="0"/>
      <dgm:spPr/>
    </dgm:pt>
    <dgm:pt modelId="{ED9FC9C8-2F7A-4FA4-AF8D-30EF3340749F}" type="pres">
      <dgm:prSet presAssocID="{3166A549-EB7C-4656-AE86-E40928A47600}" presName="tx1" presStyleLbl="revTx" presStyleIdx="6" presStyleCnt="11"/>
      <dgm:spPr/>
    </dgm:pt>
    <dgm:pt modelId="{8F00205B-2362-407A-8344-EB9BB551E64A}" type="pres">
      <dgm:prSet presAssocID="{3166A549-EB7C-4656-AE86-E40928A47600}" presName="vert1" presStyleCnt="0"/>
      <dgm:spPr/>
    </dgm:pt>
    <dgm:pt modelId="{15EBA383-7B23-4866-8F5A-1B2AAEECEFD4}" type="pres">
      <dgm:prSet presAssocID="{6478A41F-9DFB-4F45-97A6-B4932B323EE9}" presName="thickLine" presStyleLbl="alignNode1" presStyleIdx="7" presStyleCnt="11"/>
      <dgm:spPr/>
    </dgm:pt>
    <dgm:pt modelId="{6CCB1FEA-51FC-437C-B50F-17A3029EB5AA}" type="pres">
      <dgm:prSet presAssocID="{6478A41F-9DFB-4F45-97A6-B4932B323EE9}" presName="horz1" presStyleCnt="0"/>
      <dgm:spPr/>
    </dgm:pt>
    <dgm:pt modelId="{6AF39F61-C25F-4531-9B69-8333F748CA74}" type="pres">
      <dgm:prSet presAssocID="{6478A41F-9DFB-4F45-97A6-B4932B323EE9}" presName="tx1" presStyleLbl="revTx" presStyleIdx="7" presStyleCnt="11"/>
      <dgm:spPr/>
    </dgm:pt>
    <dgm:pt modelId="{9C412D33-D843-46A0-BCE3-B43AAD6F66BE}" type="pres">
      <dgm:prSet presAssocID="{6478A41F-9DFB-4F45-97A6-B4932B323EE9}" presName="vert1" presStyleCnt="0"/>
      <dgm:spPr/>
    </dgm:pt>
    <dgm:pt modelId="{D30F3DF2-CA3A-444F-BD0B-189352A17067}" type="pres">
      <dgm:prSet presAssocID="{F3C9480D-6DB3-4E94-A249-81F739B13CDB}" presName="thickLine" presStyleLbl="alignNode1" presStyleIdx="8" presStyleCnt="11"/>
      <dgm:spPr/>
    </dgm:pt>
    <dgm:pt modelId="{5733258C-3DE2-4081-A5CD-F1189B4A0C39}" type="pres">
      <dgm:prSet presAssocID="{F3C9480D-6DB3-4E94-A249-81F739B13CDB}" presName="horz1" presStyleCnt="0"/>
      <dgm:spPr/>
    </dgm:pt>
    <dgm:pt modelId="{D18B6D43-A0B0-47A9-B34E-AC1F0176DBEF}" type="pres">
      <dgm:prSet presAssocID="{F3C9480D-6DB3-4E94-A249-81F739B13CDB}" presName="tx1" presStyleLbl="revTx" presStyleIdx="8" presStyleCnt="11"/>
      <dgm:spPr/>
    </dgm:pt>
    <dgm:pt modelId="{29B2E4C4-B855-49FF-8FA8-9B24C57894A9}" type="pres">
      <dgm:prSet presAssocID="{F3C9480D-6DB3-4E94-A249-81F739B13CDB}" presName="vert1" presStyleCnt="0"/>
      <dgm:spPr/>
    </dgm:pt>
    <dgm:pt modelId="{E6E5A790-E1B4-41EA-96AD-0F053941EF00}" type="pres">
      <dgm:prSet presAssocID="{24AB5BA5-B45D-403D-9988-5B129F87C950}" presName="thickLine" presStyleLbl="alignNode1" presStyleIdx="9" presStyleCnt="11"/>
      <dgm:spPr/>
    </dgm:pt>
    <dgm:pt modelId="{0E6F5A18-4900-4961-BFBD-509C97853ECC}" type="pres">
      <dgm:prSet presAssocID="{24AB5BA5-B45D-403D-9988-5B129F87C950}" presName="horz1" presStyleCnt="0"/>
      <dgm:spPr/>
    </dgm:pt>
    <dgm:pt modelId="{8576A5E7-070C-4227-9E8A-43D099E5D6E6}" type="pres">
      <dgm:prSet presAssocID="{24AB5BA5-B45D-403D-9988-5B129F87C950}" presName="tx1" presStyleLbl="revTx" presStyleIdx="9" presStyleCnt="11"/>
      <dgm:spPr/>
    </dgm:pt>
    <dgm:pt modelId="{9E6C33C7-CE08-4839-B24C-BA61CFB541B0}" type="pres">
      <dgm:prSet presAssocID="{24AB5BA5-B45D-403D-9988-5B129F87C950}" presName="vert1" presStyleCnt="0"/>
      <dgm:spPr/>
    </dgm:pt>
    <dgm:pt modelId="{2D86BBCF-39C6-432A-900B-AD10EF7E3A77}" type="pres">
      <dgm:prSet presAssocID="{22300200-F818-4BD5-91D2-80F0BF72513C}" presName="thickLine" presStyleLbl="alignNode1" presStyleIdx="10" presStyleCnt="11"/>
      <dgm:spPr/>
    </dgm:pt>
    <dgm:pt modelId="{9E65F674-BB55-442D-A3A4-D07F5A826687}" type="pres">
      <dgm:prSet presAssocID="{22300200-F818-4BD5-91D2-80F0BF72513C}" presName="horz1" presStyleCnt="0"/>
      <dgm:spPr/>
    </dgm:pt>
    <dgm:pt modelId="{7FA0B6C5-5578-46BE-AFBB-01623EE3432E}" type="pres">
      <dgm:prSet presAssocID="{22300200-F818-4BD5-91D2-80F0BF72513C}" presName="tx1" presStyleLbl="revTx" presStyleIdx="10" presStyleCnt="11"/>
      <dgm:spPr/>
    </dgm:pt>
    <dgm:pt modelId="{32790186-942F-49C3-A6E4-F6085E8B98DA}" type="pres">
      <dgm:prSet presAssocID="{22300200-F818-4BD5-91D2-80F0BF72513C}" presName="vert1" presStyleCnt="0"/>
      <dgm:spPr/>
    </dgm:pt>
  </dgm:ptLst>
  <dgm:cxnLst>
    <dgm:cxn modelId="{F2E8980F-D761-4ED9-BEAB-2722E4D40A59}" type="presOf" srcId="{4FA8551B-D88E-4845-9B2B-C795ACE06C3C}" destId="{DF7ED7FD-03E0-4693-903F-89F9DE29FC39}" srcOrd="0" destOrd="0" presId="urn:microsoft.com/office/officeart/2008/layout/LinedList"/>
    <dgm:cxn modelId="{91DCAC21-89B2-4E1C-9ABF-E33C465C16CC}" srcId="{4FA8551B-D88E-4845-9B2B-C795ACE06C3C}" destId="{E1B5D7E4-DEAC-4DEA-B12D-732FAEC6C530}" srcOrd="0" destOrd="0" parTransId="{00DDCE16-DC1B-4CF5-BFD3-C2FDA6C7902C}" sibTransId="{DBCADAE7-D008-4CDD-A85F-907D6AB84A72}"/>
    <dgm:cxn modelId="{D8871E29-1A71-45E6-B2B1-45BD779BE1EF}" type="presOf" srcId="{D3FB3BDA-8E84-4AA4-9DC3-B1011F443FEA}" destId="{7CE9A6EE-D3B4-4FF8-94F7-E26ECF72C75D}" srcOrd="0" destOrd="0" presId="urn:microsoft.com/office/officeart/2008/layout/LinedList"/>
    <dgm:cxn modelId="{E87A5D5E-4204-4805-9869-19A51AD670C2}" type="presOf" srcId="{E1B5D7E4-DEAC-4DEA-B12D-732FAEC6C530}" destId="{96D3C45C-C25F-4C5A-8DED-86904D9DFC0E}" srcOrd="0" destOrd="0" presId="urn:microsoft.com/office/officeart/2008/layout/LinedList"/>
    <dgm:cxn modelId="{B13A9142-2F3D-4BDC-8293-C3ACADAF7876}" type="presOf" srcId="{FA2AEEFD-086E-41DA-9C70-F26876F9E4FA}" destId="{00EB0E79-A96A-4A0D-98BA-8A7920AFBFD7}" srcOrd="0" destOrd="0" presId="urn:microsoft.com/office/officeart/2008/layout/LinedList"/>
    <dgm:cxn modelId="{F08E334C-4BD0-43A3-8959-F81B3A3B0022}" type="presOf" srcId="{9D69DF58-05A5-4C1D-B0F8-2519199DD4E5}" destId="{B94EA242-209D-4441-9494-81F3A1A859E0}" srcOrd="0" destOrd="0" presId="urn:microsoft.com/office/officeart/2008/layout/LinedList"/>
    <dgm:cxn modelId="{D742B96E-BF6C-4F52-852A-DF8A4B2E10B1}" srcId="{4FA8551B-D88E-4845-9B2B-C795ACE06C3C}" destId="{6478A41F-9DFB-4F45-97A6-B4932B323EE9}" srcOrd="7" destOrd="0" parTransId="{1518B092-3D99-423E-BD57-3A1AEFB81741}" sibTransId="{F5647FBA-5F46-439B-B78C-13E47D8E77D1}"/>
    <dgm:cxn modelId="{B65B1256-1B9C-4173-9304-8735B6A9A495}" srcId="{4FA8551B-D88E-4845-9B2B-C795ACE06C3C}" destId="{D3FB3BDA-8E84-4AA4-9DC3-B1011F443FEA}" srcOrd="1" destOrd="0" parTransId="{0C6B58F6-638F-401B-91F9-5EE29F3A647C}" sibTransId="{4A517480-1EF7-453F-A81A-D57CBB981B3A}"/>
    <dgm:cxn modelId="{2AE62F57-F1E2-49BC-9A6C-00217A7DFC7D}" srcId="{4FA8551B-D88E-4845-9B2B-C795ACE06C3C}" destId="{2A0BF9AE-C517-4AE0-BACB-7573361FF3BE}" srcOrd="2" destOrd="0" parTransId="{CDE0F9B9-F7ED-4556-99C1-A4F3FFA3CBC5}" sibTransId="{1C8B3A8F-E06A-443D-B171-20867D84E661}"/>
    <dgm:cxn modelId="{F660A778-8B5B-4D5A-B1F6-B1772AAEE3E2}" type="presOf" srcId="{2A0BF9AE-C517-4AE0-BACB-7573361FF3BE}" destId="{21D587E9-3888-4271-BCDF-4C973B8C0D5B}" srcOrd="0" destOrd="0" presId="urn:microsoft.com/office/officeart/2008/layout/LinedList"/>
    <dgm:cxn modelId="{9482C458-5C0C-400C-A60F-F369C7A95D65}" srcId="{4FA8551B-D88E-4845-9B2B-C795ACE06C3C}" destId="{9D69DF58-05A5-4C1D-B0F8-2519199DD4E5}" srcOrd="5" destOrd="0" parTransId="{0D290648-CA31-429C-BC66-08F12D4B09A9}" sibTransId="{E4BCB4EB-FF89-45B9-B5CE-AF457EA8E7E9}"/>
    <dgm:cxn modelId="{7C5E0559-0C35-4C46-99D1-7529B7241C57}" srcId="{4FA8551B-D88E-4845-9B2B-C795ACE06C3C}" destId="{22300200-F818-4BD5-91D2-80F0BF72513C}" srcOrd="10" destOrd="0" parTransId="{23E68DF3-E48A-4B22-A4F6-DDE64C40CF1D}" sibTransId="{F711CC65-540F-40F6-AEB0-6AC525308323}"/>
    <dgm:cxn modelId="{237BB699-61C3-459D-9108-46BA5EAB21C4}" srcId="{4FA8551B-D88E-4845-9B2B-C795ACE06C3C}" destId="{24F9AD58-921A-43A4-8BC2-2929126285D4}" srcOrd="4" destOrd="0" parTransId="{0ACE7F88-7CD2-4637-97E5-25C3C98FE084}" sibTransId="{0927779C-B919-49B7-811C-05B716EE844D}"/>
    <dgm:cxn modelId="{616DEDA3-2BBF-431E-8CD9-2F8AF5554438}" type="presOf" srcId="{6478A41F-9DFB-4F45-97A6-B4932B323EE9}" destId="{6AF39F61-C25F-4531-9B69-8333F748CA74}" srcOrd="0" destOrd="0" presId="urn:microsoft.com/office/officeart/2008/layout/LinedList"/>
    <dgm:cxn modelId="{6E79D2A9-4180-4E6A-B725-2C3500AE2EC0}" type="presOf" srcId="{22300200-F818-4BD5-91D2-80F0BF72513C}" destId="{7FA0B6C5-5578-46BE-AFBB-01623EE3432E}" srcOrd="0" destOrd="0" presId="urn:microsoft.com/office/officeart/2008/layout/LinedList"/>
    <dgm:cxn modelId="{337925AB-B169-458F-A66F-E859F0477120}" srcId="{4FA8551B-D88E-4845-9B2B-C795ACE06C3C}" destId="{24AB5BA5-B45D-403D-9988-5B129F87C950}" srcOrd="9" destOrd="0" parTransId="{45CCD1E1-2E83-4E34-879A-0EBA9E0D43DE}" sibTransId="{83767A39-AB79-449A-9169-A34E09BA8E29}"/>
    <dgm:cxn modelId="{2F13E2B5-4BA1-4692-B386-188BEF1A981B}" type="presOf" srcId="{24AB5BA5-B45D-403D-9988-5B129F87C950}" destId="{8576A5E7-070C-4227-9E8A-43D099E5D6E6}" srcOrd="0" destOrd="0" presId="urn:microsoft.com/office/officeart/2008/layout/LinedList"/>
    <dgm:cxn modelId="{3C74FFB8-7C96-48A2-AFB7-A12A855F5B3C}" srcId="{4FA8551B-D88E-4845-9B2B-C795ACE06C3C}" destId="{3166A549-EB7C-4656-AE86-E40928A47600}" srcOrd="6" destOrd="0" parTransId="{C23D19BD-F6C4-46C1-99D7-2CD860F93F79}" sibTransId="{9BB047D3-98D4-4643-ABB9-46AF290F960D}"/>
    <dgm:cxn modelId="{5DD4BEC6-B100-4F80-9449-9DAD8F1A4B8C}" type="presOf" srcId="{3166A549-EB7C-4656-AE86-E40928A47600}" destId="{ED9FC9C8-2F7A-4FA4-AF8D-30EF3340749F}" srcOrd="0" destOrd="0" presId="urn:microsoft.com/office/officeart/2008/layout/LinedList"/>
    <dgm:cxn modelId="{D4AFBCCA-774F-45A0-B460-92BA59FA7D12}" srcId="{4FA8551B-D88E-4845-9B2B-C795ACE06C3C}" destId="{F3C9480D-6DB3-4E94-A249-81F739B13CDB}" srcOrd="8" destOrd="0" parTransId="{E1D848C5-7865-4986-AB66-81804B209ADF}" sibTransId="{1B3D1FBA-C334-4212-90F3-A52633882FEA}"/>
    <dgm:cxn modelId="{490C16F0-B4CC-46F6-87B6-E2A3DB699BDE}" type="presOf" srcId="{F3C9480D-6DB3-4E94-A249-81F739B13CDB}" destId="{D18B6D43-A0B0-47A9-B34E-AC1F0176DBEF}" srcOrd="0" destOrd="0" presId="urn:microsoft.com/office/officeart/2008/layout/LinedList"/>
    <dgm:cxn modelId="{0436C8F4-0F7C-4AE1-B0DF-7A14A39B138F}" srcId="{4FA8551B-D88E-4845-9B2B-C795ACE06C3C}" destId="{FA2AEEFD-086E-41DA-9C70-F26876F9E4FA}" srcOrd="3" destOrd="0" parTransId="{653AA5E6-01C7-41CC-A4E8-C853DFE1DBDC}" sibTransId="{46EB6ADA-2B32-4742-8D40-FF9A3E75692A}"/>
    <dgm:cxn modelId="{8BA7BBF5-A9EE-45D5-8C43-343E9D12FF77}" type="presOf" srcId="{24F9AD58-921A-43A4-8BC2-2929126285D4}" destId="{240946FE-3219-4E5A-8F9D-B196D2788E69}" srcOrd="0" destOrd="0" presId="urn:microsoft.com/office/officeart/2008/layout/LinedList"/>
    <dgm:cxn modelId="{587E608A-36E8-433E-89EC-87520FD59209}" type="presParOf" srcId="{DF7ED7FD-03E0-4693-903F-89F9DE29FC39}" destId="{EB769F6F-8723-4023-90B1-6F120480A06B}" srcOrd="0" destOrd="0" presId="urn:microsoft.com/office/officeart/2008/layout/LinedList"/>
    <dgm:cxn modelId="{5DBE262A-A9EF-4A8D-81B5-250F1EA3C588}" type="presParOf" srcId="{DF7ED7FD-03E0-4693-903F-89F9DE29FC39}" destId="{24FA4898-F213-4DA5-BA84-10EE7D50AEF2}" srcOrd="1" destOrd="0" presId="urn:microsoft.com/office/officeart/2008/layout/LinedList"/>
    <dgm:cxn modelId="{9A2D596A-281B-4C89-978C-8FBCDB868E8B}" type="presParOf" srcId="{24FA4898-F213-4DA5-BA84-10EE7D50AEF2}" destId="{96D3C45C-C25F-4C5A-8DED-86904D9DFC0E}" srcOrd="0" destOrd="0" presId="urn:microsoft.com/office/officeart/2008/layout/LinedList"/>
    <dgm:cxn modelId="{ABC930BF-7783-4371-B70D-66EEB56B7167}" type="presParOf" srcId="{24FA4898-F213-4DA5-BA84-10EE7D50AEF2}" destId="{EF737AB9-4113-47F6-81B1-1E74AB2FB284}" srcOrd="1" destOrd="0" presId="urn:microsoft.com/office/officeart/2008/layout/LinedList"/>
    <dgm:cxn modelId="{175DABCD-E32F-4E38-A467-2C199A2DCB96}" type="presParOf" srcId="{DF7ED7FD-03E0-4693-903F-89F9DE29FC39}" destId="{D0F3D3AB-5E7F-4A21-A6E4-7CB3E39686DF}" srcOrd="2" destOrd="0" presId="urn:microsoft.com/office/officeart/2008/layout/LinedList"/>
    <dgm:cxn modelId="{E3C7E354-CEEB-4F88-9A37-97CF3F30F948}" type="presParOf" srcId="{DF7ED7FD-03E0-4693-903F-89F9DE29FC39}" destId="{B15BCF49-79B4-4A26-9FD9-8B7D7157122B}" srcOrd="3" destOrd="0" presId="urn:microsoft.com/office/officeart/2008/layout/LinedList"/>
    <dgm:cxn modelId="{5221734F-B111-4BC2-BF4B-D465B0C5D183}" type="presParOf" srcId="{B15BCF49-79B4-4A26-9FD9-8B7D7157122B}" destId="{7CE9A6EE-D3B4-4FF8-94F7-E26ECF72C75D}" srcOrd="0" destOrd="0" presId="urn:microsoft.com/office/officeart/2008/layout/LinedList"/>
    <dgm:cxn modelId="{3C124D13-1C5E-4EA8-B2AB-4980F7661E22}" type="presParOf" srcId="{B15BCF49-79B4-4A26-9FD9-8B7D7157122B}" destId="{41FF6872-7850-4866-AECE-9376446687AE}" srcOrd="1" destOrd="0" presId="urn:microsoft.com/office/officeart/2008/layout/LinedList"/>
    <dgm:cxn modelId="{FC1CE572-D36F-4CAF-924B-589E81BBD374}" type="presParOf" srcId="{DF7ED7FD-03E0-4693-903F-89F9DE29FC39}" destId="{C5917750-36DA-43B8-9BAB-865F567F5CE3}" srcOrd="4" destOrd="0" presId="urn:microsoft.com/office/officeart/2008/layout/LinedList"/>
    <dgm:cxn modelId="{B91985EB-0E7B-4289-A8E8-2E72A4DACDF8}" type="presParOf" srcId="{DF7ED7FD-03E0-4693-903F-89F9DE29FC39}" destId="{FAEC372C-1445-479C-9446-80A9A10A4A0A}" srcOrd="5" destOrd="0" presId="urn:microsoft.com/office/officeart/2008/layout/LinedList"/>
    <dgm:cxn modelId="{4B7D9A21-A821-4508-B1CC-A4DD2F8C178C}" type="presParOf" srcId="{FAEC372C-1445-479C-9446-80A9A10A4A0A}" destId="{21D587E9-3888-4271-BCDF-4C973B8C0D5B}" srcOrd="0" destOrd="0" presId="urn:microsoft.com/office/officeart/2008/layout/LinedList"/>
    <dgm:cxn modelId="{44CC17B7-F7C4-47F6-9E88-2189BF4B1D71}" type="presParOf" srcId="{FAEC372C-1445-479C-9446-80A9A10A4A0A}" destId="{F1238016-FC60-4DA8-843F-45152AF638D7}" srcOrd="1" destOrd="0" presId="urn:microsoft.com/office/officeart/2008/layout/LinedList"/>
    <dgm:cxn modelId="{7B8A5F45-612B-4870-A45F-A378BF1A0C5D}" type="presParOf" srcId="{DF7ED7FD-03E0-4693-903F-89F9DE29FC39}" destId="{0D0E028F-70A1-4529-B751-017BFD0C2D70}" srcOrd="6" destOrd="0" presId="urn:microsoft.com/office/officeart/2008/layout/LinedList"/>
    <dgm:cxn modelId="{1CE6A0A5-DCEA-4F2F-A3E9-06378D454927}" type="presParOf" srcId="{DF7ED7FD-03E0-4693-903F-89F9DE29FC39}" destId="{0DD90E88-CC5A-4001-8E1C-7D48BD3F3F70}" srcOrd="7" destOrd="0" presId="urn:microsoft.com/office/officeart/2008/layout/LinedList"/>
    <dgm:cxn modelId="{24BC3CBC-537B-4BF3-8C43-6BBE1AFF414A}" type="presParOf" srcId="{0DD90E88-CC5A-4001-8E1C-7D48BD3F3F70}" destId="{00EB0E79-A96A-4A0D-98BA-8A7920AFBFD7}" srcOrd="0" destOrd="0" presId="urn:microsoft.com/office/officeart/2008/layout/LinedList"/>
    <dgm:cxn modelId="{136109F3-BB29-436C-878C-436C953CCF18}" type="presParOf" srcId="{0DD90E88-CC5A-4001-8E1C-7D48BD3F3F70}" destId="{A19803C3-A015-471F-A77F-5528AD9AADCC}" srcOrd="1" destOrd="0" presId="urn:microsoft.com/office/officeart/2008/layout/LinedList"/>
    <dgm:cxn modelId="{354B8723-8F6A-44C4-A788-EFBCFCC09C1D}" type="presParOf" srcId="{DF7ED7FD-03E0-4693-903F-89F9DE29FC39}" destId="{44D1E50C-B8A5-4E57-B169-686D908B4989}" srcOrd="8" destOrd="0" presId="urn:microsoft.com/office/officeart/2008/layout/LinedList"/>
    <dgm:cxn modelId="{70CE6D7D-C45E-4264-A366-246AAD3131A7}" type="presParOf" srcId="{DF7ED7FD-03E0-4693-903F-89F9DE29FC39}" destId="{9D65A11D-2D33-4F88-AE33-15672A678D67}" srcOrd="9" destOrd="0" presId="urn:microsoft.com/office/officeart/2008/layout/LinedList"/>
    <dgm:cxn modelId="{89AE6355-74CE-4B18-BEA2-C4FD404A78D3}" type="presParOf" srcId="{9D65A11D-2D33-4F88-AE33-15672A678D67}" destId="{240946FE-3219-4E5A-8F9D-B196D2788E69}" srcOrd="0" destOrd="0" presId="urn:microsoft.com/office/officeart/2008/layout/LinedList"/>
    <dgm:cxn modelId="{040C530D-C963-4D0A-9641-6417651070DF}" type="presParOf" srcId="{9D65A11D-2D33-4F88-AE33-15672A678D67}" destId="{5D0BFF92-AC06-4279-A750-6D8088C182A7}" srcOrd="1" destOrd="0" presId="urn:microsoft.com/office/officeart/2008/layout/LinedList"/>
    <dgm:cxn modelId="{247803E4-7BA2-422F-AD8A-6340A8363645}" type="presParOf" srcId="{DF7ED7FD-03E0-4693-903F-89F9DE29FC39}" destId="{5E65ED20-5955-4B3D-8D66-388857852293}" srcOrd="10" destOrd="0" presId="urn:microsoft.com/office/officeart/2008/layout/LinedList"/>
    <dgm:cxn modelId="{A035D8C8-06B2-44F0-A094-E4E25A3AF024}" type="presParOf" srcId="{DF7ED7FD-03E0-4693-903F-89F9DE29FC39}" destId="{3C21E694-D6BB-490B-BFDB-1347ECF2C90F}" srcOrd="11" destOrd="0" presId="urn:microsoft.com/office/officeart/2008/layout/LinedList"/>
    <dgm:cxn modelId="{16BA5E68-2351-4F5D-94D8-F802BF66DDD3}" type="presParOf" srcId="{3C21E694-D6BB-490B-BFDB-1347ECF2C90F}" destId="{B94EA242-209D-4441-9494-81F3A1A859E0}" srcOrd="0" destOrd="0" presId="urn:microsoft.com/office/officeart/2008/layout/LinedList"/>
    <dgm:cxn modelId="{5C087977-CDF0-4721-9607-B9B384A3202D}" type="presParOf" srcId="{3C21E694-D6BB-490B-BFDB-1347ECF2C90F}" destId="{7AE9DE58-B120-4F12-A560-84D866F1A121}" srcOrd="1" destOrd="0" presId="urn:microsoft.com/office/officeart/2008/layout/LinedList"/>
    <dgm:cxn modelId="{80ACD661-3EC8-45B4-842D-0545A973EAF9}" type="presParOf" srcId="{DF7ED7FD-03E0-4693-903F-89F9DE29FC39}" destId="{365884CA-6A25-4085-B40D-2AA7E43635C6}" srcOrd="12" destOrd="0" presId="urn:microsoft.com/office/officeart/2008/layout/LinedList"/>
    <dgm:cxn modelId="{A0FFD9F1-AAB1-4769-8793-4D89AD48E389}" type="presParOf" srcId="{DF7ED7FD-03E0-4693-903F-89F9DE29FC39}" destId="{510F4B74-387B-49C9-A8FB-169B55371742}" srcOrd="13" destOrd="0" presId="urn:microsoft.com/office/officeart/2008/layout/LinedList"/>
    <dgm:cxn modelId="{739D3425-DDC4-47CF-888B-D9012BE2D849}" type="presParOf" srcId="{510F4B74-387B-49C9-A8FB-169B55371742}" destId="{ED9FC9C8-2F7A-4FA4-AF8D-30EF3340749F}" srcOrd="0" destOrd="0" presId="urn:microsoft.com/office/officeart/2008/layout/LinedList"/>
    <dgm:cxn modelId="{9AB455A8-F114-4907-95A3-EADD2A53E003}" type="presParOf" srcId="{510F4B74-387B-49C9-A8FB-169B55371742}" destId="{8F00205B-2362-407A-8344-EB9BB551E64A}" srcOrd="1" destOrd="0" presId="urn:microsoft.com/office/officeart/2008/layout/LinedList"/>
    <dgm:cxn modelId="{EA850581-72E1-41C1-B46B-E999DACA4B02}" type="presParOf" srcId="{DF7ED7FD-03E0-4693-903F-89F9DE29FC39}" destId="{15EBA383-7B23-4866-8F5A-1B2AAEECEFD4}" srcOrd="14" destOrd="0" presId="urn:microsoft.com/office/officeart/2008/layout/LinedList"/>
    <dgm:cxn modelId="{B4A06172-21C6-4B76-86FA-EF7DEF8907BE}" type="presParOf" srcId="{DF7ED7FD-03E0-4693-903F-89F9DE29FC39}" destId="{6CCB1FEA-51FC-437C-B50F-17A3029EB5AA}" srcOrd="15" destOrd="0" presId="urn:microsoft.com/office/officeart/2008/layout/LinedList"/>
    <dgm:cxn modelId="{7CF7A878-3CF2-4B97-971B-BCC33DEAB4C3}" type="presParOf" srcId="{6CCB1FEA-51FC-437C-B50F-17A3029EB5AA}" destId="{6AF39F61-C25F-4531-9B69-8333F748CA74}" srcOrd="0" destOrd="0" presId="urn:microsoft.com/office/officeart/2008/layout/LinedList"/>
    <dgm:cxn modelId="{4F3625FE-CA41-436D-8EA7-A0AE752DFE59}" type="presParOf" srcId="{6CCB1FEA-51FC-437C-B50F-17A3029EB5AA}" destId="{9C412D33-D843-46A0-BCE3-B43AAD6F66BE}" srcOrd="1" destOrd="0" presId="urn:microsoft.com/office/officeart/2008/layout/LinedList"/>
    <dgm:cxn modelId="{A331A7ED-B88A-43E0-896C-42E9D6D364B2}" type="presParOf" srcId="{DF7ED7FD-03E0-4693-903F-89F9DE29FC39}" destId="{D30F3DF2-CA3A-444F-BD0B-189352A17067}" srcOrd="16" destOrd="0" presId="urn:microsoft.com/office/officeart/2008/layout/LinedList"/>
    <dgm:cxn modelId="{2F6297BE-D1E2-4A48-84BD-4738053F8BDA}" type="presParOf" srcId="{DF7ED7FD-03E0-4693-903F-89F9DE29FC39}" destId="{5733258C-3DE2-4081-A5CD-F1189B4A0C39}" srcOrd="17" destOrd="0" presId="urn:microsoft.com/office/officeart/2008/layout/LinedList"/>
    <dgm:cxn modelId="{B049D9F6-EE50-4A1D-A974-E8D2A56CE7DA}" type="presParOf" srcId="{5733258C-3DE2-4081-A5CD-F1189B4A0C39}" destId="{D18B6D43-A0B0-47A9-B34E-AC1F0176DBEF}" srcOrd="0" destOrd="0" presId="urn:microsoft.com/office/officeart/2008/layout/LinedList"/>
    <dgm:cxn modelId="{BFA1C274-2F57-4602-9969-2777F9880463}" type="presParOf" srcId="{5733258C-3DE2-4081-A5CD-F1189B4A0C39}" destId="{29B2E4C4-B855-49FF-8FA8-9B24C57894A9}" srcOrd="1" destOrd="0" presId="urn:microsoft.com/office/officeart/2008/layout/LinedList"/>
    <dgm:cxn modelId="{D058DA29-F7CA-4F40-B912-1878E7FFB663}" type="presParOf" srcId="{DF7ED7FD-03E0-4693-903F-89F9DE29FC39}" destId="{E6E5A790-E1B4-41EA-96AD-0F053941EF00}" srcOrd="18" destOrd="0" presId="urn:microsoft.com/office/officeart/2008/layout/LinedList"/>
    <dgm:cxn modelId="{DE577CE7-68AE-4535-99DF-B671EC611F90}" type="presParOf" srcId="{DF7ED7FD-03E0-4693-903F-89F9DE29FC39}" destId="{0E6F5A18-4900-4961-BFBD-509C97853ECC}" srcOrd="19" destOrd="0" presId="urn:microsoft.com/office/officeart/2008/layout/LinedList"/>
    <dgm:cxn modelId="{A6484109-9F90-4984-8D18-5E23AB223548}" type="presParOf" srcId="{0E6F5A18-4900-4961-BFBD-509C97853ECC}" destId="{8576A5E7-070C-4227-9E8A-43D099E5D6E6}" srcOrd="0" destOrd="0" presId="urn:microsoft.com/office/officeart/2008/layout/LinedList"/>
    <dgm:cxn modelId="{A9281F5A-E7CC-4739-9F1B-A64B0AB8D54B}" type="presParOf" srcId="{0E6F5A18-4900-4961-BFBD-509C97853ECC}" destId="{9E6C33C7-CE08-4839-B24C-BA61CFB541B0}" srcOrd="1" destOrd="0" presId="urn:microsoft.com/office/officeart/2008/layout/LinedList"/>
    <dgm:cxn modelId="{AC20AE5E-8BED-49D4-BB5D-BEFB4999E3A3}" type="presParOf" srcId="{DF7ED7FD-03E0-4693-903F-89F9DE29FC39}" destId="{2D86BBCF-39C6-432A-900B-AD10EF7E3A77}" srcOrd="20" destOrd="0" presId="urn:microsoft.com/office/officeart/2008/layout/LinedList"/>
    <dgm:cxn modelId="{748E9F18-C653-4E8E-B3CA-E76285E959C4}" type="presParOf" srcId="{DF7ED7FD-03E0-4693-903F-89F9DE29FC39}" destId="{9E65F674-BB55-442D-A3A4-D07F5A826687}" srcOrd="21" destOrd="0" presId="urn:microsoft.com/office/officeart/2008/layout/LinedList"/>
    <dgm:cxn modelId="{1153FA1E-A558-45C7-84B9-C2B9518B5183}" type="presParOf" srcId="{9E65F674-BB55-442D-A3A4-D07F5A826687}" destId="{7FA0B6C5-5578-46BE-AFBB-01623EE3432E}" srcOrd="0" destOrd="0" presId="urn:microsoft.com/office/officeart/2008/layout/LinedList"/>
    <dgm:cxn modelId="{926C3EBD-FBBE-4818-9DE8-7C0B6B13D56A}" type="presParOf" srcId="{9E65F674-BB55-442D-A3A4-D07F5A826687}" destId="{32790186-942F-49C3-A6E4-F6085E8B98D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6855A5-5B09-4EBC-8F85-B78819370524}" type="doc">
      <dgm:prSet loTypeId="urn:microsoft.com/office/officeart/2005/8/layout/default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32D534A-7869-4C71-A931-4D7339040CF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Overview of Flight Foods Ltd</a:t>
          </a:r>
        </a:p>
      </dgm:t>
    </dgm:pt>
    <dgm:pt modelId="{D1ACF061-0CD3-464B-B4A5-DB2285027C9B}" type="parTrans" cxnId="{67B472FB-A75A-44D6-B90D-8EF8FEB8289A}">
      <dgm:prSet/>
      <dgm:spPr/>
      <dgm:t>
        <a:bodyPr/>
        <a:lstStyle/>
        <a:p>
          <a:endParaRPr lang="en-US"/>
        </a:p>
      </dgm:t>
    </dgm:pt>
    <dgm:pt modelId="{5839D375-7051-4C4B-8EE8-DFE0F78E419F}" type="sibTrans" cxnId="{67B472FB-A75A-44D6-B90D-8EF8FEB8289A}">
      <dgm:prSet/>
      <dgm:spPr/>
      <dgm:t>
        <a:bodyPr/>
        <a:lstStyle/>
        <a:p>
          <a:endParaRPr lang="en-US"/>
        </a:p>
      </dgm:t>
    </dgm:pt>
    <dgm:pt modelId="{A5C58FB8-C5F4-4B27-877B-857E92C485DE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Manufacturer of ready meals for airlines</a:t>
          </a:r>
        </a:p>
      </dgm:t>
    </dgm:pt>
    <dgm:pt modelId="{ABF74E15-DC74-4507-B481-8CF1F5FDA52F}" type="parTrans" cxnId="{169659D1-6D95-47F6-869D-DFE43DBC8F0F}">
      <dgm:prSet/>
      <dgm:spPr/>
      <dgm:t>
        <a:bodyPr/>
        <a:lstStyle/>
        <a:p>
          <a:endParaRPr lang="en-US"/>
        </a:p>
      </dgm:t>
    </dgm:pt>
    <dgm:pt modelId="{4A4D2B3A-AA4F-4204-8612-88D0BF0DCB3D}" type="sibTrans" cxnId="{169659D1-6D95-47F6-869D-DFE43DBC8F0F}">
      <dgm:prSet/>
      <dgm:spPr/>
      <dgm:t>
        <a:bodyPr/>
        <a:lstStyle/>
        <a:p>
          <a:endParaRPr lang="en-US"/>
        </a:p>
      </dgm:t>
    </dgm:pt>
    <dgm:pt modelId="{A06686CB-9593-4521-8651-332D3CE6C325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Purpose</a:t>
          </a:r>
        </a:p>
      </dgm:t>
    </dgm:pt>
    <dgm:pt modelId="{019BFAE9-4437-480B-95BB-FBB3BC465FE4}" type="parTrans" cxnId="{121ADCF4-81A6-455E-A496-52B8C0A66291}">
      <dgm:prSet/>
      <dgm:spPr/>
      <dgm:t>
        <a:bodyPr/>
        <a:lstStyle/>
        <a:p>
          <a:endParaRPr lang="en-US"/>
        </a:p>
      </dgm:t>
    </dgm:pt>
    <dgm:pt modelId="{4E3BF16D-5853-4C82-A5D7-E069D49A9770}" type="sibTrans" cxnId="{121ADCF4-81A6-455E-A496-52B8C0A66291}">
      <dgm:prSet/>
      <dgm:spPr/>
      <dgm:t>
        <a:bodyPr/>
        <a:lstStyle/>
        <a:p>
          <a:endParaRPr lang="en-US"/>
        </a:p>
      </dgm:t>
    </dgm:pt>
    <dgm:pt modelId="{FD4D3625-4CA6-43CE-934D-F0735FB752F8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- Identify communication barriers</a:t>
          </a:r>
        </a:p>
      </dgm:t>
    </dgm:pt>
    <dgm:pt modelId="{0AD43ACC-E777-4DE1-8C2B-F46B584CA1F0}" type="parTrans" cxnId="{F312529F-30A3-4907-8047-835176168B0A}">
      <dgm:prSet/>
      <dgm:spPr/>
      <dgm:t>
        <a:bodyPr/>
        <a:lstStyle/>
        <a:p>
          <a:endParaRPr lang="en-US"/>
        </a:p>
      </dgm:t>
    </dgm:pt>
    <dgm:pt modelId="{B3116B70-EDD8-4C73-A10A-63C2C0A3F87B}" type="sibTrans" cxnId="{F312529F-30A3-4907-8047-835176168B0A}">
      <dgm:prSet/>
      <dgm:spPr/>
      <dgm:t>
        <a:bodyPr/>
        <a:lstStyle/>
        <a:p>
          <a:endParaRPr lang="en-US"/>
        </a:p>
      </dgm:t>
    </dgm:pt>
    <dgm:pt modelId="{38AECFE6-AA0D-4C97-8DF9-63341C4F7E87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- Apply communication theories</a:t>
          </a:r>
        </a:p>
      </dgm:t>
    </dgm:pt>
    <dgm:pt modelId="{54078452-E5E4-4A3A-A334-ACF92F0F6E9F}" type="parTrans" cxnId="{E6975DE8-7CF0-4D1F-8565-625D7F810AB4}">
      <dgm:prSet/>
      <dgm:spPr/>
      <dgm:t>
        <a:bodyPr/>
        <a:lstStyle/>
        <a:p>
          <a:endParaRPr lang="en-US"/>
        </a:p>
      </dgm:t>
    </dgm:pt>
    <dgm:pt modelId="{C62C2A1A-9EFC-4E1B-A034-680AC637EB6C}" type="sibTrans" cxnId="{E6975DE8-7CF0-4D1F-8565-625D7F810AB4}">
      <dgm:prSet/>
      <dgm:spPr/>
      <dgm:t>
        <a:bodyPr/>
        <a:lstStyle/>
        <a:p>
          <a:endParaRPr lang="en-US"/>
        </a:p>
      </dgm:t>
    </dgm:pt>
    <dgm:pt modelId="{084FD911-2F57-41DE-9C92-172602DFCBBB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- Suggest improvements</a:t>
          </a:r>
        </a:p>
      </dgm:t>
    </dgm:pt>
    <dgm:pt modelId="{3168CE96-D17A-47B5-BC7E-355BE398F910}" type="parTrans" cxnId="{12864245-94B3-4A61-8DE8-9F818FCDEED7}">
      <dgm:prSet/>
      <dgm:spPr/>
      <dgm:t>
        <a:bodyPr/>
        <a:lstStyle/>
        <a:p>
          <a:endParaRPr lang="en-US"/>
        </a:p>
      </dgm:t>
    </dgm:pt>
    <dgm:pt modelId="{5453A83F-9AEF-4343-B140-C0BAA14B3813}" type="sibTrans" cxnId="{12864245-94B3-4A61-8DE8-9F818FCDEED7}">
      <dgm:prSet/>
      <dgm:spPr/>
      <dgm:t>
        <a:bodyPr/>
        <a:lstStyle/>
        <a:p>
          <a:endParaRPr lang="en-US"/>
        </a:p>
      </dgm:t>
    </dgm:pt>
    <dgm:pt modelId="{54CDDD63-94FB-415B-90DD-111187B12C3F}" type="pres">
      <dgm:prSet presAssocID="{346855A5-5B09-4EBC-8F85-B78819370524}" presName="diagram" presStyleCnt="0">
        <dgm:presLayoutVars>
          <dgm:dir/>
          <dgm:resizeHandles val="exact"/>
        </dgm:presLayoutVars>
      </dgm:prSet>
      <dgm:spPr/>
    </dgm:pt>
    <dgm:pt modelId="{5CA7F8B4-0979-475B-8F79-3413C5897413}" type="pres">
      <dgm:prSet presAssocID="{B32D534A-7869-4C71-A931-4D7339040CF3}" presName="node" presStyleLbl="node1" presStyleIdx="0" presStyleCnt="6">
        <dgm:presLayoutVars>
          <dgm:bulletEnabled val="1"/>
        </dgm:presLayoutVars>
      </dgm:prSet>
      <dgm:spPr/>
    </dgm:pt>
    <dgm:pt modelId="{81C84FD2-4ED1-4FD1-AA45-64ED6F195DFE}" type="pres">
      <dgm:prSet presAssocID="{5839D375-7051-4C4B-8EE8-DFE0F78E419F}" presName="sibTrans" presStyleCnt="0"/>
      <dgm:spPr/>
    </dgm:pt>
    <dgm:pt modelId="{276C22C5-756A-4609-95BB-E999FE1E8C55}" type="pres">
      <dgm:prSet presAssocID="{A5C58FB8-C5F4-4B27-877B-857E92C485DE}" presName="node" presStyleLbl="node1" presStyleIdx="1" presStyleCnt="6">
        <dgm:presLayoutVars>
          <dgm:bulletEnabled val="1"/>
        </dgm:presLayoutVars>
      </dgm:prSet>
      <dgm:spPr/>
    </dgm:pt>
    <dgm:pt modelId="{2933B0E3-C290-4BD0-B565-E521FE9EB1DD}" type="pres">
      <dgm:prSet presAssocID="{4A4D2B3A-AA4F-4204-8612-88D0BF0DCB3D}" presName="sibTrans" presStyleCnt="0"/>
      <dgm:spPr/>
    </dgm:pt>
    <dgm:pt modelId="{10843693-7470-4C8C-8E2F-D935F3EF1EC7}" type="pres">
      <dgm:prSet presAssocID="{A06686CB-9593-4521-8651-332D3CE6C325}" presName="node" presStyleLbl="node1" presStyleIdx="2" presStyleCnt="6">
        <dgm:presLayoutVars>
          <dgm:bulletEnabled val="1"/>
        </dgm:presLayoutVars>
      </dgm:prSet>
      <dgm:spPr/>
    </dgm:pt>
    <dgm:pt modelId="{75C23DF4-C8E1-4E21-A1E3-E2FE9370B899}" type="pres">
      <dgm:prSet presAssocID="{4E3BF16D-5853-4C82-A5D7-E069D49A9770}" presName="sibTrans" presStyleCnt="0"/>
      <dgm:spPr/>
    </dgm:pt>
    <dgm:pt modelId="{1290F980-5140-4C8B-A3E5-F26031E4C246}" type="pres">
      <dgm:prSet presAssocID="{FD4D3625-4CA6-43CE-934D-F0735FB752F8}" presName="node" presStyleLbl="node1" presStyleIdx="3" presStyleCnt="6">
        <dgm:presLayoutVars>
          <dgm:bulletEnabled val="1"/>
        </dgm:presLayoutVars>
      </dgm:prSet>
      <dgm:spPr/>
    </dgm:pt>
    <dgm:pt modelId="{5AA7FEA2-E60A-4BC3-9213-4A48F6CA1A39}" type="pres">
      <dgm:prSet presAssocID="{B3116B70-EDD8-4C73-A10A-63C2C0A3F87B}" presName="sibTrans" presStyleCnt="0"/>
      <dgm:spPr/>
    </dgm:pt>
    <dgm:pt modelId="{02116BF1-ADF8-4A39-ADC3-F7407A67F668}" type="pres">
      <dgm:prSet presAssocID="{38AECFE6-AA0D-4C97-8DF9-63341C4F7E87}" presName="node" presStyleLbl="node1" presStyleIdx="4" presStyleCnt="6">
        <dgm:presLayoutVars>
          <dgm:bulletEnabled val="1"/>
        </dgm:presLayoutVars>
      </dgm:prSet>
      <dgm:spPr/>
    </dgm:pt>
    <dgm:pt modelId="{68F12FFC-BB25-4F69-A952-EE2C628EAFB7}" type="pres">
      <dgm:prSet presAssocID="{C62C2A1A-9EFC-4E1B-A034-680AC637EB6C}" presName="sibTrans" presStyleCnt="0"/>
      <dgm:spPr/>
    </dgm:pt>
    <dgm:pt modelId="{68B5A2C1-CF99-4B28-BEBE-E503E6526BC1}" type="pres">
      <dgm:prSet presAssocID="{084FD911-2F57-41DE-9C92-172602DFCBBB}" presName="node" presStyleLbl="node1" presStyleIdx="5" presStyleCnt="6">
        <dgm:presLayoutVars>
          <dgm:bulletEnabled val="1"/>
        </dgm:presLayoutVars>
      </dgm:prSet>
      <dgm:spPr/>
    </dgm:pt>
  </dgm:ptLst>
  <dgm:cxnLst>
    <dgm:cxn modelId="{DCF3BB0B-FA4A-4A4D-BC6F-2384ABB14F28}" type="presOf" srcId="{346855A5-5B09-4EBC-8F85-B78819370524}" destId="{54CDDD63-94FB-415B-90DD-111187B12C3F}" srcOrd="0" destOrd="0" presId="urn:microsoft.com/office/officeart/2005/8/layout/default"/>
    <dgm:cxn modelId="{CB4E020C-44FA-4083-99CE-C9521AF1391F}" type="presOf" srcId="{A06686CB-9593-4521-8651-332D3CE6C325}" destId="{10843693-7470-4C8C-8E2F-D935F3EF1EC7}" srcOrd="0" destOrd="0" presId="urn:microsoft.com/office/officeart/2005/8/layout/default"/>
    <dgm:cxn modelId="{12864245-94B3-4A61-8DE8-9F818FCDEED7}" srcId="{346855A5-5B09-4EBC-8F85-B78819370524}" destId="{084FD911-2F57-41DE-9C92-172602DFCBBB}" srcOrd="5" destOrd="0" parTransId="{3168CE96-D17A-47B5-BC7E-355BE398F910}" sibTransId="{5453A83F-9AEF-4343-B140-C0BAA14B3813}"/>
    <dgm:cxn modelId="{DC0E754A-2A47-4D7A-BE13-338C3291A71D}" type="presOf" srcId="{38AECFE6-AA0D-4C97-8DF9-63341C4F7E87}" destId="{02116BF1-ADF8-4A39-ADC3-F7407A67F668}" srcOrd="0" destOrd="0" presId="urn:microsoft.com/office/officeart/2005/8/layout/default"/>
    <dgm:cxn modelId="{95960450-A787-4AAC-A859-DAEB88B56DB2}" type="presOf" srcId="{084FD911-2F57-41DE-9C92-172602DFCBBB}" destId="{68B5A2C1-CF99-4B28-BEBE-E503E6526BC1}" srcOrd="0" destOrd="0" presId="urn:microsoft.com/office/officeart/2005/8/layout/default"/>
    <dgm:cxn modelId="{6D45AA7F-17E4-45DA-9010-409131EC1C1E}" type="presOf" srcId="{FD4D3625-4CA6-43CE-934D-F0735FB752F8}" destId="{1290F980-5140-4C8B-A3E5-F26031E4C246}" srcOrd="0" destOrd="0" presId="urn:microsoft.com/office/officeart/2005/8/layout/default"/>
    <dgm:cxn modelId="{F608C89A-880E-4DAB-A967-A84D547B04B8}" type="presOf" srcId="{A5C58FB8-C5F4-4B27-877B-857E92C485DE}" destId="{276C22C5-756A-4609-95BB-E999FE1E8C55}" srcOrd="0" destOrd="0" presId="urn:microsoft.com/office/officeart/2005/8/layout/default"/>
    <dgm:cxn modelId="{F312529F-30A3-4907-8047-835176168B0A}" srcId="{346855A5-5B09-4EBC-8F85-B78819370524}" destId="{FD4D3625-4CA6-43CE-934D-F0735FB752F8}" srcOrd="3" destOrd="0" parTransId="{0AD43ACC-E777-4DE1-8C2B-F46B584CA1F0}" sibTransId="{B3116B70-EDD8-4C73-A10A-63C2C0A3F87B}"/>
    <dgm:cxn modelId="{7A0EECAC-4522-4D4D-9F0D-26E211C69042}" type="presOf" srcId="{B32D534A-7869-4C71-A931-4D7339040CF3}" destId="{5CA7F8B4-0979-475B-8F79-3413C5897413}" srcOrd="0" destOrd="0" presId="urn:microsoft.com/office/officeart/2005/8/layout/default"/>
    <dgm:cxn modelId="{169659D1-6D95-47F6-869D-DFE43DBC8F0F}" srcId="{346855A5-5B09-4EBC-8F85-B78819370524}" destId="{A5C58FB8-C5F4-4B27-877B-857E92C485DE}" srcOrd="1" destOrd="0" parTransId="{ABF74E15-DC74-4507-B481-8CF1F5FDA52F}" sibTransId="{4A4D2B3A-AA4F-4204-8612-88D0BF0DCB3D}"/>
    <dgm:cxn modelId="{E6975DE8-7CF0-4D1F-8565-625D7F810AB4}" srcId="{346855A5-5B09-4EBC-8F85-B78819370524}" destId="{38AECFE6-AA0D-4C97-8DF9-63341C4F7E87}" srcOrd="4" destOrd="0" parTransId="{54078452-E5E4-4A3A-A334-ACF92F0F6E9F}" sibTransId="{C62C2A1A-9EFC-4E1B-A034-680AC637EB6C}"/>
    <dgm:cxn modelId="{121ADCF4-81A6-455E-A496-52B8C0A66291}" srcId="{346855A5-5B09-4EBC-8F85-B78819370524}" destId="{A06686CB-9593-4521-8651-332D3CE6C325}" srcOrd="2" destOrd="0" parTransId="{019BFAE9-4437-480B-95BB-FBB3BC465FE4}" sibTransId="{4E3BF16D-5853-4C82-A5D7-E069D49A9770}"/>
    <dgm:cxn modelId="{67B472FB-A75A-44D6-B90D-8EF8FEB8289A}" srcId="{346855A5-5B09-4EBC-8F85-B78819370524}" destId="{B32D534A-7869-4C71-A931-4D7339040CF3}" srcOrd="0" destOrd="0" parTransId="{D1ACF061-0CD3-464B-B4A5-DB2285027C9B}" sibTransId="{5839D375-7051-4C4B-8EE8-DFE0F78E419F}"/>
    <dgm:cxn modelId="{0459BEF1-EAD6-4D02-815B-614230BB21D0}" type="presParOf" srcId="{54CDDD63-94FB-415B-90DD-111187B12C3F}" destId="{5CA7F8B4-0979-475B-8F79-3413C5897413}" srcOrd="0" destOrd="0" presId="urn:microsoft.com/office/officeart/2005/8/layout/default"/>
    <dgm:cxn modelId="{CACEF60E-7E84-429F-A214-AB59FC4D89BD}" type="presParOf" srcId="{54CDDD63-94FB-415B-90DD-111187B12C3F}" destId="{81C84FD2-4ED1-4FD1-AA45-64ED6F195DFE}" srcOrd="1" destOrd="0" presId="urn:microsoft.com/office/officeart/2005/8/layout/default"/>
    <dgm:cxn modelId="{3B1FF28E-A817-4E22-82DD-727D34AD2D11}" type="presParOf" srcId="{54CDDD63-94FB-415B-90DD-111187B12C3F}" destId="{276C22C5-756A-4609-95BB-E999FE1E8C55}" srcOrd="2" destOrd="0" presId="urn:microsoft.com/office/officeart/2005/8/layout/default"/>
    <dgm:cxn modelId="{BF4584AB-2208-4C62-8D47-34752484001B}" type="presParOf" srcId="{54CDDD63-94FB-415B-90DD-111187B12C3F}" destId="{2933B0E3-C290-4BD0-B565-E521FE9EB1DD}" srcOrd="3" destOrd="0" presId="urn:microsoft.com/office/officeart/2005/8/layout/default"/>
    <dgm:cxn modelId="{3060EA05-57CE-4BF7-BB3C-9894A14E9C6C}" type="presParOf" srcId="{54CDDD63-94FB-415B-90DD-111187B12C3F}" destId="{10843693-7470-4C8C-8E2F-D935F3EF1EC7}" srcOrd="4" destOrd="0" presId="urn:microsoft.com/office/officeart/2005/8/layout/default"/>
    <dgm:cxn modelId="{6CA83AC4-9E35-47C0-A131-F3F69A5537D2}" type="presParOf" srcId="{54CDDD63-94FB-415B-90DD-111187B12C3F}" destId="{75C23DF4-C8E1-4E21-A1E3-E2FE9370B899}" srcOrd="5" destOrd="0" presId="urn:microsoft.com/office/officeart/2005/8/layout/default"/>
    <dgm:cxn modelId="{C5ACEB51-D45A-48DB-A953-905A4DFCA5EF}" type="presParOf" srcId="{54CDDD63-94FB-415B-90DD-111187B12C3F}" destId="{1290F980-5140-4C8B-A3E5-F26031E4C246}" srcOrd="6" destOrd="0" presId="urn:microsoft.com/office/officeart/2005/8/layout/default"/>
    <dgm:cxn modelId="{441F87CC-F785-4820-AF88-6ABBD1F20BC2}" type="presParOf" srcId="{54CDDD63-94FB-415B-90DD-111187B12C3F}" destId="{5AA7FEA2-E60A-4BC3-9213-4A48F6CA1A39}" srcOrd="7" destOrd="0" presId="urn:microsoft.com/office/officeart/2005/8/layout/default"/>
    <dgm:cxn modelId="{CA6431B9-9AB8-4139-A494-6B3600EE9D07}" type="presParOf" srcId="{54CDDD63-94FB-415B-90DD-111187B12C3F}" destId="{02116BF1-ADF8-4A39-ADC3-F7407A67F668}" srcOrd="8" destOrd="0" presId="urn:microsoft.com/office/officeart/2005/8/layout/default"/>
    <dgm:cxn modelId="{74F52348-B4CA-4E74-B3F0-8D09CD70D59D}" type="presParOf" srcId="{54CDDD63-94FB-415B-90DD-111187B12C3F}" destId="{68F12FFC-BB25-4F69-A952-EE2C628EAFB7}" srcOrd="9" destOrd="0" presId="urn:microsoft.com/office/officeart/2005/8/layout/default"/>
    <dgm:cxn modelId="{DA7A1265-12F0-4969-85CF-A2128CDDF865}" type="presParOf" srcId="{54CDDD63-94FB-415B-90DD-111187B12C3F}" destId="{68B5A2C1-CF99-4B28-BEBE-E503E6526BC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48DF91-96A9-4E1F-81D0-A5AFF280394C}" type="doc">
      <dgm:prSet loTypeId="urn:microsoft.com/office/officeart/2005/8/layout/default" loCatId="list" qsTypeId="urn:microsoft.com/office/officeart/2005/8/quickstyle/3d3" qsCatId="3D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E90485-9CB3-45CA-B2D5-DE4E12644604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Language barriers: limited English proficiency</a:t>
          </a:r>
        </a:p>
      </dgm:t>
    </dgm:pt>
    <dgm:pt modelId="{5EDA144A-DEA6-45E7-B926-43A2DF73BE8C}" type="parTrans" cxnId="{505F708F-BC80-4D95-BEC9-A3D3B717E115}">
      <dgm:prSet/>
      <dgm:spPr/>
      <dgm:t>
        <a:bodyPr/>
        <a:lstStyle/>
        <a:p>
          <a:endParaRPr lang="en-US"/>
        </a:p>
      </dgm:t>
    </dgm:pt>
    <dgm:pt modelId="{C1147704-D623-4246-A83E-12E150B340B3}" type="sibTrans" cxnId="{505F708F-BC80-4D95-BEC9-A3D3B717E115}">
      <dgm:prSet/>
      <dgm:spPr/>
      <dgm:t>
        <a:bodyPr/>
        <a:lstStyle/>
        <a:p>
          <a:endParaRPr lang="en-US"/>
        </a:p>
      </dgm:t>
    </dgm:pt>
    <dgm:pt modelId="{9E9D684C-421B-48AC-9EAA-2ACC42909B42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Cultural differences: varied understanding of hygiene</a:t>
          </a:r>
        </a:p>
      </dgm:t>
    </dgm:pt>
    <dgm:pt modelId="{F24CA5D5-ACF4-4889-9937-D4B61FD032F8}" type="parTrans" cxnId="{2F7B1C34-4B73-4359-81E8-A6795AE0EE8E}">
      <dgm:prSet/>
      <dgm:spPr/>
      <dgm:t>
        <a:bodyPr/>
        <a:lstStyle/>
        <a:p>
          <a:endParaRPr lang="en-US"/>
        </a:p>
      </dgm:t>
    </dgm:pt>
    <dgm:pt modelId="{AD79EECE-3CC5-4402-8A92-159C6D27BD71}" type="sibTrans" cxnId="{2F7B1C34-4B73-4359-81E8-A6795AE0EE8E}">
      <dgm:prSet/>
      <dgm:spPr/>
      <dgm:t>
        <a:bodyPr/>
        <a:lstStyle/>
        <a:p>
          <a:endParaRPr lang="en-US"/>
        </a:p>
      </dgm:t>
    </dgm:pt>
    <dgm:pt modelId="{5D0399A1-9ECA-4E29-8A3A-1892565F748E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Generational gaps: younger workers less responsive</a:t>
          </a:r>
        </a:p>
      </dgm:t>
    </dgm:pt>
    <dgm:pt modelId="{2AF79ADE-9661-4B73-B438-0787A5938B16}" type="parTrans" cxnId="{765E2B5E-0A8A-42D2-BC88-CB5BBF9E9EE4}">
      <dgm:prSet/>
      <dgm:spPr/>
      <dgm:t>
        <a:bodyPr/>
        <a:lstStyle/>
        <a:p>
          <a:endParaRPr lang="en-US"/>
        </a:p>
      </dgm:t>
    </dgm:pt>
    <dgm:pt modelId="{E4858605-20AB-47FE-BD87-CBC54BD70B28}" type="sibTrans" cxnId="{765E2B5E-0A8A-42D2-BC88-CB5BBF9E9EE4}">
      <dgm:prSet/>
      <dgm:spPr/>
      <dgm:t>
        <a:bodyPr/>
        <a:lstStyle/>
        <a:p>
          <a:endParaRPr lang="en-US"/>
        </a:p>
      </dgm:t>
    </dgm:pt>
    <dgm:pt modelId="{DC95FE50-B235-4C36-84C7-3E4646E6BE35}">
      <dgm:prSet/>
      <dgm:spPr/>
      <dgm:t>
        <a:bodyPr/>
        <a:lstStyle/>
        <a:p>
          <a:r>
            <a:rPr lang="en-US" dirty="0" err="1">
              <a:solidFill>
                <a:schemeClr val="tx1"/>
              </a:solidFill>
            </a:rPr>
            <a:t>Organisational</a:t>
          </a:r>
          <a:r>
            <a:rPr lang="en-US" dirty="0">
              <a:solidFill>
                <a:schemeClr val="tx1"/>
              </a:solidFill>
            </a:rPr>
            <a:t> barriers: poor training, unclear signs</a:t>
          </a:r>
        </a:p>
      </dgm:t>
    </dgm:pt>
    <dgm:pt modelId="{B4E7AECD-569B-45C4-B649-37878563D89A}" type="parTrans" cxnId="{F20A7351-5D8D-43B0-B5EE-8994BC826597}">
      <dgm:prSet/>
      <dgm:spPr/>
      <dgm:t>
        <a:bodyPr/>
        <a:lstStyle/>
        <a:p>
          <a:endParaRPr lang="en-US"/>
        </a:p>
      </dgm:t>
    </dgm:pt>
    <dgm:pt modelId="{714F785C-6DBF-4EAA-BD67-245DBB76B9DC}" type="sibTrans" cxnId="{F20A7351-5D8D-43B0-B5EE-8994BC826597}">
      <dgm:prSet/>
      <dgm:spPr/>
      <dgm:t>
        <a:bodyPr/>
        <a:lstStyle/>
        <a:p>
          <a:endParaRPr lang="en-US"/>
        </a:p>
      </dgm:t>
    </dgm:pt>
    <dgm:pt modelId="{4FDDEA3F-A8BB-432A-B182-FEEE569F0E3B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Managerial barriers: weak communication leadership</a:t>
          </a:r>
        </a:p>
      </dgm:t>
    </dgm:pt>
    <dgm:pt modelId="{0B5986A7-358E-41D4-BFD8-6A78EF3CC65D}" type="parTrans" cxnId="{59F35428-9AC2-405F-A9AB-944ACB1A46FE}">
      <dgm:prSet/>
      <dgm:spPr/>
      <dgm:t>
        <a:bodyPr/>
        <a:lstStyle/>
        <a:p>
          <a:endParaRPr lang="en-US"/>
        </a:p>
      </dgm:t>
    </dgm:pt>
    <dgm:pt modelId="{CA3F6B8F-637E-4B37-852D-FAC128BFC7F0}" type="sibTrans" cxnId="{59F35428-9AC2-405F-A9AB-944ACB1A46FE}">
      <dgm:prSet/>
      <dgm:spPr/>
      <dgm:t>
        <a:bodyPr/>
        <a:lstStyle/>
        <a:p>
          <a:endParaRPr lang="en-US"/>
        </a:p>
      </dgm:t>
    </dgm:pt>
    <dgm:pt modelId="{32C104AC-5F6D-491C-AD17-800F66CAFF6F}" type="pres">
      <dgm:prSet presAssocID="{E748DF91-96A9-4E1F-81D0-A5AFF280394C}" presName="diagram" presStyleCnt="0">
        <dgm:presLayoutVars>
          <dgm:dir/>
          <dgm:resizeHandles val="exact"/>
        </dgm:presLayoutVars>
      </dgm:prSet>
      <dgm:spPr/>
    </dgm:pt>
    <dgm:pt modelId="{77ED3EB4-7E13-4E69-B996-7BAC5BFA070C}" type="pres">
      <dgm:prSet presAssocID="{C4E90485-9CB3-45CA-B2D5-DE4E12644604}" presName="node" presStyleLbl="node1" presStyleIdx="0" presStyleCnt="5">
        <dgm:presLayoutVars>
          <dgm:bulletEnabled val="1"/>
        </dgm:presLayoutVars>
      </dgm:prSet>
      <dgm:spPr/>
    </dgm:pt>
    <dgm:pt modelId="{8AE9EBF1-8DC7-45D8-BD13-4E5462479D44}" type="pres">
      <dgm:prSet presAssocID="{C1147704-D623-4246-A83E-12E150B340B3}" presName="sibTrans" presStyleCnt="0"/>
      <dgm:spPr/>
    </dgm:pt>
    <dgm:pt modelId="{AFDD8B9E-E37B-4A99-B9A6-2CF4765D601C}" type="pres">
      <dgm:prSet presAssocID="{9E9D684C-421B-48AC-9EAA-2ACC42909B42}" presName="node" presStyleLbl="node1" presStyleIdx="1" presStyleCnt="5">
        <dgm:presLayoutVars>
          <dgm:bulletEnabled val="1"/>
        </dgm:presLayoutVars>
      </dgm:prSet>
      <dgm:spPr/>
    </dgm:pt>
    <dgm:pt modelId="{A91C7D20-8154-4902-BEA7-D3C701CDBAC7}" type="pres">
      <dgm:prSet presAssocID="{AD79EECE-3CC5-4402-8A92-159C6D27BD71}" presName="sibTrans" presStyleCnt="0"/>
      <dgm:spPr/>
    </dgm:pt>
    <dgm:pt modelId="{DD098731-F65D-4F7B-ABB0-71EE80FF199B}" type="pres">
      <dgm:prSet presAssocID="{5D0399A1-9ECA-4E29-8A3A-1892565F748E}" presName="node" presStyleLbl="node1" presStyleIdx="2" presStyleCnt="5">
        <dgm:presLayoutVars>
          <dgm:bulletEnabled val="1"/>
        </dgm:presLayoutVars>
      </dgm:prSet>
      <dgm:spPr/>
    </dgm:pt>
    <dgm:pt modelId="{3396AB3A-440A-4AB1-A3A1-0FC4A5316425}" type="pres">
      <dgm:prSet presAssocID="{E4858605-20AB-47FE-BD87-CBC54BD70B28}" presName="sibTrans" presStyleCnt="0"/>
      <dgm:spPr/>
    </dgm:pt>
    <dgm:pt modelId="{2AFF4757-3B54-4DC5-85BC-DF97F591ECC2}" type="pres">
      <dgm:prSet presAssocID="{DC95FE50-B235-4C36-84C7-3E4646E6BE35}" presName="node" presStyleLbl="node1" presStyleIdx="3" presStyleCnt="5">
        <dgm:presLayoutVars>
          <dgm:bulletEnabled val="1"/>
        </dgm:presLayoutVars>
      </dgm:prSet>
      <dgm:spPr/>
    </dgm:pt>
    <dgm:pt modelId="{CBBA9CD9-8A83-45D2-BB6B-4CE3AB1B8FAB}" type="pres">
      <dgm:prSet presAssocID="{714F785C-6DBF-4EAA-BD67-245DBB76B9DC}" presName="sibTrans" presStyleCnt="0"/>
      <dgm:spPr/>
    </dgm:pt>
    <dgm:pt modelId="{DDBEADBC-5D90-4C5E-8B08-88D6FAFC2241}" type="pres">
      <dgm:prSet presAssocID="{4FDDEA3F-A8BB-432A-B182-FEEE569F0E3B}" presName="node" presStyleLbl="node1" presStyleIdx="4" presStyleCnt="5">
        <dgm:presLayoutVars>
          <dgm:bulletEnabled val="1"/>
        </dgm:presLayoutVars>
      </dgm:prSet>
      <dgm:spPr/>
    </dgm:pt>
  </dgm:ptLst>
  <dgm:cxnLst>
    <dgm:cxn modelId="{03C22F13-EF12-4E1B-9DB8-928A537DE6B3}" type="presOf" srcId="{9E9D684C-421B-48AC-9EAA-2ACC42909B42}" destId="{AFDD8B9E-E37B-4A99-B9A6-2CF4765D601C}" srcOrd="0" destOrd="0" presId="urn:microsoft.com/office/officeart/2005/8/layout/default"/>
    <dgm:cxn modelId="{59F35428-9AC2-405F-A9AB-944ACB1A46FE}" srcId="{E748DF91-96A9-4E1F-81D0-A5AFF280394C}" destId="{4FDDEA3F-A8BB-432A-B182-FEEE569F0E3B}" srcOrd="4" destOrd="0" parTransId="{0B5986A7-358E-41D4-BFD8-6A78EF3CC65D}" sibTransId="{CA3F6B8F-637E-4B37-852D-FAC128BFC7F0}"/>
    <dgm:cxn modelId="{2F7B1C34-4B73-4359-81E8-A6795AE0EE8E}" srcId="{E748DF91-96A9-4E1F-81D0-A5AFF280394C}" destId="{9E9D684C-421B-48AC-9EAA-2ACC42909B42}" srcOrd="1" destOrd="0" parTransId="{F24CA5D5-ACF4-4889-9937-D4B61FD032F8}" sibTransId="{AD79EECE-3CC5-4402-8A92-159C6D27BD71}"/>
    <dgm:cxn modelId="{765E2B5E-0A8A-42D2-BC88-CB5BBF9E9EE4}" srcId="{E748DF91-96A9-4E1F-81D0-A5AFF280394C}" destId="{5D0399A1-9ECA-4E29-8A3A-1892565F748E}" srcOrd="2" destOrd="0" parTransId="{2AF79ADE-9661-4B73-B438-0787A5938B16}" sibTransId="{E4858605-20AB-47FE-BD87-CBC54BD70B28}"/>
    <dgm:cxn modelId="{F20A7351-5D8D-43B0-B5EE-8994BC826597}" srcId="{E748DF91-96A9-4E1F-81D0-A5AFF280394C}" destId="{DC95FE50-B235-4C36-84C7-3E4646E6BE35}" srcOrd="3" destOrd="0" parTransId="{B4E7AECD-569B-45C4-B649-37878563D89A}" sibTransId="{714F785C-6DBF-4EAA-BD67-245DBB76B9DC}"/>
    <dgm:cxn modelId="{34A1527B-4FB7-4898-8C51-0AB5D1C72AAA}" type="presOf" srcId="{DC95FE50-B235-4C36-84C7-3E4646E6BE35}" destId="{2AFF4757-3B54-4DC5-85BC-DF97F591ECC2}" srcOrd="0" destOrd="0" presId="urn:microsoft.com/office/officeart/2005/8/layout/default"/>
    <dgm:cxn modelId="{41A5FA7C-A2CE-41AF-9C64-A91D3F7DEAAB}" type="presOf" srcId="{E748DF91-96A9-4E1F-81D0-A5AFF280394C}" destId="{32C104AC-5F6D-491C-AD17-800F66CAFF6F}" srcOrd="0" destOrd="0" presId="urn:microsoft.com/office/officeart/2005/8/layout/default"/>
    <dgm:cxn modelId="{D267B37E-4B07-41A1-9A56-BC08E1D51E79}" type="presOf" srcId="{C4E90485-9CB3-45CA-B2D5-DE4E12644604}" destId="{77ED3EB4-7E13-4E69-B996-7BAC5BFA070C}" srcOrd="0" destOrd="0" presId="urn:microsoft.com/office/officeart/2005/8/layout/default"/>
    <dgm:cxn modelId="{B762F58D-8E13-4747-A43E-695FB0F7D003}" type="presOf" srcId="{5D0399A1-9ECA-4E29-8A3A-1892565F748E}" destId="{DD098731-F65D-4F7B-ABB0-71EE80FF199B}" srcOrd="0" destOrd="0" presId="urn:microsoft.com/office/officeart/2005/8/layout/default"/>
    <dgm:cxn modelId="{505F708F-BC80-4D95-BEC9-A3D3B717E115}" srcId="{E748DF91-96A9-4E1F-81D0-A5AFF280394C}" destId="{C4E90485-9CB3-45CA-B2D5-DE4E12644604}" srcOrd="0" destOrd="0" parTransId="{5EDA144A-DEA6-45E7-B926-43A2DF73BE8C}" sibTransId="{C1147704-D623-4246-A83E-12E150B340B3}"/>
    <dgm:cxn modelId="{9E859AA7-2D3F-4A1B-AC18-012CC853936C}" type="presOf" srcId="{4FDDEA3F-A8BB-432A-B182-FEEE569F0E3B}" destId="{DDBEADBC-5D90-4C5E-8B08-88D6FAFC2241}" srcOrd="0" destOrd="0" presId="urn:microsoft.com/office/officeart/2005/8/layout/default"/>
    <dgm:cxn modelId="{8940331A-8779-42AB-B288-6336683DB771}" type="presParOf" srcId="{32C104AC-5F6D-491C-AD17-800F66CAFF6F}" destId="{77ED3EB4-7E13-4E69-B996-7BAC5BFA070C}" srcOrd="0" destOrd="0" presId="urn:microsoft.com/office/officeart/2005/8/layout/default"/>
    <dgm:cxn modelId="{B282B5C5-D525-4C01-BFC7-FC14F9083D21}" type="presParOf" srcId="{32C104AC-5F6D-491C-AD17-800F66CAFF6F}" destId="{8AE9EBF1-8DC7-45D8-BD13-4E5462479D44}" srcOrd="1" destOrd="0" presId="urn:microsoft.com/office/officeart/2005/8/layout/default"/>
    <dgm:cxn modelId="{4F0C4993-FF47-4881-9709-672288430905}" type="presParOf" srcId="{32C104AC-5F6D-491C-AD17-800F66CAFF6F}" destId="{AFDD8B9E-E37B-4A99-B9A6-2CF4765D601C}" srcOrd="2" destOrd="0" presId="urn:microsoft.com/office/officeart/2005/8/layout/default"/>
    <dgm:cxn modelId="{BC69C72F-4C91-41E9-BD91-1882632A34B7}" type="presParOf" srcId="{32C104AC-5F6D-491C-AD17-800F66CAFF6F}" destId="{A91C7D20-8154-4902-BEA7-D3C701CDBAC7}" srcOrd="3" destOrd="0" presId="urn:microsoft.com/office/officeart/2005/8/layout/default"/>
    <dgm:cxn modelId="{92B80FEF-F488-4386-9980-5FB52E9AC967}" type="presParOf" srcId="{32C104AC-5F6D-491C-AD17-800F66CAFF6F}" destId="{DD098731-F65D-4F7B-ABB0-71EE80FF199B}" srcOrd="4" destOrd="0" presId="urn:microsoft.com/office/officeart/2005/8/layout/default"/>
    <dgm:cxn modelId="{C7897DF2-D34F-4254-9FA1-DB4CDFFC992C}" type="presParOf" srcId="{32C104AC-5F6D-491C-AD17-800F66CAFF6F}" destId="{3396AB3A-440A-4AB1-A3A1-0FC4A5316425}" srcOrd="5" destOrd="0" presId="urn:microsoft.com/office/officeart/2005/8/layout/default"/>
    <dgm:cxn modelId="{405662AC-45F1-4DA7-96EE-29C7C3669431}" type="presParOf" srcId="{32C104AC-5F6D-491C-AD17-800F66CAFF6F}" destId="{2AFF4757-3B54-4DC5-85BC-DF97F591ECC2}" srcOrd="6" destOrd="0" presId="urn:microsoft.com/office/officeart/2005/8/layout/default"/>
    <dgm:cxn modelId="{B0DB1F6B-50DF-4408-98AB-FE3DC563A19E}" type="presParOf" srcId="{32C104AC-5F6D-491C-AD17-800F66CAFF6F}" destId="{CBBA9CD9-8A83-45D2-BB6B-4CE3AB1B8FAB}" srcOrd="7" destOrd="0" presId="urn:microsoft.com/office/officeart/2005/8/layout/default"/>
    <dgm:cxn modelId="{96DF0D28-BC55-4574-B5A3-3C0A3B33FA44}" type="presParOf" srcId="{32C104AC-5F6D-491C-AD17-800F66CAFF6F}" destId="{DDBEADBC-5D90-4C5E-8B08-88D6FAFC224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C200CEF-CBEF-4C61-97C0-F1CCCDB1743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111CAB0-CE4A-4105-BAE8-D991FDEEA8C4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US" sz="1800" dirty="0">
              <a:solidFill>
                <a:srgbClr val="000000"/>
              </a:solidFill>
              <a:ea typeface="+mn-ea"/>
              <a:cs typeface="+mn-cs"/>
            </a:rPr>
            <a:t>Decline in product quality and client trust</a:t>
          </a:r>
        </a:p>
      </dgm:t>
    </dgm:pt>
    <dgm:pt modelId="{931805B4-CDF5-4D95-854C-3D5503800098}" type="parTrans" cxnId="{E09AC711-DC04-486C-AA89-CFEE9640531C}">
      <dgm:prSet/>
      <dgm:spPr/>
      <dgm:t>
        <a:bodyPr/>
        <a:lstStyle/>
        <a:p>
          <a:endParaRPr lang="en-US"/>
        </a:p>
      </dgm:t>
    </dgm:pt>
    <dgm:pt modelId="{D35F29C9-870B-4D6F-A60A-A925BCF440D0}" type="sibTrans" cxnId="{E09AC711-DC04-486C-AA89-CFEE9640531C}">
      <dgm:prSet/>
      <dgm:spPr/>
      <dgm:t>
        <a:bodyPr/>
        <a:lstStyle/>
        <a:p>
          <a:endParaRPr lang="en-US"/>
        </a:p>
      </dgm:t>
    </dgm:pt>
    <dgm:pt modelId="{DC3DB678-604A-4CE9-AB4E-7C7B6AA0FFE2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US" sz="1800" dirty="0">
              <a:solidFill>
                <a:srgbClr val="000000"/>
              </a:solidFill>
              <a:ea typeface="+mn-ea"/>
              <a:cs typeface="+mn-cs"/>
            </a:rPr>
            <a:t>Low employee </a:t>
          </a:r>
          <a:r>
            <a:rPr lang="en-US" sz="1800" dirty="0">
              <a:solidFill>
                <a:srgbClr val="000000"/>
              </a:solidFill>
              <a:latin typeface="Calibri"/>
              <a:ea typeface="+mn-ea"/>
              <a:cs typeface="+mn-cs"/>
            </a:rPr>
            <a:t>moral</a:t>
          </a:r>
          <a:r>
            <a:rPr lang="en-US" sz="1800" dirty="0">
              <a:solidFill>
                <a:srgbClr val="000000"/>
              </a:solidFill>
              <a:ea typeface="+mn-ea"/>
              <a:cs typeface="+mn-cs"/>
            </a:rPr>
            <a:t> and confusion</a:t>
          </a:r>
        </a:p>
      </dgm:t>
    </dgm:pt>
    <dgm:pt modelId="{D488D0C6-3593-47BD-B5F5-3962D54C1EF7}" type="parTrans" cxnId="{B81612EB-B546-457B-AA96-C5C3632197B5}">
      <dgm:prSet/>
      <dgm:spPr/>
      <dgm:t>
        <a:bodyPr/>
        <a:lstStyle/>
        <a:p>
          <a:endParaRPr lang="en-US"/>
        </a:p>
      </dgm:t>
    </dgm:pt>
    <dgm:pt modelId="{2EAFCD94-5380-4D9B-B555-0D4D53AAB186}" type="sibTrans" cxnId="{B81612EB-B546-457B-AA96-C5C3632197B5}">
      <dgm:prSet/>
      <dgm:spPr/>
      <dgm:t>
        <a:bodyPr/>
        <a:lstStyle/>
        <a:p>
          <a:endParaRPr lang="en-US"/>
        </a:p>
      </dgm:t>
    </dgm:pt>
    <dgm:pt modelId="{20EBF6FE-A96C-41B8-9BB3-A34CA12C3AFA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US" sz="1800" dirty="0">
              <a:solidFill>
                <a:srgbClr val="000000"/>
              </a:solidFill>
              <a:ea typeface="+mn-ea"/>
              <a:cs typeface="+mn-cs"/>
            </a:rPr>
            <a:t>Food safety risks and legal exposure</a:t>
          </a:r>
        </a:p>
      </dgm:t>
    </dgm:pt>
    <dgm:pt modelId="{A05C4CDB-00E0-4BD6-90C5-6D6574BCEE04}" type="parTrans" cxnId="{C1CAFE30-C42D-4891-92F8-5FD45FC3E900}">
      <dgm:prSet/>
      <dgm:spPr/>
      <dgm:t>
        <a:bodyPr/>
        <a:lstStyle/>
        <a:p>
          <a:endParaRPr lang="en-US"/>
        </a:p>
      </dgm:t>
    </dgm:pt>
    <dgm:pt modelId="{B65DFCCA-2C68-4D5E-ADAA-1FE168D2E630}" type="sibTrans" cxnId="{C1CAFE30-C42D-4891-92F8-5FD45FC3E900}">
      <dgm:prSet/>
      <dgm:spPr/>
      <dgm:t>
        <a:bodyPr/>
        <a:lstStyle/>
        <a:p>
          <a:endParaRPr lang="en-US"/>
        </a:p>
      </dgm:t>
    </dgm:pt>
    <dgm:pt modelId="{6F363217-7C4B-45D6-BA7C-C7CE92A622FF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US" sz="1800" dirty="0">
              <a:solidFill>
                <a:srgbClr val="000000"/>
              </a:solidFill>
              <a:ea typeface="+mn-ea"/>
              <a:cs typeface="+mn-cs"/>
            </a:rPr>
            <a:t>Increased waste and inefficiency</a:t>
          </a:r>
        </a:p>
      </dgm:t>
    </dgm:pt>
    <dgm:pt modelId="{1377F5F5-3A46-493F-9FF5-3123FA0FEE25}" type="parTrans" cxnId="{8D990086-DB61-46BE-8864-BA9F73272753}">
      <dgm:prSet/>
      <dgm:spPr/>
      <dgm:t>
        <a:bodyPr/>
        <a:lstStyle/>
        <a:p>
          <a:endParaRPr lang="en-US"/>
        </a:p>
      </dgm:t>
    </dgm:pt>
    <dgm:pt modelId="{0DD0ED7A-2568-4409-AD4C-82B3791FC1D1}" type="sibTrans" cxnId="{8D990086-DB61-46BE-8864-BA9F73272753}">
      <dgm:prSet/>
      <dgm:spPr/>
      <dgm:t>
        <a:bodyPr/>
        <a:lstStyle/>
        <a:p>
          <a:endParaRPr lang="en-US"/>
        </a:p>
      </dgm:t>
    </dgm:pt>
    <dgm:pt modelId="{493BFFC3-6635-4950-808D-2AD976322ED2}" type="pres">
      <dgm:prSet presAssocID="{0C200CEF-CBEF-4C61-97C0-F1CCCDB17437}" presName="linear" presStyleCnt="0">
        <dgm:presLayoutVars>
          <dgm:animLvl val="lvl"/>
          <dgm:resizeHandles val="exact"/>
        </dgm:presLayoutVars>
      </dgm:prSet>
      <dgm:spPr/>
    </dgm:pt>
    <dgm:pt modelId="{D20DEDE2-CB21-40C7-9852-D82DB8D53543}" type="pres">
      <dgm:prSet presAssocID="{7111CAB0-CE4A-4105-BAE8-D991FDEEA8C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738E779-2B2D-4CA4-88D9-99AD22B7658C}" type="pres">
      <dgm:prSet presAssocID="{D35F29C9-870B-4D6F-A60A-A925BCF440D0}" presName="spacer" presStyleCnt="0"/>
      <dgm:spPr/>
    </dgm:pt>
    <dgm:pt modelId="{28F18ED6-3214-4161-B5EA-B856F13A0C32}" type="pres">
      <dgm:prSet presAssocID="{DC3DB678-604A-4CE9-AB4E-7C7B6AA0FFE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A02434A-E899-47EF-A08E-382CA670CC97}" type="pres">
      <dgm:prSet presAssocID="{2EAFCD94-5380-4D9B-B555-0D4D53AAB186}" presName="spacer" presStyleCnt="0"/>
      <dgm:spPr/>
    </dgm:pt>
    <dgm:pt modelId="{A4477595-EAFD-47FB-BB1F-F9714D979372}" type="pres">
      <dgm:prSet presAssocID="{20EBF6FE-A96C-41B8-9BB3-A34CA12C3AF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A8D897B-4B89-4483-9891-27D618BF4260}" type="pres">
      <dgm:prSet presAssocID="{B65DFCCA-2C68-4D5E-ADAA-1FE168D2E630}" presName="spacer" presStyleCnt="0"/>
      <dgm:spPr/>
    </dgm:pt>
    <dgm:pt modelId="{0FBCB030-C5A6-45CF-9944-69ED392FBA1D}" type="pres">
      <dgm:prSet presAssocID="{6F363217-7C4B-45D6-BA7C-C7CE92A622F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09AC711-DC04-486C-AA89-CFEE9640531C}" srcId="{0C200CEF-CBEF-4C61-97C0-F1CCCDB17437}" destId="{7111CAB0-CE4A-4105-BAE8-D991FDEEA8C4}" srcOrd="0" destOrd="0" parTransId="{931805B4-CDF5-4D95-854C-3D5503800098}" sibTransId="{D35F29C9-870B-4D6F-A60A-A925BCF440D0}"/>
    <dgm:cxn modelId="{C1CAFE30-C42D-4891-92F8-5FD45FC3E900}" srcId="{0C200CEF-CBEF-4C61-97C0-F1CCCDB17437}" destId="{20EBF6FE-A96C-41B8-9BB3-A34CA12C3AFA}" srcOrd="2" destOrd="0" parTransId="{A05C4CDB-00E0-4BD6-90C5-6D6574BCEE04}" sibTransId="{B65DFCCA-2C68-4D5E-ADAA-1FE168D2E630}"/>
    <dgm:cxn modelId="{3FADDF4C-73B8-4A79-A306-47D50384E653}" type="presOf" srcId="{6F363217-7C4B-45D6-BA7C-C7CE92A622FF}" destId="{0FBCB030-C5A6-45CF-9944-69ED392FBA1D}" srcOrd="0" destOrd="0" presId="urn:microsoft.com/office/officeart/2005/8/layout/vList2"/>
    <dgm:cxn modelId="{0A5CB950-A4F6-4E22-B5BA-06B980F02B16}" type="presOf" srcId="{0C200CEF-CBEF-4C61-97C0-F1CCCDB17437}" destId="{493BFFC3-6635-4950-808D-2AD976322ED2}" srcOrd="0" destOrd="0" presId="urn:microsoft.com/office/officeart/2005/8/layout/vList2"/>
    <dgm:cxn modelId="{8BF8C87D-9A30-4E4B-9F63-225943C3169A}" type="presOf" srcId="{7111CAB0-CE4A-4105-BAE8-D991FDEEA8C4}" destId="{D20DEDE2-CB21-40C7-9852-D82DB8D53543}" srcOrd="0" destOrd="0" presId="urn:microsoft.com/office/officeart/2005/8/layout/vList2"/>
    <dgm:cxn modelId="{8D990086-DB61-46BE-8864-BA9F73272753}" srcId="{0C200CEF-CBEF-4C61-97C0-F1CCCDB17437}" destId="{6F363217-7C4B-45D6-BA7C-C7CE92A622FF}" srcOrd="3" destOrd="0" parTransId="{1377F5F5-3A46-493F-9FF5-3123FA0FEE25}" sibTransId="{0DD0ED7A-2568-4409-AD4C-82B3791FC1D1}"/>
    <dgm:cxn modelId="{6963D393-1092-40D9-B111-F41DA55016C5}" type="presOf" srcId="{20EBF6FE-A96C-41B8-9BB3-A34CA12C3AFA}" destId="{A4477595-EAFD-47FB-BB1F-F9714D979372}" srcOrd="0" destOrd="0" presId="urn:microsoft.com/office/officeart/2005/8/layout/vList2"/>
    <dgm:cxn modelId="{9AF41EC3-6A5E-4940-BD63-C3D9050DAE0B}" type="presOf" srcId="{DC3DB678-604A-4CE9-AB4E-7C7B6AA0FFE2}" destId="{28F18ED6-3214-4161-B5EA-B856F13A0C32}" srcOrd="0" destOrd="0" presId="urn:microsoft.com/office/officeart/2005/8/layout/vList2"/>
    <dgm:cxn modelId="{B81612EB-B546-457B-AA96-C5C3632197B5}" srcId="{0C200CEF-CBEF-4C61-97C0-F1CCCDB17437}" destId="{DC3DB678-604A-4CE9-AB4E-7C7B6AA0FFE2}" srcOrd="1" destOrd="0" parTransId="{D488D0C6-3593-47BD-B5F5-3962D54C1EF7}" sibTransId="{2EAFCD94-5380-4D9B-B555-0D4D53AAB186}"/>
    <dgm:cxn modelId="{3386989C-F3DB-4B80-BF99-4ABD89D4A68B}" type="presParOf" srcId="{493BFFC3-6635-4950-808D-2AD976322ED2}" destId="{D20DEDE2-CB21-40C7-9852-D82DB8D53543}" srcOrd="0" destOrd="0" presId="urn:microsoft.com/office/officeart/2005/8/layout/vList2"/>
    <dgm:cxn modelId="{56537FD4-98F6-468F-9611-FADB2A864F15}" type="presParOf" srcId="{493BFFC3-6635-4950-808D-2AD976322ED2}" destId="{E738E779-2B2D-4CA4-88D9-99AD22B7658C}" srcOrd="1" destOrd="0" presId="urn:microsoft.com/office/officeart/2005/8/layout/vList2"/>
    <dgm:cxn modelId="{D2E830DA-90E5-4F52-809A-2E224918FCD1}" type="presParOf" srcId="{493BFFC3-6635-4950-808D-2AD976322ED2}" destId="{28F18ED6-3214-4161-B5EA-B856F13A0C32}" srcOrd="2" destOrd="0" presId="urn:microsoft.com/office/officeart/2005/8/layout/vList2"/>
    <dgm:cxn modelId="{0CE32C14-AF68-4E46-99FF-26288CED2170}" type="presParOf" srcId="{493BFFC3-6635-4950-808D-2AD976322ED2}" destId="{AA02434A-E899-47EF-A08E-382CA670CC97}" srcOrd="3" destOrd="0" presId="urn:microsoft.com/office/officeart/2005/8/layout/vList2"/>
    <dgm:cxn modelId="{E98917A0-4626-4066-879D-1FF36BABC7EB}" type="presParOf" srcId="{493BFFC3-6635-4950-808D-2AD976322ED2}" destId="{A4477595-EAFD-47FB-BB1F-F9714D979372}" srcOrd="4" destOrd="0" presId="urn:microsoft.com/office/officeart/2005/8/layout/vList2"/>
    <dgm:cxn modelId="{2C4356B7-A81E-45EC-9AA3-F7F0CD3BA8F0}" type="presParOf" srcId="{493BFFC3-6635-4950-808D-2AD976322ED2}" destId="{AA8D897B-4B89-4483-9891-27D618BF4260}" srcOrd="5" destOrd="0" presId="urn:microsoft.com/office/officeart/2005/8/layout/vList2"/>
    <dgm:cxn modelId="{D496A93F-C39E-4920-803D-F71396AFA7CB}" type="presParOf" srcId="{493BFFC3-6635-4950-808D-2AD976322ED2}" destId="{0FBCB030-C5A6-45CF-9944-69ED392FBA1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D3829C-D1A5-4814-88AD-58AA8D4D8249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009F091-9C0B-4CF4-982D-7DECF0706972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Improved training and communication can restore standards</a:t>
          </a:r>
        </a:p>
      </dgm:t>
    </dgm:pt>
    <dgm:pt modelId="{FEEAE48A-EEB1-45D0-87EA-FF4B5D8099E2}" type="parTrans" cxnId="{298004B3-1E03-4ED8-9155-3D1BD8CCD44A}">
      <dgm:prSet/>
      <dgm:spPr/>
      <dgm:t>
        <a:bodyPr/>
        <a:lstStyle/>
        <a:p>
          <a:endParaRPr lang="en-US"/>
        </a:p>
      </dgm:t>
    </dgm:pt>
    <dgm:pt modelId="{EB1E511F-08FC-4B02-9559-EE701A026947}" type="sibTrans" cxnId="{298004B3-1E03-4ED8-9155-3D1BD8CCD44A}">
      <dgm:prSet/>
      <dgm:spPr/>
      <dgm:t>
        <a:bodyPr/>
        <a:lstStyle/>
        <a:p>
          <a:endParaRPr lang="en-US"/>
        </a:p>
      </dgm:t>
    </dgm:pt>
    <dgm:pt modelId="{72E0AAFC-C3B7-4A14-9791-AE70C10716DF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Models reveal message breakdowns</a:t>
          </a:r>
        </a:p>
      </dgm:t>
    </dgm:pt>
    <dgm:pt modelId="{5A9BDA8F-0F68-440D-8E62-BAE286AE643F}" type="parTrans" cxnId="{DB0D04F9-C217-4D1A-AF78-F89FC79475C0}">
      <dgm:prSet/>
      <dgm:spPr/>
      <dgm:t>
        <a:bodyPr/>
        <a:lstStyle/>
        <a:p>
          <a:endParaRPr lang="en-US"/>
        </a:p>
      </dgm:t>
    </dgm:pt>
    <dgm:pt modelId="{DE92D876-077B-4D71-9326-997FC2EB2199}" type="sibTrans" cxnId="{DB0D04F9-C217-4D1A-AF78-F89FC79475C0}">
      <dgm:prSet/>
      <dgm:spPr/>
      <dgm:t>
        <a:bodyPr/>
        <a:lstStyle/>
        <a:p>
          <a:endParaRPr lang="en-US"/>
        </a:p>
      </dgm:t>
    </dgm:pt>
    <dgm:pt modelId="{999DBC27-BA88-434E-ABAB-C9E7B1AF8024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Communication failures harmed Flight Foods Ltd</a:t>
          </a:r>
        </a:p>
      </dgm:t>
    </dgm:pt>
    <dgm:pt modelId="{90BD96E2-DDFE-4D17-AA79-792E3F68C000}" type="parTrans" cxnId="{B8685A9C-A0FE-494B-8598-F6E9DD636CD6}">
      <dgm:prSet/>
      <dgm:spPr/>
      <dgm:t>
        <a:bodyPr/>
        <a:lstStyle/>
        <a:p>
          <a:endParaRPr lang="en-US"/>
        </a:p>
      </dgm:t>
    </dgm:pt>
    <dgm:pt modelId="{F820A99F-866A-4744-96F5-B9258E0F456C}" type="sibTrans" cxnId="{B8685A9C-A0FE-494B-8598-F6E9DD636CD6}">
      <dgm:prSet/>
      <dgm:spPr/>
      <dgm:t>
        <a:bodyPr/>
        <a:lstStyle/>
        <a:p>
          <a:endParaRPr lang="en-US"/>
        </a:p>
      </dgm:t>
    </dgm:pt>
    <dgm:pt modelId="{39B9A5A1-0FC9-4253-BFE5-5BD2E4F25867}" type="pres">
      <dgm:prSet presAssocID="{CFD3829C-D1A5-4814-88AD-58AA8D4D8249}" presName="Name0" presStyleCnt="0">
        <dgm:presLayoutVars>
          <dgm:dir/>
          <dgm:animLvl val="lvl"/>
          <dgm:resizeHandles val="exact"/>
        </dgm:presLayoutVars>
      </dgm:prSet>
      <dgm:spPr/>
    </dgm:pt>
    <dgm:pt modelId="{EAB8F916-5B81-4500-9D23-1D2652D93DD1}" type="pres">
      <dgm:prSet presAssocID="{8009F091-9C0B-4CF4-982D-7DECF0706972}" presName="linNode" presStyleCnt="0"/>
      <dgm:spPr/>
    </dgm:pt>
    <dgm:pt modelId="{4A89430B-32D7-486F-B5AC-1B965D505984}" type="pres">
      <dgm:prSet presAssocID="{8009F091-9C0B-4CF4-982D-7DECF0706972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38A189C5-8C46-4011-AF75-06D2D9300DE4}" type="pres">
      <dgm:prSet presAssocID="{EB1E511F-08FC-4B02-9559-EE701A026947}" presName="sp" presStyleCnt="0"/>
      <dgm:spPr/>
    </dgm:pt>
    <dgm:pt modelId="{A7C919F5-D9A2-4027-BF25-10016AE1126F}" type="pres">
      <dgm:prSet presAssocID="{72E0AAFC-C3B7-4A14-9791-AE70C10716DF}" presName="linNode" presStyleCnt="0"/>
      <dgm:spPr/>
    </dgm:pt>
    <dgm:pt modelId="{E59D4648-D95A-4E9E-A638-7F7F21C10B6C}" type="pres">
      <dgm:prSet presAssocID="{72E0AAFC-C3B7-4A14-9791-AE70C10716DF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246727FE-DC73-4379-8E72-C315EF75AE7C}" type="pres">
      <dgm:prSet presAssocID="{DE92D876-077B-4D71-9326-997FC2EB2199}" presName="sp" presStyleCnt="0"/>
      <dgm:spPr/>
    </dgm:pt>
    <dgm:pt modelId="{2861029D-B0FC-4365-B74B-9C8A8C023A92}" type="pres">
      <dgm:prSet presAssocID="{999DBC27-BA88-434E-ABAB-C9E7B1AF8024}" presName="linNode" presStyleCnt="0"/>
      <dgm:spPr/>
    </dgm:pt>
    <dgm:pt modelId="{85BE65D0-7D94-4B68-8543-57B10A04B548}" type="pres">
      <dgm:prSet presAssocID="{999DBC27-BA88-434E-ABAB-C9E7B1AF8024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F8E26219-3EAF-4932-A851-140B809CD64A}" type="presOf" srcId="{999DBC27-BA88-434E-ABAB-C9E7B1AF8024}" destId="{85BE65D0-7D94-4B68-8543-57B10A04B548}" srcOrd="0" destOrd="0" presId="urn:microsoft.com/office/officeart/2005/8/layout/vList5"/>
    <dgm:cxn modelId="{AD056B48-E97F-44CF-B09B-8C089A06D1D3}" type="presOf" srcId="{CFD3829C-D1A5-4814-88AD-58AA8D4D8249}" destId="{39B9A5A1-0FC9-4253-BFE5-5BD2E4F25867}" srcOrd="0" destOrd="0" presId="urn:microsoft.com/office/officeart/2005/8/layout/vList5"/>
    <dgm:cxn modelId="{B8685A9C-A0FE-494B-8598-F6E9DD636CD6}" srcId="{CFD3829C-D1A5-4814-88AD-58AA8D4D8249}" destId="{999DBC27-BA88-434E-ABAB-C9E7B1AF8024}" srcOrd="2" destOrd="0" parTransId="{90BD96E2-DDFE-4D17-AA79-792E3F68C000}" sibTransId="{F820A99F-866A-4744-96F5-B9258E0F456C}"/>
    <dgm:cxn modelId="{298004B3-1E03-4ED8-9155-3D1BD8CCD44A}" srcId="{CFD3829C-D1A5-4814-88AD-58AA8D4D8249}" destId="{8009F091-9C0B-4CF4-982D-7DECF0706972}" srcOrd="0" destOrd="0" parTransId="{FEEAE48A-EEB1-45D0-87EA-FF4B5D8099E2}" sibTransId="{EB1E511F-08FC-4B02-9559-EE701A026947}"/>
    <dgm:cxn modelId="{EBD644F4-6A46-469D-A9AE-F663F9A13882}" type="presOf" srcId="{8009F091-9C0B-4CF4-982D-7DECF0706972}" destId="{4A89430B-32D7-486F-B5AC-1B965D505984}" srcOrd="0" destOrd="0" presId="urn:microsoft.com/office/officeart/2005/8/layout/vList5"/>
    <dgm:cxn modelId="{376321F5-56FA-406F-8057-B72C3F47E7D6}" type="presOf" srcId="{72E0AAFC-C3B7-4A14-9791-AE70C10716DF}" destId="{E59D4648-D95A-4E9E-A638-7F7F21C10B6C}" srcOrd="0" destOrd="0" presId="urn:microsoft.com/office/officeart/2005/8/layout/vList5"/>
    <dgm:cxn modelId="{DB0D04F9-C217-4D1A-AF78-F89FC79475C0}" srcId="{CFD3829C-D1A5-4814-88AD-58AA8D4D8249}" destId="{72E0AAFC-C3B7-4A14-9791-AE70C10716DF}" srcOrd="1" destOrd="0" parTransId="{5A9BDA8F-0F68-440D-8E62-BAE286AE643F}" sibTransId="{DE92D876-077B-4D71-9326-997FC2EB2199}"/>
    <dgm:cxn modelId="{5B7DEDA9-F57F-4F09-B2BB-A4D202E5B039}" type="presParOf" srcId="{39B9A5A1-0FC9-4253-BFE5-5BD2E4F25867}" destId="{EAB8F916-5B81-4500-9D23-1D2652D93DD1}" srcOrd="0" destOrd="0" presId="urn:microsoft.com/office/officeart/2005/8/layout/vList5"/>
    <dgm:cxn modelId="{28CAEC4F-6001-4976-BE3E-90018FF69A8E}" type="presParOf" srcId="{EAB8F916-5B81-4500-9D23-1D2652D93DD1}" destId="{4A89430B-32D7-486F-B5AC-1B965D505984}" srcOrd="0" destOrd="0" presId="urn:microsoft.com/office/officeart/2005/8/layout/vList5"/>
    <dgm:cxn modelId="{3B5DC55B-7FFD-4694-9D03-6D0E86661AC8}" type="presParOf" srcId="{39B9A5A1-0FC9-4253-BFE5-5BD2E4F25867}" destId="{38A189C5-8C46-4011-AF75-06D2D9300DE4}" srcOrd="1" destOrd="0" presId="urn:microsoft.com/office/officeart/2005/8/layout/vList5"/>
    <dgm:cxn modelId="{0EC5B748-5EAA-4985-AD30-2C285ED5970E}" type="presParOf" srcId="{39B9A5A1-0FC9-4253-BFE5-5BD2E4F25867}" destId="{A7C919F5-D9A2-4027-BF25-10016AE1126F}" srcOrd="2" destOrd="0" presId="urn:microsoft.com/office/officeart/2005/8/layout/vList5"/>
    <dgm:cxn modelId="{D571BC51-6CDC-4980-8DAA-E6A8F1629805}" type="presParOf" srcId="{A7C919F5-D9A2-4027-BF25-10016AE1126F}" destId="{E59D4648-D95A-4E9E-A638-7F7F21C10B6C}" srcOrd="0" destOrd="0" presId="urn:microsoft.com/office/officeart/2005/8/layout/vList5"/>
    <dgm:cxn modelId="{ADDBAEDE-C85A-44A3-B8E7-A6AE1A52D658}" type="presParOf" srcId="{39B9A5A1-0FC9-4253-BFE5-5BD2E4F25867}" destId="{246727FE-DC73-4379-8E72-C315EF75AE7C}" srcOrd="3" destOrd="0" presId="urn:microsoft.com/office/officeart/2005/8/layout/vList5"/>
    <dgm:cxn modelId="{D89A3C23-C9F6-400D-882F-F1A955CF37E4}" type="presParOf" srcId="{39B9A5A1-0FC9-4253-BFE5-5BD2E4F25867}" destId="{2861029D-B0FC-4365-B74B-9C8A8C023A92}" srcOrd="4" destOrd="0" presId="urn:microsoft.com/office/officeart/2005/8/layout/vList5"/>
    <dgm:cxn modelId="{32A9A4A4-46A8-42EA-8A4A-5D4954FE7830}" type="presParOf" srcId="{2861029D-B0FC-4365-B74B-9C8A8C023A92}" destId="{85BE65D0-7D94-4B68-8543-57B10A04B548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F703DAA-5CA3-49F8-ADDC-A5ADD83C08A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CE16291-FEBA-430E-8A70-DECFA7D8E1B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Berlo, D.K. (1960) The Process of Communication. New York: Holt, Rinehart and Winston.</a:t>
          </a:r>
        </a:p>
      </dgm:t>
    </dgm:pt>
    <dgm:pt modelId="{5DA228F8-FC8A-4836-B61C-AF780B3FCDB8}" type="parTrans" cxnId="{4A0C1394-4007-4F33-9AB1-C6BCEE37A046}">
      <dgm:prSet/>
      <dgm:spPr/>
      <dgm:t>
        <a:bodyPr/>
        <a:lstStyle/>
        <a:p>
          <a:endParaRPr lang="en-US"/>
        </a:p>
      </dgm:t>
    </dgm:pt>
    <dgm:pt modelId="{08FD6294-BAC0-4CFA-AF25-29CBD0B09592}" type="sibTrans" cxnId="{4A0C1394-4007-4F33-9AB1-C6BCEE37A046}">
      <dgm:prSet/>
      <dgm:spPr/>
      <dgm:t>
        <a:bodyPr/>
        <a:lstStyle/>
        <a:p>
          <a:endParaRPr lang="en-US"/>
        </a:p>
      </dgm:t>
    </dgm:pt>
    <dgm:pt modelId="{C046E1D8-7096-4576-B863-9EB7090EDE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Schramm, W. (1954) How Communication Works. Urbana: University of Illinois Press.</a:t>
          </a:r>
        </a:p>
      </dgm:t>
    </dgm:pt>
    <dgm:pt modelId="{5E7B967F-412C-4762-BAB7-9DBF79DC6955}" type="parTrans" cxnId="{2B99CED7-49EF-44BA-821D-4EA4EE1F6827}">
      <dgm:prSet/>
      <dgm:spPr/>
      <dgm:t>
        <a:bodyPr/>
        <a:lstStyle/>
        <a:p>
          <a:endParaRPr lang="en-US"/>
        </a:p>
      </dgm:t>
    </dgm:pt>
    <dgm:pt modelId="{EB5501BA-6F14-43B1-96C7-6F3792CFE123}" type="sibTrans" cxnId="{2B99CED7-49EF-44BA-821D-4EA4EE1F6827}">
      <dgm:prSet/>
      <dgm:spPr/>
      <dgm:t>
        <a:bodyPr/>
        <a:lstStyle/>
        <a:p>
          <a:endParaRPr lang="en-US"/>
        </a:p>
      </dgm:t>
    </dgm:pt>
    <dgm:pt modelId="{DA7378D1-7CCF-4427-BE3C-368B25BCBD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Shannon, C.E. and Weaver, W. (1949) The Mathematical Theory of Communication. Urbana: University of Illinois Press.</a:t>
          </a:r>
        </a:p>
      </dgm:t>
    </dgm:pt>
    <dgm:pt modelId="{6532D43D-C3E7-4DC1-8258-9F70136DDD4F}" type="parTrans" cxnId="{5BD06326-71FA-45AA-8EB8-9B7D95BDA959}">
      <dgm:prSet/>
      <dgm:spPr/>
      <dgm:t>
        <a:bodyPr/>
        <a:lstStyle/>
        <a:p>
          <a:endParaRPr lang="en-US"/>
        </a:p>
      </dgm:t>
    </dgm:pt>
    <dgm:pt modelId="{9E66D082-869C-45D1-8519-5490A34BF765}" type="sibTrans" cxnId="{5BD06326-71FA-45AA-8EB8-9B7D95BDA959}">
      <dgm:prSet/>
      <dgm:spPr/>
      <dgm:t>
        <a:bodyPr/>
        <a:lstStyle/>
        <a:p>
          <a:endParaRPr lang="en-US"/>
        </a:p>
      </dgm:t>
    </dgm:pt>
    <dgm:pt modelId="{0CDFE7A3-222E-44A0-BBCF-6A9E9F4FE017}" type="pres">
      <dgm:prSet presAssocID="{DF703DAA-5CA3-49F8-ADDC-A5ADD83C08A9}" presName="root" presStyleCnt="0">
        <dgm:presLayoutVars>
          <dgm:dir/>
          <dgm:resizeHandles val="exact"/>
        </dgm:presLayoutVars>
      </dgm:prSet>
      <dgm:spPr/>
    </dgm:pt>
    <dgm:pt modelId="{919A659A-771A-4E7D-89F2-FB56394A8AEC}" type="pres">
      <dgm:prSet presAssocID="{7CE16291-FEBA-430E-8A70-DECFA7D8E1B7}" presName="compNode" presStyleCnt="0"/>
      <dgm:spPr/>
    </dgm:pt>
    <dgm:pt modelId="{AD29AFFB-2AD6-4754-8B9A-E56770F5BCB0}" type="pres">
      <dgm:prSet presAssocID="{7CE16291-FEBA-430E-8A70-DECFA7D8E1B7}" presName="bgRect" presStyleLbl="bgShp" presStyleIdx="0" presStyleCnt="3"/>
      <dgm:spPr/>
    </dgm:pt>
    <dgm:pt modelId="{B8693827-2655-4049-B115-0A98E352CAA1}" type="pres">
      <dgm:prSet presAssocID="{7CE16291-FEBA-430E-8A70-DECFA7D8E1B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prechaun Hat"/>
        </a:ext>
      </dgm:extLst>
    </dgm:pt>
    <dgm:pt modelId="{6DD876C7-190C-49C7-BBE5-2D36966FC28D}" type="pres">
      <dgm:prSet presAssocID="{7CE16291-FEBA-430E-8A70-DECFA7D8E1B7}" presName="spaceRect" presStyleCnt="0"/>
      <dgm:spPr/>
    </dgm:pt>
    <dgm:pt modelId="{62EA9188-317D-46C3-933F-9A1FD4A2019D}" type="pres">
      <dgm:prSet presAssocID="{7CE16291-FEBA-430E-8A70-DECFA7D8E1B7}" presName="parTx" presStyleLbl="revTx" presStyleIdx="0" presStyleCnt="3">
        <dgm:presLayoutVars>
          <dgm:chMax val="0"/>
          <dgm:chPref val="0"/>
        </dgm:presLayoutVars>
      </dgm:prSet>
      <dgm:spPr/>
    </dgm:pt>
    <dgm:pt modelId="{6DC9A210-D748-4C1F-986B-494CC11CE5E5}" type="pres">
      <dgm:prSet presAssocID="{08FD6294-BAC0-4CFA-AF25-29CBD0B09592}" presName="sibTrans" presStyleCnt="0"/>
      <dgm:spPr/>
    </dgm:pt>
    <dgm:pt modelId="{C0079D4E-F50F-48D3-BB0B-89AA1AAF4EB2}" type="pres">
      <dgm:prSet presAssocID="{C046E1D8-7096-4576-B863-9EB7090EDE28}" presName="compNode" presStyleCnt="0"/>
      <dgm:spPr/>
    </dgm:pt>
    <dgm:pt modelId="{FF8B23F8-5AC1-4780-9C8F-34FAA88A31EE}" type="pres">
      <dgm:prSet presAssocID="{C046E1D8-7096-4576-B863-9EB7090EDE28}" presName="bgRect" presStyleLbl="bgShp" presStyleIdx="1" presStyleCnt="3"/>
      <dgm:spPr/>
    </dgm:pt>
    <dgm:pt modelId="{FEACCA72-81B3-479A-BFBE-288DFB276CAB}" type="pres">
      <dgm:prSet presAssocID="{C046E1D8-7096-4576-B863-9EB7090EDE2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F318F71D-6B0C-44B8-9C8E-9C0D08C3BA42}" type="pres">
      <dgm:prSet presAssocID="{C046E1D8-7096-4576-B863-9EB7090EDE28}" presName="spaceRect" presStyleCnt="0"/>
      <dgm:spPr/>
    </dgm:pt>
    <dgm:pt modelId="{AB0BEF54-7625-41C8-9B5F-EC81AF20529C}" type="pres">
      <dgm:prSet presAssocID="{C046E1D8-7096-4576-B863-9EB7090EDE28}" presName="parTx" presStyleLbl="revTx" presStyleIdx="1" presStyleCnt="3">
        <dgm:presLayoutVars>
          <dgm:chMax val="0"/>
          <dgm:chPref val="0"/>
        </dgm:presLayoutVars>
      </dgm:prSet>
      <dgm:spPr/>
    </dgm:pt>
    <dgm:pt modelId="{76DF3591-413B-4A7B-B0C0-C4DB9F2BC0B3}" type="pres">
      <dgm:prSet presAssocID="{EB5501BA-6F14-43B1-96C7-6F3792CFE123}" presName="sibTrans" presStyleCnt="0"/>
      <dgm:spPr/>
    </dgm:pt>
    <dgm:pt modelId="{9611A452-88FA-41B7-9EA2-CCB7820DAEF2}" type="pres">
      <dgm:prSet presAssocID="{DA7378D1-7CCF-4427-BE3C-368B25BCBDEF}" presName="compNode" presStyleCnt="0"/>
      <dgm:spPr/>
    </dgm:pt>
    <dgm:pt modelId="{2BB55676-9ECB-44D0-9800-2EC4F6D2D20C}" type="pres">
      <dgm:prSet presAssocID="{DA7378D1-7CCF-4427-BE3C-368B25BCBDEF}" presName="bgRect" presStyleLbl="bgShp" presStyleIdx="2" presStyleCnt="3"/>
      <dgm:spPr/>
    </dgm:pt>
    <dgm:pt modelId="{50D03278-B415-48FC-9B86-04C0BBDDCC11}" type="pres">
      <dgm:prSet presAssocID="{DA7378D1-7CCF-4427-BE3C-368B25BCBDE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C346D6B3-A781-4439-851B-A7352992816F}" type="pres">
      <dgm:prSet presAssocID="{DA7378D1-7CCF-4427-BE3C-368B25BCBDEF}" presName="spaceRect" presStyleCnt="0"/>
      <dgm:spPr/>
    </dgm:pt>
    <dgm:pt modelId="{3EF17A97-F55D-4F7A-B6E9-603943196B68}" type="pres">
      <dgm:prSet presAssocID="{DA7378D1-7CCF-4427-BE3C-368B25BCBDE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87FA225-6C63-4FB3-A92B-841112D9B061}" type="presOf" srcId="{DA7378D1-7CCF-4427-BE3C-368B25BCBDEF}" destId="{3EF17A97-F55D-4F7A-B6E9-603943196B68}" srcOrd="0" destOrd="0" presId="urn:microsoft.com/office/officeart/2018/2/layout/IconVerticalSolidList"/>
    <dgm:cxn modelId="{5BD06326-71FA-45AA-8EB8-9B7D95BDA959}" srcId="{DF703DAA-5CA3-49F8-ADDC-A5ADD83C08A9}" destId="{DA7378D1-7CCF-4427-BE3C-368B25BCBDEF}" srcOrd="2" destOrd="0" parTransId="{6532D43D-C3E7-4DC1-8258-9F70136DDD4F}" sibTransId="{9E66D082-869C-45D1-8519-5490A34BF765}"/>
    <dgm:cxn modelId="{AE7A347B-C640-49C5-A932-3220447BF37F}" type="presOf" srcId="{7CE16291-FEBA-430E-8A70-DECFA7D8E1B7}" destId="{62EA9188-317D-46C3-933F-9A1FD4A2019D}" srcOrd="0" destOrd="0" presId="urn:microsoft.com/office/officeart/2018/2/layout/IconVerticalSolidList"/>
    <dgm:cxn modelId="{4A0C1394-4007-4F33-9AB1-C6BCEE37A046}" srcId="{DF703DAA-5CA3-49F8-ADDC-A5ADD83C08A9}" destId="{7CE16291-FEBA-430E-8A70-DECFA7D8E1B7}" srcOrd="0" destOrd="0" parTransId="{5DA228F8-FC8A-4836-B61C-AF780B3FCDB8}" sibTransId="{08FD6294-BAC0-4CFA-AF25-29CBD0B09592}"/>
    <dgm:cxn modelId="{5D4682BB-2F0A-4202-85DC-DEA489E6EBC3}" type="presOf" srcId="{C046E1D8-7096-4576-B863-9EB7090EDE28}" destId="{AB0BEF54-7625-41C8-9B5F-EC81AF20529C}" srcOrd="0" destOrd="0" presId="urn:microsoft.com/office/officeart/2018/2/layout/IconVerticalSolidList"/>
    <dgm:cxn modelId="{2B99CED7-49EF-44BA-821D-4EA4EE1F6827}" srcId="{DF703DAA-5CA3-49F8-ADDC-A5ADD83C08A9}" destId="{C046E1D8-7096-4576-B863-9EB7090EDE28}" srcOrd="1" destOrd="0" parTransId="{5E7B967F-412C-4762-BAB7-9DBF79DC6955}" sibTransId="{EB5501BA-6F14-43B1-96C7-6F3792CFE123}"/>
    <dgm:cxn modelId="{1046BBEF-3310-4446-8D03-A3C80FD6DD8B}" type="presOf" srcId="{DF703DAA-5CA3-49F8-ADDC-A5ADD83C08A9}" destId="{0CDFE7A3-222E-44A0-BBCF-6A9E9F4FE017}" srcOrd="0" destOrd="0" presId="urn:microsoft.com/office/officeart/2018/2/layout/IconVerticalSolidList"/>
    <dgm:cxn modelId="{C6110F70-6A14-4084-8243-0649627FDA7D}" type="presParOf" srcId="{0CDFE7A3-222E-44A0-BBCF-6A9E9F4FE017}" destId="{919A659A-771A-4E7D-89F2-FB56394A8AEC}" srcOrd="0" destOrd="0" presId="urn:microsoft.com/office/officeart/2018/2/layout/IconVerticalSolidList"/>
    <dgm:cxn modelId="{3D8DE160-685E-4D8A-B043-82BD5F8E589A}" type="presParOf" srcId="{919A659A-771A-4E7D-89F2-FB56394A8AEC}" destId="{AD29AFFB-2AD6-4754-8B9A-E56770F5BCB0}" srcOrd="0" destOrd="0" presId="urn:microsoft.com/office/officeart/2018/2/layout/IconVerticalSolidList"/>
    <dgm:cxn modelId="{00F7BE0E-3214-4769-B9CC-E2A06B98D4F3}" type="presParOf" srcId="{919A659A-771A-4E7D-89F2-FB56394A8AEC}" destId="{B8693827-2655-4049-B115-0A98E352CAA1}" srcOrd="1" destOrd="0" presId="urn:microsoft.com/office/officeart/2018/2/layout/IconVerticalSolidList"/>
    <dgm:cxn modelId="{1863D3AB-4CA6-41AD-9DC9-E151691E0B95}" type="presParOf" srcId="{919A659A-771A-4E7D-89F2-FB56394A8AEC}" destId="{6DD876C7-190C-49C7-BBE5-2D36966FC28D}" srcOrd="2" destOrd="0" presId="urn:microsoft.com/office/officeart/2018/2/layout/IconVerticalSolidList"/>
    <dgm:cxn modelId="{F55B812B-79FE-4E28-B1A3-C6BA68819213}" type="presParOf" srcId="{919A659A-771A-4E7D-89F2-FB56394A8AEC}" destId="{62EA9188-317D-46C3-933F-9A1FD4A2019D}" srcOrd="3" destOrd="0" presId="urn:microsoft.com/office/officeart/2018/2/layout/IconVerticalSolidList"/>
    <dgm:cxn modelId="{CA552356-3553-455B-95A6-50B22A0B4797}" type="presParOf" srcId="{0CDFE7A3-222E-44A0-BBCF-6A9E9F4FE017}" destId="{6DC9A210-D748-4C1F-986B-494CC11CE5E5}" srcOrd="1" destOrd="0" presId="urn:microsoft.com/office/officeart/2018/2/layout/IconVerticalSolidList"/>
    <dgm:cxn modelId="{977F6423-C170-45B4-B2AD-3B91EC17C109}" type="presParOf" srcId="{0CDFE7A3-222E-44A0-BBCF-6A9E9F4FE017}" destId="{C0079D4E-F50F-48D3-BB0B-89AA1AAF4EB2}" srcOrd="2" destOrd="0" presId="urn:microsoft.com/office/officeart/2018/2/layout/IconVerticalSolidList"/>
    <dgm:cxn modelId="{EBAED14D-A753-4318-86A0-DCDECA6BCC52}" type="presParOf" srcId="{C0079D4E-F50F-48D3-BB0B-89AA1AAF4EB2}" destId="{FF8B23F8-5AC1-4780-9C8F-34FAA88A31EE}" srcOrd="0" destOrd="0" presId="urn:microsoft.com/office/officeart/2018/2/layout/IconVerticalSolidList"/>
    <dgm:cxn modelId="{9960209F-694C-457D-A719-5A37D2B5CE72}" type="presParOf" srcId="{C0079D4E-F50F-48D3-BB0B-89AA1AAF4EB2}" destId="{FEACCA72-81B3-479A-BFBE-288DFB276CAB}" srcOrd="1" destOrd="0" presId="urn:microsoft.com/office/officeart/2018/2/layout/IconVerticalSolidList"/>
    <dgm:cxn modelId="{3DE30035-E89E-40F6-9418-F355ABC4C5C7}" type="presParOf" srcId="{C0079D4E-F50F-48D3-BB0B-89AA1AAF4EB2}" destId="{F318F71D-6B0C-44B8-9C8E-9C0D08C3BA42}" srcOrd="2" destOrd="0" presId="urn:microsoft.com/office/officeart/2018/2/layout/IconVerticalSolidList"/>
    <dgm:cxn modelId="{B1730EC2-8F42-4F4F-85AD-B40D6269E508}" type="presParOf" srcId="{C0079D4E-F50F-48D3-BB0B-89AA1AAF4EB2}" destId="{AB0BEF54-7625-41C8-9B5F-EC81AF20529C}" srcOrd="3" destOrd="0" presId="urn:microsoft.com/office/officeart/2018/2/layout/IconVerticalSolidList"/>
    <dgm:cxn modelId="{7A1C7BBC-14A4-45FB-9F3C-89E36A8A95B0}" type="presParOf" srcId="{0CDFE7A3-222E-44A0-BBCF-6A9E9F4FE017}" destId="{76DF3591-413B-4A7B-B0C0-C4DB9F2BC0B3}" srcOrd="3" destOrd="0" presId="urn:microsoft.com/office/officeart/2018/2/layout/IconVerticalSolidList"/>
    <dgm:cxn modelId="{A897BE10-1E03-4123-8BFF-D4A6333CF214}" type="presParOf" srcId="{0CDFE7A3-222E-44A0-BBCF-6A9E9F4FE017}" destId="{9611A452-88FA-41B7-9EA2-CCB7820DAEF2}" srcOrd="4" destOrd="0" presId="urn:microsoft.com/office/officeart/2018/2/layout/IconVerticalSolidList"/>
    <dgm:cxn modelId="{62D3850F-1C60-417E-A73A-3F2F1A4EE843}" type="presParOf" srcId="{9611A452-88FA-41B7-9EA2-CCB7820DAEF2}" destId="{2BB55676-9ECB-44D0-9800-2EC4F6D2D20C}" srcOrd="0" destOrd="0" presId="urn:microsoft.com/office/officeart/2018/2/layout/IconVerticalSolidList"/>
    <dgm:cxn modelId="{FE40AE19-2CD2-445B-8603-39052D52A8EF}" type="presParOf" srcId="{9611A452-88FA-41B7-9EA2-CCB7820DAEF2}" destId="{50D03278-B415-48FC-9B86-04C0BBDDCC11}" srcOrd="1" destOrd="0" presId="urn:microsoft.com/office/officeart/2018/2/layout/IconVerticalSolidList"/>
    <dgm:cxn modelId="{26B14F55-13DC-4168-8234-0147961BCC07}" type="presParOf" srcId="{9611A452-88FA-41B7-9EA2-CCB7820DAEF2}" destId="{C346D6B3-A781-4439-851B-A7352992816F}" srcOrd="2" destOrd="0" presId="urn:microsoft.com/office/officeart/2018/2/layout/IconVerticalSolidList"/>
    <dgm:cxn modelId="{8F8CA170-0BD6-464A-B96E-59938A79CFF6}" type="presParOf" srcId="{9611A452-88FA-41B7-9EA2-CCB7820DAEF2}" destId="{3EF17A97-F55D-4F7A-B6E9-603943196B6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769F6F-8723-4023-90B1-6F120480A06B}">
      <dsp:nvSpPr>
        <dsp:cNvPr id="0" name=""/>
        <dsp:cNvSpPr/>
      </dsp:nvSpPr>
      <dsp:spPr>
        <a:xfrm>
          <a:off x="0" y="2209"/>
          <a:ext cx="67618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D3C45C-C25F-4C5A-8DED-86904D9DFC0E}">
      <dsp:nvSpPr>
        <dsp:cNvPr id="0" name=""/>
        <dsp:cNvSpPr/>
      </dsp:nvSpPr>
      <dsp:spPr>
        <a:xfrm>
          <a:off x="0" y="2209"/>
          <a:ext cx="6761898" cy="410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alibri"/>
            </a:rPr>
            <a:t>                        </a:t>
          </a:r>
          <a:r>
            <a:rPr lang="en-GB" sz="1900" kern="1200" dirty="0"/>
            <a:t>Content   </a:t>
          </a:r>
          <a:endParaRPr lang="en-US" sz="1900" kern="1200" dirty="0"/>
        </a:p>
      </dsp:txBody>
      <dsp:txXfrm>
        <a:off x="0" y="2209"/>
        <a:ext cx="6761898" cy="410899"/>
      </dsp:txXfrm>
    </dsp:sp>
    <dsp:sp modelId="{D0F3D3AB-5E7F-4A21-A6E4-7CB3E39686DF}">
      <dsp:nvSpPr>
        <dsp:cNvPr id="0" name=""/>
        <dsp:cNvSpPr/>
      </dsp:nvSpPr>
      <dsp:spPr>
        <a:xfrm>
          <a:off x="0" y="413108"/>
          <a:ext cx="67618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E9A6EE-D3B4-4FF8-94F7-E26ECF72C75D}">
      <dsp:nvSpPr>
        <dsp:cNvPr id="0" name=""/>
        <dsp:cNvSpPr/>
      </dsp:nvSpPr>
      <dsp:spPr>
        <a:xfrm>
          <a:off x="0" y="413108"/>
          <a:ext cx="6761898" cy="410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Introduction                                                                                   3</a:t>
          </a:r>
          <a:endParaRPr lang="en-US" sz="1900" kern="1200" dirty="0"/>
        </a:p>
      </dsp:txBody>
      <dsp:txXfrm>
        <a:off x="0" y="413108"/>
        <a:ext cx="6761898" cy="410899"/>
      </dsp:txXfrm>
    </dsp:sp>
    <dsp:sp modelId="{C5917750-36DA-43B8-9BAB-865F567F5CE3}">
      <dsp:nvSpPr>
        <dsp:cNvPr id="0" name=""/>
        <dsp:cNvSpPr/>
      </dsp:nvSpPr>
      <dsp:spPr>
        <a:xfrm>
          <a:off x="0" y="824008"/>
          <a:ext cx="67618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D587E9-3888-4271-BCDF-4C973B8C0D5B}">
      <dsp:nvSpPr>
        <dsp:cNvPr id="0" name=""/>
        <dsp:cNvSpPr/>
      </dsp:nvSpPr>
      <dsp:spPr>
        <a:xfrm>
          <a:off x="0" y="824008"/>
          <a:ext cx="6761898" cy="410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Background and problem summary                                          4</a:t>
          </a:r>
          <a:endParaRPr lang="en-US" sz="1900" kern="1200" dirty="0"/>
        </a:p>
      </dsp:txBody>
      <dsp:txXfrm>
        <a:off x="0" y="824008"/>
        <a:ext cx="6761898" cy="410899"/>
      </dsp:txXfrm>
    </dsp:sp>
    <dsp:sp modelId="{0D0E028F-70A1-4529-B751-017BFD0C2D70}">
      <dsp:nvSpPr>
        <dsp:cNvPr id="0" name=""/>
        <dsp:cNvSpPr/>
      </dsp:nvSpPr>
      <dsp:spPr>
        <a:xfrm>
          <a:off x="0" y="1234908"/>
          <a:ext cx="67618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EB0E79-A96A-4A0D-98BA-8A7920AFBFD7}">
      <dsp:nvSpPr>
        <dsp:cNvPr id="0" name=""/>
        <dsp:cNvSpPr/>
      </dsp:nvSpPr>
      <dsp:spPr>
        <a:xfrm>
          <a:off x="0" y="1234908"/>
          <a:ext cx="6761898" cy="410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Communication Barriers                                                              5</a:t>
          </a:r>
          <a:endParaRPr lang="en-US" sz="1900" kern="1200" dirty="0"/>
        </a:p>
      </dsp:txBody>
      <dsp:txXfrm>
        <a:off x="0" y="1234908"/>
        <a:ext cx="6761898" cy="410899"/>
      </dsp:txXfrm>
    </dsp:sp>
    <dsp:sp modelId="{44D1E50C-B8A5-4E57-B169-686D908B4989}">
      <dsp:nvSpPr>
        <dsp:cNvPr id="0" name=""/>
        <dsp:cNvSpPr/>
      </dsp:nvSpPr>
      <dsp:spPr>
        <a:xfrm>
          <a:off x="0" y="1645807"/>
          <a:ext cx="67618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0946FE-3219-4E5A-8F9D-B196D2788E69}">
      <dsp:nvSpPr>
        <dsp:cNvPr id="0" name=""/>
        <dsp:cNvSpPr/>
      </dsp:nvSpPr>
      <dsp:spPr>
        <a:xfrm>
          <a:off x="0" y="1645807"/>
          <a:ext cx="6761898" cy="410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Shannon and weaver Theoretical framework                          6</a:t>
          </a:r>
          <a:endParaRPr lang="en-US" sz="1900" kern="1200" dirty="0"/>
        </a:p>
      </dsp:txBody>
      <dsp:txXfrm>
        <a:off x="0" y="1645807"/>
        <a:ext cx="6761898" cy="410899"/>
      </dsp:txXfrm>
    </dsp:sp>
    <dsp:sp modelId="{5E65ED20-5955-4B3D-8D66-388857852293}">
      <dsp:nvSpPr>
        <dsp:cNvPr id="0" name=""/>
        <dsp:cNvSpPr/>
      </dsp:nvSpPr>
      <dsp:spPr>
        <a:xfrm>
          <a:off x="0" y="2056707"/>
          <a:ext cx="67618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4EA242-209D-4441-9494-81F3A1A859E0}">
      <dsp:nvSpPr>
        <dsp:cNvPr id="0" name=""/>
        <dsp:cNvSpPr/>
      </dsp:nvSpPr>
      <dsp:spPr>
        <a:xfrm>
          <a:off x="0" y="2056707"/>
          <a:ext cx="6761898" cy="410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Berol's SMCR Model                                                                     7</a:t>
          </a:r>
          <a:endParaRPr lang="en-US" sz="1900" kern="1200" dirty="0"/>
        </a:p>
      </dsp:txBody>
      <dsp:txXfrm>
        <a:off x="0" y="2056707"/>
        <a:ext cx="6761898" cy="410899"/>
      </dsp:txXfrm>
    </dsp:sp>
    <dsp:sp modelId="{365884CA-6A25-4085-B40D-2AA7E43635C6}">
      <dsp:nvSpPr>
        <dsp:cNvPr id="0" name=""/>
        <dsp:cNvSpPr/>
      </dsp:nvSpPr>
      <dsp:spPr>
        <a:xfrm>
          <a:off x="0" y="2467607"/>
          <a:ext cx="67618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9FC9C8-2F7A-4FA4-AF8D-30EF3340749F}">
      <dsp:nvSpPr>
        <dsp:cNvPr id="0" name=""/>
        <dsp:cNvSpPr/>
      </dsp:nvSpPr>
      <dsp:spPr>
        <a:xfrm>
          <a:off x="0" y="2467607"/>
          <a:ext cx="6761898" cy="410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Schramm Theoretical framework                                               8</a:t>
          </a:r>
          <a:endParaRPr lang="en-US" sz="1900" kern="1200" dirty="0"/>
        </a:p>
      </dsp:txBody>
      <dsp:txXfrm>
        <a:off x="0" y="2467607"/>
        <a:ext cx="6761898" cy="410899"/>
      </dsp:txXfrm>
    </dsp:sp>
    <dsp:sp modelId="{15EBA383-7B23-4866-8F5A-1B2AAEECEFD4}">
      <dsp:nvSpPr>
        <dsp:cNvPr id="0" name=""/>
        <dsp:cNvSpPr/>
      </dsp:nvSpPr>
      <dsp:spPr>
        <a:xfrm>
          <a:off x="0" y="2878507"/>
          <a:ext cx="67618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F39F61-C25F-4531-9B69-8333F748CA74}">
      <dsp:nvSpPr>
        <dsp:cNvPr id="0" name=""/>
        <dsp:cNvSpPr/>
      </dsp:nvSpPr>
      <dsp:spPr>
        <a:xfrm>
          <a:off x="0" y="2878507"/>
          <a:ext cx="6761898" cy="410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Impact of communication barriers                                             9</a:t>
          </a:r>
          <a:endParaRPr lang="en-US" sz="1900" kern="1200" dirty="0"/>
        </a:p>
      </dsp:txBody>
      <dsp:txXfrm>
        <a:off x="0" y="2878507"/>
        <a:ext cx="6761898" cy="410899"/>
      </dsp:txXfrm>
    </dsp:sp>
    <dsp:sp modelId="{D30F3DF2-CA3A-444F-BD0B-189352A17067}">
      <dsp:nvSpPr>
        <dsp:cNvPr id="0" name=""/>
        <dsp:cNvSpPr/>
      </dsp:nvSpPr>
      <dsp:spPr>
        <a:xfrm>
          <a:off x="0" y="3289406"/>
          <a:ext cx="67618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8B6D43-A0B0-47A9-B34E-AC1F0176DBEF}">
      <dsp:nvSpPr>
        <dsp:cNvPr id="0" name=""/>
        <dsp:cNvSpPr/>
      </dsp:nvSpPr>
      <dsp:spPr>
        <a:xfrm>
          <a:off x="0" y="3289406"/>
          <a:ext cx="6761898" cy="410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Recommendations                                                                       10</a:t>
          </a:r>
          <a:endParaRPr lang="en-US" sz="1900" kern="1200" dirty="0"/>
        </a:p>
      </dsp:txBody>
      <dsp:txXfrm>
        <a:off x="0" y="3289406"/>
        <a:ext cx="6761898" cy="410899"/>
      </dsp:txXfrm>
    </dsp:sp>
    <dsp:sp modelId="{E6E5A790-E1B4-41EA-96AD-0F053941EF00}">
      <dsp:nvSpPr>
        <dsp:cNvPr id="0" name=""/>
        <dsp:cNvSpPr/>
      </dsp:nvSpPr>
      <dsp:spPr>
        <a:xfrm>
          <a:off x="0" y="3700306"/>
          <a:ext cx="67618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76A5E7-070C-4227-9E8A-43D099E5D6E6}">
      <dsp:nvSpPr>
        <dsp:cNvPr id="0" name=""/>
        <dsp:cNvSpPr/>
      </dsp:nvSpPr>
      <dsp:spPr>
        <a:xfrm>
          <a:off x="0" y="3700306"/>
          <a:ext cx="6761898" cy="410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Conclusion                                                                                     11</a:t>
          </a:r>
          <a:endParaRPr lang="en-US" sz="1900" kern="1200" dirty="0"/>
        </a:p>
      </dsp:txBody>
      <dsp:txXfrm>
        <a:off x="0" y="3700306"/>
        <a:ext cx="6761898" cy="410899"/>
      </dsp:txXfrm>
    </dsp:sp>
    <dsp:sp modelId="{2D86BBCF-39C6-432A-900B-AD10EF7E3A77}">
      <dsp:nvSpPr>
        <dsp:cNvPr id="0" name=""/>
        <dsp:cNvSpPr/>
      </dsp:nvSpPr>
      <dsp:spPr>
        <a:xfrm>
          <a:off x="0" y="4111206"/>
          <a:ext cx="67618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A0B6C5-5578-46BE-AFBB-01623EE3432E}">
      <dsp:nvSpPr>
        <dsp:cNvPr id="0" name=""/>
        <dsp:cNvSpPr/>
      </dsp:nvSpPr>
      <dsp:spPr>
        <a:xfrm>
          <a:off x="0" y="4111206"/>
          <a:ext cx="6761898" cy="410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Reference list                                                                                 12</a:t>
          </a:r>
          <a:endParaRPr lang="en-US" sz="1900" kern="1200" dirty="0"/>
        </a:p>
      </dsp:txBody>
      <dsp:txXfrm>
        <a:off x="0" y="4111206"/>
        <a:ext cx="6761898" cy="4108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A7F8B4-0979-475B-8F79-3413C5897413}">
      <dsp:nvSpPr>
        <dsp:cNvPr id="0" name=""/>
        <dsp:cNvSpPr/>
      </dsp:nvSpPr>
      <dsp:spPr>
        <a:xfrm>
          <a:off x="610" y="346529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</a:rPr>
            <a:t>Overview of Flight Foods Ltd</a:t>
          </a:r>
        </a:p>
      </dsp:txBody>
      <dsp:txXfrm>
        <a:off x="610" y="346529"/>
        <a:ext cx="2380430" cy="1428258"/>
      </dsp:txXfrm>
    </dsp:sp>
    <dsp:sp modelId="{276C22C5-756A-4609-95BB-E999FE1E8C55}">
      <dsp:nvSpPr>
        <dsp:cNvPr id="0" name=""/>
        <dsp:cNvSpPr/>
      </dsp:nvSpPr>
      <dsp:spPr>
        <a:xfrm>
          <a:off x="2619083" y="346529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</a:rPr>
            <a:t>Manufacturer of ready meals for airlines</a:t>
          </a:r>
        </a:p>
      </dsp:txBody>
      <dsp:txXfrm>
        <a:off x="2619083" y="346529"/>
        <a:ext cx="2380430" cy="1428258"/>
      </dsp:txXfrm>
    </dsp:sp>
    <dsp:sp modelId="{10843693-7470-4C8C-8E2F-D935F3EF1EC7}">
      <dsp:nvSpPr>
        <dsp:cNvPr id="0" name=""/>
        <dsp:cNvSpPr/>
      </dsp:nvSpPr>
      <dsp:spPr>
        <a:xfrm>
          <a:off x="610" y="2012830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</a:rPr>
            <a:t>Purpose</a:t>
          </a:r>
        </a:p>
      </dsp:txBody>
      <dsp:txXfrm>
        <a:off x="610" y="2012830"/>
        <a:ext cx="2380430" cy="1428258"/>
      </dsp:txXfrm>
    </dsp:sp>
    <dsp:sp modelId="{1290F980-5140-4C8B-A3E5-F26031E4C246}">
      <dsp:nvSpPr>
        <dsp:cNvPr id="0" name=""/>
        <dsp:cNvSpPr/>
      </dsp:nvSpPr>
      <dsp:spPr>
        <a:xfrm>
          <a:off x="2619083" y="2012830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</a:rPr>
            <a:t>- Identify communication barriers</a:t>
          </a:r>
        </a:p>
      </dsp:txBody>
      <dsp:txXfrm>
        <a:off x="2619083" y="2012830"/>
        <a:ext cx="2380430" cy="1428258"/>
      </dsp:txXfrm>
    </dsp:sp>
    <dsp:sp modelId="{02116BF1-ADF8-4A39-ADC3-F7407A67F668}">
      <dsp:nvSpPr>
        <dsp:cNvPr id="0" name=""/>
        <dsp:cNvSpPr/>
      </dsp:nvSpPr>
      <dsp:spPr>
        <a:xfrm>
          <a:off x="610" y="3679132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</a:rPr>
            <a:t>- Apply communication theories</a:t>
          </a:r>
        </a:p>
      </dsp:txBody>
      <dsp:txXfrm>
        <a:off x="610" y="3679132"/>
        <a:ext cx="2380430" cy="1428258"/>
      </dsp:txXfrm>
    </dsp:sp>
    <dsp:sp modelId="{68B5A2C1-CF99-4B28-BEBE-E503E6526BC1}">
      <dsp:nvSpPr>
        <dsp:cNvPr id="0" name=""/>
        <dsp:cNvSpPr/>
      </dsp:nvSpPr>
      <dsp:spPr>
        <a:xfrm>
          <a:off x="2619083" y="3679132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</a:rPr>
            <a:t>- Suggest improvements</a:t>
          </a:r>
        </a:p>
      </dsp:txBody>
      <dsp:txXfrm>
        <a:off x="2619083" y="3679132"/>
        <a:ext cx="2380430" cy="14282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ED3EB4-7E13-4E69-B996-7BAC5BFA070C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Language barriers: limited English proficiency</a:t>
          </a:r>
        </a:p>
      </dsp:txBody>
      <dsp:txXfrm>
        <a:off x="0" y="573683"/>
        <a:ext cx="2464593" cy="1478756"/>
      </dsp:txXfrm>
    </dsp:sp>
    <dsp:sp modelId="{AFDD8B9E-E37B-4A99-B9A6-2CF4765D601C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Cultural differences: varied understanding of hygiene</a:t>
          </a:r>
        </a:p>
      </dsp:txBody>
      <dsp:txXfrm>
        <a:off x="2711053" y="573683"/>
        <a:ext cx="2464593" cy="1478756"/>
      </dsp:txXfrm>
    </dsp:sp>
    <dsp:sp modelId="{DD098731-F65D-4F7B-ABB0-71EE80FF199B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Generational gaps: younger workers less responsive</a:t>
          </a:r>
        </a:p>
      </dsp:txBody>
      <dsp:txXfrm>
        <a:off x="5422106" y="573683"/>
        <a:ext cx="2464593" cy="1478756"/>
      </dsp:txXfrm>
    </dsp:sp>
    <dsp:sp modelId="{2AFF4757-3B54-4DC5-85BC-DF97F591ECC2}">
      <dsp:nvSpPr>
        <dsp:cNvPr id="0" name=""/>
        <dsp:cNvSpPr/>
      </dsp:nvSpPr>
      <dsp:spPr>
        <a:xfrm>
          <a:off x="1355526" y="2298898"/>
          <a:ext cx="2464593" cy="1478756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 err="1">
              <a:solidFill>
                <a:schemeClr val="tx1"/>
              </a:solidFill>
            </a:rPr>
            <a:t>Organisational</a:t>
          </a:r>
          <a:r>
            <a:rPr lang="en-US" sz="2300" kern="1200" dirty="0">
              <a:solidFill>
                <a:schemeClr val="tx1"/>
              </a:solidFill>
            </a:rPr>
            <a:t> barriers: poor training, unclear signs</a:t>
          </a:r>
        </a:p>
      </dsp:txBody>
      <dsp:txXfrm>
        <a:off x="1355526" y="2298898"/>
        <a:ext cx="2464593" cy="1478756"/>
      </dsp:txXfrm>
    </dsp:sp>
    <dsp:sp modelId="{DDBEADBC-5D90-4C5E-8B08-88D6FAFC2241}">
      <dsp:nvSpPr>
        <dsp:cNvPr id="0" name=""/>
        <dsp:cNvSpPr/>
      </dsp:nvSpPr>
      <dsp:spPr>
        <a:xfrm>
          <a:off x="4066579" y="2298898"/>
          <a:ext cx="2464593" cy="1478756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Managerial barriers: weak communication leadership</a:t>
          </a:r>
        </a:p>
      </dsp:txBody>
      <dsp:txXfrm>
        <a:off x="4066579" y="2298898"/>
        <a:ext cx="2464593" cy="14787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0DEDE2-CB21-40C7-9852-D82DB8D53543}">
      <dsp:nvSpPr>
        <dsp:cNvPr id="0" name=""/>
        <dsp:cNvSpPr/>
      </dsp:nvSpPr>
      <dsp:spPr>
        <a:xfrm>
          <a:off x="0" y="53670"/>
          <a:ext cx="5175384" cy="121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ea typeface="+mn-ea"/>
              <a:cs typeface="+mn-cs"/>
            </a:rPr>
            <a:t>Decline in product quality and client trust</a:t>
          </a:r>
        </a:p>
      </dsp:txBody>
      <dsp:txXfrm>
        <a:off x="59399" y="113069"/>
        <a:ext cx="5056586" cy="1098002"/>
      </dsp:txXfrm>
    </dsp:sp>
    <dsp:sp modelId="{28F18ED6-3214-4161-B5EA-B856F13A0C32}">
      <dsp:nvSpPr>
        <dsp:cNvPr id="0" name=""/>
        <dsp:cNvSpPr/>
      </dsp:nvSpPr>
      <dsp:spPr>
        <a:xfrm>
          <a:off x="0" y="1457670"/>
          <a:ext cx="5175384" cy="121680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ea typeface="+mn-ea"/>
              <a:cs typeface="+mn-cs"/>
            </a:rPr>
            <a:t>Low employee </a:t>
          </a:r>
          <a:r>
            <a:rPr lang="en-US" sz="1800" kern="1200" dirty="0">
              <a:solidFill>
                <a:srgbClr val="000000"/>
              </a:solidFill>
              <a:latin typeface="Calibri"/>
              <a:ea typeface="+mn-ea"/>
              <a:cs typeface="+mn-cs"/>
            </a:rPr>
            <a:t>moral</a:t>
          </a:r>
          <a:r>
            <a:rPr lang="en-US" sz="1800" kern="1200" dirty="0">
              <a:solidFill>
                <a:srgbClr val="000000"/>
              </a:solidFill>
              <a:ea typeface="+mn-ea"/>
              <a:cs typeface="+mn-cs"/>
            </a:rPr>
            <a:t> and confusion</a:t>
          </a:r>
        </a:p>
      </dsp:txBody>
      <dsp:txXfrm>
        <a:off x="59399" y="1517069"/>
        <a:ext cx="5056586" cy="1098002"/>
      </dsp:txXfrm>
    </dsp:sp>
    <dsp:sp modelId="{A4477595-EAFD-47FB-BB1F-F9714D979372}">
      <dsp:nvSpPr>
        <dsp:cNvPr id="0" name=""/>
        <dsp:cNvSpPr/>
      </dsp:nvSpPr>
      <dsp:spPr>
        <a:xfrm>
          <a:off x="0" y="2861670"/>
          <a:ext cx="5175384" cy="121680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ea typeface="+mn-ea"/>
              <a:cs typeface="+mn-cs"/>
            </a:rPr>
            <a:t>Food safety risks and legal exposure</a:t>
          </a:r>
        </a:p>
      </dsp:txBody>
      <dsp:txXfrm>
        <a:off x="59399" y="2921069"/>
        <a:ext cx="5056586" cy="1098002"/>
      </dsp:txXfrm>
    </dsp:sp>
    <dsp:sp modelId="{0FBCB030-C5A6-45CF-9944-69ED392FBA1D}">
      <dsp:nvSpPr>
        <dsp:cNvPr id="0" name=""/>
        <dsp:cNvSpPr/>
      </dsp:nvSpPr>
      <dsp:spPr>
        <a:xfrm>
          <a:off x="0" y="4265670"/>
          <a:ext cx="5175384" cy="121680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ea typeface="+mn-ea"/>
              <a:cs typeface="+mn-cs"/>
            </a:rPr>
            <a:t>Increased waste and inefficiency</a:t>
          </a:r>
        </a:p>
      </dsp:txBody>
      <dsp:txXfrm>
        <a:off x="59399" y="4325069"/>
        <a:ext cx="5056586" cy="10980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89430B-32D7-486F-B5AC-1B965D505984}">
      <dsp:nvSpPr>
        <dsp:cNvPr id="0" name=""/>
        <dsp:cNvSpPr/>
      </dsp:nvSpPr>
      <dsp:spPr>
        <a:xfrm>
          <a:off x="2523743" y="2124"/>
          <a:ext cx="2839212" cy="14022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</a:rPr>
            <a:t>Improved training and communication can restore standards</a:t>
          </a:r>
        </a:p>
      </dsp:txBody>
      <dsp:txXfrm>
        <a:off x="2592197" y="70578"/>
        <a:ext cx="2702304" cy="1265378"/>
      </dsp:txXfrm>
    </dsp:sp>
    <dsp:sp modelId="{E59D4648-D95A-4E9E-A638-7F7F21C10B6C}">
      <dsp:nvSpPr>
        <dsp:cNvPr id="0" name=""/>
        <dsp:cNvSpPr/>
      </dsp:nvSpPr>
      <dsp:spPr>
        <a:xfrm>
          <a:off x="2523743" y="1474525"/>
          <a:ext cx="2839212" cy="14022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</a:rPr>
            <a:t>Models reveal message breakdowns</a:t>
          </a:r>
        </a:p>
      </dsp:txBody>
      <dsp:txXfrm>
        <a:off x="2592197" y="1542979"/>
        <a:ext cx="2702304" cy="1265378"/>
      </dsp:txXfrm>
    </dsp:sp>
    <dsp:sp modelId="{85BE65D0-7D94-4B68-8543-57B10A04B548}">
      <dsp:nvSpPr>
        <dsp:cNvPr id="0" name=""/>
        <dsp:cNvSpPr/>
      </dsp:nvSpPr>
      <dsp:spPr>
        <a:xfrm>
          <a:off x="2523743" y="2946926"/>
          <a:ext cx="2839212" cy="14022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</a:rPr>
            <a:t>Communication failures harmed Flight Foods Ltd</a:t>
          </a:r>
        </a:p>
      </dsp:txBody>
      <dsp:txXfrm>
        <a:off x="2592197" y="3015380"/>
        <a:ext cx="2702304" cy="12653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29AFFB-2AD6-4754-8B9A-E56770F5BCB0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693827-2655-4049-B115-0A98E352CAA1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A9188-317D-46C3-933F-9A1FD4A2019D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Berlo, D.K. (1960) The Process of Communication. New York: Holt, Rinehart and Winston.</a:t>
          </a:r>
        </a:p>
      </dsp:txBody>
      <dsp:txXfrm>
        <a:off x="1493203" y="552"/>
        <a:ext cx="6736396" cy="1292816"/>
      </dsp:txXfrm>
    </dsp:sp>
    <dsp:sp modelId="{FF8B23F8-5AC1-4780-9C8F-34FAA88A31EE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ACCA72-81B3-479A-BFBE-288DFB276CAB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0BEF54-7625-41C8-9B5F-EC81AF20529C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Schramm, W. (1954) How Communication Works. Urbana: University of Illinois Press.</a:t>
          </a:r>
        </a:p>
      </dsp:txBody>
      <dsp:txXfrm>
        <a:off x="1493203" y="1616573"/>
        <a:ext cx="6736396" cy="1292816"/>
      </dsp:txXfrm>
    </dsp:sp>
    <dsp:sp modelId="{2BB55676-9ECB-44D0-9800-2EC4F6D2D20C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D03278-B415-48FC-9B86-04C0BBDDCC11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F17A97-F55D-4F7A-B6E9-603943196B68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Shannon, C.E. and Weaver, W. (1949) The Mathematical Theory of Communication. Urbana: University of Illinois Press.</a:t>
          </a:r>
        </a:p>
      </dsp:txBody>
      <dsp:txXfrm>
        <a:off x="1493203" y="3232593"/>
        <a:ext cx="6736396" cy="12928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8A32DE-AFF4-335D-6E69-5B0BEF142F7D}"/>
              </a:ext>
            </a:extLst>
          </p:cNvPr>
          <p:cNvSpPr txBox="1"/>
          <p:nvPr/>
        </p:nvSpPr>
        <p:spPr>
          <a:xfrm>
            <a:off x="586309" y="1185509"/>
            <a:ext cx="8296479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Student Name         Student Id Number</a:t>
            </a:r>
            <a:endParaRPr lang="en-US" dirty="0">
              <a:ea typeface="Calibri"/>
              <a:cs typeface="Calibri"/>
            </a:endParaRPr>
          </a:p>
          <a:p>
            <a:r>
              <a:rPr lang="en-US" sz="1600" dirty="0">
                <a:latin typeface="Aptos"/>
              </a:rPr>
              <a:t>: Eyob Hunter             :2438994</a:t>
            </a:r>
            <a:endParaRPr lang="en-US" dirty="0">
              <a:latin typeface="Calibri"/>
              <a:ea typeface="Calibri"/>
              <a:cs typeface="Calibri"/>
            </a:endParaRPr>
          </a:p>
          <a:p>
            <a:r>
              <a:rPr lang="en-US" sz="1600" dirty="0">
                <a:latin typeface="Aptos"/>
              </a:rPr>
              <a:t>: Mariyana</a:t>
            </a:r>
            <a:endParaRPr lang="en-US" dirty="0">
              <a:ea typeface="Calibri"/>
              <a:cs typeface="Calibri"/>
            </a:endParaRPr>
          </a:p>
          <a:p>
            <a:r>
              <a:rPr lang="en-US" sz="1600" dirty="0">
                <a:latin typeface="Aptos"/>
              </a:rPr>
              <a:t>: Priyanka</a:t>
            </a:r>
          </a:p>
          <a:p>
            <a:r>
              <a:rPr lang="en-US" sz="1600" dirty="0">
                <a:latin typeface="Aptos"/>
              </a:rPr>
              <a:t>Lecturers Name: Victor Mah</a:t>
            </a:r>
          </a:p>
          <a:p>
            <a:r>
              <a:rPr lang="en-US" sz="1600" dirty="0">
                <a:latin typeface="Aptos"/>
              </a:rPr>
              <a:t>Module code: LCLM4003 </a:t>
            </a:r>
          </a:p>
          <a:p>
            <a:r>
              <a:rPr lang="en-US" sz="1600" dirty="0">
                <a:latin typeface="Aptos"/>
              </a:rPr>
              <a:t>Module Name: Effective Teamworking and communication</a:t>
            </a:r>
          </a:p>
          <a:p>
            <a:r>
              <a:rPr lang="en-US" sz="1600" dirty="0">
                <a:latin typeface="Aptos"/>
              </a:rPr>
              <a:t>Component 2: Group work and presentation </a:t>
            </a:r>
            <a:r>
              <a:rPr lang="en-US" sz="1600" dirty="0">
                <a:latin typeface="Calibri"/>
                <a:ea typeface="Calibri"/>
                <a:cs typeface="Calibri"/>
              </a:rPr>
              <a:t>Communication</a:t>
            </a:r>
            <a:r>
              <a:rPr lang="en-US" sz="1600" dirty="0">
                <a:ea typeface="Calibri"/>
                <a:cs typeface="Calibri"/>
              </a:rPr>
              <a:t> Problems at Flight Foods Ltd</a:t>
            </a:r>
            <a:endParaRPr lang="en-GB" sz="16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59109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1230E619-9164-6A90-27AC-CF801AD008B5}"/>
              </a:ext>
            </a:extLst>
          </p:cNvPr>
          <p:cNvGraphicFramePr/>
          <p:nvPr/>
        </p:nvGraphicFramePr>
        <p:xfrm>
          <a:off x="1857938" y="655743"/>
          <a:ext cx="6761898" cy="452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80299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2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93CC68-11CC-A917-BDCB-A866D0C9C5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0916212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8" name="TextBox 107">
            <a:extLst>
              <a:ext uri="{FF2B5EF4-FFF2-40B4-BE49-F238E27FC236}">
                <a16:creationId xmlns:a16="http://schemas.microsoft.com/office/drawing/2014/main" id="{09BEBA4B-797E-19AE-61C3-94EA8216CDEC}"/>
              </a:ext>
            </a:extLst>
          </p:cNvPr>
          <p:cNvSpPr txBox="1"/>
          <p:nvPr/>
        </p:nvSpPr>
        <p:spPr>
          <a:xfrm>
            <a:off x="4878208" y="6463283"/>
            <a:ext cx="27958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ea typeface="Calibri"/>
                <a:cs typeface="Calibri"/>
              </a:rPr>
              <a:t>3</a:t>
            </a:r>
            <a:endParaRPr lang="en-GB" sz="20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Background and Problem Summary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000"/>
              <a:t> Company losing market share due to poor food quality and hygiene</a:t>
            </a:r>
          </a:p>
          <a:p>
            <a:r>
              <a:rPr lang="en-GB" sz="3000"/>
              <a:t> Complaints from airlines: undercooked food, poor packaging, contamination</a:t>
            </a:r>
            <a:endParaRPr lang="en-GB" sz="3000">
              <a:ea typeface="Calibri"/>
              <a:cs typeface="Calibri"/>
            </a:endParaRPr>
          </a:p>
          <a:p>
            <a:r>
              <a:rPr lang="en-GB" sz="3000"/>
              <a:t> Consultancy findings:</a:t>
            </a:r>
            <a:endParaRPr lang="en-GB" sz="3000">
              <a:ea typeface="Calibri"/>
              <a:cs typeface="Calibri"/>
            </a:endParaRPr>
          </a:p>
          <a:p>
            <a:r>
              <a:rPr lang="en-GB" sz="3000"/>
              <a:t> Poor communication</a:t>
            </a:r>
            <a:endParaRPr lang="en-GB" sz="3000">
              <a:ea typeface="Calibri"/>
              <a:cs typeface="Calibri"/>
            </a:endParaRPr>
          </a:p>
          <a:p>
            <a:r>
              <a:rPr lang="en-GB" sz="3000"/>
              <a:t>  Lack of food hygiene training</a:t>
            </a:r>
            <a:endParaRPr lang="en-GB" sz="3000">
              <a:ea typeface="Calibri"/>
              <a:cs typeface="Calibri"/>
            </a:endParaRPr>
          </a:p>
          <a:p>
            <a:r>
              <a:rPr lang="en-GB" sz="3000"/>
              <a:t> Multilingual workforce challenges</a:t>
            </a:r>
            <a:endParaRPr lang="en-GB" sz="3000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01E9D2-2161-F177-AB49-D1710269D0CE}"/>
              </a:ext>
            </a:extLst>
          </p:cNvPr>
          <p:cNvSpPr txBox="1"/>
          <p:nvPr/>
        </p:nvSpPr>
        <p:spPr>
          <a:xfrm>
            <a:off x="4891872" y="6340304"/>
            <a:ext cx="54657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ea typeface="Calibri"/>
                <a:cs typeface="Calibri"/>
              </a:rPr>
              <a:t>4</a:t>
            </a:r>
            <a:endParaRPr lang="en-GB" sz="20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64CB5CB-BDD0-7148-2E70-6AE5FB5D564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92" r="9085" b="-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Communication Barriers Identified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65E5D6-D9E6-D6F8-8695-CC970FBCF9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738774"/>
              </p:ext>
            </p:extLst>
          </p:nvPr>
        </p:nvGraphicFramePr>
        <p:xfrm>
          <a:off x="628650" y="12541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8" name="TextBox 77">
            <a:extLst>
              <a:ext uri="{FF2B5EF4-FFF2-40B4-BE49-F238E27FC236}">
                <a16:creationId xmlns:a16="http://schemas.microsoft.com/office/drawing/2014/main" id="{2D42EBE5-1592-BDEC-58E9-3E69158056F2}"/>
              </a:ext>
            </a:extLst>
          </p:cNvPr>
          <p:cNvSpPr txBox="1"/>
          <p:nvPr/>
        </p:nvSpPr>
        <p:spPr>
          <a:xfrm>
            <a:off x="4362717" y="6096917"/>
            <a:ext cx="40993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ea typeface="Calibri"/>
                <a:cs typeface="Calibri"/>
              </a:rPr>
              <a:t>5</a:t>
            </a:r>
            <a:endParaRPr lang="en-GB" b="1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solidFill>
                  <a:srgbClr val="FFFFFF"/>
                </a:solidFill>
              </a:rPr>
              <a:t>Theoretical Framework – Shannon &amp; Weaver Model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dirty="0"/>
              <a:t>(Shannon &amp; Weaver, 1949)</a:t>
            </a:r>
            <a:endParaRPr lang="en-US" dirty="0"/>
          </a:p>
          <a:p>
            <a:pPr>
              <a:lnSpc>
                <a:spcPct val="90000"/>
              </a:lnSpc>
            </a:pPr>
            <a:r>
              <a:rPr lang="en-GB" sz="2700" dirty="0"/>
              <a:t>Focus on sender, message, channel, receiver, and 'noise'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sz="2700" dirty="0"/>
              <a:t> Sender: Gary (manager)</a:t>
            </a:r>
            <a:endParaRPr lang="en-GB" sz="27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700" dirty="0"/>
              <a:t> Message: Hygiene/work instructions</a:t>
            </a:r>
            <a:endParaRPr lang="en-GB" sz="27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700" dirty="0"/>
              <a:t>  Noise: Language and unclear signs</a:t>
            </a:r>
            <a:endParaRPr lang="en-GB" sz="27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700" dirty="0"/>
              <a:t>   Effect: Misinterpretation, poor hygiene</a:t>
            </a:r>
            <a:endParaRPr lang="en-GB" sz="27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lang="en-GB" sz="2700"/>
          </a:p>
          <a:p>
            <a:pPr>
              <a:lnSpc>
                <a:spcPct val="90000"/>
              </a:lnSpc>
            </a:pPr>
            <a:endParaRPr lang="en-GB" sz="2700" dirty="0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C40DE5-2F36-14DE-1B79-5FB0BCA3F1E2}"/>
              </a:ext>
            </a:extLst>
          </p:cNvPr>
          <p:cNvSpPr txBox="1"/>
          <p:nvPr/>
        </p:nvSpPr>
        <p:spPr>
          <a:xfrm>
            <a:off x="5124168" y="6381297"/>
            <a:ext cx="42359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ea typeface="Calibri"/>
                <a:cs typeface="Calibri"/>
              </a:rPr>
              <a:t>6</a:t>
            </a:r>
            <a:endParaRPr lang="en-GB" sz="20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solidFill>
                  <a:srgbClr val="FFFFFF"/>
                </a:solidFill>
              </a:rPr>
              <a:t>Theoretical Framework – Berlo’s SMCR Model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(Berlo, 1960)</a:t>
            </a:r>
            <a:endParaRPr lang="en-US" dirty="0"/>
          </a:p>
          <a:p>
            <a:r>
              <a:rPr lang="en-GB" dirty="0"/>
              <a:t> </a:t>
            </a:r>
            <a:r>
              <a:t>Source, Message, Channel, Receiver</a:t>
            </a:r>
          </a:p>
          <a:p>
            <a:r>
              <a:rPr lang="en-GB" dirty="0"/>
              <a:t> </a:t>
            </a:r>
            <a:r>
              <a:rPr dirty="0"/>
              <a:t> Source: Gary lacks cultural competence</a:t>
            </a:r>
            <a:endParaRPr dirty="0">
              <a:ea typeface="Calibri"/>
              <a:cs typeface="Calibri"/>
            </a:endParaRPr>
          </a:p>
          <a:p>
            <a:r>
              <a:rPr dirty="0"/>
              <a:t>  Message unclear to staff</a:t>
            </a:r>
            <a:endParaRPr dirty="0">
              <a:ea typeface="Calibri"/>
              <a:cs typeface="Calibri"/>
            </a:endParaRPr>
          </a:p>
          <a:p>
            <a:r>
              <a:rPr dirty="0"/>
              <a:t> </a:t>
            </a:r>
            <a:r>
              <a:rPr lang="en-GB" dirty="0"/>
              <a:t> </a:t>
            </a:r>
            <a:r>
              <a:t> Channel: written signs ineffective</a:t>
            </a:r>
          </a:p>
          <a:p>
            <a:r>
              <a:t>  Receiver: cannot decode accurately</a:t>
            </a:r>
            <a:endParaRPr lang="en-GB"/>
          </a:p>
          <a:p>
            <a:endParaRPr dirty="0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5834FC-E088-31E2-5263-03B19E0BA97F}"/>
              </a:ext>
            </a:extLst>
          </p:cNvPr>
          <p:cNvSpPr txBox="1"/>
          <p:nvPr/>
        </p:nvSpPr>
        <p:spPr>
          <a:xfrm>
            <a:off x="5001187" y="6381297"/>
            <a:ext cx="35527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ea typeface="Calibri"/>
                <a:cs typeface="Calibri"/>
              </a:rP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2900"/>
              <a:t>Impact of Communication Barriers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117BE3-00A0-8B9D-55F9-615B85CBF4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9939979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1" name="TextBox 30">
            <a:extLst>
              <a:ext uri="{FF2B5EF4-FFF2-40B4-BE49-F238E27FC236}">
                <a16:creationId xmlns:a16="http://schemas.microsoft.com/office/drawing/2014/main" id="{D21657A1-0B2F-E4B5-F23E-062FC329F83D}"/>
              </a:ext>
            </a:extLst>
          </p:cNvPr>
          <p:cNvSpPr txBox="1"/>
          <p:nvPr/>
        </p:nvSpPr>
        <p:spPr>
          <a:xfrm>
            <a:off x="4347757" y="6331582"/>
            <a:ext cx="45092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ea typeface="Calibri"/>
                <a:cs typeface="Calibri"/>
              </a:rPr>
              <a:t>8</a:t>
            </a:r>
            <a:endParaRPr lang="en-GB" sz="20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ight Triangle 26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GB" sz="5800"/>
              <a:t>Recommendations </a:t>
            </a:r>
            <a:endParaRPr lang="en-GB" sz="5800">
              <a:ea typeface="Calibri"/>
              <a:cs typeface="Calibri"/>
            </a:endParaRPr>
          </a:p>
        </p:txBody>
      </p:sp>
      <p:sp>
        <p:nvSpPr>
          <p:cNvPr id="29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sz="2100"/>
              <a:t> Language and hygiene training</a:t>
            </a:r>
          </a:p>
          <a:p>
            <a:r>
              <a:rPr sz="2100"/>
              <a:t> Multilingual/pictorial signage</a:t>
            </a:r>
            <a:endParaRPr sz="2100">
              <a:ea typeface="Calibri"/>
              <a:cs typeface="Calibri"/>
            </a:endParaRPr>
          </a:p>
          <a:p>
            <a:r>
              <a:rPr sz="2100"/>
              <a:t> Bilingual supervisors or team leaders</a:t>
            </a:r>
            <a:endParaRPr sz="2100">
              <a:ea typeface="Calibri"/>
              <a:cs typeface="Calibri"/>
            </a:endParaRPr>
          </a:p>
          <a:p>
            <a:r>
              <a:rPr sz="2100"/>
              <a:t> Regular feedback systems</a:t>
            </a:r>
            <a:endParaRPr sz="2100">
              <a:ea typeface="Calibri"/>
              <a:cs typeface="Calibri"/>
            </a:endParaRPr>
          </a:p>
          <a:p>
            <a:r>
              <a:rPr sz="2100"/>
              <a:t>Leadership and cultural awareness training</a:t>
            </a:r>
            <a:endParaRPr sz="21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3F16EE-BE0D-6C64-0BAC-2A46EB29A96C}"/>
              </a:ext>
            </a:extLst>
          </p:cNvPr>
          <p:cNvSpPr txBox="1"/>
          <p:nvPr/>
        </p:nvSpPr>
        <p:spPr>
          <a:xfrm>
            <a:off x="4331630" y="6449619"/>
            <a:ext cx="32794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ea typeface="Calibri"/>
                <a:cs typeface="Calibri"/>
              </a:rPr>
              <a:t>9</a:t>
            </a:r>
            <a:endParaRPr lang="en-GB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891270C-9DA2-4454-FC91-63FC88B1062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891" r="19218" b="20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E8D495-F97A-2B7B-96E3-D20F57BF55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7454141"/>
              </p:ext>
            </p:extLst>
          </p:nvPr>
        </p:nvGraphicFramePr>
        <p:xfrm>
          <a:off x="628650" y="1688962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ABAED03F-AB23-B788-0456-952EDD30A992}"/>
              </a:ext>
            </a:extLst>
          </p:cNvPr>
          <p:cNvSpPr txBox="1"/>
          <p:nvPr/>
        </p:nvSpPr>
        <p:spPr>
          <a:xfrm>
            <a:off x="4212353" y="6325380"/>
            <a:ext cx="72551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ea typeface="Calibri"/>
                <a:cs typeface="Calibri"/>
              </a:rP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GB" dirty="0">
              <a:ea typeface="Calibri"/>
              <a:cs typeface="Calibri"/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492DDE19-8057-2718-4C95-5CE11E94750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F9918DBA-ADE5-C6E3-9924-05197ECBDDF5}"/>
              </a:ext>
            </a:extLst>
          </p:cNvPr>
          <p:cNvSpPr txBox="1"/>
          <p:nvPr/>
        </p:nvSpPr>
        <p:spPr>
          <a:xfrm>
            <a:off x="4307497" y="6318745"/>
            <a:ext cx="5191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ea typeface="Calibri"/>
                <a:cs typeface="Calibri"/>
              </a:rPr>
              <a:t>11</a:t>
            </a:r>
            <a:endParaRPr lang="en-GB" sz="2000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Introduction</vt:lpstr>
      <vt:lpstr>Background and Problem Summary</vt:lpstr>
      <vt:lpstr>Communication Barriers Identified</vt:lpstr>
      <vt:lpstr>Theoretical Framework – Shannon &amp; Weaver Model</vt:lpstr>
      <vt:lpstr>Theoretical Framework – Berlo’s SMCR Model</vt:lpstr>
      <vt:lpstr>Impact of Communication Barriers</vt:lpstr>
      <vt:lpstr>Recommendations </vt:lpstr>
      <vt:lpstr>Conclusion</vt:lpstr>
      <vt:lpstr>Reference List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361</cp:revision>
  <dcterms:created xsi:type="dcterms:W3CDTF">2013-01-27T09:14:16Z</dcterms:created>
  <dcterms:modified xsi:type="dcterms:W3CDTF">2025-11-09T16:53:17Z</dcterms:modified>
  <cp:category/>
</cp:coreProperties>
</file>