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D1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BADB24-0D1F-D869-D8D7-06D94A2357EA}" v="193" dt="2023-10-09T01:59:12.218"/>
    <p1510:client id="{85503323-50D1-4714-B360-FF98E84DDF29}" v="386" dt="2023-10-09T01:40:38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Maria Baloi (2315118)" userId="S::2315118@student.uwtsd.ac.uk::a2a269f9-7d4e-4024-9942-f5df40ffcb6b" providerId="AD" clId="Web-{85503323-50D1-4714-B360-FF98E84DDF29}"/>
    <pc:docChg chg="addSld delSld modSld addMainMaster delMainMaster">
      <pc:chgData name="Alexandra Maria Baloi (2315118)" userId="S::2315118@student.uwtsd.ac.uk::a2a269f9-7d4e-4024-9942-f5df40ffcb6b" providerId="AD" clId="Web-{85503323-50D1-4714-B360-FF98E84DDF29}" dt="2023-10-09T01:40:38.400" v="375"/>
      <pc:docMkLst>
        <pc:docMk/>
      </pc:docMkLst>
      <pc:sldChg chg="addSp delSp modSp mod setBg modClrScheme addAnim chgLayout">
        <pc:chgData name="Alexandra Maria Baloi (2315118)" userId="S::2315118@student.uwtsd.ac.uk::a2a269f9-7d4e-4024-9942-f5df40ffcb6b" providerId="AD" clId="Web-{85503323-50D1-4714-B360-FF98E84DDF29}" dt="2023-10-09T01:16:08.553" v="62"/>
        <pc:sldMkLst>
          <pc:docMk/>
          <pc:sldMk cId="109857222" sldId="256"/>
        </pc:sldMkLst>
        <pc:spChg chg="mod">
          <ac:chgData name="Alexandra Maria Baloi (2315118)" userId="S::2315118@student.uwtsd.ac.uk::a2a269f9-7d4e-4024-9942-f5df40ffcb6b" providerId="AD" clId="Web-{85503323-50D1-4714-B360-FF98E84DDF29}" dt="2023-10-09T01:16:08.553" v="6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exandra Maria Baloi (2315118)" userId="S::2315118@student.uwtsd.ac.uk::a2a269f9-7d4e-4024-9942-f5df40ffcb6b" providerId="AD" clId="Web-{85503323-50D1-4714-B360-FF98E84DDF29}" dt="2023-10-09T01:16:08.553" v="6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exandra Maria Baloi (2315118)" userId="S::2315118@student.uwtsd.ac.uk::a2a269f9-7d4e-4024-9942-f5df40ffcb6b" providerId="AD" clId="Web-{85503323-50D1-4714-B360-FF98E84DDF29}" dt="2023-10-09T01:16:08.553" v="60"/>
          <ac:spMkLst>
            <pc:docMk/>
            <pc:sldMk cId="109857222" sldId="256"/>
            <ac:spMk id="9" creationId="{ECC07320-C2CA-4E29-8481-9D9E143C7788}"/>
          </ac:spMkLst>
        </pc:spChg>
        <pc:spChg chg="add del">
          <ac:chgData name="Alexandra Maria Baloi (2315118)" userId="S::2315118@student.uwtsd.ac.uk::a2a269f9-7d4e-4024-9942-f5df40ffcb6b" providerId="AD" clId="Web-{85503323-50D1-4714-B360-FF98E84DDF29}" dt="2023-10-09T01:16:08.553" v="60"/>
          <ac:spMkLst>
            <pc:docMk/>
            <pc:sldMk cId="109857222" sldId="256"/>
            <ac:spMk id="11" creationId="{178FB36B-5BFE-42CA-BC60-1115E0D95EEC}"/>
          </ac:spMkLst>
        </pc:spChg>
        <pc:spChg chg="add">
          <ac:chgData name="Alexandra Maria Baloi (2315118)" userId="S::2315118@student.uwtsd.ac.uk::a2a269f9-7d4e-4024-9942-f5df40ffcb6b" providerId="AD" clId="Web-{85503323-50D1-4714-B360-FF98E84DDF29}" dt="2023-10-09T01:16:08.553" v="60"/>
          <ac:spMkLst>
            <pc:docMk/>
            <pc:sldMk cId="109857222" sldId="256"/>
            <ac:spMk id="16" creationId="{526E0BFB-CDF1-4990-8C11-AC849311E0A8}"/>
          </ac:spMkLst>
        </pc:spChg>
        <pc:spChg chg="add">
          <ac:chgData name="Alexandra Maria Baloi (2315118)" userId="S::2315118@student.uwtsd.ac.uk::a2a269f9-7d4e-4024-9942-f5df40ffcb6b" providerId="AD" clId="Web-{85503323-50D1-4714-B360-FF98E84DDF29}" dt="2023-10-09T01:16:08.553" v="60"/>
          <ac:spMkLst>
            <pc:docMk/>
            <pc:sldMk cId="109857222" sldId="256"/>
            <ac:spMk id="18" creationId="{6069A1F8-9BEB-4786-9694-FC48B2D75D21}"/>
          </ac:spMkLst>
        </pc:spChg>
        <pc:spChg chg="add">
          <ac:chgData name="Alexandra Maria Baloi (2315118)" userId="S::2315118@student.uwtsd.ac.uk::a2a269f9-7d4e-4024-9942-f5df40ffcb6b" providerId="AD" clId="Web-{85503323-50D1-4714-B360-FF98E84DDF29}" dt="2023-10-09T01:16:08.553" v="60"/>
          <ac:spMkLst>
            <pc:docMk/>
            <pc:sldMk cId="109857222" sldId="256"/>
            <ac:spMk id="20" creationId="{AF2F604E-43BE-4DC3-B983-E071523364F8}"/>
          </ac:spMkLst>
        </pc:spChg>
        <pc:spChg chg="add">
          <ac:chgData name="Alexandra Maria Baloi (2315118)" userId="S::2315118@student.uwtsd.ac.uk::a2a269f9-7d4e-4024-9942-f5df40ffcb6b" providerId="AD" clId="Web-{85503323-50D1-4714-B360-FF98E84DDF29}" dt="2023-10-09T01:16:08.553" v="60"/>
          <ac:spMkLst>
            <pc:docMk/>
            <pc:sldMk cId="109857222" sldId="256"/>
            <ac:spMk id="22" creationId="{08C9B587-E65E-4B52-B37C-ABEBB6E87928}"/>
          </ac:spMkLst>
        </pc:spChg>
        <pc:picChg chg="add mod ord">
          <ac:chgData name="Alexandra Maria Baloi (2315118)" userId="S::2315118@student.uwtsd.ac.uk::a2a269f9-7d4e-4024-9942-f5df40ffcb6b" providerId="AD" clId="Web-{85503323-50D1-4714-B360-FF98E84DDF29}" dt="2023-10-09T01:16:08.553" v="60"/>
          <ac:picMkLst>
            <pc:docMk/>
            <pc:sldMk cId="109857222" sldId="256"/>
            <ac:picMk id="4" creationId="{082A4946-9B3A-0D28-3791-22873B8323CE}"/>
          </ac:picMkLst>
        </pc:picChg>
      </pc:sldChg>
      <pc:sldChg chg="delSp modSp new">
        <pc:chgData name="Alexandra Maria Baloi (2315118)" userId="S::2315118@student.uwtsd.ac.uk::a2a269f9-7d4e-4024-9942-f5df40ffcb6b" providerId="AD" clId="Web-{85503323-50D1-4714-B360-FF98E84DDF29}" dt="2023-10-09T01:35:42.381" v="321" actId="20577"/>
        <pc:sldMkLst>
          <pc:docMk/>
          <pc:sldMk cId="3180992084" sldId="257"/>
        </pc:sldMkLst>
        <pc:spChg chg="del">
          <ac:chgData name="Alexandra Maria Baloi (2315118)" userId="S::2315118@student.uwtsd.ac.uk::a2a269f9-7d4e-4024-9942-f5df40ffcb6b" providerId="AD" clId="Web-{85503323-50D1-4714-B360-FF98E84DDF29}" dt="2023-10-09T01:21:04.188" v="160"/>
          <ac:spMkLst>
            <pc:docMk/>
            <pc:sldMk cId="3180992084" sldId="257"/>
            <ac:spMk id="2" creationId="{3AA4AB20-879B-9526-B7F9-5635A08B515E}"/>
          </ac:spMkLst>
        </pc:spChg>
        <pc:spChg chg="mod">
          <ac:chgData name="Alexandra Maria Baloi (2315118)" userId="S::2315118@student.uwtsd.ac.uk::a2a269f9-7d4e-4024-9942-f5df40ffcb6b" providerId="AD" clId="Web-{85503323-50D1-4714-B360-FF98E84DDF29}" dt="2023-10-09T01:35:42.381" v="321" actId="20577"/>
          <ac:spMkLst>
            <pc:docMk/>
            <pc:sldMk cId="3180992084" sldId="257"/>
            <ac:spMk id="3" creationId="{58ADD34F-DD49-BF51-A97B-82C22A262CDE}"/>
          </ac:spMkLst>
        </pc:spChg>
        <pc:spChg chg="mod">
          <ac:chgData name="Alexandra Maria Baloi (2315118)" userId="S::2315118@student.uwtsd.ac.uk::a2a269f9-7d4e-4024-9942-f5df40ffcb6b" providerId="AD" clId="Web-{85503323-50D1-4714-B360-FF98E84DDF29}" dt="2023-10-09T01:35:20.099" v="317" actId="20577"/>
          <ac:spMkLst>
            <pc:docMk/>
            <pc:sldMk cId="3180992084" sldId="257"/>
            <ac:spMk id="4" creationId="{6A47E180-4FE7-6F0F-41E9-4B5796CB6898}"/>
          </ac:spMkLst>
        </pc:spChg>
      </pc:sldChg>
      <pc:sldChg chg="addSp delSp modSp new">
        <pc:chgData name="Alexandra Maria Baloi (2315118)" userId="S::2315118@student.uwtsd.ac.uk::a2a269f9-7d4e-4024-9942-f5df40ffcb6b" providerId="AD" clId="Web-{85503323-50D1-4714-B360-FF98E84DDF29}" dt="2023-10-09T01:40:38.400" v="375"/>
        <pc:sldMkLst>
          <pc:docMk/>
          <pc:sldMk cId="368799470" sldId="258"/>
        </pc:sldMkLst>
        <pc:spChg chg="del">
          <ac:chgData name="Alexandra Maria Baloi (2315118)" userId="S::2315118@student.uwtsd.ac.uk::a2a269f9-7d4e-4024-9942-f5df40ffcb6b" providerId="AD" clId="Web-{85503323-50D1-4714-B360-FF98E84DDF29}" dt="2023-10-09T01:21:40.486" v="164"/>
          <ac:spMkLst>
            <pc:docMk/>
            <pc:sldMk cId="368799470" sldId="258"/>
            <ac:spMk id="2" creationId="{963D1244-BFD4-E502-182B-C3972F53940A}"/>
          </ac:spMkLst>
        </pc:spChg>
        <pc:spChg chg="add del mod">
          <ac:chgData name="Alexandra Maria Baloi (2315118)" userId="S::2315118@student.uwtsd.ac.uk::a2a269f9-7d4e-4024-9942-f5df40ffcb6b" providerId="AD" clId="Web-{85503323-50D1-4714-B360-FF98E84DDF29}" dt="2023-10-09T01:40:38.400" v="375"/>
          <ac:spMkLst>
            <pc:docMk/>
            <pc:sldMk cId="368799470" sldId="258"/>
            <ac:spMk id="3" creationId="{B1DA8251-DAC5-B0FD-0C4B-3EABDD569A8E}"/>
          </ac:spMkLst>
        </pc:spChg>
        <pc:spChg chg="mod">
          <ac:chgData name="Alexandra Maria Baloi (2315118)" userId="S::2315118@student.uwtsd.ac.uk::a2a269f9-7d4e-4024-9942-f5df40ffcb6b" providerId="AD" clId="Web-{85503323-50D1-4714-B360-FF98E84DDF29}" dt="2023-10-09T01:40:37.415" v="374" actId="20577"/>
          <ac:spMkLst>
            <pc:docMk/>
            <pc:sldMk cId="368799470" sldId="258"/>
            <ac:spMk id="4" creationId="{4FC9F2C7-7887-8067-F16D-513DD798119C}"/>
          </ac:spMkLst>
        </pc:spChg>
        <pc:graphicFrameChg chg="add del">
          <ac:chgData name="Alexandra Maria Baloi (2315118)" userId="S::2315118@student.uwtsd.ac.uk::a2a269f9-7d4e-4024-9942-f5df40ffcb6b" providerId="AD" clId="Web-{85503323-50D1-4714-B360-FF98E84DDF29}" dt="2023-10-09T01:40:38.400" v="375"/>
          <ac:graphicFrameMkLst>
            <pc:docMk/>
            <pc:sldMk cId="368799470" sldId="258"/>
            <ac:graphicFrameMk id="6" creationId="{0DC4269A-4D83-6678-ED90-A80D0EB1104D}"/>
          </ac:graphicFrameMkLst>
        </pc:graphicFrameChg>
      </pc:sldChg>
      <pc:sldChg chg="new del">
        <pc:chgData name="Alexandra Maria Baloi (2315118)" userId="S::2315118@student.uwtsd.ac.uk::a2a269f9-7d4e-4024-9942-f5df40ffcb6b" providerId="AD" clId="Web-{85503323-50D1-4714-B360-FF98E84DDF29}" dt="2023-10-09T01:27:14.341" v="228"/>
        <pc:sldMkLst>
          <pc:docMk/>
          <pc:sldMk cId="434391964" sldId="259"/>
        </pc:sldMkLst>
      </pc:sldChg>
      <pc:sldMasterChg chg="del delSldLayout">
        <pc:chgData name="Alexandra Maria Baloi (2315118)" userId="S::2315118@student.uwtsd.ac.uk::a2a269f9-7d4e-4024-9942-f5df40ffcb6b" providerId="AD" clId="Web-{85503323-50D1-4714-B360-FF98E84DDF29}" dt="2023-10-09T01:16:08.553" v="60"/>
        <pc:sldMasterMkLst>
          <pc:docMk/>
          <pc:sldMasterMk cId="2460954070" sldId="2147483660"/>
        </pc:sldMasterMkLst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lexandra Maria Baloi (2315118)" userId="S::2315118@student.uwtsd.ac.uk::a2a269f9-7d4e-4024-9942-f5df40ffcb6b" providerId="AD" clId="Web-{85503323-50D1-4714-B360-FF98E84DDF29}" dt="2023-10-09T01:16:08.553" v="60"/>
        <pc:sldMasterMkLst>
          <pc:docMk/>
          <pc:sldMasterMk cId="3174907861" sldId="2147483685"/>
        </pc:sldMasterMkLst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641966805" sldId="2147483674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3018297032" sldId="2147483675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2187703394" sldId="2147483676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7810957" sldId="2147483677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3273928152" sldId="2147483678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1000798814" sldId="2147483679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3122861872" sldId="2147483680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2533714411" sldId="2147483681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3708475859" sldId="2147483682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4070293099" sldId="2147483683"/>
          </pc:sldLayoutMkLst>
        </pc:sldLayoutChg>
        <pc:sldLayoutChg chg="add">
          <pc:chgData name="Alexandra Maria Baloi (2315118)" userId="S::2315118@student.uwtsd.ac.uk::a2a269f9-7d4e-4024-9942-f5df40ffcb6b" providerId="AD" clId="Web-{85503323-50D1-4714-B360-FF98E84DDF29}" dt="2023-10-09T01:16:08.553" v="60"/>
          <pc:sldLayoutMkLst>
            <pc:docMk/>
            <pc:sldMasterMk cId="3174907861" sldId="2147483685"/>
            <pc:sldLayoutMk cId="149053178" sldId="2147483684"/>
          </pc:sldLayoutMkLst>
        </pc:sldLayoutChg>
      </pc:sldMasterChg>
    </pc:docChg>
  </pc:docChgLst>
  <pc:docChgLst>
    <pc:chgData name="Alexandra Maria Baloi (2315118)" userId="S::2315118@student.uwtsd.ac.uk::a2a269f9-7d4e-4024-9942-f5df40ffcb6b" providerId="AD" clId="Web-{26BADB24-0D1F-D869-D8D7-06D94A2357EA}"/>
    <pc:docChg chg="addSld delSld modSld">
      <pc:chgData name="Alexandra Maria Baloi (2315118)" userId="S::2315118@student.uwtsd.ac.uk::a2a269f9-7d4e-4024-9942-f5df40ffcb6b" providerId="AD" clId="Web-{26BADB24-0D1F-D869-D8D7-06D94A2357EA}" dt="2023-10-09T01:59:12.218" v="200" actId="20577"/>
      <pc:docMkLst>
        <pc:docMk/>
      </pc:docMkLst>
      <pc:sldChg chg="addSp delSp modSp mod setBg">
        <pc:chgData name="Alexandra Maria Baloi (2315118)" userId="S::2315118@student.uwtsd.ac.uk::a2a269f9-7d4e-4024-9942-f5df40ffcb6b" providerId="AD" clId="Web-{26BADB24-0D1F-D869-D8D7-06D94A2357EA}" dt="2023-10-09T01:59:03.030" v="198" actId="20577"/>
        <pc:sldMkLst>
          <pc:docMk/>
          <pc:sldMk cId="3180992084" sldId="257"/>
        </pc:sldMkLst>
        <pc:spChg chg="mod">
          <ac:chgData name="Alexandra Maria Baloi (2315118)" userId="S::2315118@student.uwtsd.ac.uk::a2a269f9-7d4e-4024-9942-f5df40ffcb6b" providerId="AD" clId="Web-{26BADB24-0D1F-D869-D8D7-06D94A2357EA}" dt="2023-10-09T01:58:56.936" v="197" actId="20577"/>
          <ac:spMkLst>
            <pc:docMk/>
            <pc:sldMk cId="3180992084" sldId="257"/>
            <ac:spMk id="3" creationId="{58ADD34F-DD49-BF51-A97B-82C22A262CDE}"/>
          </ac:spMkLst>
        </pc:spChg>
        <pc:spChg chg="mod">
          <ac:chgData name="Alexandra Maria Baloi (2315118)" userId="S::2315118@student.uwtsd.ac.uk::a2a269f9-7d4e-4024-9942-f5df40ffcb6b" providerId="AD" clId="Web-{26BADB24-0D1F-D869-D8D7-06D94A2357EA}" dt="2023-10-09T01:59:03.030" v="198" actId="20577"/>
          <ac:spMkLst>
            <pc:docMk/>
            <pc:sldMk cId="3180992084" sldId="257"/>
            <ac:spMk id="4" creationId="{6A47E180-4FE7-6F0F-41E9-4B5796CB6898}"/>
          </ac:spMkLst>
        </pc:spChg>
        <pc:spChg chg="add mod">
          <ac:chgData name="Alexandra Maria Baloi (2315118)" userId="S::2315118@student.uwtsd.ac.uk::a2a269f9-7d4e-4024-9942-f5df40ffcb6b" providerId="AD" clId="Web-{26BADB24-0D1F-D869-D8D7-06D94A2357EA}" dt="2023-10-09T01:55:43.818" v="164" actId="20577"/>
          <ac:spMkLst>
            <pc:docMk/>
            <pc:sldMk cId="3180992084" sldId="257"/>
            <ac:spMk id="5" creationId="{CAD35234-AFD2-0A03-9EC8-D77EA93AB336}"/>
          </ac:spMkLst>
        </pc:spChg>
        <pc:picChg chg="add del mod">
          <ac:chgData name="Alexandra Maria Baloi (2315118)" userId="S::2315118@student.uwtsd.ac.uk::a2a269f9-7d4e-4024-9942-f5df40ffcb6b" providerId="AD" clId="Web-{26BADB24-0D1F-D869-D8D7-06D94A2357EA}" dt="2023-10-09T01:56:12.428" v="170"/>
          <ac:picMkLst>
            <pc:docMk/>
            <pc:sldMk cId="3180992084" sldId="257"/>
            <ac:picMk id="2" creationId="{05F96156-8564-B230-908A-9FB2573C029C}"/>
          </ac:picMkLst>
        </pc:picChg>
      </pc:sldChg>
      <pc:sldChg chg="addSp delSp modSp mod setBg">
        <pc:chgData name="Alexandra Maria Baloi (2315118)" userId="S::2315118@student.uwtsd.ac.uk::a2a269f9-7d4e-4024-9942-f5df40ffcb6b" providerId="AD" clId="Web-{26BADB24-0D1F-D869-D8D7-06D94A2357EA}" dt="2023-10-09T01:59:12.218" v="200" actId="20577"/>
        <pc:sldMkLst>
          <pc:docMk/>
          <pc:sldMk cId="368799470" sldId="258"/>
        </pc:sldMkLst>
        <pc:spChg chg="mod">
          <ac:chgData name="Alexandra Maria Baloi (2315118)" userId="S::2315118@student.uwtsd.ac.uk::a2a269f9-7d4e-4024-9942-f5df40ffcb6b" providerId="AD" clId="Web-{26BADB24-0D1F-D869-D8D7-06D94A2357EA}" dt="2023-10-09T01:59:07.952" v="199" actId="20577"/>
          <ac:spMkLst>
            <pc:docMk/>
            <pc:sldMk cId="368799470" sldId="258"/>
            <ac:spMk id="3" creationId="{B1DA8251-DAC5-B0FD-0C4B-3EABDD569A8E}"/>
          </ac:spMkLst>
        </pc:spChg>
        <pc:spChg chg="mod">
          <ac:chgData name="Alexandra Maria Baloi (2315118)" userId="S::2315118@student.uwtsd.ac.uk::a2a269f9-7d4e-4024-9942-f5df40ffcb6b" providerId="AD" clId="Web-{26BADB24-0D1F-D869-D8D7-06D94A2357EA}" dt="2023-10-09T01:59:12.218" v="200" actId="20577"/>
          <ac:spMkLst>
            <pc:docMk/>
            <pc:sldMk cId="368799470" sldId="258"/>
            <ac:spMk id="4" creationId="{4FC9F2C7-7887-8067-F16D-513DD798119C}"/>
          </ac:spMkLst>
        </pc:spChg>
        <pc:picChg chg="add del mod">
          <ac:chgData name="Alexandra Maria Baloi (2315118)" userId="S::2315118@student.uwtsd.ac.uk::a2a269f9-7d4e-4024-9942-f5df40ffcb6b" providerId="AD" clId="Web-{26BADB24-0D1F-D869-D8D7-06D94A2357EA}" dt="2023-10-09T01:55:07.583" v="156"/>
          <ac:picMkLst>
            <pc:docMk/>
            <pc:sldMk cId="368799470" sldId="258"/>
            <ac:picMk id="2" creationId="{168CE4BC-9A3A-A431-2062-D4EEF2C51111}"/>
          </ac:picMkLst>
        </pc:picChg>
      </pc:sldChg>
      <pc:sldChg chg="modSp new del">
        <pc:chgData name="Alexandra Maria Baloi (2315118)" userId="S::2315118@student.uwtsd.ac.uk::a2a269f9-7d4e-4024-9942-f5df40ffcb6b" providerId="AD" clId="Web-{26BADB24-0D1F-D869-D8D7-06D94A2357EA}" dt="2023-10-09T01:42:35.377" v="3"/>
        <pc:sldMkLst>
          <pc:docMk/>
          <pc:sldMk cId="3690423043" sldId="259"/>
        </pc:sldMkLst>
        <pc:spChg chg="mod">
          <ac:chgData name="Alexandra Maria Baloi (2315118)" userId="S::2315118@student.uwtsd.ac.uk::a2a269f9-7d4e-4024-9942-f5df40ffcb6b" providerId="AD" clId="Web-{26BADB24-0D1F-D869-D8D7-06D94A2357EA}" dt="2023-10-09T01:42:32.705" v="2" actId="20577"/>
          <ac:spMkLst>
            <pc:docMk/>
            <pc:sldMk cId="3690423043" sldId="259"/>
            <ac:spMk id="2" creationId="{D8062F2B-29AC-9899-E897-9586466C7B0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2861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714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475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293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53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928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966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297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703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7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907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avel on a block&#10;&#10;Description automatically generated">
            <a:extLst>
              <a:ext uri="{FF2B5EF4-FFF2-40B4-BE49-F238E27FC236}">
                <a16:creationId xmlns:a16="http://schemas.microsoft.com/office/drawing/2014/main" id="{082A4946-9B3A-0D28-3791-22873B8323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00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0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Calibri Light"/>
                <a:cs typeface="Calibri Light"/>
              </a:rPr>
              <a:t>Law and Legal Practice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ea typeface="Calibri"/>
                <a:cs typeface="Calibri"/>
              </a:rPr>
              <a:t>Alexandra Maria Baloi</a:t>
            </a:r>
          </a:p>
          <a:p>
            <a:endParaRPr lang="en-US" sz="2000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D1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DD34F-DD49-BF51-A97B-82C22A262C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2909" y="1582859"/>
            <a:ext cx="5263274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u="sng">
                <a:latin typeface="Calibri"/>
                <a:ea typeface="Calibri"/>
                <a:cs typeface="Calibri"/>
              </a:rPr>
              <a:t>Why I have chosen to come to university:</a:t>
            </a:r>
          </a:p>
          <a:p>
            <a:pPr marL="0" indent="0">
              <a:buNone/>
            </a:pPr>
            <a:endParaRPr lang="en-US" sz="2000" b="1">
              <a:latin typeface="Calibri"/>
              <a:ea typeface="Calibri"/>
              <a:cs typeface="Calibri"/>
            </a:endParaRPr>
          </a:p>
          <a:p>
            <a:r>
              <a:rPr lang="en-US" sz="2000" b="1">
                <a:latin typeface="Calibri"/>
                <a:ea typeface="Calibri"/>
                <a:cs typeface="Calibri"/>
              </a:rPr>
              <a:t>Career paths</a:t>
            </a:r>
          </a:p>
          <a:p>
            <a:pPr marL="0" indent="0">
              <a:buNone/>
            </a:pPr>
            <a:endParaRPr lang="en-US" sz="2000" b="1">
              <a:latin typeface="Calibri"/>
              <a:ea typeface="Calibri"/>
              <a:cs typeface="Calibri"/>
            </a:endParaRPr>
          </a:p>
          <a:p>
            <a:r>
              <a:rPr lang="en-US" sz="2000" b="1">
                <a:latin typeface="Calibri"/>
                <a:ea typeface="Calibri"/>
                <a:cs typeface="Calibri"/>
              </a:rPr>
              <a:t>Meeting new people</a:t>
            </a:r>
          </a:p>
          <a:p>
            <a:pPr marL="0" indent="0">
              <a:buNone/>
            </a:pPr>
            <a:endParaRPr lang="en-US" sz="2000" b="1">
              <a:latin typeface="Calibri"/>
              <a:ea typeface="Calibri"/>
              <a:cs typeface="Calibri"/>
            </a:endParaRPr>
          </a:p>
          <a:p>
            <a:r>
              <a:rPr lang="en-US" sz="2000" b="1">
                <a:latin typeface="Calibri"/>
                <a:ea typeface="Calibri"/>
                <a:cs typeface="Calibri"/>
              </a:rPr>
              <a:t>Gain skills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47E180-4FE7-6F0F-41E9-4B5796CB68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4402" y="1582860"/>
            <a:ext cx="6003080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u="sng">
                <a:latin typeface="Calibri"/>
                <a:ea typeface="Calibri"/>
                <a:cs typeface="Calibri"/>
              </a:rPr>
              <a:t>Why I have chosen this course:</a:t>
            </a:r>
          </a:p>
          <a:p>
            <a:pPr marL="0" indent="0">
              <a:buNone/>
            </a:pPr>
            <a:endParaRPr lang="en-US" sz="2000" b="1">
              <a:latin typeface="Calibri"/>
              <a:ea typeface="Calibri"/>
              <a:cs typeface="Calibri"/>
            </a:endParaRPr>
          </a:p>
          <a:p>
            <a:r>
              <a:rPr lang="en-US" sz="2000" b="1">
                <a:latin typeface="Calibri"/>
                <a:ea typeface="Calibri"/>
                <a:cs typeface="Calibri"/>
              </a:rPr>
              <a:t>Flexible course</a:t>
            </a:r>
          </a:p>
          <a:p>
            <a:pPr marL="0" indent="0">
              <a:buNone/>
            </a:pPr>
            <a:endParaRPr lang="en-US" sz="2000" b="1">
              <a:latin typeface="Calibri"/>
              <a:ea typeface="Calibri"/>
              <a:cs typeface="Calibri"/>
            </a:endParaRPr>
          </a:p>
          <a:p>
            <a:r>
              <a:rPr lang="en-US" sz="2000" b="1">
                <a:latin typeface="Calibri"/>
                <a:ea typeface="Calibri"/>
                <a:cs typeface="Calibri"/>
              </a:rPr>
              <a:t>Allow us as students to have more at home for studying.</a:t>
            </a:r>
          </a:p>
          <a:p>
            <a:pPr marL="0" indent="0">
              <a:buNone/>
            </a:pPr>
            <a:endParaRPr lang="en-US" sz="2000" b="1">
              <a:latin typeface="Calibri"/>
              <a:ea typeface="Calibri"/>
              <a:cs typeface="Calibri"/>
            </a:endParaRPr>
          </a:p>
          <a:p>
            <a:r>
              <a:rPr lang="en-US" sz="2000" b="1">
                <a:latin typeface="Calibri"/>
                <a:ea typeface="Calibri"/>
                <a:cs typeface="Calibri"/>
              </a:rPr>
              <a:t>Future careers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D35234-AFD2-0A03-9EC8-D77EA93AB336}"/>
              </a:ext>
            </a:extLst>
          </p:cNvPr>
          <p:cNvSpPr txBox="1"/>
          <p:nvPr/>
        </p:nvSpPr>
        <p:spPr>
          <a:xfrm>
            <a:off x="2978458" y="5878127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992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D19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A8251-DAC5-B0FD-0C4B-3EABDD569A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5666" y="1323927"/>
            <a:ext cx="5218886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b="1" u="sng">
                <a:latin typeface="Calibri"/>
                <a:ea typeface="Calibri"/>
                <a:cs typeface="Calibri"/>
              </a:rPr>
              <a:t>Benefits to obtain this qualification:</a:t>
            </a:r>
          </a:p>
          <a:p>
            <a:pPr marL="0" indent="0">
              <a:buNone/>
            </a:pPr>
            <a:endParaRPr lang="en-US" sz="2200" b="1">
              <a:latin typeface="Calibri"/>
              <a:ea typeface="Calibri"/>
              <a:cs typeface="Calibri"/>
            </a:endParaRPr>
          </a:p>
          <a:p>
            <a:r>
              <a:rPr lang="en-US" sz="2200" b="1">
                <a:latin typeface="Calibri"/>
                <a:ea typeface="Calibri"/>
                <a:cs typeface="Calibri"/>
              </a:rPr>
              <a:t>High-level skills</a:t>
            </a:r>
          </a:p>
          <a:p>
            <a:pPr marL="0" indent="0">
              <a:buNone/>
            </a:pPr>
            <a:endParaRPr lang="en-US" sz="2200" b="1">
              <a:latin typeface="Calibri"/>
              <a:ea typeface="Calibri"/>
              <a:cs typeface="Calibri"/>
            </a:endParaRPr>
          </a:p>
          <a:p>
            <a:r>
              <a:rPr lang="en-US" sz="2200" b="1">
                <a:latin typeface="Calibri"/>
                <a:ea typeface="Calibri"/>
                <a:cs typeface="Calibri"/>
              </a:rPr>
              <a:t>Recognized qualification </a:t>
            </a:r>
          </a:p>
          <a:p>
            <a:pPr marL="0" indent="0">
              <a:buNone/>
            </a:pPr>
            <a:endParaRPr lang="en-US" sz="2200" b="1">
              <a:latin typeface="Calibri"/>
              <a:ea typeface="Calibri"/>
              <a:cs typeface="Calibri"/>
            </a:endParaRPr>
          </a:p>
          <a:p>
            <a:r>
              <a:rPr lang="en-US" sz="2200" b="1">
                <a:latin typeface="Calibri"/>
                <a:ea typeface="Calibri"/>
                <a:cs typeface="Calibri"/>
              </a:rPr>
              <a:t>Career opportunities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C9F2C7-7887-8067-F16D-513DD79811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6344" y="1323927"/>
            <a:ext cx="5226284" cy="3694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 u="sng">
                <a:latin typeface="Calibri"/>
                <a:ea typeface="Calibri"/>
                <a:cs typeface="Calibri"/>
              </a:rPr>
              <a:t>What I hope to achieve at the end of this course and why:</a:t>
            </a:r>
          </a:p>
          <a:p>
            <a:pPr marL="0" indent="0">
              <a:buNone/>
            </a:pPr>
            <a:endParaRPr lang="en-US" sz="2000" b="1">
              <a:latin typeface="Calibri"/>
              <a:ea typeface="Calibri"/>
              <a:cs typeface="Calibri"/>
            </a:endParaRPr>
          </a:p>
          <a:p>
            <a:r>
              <a:rPr lang="en-US" sz="2000" b="1">
                <a:latin typeface="Calibri"/>
                <a:ea typeface="Calibri"/>
                <a:cs typeface="Calibri"/>
              </a:rPr>
              <a:t>To achieve my qualification so I can move forward.</a:t>
            </a:r>
          </a:p>
          <a:p>
            <a:endParaRPr lang="en-US" sz="2000" b="1">
              <a:latin typeface="Calibri"/>
              <a:ea typeface="Calibri"/>
              <a:cs typeface="Calibri"/>
            </a:endParaRPr>
          </a:p>
          <a:p>
            <a:endParaRPr lang="en-US" sz="2000" b="1">
              <a:latin typeface="Calibri"/>
              <a:ea typeface="Calibri"/>
              <a:cs typeface="Calibri"/>
            </a:endParaRPr>
          </a:p>
          <a:p>
            <a:r>
              <a:rPr lang="en-US" sz="2000" b="1">
                <a:latin typeface="Calibri"/>
                <a:ea typeface="Calibri"/>
                <a:cs typeface="Calibri"/>
              </a:rPr>
              <a:t>Skills development so I can increase my knowledge.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9947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AccentBoxVTI</vt:lpstr>
      <vt:lpstr>Law and Legal Practice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2023-10-09T01:08:31Z</dcterms:created>
  <dcterms:modified xsi:type="dcterms:W3CDTF">2023-10-09T01:59:26Z</dcterms:modified>
</cp:coreProperties>
</file>