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4" r:id="rId3"/>
    <p:sldId id="283" r:id="rId4"/>
    <p:sldId id="260" r:id="rId5"/>
    <p:sldId id="285" r:id="rId6"/>
    <p:sldId id="288" r:id="rId7"/>
    <p:sldId id="280" r:id="rId8"/>
    <p:sldId id="279" r:id="rId9"/>
    <p:sldId id="273" r:id="rId10"/>
    <p:sldId id="286" r:id="rId11"/>
    <p:sldId id="278" r:id="rId12"/>
    <p:sldId id="261" r:id="rId13"/>
    <p:sldId id="262" r:id="rId14"/>
    <p:sldId id="281" r:id="rId15"/>
    <p:sldId id="264" r:id="rId16"/>
    <p:sldId id="265" r:id="rId17"/>
    <p:sldId id="266" r:id="rId18"/>
    <p:sldId id="267" r:id="rId19"/>
    <p:sldId id="270" r:id="rId20"/>
    <p:sldId id="271" r:id="rId21"/>
    <p:sldId id="268" r:id="rId22"/>
    <p:sldId id="274" r:id="rId23"/>
    <p:sldId id="275" r:id="rId24"/>
    <p:sldId id="276" r:id="rId25"/>
    <p:sldId id="277" r:id="rId26"/>
    <p:sldId id="287" r:id="rId27"/>
    <p:sldId id="272" r:id="rId28"/>
    <p:sldId id="282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114" d="100"/>
          <a:sy n="114" d="100"/>
        </p:scale>
        <p:origin x="474" y="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m Dearing" userId="5f5c3c6f9192f48a" providerId="LiveId" clId="{FEAE7610-DD2A-415F-B654-B321048DCABE}"/>
    <pc:docChg chg="modSld">
      <pc:chgData name="Kim Dearing" userId="5f5c3c6f9192f48a" providerId="LiveId" clId="{FEAE7610-DD2A-415F-B654-B321048DCABE}" dt="2023-02-17T13:16:04.891" v="15" actId="20577"/>
      <pc:docMkLst>
        <pc:docMk/>
      </pc:docMkLst>
      <pc:sldChg chg="modSp mod">
        <pc:chgData name="Kim Dearing" userId="5f5c3c6f9192f48a" providerId="LiveId" clId="{FEAE7610-DD2A-415F-B654-B321048DCABE}" dt="2023-02-17T13:16:04.891" v="15" actId="20577"/>
        <pc:sldMkLst>
          <pc:docMk/>
          <pc:sldMk cId="3959794584" sldId="284"/>
        </pc:sldMkLst>
        <pc:spChg chg="mod">
          <ac:chgData name="Kim Dearing" userId="5f5c3c6f9192f48a" providerId="LiveId" clId="{FEAE7610-DD2A-415F-B654-B321048DCABE}" dt="2023-02-17T13:16:04.891" v="15" actId="20577"/>
          <ac:spMkLst>
            <pc:docMk/>
            <pc:sldMk cId="3959794584" sldId="284"/>
            <ac:spMk id="3" creationId="{BC073CF0-35AD-384F-1AEE-545BDD035821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125FF3-ECC8-41BB-AD53-EC1F793DBD19}" type="doc">
      <dgm:prSet loTypeId="urn:microsoft.com/office/officeart/2005/8/layout/matrix3" loCatId="matrix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B9ECE39-94E2-401F-BE94-73EBC4E8ABD4}">
      <dgm:prSet/>
      <dgm:spPr/>
      <dgm:t>
        <a:bodyPr/>
        <a:lstStyle/>
        <a:p>
          <a:r>
            <a:rPr lang="en-GB"/>
            <a:t>What would you benefit from?</a:t>
          </a:r>
          <a:endParaRPr lang="en-US"/>
        </a:p>
      </dgm:t>
    </dgm:pt>
    <dgm:pt modelId="{1DA87ECD-86A8-4537-89AD-0837344D1F2D}" type="parTrans" cxnId="{60550D59-DB3A-451B-A195-FAEC0542A2CF}">
      <dgm:prSet/>
      <dgm:spPr/>
      <dgm:t>
        <a:bodyPr/>
        <a:lstStyle/>
        <a:p>
          <a:endParaRPr lang="en-US"/>
        </a:p>
      </dgm:t>
    </dgm:pt>
    <dgm:pt modelId="{A2AC3E35-EB89-4959-97E9-AF5A2467F34B}" type="sibTrans" cxnId="{60550D59-DB3A-451B-A195-FAEC0542A2CF}">
      <dgm:prSet/>
      <dgm:spPr/>
      <dgm:t>
        <a:bodyPr/>
        <a:lstStyle/>
        <a:p>
          <a:endParaRPr lang="en-US"/>
        </a:p>
      </dgm:t>
    </dgm:pt>
    <dgm:pt modelId="{BA301812-F7BC-4CED-A5D9-149C811561FB}">
      <dgm:prSet/>
      <dgm:spPr/>
      <dgm:t>
        <a:bodyPr/>
        <a:lstStyle/>
        <a:p>
          <a:r>
            <a:rPr lang="en-GB"/>
            <a:t>What is your starting position with both research methods and study skills? </a:t>
          </a:r>
          <a:endParaRPr lang="en-US"/>
        </a:p>
      </dgm:t>
    </dgm:pt>
    <dgm:pt modelId="{A5173DC5-CFB4-456A-B6C3-6FC18FB8A03A}" type="parTrans" cxnId="{2D6782F3-876A-41E0-AC0E-B8724668EA84}">
      <dgm:prSet/>
      <dgm:spPr/>
      <dgm:t>
        <a:bodyPr/>
        <a:lstStyle/>
        <a:p>
          <a:endParaRPr lang="en-US"/>
        </a:p>
      </dgm:t>
    </dgm:pt>
    <dgm:pt modelId="{98BBB8EC-EFAF-4315-8507-EE8526B81B54}" type="sibTrans" cxnId="{2D6782F3-876A-41E0-AC0E-B8724668EA84}">
      <dgm:prSet/>
      <dgm:spPr/>
      <dgm:t>
        <a:bodyPr/>
        <a:lstStyle/>
        <a:p>
          <a:endParaRPr lang="en-US"/>
        </a:p>
      </dgm:t>
    </dgm:pt>
    <dgm:pt modelId="{E885232A-26FC-4BDC-8484-99BAD013C8A6}">
      <dgm:prSet/>
      <dgm:spPr/>
      <dgm:t>
        <a:bodyPr/>
        <a:lstStyle/>
        <a:p>
          <a:r>
            <a:rPr lang="en-GB"/>
            <a:t>What skills support would you benefit from?</a:t>
          </a:r>
          <a:endParaRPr lang="en-US"/>
        </a:p>
      </dgm:t>
    </dgm:pt>
    <dgm:pt modelId="{0BAC081B-365A-4883-A937-8909D996508D}" type="parTrans" cxnId="{D69279CC-1A90-4F80-8067-BB5FCED147E0}">
      <dgm:prSet/>
      <dgm:spPr/>
      <dgm:t>
        <a:bodyPr/>
        <a:lstStyle/>
        <a:p>
          <a:endParaRPr lang="en-US"/>
        </a:p>
      </dgm:t>
    </dgm:pt>
    <dgm:pt modelId="{FE3ABB96-733D-4CBE-94A8-979ABEE01FDB}" type="sibTrans" cxnId="{D69279CC-1A90-4F80-8067-BB5FCED147E0}">
      <dgm:prSet/>
      <dgm:spPr/>
      <dgm:t>
        <a:bodyPr/>
        <a:lstStyle/>
        <a:p>
          <a:endParaRPr lang="en-US"/>
        </a:p>
      </dgm:t>
    </dgm:pt>
    <dgm:pt modelId="{573AB263-B722-4629-83E7-31AF3864F87D}">
      <dgm:prSet/>
      <dgm:spPr/>
      <dgm:t>
        <a:bodyPr/>
        <a:lstStyle/>
        <a:p>
          <a:r>
            <a:rPr lang="en-GB"/>
            <a:t>[Group discussion]</a:t>
          </a:r>
          <a:endParaRPr lang="en-US"/>
        </a:p>
      </dgm:t>
    </dgm:pt>
    <dgm:pt modelId="{D3AAA1E8-9FA5-4EB8-81DD-8FD468B51483}" type="parTrans" cxnId="{1898C11B-1EE1-4175-B0B5-2E067AECDD10}">
      <dgm:prSet/>
      <dgm:spPr/>
      <dgm:t>
        <a:bodyPr/>
        <a:lstStyle/>
        <a:p>
          <a:endParaRPr lang="en-US"/>
        </a:p>
      </dgm:t>
    </dgm:pt>
    <dgm:pt modelId="{E0D4066A-55CD-471F-B19F-419B4BBA175F}" type="sibTrans" cxnId="{1898C11B-1EE1-4175-B0B5-2E067AECDD10}">
      <dgm:prSet/>
      <dgm:spPr/>
      <dgm:t>
        <a:bodyPr/>
        <a:lstStyle/>
        <a:p>
          <a:endParaRPr lang="en-US"/>
        </a:p>
      </dgm:t>
    </dgm:pt>
    <dgm:pt modelId="{2BF5EA68-F82D-451F-A5F3-39ADCA5D52F4}" type="pres">
      <dgm:prSet presAssocID="{64125FF3-ECC8-41BB-AD53-EC1F793DBD19}" presName="matrix" presStyleCnt="0">
        <dgm:presLayoutVars>
          <dgm:chMax val="1"/>
          <dgm:dir/>
          <dgm:resizeHandles val="exact"/>
        </dgm:presLayoutVars>
      </dgm:prSet>
      <dgm:spPr/>
    </dgm:pt>
    <dgm:pt modelId="{12163AFD-3EE0-430A-B34F-F07709BB5CDC}" type="pres">
      <dgm:prSet presAssocID="{64125FF3-ECC8-41BB-AD53-EC1F793DBD19}" presName="diamond" presStyleLbl="bgShp" presStyleIdx="0" presStyleCnt="1"/>
      <dgm:spPr/>
    </dgm:pt>
    <dgm:pt modelId="{D20D1F47-31CC-42CB-871C-3107AF3933C9}" type="pres">
      <dgm:prSet presAssocID="{64125FF3-ECC8-41BB-AD53-EC1F793DBD19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C509586E-CC28-42C8-AA09-DC5D1C010158}" type="pres">
      <dgm:prSet presAssocID="{64125FF3-ECC8-41BB-AD53-EC1F793DBD19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2B164E6D-2397-4609-B460-D4466C5D7926}" type="pres">
      <dgm:prSet presAssocID="{64125FF3-ECC8-41BB-AD53-EC1F793DBD19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F62DF0BB-F119-4D7C-98F4-210491C19C58}" type="pres">
      <dgm:prSet presAssocID="{64125FF3-ECC8-41BB-AD53-EC1F793DBD19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E24E1404-FCA8-4E6A-A17D-1B2CF544E646}" type="presOf" srcId="{BA301812-F7BC-4CED-A5D9-149C811561FB}" destId="{C509586E-CC28-42C8-AA09-DC5D1C010158}" srcOrd="0" destOrd="0" presId="urn:microsoft.com/office/officeart/2005/8/layout/matrix3"/>
    <dgm:cxn modelId="{502EBB16-8413-4AB9-BD4F-06B40938A7AF}" type="presOf" srcId="{64125FF3-ECC8-41BB-AD53-EC1F793DBD19}" destId="{2BF5EA68-F82D-451F-A5F3-39ADCA5D52F4}" srcOrd="0" destOrd="0" presId="urn:microsoft.com/office/officeart/2005/8/layout/matrix3"/>
    <dgm:cxn modelId="{1898C11B-1EE1-4175-B0B5-2E067AECDD10}" srcId="{64125FF3-ECC8-41BB-AD53-EC1F793DBD19}" destId="{573AB263-B722-4629-83E7-31AF3864F87D}" srcOrd="3" destOrd="0" parTransId="{D3AAA1E8-9FA5-4EB8-81DD-8FD468B51483}" sibTransId="{E0D4066A-55CD-471F-B19F-419B4BBA175F}"/>
    <dgm:cxn modelId="{5000C81C-54D0-46EE-9E1B-E7F1F4B1087F}" type="presOf" srcId="{573AB263-B722-4629-83E7-31AF3864F87D}" destId="{F62DF0BB-F119-4D7C-98F4-210491C19C58}" srcOrd="0" destOrd="0" presId="urn:microsoft.com/office/officeart/2005/8/layout/matrix3"/>
    <dgm:cxn modelId="{883DDE4E-59B1-4B81-A2BC-FB3C36EF60CD}" type="presOf" srcId="{EB9ECE39-94E2-401F-BE94-73EBC4E8ABD4}" destId="{D20D1F47-31CC-42CB-871C-3107AF3933C9}" srcOrd="0" destOrd="0" presId="urn:microsoft.com/office/officeart/2005/8/layout/matrix3"/>
    <dgm:cxn modelId="{60550D59-DB3A-451B-A195-FAEC0542A2CF}" srcId="{64125FF3-ECC8-41BB-AD53-EC1F793DBD19}" destId="{EB9ECE39-94E2-401F-BE94-73EBC4E8ABD4}" srcOrd="0" destOrd="0" parTransId="{1DA87ECD-86A8-4537-89AD-0837344D1F2D}" sibTransId="{A2AC3E35-EB89-4959-97E9-AF5A2467F34B}"/>
    <dgm:cxn modelId="{F65007C1-E1CB-4C8A-9DD6-F6F8AFD0CF24}" type="presOf" srcId="{E885232A-26FC-4BDC-8484-99BAD013C8A6}" destId="{2B164E6D-2397-4609-B460-D4466C5D7926}" srcOrd="0" destOrd="0" presId="urn:microsoft.com/office/officeart/2005/8/layout/matrix3"/>
    <dgm:cxn modelId="{D69279CC-1A90-4F80-8067-BB5FCED147E0}" srcId="{64125FF3-ECC8-41BB-AD53-EC1F793DBD19}" destId="{E885232A-26FC-4BDC-8484-99BAD013C8A6}" srcOrd="2" destOrd="0" parTransId="{0BAC081B-365A-4883-A937-8909D996508D}" sibTransId="{FE3ABB96-733D-4CBE-94A8-979ABEE01FDB}"/>
    <dgm:cxn modelId="{2D6782F3-876A-41E0-AC0E-B8724668EA84}" srcId="{64125FF3-ECC8-41BB-AD53-EC1F793DBD19}" destId="{BA301812-F7BC-4CED-A5D9-149C811561FB}" srcOrd="1" destOrd="0" parTransId="{A5173DC5-CFB4-456A-B6C3-6FC18FB8A03A}" sibTransId="{98BBB8EC-EFAF-4315-8507-EE8526B81B54}"/>
    <dgm:cxn modelId="{F81F2BE7-C3E4-4AF3-9382-FC23DC55C9FB}" type="presParOf" srcId="{2BF5EA68-F82D-451F-A5F3-39ADCA5D52F4}" destId="{12163AFD-3EE0-430A-B34F-F07709BB5CDC}" srcOrd="0" destOrd="0" presId="urn:microsoft.com/office/officeart/2005/8/layout/matrix3"/>
    <dgm:cxn modelId="{3B8F6FEE-A9D8-405B-8C71-B87B80F7F081}" type="presParOf" srcId="{2BF5EA68-F82D-451F-A5F3-39ADCA5D52F4}" destId="{D20D1F47-31CC-42CB-871C-3107AF3933C9}" srcOrd="1" destOrd="0" presId="urn:microsoft.com/office/officeart/2005/8/layout/matrix3"/>
    <dgm:cxn modelId="{DC542C0F-01EC-4A8D-BE2F-9ECFFECCC457}" type="presParOf" srcId="{2BF5EA68-F82D-451F-A5F3-39ADCA5D52F4}" destId="{C509586E-CC28-42C8-AA09-DC5D1C010158}" srcOrd="2" destOrd="0" presId="urn:microsoft.com/office/officeart/2005/8/layout/matrix3"/>
    <dgm:cxn modelId="{B7356C60-32BF-4A66-9B43-D898021AFB44}" type="presParOf" srcId="{2BF5EA68-F82D-451F-A5F3-39ADCA5D52F4}" destId="{2B164E6D-2397-4609-B460-D4466C5D7926}" srcOrd="3" destOrd="0" presId="urn:microsoft.com/office/officeart/2005/8/layout/matrix3"/>
    <dgm:cxn modelId="{9A189F86-C8B6-406A-AE11-BEA102AD044F}" type="presParOf" srcId="{2BF5EA68-F82D-451F-A5F3-39ADCA5D52F4}" destId="{F62DF0BB-F119-4D7C-98F4-210491C19C58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8CDACBB-E25D-4D6F-A268-1F4BD5E84886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1558E46-2CCD-4BE9-817C-76DF6DE3C53B}">
      <dgm:prSet/>
      <dgm:spPr/>
      <dgm:t>
        <a:bodyPr/>
        <a:lstStyle/>
        <a:p>
          <a:r>
            <a:rPr lang="en-GB" dirty="0"/>
            <a:t>Three weeks focused on academic skill development:  </a:t>
          </a:r>
          <a:endParaRPr lang="en-US" dirty="0"/>
        </a:p>
      </dgm:t>
    </dgm:pt>
    <dgm:pt modelId="{11E72F15-B2CB-4AD0-919E-4F22AB1187AD}" type="parTrans" cxnId="{75B22D22-D6ED-442E-B154-92A0962157DA}">
      <dgm:prSet/>
      <dgm:spPr/>
      <dgm:t>
        <a:bodyPr/>
        <a:lstStyle/>
        <a:p>
          <a:endParaRPr lang="en-US"/>
        </a:p>
      </dgm:t>
    </dgm:pt>
    <dgm:pt modelId="{3BDCB65E-3F87-4172-9E79-C844BF454368}" type="sibTrans" cxnId="{75B22D22-D6ED-442E-B154-92A0962157DA}">
      <dgm:prSet/>
      <dgm:spPr/>
      <dgm:t>
        <a:bodyPr/>
        <a:lstStyle/>
        <a:p>
          <a:endParaRPr lang="en-US"/>
        </a:p>
      </dgm:t>
    </dgm:pt>
    <dgm:pt modelId="{0C068CD4-E12C-431B-9E26-B173D09E348B}">
      <dgm:prSet/>
      <dgm:spPr/>
      <dgm:t>
        <a:bodyPr/>
        <a:lstStyle/>
        <a:p>
          <a:r>
            <a:rPr lang="en-GB" dirty="0"/>
            <a:t>Week 1:   today </a:t>
          </a:r>
        </a:p>
        <a:p>
          <a:r>
            <a:rPr lang="en-GB" dirty="0"/>
            <a:t>Needs analysis, formulating an essay </a:t>
          </a:r>
          <a:endParaRPr lang="en-US" dirty="0"/>
        </a:p>
      </dgm:t>
    </dgm:pt>
    <dgm:pt modelId="{9DD5194A-3E11-482A-BD9F-09D102B106C0}" type="parTrans" cxnId="{0A832328-B578-4897-8E44-22E2E1102C44}">
      <dgm:prSet/>
      <dgm:spPr/>
      <dgm:t>
        <a:bodyPr/>
        <a:lstStyle/>
        <a:p>
          <a:endParaRPr lang="en-US"/>
        </a:p>
      </dgm:t>
    </dgm:pt>
    <dgm:pt modelId="{7ABDF094-C0E0-4E96-9F3C-F269DBD8DD16}" type="sibTrans" cxnId="{0A832328-B578-4897-8E44-22E2E1102C44}">
      <dgm:prSet/>
      <dgm:spPr/>
      <dgm:t>
        <a:bodyPr/>
        <a:lstStyle/>
        <a:p>
          <a:endParaRPr lang="en-US"/>
        </a:p>
      </dgm:t>
    </dgm:pt>
    <dgm:pt modelId="{5CB91439-3FD4-4B3C-ADBC-44A2602CC51F}">
      <dgm:prSet/>
      <dgm:spPr/>
      <dgm:t>
        <a:bodyPr/>
        <a:lstStyle/>
        <a:p>
          <a:r>
            <a:rPr lang="en-GB" dirty="0"/>
            <a:t>Week 2: 3</a:t>
          </a:r>
          <a:r>
            <a:rPr lang="en-GB" baseline="30000" dirty="0"/>
            <a:t>rd</a:t>
          </a:r>
          <a:r>
            <a:rPr lang="en-GB" dirty="0"/>
            <a:t> March</a:t>
          </a:r>
        </a:p>
        <a:p>
          <a:r>
            <a:rPr lang="en-GB" dirty="0"/>
            <a:t>Referencing, plagiarism, thesis statement &amp; the role of the literature review </a:t>
          </a:r>
          <a:endParaRPr lang="en-US" dirty="0"/>
        </a:p>
      </dgm:t>
    </dgm:pt>
    <dgm:pt modelId="{DBFD4F0E-169F-4643-AA80-615A07990D55}" type="parTrans" cxnId="{98863578-0D4D-49F5-A53B-4067EE58D06F}">
      <dgm:prSet/>
      <dgm:spPr/>
      <dgm:t>
        <a:bodyPr/>
        <a:lstStyle/>
        <a:p>
          <a:endParaRPr lang="en-US"/>
        </a:p>
      </dgm:t>
    </dgm:pt>
    <dgm:pt modelId="{E3472CDD-CDA4-4C3D-A003-3FB67C963702}" type="sibTrans" cxnId="{98863578-0D4D-49F5-A53B-4067EE58D06F}">
      <dgm:prSet/>
      <dgm:spPr/>
      <dgm:t>
        <a:bodyPr/>
        <a:lstStyle/>
        <a:p>
          <a:endParaRPr lang="en-US"/>
        </a:p>
      </dgm:t>
    </dgm:pt>
    <dgm:pt modelId="{A0F67A0D-EA13-49B6-BD8C-1E9951C5446A}">
      <dgm:prSet/>
      <dgm:spPr/>
      <dgm:t>
        <a:bodyPr/>
        <a:lstStyle/>
        <a:p>
          <a:r>
            <a:rPr lang="en-GB" dirty="0"/>
            <a:t>Week 3: 10</a:t>
          </a:r>
          <a:r>
            <a:rPr lang="en-GB" baseline="30000" dirty="0"/>
            <a:t>th</a:t>
          </a:r>
          <a:r>
            <a:rPr lang="en-GB" dirty="0"/>
            <a:t> March  </a:t>
          </a:r>
        </a:p>
        <a:p>
          <a:r>
            <a:rPr lang="en-GB" dirty="0"/>
            <a:t>Policy analysis, critical analysis skills &amp; critiquing academic text </a:t>
          </a:r>
          <a:endParaRPr lang="en-US" dirty="0"/>
        </a:p>
      </dgm:t>
    </dgm:pt>
    <dgm:pt modelId="{9B54EDDE-751F-41D6-AE1A-5C92430CE97E}" type="parTrans" cxnId="{7C7CABD6-9FF5-4659-B589-39B7D2C68287}">
      <dgm:prSet/>
      <dgm:spPr/>
      <dgm:t>
        <a:bodyPr/>
        <a:lstStyle/>
        <a:p>
          <a:endParaRPr lang="en-US"/>
        </a:p>
      </dgm:t>
    </dgm:pt>
    <dgm:pt modelId="{C0ADE448-3962-4169-B0EE-7F5E774677AF}" type="sibTrans" cxnId="{7C7CABD6-9FF5-4659-B589-39B7D2C68287}">
      <dgm:prSet/>
      <dgm:spPr/>
      <dgm:t>
        <a:bodyPr/>
        <a:lstStyle/>
        <a:p>
          <a:endParaRPr lang="en-US"/>
        </a:p>
      </dgm:t>
    </dgm:pt>
    <dgm:pt modelId="{EC9BBC37-CA03-44D0-8A32-6448C74F59E1}" type="pres">
      <dgm:prSet presAssocID="{A8CDACBB-E25D-4D6F-A268-1F4BD5E84886}" presName="vert0" presStyleCnt="0">
        <dgm:presLayoutVars>
          <dgm:dir/>
          <dgm:animOne val="branch"/>
          <dgm:animLvl val="lvl"/>
        </dgm:presLayoutVars>
      </dgm:prSet>
      <dgm:spPr/>
    </dgm:pt>
    <dgm:pt modelId="{3D1AE767-EFFD-4A80-8B5F-1CE099692CD4}" type="pres">
      <dgm:prSet presAssocID="{71558E46-2CCD-4BE9-817C-76DF6DE3C53B}" presName="thickLine" presStyleLbl="alignNode1" presStyleIdx="0" presStyleCnt="4"/>
      <dgm:spPr/>
    </dgm:pt>
    <dgm:pt modelId="{9E054A59-71B7-48D8-9CC3-37DFE65CDAA3}" type="pres">
      <dgm:prSet presAssocID="{71558E46-2CCD-4BE9-817C-76DF6DE3C53B}" presName="horz1" presStyleCnt="0"/>
      <dgm:spPr/>
    </dgm:pt>
    <dgm:pt modelId="{BFE7628A-2C62-4DD6-8365-DAE0728AEA90}" type="pres">
      <dgm:prSet presAssocID="{71558E46-2CCD-4BE9-817C-76DF6DE3C53B}" presName="tx1" presStyleLbl="revTx" presStyleIdx="0" presStyleCnt="4"/>
      <dgm:spPr/>
    </dgm:pt>
    <dgm:pt modelId="{01AE7232-E781-413F-84F2-A9EE60609105}" type="pres">
      <dgm:prSet presAssocID="{71558E46-2CCD-4BE9-817C-76DF6DE3C53B}" presName="vert1" presStyleCnt="0"/>
      <dgm:spPr/>
    </dgm:pt>
    <dgm:pt modelId="{7A5154A0-85F0-4A87-94CD-744445004D61}" type="pres">
      <dgm:prSet presAssocID="{0C068CD4-E12C-431B-9E26-B173D09E348B}" presName="thickLine" presStyleLbl="alignNode1" presStyleIdx="1" presStyleCnt="4"/>
      <dgm:spPr/>
    </dgm:pt>
    <dgm:pt modelId="{1ECD94FA-4C1C-4456-9554-CB73B4EF4660}" type="pres">
      <dgm:prSet presAssocID="{0C068CD4-E12C-431B-9E26-B173D09E348B}" presName="horz1" presStyleCnt="0"/>
      <dgm:spPr/>
    </dgm:pt>
    <dgm:pt modelId="{CE40D458-7409-4DBE-BB26-D79B58324435}" type="pres">
      <dgm:prSet presAssocID="{0C068CD4-E12C-431B-9E26-B173D09E348B}" presName="tx1" presStyleLbl="revTx" presStyleIdx="1" presStyleCnt="4"/>
      <dgm:spPr/>
    </dgm:pt>
    <dgm:pt modelId="{F9318DA0-1160-46B0-8AE8-05C1A6240878}" type="pres">
      <dgm:prSet presAssocID="{0C068CD4-E12C-431B-9E26-B173D09E348B}" presName="vert1" presStyleCnt="0"/>
      <dgm:spPr/>
    </dgm:pt>
    <dgm:pt modelId="{06E00366-409B-403E-9F6D-6C5212DE2780}" type="pres">
      <dgm:prSet presAssocID="{5CB91439-3FD4-4B3C-ADBC-44A2602CC51F}" presName="thickLine" presStyleLbl="alignNode1" presStyleIdx="2" presStyleCnt="4"/>
      <dgm:spPr/>
    </dgm:pt>
    <dgm:pt modelId="{D99DDB87-B446-4342-886A-578AAC0F2016}" type="pres">
      <dgm:prSet presAssocID="{5CB91439-3FD4-4B3C-ADBC-44A2602CC51F}" presName="horz1" presStyleCnt="0"/>
      <dgm:spPr/>
    </dgm:pt>
    <dgm:pt modelId="{6DE8D803-2EDD-4A2C-9CEE-CC30A410A682}" type="pres">
      <dgm:prSet presAssocID="{5CB91439-3FD4-4B3C-ADBC-44A2602CC51F}" presName="tx1" presStyleLbl="revTx" presStyleIdx="2" presStyleCnt="4"/>
      <dgm:spPr/>
    </dgm:pt>
    <dgm:pt modelId="{B1EE3C66-ABAA-45B5-9733-2D7E3E45A508}" type="pres">
      <dgm:prSet presAssocID="{5CB91439-3FD4-4B3C-ADBC-44A2602CC51F}" presName="vert1" presStyleCnt="0"/>
      <dgm:spPr/>
    </dgm:pt>
    <dgm:pt modelId="{9D151996-E307-4FF0-AF9D-C50E2C8EF177}" type="pres">
      <dgm:prSet presAssocID="{A0F67A0D-EA13-49B6-BD8C-1E9951C5446A}" presName="thickLine" presStyleLbl="alignNode1" presStyleIdx="3" presStyleCnt="4"/>
      <dgm:spPr/>
    </dgm:pt>
    <dgm:pt modelId="{393128FE-B815-4CC2-952A-CD3CF93DA803}" type="pres">
      <dgm:prSet presAssocID="{A0F67A0D-EA13-49B6-BD8C-1E9951C5446A}" presName="horz1" presStyleCnt="0"/>
      <dgm:spPr/>
    </dgm:pt>
    <dgm:pt modelId="{6F2BB13F-E131-4385-A82E-02AF86286581}" type="pres">
      <dgm:prSet presAssocID="{A0F67A0D-EA13-49B6-BD8C-1E9951C5446A}" presName="tx1" presStyleLbl="revTx" presStyleIdx="3" presStyleCnt="4"/>
      <dgm:spPr/>
    </dgm:pt>
    <dgm:pt modelId="{24367379-BDE2-44A6-9151-FD67C21A3A95}" type="pres">
      <dgm:prSet presAssocID="{A0F67A0D-EA13-49B6-BD8C-1E9951C5446A}" presName="vert1" presStyleCnt="0"/>
      <dgm:spPr/>
    </dgm:pt>
  </dgm:ptLst>
  <dgm:cxnLst>
    <dgm:cxn modelId="{75B22D22-D6ED-442E-B154-92A0962157DA}" srcId="{A8CDACBB-E25D-4D6F-A268-1F4BD5E84886}" destId="{71558E46-2CCD-4BE9-817C-76DF6DE3C53B}" srcOrd="0" destOrd="0" parTransId="{11E72F15-B2CB-4AD0-919E-4F22AB1187AD}" sibTransId="{3BDCB65E-3F87-4172-9E79-C844BF454368}"/>
    <dgm:cxn modelId="{0A832328-B578-4897-8E44-22E2E1102C44}" srcId="{A8CDACBB-E25D-4D6F-A268-1F4BD5E84886}" destId="{0C068CD4-E12C-431B-9E26-B173D09E348B}" srcOrd="1" destOrd="0" parTransId="{9DD5194A-3E11-482A-BD9F-09D102B106C0}" sibTransId="{7ABDF094-C0E0-4E96-9F3C-F269DBD8DD16}"/>
    <dgm:cxn modelId="{14E88070-D207-40C5-BF1E-B8DF201E46FE}" type="presOf" srcId="{0C068CD4-E12C-431B-9E26-B173D09E348B}" destId="{CE40D458-7409-4DBE-BB26-D79B58324435}" srcOrd="0" destOrd="0" presId="urn:microsoft.com/office/officeart/2008/layout/LinedList"/>
    <dgm:cxn modelId="{98863578-0D4D-49F5-A53B-4067EE58D06F}" srcId="{A8CDACBB-E25D-4D6F-A268-1F4BD5E84886}" destId="{5CB91439-3FD4-4B3C-ADBC-44A2602CC51F}" srcOrd="2" destOrd="0" parTransId="{DBFD4F0E-169F-4643-AA80-615A07990D55}" sibTransId="{E3472CDD-CDA4-4C3D-A003-3FB67C963702}"/>
    <dgm:cxn modelId="{924071CD-E5ED-4BD4-81FE-B71D5309EF63}" type="presOf" srcId="{71558E46-2CCD-4BE9-817C-76DF6DE3C53B}" destId="{BFE7628A-2C62-4DD6-8365-DAE0728AEA90}" srcOrd="0" destOrd="0" presId="urn:microsoft.com/office/officeart/2008/layout/LinedList"/>
    <dgm:cxn modelId="{7C7CABD6-9FF5-4659-B589-39B7D2C68287}" srcId="{A8CDACBB-E25D-4D6F-A268-1F4BD5E84886}" destId="{A0F67A0D-EA13-49B6-BD8C-1E9951C5446A}" srcOrd="3" destOrd="0" parTransId="{9B54EDDE-751F-41D6-AE1A-5C92430CE97E}" sibTransId="{C0ADE448-3962-4169-B0EE-7F5E774677AF}"/>
    <dgm:cxn modelId="{1CFCD5DB-E29D-4BAA-BDE0-7AC05B69FB10}" type="presOf" srcId="{A0F67A0D-EA13-49B6-BD8C-1E9951C5446A}" destId="{6F2BB13F-E131-4385-A82E-02AF86286581}" srcOrd="0" destOrd="0" presId="urn:microsoft.com/office/officeart/2008/layout/LinedList"/>
    <dgm:cxn modelId="{F26652E0-0B0E-42E8-BD33-4F58458EF929}" type="presOf" srcId="{5CB91439-3FD4-4B3C-ADBC-44A2602CC51F}" destId="{6DE8D803-2EDD-4A2C-9CEE-CC30A410A682}" srcOrd="0" destOrd="0" presId="urn:microsoft.com/office/officeart/2008/layout/LinedList"/>
    <dgm:cxn modelId="{BC84ADF7-A361-4C1D-BC97-777A37DDEE1D}" type="presOf" srcId="{A8CDACBB-E25D-4D6F-A268-1F4BD5E84886}" destId="{EC9BBC37-CA03-44D0-8A32-6448C74F59E1}" srcOrd="0" destOrd="0" presId="urn:microsoft.com/office/officeart/2008/layout/LinedList"/>
    <dgm:cxn modelId="{6EFD279C-3660-451E-8712-856DE0D2E91D}" type="presParOf" srcId="{EC9BBC37-CA03-44D0-8A32-6448C74F59E1}" destId="{3D1AE767-EFFD-4A80-8B5F-1CE099692CD4}" srcOrd="0" destOrd="0" presId="urn:microsoft.com/office/officeart/2008/layout/LinedList"/>
    <dgm:cxn modelId="{1093285E-5298-4262-88EE-8B064836ECB4}" type="presParOf" srcId="{EC9BBC37-CA03-44D0-8A32-6448C74F59E1}" destId="{9E054A59-71B7-48D8-9CC3-37DFE65CDAA3}" srcOrd="1" destOrd="0" presId="urn:microsoft.com/office/officeart/2008/layout/LinedList"/>
    <dgm:cxn modelId="{6C6EFF93-0C0E-469D-871C-494647A3B6E8}" type="presParOf" srcId="{9E054A59-71B7-48D8-9CC3-37DFE65CDAA3}" destId="{BFE7628A-2C62-4DD6-8365-DAE0728AEA90}" srcOrd="0" destOrd="0" presId="urn:microsoft.com/office/officeart/2008/layout/LinedList"/>
    <dgm:cxn modelId="{70C825DA-401B-4FF4-A455-F3BCC148A5F1}" type="presParOf" srcId="{9E054A59-71B7-48D8-9CC3-37DFE65CDAA3}" destId="{01AE7232-E781-413F-84F2-A9EE60609105}" srcOrd="1" destOrd="0" presId="urn:microsoft.com/office/officeart/2008/layout/LinedList"/>
    <dgm:cxn modelId="{92EE6BAE-43AE-4710-AD2B-2E3F571736B5}" type="presParOf" srcId="{EC9BBC37-CA03-44D0-8A32-6448C74F59E1}" destId="{7A5154A0-85F0-4A87-94CD-744445004D61}" srcOrd="2" destOrd="0" presId="urn:microsoft.com/office/officeart/2008/layout/LinedList"/>
    <dgm:cxn modelId="{F6FE0CF4-1A09-4100-AEF4-A07D9CA54299}" type="presParOf" srcId="{EC9BBC37-CA03-44D0-8A32-6448C74F59E1}" destId="{1ECD94FA-4C1C-4456-9554-CB73B4EF4660}" srcOrd="3" destOrd="0" presId="urn:microsoft.com/office/officeart/2008/layout/LinedList"/>
    <dgm:cxn modelId="{AC25D369-A45A-4BDD-B74B-75B6670A765B}" type="presParOf" srcId="{1ECD94FA-4C1C-4456-9554-CB73B4EF4660}" destId="{CE40D458-7409-4DBE-BB26-D79B58324435}" srcOrd="0" destOrd="0" presId="urn:microsoft.com/office/officeart/2008/layout/LinedList"/>
    <dgm:cxn modelId="{A76CE82B-B46C-481F-B913-33E11D8B0B90}" type="presParOf" srcId="{1ECD94FA-4C1C-4456-9554-CB73B4EF4660}" destId="{F9318DA0-1160-46B0-8AE8-05C1A6240878}" srcOrd="1" destOrd="0" presId="urn:microsoft.com/office/officeart/2008/layout/LinedList"/>
    <dgm:cxn modelId="{3D92853F-215F-4678-83FF-FBE083D2E387}" type="presParOf" srcId="{EC9BBC37-CA03-44D0-8A32-6448C74F59E1}" destId="{06E00366-409B-403E-9F6D-6C5212DE2780}" srcOrd="4" destOrd="0" presId="urn:microsoft.com/office/officeart/2008/layout/LinedList"/>
    <dgm:cxn modelId="{3D51F6AC-A970-420E-9DCF-5963218C70F9}" type="presParOf" srcId="{EC9BBC37-CA03-44D0-8A32-6448C74F59E1}" destId="{D99DDB87-B446-4342-886A-578AAC0F2016}" srcOrd="5" destOrd="0" presId="urn:microsoft.com/office/officeart/2008/layout/LinedList"/>
    <dgm:cxn modelId="{3C8B8C45-2541-454C-A333-E324F783B526}" type="presParOf" srcId="{D99DDB87-B446-4342-886A-578AAC0F2016}" destId="{6DE8D803-2EDD-4A2C-9CEE-CC30A410A682}" srcOrd="0" destOrd="0" presId="urn:microsoft.com/office/officeart/2008/layout/LinedList"/>
    <dgm:cxn modelId="{0E50E7BA-4168-46BC-BCD2-1DC7A221F4F5}" type="presParOf" srcId="{D99DDB87-B446-4342-886A-578AAC0F2016}" destId="{B1EE3C66-ABAA-45B5-9733-2D7E3E45A508}" srcOrd="1" destOrd="0" presId="urn:microsoft.com/office/officeart/2008/layout/LinedList"/>
    <dgm:cxn modelId="{C88739CD-F1B2-4332-90F1-DF82D868BF4A}" type="presParOf" srcId="{EC9BBC37-CA03-44D0-8A32-6448C74F59E1}" destId="{9D151996-E307-4FF0-AF9D-C50E2C8EF177}" srcOrd="6" destOrd="0" presId="urn:microsoft.com/office/officeart/2008/layout/LinedList"/>
    <dgm:cxn modelId="{B2BDB778-FD9D-4A05-A2D3-334C09B6BFC3}" type="presParOf" srcId="{EC9BBC37-CA03-44D0-8A32-6448C74F59E1}" destId="{393128FE-B815-4CC2-952A-CD3CF93DA803}" srcOrd="7" destOrd="0" presId="urn:microsoft.com/office/officeart/2008/layout/LinedList"/>
    <dgm:cxn modelId="{F1107C58-BAEF-48C4-B7B0-993C30F2632F}" type="presParOf" srcId="{393128FE-B815-4CC2-952A-CD3CF93DA803}" destId="{6F2BB13F-E131-4385-A82E-02AF86286581}" srcOrd="0" destOrd="0" presId="urn:microsoft.com/office/officeart/2008/layout/LinedList"/>
    <dgm:cxn modelId="{EA2439D2-7DCF-4A8B-8E5C-4FDD75C6E69B}" type="presParOf" srcId="{393128FE-B815-4CC2-952A-CD3CF93DA803}" destId="{24367379-BDE2-44A6-9151-FD67C21A3A9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844BAB6-D1C7-4D90-9C0F-DFC7678AF71E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489E9040-E718-4C05-BAA9-0D324BDFC4A9}">
      <dgm:prSet/>
      <dgm:spPr/>
      <dgm:t>
        <a:bodyPr/>
        <a:lstStyle/>
        <a:p>
          <a:pPr>
            <a:defRPr cap="all"/>
          </a:pPr>
          <a:r>
            <a:rPr lang="en-GB"/>
            <a:t>Present informed information on various aspects </a:t>
          </a:r>
          <a:endParaRPr lang="en-US"/>
        </a:p>
      </dgm:t>
    </dgm:pt>
    <dgm:pt modelId="{4CD0D871-5F23-480C-B839-5C8F2CB62054}" type="parTrans" cxnId="{D7B8E8E4-8180-4C6D-995E-3300A061B370}">
      <dgm:prSet/>
      <dgm:spPr/>
      <dgm:t>
        <a:bodyPr/>
        <a:lstStyle/>
        <a:p>
          <a:endParaRPr lang="en-US"/>
        </a:p>
      </dgm:t>
    </dgm:pt>
    <dgm:pt modelId="{F3E16D6F-F6E7-4233-9E80-EBE66D42B9AA}" type="sibTrans" cxnId="{D7B8E8E4-8180-4C6D-995E-3300A061B370}">
      <dgm:prSet/>
      <dgm:spPr/>
      <dgm:t>
        <a:bodyPr/>
        <a:lstStyle/>
        <a:p>
          <a:endParaRPr lang="en-US"/>
        </a:p>
      </dgm:t>
    </dgm:pt>
    <dgm:pt modelId="{54ACCC12-B59C-4188-B1F7-BF941CF1ABF5}">
      <dgm:prSet/>
      <dgm:spPr/>
      <dgm:t>
        <a:bodyPr/>
        <a:lstStyle/>
        <a:p>
          <a:pPr>
            <a:defRPr cap="all"/>
          </a:pPr>
          <a:r>
            <a:rPr lang="en-GB"/>
            <a:t>Communicate knowledge </a:t>
          </a:r>
          <a:endParaRPr lang="en-US"/>
        </a:p>
      </dgm:t>
    </dgm:pt>
    <dgm:pt modelId="{7D536761-7DB3-4EEE-8C04-8EF74A2BBA83}" type="parTrans" cxnId="{BC43D62E-323A-462D-98E5-F5D398AB6FED}">
      <dgm:prSet/>
      <dgm:spPr/>
      <dgm:t>
        <a:bodyPr/>
        <a:lstStyle/>
        <a:p>
          <a:endParaRPr lang="en-US"/>
        </a:p>
      </dgm:t>
    </dgm:pt>
    <dgm:pt modelId="{21A72D83-00F6-48D1-BD9E-F2E65093B3E0}" type="sibTrans" cxnId="{BC43D62E-323A-462D-98E5-F5D398AB6FED}">
      <dgm:prSet/>
      <dgm:spPr/>
      <dgm:t>
        <a:bodyPr/>
        <a:lstStyle/>
        <a:p>
          <a:endParaRPr lang="en-US"/>
        </a:p>
      </dgm:t>
    </dgm:pt>
    <dgm:pt modelId="{64AA2C49-521F-4E96-A53C-DEE68F884E60}">
      <dgm:prSet/>
      <dgm:spPr/>
      <dgm:t>
        <a:bodyPr/>
        <a:lstStyle/>
        <a:p>
          <a:pPr>
            <a:defRPr cap="all"/>
          </a:pPr>
          <a:r>
            <a:rPr lang="en-GB"/>
            <a:t>Help decision making </a:t>
          </a:r>
          <a:endParaRPr lang="en-US"/>
        </a:p>
      </dgm:t>
    </dgm:pt>
    <dgm:pt modelId="{FC2BA8BA-5EAC-4CF9-9075-0597D1A0C413}" type="parTrans" cxnId="{4A59297E-2C82-4DCC-A8EC-5F1D12B4827A}">
      <dgm:prSet/>
      <dgm:spPr/>
      <dgm:t>
        <a:bodyPr/>
        <a:lstStyle/>
        <a:p>
          <a:endParaRPr lang="en-US"/>
        </a:p>
      </dgm:t>
    </dgm:pt>
    <dgm:pt modelId="{72AC05BF-7546-46EE-9334-B357350F38FB}" type="sibTrans" cxnId="{4A59297E-2C82-4DCC-A8EC-5F1D12B4827A}">
      <dgm:prSet/>
      <dgm:spPr/>
      <dgm:t>
        <a:bodyPr/>
        <a:lstStyle/>
        <a:p>
          <a:endParaRPr lang="en-US"/>
        </a:p>
      </dgm:t>
    </dgm:pt>
    <dgm:pt modelId="{03907AF1-A70B-4A34-B12F-00C1ADC70B06}">
      <dgm:prSet/>
      <dgm:spPr/>
      <dgm:t>
        <a:bodyPr/>
        <a:lstStyle/>
        <a:p>
          <a:pPr>
            <a:defRPr cap="all"/>
          </a:pPr>
          <a:r>
            <a:rPr lang="en-GB"/>
            <a:t>Help problem solving </a:t>
          </a:r>
          <a:endParaRPr lang="en-US"/>
        </a:p>
      </dgm:t>
    </dgm:pt>
    <dgm:pt modelId="{F2892141-32CF-47B2-92CE-65FF894CD38A}" type="parTrans" cxnId="{80BB0964-471A-4B14-9848-621F2232F42A}">
      <dgm:prSet/>
      <dgm:spPr/>
      <dgm:t>
        <a:bodyPr/>
        <a:lstStyle/>
        <a:p>
          <a:endParaRPr lang="en-US"/>
        </a:p>
      </dgm:t>
    </dgm:pt>
    <dgm:pt modelId="{929AF022-6992-4EA9-98C7-C5375D853A25}" type="sibTrans" cxnId="{80BB0964-471A-4B14-9848-621F2232F42A}">
      <dgm:prSet/>
      <dgm:spPr/>
      <dgm:t>
        <a:bodyPr/>
        <a:lstStyle/>
        <a:p>
          <a:endParaRPr lang="en-US"/>
        </a:p>
      </dgm:t>
    </dgm:pt>
    <dgm:pt modelId="{42261184-E44E-48B8-8541-E962F7B78F9E}" type="pres">
      <dgm:prSet presAssocID="{D844BAB6-D1C7-4D90-9C0F-DFC7678AF71E}" presName="root" presStyleCnt="0">
        <dgm:presLayoutVars>
          <dgm:dir/>
          <dgm:resizeHandles val="exact"/>
        </dgm:presLayoutVars>
      </dgm:prSet>
      <dgm:spPr/>
    </dgm:pt>
    <dgm:pt modelId="{EBDA225F-D7AE-49F6-840F-557FED7EF572}" type="pres">
      <dgm:prSet presAssocID="{489E9040-E718-4C05-BAA9-0D324BDFC4A9}" presName="compNode" presStyleCnt="0"/>
      <dgm:spPr/>
    </dgm:pt>
    <dgm:pt modelId="{418FC56B-7CC5-4806-9483-1AB9AEEF927B}" type="pres">
      <dgm:prSet presAssocID="{489E9040-E718-4C05-BAA9-0D324BDFC4A9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48E5A2F7-1C29-4157-9AC5-E5AC473D36AF}" type="pres">
      <dgm:prSet presAssocID="{489E9040-E718-4C05-BAA9-0D324BDFC4A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D2F4B495-2F00-4E2A-AB02-218FD39015D4}" type="pres">
      <dgm:prSet presAssocID="{489E9040-E718-4C05-BAA9-0D324BDFC4A9}" presName="spaceRect" presStyleCnt="0"/>
      <dgm:spPr/>
    </dgm:pt>
    <dgm:pt modelId="{DA1EAA3E-BAC8-42CE-8F0E-D1A6E30B94EB}" type="pres">
      <dgm:prSet presAssocID="{489E9040-E718-4C05-BAA9-0D324BDFC4A9}" presName="textRect" presStyleLbl="revTx" presStyleIdx="0" presStyleCnt="4">
        <dgm:presLayoutVars>
          <dgm:chMax val="1"/>
          <dgm:chPref val="1"/>
        </dgm:presLayoutVars>
      </dgm:prSet>
      <dgm:spPr/>
    </dgm:pt>
    <dgm:pt modelId="{129DC463-672A-4CB1-9BDF-395F83F39B29}" type="pres">
      <dgm:prSet presAssocID="{F3E16D6F-F6E7-4233-9E80-EBE66D42B9AA}" presName="sibTrans" presStyleCnt="0"/>
      <dgm:spPr/>
    </dgm:pt>
    <dgm:pt modelId="{6760BE9D-CC71-4668-83C0-4BD456371EEE}" type="pres">
      <dgm:prSet presAssocID="{54ACCC12-B59C-4188-B1F7-BF941CF1ABF5}" presName="compNode" presStyleCnt="0"/>
      <dgm:spPr/>
    </dgm:pt>
    <dgm:pt modelId="{4E48279D-594C-4DE3-9C62-8E84EB1E293E}" type="pres">
      <dgm:prSet presAssocID="{54ACCC12-B59C-4188-B1F7-BF941CF1ABF5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C9C9716C-CD57-4640-BC15-7D4F2C8A0B66}" type="pres">
      <dgm:prSet presAssocID="{54ACCC12-B59C-4188-B1F7-BF941CF1ABF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2B1B4792-9FEA-4C1E-A1FB-0C267CBC0CD9}" type="pres">
      <dgm:prSet presAssocID="{54ACCC12-B59C-4188-B1F7-BF941CF1ABF5}" presName="spaceRect" presStyleCnt="0"/>
      <dgm:spPr/>
    </dgm:pt>
    <dgm:pt modelId="{FB19A032-AD4B-45CD-AF43-E126D595268B}" type="pres">
      <dgm:prSet presAssocID="{54ACCC12-B59C-4188-B1F7-BF941CF1ABF5}" presName="textRect" presStyleLbl="revTx" presStyleIdx="1" presStyleCnt="4">
        <dgm:presLayoutVars>
          <dgm:chMax val="1"/>
          <dgm:chPref val="1"/>
        </dgm:presLayoutVars>
      </dgm:prSet>
      <dgm:spPr/>
    </dgm:pt>
    <dgm:pt modelId="{D022F632-FFB9-4798-853B-99D9032A00EB}" type="pres">
      <dgm:prSet presAssocID="{21A72D83-00F6-48D1-BD9E-F2E65093B3E0}" presName="sibTrans" presStyleCnt="0"/>
      <dgm:spPr/>
    </dgm:pt>
    <dgm:pt modelId="{E8A1EB7F-F7C0-4AB8-A331-41FF43C4B5E5}" type="pres">
      <dgm:prSet presAssocID="{64AA2C49-521F-4E96-A53C-DEE68F884E60}" presName="compNode" presStyleCnt="0"/>
      <dgm:spPr/>
    </dgm:pt>
    <dgm:pt modelId="{F31BF74A-0CB7-4F79-8343-82FF0B171265}" type="pres">
      <dgm:prSet presAssocID="{64AA2C49-521F-4E96-A53C-DEE68F884E60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DB4CAFCF-2969-4C43-B04A-36B8C4DC36DF}" type="pres">
      <dgm:prSet presAssocID="{64AA2C49-521F-4E96-A53C-DEE68F884E6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69FFCA1-80D7-4A93-A18C-2384C91051C1}" type="pres">
      <dgm:prSet presAssocID="{64AA2C49-521F-4E96-A53C-DEE68F884E60}" presName="spaceRect" presStyleCnt="0"/>
      <dgm:spPr/>
    </dgm:pt>
    <dgm:pt modelId="{3DBFAFF8-CA22-4AA8-AE18-7A93CF978827}" type="pres">
      <dgm:prSet presAssocID="{64AA2C49-521F-4E96-A53C-DEE68F884E60}" presName="textRect" presStyleLbl="revTx" presStyleIdx="2" presStyleCnt="4">
        <dgm:presLayoutVars>
          <dgm:chMax val="1"/>
          <dgm:chPref val="1"/>
        </dgm:presLayoutVars>
      </dgm:prSet>
      <dgm:spPr/>
    </dgm:pt>
    <dgm:pt modelId="{6491F21A-679A-45C2-ADDB-461A14A6BBA2}" type="pres">
      <dgm:prSet presAssocID="{72AC05BF-7546-46EE-9334-B357350F38FB}" presName="sibTrans" presStyleCnt="0"/>
      <dgm:spPr/>
    </dgm:pt>
    <dgm:pt modelId="{D96C1351-967B-46A3-98B5-0688D8DA15DE}" type="pres">
      <dgm:prSet presAssocID="{03907AF1-A70B-4A34-B12F-00C1ADC70B06}" presName="compNode" presStyleCnt="0"/>
      <dgm:spPr/>
    </dgm:pt>
    <dgm:pt modelId="{8E864366-0B14-4AD6-B7D7-20F3A247F38A}" type="pres">
      <dgm:prSet presAssocID="{03907AF1-A70B-4A34-B12F-00C1ADC70B06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D8658981-EB0F-412E-9713-40E0C87C34DA}" type="pres">
      <dgm:prSet presAssocID="{03907AF1-A70B-4A34-B12F-00C1ADC70B0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8F269B6-3DA0-49F8-B875-1C79B07D1A39}" type="pres">
      <dgm:prSet presAssocID="{03907AF1-A70B-4A34-B12F-00C1ADC70B06}" presName="spaceRect" presStyleCnt="0"/>
      <dgm:spPr/>
    </dgm:pt>
    <dgm:pt modelId="{908C51DE-01F5-4AFF-A6B0-326115678557}" type="pres">
      <dgm:prSet presAssocID="{03907AF1-A70B-4A34-B12F-00C1ADC70B0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A96B40A-8104-46D4-BDC8-CD3E154D0E32}" type="presOf" srcId="{489E9040-E718-4C05-BAA9-0D324BDFC4A9}" destId="{DA1EAA3E-BAC8-42CE-8F0E-D1A6E30B94EB}" srcOrd="0" destOrd="0" presId="urn:microsoft.com/office/officeart/2018/5/layout/IconLeafLabelList"/>
    <dgm:cxn modelId="{BC43D62E-323A-462D-98E5-F5D398AB6FED}" srcId="{D844BAB6-D1C7-4D90-9C0F-DFC7678AF71E}" destId="{54ACCC12-B59C-4188-B1F7-BF941CF1ABF5}" srcOrd="1" destOrd="0" parTransId="{7D536761-7DB3-4EEE-8C04-8EF74A2BBA83}" sibTransId="{21A72D83-00F6-48D1-BD9E-F2E65093B3E0}"/>
    <dgm:cxn modelId="{80BB0964-471A-4B14-9848-621F2232F42A}" srcId="{D844BAB6-D1C7-4D90-9C0F-DFC7678AF71E}" destId="{03907AF1-A70B-4A34-B12F-00C1ADC70B06}" srcOrd="3" destOrd="0" parTransId="{F2892141-32CF-47B2-92CE-65FF894CD38A}" sibTransId="{929AF022-6992-4EA9-98C7-C5375D853A25}"/>
    <dgm:cxn modelId="{950ECD69-D391-4143-B6DE-0DE7E3E96E6C}" type="presOf" srcId="{64AA2C49-521F-4E96-A53C-DEE68F884E60}" destId="{3DBFAFF8-CA22-4AA8-AE18-7A93CF978827}" srcOrd="0" destOrd="0" presId="urn:microsoft.com/office/officeart/2018/5/layout/IconLeafLabelList"/>
    <dgm:cxn modelId="{B5206272-078E-4F46-B48B-A48651C47E87}" type="presOf" srcId="{54ACCC12-B59C-4188-B1F7-BF941CF1ABF5}" destId="{FB19A032-AD4B-45CD-AF43-E126D595268B}" srcOrd="0" destOrd="0" presId="urn:microsoft.com/office/officeart/2018/5/layout/IconLeafLabelList"/>
    <dgm:cxn modelId="{4A59297E-2C82-4DCC-A8EC-5F1D12B4827A}" srcId="{D844BAB6-D1C7-4D90-9C0F-DFC7678AF71E}" destId="{64AA2C49-521F-4E96-A53C-DEE68F884E60}" srcOrd="2" destOrd="0" parTransId="{FC2BA8BA-5EAC-4CF9-9075-0597D1A0C413}" sibTransId="{72AC05BF-7546-46EE-9334-B357350F38FB}"/>
    <dgm:cxn modelId="{599132BA-262D-40C9-B707-C4BA0C25DBA5}" type="presOf" srcId="{D844BAB6-D1C7-4D90-9C0F-DFC7678AF71E}" destId="{42261184-E44E-48B8-8541-E962F7B78F9E}" srcOrd="0" destOrd="0" presId="urn:microsoft.com/office/officeart/2018/5/layout/IconLeafLabelList"/>
    <dgm:cxn modelId="{DA2A92D6-05A6-4197-9B29-73048C458C72}" type="presOf" srcId="{03907AF1-A70B-4A34-B12F-00C1ADC70B06}" destId="{908C51DE-01F5-4AFF-A6B0-326115678557}" srcOrd="0" destOrd="0" presId="urn:microsoft.com/office/officeart/2018/5/layout/IconLeafLabelList"/>
    <dgm:cxn modelId="{D7B8E8E4-8180-4C6D-995E-3300A061B370}" srcId="{D844BAB6-D1C7-4D90-9C0F-DFC7678AF71E}" destId="{489E9040-E718-4C05-BAA9-0D324BDFC4A9}" srcOrd="0" destOrd="0" parTransId="{4CD0D871-5F23-480C-B839-5C8F2CB62054}" sibTransId="{F3E16D6F-F6E7-4233-9E80-EBE66D42B9AA}"/>
    <dgm:cxn modelId="{759E0F08-07DC-4A82-9A31-EDE75A312F7E}" type="presParOf" srcId="{42261184-E44E-48B8-8541-E962F7B78F9E}" destId="{EBDA225F-D7AE-49F6-840F-557FED7EF572}" srcOrd="0" destOrd="0" presId="urn:microsoft.com/office/officeart/2018/5/layout/IconLeafLabelList"/>
    <dgm:cxn modelId="{A006B86B-E53B-4773-BE41-EA46D6E0D3E3}" type="presParOf" srcId="{EBDA225F-D7AE-49F6-840F-557FED7EF572}" destId="{418FC56B-7CC5-4806-9483-1AB9AEEF927B}" srcOrd="0" destOrd="0" presId="urn:microsoft.com/office/officeart/2018/5/layout/IconLeafLabelList"/>
    <dgm:cxn modelId="{4F6F32F9-C30C-42B1-A67C-ECB57D97B9B8}" type="presParOf" srcId="{EBDA225F-D7AE-49F6-840F-557FED7EF572}" destId="{48E5A2F7-1C29-4157-9AC5-E5AC473D36AF}" srcOrd="1" destOrd="0" presId="urn:microsoft.com/office/officeart/2018/5/layout/IconLeafLabelList"/>
    <dgm:cxn modelId="{84DEBEE1-C900-4FD2-8EF9-7E9DFE906B29}" type="presParOf" srcId="{EBDA225F-D7AE-49F6-840F-557FED7EF572}" destId="{D2F4B495-2F00-4E2A-AB02-218FD39015D4}" srcOrd="2" destOrd="0" presId="urn:microsoft.com/office/officeart/2018/5/layout/IconLeafLabelList"/>
    <dgm:cxn modelId="{917BAC1E-98FF-4225-AD9E-82B90E944149}" type="presParOf" srcId="{EBDA225F-D7AE-49F6-840F-557FED7EF572}" destId="{DA1EAA3E-BAC8-42CE-8F0E-D1A6E30B94EB}" srcOrd="3" destOrd="0" presId="urn:microsoft.com/office/officeart/2018/5/layout/IconLeafLabelList"/>
    <dgm:cxn modelId="{6CFB8F68-CC66-4F8C-8266-394A422C7117}" type="presParOf" srcId="{42261184-E44E-48B8-8541-E962F7B78F9E}" destId="{129DC463-672A-4CB1-9BDF-395F83F39B29}" srcOrd="1" destOrd="0" presId="urn:microsoft.com/office/officeart/2018/5/layout/IconLeafLabelList"/>
    <dgm:cxn modelId="{D4E2889B-F1C7-4573-917D-D80A3CC9ADF8}" type="presParOf" srcId="{42261184-E44E-48B8-8541-E962F7B78F9E}" destId="{6760BE9D-CC71-4668-83C0-4BD456371EEE}" srcOrd="2" destOrd="0" presId="urn:microsoft.com/office/officeart/2018/5/layout/IconLeafLabelList"/>
    <dgm:cxn modelId="{2DDB755F-C590-4390-BCF2-AD90F4AA5A46}" type="presParOf" srcId="{6760BE9D-CC71-4668-83C0-4BD456371EEE}" destId="{4E48279D-594C-4DE3-9C62-8E84EB1E293E}" srcOrd="0" destOrd="0" presId="urn:microsoft.com/office/officeart/2018/5/layout/IconLeafLabelList"/>
    <dgm:cxn modelId="{1E852EAC-56E9-450D-916E-8E9E581F8840}" type="presParOf" srcId="{6760BE9D-CC71-4668-83C0-4BD456371EEE}" destId="{C9C9716C-CD57-4640-BC15-7D4F2C8A0B66}" srcOrd="1" destOrd="0" presId="urn:microsoft.com/office/officeart/2018/5/layout/IconLeafLabelList"/>
    <dgm:cxn modelId="{B0915761-7225-4A1D-A728-F3E0C9F7A349}" type="presParOf" srcId="{6760BE9D-CC71-4668-83C0-4BD456371EEE}" destId="{2B1B4792-9FEA-4C1E-A1FB-0C267CBC0CD9}" srcOrd="2" destOrd="0" presId="urn:microsoft.com/office/officeart/2018/5/layout/IconLeafLabelList"/>
    <dgm:cxn modelId="{1CD00AE5-9CA1-43AC-BDFC-A63227DDE678}" type="presParOf" srcId="{6760BE9D-CC71-4668-83C0-4BD456371EEE}" destId="{FB19A032-AD4B-45CD-AF43-E126D595268B}" srcOrd="3" destOrd="0" presId="urn:microsoft.com/office/officeart/2018/5/layout/IconLeafLabelList"/>
    <dgm:cxn modelId="{F41D8276-5613-4F80-B462-9A227220608F}" type="presParOf" srcId="{42261184-E44E-48B8-8541-E962F7B78F9E}" destId="{D022F632-FFB9-4798-853B-99D9032A00EB}" srcOrd="3" destOrd="0" presId="urn:microsoft.com/office/officeart/2018/5/layout/IconLeafLabelList"/>
    <dgm:cxn modelId="{6EB7D643-4ACF-4288-BAF0-E123733B018D}" type="presParOf" srcId="{42261184-E44E-48B8-8541-E962F7B78F9E}" destId="{E8A1EB7F-F7C0-4AB8-A331-41FF43C4B5E5}" srcOrd="4" destOrd="0" presId="urn:microsoft.com/office/officeart/2018/5/layout/IconLeafLabelList"/>
    <dgm:cxn modelId="{B8A2CDC3-1A51-4690-8CFA-A40D6E2CEFA5}" type="presParOf" srcId="{E8A1EB7F-F7C0-4AB8-A331-41FF43C4B5E5}" destId="{F31BF74A-0CB7-4F79-8343-82FF0B171265}" srcOrd="0" destOrd="0" presId="urn:microsoft.com/office/officeart/2018/5/layout/IconLeafLabelList"/>
    <dgm:cxn modelId="{A7AA137C-FC15-4D1F-A4AB-B5395C1932FE}" type="presParOf" srcId="{E8A1EB7F-F7C0-4AB8-A331-41FF43C4B5E5}" destId="{DB4CAFCF-2969-4C43-B04A-36B8C4DC36DF}" srcOrd="1" destOrd="0" presId="urn:microsoft.com/office/officeart/2018/5/layout/IconLeafLabelList"/>
    <dgm:cxn modelId="{E92B6DA8-4F1D-433D-9F87-8166B1335CB0}" type="presParOf" srcId="{E8A1EB7F-F7C0-4AB8-A331-41FF43C4B5E5}" destId="{F69FFCA1-80D7-4A93-A18C-2384C91051C1}" srcOrd="2" destOrd="0" presId="urn:microsoft.com/office/officeart/2018/5/layout/IconLeafLabelList"/>
    <dgm:cxn modelId="{5E936F19-E520-4388-A359-D83B78A8662F}" type="presParOf" srcId="{E8A1EB7F-F7C0-4AB8-A331-41FF43C4B5E5}" destId="{3DBFAFF8-CA22-4AA8-AE18-7A93CF978827}" srcOrd="3" destOrd="0" presId="urn:microsoft.com/office/officeart/2018/5/layout/IconLeafLabelList"/>
    <dgm:cxn modelId="{A06D6843-B5A3-48B3-8601-5C444685DF85}" type="presParOf" srcId="{42261184-E44E-48B8-8541-E962F7B78F9E}" destId="{6491F21A-679A-45C2-ADDB-461A14A6BBA2}" srcOrd="5" destOrd="0" presId="urn:microsoft.com/office/officeart/2018/5/layout/IconLeafLabelList"/>
    <dgm:cxn modelId="{5FCFD98E-F56D-46BD-8180-ABE37EEBE632}" type="presParOf" srcId="{42261184-E44E-48B8-8541-E962F7B78F9E}" destId="{D96C1351-967B-46A3-98B5-0688D8DA15DE}" srcOrd="6" destOrd="0" presId="urn:microsoft.com/office/officeart/2018/5/layout/IconLeafLabelList"/>
    <dgm:cxn modelId="{00C04E1D-A3D0-454E-A689-489BE97FA9A7}" type="presParOf" srcId="{D96C1351-967B-46A3-98B5-0688D8DA15DE}" destId="{8E864366-0B14-4AD6-B7D7-20F3A247F38A}" srcOrd="0" destOrd="0" presId="urn:microsoft.com/office/officeart/2018/5/layout/IconLeafLabelList"/>
    <dgm:cxn modelId="{723FEDC0-194E-4D1A-8BC8-27CF696C6B93}" type="presParOf" srcId="{D96C1351-967B-46A3-98B5-0688D8DA15DE}" destId="{D8658981-EB0F-412E-9713-40E0C87C34DA}" srcOrd="1" destOrd="0" presId="urn:microsoft.com/office/officeart/2018/5/layout/IconLeafLabelList"/>
    <dgm:cxn modelId="{455CF959-39C6-4153-8217-46C6FB337890}" type="presParOf" srcId="{D96C1351-967B-46A3-98B5-0688D8DA15DE}" destId="{98F269B6-3DA0-49F8-B875-1C79B07D1A39}" srcOrd="2" destOrd="0" presId="urn:microsoft.com/office/officeart/2018/5/layout/IconLeafLabelList"/>
    <dgm:cxn modelId="{150E9421-2767-4E95-A27F-708CF02A9FDB}" type="presParOf" srcId="{D96C1351-967B-46A3-98B5-0688D8DA15DE}" destId="{908C51DE-01F5-4AFF-A6B0-326115678557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EEF8D8C-1EA1-4BAC-B65F-450C493FCA87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1288213C-F466-41A8-B449-9DAD4FE8D988}">
      <dgm:prSet/>
      <dgm:spPr/>
      <dgm:t>
        <a:bodyPr/>
        <a:lstStyle/>
        <a:p>
          <a:r>
            <a:rPr lang="en-GB" dirty="0"/>
            <a:t>Tend to be set out as: </a:t>
          </a:r>
          <a:endParaRPr lang="en-US" dirty="0"/>
        </a:p>
      </dgm:t>
    </dgm:pt>
    <dgm:pt modelId="{81F18F71-B16A-4E00-B746-2C8F963863DB}" type="parTrans" cxnId="{E57C9B6F-F129-44CB-BAFB-6C023880C333}">
      <dgm:prSet/>
      <dgm:spPr/>
      <dgm:t>
        <a:bodyPr/>
        <a:lstStyle/>
        <a:p>
          <a:endParaRPr lang="en-US"/>
        </a:p>
      </dgm:t>
    </dgm:pt>
    <dgm:pt modelId="{3D04062F-72CE-4E41-A2D3-C2A816B0EDB6}" type="sibTrans" cxnId="{E57C9B6F-F129-44CB-BAFB-6C023880C333}">
      <dgm:prSet/>
      <dgm:spPr/>
      <dgm:t>
        <a:bodyPr/>
        <a:lstStyle/>
        <a:p>
          <a:endParaRPr lang="en-US"/>
        </a:p>
      </dgm:t>
    </dgm:pt>
    <dgm:pt modelId="{F556D661-C7E6-49D4-A7A6-AC635EA2FA4F}">
      <dgm:prSet/>
      <dgm:spPr/>
      <dgm:t>
        <a:bodyPr/>
        <a:lstStyle/>
        <a:p>
          <a:r>
            <a:rPr lang="en-GB"/>
            <a:t>Abstract (main findings)</a:t>
          </a:r>
          <a:endParaRPr lang="en-US"/>
        </a:p>
      </dgm:t>
    </dgm:pt>
    <dgm:pt modelId="{C02AE60E-3C37-4C5E-B17D-9BBFF295DE24}" type="parTrans" cxnId="{31A20A0A-9FDA-441E-9783-37C8DE124E96}">
      <dgm:prSet/>
      <dgm:spPr/>
      <dgm:t>
        <a:bodyPr/>
        <a:lstStyle/>
        <a:p>
          <a:endParaRPr lang="en-US"/>
        </a:p>
      </dgm:t>
    </dgm:pt>
    <dgm:pt modelId="{81134B88-7156-4F57-80CE-242D597E1D56}" type="sibTrans" cxnId="{31A20A0A-9FDA-441E-9783-37C8DE124E96}">
      <dgm:prSet/>
      <dgm:spPr/>
      <dgm:t>
        <a:bodyPr/>
        <a:lstStyle/>
        <a:p>
          <a:endParaRPr lang="en-US"/>
        </a:p>
      </dgm:t>
    </dgm:pt>
    <dgm:pt modelId="{DA58D8B3-B93A-48DF-81CA-4054ABF2E2AF}">
      <dgm:prSet/>
      <dgm:spPr/>
      <dgm:t>
        <a:bodyPr/>
        <a:lstStyle/>
        <a:p>
          <a:r>
            <a:rPr lang="en-GB"/>
            <a:t>Introduction (aims of the report)</a:t>
          </a:r>
          <a:endParaRPr lang="en-US"/>
        </a:p>
      </dgm:t>
    </dgm:pt>
    <dgm:pt modelId="{329BEE7B-7297-47AF-971D-E53B848E4FCA}" type="parTrans" cxnId="{CCF19352-8F5F-4F07-B8B7-84F1276AFE6C}">
      <dgm:prSet/>
      <dgm:spPr/>
      <dgm:t>
        <a:bodyPr/>
        <a:lstStyle/>
        <a:p>
          <a:endParaRPr lang="en-US"/>
        </a:p>
      </dgm:t>
    </dgm:pt>
    <dgm:pt modelId="{610DBDF8-EDC0-4268-86A0-517D0026A4EE}" type="sibTrans" cxnId="{CCF19352-8F5F-4F07-B8B7-84F1276AFE6C}">
      <dgm:prSet/>
      <dgm:spPr/>
      <dgm:t>
        <a:bodyPr/>
        <a:lstStyle/>
        <a:p>
          <a:endParaRPr lang="en-US"/>
        </a:p>
      </dgm:t>
    </dgm:pt>
    <dgm:pt modelId="{610D9176-4A43-4446-8192-2410B220021B}">
      <dgm:prSet/>
      <dgm:spPr/>
      <dgm:t>
        <a:bodyPr/>
        <a:lstStyle/>
        <a:p>
          <a:r>
            <a:rPr lang="en-GB"/>
            <a:t>Main body (with subheadings) </a:t>
          </a:r>
          <a:endParaRPr lang="en-US"/>
        </a:p>
      </dgm:t>
    </dgm:pt>
    <dgm:pt modelId="{6109E08D-AA0D-4D84-90E4-9E2373B93195}" type="parTrans" cxnId="{60B7F926-4E47-4DD3-9317-9C778549C650}">
      <dgm:prSet/>
      <dgm:spPr/>
      <dgm:t>
        <a:bodyPr/>
        <a:lstStyle/>
        <a:p>
          <a:endParaRPr lang="en-US"/>
        </a:p>
      </dgm:t>
    </dgm:pt>
    <dgm:pt modelId="{6473194A-616E-40C5-AB8A-CE6E0695BDDB}" type="sibTrans" cxnId="{60B7F926-4E47-4DD3-9317-9C778549C650}">
      <dgm:prSet/>
      <dgm:spPr/>
      <dgm:t>
        <a:bodyPr/>
        <a:lstStyle/>
        <a:p>
          <a:endParaRPr lang="en-US"/>
        </a:p>
      </dgm:t>
    </dgm:pt>
    <dgm:pt modelId="{29AFC4F7-16BD-4F2C-BF17-FF42C314894B}">
      <dgm:prSet/>
      <dgm:spPr/>
      <dgm:t>
        <a:bodyPr/>
        <a:lstStyle/>
        <a:p>
          <a:r>
            <a:rPr lang="en-GB"/>
            <a:t>Conclusion or recommendations </a:t>
          </a:r>
          <a:endParaRPr lang="en-US"/>
        </a:p>
      </dgm:t>
    </dgm:pt>
    <dgm:pt modelId="{CD7B1370-EEDE-4856-82DB-E3FBAC18B099}" type="parTrans" cxnId="{1ADD7684-5630-4940-86BF-5893D1141FCB}">
      <dgm:prSet/>
      <dgm:spPr/>
      <dgm:t>
        <a:bodyPr/>
        <a:lstStyle/>
        <a:p>
          <a:endParaRPr lang="en-US"/>
        </a:p>
      </dgm:t>
    </dgm:pt>
    <dgm:pt modelId="{83FB30F0-37AB-4E75-9C10-DED99CD2BDCC}" type="sibTrans" cxnId="{1ADD7684-5630-4940-86BF-5893D1141FCB}">
      <dgm:prSet/>
      <dgm:spPr/>
      <dgm:t>
        <a:bodyPr/>
        <a:lstStyle/>
        <a:p>
          <a:endParaRPr lang="en-US"/>
        </a:p>
      </dgm:t>
    </dgm:pt>
    <dgm:pt modelId="{A2BE0E2F-02F3-4965-8637-A540118FBB6C}" type="pres">
      <dgm:prSet presAssocID="{FEEF8D8C-1EA1-4BAC-B65F-450C493FCA87}" presName="vert0" presStyleCnt="0">
        <dgm:presLayoutVars>
          <dgm:dir/>
          <dgm:animOne val="branch"/>
          <dgm:animLvl val="lvl"/>
        </dgm:presLayoutVars>
      </dgm:prSet>
      <dgm:spPr/>
    </dgm:pt>
    <dgm:pt modelId="{A231EE73-1865-4E95-B839-3D3ADE749569}" type="pres">
      <dgm:prSet presAssocID="{1288213C-F466-41A8-B449-9DAD4FE8D988}" presName="thickLine" presStyleLbl="alignNode1" presStyleIdx="0" presStyleCnt="5"/>
      <dgm:spPr/>
    </dgm:pt>
    <dgm:pt modelId="{9AE1E1DF-17E2-4C9A-B2F6-FE9A8E63B78B}" type="pres">
      <dgm:prSet presAssocID="{1288213C-F466-41A8-B449-9DAD4FE8D988}" presName="horz1" presStyleCnt="0"/>
      <dgm:spPr/>
    </dgm:pt>
    <dgm:pt modelId="{F02C916C-0BFB-4C52-AEC3-AE79B5B2907D}" type="pres">
      <dgm:prSet presAssocID="{1288213C-F466-41A8-B449-9DAD4FE8D988}" presName="tx1" presStyleLbl="revTx" presStyleIdx="0" presStyleCnt="5"/>
      <dgm:spPr/>
    </dgm:pt>
    <dgm:pt modelId="{13F2233F-1C84-43B7-909D-165587C1B66F}" type="pres">
      <dgm:prSet presAssocID="{1288213C-F466-41A8-B449-9DAD4FE8D988}" presName="vert1" presStyleCnt="0"/>
      <dgm:spPr/>
    </dgm:pt>
    <dgm:pt modelId="{48146DC1-9C39-4C74-8338-F2EF3E5748B8}" type="pres">
      <dgm:prSet presAssocID="{F556D661-C7E6-49D4-A7A6-AC635EA2FA4F}" presName="thickLine" presStyleLbl="alignNode1" presStyleIdx="1" presStyleCnt="5"/>
      <dgm:spPr/>
    </dgm:pt>
    <dgm:pt modelId="{D0CE82E9-842C-4391-935F-E97F79643ECD}" type="pres">
      <dgm:prSet presAssocID="{F556D661-C7E6-49D4-A7A6-AC635EA2FA4F}" presName="horz1" presStyleCnt="0"/>
      <dgm:spPr/>
    </dgm:pt>
    <dgm:pt modelId="{147D4F28-355C-4914-8B14-CB3EE0A724A9}" type="pres">
      <dgm:prSet presAssocID="{F556D661-C7E6-49D4-A7A6-AC635EA2FA4F}" presName="tx1" presStyleLbl="revTx" presStyleIdx="1" presStyleCnt="5"/>
      <dgm:spPr/>
    </dgm:pt>
    <dgm:pt modelId="{A2777719-ABF1-4112-A303-CFDCEA90F69F}" type="pres">
      <dgm:prSet presAssocID="{F556D661-C7E6-49D4-A7A6-AC635EA2FA4F}" presName="vert1" presStyleCnt="0"/>
      <dgm:spPr/>
    </dgm:pt>
    <dgm:pt modelId="{C3A35A51-3290-41E9-9B5F-0DE69FA61715}" type="pres">
      <dgm:prSet presAssocID="{DA58D8B3-B93A-48DF-81CA-4054ABF2E2AF}" presName="thickLine" presStyleLbl="alignNode1" presStyleIdx="2" presStyleCnt="5"/>
      <dgm:spPr/>
    </dgm:pt>
    <dgm:pt modelId="{FD59D102-351C-4691-9B09-F9320E17C9E7}" type="pres">
      <dgm:prSet presAssocID="{DA58D8B3-B93A-48DF-81CA-4054ABF2E2AF}" presName="horz1" presStyleCnt="0"/>
      <dgm:spPr/>
    </dgm:pt>
    <dgm:pt modelId="{245DC52F-43F1-47AF-865D-3998420E90B3}" type="pres">
      <dgm:prSet presAssocID="{DA58D8B3-B93A-48DF-81CA-4054ABF2E2AF}" presName="tx1" presStyleLbl="revTx" presStyleIdx="2" presStyleCnt="5"/>
      <dgm:spPr/>
    </dgm:pt>
    <dgm:pt modelId="{E71A52E4-46AB-4638-9B6B-F92071BF79E8}" type="pres">
      <dgm:prSet presAssocID="{DA58D8B3-B93A-48DF-81CA-4054ABF2E2AF}" presName="vert1" presStyleCnt="0"/>
      <dgm:spPr/>
    </dgm:pt>
    <dgm:pt modelId="{358C39F5-42E7-41E0-8864-70617FEB6CD0}" type="pres">
      <dgm:prSet presAssocID="{610D9176-4A43-4446-8192-2410B220021B}" presName="thickLine" presStyleLbl="alignNode1" presStyleIdx="3" presStyleCnt="5"/>
      <dgm:spPr/>
    </dgm:pt>
    <dgm:pt modelId="{6BD4ACCC-F562-4650-BE77-D1B1691CC0AF}" type="pres">
      <dgm:prSet presAssocID="{610D9176-4A43-4446-8192-2410B220021B}" presName="horz1" presStyleCnt="0"/>
      <dgm:spPr/>
    </dgm:pt>
    <dgm:pt modelId="{69C6C31E-38E5-4E92-92CD-C4328A1606F9}" type="pres">
      <dgm:prSet presAssocID="{610D9176-4A43-4446-8192-2410B220021B}" presName="tx1" presStyleLbl="revTx" presStyleIdx="3" presStyleCnt="5"/>
      <dgm:spPr/>
    </dgm:pt>
    <dgm:pt modelId="{82126965-E4F0-4520-B58B-2A94DAAAC23B}" type="pres">
      <dgm:prSet presAssocID="{610D9176-4A43-4446-8192-2410B220021B}" presName="vert1" presStyleCnt="0"/>
      <dgm:spPr/>
    </dgm:pt>
    <dgm:pt modelId="{27C03D2C-FC9B-4357-A092-A559989B9B82}" type="pres">
      <dgm:prSet presAssocID="{29AFC4F7-16BD-4F2C-BF17-FF42C314894B}" presName="thickLine" presStyleLbl="alignNode1" presStyleIdx="4" presStyleCnt="5"/>
      <dgm:spPr/>
    </dgm:pt>
    <dgm:pt modelId="{0720039D-29B2-486F-805F-EBB0CB7EFCAA}" type="pres">
      <dgm:prSet presAssocID="{29AFC4F7-16BD-4F2C-BF17-FF42C314894B}" presName="horz1" presStyleCnt="0"/>
      <dgm:spPr/>
    </dgm:pt>
    <dgm:pt modelId="{ED6B17E3-65DD-4057-B6D9-031B1F09F141}" type="pres">
      <dgm:prSet presAssocID="{29AFC4F7-16BD-4F2C-BF17-FF42C314894B}" presName="tx1" presStyleLbl="revTx" presStyleIdx="4" presStyleCnt="5"/>
      <dgm:spPr/>
    </dgm:pt>
    <dgm:pt modelId="{55CFC655-0E20-44B5-8780-F4695B1F0090}" type="pres">
      <dgm:prSet presAssocID="{29AFC4F7-16BD-4F2C-BF17-FF42C314894B}" presName="vert1" presStyleCnt="0"/>
      <dgm:spPr/>
    </dgm:pt>
  </dgm:ptLst>
  <dgm:cxnLst>
    <dgm:cxn modelId="{31A20A0A-9FDA-441E-9783-37C8DE124E96}" srcId="{FEEF8D8C-1EA1-4BAC-B65F-450C493FCA87}" destId="{F556D661-C7E6-49D4-A7A6-AC635EA2FA4F}" srcOrd="1" destOrd="0" parTransId="{C02AE60E-3C37-4C5E-B17D-9BBFF295DE24}" sibTransId="{81134B88-7156-4F57-80CE-242D597E1D56}"/>
    <dgm:cxn modelId="{60B7F926-4E47-4DD3-9317-9C778549C650}" srcId="{FEEF8D8C-1EA1-4BAC-B65F-450C493FCA87}" destId="{610D9176-4A43-4446-8192-2410B220021B}" srcOrd="3" destOrd="0" parTransId="{6109E08D-AA0D-4D84-90E4-9E2373B93195}" sibTransId="{6473194A-616E-40C5-AB8A-CE6E0695BDDB}"/>
    <dgm:cxn modelId="{3ED55065-E523-439D-92D2-49D499134D50}" type="presOf" srcId="{1288213C-F466-41A8-B449-9DAD4FE8D988}" destId="{F02C916C-0BFB-4C52-AEC3-AE79B5B2907D}" srcOrd="0" destOrd="0" presId="urn:microsoft.com/office/officeart/2008/layout/LinedList"/>
    <dgm:cxn modelId="{5201F447-810E-484E-BA02-E0B145B74914}" type="presOf" srcId="{29AFC4F7-16BD-4F2C-BF17-FF42C314894B}" destId="{ED6B17E3-65DD-4057-B6D9-031B1F09F141}" srcOrd="0" destOrd="0" presId="urn:microsoft.com/office/officeart/2008/layout/LinedList"/>
    <dgm:cxn modelId="{F6AE564C-D6D0-49BC-A09A-56773DE74EE8}" type="presOf" srcId="{FEEF8D8C-1EA1-4BAC-B65F-450C493FCA87}" destId="{A2BE0E2F-02F3-4965-8637-A540118FBB6C}" srcOrd="0" destOrd="0" presId="urn:microsoft.com/office/officeart/2008/layout/LinedList"/>
    <dgm:cxn modelId="{2BE4756E-BD85-43AB-A83B-EE1DDE0EAA6C}" type="presOf" srcId="{DA58D8B3-B93A-48DF-81CA-4054ABF2E2AF}" destId="{245DC52F-43F1-47AF-865D-3998420E90B3}" srcOrd="0" destOrd="0" presId="urn:microsoft.com/office/officeart/2008/layout/LinedList"/>
    <dgm:cxn modelId="{E57C9B6F-F129-44CB-BAFB-6C023880C333}" srcId="{FEEF8D8C-1EA1-4BAC-B65F-450C493FCA87}" destId="{1288213C-F466-41A8-B449-9DAD4FE8D988}" srcOrd="0" destOrd="0" parTransId="{81F18F71-B16A-4E00-B746-2C8F963863DB}" sibTransId="{3D04062F-72CE-4E41-A2D3-C2A816B0EDB6}"/>
    <dgm:cxn modelId="{CCF19352-8F5F-4F07-B8B7-84F1276AFE6C}" srcId="{FEEF8D8C-1EA1-4BAC-B65F-450C493FCA87}" destId="{DA58D8B3-B93A-48DF-81CA-4054ABF2E2AF}" srcOrd="2" destOrd="0" parTransId="{329BEE7B-7297-47AF-971D-E53B848E4FCA}" sibTransId="{610DBDF8-EDC0-4268-86A0-517D0026A4EE}"/>
    <dgm:cxn modelId="{1ADD7684-5630-4940-86BF-5893D1141FCB}" srcId="{FEEF8D8C-1EA1-4BAC-B65F-450C493FCA87}" destId="{29AFC4F7-16BD-4F2C-BF17-FF42C314894B}" srcOrd="4" destOrd="0" parTransId="{CD7B1370-EEDE-4856-82DB-E3FBAC18B099}" sibTransId="{83FB30F0-37AB-4E75-9C10-DED99CD2BDCC}"/>
    <dgm:cxn modelId="{168E529C-1DA7-4BB6-A730-BBADDB19CA1D}" type="presOf" srcId="{610D9176-4A43-4446-8192-2410B220021B}" destId="{69C6C31E-38E5-4E92-92CD-C4328A1606F9}" srcOrd="0" destOrd="0" presId="urn:microsoft.com/office/officeart/2008/layout/LinedList"/>
    <dgm:cxn modelId="{485049ED-5A3B-4D8A-BCED-4AC031C764D0}" type="presOf" srcId="{F556D661-C7E6-49D4-A7A6-AC635EA2FA4F}" destId="{147D4F28-355C-4914-8B14-CB3EE0A724A9}" srcOrd="0" destOrd="0" presId="urn:microsoft.com/office/officeart/2008/layout/LinedList"/>
    <dgm:cxn modelId="{8CA446C4-5FE9-4666-8340-1D5D5D9C53B9}" type="presParOf" srcId="{A2BE0E2F-02F3-4965-8637-A540118FBB6C}" destId="{A231EE73-1865-4E95-B839-3D3ADE749569}" srcOrd="0" destOrd="0" presId="urn:microsoft.com/office/officeart/2008/layout/LinedList"/>
    <dgm:cxn modelId="{8ACD37E8-360D-4610-B4CE-6042F1FFBC5D}" type="presParOf" srcId="{A2BE0E2F-02F3-4965-8637-A540118FBB6C}" destId="{9AE1E1DF-17E2-4C9A-B2F6-FE9A8E63B78B}" srcOrd="1" destOrd="0" presId="urn:microsoft.com/office/officeart/2008/layout/LinedList"/>
    <dgm:cxn modelId="{799FE63F-83DD-408B-BA51-57A82903379F}" type="presParOf" srcId="{9AE1E1DF-17E2-4C9A-B2F6-FE9A8E63B78B}" destId="{F02C916C-0BFB-4C52-AEC3-AE79B5B2907D}" srcOrd="0" destOrd="0" presId="urn:microsoft.com/office/officeart/2008/layout/LinedList"/>
    <dgm:cxn modelId="{0A13D10E-93E7-4E9C-A67B-A6FE0CFDE6C0}" type="presParOf" srcId="{9AE1E1DF-17E2-4C9A-B2F6-FE9A8E63B78B}" destId="{13F2233F-1C84-43B7-909D-165587C1B66F}" srcOrd="1" destOrd="0" presId="urn:microsoft.com/office/officeart/2008/layout/LinedList"/>
    <dgm:cxn modelId="{C662B47C-B6B8-4847-8AF6-7282228682AA}" type="presParOf" srcId="{A2BE0E2F-02F3-4965-8637-A540118FBB6C}" destId="{48146DC1-9C39-4C74-8338-F2EF3E5748B8}" srcOrd="2" destOrd="0" presId="urn:microsoft.com/office/officeart/2008/layout/LinedList"/>
    <dgm:cxn modelId="{0C20C426-A2DE-49C9-8D30-684996332767}" type="presParOf" srcId="{A2BE0E2F-02F3-4965-8637-A540118FBB6C}" destId="{D0CE82E9-842C-4391-935F-E97F79643ECD}" srcOrd="3" destOrd="0" presId="urn:microsoft.com/office/officeart/2008/layout/LinedList"/>
    <dgm:cxn modelId="{874A71C2-5C7C-4F4D-930C-BE4ED7D48F20}" type="presParOf" srcId="{D0CE82E9-842C-4391-935F-E97F79643ECD}" destId="{147D4F28-355C-4914-8B14-CB3EE0A724A9}" srcOrd="0" destOrd="0" presId="urn:microsoft.com/office/officeart/2008/layout/LinedList"/>
    <dgm:cxn modelId="{967C4802-69A9-4342-ADC7-B677099B75E2}" type="presParOf" srcId="{D0CE82E9-842C-4391-935F-E97F79643ECD}" destId="{A2777719-ABF1-4112-A303-CFDCEA90F69F}" srcOrd="1" destOrd="0" presId="urn:microsoft.com/office/officeart/2008/layout/LinedList"/>
    <dgm:cxn modelId="{18CACA41-FAE0-42DD-8081-1BC9158F94DF}" type="presParOf" srcId="{A2BE0E2F-02F3-4965-8637-A540118FBB6C}" destId="{C3A35A51-3290-41E9-9B5F-0DE69FA61715}" srcOrd="4" destOrd="0" presId="urn:microsoft.com/office/officeart/2008/layout/LinedList"/>
    <dgm:cxn modelId="{B81C4FDA-9039-4CA1-AFEA-1DC8714FD3F7}" type="presParOf" srcId="{A2BE0E2F-02F3-4965-8637-A540118FBB6C}" destId="{FD59D102-351C-4691-9B09-F9320E17C9E7}" srcOrd="5" destOrd="0" presId="urn:microsoft.com/office/officeart/2008/layout/LinedList"/>
    <dgm:cxn modelId="{AAD4B5A2-A12C-4A8F-BC66-1D2F96727BD7}" type="presParOf" srcId="{FD59D102-351C-4691-9B09-F9320E17C9E7}" destId="{245DC52F-43F1-47AF-865D-3998420E90B3}" srcOrd="0" destOrd="0" presId="urn:microsoft.com/office/officeart/2008/layout/LinedList"/>
    <dgm:cxn modelId="{764F7B10-CC78-4EA7-B026-680C36D68E32}" type="presParOf" srcId="{FD59D102-351C-4691-9B09-F9320E17C9E7}" destId="{E71A52E4-46AB-4638-9B6B-F92071BF79E8}" srcOrd="1" destOrd="0" presId="urn:microsoft.com/office/officeart/2008/layout/LinedList"/>
    <dgm:cxn modelId="{466D283A-03F1-4424-B8FB-07B72030372A}" type="presParOf" srcId="{A2BE0E2F-02F3-4965-8637-A540118FBB6C}" destId="{358C39F5-42E7-41E0-8864-70617FEB6CD0}" srcOrd="6" destOrd="0" presId="urn:microsoft.com/office/officeart/2008/layout/LinedList"/>
    <dgm:cxn modelId="{8A7038D5-9442-442B-9001-D2DAA94622D0}" type="presParOf" srcId="{A2BE0E2F-02F3-4965-8637-A540118FBB6C}" destId="{6BD4ACCC-F562-4650-BE77-D1B1691CC0AF}" srcOrd="7" destOrd="0" presId="urn:microsoft.com/office/officeart/2008/layout/LinedList"/>
    <dgm:cxn modelId="{E0EA69DB-D039-4ED2-B35A-8B3B3EF9BF4B}" type="presParOf" srcId="{6BD4ACCC-F562-4650-BE77-D1B1691CC0AF}" destId="{69C6C31E-38E5-4E92-92CD-C4328A1606F9}" srcOrd="0" destOrd="0" presId="urn:microsoft.com/office/officeart/2008/layout/LinedList"/>
    <dgm:cxn modelId="{94E94837-3A64-4EF1-901D-9AB2721AC5A2}" type="presParOf" srcId="{6BD4ACCC-F562-4650-BE77-D1B1691CC0AF}" destId="{82126965-E4F0-4520-B58B-2A94DAAAC23B}" srcOrd="1" destOrd="0" presId="urn:microsoft.com/office/officeart/2008/layout/LinedList"/>
    <dgm:cxn modelId="{469D93B0-1DF9-4DB6-A964-67EDE160E433}" type="presParOf" srcId="{A2BE0E2F-02F3-4965-8637-A540118FBB6C}" destId="{27C03D2C-FC9B-4357-A092-A559989B9B82}" srcOrd="8" destOrd="0" presId="urn:microsoft.com/office/officeart/2008/layout/LinedList"/>
    <dgm:cxn modelId="{CA8AA4F0-2801-4602-8905-1CE9024A51A9}" type="presParOf" srcId="{A2BE0E2F-02F3-4965-8637-A540118FBB6C}" destId="{0720039D-29B2-486F-805F-EBB0CB7EFCAA}" srcOrd="9" destOrd="0" presId="urn:microsoft.com/office/officeart/2008/layout/LinedList"/>
    <dgm:cxn modelId="{80CF6D0E-5B90-439A-B478-3C742373D44D}" type="presParOf" srcId="{0720039D-29B2-486F-805F-EBB0CB7EFCAA}" destId="{ED6B17E3-65DD-4057-B6D9-031B1F09F141}" srcOrd="0" destOrd="0" presId="urn:microsoft.com/office/officeart/2008/layout/LinedList"/>
    <dgm:cxn modelId="{9EAD0BF5-19B1-40E1-B535-C7BE7D1BBC57}" type="presParOf" srcId="{0720039D-29B2-486F-805F-EBB0CB7EFCAA}" destId="{55CFC655-0E20-44B5-8780-F4695B1F009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9B08960-7FAA-4F81-B621-7B7C20CE4EA8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B55A2887-66D1-4754-A953-E82A36686363}">
      <dgm:prSet/>
      <dgm:spPr/>
      <dgm:t>
        <a:bodyPr/>
        <a:lstStyle/>
        <a:p>
          <a:r>
            <a:rPr lang="en-GB"/>
            <a:t>An essay should be organised logically, flow smoothly and ‘stick’ together (making sense to the reader)</a:t>
          </a:r>
          <a:endParaRPr lang="en-US"/>
        </a:p>
      </dgm:t>
    </dgm:pt>
    <dgm:pt modelId="{0F029712-7D4A-4DA8-8BD3-623836B31820}" type="parTrans" cxnId="{1EB1EBB2-C50C-46EE-A929-9543F5E418B3}">
      <dgm:prSet/>
      <dgm:spPr/>
      <dgm:t>
        <a:bodyPr/>
        <a:lstStyle/>
        <a:p>
          <a:endParaRPr lang="en-US"/>
        </a:p>
      </dgm:t>
    </dgm:pt>
    <dgm:pt modelId="{9F924616-2F47-4522-810D-F78A278E8771}" type="sibTrans" cxnId="{1EB1EBB2-C50C-46EE-A929-9543F5E418B3}">
      <dgm:prSet/>
      <dgm:spPr/>
      <dgm:t>
        <a:bodyPr/>
        <a:lstStyle/>
        <a:p>
          <a:endParaRPr lang="en-US"/>
        </a:p>
      </dgm:t>
    </dgm:pt>
    <dgm:pt modelId="{C3DFC33E-3CB0-47FE-952F-641B8E78E28E}">
      <dgm:prSet/>
      <dgm:spPr/>
      <dgm:t>
        <a:bodyPr/>
        <a:lstStyle/>
        <a:p>
          <a:r>
            <a:rPr lang="en-GB"/>
            <a:t>Complete sentences and fully formed paragraphs </a:t>
          </a:r>
          <a:endParaRPr lang="en-US"/>
        </a:p>
      </dgm:t>
    </dgm:pt>
    <dgm:pt modelId="{A67CCBA3-6CCA-423D-8D3C-B7839BF0F1C5}" type="parTrans" cxnId="{8FA1FC06-BB48-4F88-B9FB-7C6CDABF1A0E}">
      <dgm:prSet/>
      <dgm:spPr/>
      <dgm:t>
        <a:bodyPr/>
        <a:lstStyle/>
        <a:p>
          <a:endParaRPr lang="en-US"/>
        </a:p>
      </dgm:t>
    </dgm:pt>
    <dgm:pt modelId="{613BBEB9-8ACB-42CB-80DD-1F579863940B}" type="sibTrans" cxnId="{8FA1FC06-BB48-4F88-B9FB-7C6CDABF1A0E}">
      <dgm:prSet/>
      <dgm:spPr/>
      <dgm:t>
        <a:bodyPr/>
        <a:lstStyle/>
        <a:p>
          <a:endParaRPr lang="en-US"/>
        </a:p>
      </dgm:t>
    </dgm:pt>
    <dgm:pt modelId="{AB6B475A-D21C-4D6A-AE6B-AF96ECB07E39}">
      <dgm:prSet/>
      <dgm:spPr/>
      <dgm:t>
        <a:bodyPr/>
        <a:lstStyle/>
        <a:p>
          <a:r>
            <a:rPr lang="en-GB"/>
            <a:t>Readable, clear, accurate, concise </a:t>
          </a:r>
          <a:endParaRPr lang="en-US"/>
        </a:p>
      </dgm:t>
    </dgm:pt>
    <dgm:pt modelId="{E3B5F39A-A7A3-4AAE-83E0-2541E13A2E67}" type="parTrans" cxnId="{B71C89F2-2EC8-45EA-8B22-A5723AD14A39}">
      <dgm:prSet/>
      <dgm:spPr/>
      <dgm:t>
        <a:bodyPr/>
        <a:lstStyle/>
        <a:p>
          <a:endParaRPr lang="en-US"/>
        </a:p>
      </dgm:t>
    </dgm:pt>
    <dgm:pt modelId="{60D37486-FCA2-46B4-823E-0A59A9C20703}" type="sibTrans" cxnId="{B71C89F2-2EC8-45EA-8B22-A5723AD14A39}">
      <dgm:prSet/>
      <dgm:spPr/>
      <dgm:t>
        <a:bodyPr/>
        <a:lstStyle/>
        <a:p>
          <a:endParaRPr lang="en-US"/>
        </a:p>
      </dgm:t>
    </dgm:pt>
    <dgm:pt modelId="{6488DF36-29DF-495F-ACD5-7686936E9AD9}">
      <dgm:prSet/>
      <dgm:spPr/>
      <dgm:t>
        <a:bodyPr/>
        <a:lstStyle/>
        <a:p>
          <a:r>
            <a:rPr lang="en-GB"/>
            <a:t>Third person </a:t>
          </a:r>
          <a:endParaRPr lang="en-US"/>
        </a:p>
      </dgm:t>
    </dgm:pt>
    <dgm:pt modelId="{6903087E-2ABF-47CA-AE1D-FFEA6179F9CB}" type="parTrans" cxnId="{D9CAAC92-0530-4770-A30B-DBB0B67526A1}">
      <dgm:prSet/>
      <dgm:spPr/>
      <dgm:t>
        <a:bodyPr/>
        <a:lstStyle/>
        <a:p>
          <a:endParaRPr lang="en-US"/>
        </a:p>
      </dgm:t>
    </dgm:pt>
    <dgm:pt modelId="{30468C00-B9B8-44FA-85B5-E3595C2D576A}" type="sibTrans" cxnId="{D9CAAC92-0530-4770-A30B-DBB0B67526A1}">
      <dgm:prSet/>
      <dgm:spPr/>
      <dgm:t>
        <a:bodyPr/>
        <a:lstStyle/>
        <a:p>
          <a:endParaRPr lang="en-US"/>
        </a:p>
      </dgm:t>
    </dgm:pt>
    <dgm:pt modelId="{AB3BCC9A-8B20-4C7F-87FF-E0E765CDC41A}">
      <dgm:prSet/>
      <dgm:spPr/>
      <dgm:t>
        <a:bodyPr/>
        <a:lstStyle/>
        <a:p>
          <a:r>
            <a:rPr lang="en-GB"/>
            <a:t>The audience should be able to understand effortlessly, rapidly and unambiguously – straightforward </a:t>
          </a:r>
          <a:endParaRPr lang="en-US"/>
        </a:p>
      </dgm:t>
    </dgm:pt>
    <dgm:pt modelId="{4B81E9DA-5C63-4462-A04E-EC222DE25889}" type="parTrans" cxnId="{274195CD-4F23-4492-86D0-FB4EAE6BC950}">
      <dgm:prSet/>
      <dgm:spPr/>
      <dgm:t>
        <a:bodyPr/>
        <a:lstStyle/>
        <a:p>
          <a:endParaRPr lang="en-US"/>
        </a:p>
      </dgm:t>
    </dgm:pt>
    <dgm:pt modelId="{52836755-8199-40A9-BA70-B3FE40472C23}" type="sibTrans" cxnId="{274195CD-4F23-4492-86D0-FB4EAE6BC950}">
      <dgm:prSet/>
      <dgm:spPr/>
      <dgm:t>
        <a:bodyPr/>
        <a:lstStyle/>
        <a:p>
          <a:endParaRPr lang="en-US"/>
        </a:p>
      </dgm:t>
    </dgm:pt>
    <dgm:pt modelId="{C5A71CAC-0466-4D63-97DA-61CB40521840}" type="pres">
      <dgm:prSet presAssocID="{99B08960-7FAA-4F81-B621-7B7C20CE4EA8}" presName="vert0" presStyleCnt="0">
        <dgm:presLayoutVars>
          <dgm:dir/>
          <dgm:animOne val="branch"/>
          <dgm:animLvl val="lvl"/>
        </dgm:presLayoutVars>
      </dgm:prSet>
      <dgm:spPr/>
    </dgm:pt>
    <dgm:pt modelId="{BD5ACAEA-4315-4801-9D3B-73526C62667D}" type="pres">
      <dgm:prSet presAssocID="{B55A2887-66D1-4754-A953-E82A36686363}" presName="thickLine" presStyleLbl="alignNode1" presStyleIdx="0" presStyleCnt="5"/>
      <dgm:spPr/>
    </dgm:pt>
    <dgm:pt modelId="{AF4E496C-1B57-4DAE-8548-73B480CA01C2}" type="pres">
      <dgm:prSet presAssocID="{B55A2887-66D1-4754-A953-E82A36686363}" presName="horz1" presStyleCnt="0"/>
      <dgm:spPr/>
    </dgm:pt>
    <dgm:pt modelId="{6DC3078E-9DB2-4A12-9C92-1943DBE45F1F}" type="pres">
      <dgm:prSet presAssocID="{B55A2887-66D1-4754-A953-E82A36686363}" presName="tx1" presStyleLbl="revTx" presStyleIdx="0" presStyleCnt="5"/>
      <dgm:spPr/>
    </dgm:pt>
    <dgm:pt modelId="{EB65E8AE-C341-4012-B5A6-E2BE94C65C37}" type="pres">
      <dgm:prSet presAssocID="{B55A2887-66D1-4754-A953-E82A36686363}" presName="vert1" presStyleCnt="0"/>
      <dgm:spPr/>
    </dgm:pt>
    <dgm:pt modelId="{B63E2E68-EC82-4C3C-99A2-56E9B8448F62}" type="pres">
      <dgm:prSet presAssocID="{C3DFC33E-3CB0-47FE-952F-641B8E78E28E}" presName="thickLine" presStyleLbl="alignNode1" presStyleIdx="1" presStyleCnt="5"/>
      <dgm:spPr/>
    </dgm:pt>
    <dgm:pt modelId="{9B9B234C-391A-4111-8575-52B9B7496E24}" type="pres">
      <dgm:prSet presAssocID="{C3DFC33E-3CB0-47FE-952F-641B8E78E28E}" presName="horz1" presStyleCnt="0"/>
      <dgm:spPr/>
    </dgm:pt>
    <dgm:pt modelId="{F397D3CE-B428-4DDB-A698-F9472F69CEA0}" type="pres">
      <dgm:prSet presAssocID="{C3DFC33E-3CB0-47FE-952F-641B8E78E28E}" presName="tx1" presStyleLbl="revTx" presStyleIdx="1" presStyleCnt="5"/>
      <dgm:spPr/>
    </dgm:pt>
    <dgm:pt modelId="{8DF13809-EA56-4093-A86F-0FF136AC54DB}" type="pres">
      <dgm:prSet presAssocID="{C3DFC33E-3CB0-47FE-952F-641B8E78E28E}" presName="vert1" presStyleCnt="0"/>
      <dgm:spPr/>
    </dgm:pt>
    <dgm:pt modelId="{76BEDE1F-7580-4621-BF54-87C40D7503D4}" type="pres">
      <dgm:prSet presAssocID="{AB6B475A-D21C-4D6A-AE6B-AF96ECB07E39}" presName="thickLine" presStyleLbl="alignNode1" presStyleIdx="2" presStyleCnt="5"/>
      <dgm:spPr/>
    </dgm:pt>
    <dgm:pt modelId="{AE38CCB7-1592-403B-ABCF-51D6473AC591}" type="pres">
      <dgm:prSet presAssocID="{AB6B475A-D21C-4D6A-AE6B-AF96ECB07E39}" presName="horz1" presStyleCnt="0"/>
      <dgm:spPr/>
    </dgm:pt>
    <dgm:pt modelId="{444E7205-0341-4482-B281-C9131522C08C}" type="pres">
      <dgm:prSet presAssocID="{AB6B475A-D21C-4D6A-AE6B-AF96ECB07E39}" presName="tx1" presStyleLbl="revTx" presStyleIdx="2" presStyleCnt="5"/>
      <dgm:spPr/>
    </dgm:pt>
    <dgm:pt modelId="{5320D46E-8924-4617-AAA0-C9AB428D5790}" type="pres">
      <dgm:prSet presAssocID="{AB6B475A-D21C-4D6A-AE6B-AF96ECB07E39}" presName="vert1" presStyleCnt="0"/>
      <dgm:spPr/>
    </dgm:pt>
    <dgm:pt modelId="{2CC3D86D-D403-41C1-B4DC-DDB51937F244}" type="pres">
      <dgm:prSet presAssocID="{6488DF36-29DF-495F-ACD5-7686936E9AD9}" presName="thickLine" presStyleLbl="alignNode1" presStyleIdx="3" presStyleCnt="5"/>
      <dgm:spPr/>
    </dgm:pt>
    <dgm:pt modelId="{E4EE0BAE-56F3-4D6D-B9A9-6F849E115FF1}" type="pres">
      <dgm:prSet presAssocID="{6488DF36-29DF-495F-ACD5-7686936E9AD9}" presName="horz1" presStyleCnt="0"/>
      <dgm:spPr/>
    </dgm:pt>
    <dgm:pt modelId="{1F602673-0DD5-45A7-AC2F-47EC91D46C0C}" type="pres">
      <dgm:prSet presAssocID="{6488DF36-29DF-495F-ACD5-7686936E9AD9}" presName="tx1" presStyleLbl="revTx" presStyleIdx="3" presStyleCnt="5"/>
      <dgm:spPr/>
    </dgm:pt>
    <dgm:pt modelId="{4FDC1F3C-7E88-4F4B-B917-FE7BA1781730}" type="pres">
      <dgm:prSet presAssocID="{6488DF36-29DF-495F-ACD5-7686936E9AD9}" presName="vert1" presStyleCnt="0"/>
      <dgm:spPr/>
    </dgm:pt>
    <dgm:pt modelId="{1DCEAA89-B38B-4C0C-9322-C6D2FC8B26AB}" type="pres">
      <dgm:prSet presAssocID="{AB3BCC9A-8B20-4C7F-87FF-E0E765CDC41A}" presName="thickLine" presStyleLbl="alignNode1" presStyleIdx="4" presStyleCnt="5"/>
      <dgm:spPr/>
    </dgm:pt>
    <dgm:pt modelId="{1C6DECEB-9B9D-466D-B3C5-12E0A15E1EA9}" type="pres">
      <dgm:prSet presAssocID="{AB3BCC9A-8B20-4C7F-87FF-E0E765CDC41A}" presName="horz1" presStyleCnt="0"/>
      <dgm:spPr/>
    </dgm:pt>
    <dgm:pt modelId="{8339F726-793A-4772-8868-4F4E30EABCC1}" type="pres">
      <dgm:prSet presAssocID="{AB3BCC9A-8B20-4C7F-87FF-E0E765CDC41A}" presName="tx1" presStyleLbl="revTx" presStyleIdx="4" presStyleCnt="5"/>
      <dgm:spPr/>
    </dgm:pt>
    <dgm:pt modelId="{DB15E1F0-67DA-41CB-B5D4-49BD3803A195}" type="pres">
      <dgm:prSet presAssocID="{AB3BCC9A-8B20-4C7F-87FF-E0E765CDC41A}" presName="vert1" presStyleCnt="0"/>
      <dgm:spPr/>
    </dgm:pt>
  </dgm:ptLst>
  <dgm:cxnLst>
    <dgm:cxn modelId="{8FA1FC06-BB48-4F88-B9FB-7C6CDABF1A0E}" srcId="{99B08960-7FAA-4F81-B621-7B7C20CE4EA8}" destId="{C3DFC33E-3CB0-47FE-952F-641B8E78E28E}" srcOrd="1" destOrd="0" parTransId="{A67CCBA3-6CCA-423D-8D3C-B7839BF0F1C5}" sibTransId="{613BBEB9-8ACB-42CB-80DD-1F579863940B}"/>
    <dgm:cxn modelId="{F8145D3A-C20A-4359-B7BE-33E6BE56D392}" type="presOf" srcId="{C3DFC33E-3CB0-47FE-952F-641B8E78E28E}" destId="{F397D3CE-B428-4DDB-A698-F9472F69CEA0}" srcOrd="0" destOrd="0" presId="urn:microsoft.com/office/officeart/2008/layout/LinedList"/>
    <dgm:cxn modelId="{8D0B8A46-615D-4176-A1A0-10EECA8DF22F}" type="presOf" srcId="{6488DF36-29DF-495F-ACD5-7686936E9AD9}" destId="{1F602673-0DD5-45A7-AC2F-47EC91D46C0C}" srcOrd="0" destOrd="0" presId="urn:microsoft.com/office/officeart/2008/layout/LinedList"/>
    <dgm:cxn modelId="{5A4E806A-5EA9-435B-9948-F5BDF1557320}" type="presOf" srcId="{AB3BCC9A-8B20-4C7F-87FF-E0E765CDC41A}" destId="{8339F726-793A-4772-8868-4F4E30EABCC1}" srcOrd="0" destOrd="0" presId="urn:microsoft.com/office/officeart/2008/layout/LinedList"/>
    <dgm:cxn modelId="{08FCE273-C7A2-4F54-9469-C2681F3BC158}" type="presOf" srcId="{AB6B475A-D21C-4D6A-AE6B-AF96ECB07E39}" destId="{444E7205-0341-4482-B281-C9131522C08C}" srcOrd="0" destOrd="0" presId="urn:microsoft.com/office/officeart/2008/layout/LinedList"/>
    <dgm:cxn modelId="{BFFC7190-6F3B-4A78-AC58-D6759BFD4523}" type="presOf" srcId="{B55A2887-66D1-4754-A953-E82A36686363}" destId="{6DC3078E-9DB2-4A12-9C92-1943DBE45F1F}" srcOrd="0" destOrd="0" presId="urn:microsoft.com/office/officeart/2008/layout/LinedList"/>
    <dgm:cxn modelId="{D9CAAC92-0530-4770-A30B-DBB0B67526A1}" srcId="{99B08960-7FAA-4F81-B621-7B7C20CE4EA8}" destId="{6488DF36-29DF-495F-ACD5-7686936E9AD9}" srcOrd="3" destOrd="0" parTransId="{6903087E-2ABF-47CA-AE1D-FFEA6179F9CB}" sibTransId="{30468C00-B9B8-44FA-85B5-E3595C2D576A}"/>
    <dgm:cxn modelId="{1EB1EBB2-C50C-46EE-A929-9543F5E418B3}" srcId="{99B08960-7FAA-4F81-B621-7B7C20CE4EA8}" destId="{B55A2887-66D1-4754-A953-E82A36686363}" srcOrd="0" destOrd="0" parTransId="{0F029712-7D4A-4DA8-8BD3-623836B31820}" sibTransId="{9F924616-2F47-4522-810D-F78A278E8771}"/>
    <dgm:cxn modelId="{507F1DCB-622D-4105-928B-F6FBD6AB5812}" type="presOf" srcId="{99B08960-7FAA-4F81-B621-7B7C20CE4EA8}" destId="{C5A71CAC-0466-4D63-97DA-61CB40521840}" srcOrd="0" destOrd="0" presId="urn:microsoft.com/office/officeart/2008/layout/LinedList"/>
    <dgm:cxn modelId="{274195CD-4F23-4492-86D0-FB4EAE6BC950}" srcId="{99B08960-7FAA-4F81-B621-7B7C20CE4EA8}" destId="{AB3BCC9A-8B20-4C7F-87FF-E0E765CDC41A}" srcOrd="4" destOrd="0" parTransId="{4B81E9DA-5C63-4462-A04E-EC222DE25889}" sibTransId="{52836755-8199-40A9-BA70-B3FE40472C23}"/>
    <dgm:cxn modelId="{B71C89F2-2EC8-45EA-8B22-A5723AD14A39}" srcId="{99B08960-7FAA-4F81-B621-7B7C20CE4EA8}" destId="{AB6B475A-D21C-4D6A-AE6B-AF96ECB07E39}" srcOrd="2" destOrd="0" parTransId="{E3B5F39A-A7A3-4AAE-83E0-2541E13A2E67}" sibTransId="{60D37486-FCA2-46B4-823E-0A59A9C20703}"/>
    <dgm:cxn modelId="{76B57CA7-30A1-4EC6-B6D8-7655A2F07D8C}" type="presParOf" srcId="{C5A71CAC-0466-4D63-97DA-61CB40521840}" destId="{BD5ACAEA-4315-4801-9D3B-73526C62667D}" srcOrd="0" destOrd="0" presId="urn:microsoft.com/office/officeart/2008/layout/LinedList"/>
    <dgm:cxn modelId="{BC74DED0-6C39-463B-8984-9B1D699AF4A4}" type="presParOf" srcId="{C5A71CAC-0466-4D63-97DA-61CB40521840}" destId="{AF4E496C-1B57-4DAE-8548-73B480CA01C2}" srcOrd="1" destOrd="0" presId="urn:microsoft.com/office/officeart/2008/layout/LinedList"/>
    <dgm:cxn modelId="{4B6ACC3E-C293-4AF8-BC0C-73B49D247A87}" type="presParOf" srcId="{AF4E496C-1B57-4DAE-8548-73B480CA01C2}" destId="{6DC3078E-9DB2-4A12-9C92-1943DBE45F1F}" srcOrd="0" destOrd="0" presId="urn:microsoft.com/office/officeart/2008/layout/LinedList"/>
    <dgm:cxn modelId="{3526E2A9-41B8-412D-B25A-782A92D6A5C2}" type="presParOf" srcId="{AF4E496C-1B57-4DAE-8548-73B480CA01C2}" destId="{EB65E8AE-C341-4012-B5A6-E2BE94C65C37}" srcOrd="1" destOrd="0" presId="urn:microsoft.com/office/officeart/2008/layout/LinedList"/>
    <dgm:cxn modelId="{FDEB5DDE-9487-41BE-9884-F0088E4AD799}" type="presParOf" srcId="{C5A71CAC-0466-4D63-97DA-61CB40521840}" destId="{B63E2E68-EC82-4C3C-99A2-56E9B8448F62}" srcOrd="2" destOrd="0" presId="urn:microsoft.com/office/officeart/2008/layout/LinedList"/>
    <dgm:cxn modelId="{E1CB3B2B-CF02-4389-838A-D8565C9B4AC2}" type="presParOf" srcId="{C5A71CAC-0466-4D63-97DA-61CB40521840}" destId="{9B9B234C-391A-4111-8575-52B9B7496E24}" srcOrd="3" destOrd="0" presId="urn:microsoft.com/office/officeart/2008/layout/LinedList"/>
    <dgm:cxn modelId="{E1C1AA8B-ED76-417D-A955-6208001A7B82}" type="presParOf" srcId="{9B9B234C-391A-4111-8575-52B9B7496E24}" destId="{F397D3CE-B428-4DDB-A698-F9472F69CEA0}" srcOrd="0" destOrd="0" presId="urn:microsoft.com/office/officeart/2008/layout/LinedList"/>
    <dgm:cxn modelId="{8C396E46-5E2F-4578-8240-A5DC29EA9DBB}" type="presParOf" srcId="{9B9B234C-391A-4111-8575-52B9B7496E24}" destId="{8DF13809-EA56-4093-A86F-0FF136AC54DB}" srcOrd="1" destOrd="0" presId="urn:microsoft.com/office/officeart/2008/layout/LinedList"/>
    <dgm:cxn modelId="{776F13BC-72AF-44E5-B61F-C6C9F4401B9B}" type="presParOf" srcId="{C5A71CAC-0466-4D63-97DA-61CB40521840}" destId="{76BEDE1F-7580-4621-BF54-87C40D7503D4}" srcOrd="4" destOrd="0" presId="urn:microsoft.com/office/officeart/2008/layout/LinedList"/>
    <dgm:cxn modelId="{3EB12286-577A-4FC6-97E9-FB35E008CFDF}" type="presParOf" srcId="{C5A71CAC-0466-4D63-97DA-61CB40521840}" destId="{AE38CCB7-1592-403B-ABCF-51D6473AC591}" srcOrd="5" destOrd="0" presId="urn:microsoft.com/office/officeart/2008/layout/LinedList"/>
    <dgm:cxn modelId="{C9E0D4CB-EAE2-4D7B-A793-BC0E2741564D}" type="presParOf" srcId="{AE38CCB7-1592-403B-ABCF-51D6473AC591}" destId="{444E7205-0341-4482-B281-C9131522C08C}" srcOrd="0" destOrd="0" presId="urn:microsoft.com/office/officeart/2008/layout/LinedList"/>
    <dgm:cxn modelId="{3E493473-7F33-4DC9-B6EA-AA42F184F68E}" type="presParOf" srcId="{AE38CCB7-1592-403B-ABCF-51D6473AC591}" destId="{5320D46E-8924-4617-AAA0-C9AB428D5790}" srcOrd="1" destOrd="0" presId="urn:microsoft.com/office/officeart/2008/layout/LinedList"/>
    <dgm:cxn modelId="{0BCC7C79-661C-41D7-9E94-5549648CE569}" type="presParOf" srcId="{C5A71CAC-0466-4D63-97DA-61CB40521840}" destId="{2CC3D86D-D403-41C1-B4DC-DDB51937F244}" srcOrd="6" destOrd="0" presId="urn:microsoft.com/office/officeart/2008/layout/LinedList"/>
    <dgm:cxn modelId="{1D128ED3-58C5-448D-ACAA-04C12A72A4A0}" type="presParOf" srcId="{C5A71CAC-0466-4D63-97DA-61CB40521840}" destId="{E4EE0BAE-56F3-4D6D-B9A9-6F849E115FF1}" srcOrd="7" destOrd="0" presId="urn:microsoft.com/office/officeart/2008/layout/LinedList"/>
    <dgm:cxn modelId="{36D53E38-121D-43F0-9013-E5638B9479A0}" type="presParOf" srcId="{E4EE0BAE-56F3-4D6D-B9A9-6F849E115FF1}" destId="{1F602673-0DD5-45A7-AC2F-47EC91D46C0C}" srcOrd="0" destOrd="0" presId="urn:microsoft.com/office/officeart/2008/layout/LinedList"/>
    <dgm:cxn modelId="{9955D75B-61E5-4781-A305-CAB10B6A1DCE}" type="presParOf" srcId="{E4EE0BAE-56F3-4D6D-B9A9-6F849E115FF1}" destId="{4FDC1F3C-7E88-4F4B-B917-FE7BA1781730}" srcOrd="1" destOrd="0" presId="urn:microsoft.com/office/officeart/2008/layout/LinedList"/>
    <dgm:cxn modelId="{4978107E-8D44-495B-B376-46E3BD0762AD}" type="presParOf" srcId="{C5A71CAC-0466-4D63-97DA-61CB40521840}" destId="{1DCEAA89-B38B-4C0C-9322-C6D2FC8B26AB}" srcOrd="8" destOrd="0" presId="urn:microsoft.com/office/officeart/2008/layout/LinedList"/>
    <dgm:cxn modelId="{92F29235-DF04-4A0E-A365-504D304538A1}" type="presParOf" srcId="{C5A71CAC-0466-4D63-97DA-61CB40521840}" destId="{1C6DECEB-9B9D-466D-B3C5-12E0A15E1EA9}" srcOrd="9" destOrd="0" presId="urn:microsoft.com/office/officeart/2008/layout/LinedList"/>
    <dgm:cxn modelId="{1E133CDA-3E98-4E4C-867D-AB97E5C67142}" type="presParOf" srcId="{1C6DECEB-9B9D-466D-B3C5-12E0A15E1EA9}" destId="{8339F726-793A-4772-8868-4F4E30EABCC1}" srcOrd="0" destOrd="0" presId="urn:microsoft.com/office/officeart/2008/layout/LinedList"/>
    <dgm:cxn modelId="{B2F73B4A-3F9A-402C-BB3E-40E5C97D5B40}" type="presParOf" srcId="{1C6DECEB-9B9D-466D-B3C5-12E0A15E1EA9}" destId="{DB15E1F0-67DA-41CB-B5D4-49BD3803A19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DD355A7-9D6F-4DA3-A1EB-787BCC045DEB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B2DA015-A71C-4FDC-BFB2-A79DF2D06939}">
      <dgm:prSet custT="1"/>
      <dgm:spPr/>
      <dgm:t>
        <a:bodyPr/>
        <a:lstStyle/>
        <a:p>
          <a:r>
            <a:rPr lang="en-GB" sz="3200" dirty="0"/>
            <a:t>Introduction (10%) – say what you’re going to say </a:t>
          </a:r>
          <a:endParaRPr lang="en-US" sz="3200" dirty="0"/>
        </a:p>
      </dgm:t>
    </dgm:pt>
    <dgm:pt modelId="{0DF51079-04E0-4CE4-B249-8642475A7D0A}" type="parTrans" cxnId="{28BDD101-7BBF-4C5E-BBC5-D4421684CFCD}">
      <dgm:prSet/>
      <dgm:spPr/>
      <dgm:t>
        <a:bodyPr/>
        <a:lstStyle/>
        <a:p>
          <a:endParaRPr lang="en-US"/>
        </a:p>
      </dgm:t>
    </dgm:pt>
    <dgm:pt modelId="{CB42EC23-0F43-4651-AEFD-20CB3E1C3298}" type="sibTrans" cxnId="{28BDD101-7BBF-4C5E-BBC5-D4421684CFCD}">
      <dgm:prSet/>
      <dgm:spPr/>
      <dgm:t>
        <a:bodyPr/>
        <a:lstStyle/>
        <a:p>
          <a:endParaRPr lang="en-US"/>
        </a:p>
      </dgm:t>
    </dgm:pt>
    <dgm:pt modelId="{BF31B0B9-E812-4E80-B76B-BE52FA3761C8}">
      <dgm:prSet custT="1"/>
      <dgm:spPr/>
      <dgm:t>
        <a:bodyPr/>
        <a:lstStyle/>
        <a:p>
          <a:r>
            <a:rPr lang="en-GB" sz="3200" dirty="0"/>
            <a:t>Body (80%) – say it </a:t>
          </a:r>
          <a:endParaRPr lang="en-US" sz="3200" dirty="0"/>
        </a:p>
      </dgm:t>
    </dgm:pt>
    <dgm:pt modelId="{46EC08B8-CF2A-47E9-B078-39BFEC813B91}" type="parTrans" cxnId="{31921735-FCA0-47AF-883A-F80CC3D8AC73}">
      <dgm:prSet/>
      <dgm:spPr/>
      <dgm:t>
        <a:bodyPr/>
        <a:lstStyle/>
        <a:p>
          <a:endParaRPr lang="en-US"/>
        </a:p>
      </dgm:t>
    </dgm:pt>
    <dgm:pt modelId="{CE89D8D7-8F84-4CE6-A7D5-B8671B0DBCE8}" type="sibTrans" cxnId="{31921735-FCA0-47AF-883A-F80CC3D8AC73}">
      <dgm:prSet/>
      <dgm:spPr/>
      <dgm:t>
        <a:bodyPr/>
        <a:lstStyle/>
        <a:p>
          <a:endParaRPr lang="en-US"/>
        </a:p>
      </dgm:t>
    </dgm:pt>
    <dgm:pt modelId="{66D50E62-5F3C-4427-9656-CA8B26534F86}">
      <dgm:prSet custT="1"/>
      <dgm:spPr/>
      <dgm:t>
        <a:bodyPr/>
        <a:lstStyle/>
        <a:p>
          <a:r>
            <a:rPr lang="en-GB" sz="3200" dirty="0"/>
            <a:t>Conclusion (10%) – say what you’ve said </a:t>
          </a:r>
          <a:endParaRPr lang="en-US" sz="3200" dirty="0"/>
        </a:p>
      </dgm:t>
    </dgm:pt>
    <dgm:pt modelId="{B4DAE2C9-28BC-41A4-80D7-86C8CBBC03B5}" type="parTrans" cxnId="{7EE8D2D8-608B-47B3-A818-B683E1428C71}">
      <dgm:prSet/>
      <dgm:spPr/>
      <dgm:t>
        <a:bodyPr/>
        <a:lstStyle/>
        <a:p>
          <a:endParaRPr lang="en-US"/>
        </a:p>
      </dgm:t>
    </dgm:pt>
    <dgm:pt modelId="{B3596A4C-43F0-4588-BE6D-5F48C6F32341}" type="sibTrans" cxnId="{7EE8D2D8-608B-47B3-A818-B683E1428C71}">
      <dgm:prSet/>
      <dgm:spPr/>
      <dgm:t>
        <a:bodyPr/>
        <a:lstStyle/>
        <a:p>
          <a:endParaRPr lang="en-US"/>
        </a:p>
      </dgm:t>
    </dgm:pt>
    <dgm:pt modelId="{13795835-A321-4934-BC3E-49FE5B3DA6E6}" type="pres">
      <dgm:prSet presAssocID="{FDD355A7-9D6F-4DA3-A1EB-787BCC045DEB}" presName="vert0" presStyleCnt="0">
        <dgm:presLayoutVars>
          <dgm:dir/>
          <dgm:animOne val="branch"/>
          <dgm:animLvl val="lvl"/>
        </dgm:presLayoutVars>
      </dgm:prSet>
      <dgm:spPr/>
    </dgm:pt>
    <dgm:pt modelId="{BC48765C-E7C1-41FE-9974-3F7368FD4B6D}" type="pres">
      <dgm:prSet presAssocID="{CB2DA015-A71C-4FDC-BFB2-A79DF2D06939}" presName="thickLine" presStyleLbl="alignNode1" presStyleIdx="0" presStyleCnt="3"/>
      <dgm:spPr/>
    </dgm:pt>
    <dgm:pt modelId="{C9B698A8-E15C-48BA-9238-3B8DE09D3002}" type="pres">
      <dgm:prSet presAssocID="{CB2DA015-A71C-4FDC-BFB2-A79DF2D06939}" presName="horz1" presStyleCnt="0"/>
      <dgm:spPr/>
    </dgm:pt>
    <dgm:pt modelId="{0FAE7569-E976-4027-B608-D5C351959C25}" type="pres">
      <dgm:prSet presAssocID="{CB2DA015-A71C-4FDC-BFB2-A79DF2D06939}" presName="tx1" presStyleLbl="revTx" presStyleIdx="0" presStyleCnt="3"/>
      <dgm:spPr/>
    </dgm:pt>
    <dgm:pt modelId="{E002CD97-B7AC-4CE6-9540-D34FA001E522}" type="pres">
      <dgm:prSet presAssocID="{CB2DA015-A71C-4FDC-BFB2-A79DF2D06939}" presName="vert1" presStyleCnt="0"/>
      <dgm:spPr/>
    </dgm:pt>
    <dgm:pt modelId="{F5324AB9-5783-409F-BDF5-812A57A2C235}" type="pres">
      <dgm:prSet presAssocID="{BF31B0B9-E812-4E80-B76B-BE52FA3761C8}" presName="thickLine" presStyleLbl="alignNode1" presStyleIdx="1" presStyleCnt="3"/>
      <dgm:spPr/>
    </dgm:pt>
    <dgm:pt modelId="{043B25F9-BA94-4DFB-937F-676B5916EB0A}" type="pres">
      <dgm:prSet presAssocID="{BF31B0B9-E812-4E80-B76B-BE52FA3761C8}" presName="horz1" presStyleCnt="0"/>
      <dgm:spPr/>
    </dgm:pt>
    <dgm:pt modelId="{53659908-2B92-4DF3-8CEB-24F6799F205A}" type="pres">
      <dgm:prSet presAssocID="{BF31B0B9-E812-4E80-B76B-BE52FA3761C8}" presName="tx1" presStyleLbl="revTx" presStyleIdx="1" presStyleCnt="3"/>
      <dgm:spPr/>
    </dgm:pt>
    <dgm:pt modelId="{1B723558-379A-496F-9F55-369E5DEE3B15}" type="pres">
      <dgm:prSet presAssocID="{BF31B0B9-E812-4E80-B76B-BE52FA3761C8}" presName="vert1" presStyleCnt="0"/>
      <dgm:spPr/>
    </dgm:pt>
    <dgm:pt modelId="{85D5FB41-2C3A-4C25-BBFB-50F7655B39DD}" type="pres">
      <dgm:prSet presAssocID="{66D50E62-5F3C-4427-9656-CA8B26534F86}" presName="thickLine" presStyleLbl="alignNode1" presStyleIdx="2" presStyleCnt="3"/>
      <dgm:spPr/>
    </dgm:pt>
    <dgm:pt modelId="{072A864B-0D02-4867-B346-989697DC93D5}" type="pres">
      <dgm:prSet presAssocID="{66D50E62-5F3C-4427-9656-CA8B26534F86}" presName="horz1" presStyleCnt="0"/>
      <dgm:spPr/>
    </dgm:pt>
    <dgm:pt modelId="{BFA9138F-DE61-44E1-8B27-B46BE468C330}" type="pres">
      <dgm:prSet presAssocID="{66D50E62-5F3C-4427-9656-CA8B26534F86}" presName="tx1" presStyleLbl="revTx" presStyleIdx="2" presStyleCnt="3"/>
      <dgm:spPr/>
    </dgm:pt>
    <dgm:pt modelId="{DA944020-4A47-4C38-8129-7A7D82EDFB83}" type="pres">
      <dgm:prSet presAssocID="{66D50E62-5F3C-4427-9656-CA8B26534F86}" presName="vert1" presStyleCnt="0"/>
      <dgm:spPr/>
    </dgm:pt>
  </dgm:ptLst>
  <dgm:cxnLst>
    <dgm:cxn modelId="{28BDD101-7BBF-4C5E-BBC5-D4421684CFCD}" srcId="{FDD355A7-9D6F-4DA3-A1EB-787BCC045DEB}" destId="{CB2DA015-A71C-4FDC-BFB2-A79DF2D06939}" srcOrd="0" destOrd="0" parTransId="{0DF51079-04E0-4CE4-B249-8642475A7D0A}" sibTransId="{CB42EC23-0F43-4651-AEFD-20CB3E1C3298}"/>
    <dgm:cxn modelId="{4BBFB00A-CAAB-4658-855D-3E626D5E7AE2}" type="presOf" srcId="{CB2DA015-A71C-4FDC-BFB2-A79DF2D06939}" destId="{0FAE7569-E976-4027-B608-D5C351959C25}" srcOrd="0" destOrd="0" presId="urn:microsoft.com/office/officeart/2008/layout/LinedList"/>
    <dgm:cxn modelId="{31921735-FCA0-47AF-883A-F80CC3D8AC73}" srcId="{FDD355A7-9D6F-4DA3-A1EB-787BCC045DEB}" destId="{BF31B0B9-E812-4E80-B76B-BE52FA3761C8}" srcOrd="1" destOrd="0" parTransId="{46EC08B8-CF2A-47E9-B078-39BFEC813B91}" sibTransId="{CE89D8D7-8F84-4CE6-A7D5-B8671B0DBCE8}"/>
    <dgm:cxn modelId="{73385A92-4AEB-4371-BA86-38EC00610D23}" type="presOf" srcId="{FDD355A7-9D6F-4DA3-A1EB-787BCC045DEB}" destId="{13795835-A321-4934-BC3E-49FE5B3DA6E6}" srcOrd="0" destOrd="0" presId="urn:microsoft.com/office/officeart/2008/layout/LinedList"/>
    <dgm:cxn modelId="{DE81CDD7-E250-4C54-9349-8C961A0B037C}" type="presOf" srcId="{66D50E62-5F3C-4427-9656-CA8B26534F86}" destId="{BFA9138F-DE61-44E1-8B27-B46BE468C330}" srcOrd="0" destOrd="0" presId="urn:microsoft.com/office/officeart/2008/layout/LinedList"/>
    <dgm:cxn modelId="{7EE8D2D8-608B-47B3-A818-B683E1428C71}" srcId="{FDD355A7-9D6F-4DA3-A1EB-787BCC045DEB}" destId="{66D50E62-5F3C-4427-9656-CA8B26534F86}" srcOrd="2" destOrd="0" parTransId="{B4DAE2C9-28BC-41A4-80D7-86C8CBBC03B5}" sibTransId="{B3596A4C-43F0-4588-BE6D-5F48C6F32341}"/>
    <dgm:cxn modelId="{2BCC71FC-DED7-447F-A717-76F264406DEB}" type="presOf" srcId="{BF31B0B9-E812-4E80-B76B-BE52FA3761C8}" destId="{53659908-2B92-4DF3-8CEB-24F6799F205A}" srcOrd="0" destOrd="0" presId="urn:microsoft.com/office/officeart/2008/layout/LinedList"/>
    <dgm:cxn modelId="{6C3A4E87-C671-4C1B-A490-245885B4FDB0}" type="presParOf" srcId="{13795835-A321-4934-BC3E-49FE5B3DA6E6}" destId="{BC48765C-E7C1-41FE-9974-3F7368FD4B6D}" srcOrd="0" destOrd="0" presId="urn:microsoft.com/office/officeart/2008/layout/LinedList"/>
    <dgm:cxn modelId="{D4D3D9CD-183F-4465-8135-1A31D42D78B7}" type="presParOf" srcId="{13795835-A321-4934-BC3E-49FE5B3DA6E6}" destId="{C9B698A8-E15C-48BA-9238-3B8DE09D3002}" srcOrd="1" destOrd="0" presId="urn:microsoft.com/office/officeart/2008/layout/LinedList"/>
    <dgm:cxn modelId="{D4BAD405-D765-45D0-AFAB-F2FB14D096D2}" type="presParOf" srcId="{C9B698A8-E15C-48BA-9238-3B8DE09D3002}" destId="{0FAE7569-E976-4027-B608-D5C351959C25}" srcOrd="0" destOrd="0" presId="urn:microsoft.com/office/officeart/2008/layout/LinedList"/>
    <dgm:cxn modelId="{2150A0BF-3B84-4CA3-A353-A9C3802E7CFD}" type="presParOf" srcId="{C9B698A8-E15C-48BA-9238-3B8DE09D3002}" destId="{E002CD97-B7AC-4CE6-9540-D34FA001E522}" srcOrd="1" destOrd="0" presId="urn:microsoft.com/office/officeart/2008/layout/LinedList"/>
    <dgm:cxn modelId="{648F18FF-C205-40C8-8E71-AE7F82DB612D}" type="presParOf" srcId="{13795835-A321-4934-BC3E-49FE5B3DA6E6}" destId="{F5324AB9-5783-409F-BDF5-812A57A2C235}" srcOrd="2" destOrd="0" presId="urn:microsoft.com/office/officeart/2008/layout/LinedList"/>
    <dgm:cxn modelId="{70A9881A-BD71-4760-AA8D-B322433620C5}" type="presParOf" srcId="{13795835-A321-4934-BC3E-49FE5B3DA6E6}" destId="{043B25F9-BA94-4DFB-937F-676B5916EB0A}" srcOrd="3" destOrd="0" presId="urn:microsoft.com/office/officeart/2008/layout/LinedList"/>
    <dgm:cxn modelId="{03D8A26B-30EC-4130-A9D6-193A5E7B6471}" type="presParOf" srcId="{043B25F9-BA94-4DFB-937F-676B5916EB0A}" destId="{53659908-2B92-4DF3-8CEB-24F6799F205A}" srcOrd="0" destOrd="0" presId="urn:microsoft.com/office/officeart/2008/layout/LinedList"/>
    <dgm:cxn modelId="{13A27D85-6A8E-4023-9971-FF6E2AEF448C}" type="presParOf" srcId="{043B25F9-BA94-4DFB-937F-676B5916EB0A}" destId="{1B723558-379A-496F-9F55-369E5DEE3B15}" srcOrd="1" destOrd="0" presId="urn:microsoft.com/office/officeart/2008/layout/LinedList"/>
    <dgm:cxn modelId="{55CCEA73-B4D5-4AF3-85C4-8C23B2E1994E}" type="presParOf" srcId="{13795835-A321-4934-BC3E-49FE5B3DA6E6}" destId="{85D5FB41-2C3A-4C25-BBFB-50F7655B39DD}" srcOrd="4" destOrd="0" presId="urn:microsoft.com/office/officeart/2008/layout/LinedList"/>
    <dgm:cxn modelId="{7A7899F7-9E9B-4D91-A97F-FC7F48BBF51D}" type="presParOf" srcId="{13795835-A321-4934-BC3E-49FE5B3DA6E6}" destId="{072A864B-0D02-4867-B346-989697DC93D5}" srcOrd="5" destOrd="0" presId="urn:microsoft.com/office/officeart/2008/layout/LinedList"/>
    <dgm:cxn modelId="{A98C4DCD-57D0-41A5-A4EC-8D79B9DE1816}" type="presParOf" srcId="{072A864B-0D02-4867-B346-989697DC93D5}" destId="{BFA9138F-DE61-44E1-8B27-B46BE468C330}" srcOrd="0" destOrd="0" presId="urn:microsoft.com/office/officeart/2008/layout/LinedList"/>
    <dgm:cxn modelId="{0E01591E-7C75-4EEC-B895-DFA77C251F58}" type="presParOf" srcId="{072A864B-0D02-4867-B346-989697DC93D5}" destId="{DA944020-4A47-4C38-8129-7A7D82EDFB8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92CE558-5A07-4334-B3C3-F0B6E5CCFF96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5BCC7BB-19DE-4F2F-9D1F-ADF3F0C54A4C}">
      <dgm:prSet/>
      <dgm:spPr/>
      <dgm:t>
        <a:bodyPr/>
        <a:lstStyle/>
        <a:p>
          <a:r>
            <a:rPr lang="en-GB"/>
            <a:t>Sets out the aims of the assignment and signposts how your argument will unfold </a:t>
          </a:r>
          <a:endParaRPr lang="en-US"/>
        </a:p>
      </dgm:t>
    </dgm:pt>
    <dgm:pt modelId="{FFF361B4-685D-49F0-AB70-E02B717F9EB0}" type="parTrans" cxnId="{D08C33B7-2DE0-41AE-B473-5A8AF1CD400C}">
      <dgm:prSet/>
      <dgm:spPr/>
      <dgm:t>
        <a:bodyPr/>
        <a:lstStyle/>
        <a:p>
          <a:endParaRPr lang="en-US"/>
        </a:p>
      </dgm:t>
    </dgm:pt>
    <dgm:pt modelId="{AC5C20A9-FFC7-4377-A422-472FA9A5B38B}" type="sibTrans" cxnId="{D08C33B7-2DE0-41AE-B473-5A8AF1CD400C}">
      <dgm:prSet/>
      <dgm:spPr/>
      <dgm:t>
        <a:bodyPr/>
        <a:lstStyle/>
        <a:p>
          <a:endParaRPr lang="en-US"/>
        </a:p>
      </dgm:t>
    </dgm:pt>
    <dgm:pt modelId="{79B55EB7-537F-489B-85AB-CF4A10780591}">
      <dgm:prSet/>
      <dgm:spPr/>
      <dgm:t>
        <a:bodyPr/>
        <a:lstStyle/>
        <a:p>
          <a:r>
            <a:rPr lang="en-GB"/>
            <a:t>Introduce the issue and give essential background information </a:t>
          </a:r>
          <a:endParaRPr lang="en-US"/>
        </a:p>
      </dgm:t>
    </dgm:pt>
    <dgm:pt modelId="{C635D3C4-FAD2-4D24-A08F-BF6EB23DACAD}" type="parTrans" cxnId="{3BC594F3-B4D9-4AF8-816E-1A7076DBAEE9}">
      <dgm:prSet/>
      <dgm:spPr/>
      <dgm:t>
        <a:bodyPr/>
        <a:lstStyle/>
        <a:p>
          <a:endParaRPr lang="en-US"/>
        </a:p>
      </dgm:t>
    </dgm:pt>
    <dgm:pt modelId="{944E7321-CDDC-4AD6-8CCE-73DC306A660D}" type="sibTrans" cxnId="{3BC594F3-B4D9-4AF8-816E-1A7076DBAEE9}">
      <dgm:prSet/>
      <dgm:spPr/>
      <dgm:t>
        <a:bodyPr/>
        <a:lstStyle/>
        <a:p>
          <a:endParaRPr lang="en-US"/>
        </a:p>
      </dgm:t>
    </dgm:pt>
    <dgm:pt modelId="{9A0AC281-12CF-480A-8C34-7271EC9629AB}">
      <dgm:prSet/>
      <dgm:spPr/>
      <dgm:t>
        <a:bodyPr/>
        <a:lstStyle/>
        <a:p>
          <a:r>
            <a:rPr lang="en-GB"/>
            <a:t>What are the major debates?</a:t>
          </a:r>
          <a:endParaRPr lang="en-US"/>
        </a:p>
      </dgm:t>
    </dgm:pt>
    <dgm:pt modelId="{278124F8-E622-48E1-9063-E33CCC038730}" type="parTrans" cxnId="{CF962466-984A-4BA6-B191-774C960AEF9C}">
      <dgm:prSet/>
      <dgm:spPr/>
      <dgm:t>
        <a:bodyPr/>
        <a:lstStyle/>
        <a:p>
          <a:endParaRPr lang="en-US"/>
        </a:p>
      </dgm:t>
    </dgm:pt>
    <dgm:pt modelId="{A33EC797-EEDA-4869-9C7E-698E1984C6C4}" type="sibTrans" cxnId="{CF962466-984A-4BA6-B191-774C960AEF9C}">
      <dgm:prSet/>
      <dgm:spPr/>
      <dgm:t>
        <a:bodyPr/>
        <a:lstStyle/>
        <a:p>
          <a:endParaRPr lang="en-US"/>
        </a:p>
      </dgm:t>
    </dgm:pt>
    <dgm:pt modelId="{90353E1B-ACD6-4040-B5A6-0A65FCC94975}">
      <dgm:prSet/>
      <dgm:spPr/>
      <dgm:t>
        <a:bodyPr/>
        <a:lstStyle/>
        <a:p>
          <a:r>
            <a:rPr lang="en-GB"/>
            <a:t>Avoid covering too much </a:t>
          </a:r>
          <a:endParaRPr lang="en-US"/>
        </a:p>
      </dgm:t>
    </dgm:pt>
    <dgm:pt modelId="{718DB36C-CC27-445B-BACE-66E972E61670}" type="parTrans" cxnId="{B3277E78-4422-41C4-BCDD-E028896D0573}">
      <dgm:prSet/>
      <dgm:spPr/>
      <dgm:t>
        <a:bodyPr/>
        <a:lstStyle/>
        <a:p>
          <a:endParaRPr lang="en-US"/>
        </a:p>
      </dgm:t>
    </dgm:pt>
    <dgm:pt modelId="{D0E8ADCA-9E8A-4CDC-9FFE-6A361A2F4BFE}" type="sibTrans" cxnId="{B3277E78-4422-41C4-BCDD-E028896D0573}">
      <dgm:prSet/>
      <dgm:spPr/>
      <dgm:t>
        <a:bodyPr/>
        <a:lstStyle/>
        <a:p>
          <a:endParaRPr lang="en-US"/>
        </a:p>
      </dgm:t>
    </dgm:pt>
    <dgm:pt modelId="{B6829077-1682-4668-9E25-5FDA865CD36F}">
      <dgm:prSet/>
      <dgm:spPr/>
      <dgm:t>
        <a:bodyPr/>
        <a:lstStyle/>
        <a:p>
          <a:r>
            <a:rPr lang="en-GB"/>
            <a:t>The purpose is to introduce the topic, define key terms and indicate how you will address the question (give a flavour of what is to come)</a:t>
          </a:r>
          <a:endParaRPr lang="en-US"/>
        </a:p>
      </dgm:t>
    </dgm:pt>
    <dgm:pt modelId="{13806A42-2C3F-473B-AA31-03275D50FF37}" type="parTrans" cxnId="{F7B0CC3B-AC5B-497C-A96F-F11A2C14B915}">
      <dgm:prSet/>
      <dgm:spPr/>
      <dgm:t>
        <a:bodyPr/>
        <a:lstStyle/>
        <a:p>
          <a:endParaRPr lang="en-US"/>
        </a:p>
      </dgm:t>
    </dgm:pt>
    <dgm:pt modelId="{C9323961-293A-497E-998A-9EFD9E000447}" type="sibTrans" cxnId="{F7B0CC3B-AC5B-497C-A96F-F11A2C14B915}">
      <dgm:prSet/>
      <dgm:spPr/>
      <dgm:t>
        <a:bodyPr/>
        <a:lstStyle/>
        <a:p>
          <a:endParaRPr lang="en-US"/>
        </a:p>
      </dgm:t>
    </dgm:pt>
    <dgm:pt modelId="{A51DAF1D-1A4C-46B7-8C48-8BA7CA0BA1B4}">
      <dgm:prSet/>
      <dgm:spPr/>
      <dgm:t>
        <a:bodyPr/>
        <a:lstStyle/>
        <a:p>
          <a:r>
            <a:rPr lang="en-GB"/>
            <a:t>Be sure that the introduction is directly relevant to the essay question</a:t>
          </a:r>
          <a:endParaRPr lang="en-US"/>
        </a:p>
      </dgm:t>
    </dgm:pt>
    <dgm:pt modelId="{DFE2CA54-5F2C-4615-96B9-F1A23430F982}" type="parTrans" cxnId="{C51305CA-4F50-4C87-B937-C20D6CFD0025}">
      <dgm:prSet/>
      <dgm:spPr/>
      <dgm:t>
        <a:bodyPr/>
        <a:lstStyle/>
        <a:p>
          <a:endParaRPr lang="en-US"/>
        </a:p>
      </dgm:t>
    </dgm:pt>
    <dgm:pt modelId="{0DAF7B03-CC17-4D6D-93C3-1AAFCC5F6C2B}" type="sibTrans" cxnId="{C51305CA-4F50-4C87-B937-C20D6CFD0025}">
      <dgm:prSet/>
      <dgm:spPr/>
      <dgm:t>
        <a:bodyPr/>
        <a:lstStyle/>
        <a:p>
          <a:endParaRPr lang="en-US"/>
        </a:p>
      </dgm:t>
    </dgm:pt>
    <dgm:pt modelId="{D5E2B88F-D8EC-4DA3-B890-263772AB0B6C}" type="pres">
      <dgm:prSet presAssocID="{992CE558-5A07-4334-B3C3-F0B6E5CCFF96}" presName="vert0" presStyleCnt="0">
        <dgm:presLayoutVars>
          <dgm:dir/>
          <dgm:animOne val="branch"/>
          <dgm:animLvl val="lvl"/>
        </dgm:presLayoutVars>
      </dgm:prSet>
      <dgm:spPr/>
    </dgm:pt>
    <dgm:pt modelId="{615B164F-A68B-470C-91B9-CCE9C7D210CE}" type="pres">
      <dgm:prSet presAssocID="{F5BCC7BB-19DE-4F2F-9D1F-ADF3F0C54A4C}" presName="thickLine" presStyleLbl="alignNode1" presStyleIdx="0" presStyleCnt="6"/>
      <dgm:spPr/>
    </dgm:pt>
    <dgm:pt modelId="{EFC09010-5ACA-49A2-BEEC-34D40FCA6EF7}" type="pres">
      <dgm:prSet presAssocID="{F5BCC7BB-19DE-4F2F-9D1F-ADF3F0C54A4C}" presName="horz1" presStyleCnt="0"/>
      <dgm:spPr/>
    </dgm:pt>
    <dgm:pt modelId="{8FC97BE2-EAA7-4AD7-A68E-6C357BB4ADDE}" type="pres">
      <dgm:prSet presAssocID="{F5BCC7BB-19DE-4F2F-9D1F-ADF3F0C54A4C}" presName="tx1" presStyleLbl="revTx" presStyleIdx="0" presStyleCnt="6"/>
      <dgm:spPr/>
    </dgm:pt>
    <dgm:pt modelId="{536B64E4-C774-4FFA-9806-D96B6A5A3DA7}" type="pres">
      <dgm:prSet presAssocID="{F5BCC7BB-19DE-4F2F-9D1F-ADF3F0C54A4C}" presName="vert1" presStyleCnt="0"/>
      <dgm:spPr/>
    </dgm:pt>
    <dgm:pt modelId="{5877E567-7A0B-4C87-90D0-8F79414AB357}" type="pres">
      <dgm:prSet presAssocID="{79B55EB7-537F-489B-85AB-CF4A10780591}" presName="thickLine" presStyleLbl="alignNode1" presStyleIdx="1" presStyleCnt="6"/>
      <dgm:spPr/>
    </dgm:pt>
    <dgm:pt modelId="{213FB4D4-0297-4022-ACC0-05633A889D9A}" type="pres">
      <dgm:prSet presAssocID="{79B55EB7-537F-489B-85AB-CF4A10780591}" presName="horz1" presStyleCnt="0"/>
      <dgm:spPr/>
    </dgm:pt>
    <dgm:pt modelId="{E52AA254-F869-4264-B8F5-A0091DC7233A}" type="pres">
      <dgm:prSet presAssocID="{79B55EB7-537F-489B-85AB-CF4A10780591}" presName="tx1" presStyleLbl="revTx" presStyleIdx="1" presStyleCnt="6"/>
      <dgm:spPr/>
    </dgm:pt>
    <dgm:pt modelId="{6F021C01-1A8A-4C81-98C6-14B82C5D73D4}" type="pres">
      <dgm:prSet presAssocID="{79B55EB7-537F-489B-85AB-CF4A10780591}" presName="vert1" presStyleCnt="0"/>
      <dgm:spPr/>
    </dgm:pt>
    <dgm:pt modelId="{97AFB76D-FC3A-489A-99B4-F654F038FFE9}" type="pres">
      <dgm:prSet presAssocID="{9A0AC281-12CF-480A-8C34-7271EC9629AB}" presName="thickLine" presStyleLbl="alignNode1" presStyleIdx="2" presStyleCnt="6"/>
      <dgm:spPr/>
    </dgm:pt>
    <dgm:pt modelId="{0DE8970F-C6BC-490C-8073-2A02E451AA86}" type="pres">
      <dgm:prSet presAssocID="{9A0AC281-12CF-480A-8C34-7271EC9629AB}" presName="horz1" presStyleCnt="0"/>
      <dgm:spPr/>
    </dgm:pt>
    <dgm:pt modelId="{6C12CCBF-876E-48E7-AC94-F3A274307BC5}" type="pres">
      <dgm:prSet presAssocID="{9A0AC281-12CF-480A-8C34-7271EC9629AB}" presName="tx1" presStyleLbl="revTx" presStyleIdx="2" presStyleCnt="6"/>
      <dgm:spPr/>
    </dgm:pt>
    <dgm:pt modelId="{A2D8CBCA-7BF7-4B84-84C2-8F6F25F49FC1}" type="pres">
      <dgm:prSet presAssocID="{9A0AC281-12CF-480A-8C34-7271EC9629AB}" presName="vert1" presStyleCnt="0"/>
      <dgm:spPr/>
    </dgm:pt>
    <dgm:pt modelId="{83D3FFEB-5B08-431D-B6DF-E702C61E456F}" type="pres">
      <dgm:prSet presAssocID="{90353E1B-ACD6-4040-B5A6-0A65FCC94975}" presName="thickLine" presStyleLbl="alignNode1" presStyleIdx="3" presStyleCnt="6"/>
      <dgm:spPr/>
    </dgm:pt>
    <dgm:pt modelId="{86B5F120-E2BA-46CB-89D5-008012319864}" type="pres">
      <dgm:prSet presAssocID="{90353E1B-ACD6-4040-B5A6-0A65FCC94975}" presName="horz1" presStyleCnt="0"/>
      <dgm:spPr/>
    </dgm:pt>
    <dgm:pt modelId="{292808EC-11A7-4A79-9C4C-77216DADA1EA}" type="pres">
      <dgm:prSet presAssocID="{90353E1B-ACD6-4040-B5A6-0A65FCC94975}" presName="tx1" presStyleLbl="revTx" presStyleIdx="3" presStyleCnt="6"/>
      <dgm:spPr/>
    </dgm:pt>
    <dgm:pt modelId="{0E0C00CD-1EA8-45D7-A7B3-6CD86B899947}" type="pres">
      <dgm:prSet presAssocID="{90353E1B-ACD6-4040-B5A6-0A65FCC94975}" presName="vert1" presStyleCnt="0"/>
      <dgm:spPr/>
    </dgm:pt>
    <dgm:pt modelId="{DC3E97AB-797E-4471-BD70-74F831BC2206}" type="pres">
      <dgm:prSet presAssocID="{B6829077-1682-4668-9E25-5FDA865CD36F}" presName="thickLine" presStyleLbl="alignNode1" presStyleIdx="4" presStyleCnt="6"/>
      <dgm:spPr/>
    </dgm:pt>
    <dgm:pt modelId="{08DA62A5-D506-4709-8E96-AAAE618CA4D2}" type="pres">
      <dgm:prSet presAssocID="{B6829077-1682-4668-9E25-5FDA865CD36F}" presName="horz1" presStyleCnt="0"/>
      <dgm:spPr/>
    </dgm:pt>
    <dgm:pt modelId="{3839F37C-4B26-482D-9D71-91E96C9EF739}" type="pres">
      <dgm:prSet presAssocID="{B6829077-1682-4668-9E25-5FDA865CD36F}" presName="tx1" presStyleLbl="revTx" presStyleIdx="4" presStyleCnt="6"/>
      <dgm:spPr/>
    </dgm:pt>
    <dgm:pt modelId="{652EB9D1-9F91-4894-AF3B-2C7C589B82C7}" type="pres">
      <dgm:prSet presAssocID="{B6829077-1682-4668-9E25-5FDA865CD36F}" presName="vert1" presStyleCnt="0"/>
      <dgm:spPr/>
    </dgm:pt>
    <dgm:pt modelId="{8D0FEAF5-0B25-45F1-9AAD-AA3C23808E95}" type="pres">
      <dgm:prSet presAssocID="{A51DAF1D-1A4C-46B7-8C48-8BA7CA0BA1B4}" presName="thickLine" presStyleLbl="alignNode1" presStyleIdx="5" presStyleCnt="6"/>
      <dgm:spPr/>
    </dgm:pt>
    <dgm:pt modelId="{00F580B3-A4A8-4AB7-9EE3-F68F245CAD2C}" type="pres">
      <dgm:prSet presAssocID="{A51DAF1D-1A4C-46B7-8C48-8BA7CA0BA1B4}" presName="horz1" presStyleCnt="0"/>
      <dgm:spPr/>
    </dgm:pt>
    <dgm:pt modelId="{730709B8-A65F-4704-9E09-12D719310EAD}" type="pres">
      <dgm:prSet presAssocID="{A51DAF1D-1A4C-46B7-8C48-8BA7CA0BA1B4}" presName="tx1" presStyleLbl="revTx" presStyleIdx="5" presStyleCnt="6"/>
      <dgm:spPr/>
    </dgm:pt>
    <dgm:pt modelId="{31C489F9-2A3B-45AA-98B4-3C6D304493C3}" type="pres">
      <dgm:prSet presAssocID="{A51DAF1D-1A4C-46B7-8C48-8BA7CA0BA1B4}" presName="vert1" presStyleCnt="0"/>
      <dgm:spPr/>
    </dgm:pt>
  </dgm:ptLst>
  <dgm:cxnLst>
    <dgm:cxn modelId="{F04A102E-D6DD-4890-8547-8308BC02783E}" type="presOf" srcId="{992CE558-5A07-4334-B3C3-F0B6E5CCFF96}" destId="{D5E2B88F-D8EC-4DA3-B890-263772AB0B6C}" srcOrd="0" destOrd="0" presId="urn:microsoft.com/office/officeart/2008/layout/LinedList"/>
    <dgm:cxn modelId="{34F08D35-BCAC-4A83-8C7C-0592544059D7}" type="presOf" srcId="{9A0AC281-12CF-480A-8C34-7271EC9629AB}" destId="{6C12CCBF-876E-48E7-AC94-F3A274307BC5}" srcOrd="0" destOrd="0" presId="urn:microsoft.com/office/officeart/2008/layout/LinedList"/>
    <dgm:cxn modelId="{6239E835-90A4-4E1E-AA00-7B08E8400538}" type="presOf" srcId="{79B55EB7-537F-489B-85AB-CF4A10780591}" destId="{E52AA254-F869-4264-B8F5-A0091DC7233A}" srcOrd="0" destOrd="0" presId="urn:microsoft.com/office/officeart/2008/layout/LinedList"/>
    <dgm:cxn modelId="{F7B0CC3B-AC5B-497C-A96F-F11A2C14B915}" srcId="{992CE558-5A07-4334-B3C3-F0B6E5CCFF96}" destId="{B6829077-1682-4668-9E25-5FDA865CD36F}" srcOrd="4" destOrd="0" parTransId="{13806A42-2C3F-473B-AA31-03275D50FF37}" sibTransId="{C9323961-293A-497E-998A-9EFD9E000447}"/>
    <dgm:cxn modelId="{8D9CF141-794C-4CCA-964F-06B7A6D33268}" type="presOf" srcId="{A51DAF1D-1A4C-46B7-8C48-8BA7CA0BA1B4}" destId="{730709B8-A65F-4704-9E09-12D719310EAD}" srcOrd="0" destOrd="0" presId="urn:microsoft.com/office/officeart/2008/layout/LinedList"/>
    <dgm:cxn modelId="{0B866D43-6C12-4E6B-A34D-F85B8F409AE7}" type="presOf" srcId="{B6829077-1682-4668-9E25-5FDA865CD36F}" destId="{3839F37C-4B26-482D-9D71-91E96C9EF739}" srcOrd="0" destOrd="0" presId="urn:microsoft.com/office/officeart/2008/layout/LinedList"/>
    <dgm:cxn modelId="{CF962466-984A-4BA6-B191-774C960AEF9C}" srcId="{992CE558-5A07-4334-B3C3-F0B6E5CCFF96}" destId="{9A0AC281-12CF-480A-8C34-7271EC9629AB}" srcOrd="2" destOrd="0" parTransId="{278124F8-E622-48E1-9063-E33CCC038730}" sibTransId="{A33EC797-EEDA-4869-9C7E-698E1984C6C4}"/>
    <dgm:cxn modelId="{3E84FC49-B34E-4BED-985C-5DFF82EF9999}" type="presOf" srcId="{F5BCC7BB-19DE-4F2F-9D1F-ADF3F0C54A4C}" destId="{8FC97BE2-EAA7-4AD7-A68E-6C357BB4ADDE}" srcOrd="0" destOrd="0" presId="urn:microsoft.com/office/officeart/2008/layout/LinedList"/>
    <dgm:cxn modelId="{F987F074-2658-4D59-AC47-FE3DDEE5BDF0}" type="presOf" srcId="{90353E1B-ACD6-4040-B5A6-0A65FCC94975}" destId="{292808EC-11A7-4A79-9C4C-77216DADA1EA}" srcOrd="0" destOrd="0" presId="urn:microsoft.com/office/officeart/2008/layout/LinedList"/>
    <dgm:cxn modelId="{B3277E78-4422-41C4-BCDD-E028896D0573}" srcId="{992CE558-5A07-4334-B3C3-F0B6E5CCFF96}" destId="{90353E1B-ACD6-4040-B5A6-0A65FCC94975}" srcOrd="3" destOrd="0" parTransId="{718DB36C-CC27-445B-BACE-66E972E61670}" sibTransId="{D0E8ADCA-9E8A-4CDC-9FFE-6A361A2F4BFE}"/>
    <dgm:cxn modelId="{D08C33B7-2DE0-41AE-B473-5A8AF1CD400C}" srcId="{992CE558-5A07-4334-B3C3-F0B6E5CCFF96}" destId="{F5BCC7BB-19DE-4F2F-9D1F-ADF3F0C54A4C}" srcOrd="0" destOrd="0" parTransId="{FFF361B4-685D-49F0-AB70-E02B717F9EB0}" sibTransId="{AC5C20A9-FFC7-4377-A422-472FA9A5B38B}"/>
    <dgm:cxn modelId="{C51305CA-4F50-4C87-B937-C20D6CFD0025}" srcId="{992CE558-5A07-4334-B3C3-F0B6E5CCFF96}" destId="{A51DAF1D-1A4C-46B7-8C48-8BA7CA0BA1B4}" srcOrd="5" destOrd="0" parTransId="{DFE2CA54-5F2C-4615-96B9-F1A23430F982}" sibTransId="{0DAF7B03-CC17-4D6D-93C3-1AAFCC5F6C2B}"/>
    <dgm:cxn modelId="{3BC594F3-B4D9-4AF8-816E-1A7076DBAEE9}" srcId="{992CE558-5A07-4334-B3C3-F0B6E5CCFF96}" destId="{79B55EB7-537F-489B-85AB-CF4A10780591}" srcOrd="1" destOrd="0" parTransId="{C635D3C4-FAD2-4D24-A08F-BF6EB23DACAD}" sibTransId="{944E7321-CDDC-4AD6-8CCE-73DC306A660D}"/>
    <dgm:cxn modelId="{2371DF00-F583-459C-9A71-9C77B0612D0A}" type="presParOf" srcId="{D5E2B88F-D8EC-4DA3-B890-263772AB0B6C}" destId="{615B164F-A68B-470C-91B9-CCE9C7D210CE}" srcOrd="0" destOrd="0" presId="urn:microsoft.com/office/officeart/2008/layout/LinedList"/>
    <dgm:cxn modelId="{E32D61C6-7FB4-4EB1-93D5-C180E22CF5F2}" type="presParOf" srcId="{D5E2B88F-D8EC-4DA3-B890-263772AB0B6C}" destId="{EFC09010-5ACA-49A2-BEEC-34D40FCA6EF7}" srcOrd="1" destOrd="0" presId="urn:microsoft.com/office/officeart/2008/layout/LinedList"/>
    <dgm:cxn modelId="{E58ADCEF-959B-42CD-908D-31A8167D9123}" type="presParOf" srcId="{EFC09010-5ACA-49A2-BEEC-34D40FCA6EF7}" destId="{8FC97BE2-EAA7-4AD7-A68E-6C357BB4ADDE}" srcOrd="0" destOrd="0" presId="urn:microsoft.com/office/officeart/2008/layout/LinedList"/>
    <dgm:cxn modelId="{AB62D4D3-B5BA-404E-9800-EEE2409238DC}" type="presParOf" srcId="{EFC09010-5ACA-49A2-BEEC-34D40FCA6EF7}" destId="{536B64E4-C774-4FFA-9806-D96B6A5A3DA7}" srcOrd="1" destOrd="0" presId="urn:microsoft.com/office/officeart/2008/layout/LinedList"/>
    <dgm:cxn modelId="{D193A1F0-26E1-4911-A68A-B29F39A0FF94}" type="presParOf" srcId="{D5E2B88F-D8EC-4DA3-B890-263772AB0B6C}" destId="{5877E567-7A0B-4C87-90D0-8F79414AB357}" srcOrd="2" destOrd="0" presId="urn:microsoft.com/office/officeart/2008/layout/LinedList"/>
    <dgm:cxn modelId="{9ED07583-B1EC-4374-A32E-60D820BA8678}" type="presParOf" srcId="{D5E2B88F-D8EC-4DA3-B890-263772AB0B6C}" destId="{213FB4D4-0297-4022-ACC0-05633A889D9A}" srcOrd="3" destOrd="0" presId="urn:microsoft.com/office/officeart/2008/layout/LinedList"/>
    <dgm:cxn modelId="{45F6FAE5-0F32-4F42-BB89-E8BB26E1322F}" type="presParOf" srcId="{213FB4D4-0297-4022-ACC0-05633A889D9A}" destId="{E52AA254-F869-4264-B8F5-A0091DC7233A}" srcOrd="0" destOrd="0" presId="urn:microsoft.com/office/officeart/2008/layout/LinedList"/>
    <dgm:cxn modelId="{BFB4173B-B558-4AA7-A27C-6603C4EA76E0}" type="presParOf" srcId="{213FB4D4-0297-4022-ACC0-05633A889D9A}" destId="{6F021C01-1A8A-4C81-98C6-14B82C5D73D4}" srcOrd="1" destOrd="0" presId="urn:microsoft.com/office/officeart/2008/layout/LinedList"/>
    <dgm:cxn modelId="{A9FE2727-3FE8-4038-A4CE-04BBD4E2D435}" type="presParOf" srcId="{D5E2B88F-D8EC-4DA3-B890-263772AB0B6C}" destId="{97AFB76D-FC3A-489A-99B4-F654F038FFE9}" srcOrd="4" destOrd="0" presId="urn:microsoft.com/office/officeart/2008/layout/LinedList"/>
    <dgm:cxn modelId="{CF25D3C0-72F7-4703-807E-1A8AEFDE798D}" type="presParOf" srcId="{D5E2B88F-D8EC-4DA3-B890-263772AB0B6C}" destId="{0DE8970F-C6BC-490C-8073-2A02E451AA86}" srcOrd="5" destOrd="0" presId="urn:microsoft.com/office/officeart/2008/layout/LinedList"/>
    <dgm:cxn modelId="{E7B2E964-905C-4306-BCF4-6C8D0A42987C}" type="presParOf" srcId="{0DE8970F-C6BC-490C-8073-2A02E451AA86}" destId="{6C12CCBF-876E-48E7-AC94-F3A274307BC5}" srcOrd="0" destOrd="0" presId="urn:microsoft.com/office/officeart/2008/layout/LinedList"/>
    <dgm:cxn modelId="{62DC079B-70B2-4B77-BB49-7F1A2903D3CF}" type="presParOf" srcId="{0DE8970F-C6BC-490C-8073-2A02E451AA86}" destId="{A2D8CBCA-7BF7-4B84-84C2-8F6F25F49FC1}" srcOrd="1" destOrd="0" presId="urn:microsoft.com/office/officeart/2008/layout/LinedList"/>
    <dgm:cxn modelId="{47FA7271-2A07-41A5-8D76-A20C83BF79AB}" type="presParOf" srcId="{D5E2B88F-D8EC-4DA3-B890-263772AB0B6C}" destId="{83D3FFEB-5B08-431D-B6DF-E702C61E456F}" srcOrd="6" destOrd="0" presId="urn:microsoft.com/office/officeart/2008/layout/LinedList"/>
    <dgm:cxn modelId="{21BD4E8B-A11D-4816-834B-F2F819052E48}" type="presParOf" srcId="{D5E2B88F-D8EC-4DA3-B890-263772AB0B6C}" destId="{86B5F120-E2BA-46CB-89D5-008012319864}" srcOrd="7" destOrd="0" presId="urn:microsoft.com/office/officeart/2008/layout/LinedList"/>
    <dgm:cxn modelId="{3AE9C1C8-016B-4716-91A0-B527B5B02F44}" type="presParOf" srcId="{86B5F120-E2BA-46CB-89D5-008012319864}" destId="{292808EC-11A7-4A79-9C4C-77216DADA1EA}" srcOrd="0" destOrd="0" presId="urn:microsoft.com/office/officeart/2008/layout/LinedList"/>
    <dgm:cxn modelId="{8757303B-80CF-4DAA-9AE2-7EF83D008964}" type="presParOf" srcId="{86B5F120-E2BA-46CB-89D5-008012319864}" destId="{0E0C00CD-1EA8-45D7-A7B3-6CD86B899947}" srcOrd="1" destOrd="0" presId="urn:microsoft.com/office/officeart/2008/layout/LinedList"/>
    <dgm:cxn modelId="{CD94C8CF-A404-426A-BCA6-CD6209B3BC32}" type="presParOf" srcId="{D5E2B88F-D8EC-4DA3-B890-263772AB0B6C}" destId="{DC3E97AB-797E-4471-BD70-74F831BC2206}" srcOrd="8" destOrd="0" presId="urn:microsoft.com/office/officeart/2008/layout/LinedList"/>
    <dgm:cxn modelId="{BB55AFED-573D-4FC8-AA1D-BEA10A5EB808}" type="presParOf" srcId="{D5E2B88F-D8EC-4DA3-B890-263772AB0B6C}" destId="{08DA62A5-D506-4709-8E96-AAAE618CA4D2}" srcOrd="9" destOrd="0" presId="urn:microsoft.com/office/officeart/2008/layout/LinedList"/>
    <dgm:cxn modelId="{2056E85B-CA33-4236-9B5A-737116DD3E21}" type="presParOf" srcId="{08DA62A5-D506-4709-8E96-AAAE618CA4D2}" destId="{3839F37C-4B26-482D-9D71-91E96C9EF739}" srcOrd="0" destOrd="0" presId="urn:microsoft.com/office/officeart/2008/layout/LinedList"/>
    <dgm:cxn modelId="{C6B70E48-16DE-49E8-907F-EC7D5434D7A9}" type="presParOf" srcId="{08DA62A5-D506-4709-8E96-AAAE618CA4D2}" destId="{652EB9D1-9F91-4894-AF3B-2C7C589B82C7}" srcOrd="1" destOrd="0" presId="urn:microsoft.com/office/officeart/2008/layout/LinedList"/>
    <dgm:cxn modelId="{68C38FC9-EE16-42AA-BED3-AD487474A8BD}" type="presParOf" srcId="{D5E2B88F-D8EC-4DA3-B890-263772AB0B6C}" destId="{8D0FEAF5-0B25-45F1-9AAD-AA3C23808E95}" srcOrd="10" destOrd="0" presId="urn:microsoft.com/office/officeart/2008/layout/LinedList"/>
    <dgm:cxn modelId="{9954F2D3-52D2-4688-A254-402BE194C51B}" type="presParOf" srcId="{D5E2B88F-D8EC-4DA3-B890-263772AB0B6C}" destId="{00F580B3-A4A8-4AB7-9EE3-F68F245CAD2C}" srcOrd="11" destOrd="0" presId="urn:microsoft.com/office/officeart/2008/layout/LinedList"/>
    <dgm:cxn modelId="{92988B85-0B3A-4256-AB56-0F24C1E2CFCF}" type="presParOf" srcId="{00F580B3-A4A8-4AB7-9EE3-F68F245CAD2C}" destId="{730709B8-A65F-4704-9E09-12D719310EAD}" srcOrd="0" destOrd="0" presId="urn:microsoft.com/office/officeart/2008/layout/LinedList"/>
    <dgm:cxn modelId="{9A1273A7-FA3F-417E-AA74-A7BFD6D03E12}" type="presParOf" srcId="{00F580B3-A4A8-4AB7-9EE3-F68F245CAD2C}" destId="{31C489F9-2A3B-45AA-98B4-3C6D304493C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F11E178-552F-486B-ADE4-08E581524EB9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673E1E96-FA97-4E5E-B1A6-516F4BD0E8B6}">
      <dgm:prSet/>
      <dgm:spPr/>
      <dgm:t>
        <a:bodyPr/>
        <a:lstStyle/>
        <a:p>
          <a:r>
            <a:rPr lang="en-GB"/>
            <a:t>A series of paragraphs written in full sentences that includes specific arguments relating to the answer of the essay </a:t>
          </a:r>
          <a:endParaRPr lang="en-US"/>
        </a:p>
      </dgm:t>
    </dgm:pt>
    <dgm:pt modelId="{AF186770-5BB1-4D00-9596-F62B8A505B2B}" type="parTrans" cxnId="{5E9F905D-8BB7-4556-892C-EF1A9F32CAAC}">
      <dgm:prSet/>
      <dgm:spPr/>
      <dgm:t>
        <a:bodyPr/>
        <a:lstStyle/>
        <a:p>
          <a:endParaRPr lang="en-US"/>
        </a:p>
      </dgm:t>
    </dgm:pt>
    <dgm:pt modelId="{CB36D11A-62A0-4D1A-9D1F-29558ACA5A0B}" type="sibTrans" cxnId="{5E9F905D-8BB7-4556-892C-EF1A9F32CAAC}">
      <dgm:prSet/>
      <dgm:spPr/>
      <dgm:t>
        <a:bodyPr/>
        <a:lstStyle/>
        <a:p>
          <a:endParaRPr lang="en-US"/>
        </a:p>
      </dgm:t>
    </dgm:pt>
    <dgm:pt modelId="{300908EC-E639-4023-A40F-2658284926F4}">
      <dgm:prSet/>
      <dgm:spPr/>
      <dgm:t>
        <a:bodyPr/>
        <a:lstStyle/>
        <a:p>
          <a:r>
            <a:rPr lang="en-GB"/>
            <a:t>Vital to include evidence and references </a:t>
          </a:r>
          <a:endParaRPr lang="en-US"/>
        </a:p>
      </dgm:t>
    </dgm:pt>
    <dgm:pt modelId="{6907D8BB-2BAD-41D3-A92F-05FACC6B91B6}" type="parTrans" cxnId="{9E1BE234-9DB5-4F74-8C96-304A9680F8BF}">
      <dgm:prSet/>
      <dgm:spPr/>
      <dgm:t>
        <a:bodyPr/>
        <a:lstStyle/>
        <a:p>
          <a:endParaRPr lang="en-US"/>
        </a:p>
      </dgm:t>
    </dgm:pt>
    <dgm:pt modelId="{2F200CD2-D9E4-4BA3-ADEF-1EBC919FB296}" type="sibTrans" cxnId="{9E1BE234-9DB5-4F74-8C96-304A9680F8BF}">
      <dgm:prSet/>
      <dgm:spPr/>
      <dgm:t>
        <a:bodyPr/>
        <a:lstStyle/>
        <a:p>
          <a:endParaRPr lang="en-US"/>
        </a:p>
      </dgm:t>
    </dgm:pt>
    <dgm:pt modelId="{D8970161-BF17-4AC7-81E8-F0018723462F}">
      <dgm:prSet/>
      <dgm:spPr/>
      <dgm:t>
        <a:bodyPr/>
        <a:lstStyle/>
        <a:p>
          <a:r>
            <a:rPr lang="en-GB"/>
            <a:t>Present your case </a:t>
          </a:r>
          <a:endParaRPr lang="en-US"/>
        </a:p>
      </dgm:t>
    </dgm:pt>
    <dgm:pt modelId="{74652CE9-6B06-4CBC-AD42-C72B6BA31A3D}" type="parTrans" cxnId="{97BDA0C2-828A-41A6-B31D-11D9A424E561}">
      <dgm:prSet/>
      <dgm:spPr/>
      <dgm:t>
        <a:bodyPr/>
        <a:lstStyle/>
        <a:p>
          <a:endParaRPr lang="en-US"/>
        </a:p>
      </dgm:t>
    </dgm:pt>
    <dgm:pt modelId="{5F032921-06A2-4367-8DEC-6798582DD15A}" type="sibTrans" cxnId="{97BDA0C2-828A-41A6-B31D-11D9A424E561}">
      <dgm:prSet/>
      <dgm:spPr/>
      <dgm:t>
        <a:bodyPr/>
        <a:lstStyle/>
        <a:p>
          <a:endParaRPr lang="en-US"/>
        </a:p>
      </dgm:t>
    </dgm:pt>
    <dgm:pt modelId="{CB63081F-1C89-47A0-BF3A-C8FB79D41AB7}">
      <dgm:prSet/>
      <dgm:spPr/>
      <dgm:t>
        <a:bodyPr/>
        <a:lstStyle/>
        <a:p>
          <a:r>
            <a:rPr lang="en-GB"/>
            <a:t>Each point should have its own paragraph </a:t>
          </a:r>
          <a:endParaRPr lang="en-US"/>
        </a:p>
      </dgm:t>
    </dgm:pt>
    <dgm:pt modelId="{CDDBC4FE-37EA-4ABC-A7B7-D2F61A9EE6C7}" type="parTrans" cxnId="{DA151B47-8327-4A6D-B689-D902437FFD80}">
      <dgm:prSet/>
      <dgm:spPr/>
      <dgm:t>
        <a:bodyPr/>
        <a:lstStyle/>
        <a:p>
          <a:endParaRPr lang="en-US"/>
        </a:p>
      </dgm:t>
    </dgm:pt>
    <dgm:pt modelId="{B6514910-EE2D-4854-9F24-DCC34106534B}" type="sibTrans" cxnId="{DA151B47-8327-4A6D-B689-D902437FFD80}">
      <dgm:prSet/>
      <dgm:spPr/>
      <dgm:t>
        <a:bodyPr/>
        <a:lstStyle/>
        <a:p>
          <a:endParaRPr lang="en-US"/>
        </a:p>
      </dgm:t>
    </dgm:pt>
    <dgm:pt modelId="{588FE018-6FF3-4465-9A02-F340790D604A}">
      <dgm:prSet/>
      <dgm:spPr/>
      <dgm:t>
        <a:bodyPr/>
        <a:lstStyle/>
        <a:p>
          <a:r>
            <a:rPr lang="en-GB"/>
            <a:t>Take each issue in turn – describe and evaluate before moving on </a:t>
          </a:r>
          <a:endParaRPr lang="en-US"/>
        </a:p>
      </dgm:t>
    </dgm:pt>
    <dgm:pt modelId="{24E0BB17-B228-4E43-80A6-18E396C4760C}" type="parTrans" cxnId="{D9791923-3EBB-4490-878E-40C2B31D976C}">
      <dgm:prSet/>
      <dgm:spPr/>
      <dgm:t>
        <a:bodyPr/>
        <a:lstStyle/>
        <a:p>
          <a:endParaRPr lang="en-US"/>
        </a:p>
      </dgm:t>
    </dgm:pt>
    <dgm:pt modelId="{AC01228F-E750-4969-976E-9817A6BE293A}" type="sibTrans" cxnId="{D9791923-3EBB-4490-878E-40C2B31D976C}">
      <dgm:prSet/>
      <dgm:spPr/>
      <dgm:t>
        <a:bodyPr/>
        <a:lstStyle/>
        <a:p>
          <a:endParaRPr lang="en-US"/>
        </a:p>
      </dgm:t>
    </dgm:pt>
    <dgm:pt modelId="{116235ED-9EB8-46CF-BFC3-DD09903A4B1E}" type="pres">
      <dgm:prSet presAssocID="{BF11E178-552F-486B-ADE4-08E581524EB9}" presName="vert0" presStyleCnt="0">
        <dgm:presLayoutVars>
          <dgm:dir/>
          <dgm:animOne val="branch"/>
          <dgm:animLvl val="lvl"/>
        </dgm:presLayoutVars>
      </dgm:prSet>
      <dgm:spPr/>
    </dgm:pt>
    <dgm:pt modelId="{0FCCFAFA-0919-4347-954B-9D259CD172EA}" type="pres">
      <dgm:prSet presAssocID="{673E1E96-FA97-4E5E-B1A6-516F4BD0E8B6}" presName="thickLine" presStyleLbl="alignNode1" presStyleIdx="0" presStyleCnt="5"/>
      <dgm:spPr/>
    </dgm:pt>
    <dgm:pt modelId="{25CC33F7-031E-4752-8F52-F3B28B129991}" type="pres">
      <dgm:prSet presAssocID="{673E1E96-FA97-4E5E-B1A6-516F4BD0E8B6}" presName="horz1" presStyleCnt="0"/>
      <dgm:spPr/>
    </dgm:pt>
    <dgm:pt modelId="{FE5FFCA8-E919-4E47-8A1B-674220243A88}" type="pres">
      <dgm:prSet presAssocID="{673E1E96-FA97-4E5E-B1A6-516F4BD0E8B6}" presName="tx1" presStyleLbl="revTx" presStyleIdx="0" presStyleCnt="5"/>
      <dgm:spPr/>
    </dgm:pt>
    <dgm:pt modelId="{FB8A0EA6-55CC-4058-9067-61B0F263430E}" type="pres">
      <dgm:prSet presAssocID="{673E1E96-FA97-4E5E-B1A6-516F4BD0E8B6}" presName="vert1" presStyleCnt="0"/>
      <dgm:spPr/>
    </dgm:pt>
    <dgm:pt modelId="{2AB2C4B6-1AC4-4D92-B147-85CC79F50136}" type="pres">
      <dgm:prSet presAssocID="{300908EC-E639-4023-A40F-2658284926F4}" presName="thickLine" presStyleLbl="alignNode1" presStyleIdx="1" presStyleCnt="5"/>
      <dgm:spPr/>
    </dgm:pt>
    <dgm:pt modelId="{EB169126-2F9C-4246-A2E8-097A3AD16819}" type="pres">
      <dgm:prSet presAssocID="{300908EC-E639-4023-A40F-2658284926F4}" presName="horz1" presStyleCnt="0"/>
      <dgm:spPr/>
    </dgm:pt>
    <dgm:pt modelId="{997A1B19-79BB-4A32-8D6C-B93D15E2C80E}" type="pres">
      <dgm:prSet presAssocID="{300908EC-E639-4023-A40F-2658284926F4}" presName="tx1" presStyleLbl="revTx" presStyleIdx="1" presStyleCnt="5"/>
      <dgm:spPr/>
    </dgm:pt>
    <dgm:pt modelId="{4A0C24BE-9E77-44A1-9CB8-4D793D1D51FE}" type="pres">
      <dgm:prSet presAssocID="{300908EC-E639-4023-A40F-2658284926F4}" presName="vert1" presStyleCnt="0"/>
      <dgm:spPr/>
    </dgm:pt>
    <dgm:pt modelId="{79AA2040-10FA-496A-8263-D7C7D76CF115}" type="pres">
      <dgm:prSet presAssocID="{D8970161-BF17-4AC7-81E8-F0018723462F}" presName="thickLine" presStyleLbl="alignNode1" presStyleIdx="2" presStyleCnt="5"/>
      <dgm:spPr/>
    </dgm:pt>
    <dgm:pt modelId="{A4BBE03A-6A47-4DDC-9194-1F688772D840}" type="pres">
      <dgm:prSet presAssocID="{D8970161-BF17-4AC7-81E8-F0018723462F}" presName="horz1" presStyleCnt="0"/>
      <dgm:spPr/>
    </dgm:pt>
    <dgm:pt modelId="{4EEB1871-33E6-494C-A0FE-C3AB00B749E8}" type="pres">
      <dgm:prSet presAssocID="{D8970161-BF17-4AC7-81E8-F0018723462F}" presName="tx1" presStyleLbl="revTx" presStyleIdx="2" presStyleCnt="5"/>
      <dgm:spPr/>
    </dgm:pt>
    <dgm:pt modelId="{96E62505-6040-40F8-AFAC-28BEE401B547}" type="pres">
      <dgm:prSet presAssocID="{D8970161-BF17-4AC7-81E8-F0018723462F}" presName="vert1" presStyleCnt="0"/>
      <dgm:spPr/>
    </dgm:pt>
    <dgm:pt modelId="{5F032D4E-EE38-4B8F-8FC2-5FD70A0B5D07}" type="pres">
      <dgm:prSet presAssocID="{CB63081F-1C89-47A0-BF3A-C8FB79D41AB7}" presName="thickLine" presStyleLbl="alignNode1" presStyleIdx="3" presStyleCnt="5"/>
      <dgm:spPr/>
    </dgm:pt>
    <dgm:pt modelId="{C7580623-30D2-4D96-B126-B5CCDAB964D4}" type="pres">
      <dgm:prSet presAssocID="{CB63081F-1C89-47A0-BF3A-C8FB79D41AB7}" presName="horz1" presStyleCnt="0"/>
      <dgm:spPr/>
    </dgm:pt>
    <dgm:pt modelId="{3E3BE990-8C56-4B8D-9EA7-B6947BD081A2}" type="pres">
      <dgm:prSet presAssocID="{CB63081F-1C89-47A0-BF3A-C8FB79D41AB7}" presName="tx1" presStyleLbl="revTx" presStyleIdx="3" presStyleCnt="5"/>
      <dgm:spPr/>
    </dgm:pt>
    <dgm:pt modelId="{8D4446C9-A5F5-470E-8E2C-5AB6E4A30DFD}" type="pres">
      <dgm:prSet presAssocID="{CB63081F-1C89-47A0-BF3A-C8FB79D41AB7}" presName="vert1" presStyleCnt="0"/>
      <dgm:spPr/>
    </dgm:pt>
    <dgm:pt modelId="{B35572D4-2D61-4345-BFD7-43127393FCE6}" type="pres">
      <dgm:prSet presAssocID="{588FE018-6FF3-4465-9A02-F340790D604A}" presName="thickLine" presStyleLbl="alignNode1" presStyleIdx="4" presStyleCnt="5"/>
      <dgm:spPr/>
    </dgm:pt>
    <dgm:pt modelId="{4F406F1A-7850-4E2F-84A5-DFCAB3ACBEF2}" type="pres">
      <dgm:prSet presAssocID="{588FE018-6FF3-4465-9A02-F340790D604A}" presName="horz1" presStyleCnt="0"/>
      <dgm:spPr/>
    </dgm:pt>
    <dgm:pt modelId="{0B5A92FE-38D9-47CA-B5B2-FE8130CB2D1D}" type="pres">
      <dgm:prSet presAssocID="{588FE018-6FF3-4465-9A02-F340790D604A}" presName="tx1" presStyleLbl="revTx" presStyleIdx="4" presStyleCnt="5"/>
      <dgm:spPr/>
    </dgm:pt>
    <dgm:pt modelId="{0CCD7F40-3663-44E4-A5F3-063F09CEFD46}" type="pres">
      <dgm:prSet presAssocID="{588FE018-6FF3-4465-9A02-F340790D604A}" presName="vert1" presStyleCnt="0"/>
      <dgm:spPr/>
    </dgm:pt>
  </dgm:ptLst>
  <dgm:cxnLst>
    <dgm:cxn modelId="{E188A813-92FA-4AD3-B89A-87C2D527B43E}" type="presOf" srcId="{588FE018-6FF3-4465-9A02-F340790D604A}" destId="{0B5A92FE-38D9-47CA-B5B2-FE8130CB2D1D}" srcOrd="0" destOrd="0" presId="urn:microsoft.com/office/officeart/2008/layout/LinedList"/>
    <dgm:cxn modelId="{D9791923-3EBB-4490-878E-40C2B31D976C}" srcId="{BF11E178-552F-486B-ADE4-08E581524EB9}" destId="{588FE018-6FF3-4465-9A02-F340790D604A}" srcOrd="4" destOrd="0" parTransId="{24E0BB17-B228-4E43-80A6-18E396C4760C}" sibTransId="{AC01228F-E750-4969-976E-9817A6BE293A}"/>
    <dgm:cxn modelId="{9E1BE234-9DB5-4F74-8C96-304A9680F8BF}" srcId="{BF11E178-552F-486B-ADE4-08E581524EB9}" destId="{300908EC-E639-4023-A40F-2658284926F4}" srcOrd="1" destOrd="0" parTransId="{6907D8BB-2BAD-41D3-A92F-05FACC6B91B6}" sibTransId="{2F200CD2-D9E4-4BA3-ADEF-1EBC919FB296}"/>
    <dgm:cxn modelId="{5E9F905D-8BB7-4556-892C-EF1A9F32CAAC}" srcId="{BF11E178-552F-486B-ADE4-08E581524EB9}" destId="{673E1E96-FA97-4E5E-B1A6-516F4BD0E8B6}" srcOrd="0" destOrd="0" parTransId="{AF186770-5BB1-4D00-9596-F62B8A505B2B}" sibTransId="{CB36D11A-62A0-4D1A-9D1F-29558ACA5A0B}"/>
    <dgm:cxn modelId="{07B54B5E-4949-4D3F-B2AE-2A43000A437E}" type="presOf" srcId="{300908EC-E639-4023-A40F-2658284926F4}" destId="{997A1B19-79BB-4A32-8D6C-B93D15E2C80E}" srcOrd="0" destOrd="0" presId="urn:microsoft.com/office/officeart/2008/layout/LinedList"/>
    <dgm:cxn modelId="{DA151B47-8327-4A6D-B689-D902437FFD80}" srcId="{BF11E178-552F-486B-ADE4-08E581524EB9}" destId="{CB63081F-1C89-47A0-BF3A-C8FB79D41AB7}" srcOrd="3" destOrd="0" parTransId="{CDDBC4FE-37EA-4ABC-A7B7-D2F61A9EE6C7}" sibTransId="{B6514910-EE2D-4854-9F24-DCC34106534B}"/>
    <dgm:cxn modelId="{27067B74-3423-464F-A599-FDD8B3119CD7}" type="presOf" srcId="{673E1E96-FA97-4E5E-B1A6-516F4BD0E8B6}" destId="{FE5FFCA8-E919-4E47-8A1B-674220243A88}" srcOrd="0" destOrd="0" presId="urn:microsoft.com/office/officeart/2008/layout/LinedList"/>
    <dgm:cxn modelId="{8D979385-8415-4FBB-BFED-9D2FF6F10382}" type="presOf" srcId="{CB63081F-1C89-47A0-BF3A-C8FB79D41AB7}" destId="{3E3BE990-8C56-4B8D-9EA7-B6947BD081A2}" srcOrd="0" destOrd="0" presId="urn:microsoft.com/office/officeart/2008/layout/LinedList"/>
    <dgm:cxn modelId="{C5E7D68E-F96C-4C6C-A794-BE25808EED06}" type="presOf" srcId="{BF11E178-552F-486B-ADE4-08E581524EB9}" destId="{116235ED-9EB8-46CF-BFC3-DD09903A4B1E}" srcOrd="0" destOrd="0" presId="urn:microsoft.com/office/officeart/2008/layout/LinedList"/>
    <dgm:cxn modelId="{8CC1DA9A-63AF-4767-9F52-F9C9D626941A}" type="presOf" srcId="{D8970161-BF17-4AC7-81E8-F0018723462F}" destId="{4EEB1871-33E6-494C-A0FE-C3AB00B749E8}" srcOrd="0" destOrd="0" presId="urn:microsoft.com/office/officeart/2008/layout/LinedList"/>
    <dgm:cxn modelId="{97BDA0C2-828A-41A6-B31D-11D9A424E561}" srcId="{BF11E178-552F-486B-ADE4-08E581524EB9}" destId="{D8970161-BF17-4AC7-81E8-F0018723462F}" srcOrd="2" destOrd="0" parTransId="{74652CE9-6B06-4CBC-AD42-C72B6BA31A3D}" sibTransId="{5F032921-06A2-4367-8DEC-6798582DD15A}"/>
    <dgm:cxn modelId="{097A6455-E9A1-4179-92A9-2968E6BED34A}" type="presParOf" srcId="{116235ED-9EB8-46CF-BFC3-DD09903A4B1E}" destId="{0FCCFAFA-0919-4347-954B-9D259CD172EA}" srcOrd="0" destOrd="0" presId="urn:microsoft.com/office/officeart/2008/layout/LinedList"/>
    <dgm:cxn modelId="{6C71CE8F-DEE7-4EEE-8B93-0A5963E6FD35}" type="presParOf" srcId="{116235ED-9EB8-46CF-BFC3-DD09903A4B1E}" destId="{25CC33F7-031E-4752-8F52-F3B28B129991}" srcOrd="1" destOrd="0" presId="urn:microsoft.com/office/officeart/2008/layout/LinedList"/>
    <dgm:cxn modelId="{F01A0AAD-0A21-4AED-ACAD-00D23B0DF9F4}" type="presParOf" srcId="{25CC33F7-031E-4752-8F52-F3B28B129991}" destId="{FE5FFCA8-E919-4E47-8A1B-674220243A88}" srcOrd="0" destOrd="0" presId="urn:microsoft.com/office/officeart/2008/layout/LinedList"/>
    <dgm:cxn modelId="{097197D9-2276-4FB1-9FD3-976BFE69CC2B}" type="presParOf" srcId="{25CC33F7-031E-4752-8F52-F3B28B129991}" destId="{FB8A0EA6-55CC-4058-9067-61B0F263430E}" srcOrd="1" destOrd="0" presId="urn:microsoft.com/office/officeart/2008/layout/LinedList"/>
    <dgm:cxn modelId="{4F5853B9-BCAC-4E38-B751-FD436747654D}" type="presParOf" srcId="{116235ED-9EB8-46CF-BFC3-DD09903A4B1E}" destId="{2AB2C4B6-1AC4-4D92-B147-85CC79F50136}" srcOrd="2" destOrd="0" presId="urn:microsoft.com/office/officeart/2008/layout/LinedList"/>
    <dgm:cxn modelId="{C974CDE1-4C12-4F8A-874C-AC43780A2DB7}" type="presParOf" srcId="{116235ED-9EB8-46CF-BFC3-DD09903A4B1E}" destId="{EB169126-2F9C-4246-A2E8-097A3AD16819}" srcOrd="3" destOrd="0" presId="urn:microsoft.com/office/officeart/2008/layout/LinedList"/>
    <dgm:cxn modelId="{4650C207-34B5-4214-8E21-DEEC8F547315}" type="presParOf" srcId="{EB169126-2F9C-4246-A2E8-097A3AD16819}" destId="{997A1B19-79BB-4A32-8D6C-B93D15E2C80E}" srcOrd="0" destOrd="0" presId="urn:microsoft.com/office/officeart/2008/layout/LinedList"/>
    <dgm:cxn modelId="{8E40F233-1914-4160-9050-2E060D10CE6C}" type="presParOf" srcId="{EB169126-2F9C-4246-A2E8-097A3AD16819}" destId="{4A0C24BE-9E77-44A1-9CB8-4D793D1D51FE}" srcOrd="1" destOrd="0" presId="urn:microsoft.com/office/officeart/2008/layout/LinedList"/>
    <dgm:cxn modelId="{5339568B-3013-48D1-82C9-968583A3227A}" type="presParOf" srcId="{116235ED-9EB8-46CF-BFC3-DD09903A4B1E}" destId="{79AA2040-10FA-496A-8263-D7C7D76CF115}" srcOrd="4" destOrd="0" presId="urn:microsoft.com/office/officeart/2008/layout/LinedList"/>
    <dgm:cxn modelId="{08058160-49FE-4D47-92A8-244A4E643546}" type="presParOf" srcId="{116235ED-9EB8-46CF-BFC3-DD09903A4B1E}" destId="{A4BBE03A-6A47-4DDC-9194-1F688772D840}" srcOrd="5" destOrd="0" presId="urn:microsoft.com/office/officeart/2008/layout/LinedList"/>
    <dgm:cxn modelId="{3DAC4F8F-6C05-4A9D-B1B7-A245C5EECE29}" type="presParOf" srcId="{A4BBE03A-6A47-4DDC-9194-1F688772D840}" destId="{4EEB1871-33E6-494C-A0FE-C3AB00B749E8}" srcOrd="0" destOrd="0" presId="urn:microsoft.com/office/officeart/2008/layout/LinedList"/>
    <dgm:cxn modelId="{7B9132AD-F57F-4CC2-ACD7-7F3CED730BC7}" type="presParOf" srcId="{A4BBE03A-6A47-4DDC-9194-1F688772D840}" destId="{96E62505-6040-40F8-AFAC-28BEE401B547}" srcOrd="1" destOrd="0" presId="urn:microsoft.com/office/officeart/2008/layout/LinedList"/>
    <dgm:cxn modelId="{3DFCA725-47E0-47B1-BC93-D93194993DAB}" type="presParOf" srcId="{116235ED-9EB8-46CF-BFC3-DD09903A4B1E}" destId="{5F032D4E-EE38-4B8F-8FC2-5FD70A0B5D07}" srcOrd="6" destOrd="0" presId="urn:microsoft.com/office/officeart/2008/layout/LinedList"/>
    <dgm:cxn modelId="{3DEE4D11-7EBF-431B-B101-631464EFD268}" type="presParOf" srcId="{116235ED-9EB8-46CF-BFC3-DD09903A4B1E}" destId="{C7580623-30D2-4D96-B126-B5CCDAB964D4}" srcOrd="7" destOrd="0" presId="urn:microsoft.com/office/officeart/2008/layout/LinedList"/>
    <dgm:cxn modelId="{50AA2320-4856-4E22-86D2-55302C448FA0}" type="presParOf" srcId="{C7580623-30D2-4D96-B126-B5CCDAB964D4}" destId="{3E3BE990-8C56-4B8D-9EA7-B6947BD081A2}" srcOrd="0" destOrd="0" presId="urn:microsoft.com/office/officeart/2008/layout/LinedList"/>
    <dgm:cxn modelId="{14A289AC-288B-4DEA-8E56-41A3E1B1F74E}" type="presParOf" srcId="{C7580623-30D2-4D96-B126-B5CCDAB964D4}" destId="{8D4446C9-A5F5-470E-8E2C-5AB6E4A30DFD}" srcOrd="1" destOrd="0" presId="urn:microsoft.com/office/officeart/2008/layout/LinedList"/>
    <dgm:cxn modelId="{A3791E50-67E2-411D-90EF-9498AB29EF2B}" type="presParOf" srcId="{116235ED-9EB8-46CF-BFC3-DD09903A4B1E}" destId="{B35572D4-2D61-4345-BFD7-43127393FCE6}" srcOrd="8" destOrd="0" presId="urn:microsoft.com/office/officeart/2008/layout/LinedList"/>
    <dgm:cxn modelId="{D51DDE37-676F-4D8D-9F05-6A23D2D46336}" type="presParOf" srcId="{116235ED-9EB8-46CF-BFC3-DD09903A4B1E}" destId="{4F406F1A-7850-4E2F-84A5-DFCAB3ACBEF2}" srcOrd="9" destOrd="0" presId="urn:microsoft.com/office/officeart/2008/layout/LinedList"/>
    <dgm:cxn modelId="{9A7DEEB3-44F6-4DFB-8EE6-E538705652AB}" type="presParOf" srcId="{4F406F1A-7850-4E2F-84A5-DFCAB3ACBEF2}" destId="{0B5A92FE-38D9-47CA-B5B2-FE8130CB2D1D}" srcOrd="0" destOrd="0" presId="urn:microsoft.com/office/officeart/2008/layout/LinedList"/>
    <dgm:cxn modelId="{6C08478A-9371-4051-A793-698F64527707}" type="presParOf" srcId="{4F406F1A-7850-4E2F-84A5-DFCAB3ACBEF2}" destId="{0CCD7F40-3663-44E4-A5F3-063F09CEFD4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C1AB6AF-4DC8-4E97-A831-7F5564B0CCB7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AEB5862-578C-4620-A289-E87CF0BF06CE}">
      <dgm:prSet/>
      <dgm:spPr/>
      <dgm:t>
        <a:bodyPr/>
        <a:lstStyle/>
        <a:p>
          <a:r>
            <a:rPr lang="en-US"/>
            <a:t>Craft</a:t>
          </a:r>
        </a:p>
      </dgm:t>
    </dgm:pt>
    <dgm:pt modelId="{8CC9ECB9-4909-4CE0-B9BD-0D2E2F27540F}" type="parTrans" cxnId="{EAFB0B22-0873-430D-9A04-8A44BFD37FAD}">
      <dgm:prSet/>
      <dgm:spPr/>
      <dgm:t>
        <a:bodyPr/>
        <a:lstStyle/>
        <a:p>
          <a:endParaRPr lang="en-US"/>
        </a:p>
      </dgm:t>
    </dgm:pt>
    <dgm:pt modelId="{543A2905-4899-4412-AD7F-2700C621CC76}" type="sibTrans" cxnId="{EAFB0B22-0873-430D-9A04-8A44BFD37FAD}">
      <dgm:prSet/>
      <dgm:spPr/>
      <dgm:t>
        <a:bodyPr/>
        <a:lstStyle/>
        <a:p>
          <a:endParaRPr lang="en-US"/>
        </a:p>
      </dgm:t>
    </dgm:pt>
    <dgm:pt modelId="{1E70FAC9-65EF-4045-935D-78E0AB3549D5}">
      <dgm:prSet/>
      <dgm:spPr/>
      <dgm:t>
        <a:bodyPr/>
        <a:lstStyle/>
        <a:p>
          <a:r>
            <a:rPr lang="en-US"/>
            <a:t>Craft an argument by examining competing positions </a:t>
          </a:r>
        </a:p>
      </dgm:t>
    </dgm:pt>
    <dgm:pt modelId="{538B656D-3E78-44BF-9B87-AC00E0F3E20B}" type="parTrans" cxnId="{09F2106C-8DFD-4E91-B893-02C36E382B16}">
      <dgm:prSet/>
      <dgm:spPr/>
      <dgm:t>
        <a:bodyPr/>
        <a:lstStyle/>
        <a:p>
          <a:endParaRPr lang="en-US"/>
        </a:p>
      </dgm:t>
    </dgm:pt>
    <dgm:pt modelId="{04A7D0C4-2D8F-4361-AE43-4BC1955952AB}" type="sibTrans" cxnId="{09F2106C-8DFD-4E91-B893-02C36E382B16}">
      <dgm:prSet/>
      <dgm:spPr/>
      <dgm:t>
        <a:bodyPr/>
        <a:lstStyle/>
        <a:p>
          <a:endParaRPr lang="en-US"/>
        </a:p>
      </dgm:t>
    </dgm:pt>
    <dgm:pt modelId="{C383041B-240D-4D11-A8C8-79ECD227DCEA}">
      <dgm:prSet/>
      <dgm:spPr/>
      <dgm:t>
        <a:bodyPr/>
        <a:lstStyle/>
        <a:p>
          <a:r>
            <a:rPr lang="en-US"/>
            <a:t>Present</a:t>
          </a:r>
        </a:p>
      </dgm:t>
    </dgm:pt>
    <dgm:pt modelId="{A0F3E15F-8A08-435C-92EB-AFBA71A13619}" type="parTrans" cxnId="{7AF18AE0-009D-40BB-B793-3AF02C15897F}">
      <dgm:prSet/>
      <dgm:spPr/>
      <dgm:t>
        <a:bodyPr/>
        <a:lstStyle/>
        <a:p>
          <a:endParaRPr lang="en-US"/>
        </a:p>
      </dgm:t>
    </dgm:pt>
    <dgm:pt modelId="{64E3B4A8-C155-4DBC-B907-66CF060B4051}" type="sibTrans" cxnId="{7AF18AE0-009D-40BB-B793-3AF02C15897F}">
      <dgm:prSet/>
      <dgm:spPr/>
      <dgm:t>
        <a:bodyPr/>
        <a:lstStyle/>
        <a:p>
          <a:endParaRPr lang="en-US"/>
        </a:p>
      </dgm:t>
    </dgm:pt>
    <dgm:pt modelId="{85966FBF-DE61-4BD8-BBF2-D77467A5620D}">
      <dgm:prSet/>
      <dgm:spPr/>
      <dgm:t>
        <a:bodyPr/>
        <a:lstStyle/>
        <a:p>
          <a:r>
            <a:rPr lang="en-US"/>
            <a:t>Present an unbiased discussion (compare and contrast?)</a:t>
          </a:r>
        </a:p>
      </dgm:t>
    </dgm:pt>
    <dgm:pt modelId="{CCFB760F-B901-45CD-A87F-6DE85AEB8D88}" type="parTrans" cxnId="{FA3CBDE6-FEC3-4EFD-923B-064A6CF49294}">
      <dgm:prSet/>
      <dgm:spPr/>
      <dgm:t>
        <a:bodyPr/>
        <a:lstStyle/>
        <a:p>
          <a:endParaRPr lang="en-US"/>
        </a:p>
      </dgm:t>
    </dgm:pt>
    <dgm:pt modelId="{26FF78E1-56D9-4982-9C70-BF3B67BF2557}" type="sibTrans" cxnId="{FA3CBDE6-FEC3-4EFD-923B-064A6CF49294}">
      <dgm:prSet/>
      <dgm:spPr/>
      <dgm:t>
        <a:bodyPr/>
        <a:lstStyle/>
        <a:p>
          <a:endParaRPr lang="en-US"/>
        </a:p>
      </dgm:t>
    </dgm:pt>
    <dgm:pt modelId="{0897F0AF-5031-4EC3-9A23-13789EAB66B0}">
      <dgm:prSet/>
      <dgm:spPr/>
      <dgm:t>
        <a:bodyPr/>
        <a:lstStyle/>
        <a:p>
          <a:r>
            <a:rPr lang="en-US"/>
            <a:t>Explore</a:t>
          </a:r>
        </a:p>
      </dgm:t>
    </dgm:pt>
    <dgm:pt modelId="{2B66D077-9B05-4633-9CEE-5BC3527CE84C}" type="parTrans" cxnId="{2F8796C7-E209-41CA-B380-730E68836360}">
      <dgm:prSet/>
      <dgm:spPr/>
      <dgm:t>
        <a:bodyPr/>
        <a:lstStyle/>
        <a:p>
          <a:endParaRPr lang="en-US"/>
        </a:p>
      </dgm:t>
    </dgm:pt>
    <dgm:pt modelId="{6E10FA9B-4FAD-4971-BAB7-CAD199EAFB5F}" type="sibTrans" cxnId="{2F8796C7-E209-41CA-B380-730E68836360}">
      <dgm:prSet/>
      <dgm:spPr/>
      <dgm:t>
        <a:bodyPr/>
        <a:lstStyle/>
        <a:p>
          <a:endParaRPr lang="en-US"/>
        </a:p>
      </dgm:t>
    </dgm:pt>
    <dgm:pt modelId="{AAD037A8-FD7C-4B02-A47D-36ABD1FDCA90}">
      <dgm:prSet/>
      <dgm:spPr/>
      <dgm:t>
        <a:bodyPr/>
        <a:lstStyle/>
        <a:p>
          <a:r>
            <a:rPr lang="en-US"/>
            <a:t>Explore discursively (related to discourse/argument or reasoning rather than intuition) </a:t>
          </a:r>
        </a:p>
      </dgm:t>
    </dgm:pt>
    <dgm:pt modelId="{FBF019D0-3693-48DE-9CB1-8ED05823981E}" type="parTrans" cxnId="{5366624B-7941-4B20-BF48-6F80D8A49FF0}">
      <dgm:prSet/>
      <dgm:spPr/>
      <dgm:t>
        <a:bodyPr/>
        <a:lstStyle/>
        <a:p>
          <a:endParaRPr lang="en-US"/>
        </a:p>
      </dgm:t>
    </dgm:pt>
    <dgm:pt modelId="{43A46776-F96A-4DDE-B290-BA643C880D49}" type="sibTrans" cxnId="{5366624B-7941-4B20-BF48-6F80D8A49FF0}">
      <dgm:prSet/>
      <dgm:spPr/>
      <dgm:t>
        <a:bodyPr/>
        <a:lstStyle/>
        <a:p>
          <a:endParaRPr lang="en-US"/>
        </a:p>
      </dgm:t>
    </dgm:pt>
    <dgm:pt modelId="{17850438-A35A-4474-B716-C060B5F91FDC}">
      <dgm:prSet/>
      <dgm:spPr/>
      <dgm:t>
        <a:bodyPr/>
        <a:lstStyle/>
        <a:p>
          <a:r>
            <a:rPr lang="en-US"/>
            <a:t>Describe and define</a:t>
          </a:r>
        </a:p>
      </dgm:t>
    </dgm:pt>
    <dgm:pt modelId="{AB8DAC58-002D-4BC1-ABCE-B169FA335DE4}" type="parTrans" cxnId="{D4327655-9372-4978-9BF2-74897BD270AC}">
      <dgm:prSet/>
      <dgm:spPr/>
      <dgm:t>
        <a:bodyPr/>
        <a:lstStyle/>
        <a:p>
          <a:endParaRPr lang="en-US"/>
        </a:p>
      </dgm:t>
    </dgm:pt>
    <dgm:pt modelId="{D3BB8D17-364A-4D48-AD9B-D68C80B6D37B}" type="sibTrans" cxnId="{D4327655-9372-4978-9BF2-74897BD270AC}">
      <dgm:prSet/>
      <dgm:spPr/>
      <dgm:t>
        <a:bodyPr/>
        <a:lstStyle/>
        <a:p>
          <a:endParaRPr lang="en-US"/>
        </a:p>
      </dgm:t>
    </dgm:pt>
    <dgm:pt modelId="{C906E1EF-69BC-4DC1-AA08-F5A8906A2416}">
      <dgm:prSet/>
      <dgm:spPr/>
      <dgm:t>
        <a:bodyPr/>
        <a:lstStyle/>
        <a:p>
          <a:r>
            <a:rPr lang="en-US"/>
            <a:t>Clearly describe and define </a:t>
          </a:r>
        </a:p>
      </dgm:t>
    </dgm:pt>
    <dgm:pt modelId="{C66A16CC-2F9E-4ADB-A340-19B699226D2F}" type="parTrans" cxnId="{49E43460-8292-4760-BAF8-0A474A98855F}">
      <dgm:prSet/>
      <dgm:spPr/>
      <dgm:t>
        <a:bodyPr/>
        <a:lstStyle/>
        <a:p>
          <a:endParaRPr lang="en-US"/>
        </a:p>
      </dgm:t>
    </dgm:pt>
    <dgm:pt modelId="{1F03137C-9410-43DA-BECF-E0C6DD02EA60}" type="sibTrans" cxnId="{49E43460-8292-4760-BAF8-0A474A98855F}">
      <dgm:prSet/>
      <dgm:spPr/>
      <dgm:t>
        <a:bodyPr/>
        <a:lstStyle/>
        <a:p>
          <a:endParaRPr lang="en-US"/>
        </a:p>
      </dgm:t>
    </dgm:pt>
    <dgm:pt modelId="{5064455D-3E2D-436F-82D5-C2BFB3574773}">
      <dgm:prSet/>
      <dgm:spPr/>
      <dgm:t>
        <a:bodyPr/>
        <a:lstStyle/>
        <a:p>
          <a:r>
            <a:rPr lang="en-US"/>
            <a:t>Present</a:t>
          </a:r>
        </a:p>
      </dgm:t>
    </dgm:pt>
    <dgm:pt modelId="{F37701D4-01EC-4FA9-8972-61808D79DEFB}" type="parTrans" cxnId="{E2FBD0B4-90BE-4AD7-9FD8-CB0CE95F9248}">
      <dgm:prSet/>
      <dgm:spPr/>
      <dgm:t>
        <a:bodyPr/>
        <a:lstStyle/>
        <a:p>
          <a:endParaRPr lang="en-US"/>
        </a:p>
      </dgm:t>
    </dgm:pt>
    <dgm:pt modelId="{FF85286A-179E-4F15-A846-2079C2BBD71B}" type="sibTrans" cxnId="{E2FBD0B4-90BE-4AD7-9FD8-CB0CE95F9248}">
      <dgm:prSet/>
      <dgm:spPr/>
      <dgm:t>
        <a:bodyPr/>
        <a:lstStyle/>
        <a:p>
          <a:endParaRPr lang="en-US"/>
        </a:p>
      </dgm:t>
    </dgm:pt>
    <dgm:pt modelId="{1E92ABC7-A11D-4496-9396-21BEA5007404}">
      <dgm:prSet/>
      <dgm:spPr/>
      <dgm:t>
        <a:bodyPr/>
        <a:lstStyle/>
        <a:p>
          <a:r>
            <a:rPr lang="en-US"/>
            <a:t>Present a balanced argument </a:t>
          </a:r>
        </a:p>
      </dgm:t>
    </dgm:pt>
    <dgm:pt modelId="{1B28FAA7-47E4-4F89-A51E-5D3FF69A9216}" type="parTrans" cxnId="{D65ACAF3-F039-4AA5-8937-86C0146CDFD9}">
      <dgm:prSet/>
      <dgm:spPr/>
      <dgm:t>
        <a:bodyPr/>
        <a:lstStyle/>
        <a:p>
          <a:endParaRPr lang="en-US"/>
        </a:p>
      </dgm:t>
    </dgm:pt>
    <dgm:pt modelId="{9F5627A4-9F08-42EB-8635-A402ED2AA017}" type="sibTrans" cxnId="{D65ACAF3-F039-4AA5-8937-86C0146CDFD9}">
      <dgm:prSet/>
      <dgm:spPr/>
      <dgm:t>
        <a:bodyPr/>
        <a:lstStyle/>
        <a:p>
          <a:endParaRPr lang="en-US"/>
        </a:p>
      </dgm:t>
    </dgm:pt>
    <dgm:pt modelId="{530F2736-A606-46C0-AEFF-017CDB08C804}">
      <dgm:prSet/>
      <dgm:spPr/>
      <dgm:t>
        <a:bodyPr/>
        <a:lstStyle/>
        <a:p>
          <a:r>
            <a:rPr lang="en-US" dirty="0"/>
            <a:t>Evidence</a:t>
          </a:r>
        </a:p>
      </dgm:t>
    </dgm:pt>
    <dgm:pt modelId="{02C9469B-2CEC-4C89-8B69-381DD840F3E4}" type="parTrans" cxnId="{2CAC5D12-0D04-4390-80AC-17903521AFE9}">
      <dgm:prSet/>
      <dgm:spPr/>
      <dgm:t>
        <a:bodyPr/>
        <a:lstStyle/>
        <a:p>
          <a:endParaRPr lang="en-US"/>
        </a:p>
      </dgm:t>
    </dgm:pt>
    <dgm:pt modelId="{7F51450F-DAE3-40C6-AC9B-C3EE7D36A357}" type="sibTrans" cxnId="{2CAC5D12-0D04-4390-80AC-17903521AFE9}">
      <dgm:prSet/>
      <dgm:spPr/>
      <dgm:t>
        <a:bodyPr/>
        <a:lstStyle/>
        <a:p>
          <a:endParaRPr lang="en-US"/>
        </a:p>
      </dgm:t>
    </dgm:pt>
    <dgm:pt modelId="{02812708-91F7-4667-BF87-F9DBF354291C}">
      <dgm:prSet/>
      <dgm:spPr/>
      <dgm:t>
        <a:bodyPr/>
        <a:lstStyle/>
        <a:p>
          <a:r>
            <a:rPr lang="en-US"/>
            <a:t>Base the conclusion on the evidence </a:t>
          </a:r>
        </a:p>
      </dgm:t>
    </dgm:pt>
    <dgm:pt modelId="{97BDC5EB-0301-4597-8701-C80E4F344A98}" type="parTrans" cxnId="{2AC470D0-A94B-428F-A4B5-0327B7C6BF5A}">
      <dgm:prSet/>
      <dgm:spPr/>
      <dgm:t>
        <a:bodyPr/>
        <a:lstStyle/>
        <a:p>
          <a:endParaRPr lang="en-US"/>
        </a:p>
      </dgm:t>
    </dgm:pt>
    <dgm:pt modelId="{E5089673-D9AE-40E2-839D-B49544DF29D2}" type="sibTrans" cxnId="{2AC470D0-A94B-428F-A4B5-0327B7C6BF5A}">
      <dgm:prSet/>
      <dgm:spPr/>
      <dgm:t>
        <a:bodyPr/>
        <a:lstStyle/>
        <a:p>
          <a:endParaRPr lang="en-US"/>
        </a:p>
      </dgm:t>
    </dgm:pt>
    <dgm:pt modelId="{6F647A88-5DAD-47C0-9B86-79E7FC310B31}" type="pres">
      <dgm:prSet presAssocID="{8C1AB6AF-4DC8-4E97-A831-7F5564B0CCB7}" presName="Name0" presStyleCnt="0">
        <dgm:presLayoutVars>
          <dgm:dir/>
          <dgm:animLvl val="lvl"/>
          <dgm:resizeHandles val="exact"/>
        </dgm:presLayoutVars>
      </dgm:prSet>
      <dgm:spPr/>
    </dgm:pt>
    <dgm:pt modelId="{98750203-B4A5-4DBE-A1B2-BAEF674E133F}" type="pres">
      <dgm:prSet presAssocID="{530F2736-A606-46C0-AEFF-017CDB08C804}" presName="boxAndChildren" presStyleCnt="0"/>
      <dgm:spPr/>
    </dgm:pt>
    <dgm:pt modelId="{7CB508C1-BC4D-431B-9D09-559BC69D86FC}" type="pres">
      <dgm:prSet presAssocID="{530F2736-A606-46C0-AEFF-017CDB08C804}" presName="parentTextBox" presStyleLbl="alignNode1" presStyleIdx="0" presStyleCnt="6" custLinFactNeighborX="-9102" custLinFactNeighborY="7730"/>
      <dgm:spPr/>
    </dgm:pt>
    <dgm:pt modelId="{0FD6F0DE-2E89-4BC5-BBE7-B82859F90237}" type="pres">
      <dgm:prSet presAssocID="{530F2736-A606-46C0-AEFF-017CDB08C804}" presName="descendantBox" presStyleLbl="bgAccFollowNode1" presStyleIdx="0" presStyleCnt="6"/>
      <dgm:spPr/>
    </dgm:pt>
    <dgm:pt modelId="{6A6156A8-98DE-4782-8CC5-4F3E141AF1AE}" type="pres">
      <dgm:prSet presAssocID="{FF85286A-179E-4F15-A846-2079C2BBD71B}" presName="sp" presStyleCnt="0"/>
      <dgm:spPr/>
    </dgm:pt>
    <dgm:pt modelId="{330918B7-8D15-42F8-89BC-75C969B10C96}" type="pres">
      <dgm:prSet presAssocID="{5064455D-3E2D-436F-82D5-C2BFB3574773}" presName="arrowAndChildren" presStyleCnt="0"/>
      <dgm:spPr/>
    </dgm:pt>
    <dgm:pt modelId="{CA0B89A6-D1B1-48FD-AFF9-85EC7CC9F85E}" type="pres">
      <dgm:prSet presAssocID="{5064455D-3E2D-436F-82D5-C2BFB3574773}" presName="parentTextArrow" presStyleLbl="node1" presStyleIdx="0" presStyleCnt="0"/>
      <dgm:spPr/>
    </dgm:pt>
    <dgm:pt modelId="{DE055311-44CE-4C6F-ADB4-57F7C5F9E4C2}" type="pres">
      <dgm:prSet presAssocID="{5064455D-3E2D-436F-82D5-C2BFB3574773}" presName="arrow" presStyleLbl="alignNode1" presStyleIdx="1" presStyleCnt="6"/>
      <dgm:spPr/>
    </dgm:pt>
    <dgm:pt modelId="{5C888580-B85E-4D55-A403-BD5804A84480}" type="pres">
      <dgm:prSet presAssocID="{5064455D-3E2D-436F-82D5-C2BFB3574773}" presName="descendantArrow" presStyleLbl="bgAccFollowNode1" presStyleIdx="1" presStyleCnt="6"/>
      <dgm:spPr/>
    </dgm:pt>
    <dgm:pt modelId="{3624AD7D-B5C8-4AE5-98A9-0319BD12C847}" type="pres">
      <dgm:prSet presAssocID="{D3BB8D17-364A-4D48-AD9B-D68C80B6D37B}" presName="sp" presStyleCnt="0"/>
      <dgm:spPr/>
    </dgm:pt>
    <dgm:pt modelId="{07C341E9-45B7-4A0E-BAD4-E1F685CF4247}" type="pres">
      <dgm:prSet presAssocID="{17850438-A35A-4474-B716-C060B5F91FDC}" presName="arrowAndChildren" presStyleCnt="0"/>
      <dgm:spPr/>
    </dgm:pt>
    <dgm:pt modelId="{93DF0D5C-6295-4BDB-B7F6-B8AC50D2837A}" type="pres">
      <dgm:prSet presAssocID="{17850438-A35A-4474-B716-C060B5F91FDC}" presName="parentTextArrow" presStyleLbl="node1" presStyleIdx="0" presStyleCnt="0"/>
      <dgm:spPr/>
    </dgm:pt>
    <dgm:pt modelId="{71839F02-7869-426F-8CF6-C04337931BFB}" type="pres">
      <dgm:prSet presAssocID="{17850438-A35A-4474-B716-C060B5F91FDC}" presName="arrow" presStyleLbl="alignNode1" presStyleIdx="2" presStyleCnt="6"/>
      <dgm:spPr/>
    </dgm:pt>
    <dgm:pt modelId="{05EAFA86-1760-4D63-9C15-1C23551ACB05}" type="pres">
      <dgm:prSet presAssocID="{17850438-A35A-4474-B716-C060B5F91FDC}" presName="descendantArrow" presStyleLbl="bgAccFollowNode1" presStyleIdx="2" presStyleCnt="6"/>
      <dgm:spPr/>
    </dgm:pt>
    <dgm:pt modelId="{A0B1758E-510B-470B-87B2-24CD2CFC2327}" type="pres">
      <dgm:prSet presAssocID="{6E10FA9B-4FAD-4971-BAB7-CAD199EAFB5F}" presName="sp" presStyleCnt="0"/>
      <dgm:spPr/>
    </dgm:pt>
    <dgm:pt modelId="{4445D237-9957-452E-B2AE-39A2FD2B3289}" type="pres">
      <dgm:prSet presAssocID="{0897F0AF-5031-4EC3-9A23-13789EAB66B0}" presName="arrowAndChildren" presStyleCnt="0"/>
      <dgm:spPr/>
    </dgm:pt>
    <dgm:pt modelId="{AE43AA9A-8F25-4DE5-BDE4-E6819E93880F}" type="pres">
      <dgm:prSet presAssocID="{0897F0AF-5031-4EC3-9A23-13789EAB66B0}" presName="parentTextArrow" presStyleLbl="node1" presStyleIdx="0" presStyleCnt="0"/>
      <dgm:spPr/>
    </dgm:pt>
    <dgm:pt modelId="{CC98D9E2-74CC-4DEA-82A5-DEA1C476644E}" type="pres">
      <dgm:prSet presAssocID="{0897F0AF-5031-4EC3-9A23-13789EAB66B0}" presName="arrow" presStyleLbl="alignNode1" presStyleIdx="3" presStyleCnt="6"/>
      <dgm:spPr/>
    </dgm:pt>
    <dgm:pt modelId="{FFE7C7A4-A7C8-4980-BC45-30F31888AA72}" type="pres">
      <dgm:prSet presAssocID="{0897F0AF-5031-4EC3-9A23-13789EAB66B0}" presName="descendantArrow" presStyleLbl="bgAccFollowNode1" presStyleIdx="3" presStyleCnt="6"/>
      <dgm:spPr/>
    </dgm:pt>
    <dgm:pt modelId="{60553A45-2810-43D3-AB0F-A16A0D68F5A6}" type="pres">
      <dgm:prSet presAssocID="{64E3B4A8-C155-4DBC-B907-66CF060B4051}" presName="sp" presStyleCnt="0"/>
      <dgm:spPr/>
    </dgm:pt>
    <dgm:pt modelId="{0DF47E0D-C981-43B3-A4FA-AA844626ECAC}" type="pres">
      <dgm:prSet presAssocID="{C383041B-240D-4D11-A8C8-79ECD227DCEA}" presName="arrowAndChildren" presStyleCnt="0"/>
      <dgm:spPr/>
    </dgm:pt>
    <dgm:pt modelId="{8BD4DE9D-5F02-4D89-979D-A85B3BDD5BB9}" type="pres">
      <dgm:prSet presAssocID="{C383041B-240D-4D11-A8C8-79ECD227DCEA}" presName="parentTextArrow" presStyleLbl="node1" presStyleIdx="0" presStyleCnt="0"/>
      <dgm:spPr/>
    </dgm:pt>
    <dgm:pt modelId="{B64B3A12-1042-417B-933E-D7C7C3340F26}" type="pres">
      <dgm:prSet presAssocID="{C383041B-240D-4D11-A8C8-79ECD227DCEA}" presName="arrow" presStyleLbl="alignNode1" presStyleIdx="4" presStyleCnt="6"/>
      <dgm:spPr/>
    </dgm:pt>
    <dgm:pt modelId="{162BC019-7608-48A9-9D68-1CB24458464B}" type="pres">
      <dgm:prSet presAssocID="{C383041B-240D-4D11-A8C8-79ECD227DCEA}" presName="descendantArrow" presStyleLbl="bgAccFollowNode1" presStyleIdx="4" presStyleCnt="6"/>
      <dgm:spPr/>
    </dgm:pt>
    <dgm:pt modelId="{99C389AD-7ABB-4548-86E4-33873D8A1F84}" type="pres">
      <dgm:prSet presAssocID="{543A2905-4899-4412-AD7F-2700C621CC76}" presName="sp" presStyleCnt="0"/>
      <dgm:spPr/>
    </dgm:pt>
    <dgm:pt modelId="{AF3E84F4-ED6E-4162-86CE-3DAE80D03DCE}" type="pres">
      <dgm:prSet presAssocID="{AAEB5862-578C-4620-A289-E87CF0BF06CE}" presName="arrowAndChildren" presStyleCnt="0"/>
      <dgm:spPr/>
    </dgm:pt>
    <dgm:pt modelId="{0BBCB614-C493-4FD5-BD43-0CE44A8EF156}" type="pres">
      <dgm:prSet presAssocID="{AAEB5862-578C-4620-A289-E87CF0BF06CE}" presName="parentTextArrow" presStyleLbl="node1" presStyleIdx="0" presStyleCnt="0"/>
      <dgm:spPr/>
    </dgm:pt>
    <dgm:pt modelId="{F8D9F3B7-EF5A-4333-9613-B21969FEA18C}" type="pres">
      <dgm:prSet presAssocID="{AAEB5862-578C-4620-A289-E87CF0BF06CE}" presName="arrow" presStyleLbl="alignNode1" presStyleIdx="5" presStyleCnt="6"/>
      <dgm:spPr/>
    </dgm:pt>
    <dgm:pt modelId="{11C5E9AA-AD99-428D-8F9E-BFD67D071A5A}" type="pres">
      <dgm:prSet presAssocID="{AAEB5862-578C-4620-A289-E87CF0BF06CE}" presName="descendantArrow" presStyleLbl="bgAccFollowNode1" presStyleIdx="5" presStyleCnt="6"/>
      <dgm:spPr/>
    </dgm:pt>
  </dgm:ptLst>
  <dgm:cxnLst>
    <dgm:cxn modelId="{43B06202-8BF7-4E2E-9916-D74CE37A4F54}" type="presOf" srcId="{8C1AB6AF-4DC8-4E97-A831-7F5564B0CCB7}" destId="{6F647A88-5DAD-47C0-9B86-79E7FC310B31}" srcOrd="0" destOrd="0" presId="urn:microsoft.com/office/officeart/2016/7/layout/VerticalDownArrowProcess"/>
    <dgm:cxn modelId="{0F971A07-CC51-45E3-BC10-4D8FA5ED8F22}" type="presOf" srcId="{C383041B-240D-4D11-A8C8-79ECD227DCEA}" destId="{8BD4DE9D-5F02-4D89-979D-A85B3BDD5BB9}" srcOrd="0" destOrd="0" presId="urn:microsoft.com/office/officeart/2016/7/layout/VerticalDownArrowProcess"/>
    <dgm:cxn modelId="{2CAC5D12-0D04-4390-80AC-17903521AFE9}" srcId="{8C1AB6AF-4DC8-4E97-A831-7F5564B0CCB7}" destId="{530F2736-A606-46C0-AEFF-017CDB08C804}" srcOrd="5" destOrd="0" parTransId="{02C9469B-2CEC-4C89-8B69-381DD840F3E4}" sibTransId="{7F51450F-DAE3-40C6-AC9B-C3EE7D36A357}"/>
    <dgm:cxn modelId="{34520614-BCF5-42AD-A5CB-E73EF3D2B531}" type="presOf" srcId="{17850438-A35A-4474-B716-C060B5F91FDC}" destId="{71839F02-7869-426F-8CF6-C04337931BFB}" srcOrd="1" destOrd="0" presId="urn:microsoft.com/office/officeart/2016/7/layout/VerticalDownArrowProcess"/>
    <dgm:cxn modelId="{EAFB0B22-0873-430D-9A04-8A44BFD37FAD}" srcId="{8C1AB6AF-4DC8-4E97-A831-7F5564B0CCB7}" destId="{AAEB5862-578C-4620-A289-E87CF0BF06CE}" srcOrd="0" destOrd="0" parTransId="{8CC9ECB9-4909-4CE0-B9BD-0D2E2F27540F}" sibTransId="{543A2905-4899-4412-AD7F-2700C621CC76}"/>
    <dgm:cxn modelId="{843CA723-C54D-49EF-9E4E-3850C9C73EA1}" type="presOf" srcId="{1E92ABC7-A11D-4496-9396-21BEA5007404}" destId="{5C888580-B85E-4D55-A403-BD5804A84480}" srcOrd="0" destOrd="0" presId="urn:microsoft.com/office/officeart/2016/7/layout/VerticalDownArrowProcess"/>
    <dgm:cxn modelId="{E10C0427-5D28-40CB-9257-1F8B2E1CB825}" type="presOf" srcId="{02812708-91F7-4667-BF87-F9DBF354291C}" destId="{0FD6F0DE-2E89-4BC5-BBE7-B82859F90237}" srcOrd="0" destOrd="0" presId="urn:microsoft.com/office/officeart/2016/7/layout/VerticalDownArrowProcess"/>
    <dgm:cxn modelId="{46524129-8936-4D8F-9ADC-BF438F5AA6D6}" type="presOf" srcId="{530F2736-A606-46C0-AEFF-017CDB08C804}" destId="{7CB508C1-BC4D-431B-9D09-559BC69D86FC}" srcOrd="0" destOrd="0" presId="urn:microsoft.com/office/officeart/2016/7/layout/VerticalDownArrowProcess"/>
    <dgm:cxn modelId="{77748F39-ACEE-4D47-9076-B3641B652F65}" type="presOf" srcId="{5064455D-3E2D-436F-82D5-C2BFB3574773}" destId="{CA0B89A6-D1B1-48FD-AFF9-85EC7CC9F85E}" srcOrd="0" destOrd="0" presId="urn:microsoft.com/office/officeart/2016/7/layout/VerticalDownArrowProcess"/>
    <dgm:cxn modelId="{49E43460-8292-4760-BAF8-0A474A98855F}" srcId="{17850438-A35A-4474-B716-C060B5F91FDC}" destId="{C906E1EF-69BC-4DC1-AA08-F5A8906A2416}" srcOrd="0" destOrd="0" parTransId="{C66A16CC-2F9E-4ADB-A340-19B699226D2F}" sibTransId="{1F03137C-9410-43DA-BECF-E0C6DD02EA60}"/>
    <dgm:cxn modelId="{0A5C1641-9895-4C81-BC8A-CBA6B3C6455B}" type="presOf" srcId="{0897F0AF-5031-4EC3-9A23-13789EAB66B0}" destId="{AE43AA9A-8F25-4DE5-BDE4-E6819E93880F}" srcOrd="0" destOrd="0" presId="urn:microsoft.com/office/officeart/2016/7/layout/VerticalDownArrowProcess"/>
    <dgm:cxn modelId="{749BDA41-6D19-4B2B-8EC9-2400CF065D86}" type="presOf" srcId="{AAD037A8-FD7C-4B02-A47D-36ABD1FDCA90}" destId="{FFE7C7A4-A7C8-4980-BC45-30F31888AA72}" srcOrd="0" destOrd="0" presId="urn:microsoft.com/office/officeart/2016/7/layout/VerticalDownArrowProcess"/>
    <dgm:cxn modelId="{5366624B-7941-4B20-BF48-6F80D8A49FF0}" srcId="{0897F0AF-5031-4EC3-9A23-13789EAB66B0}" destId="{AAD037A8-FD7C-4B02-A47D-36ABD1FDCA90}" srcOrd="0" destOrd="0" parTransId="{FBF019D0-3693-48DE-9CB1-8ED05823981E}" sibTransId="{43A46776-F96A-4DDE-B290-BA643C880D49}"/>
    <dgm:cxn modelId="{45FF836B-A577-4C10-B8C1-37A53266CD2D}" type="presOf" srcId="{AAEB5862-578C-4620-A289-E87CF0BF06CE}" destId="{0BBCB614-C493-4FD5-BD43-0CE44A8EF156}" srcOrd="0" destOrd="0" presId="urn:microsoft.com/office/officeart/2016/7/layout/VerticalDownArrowProcess"/>
    <dgm:cxn modelId="{09F2106C-8DFD-4E91-B893-02C36E382B16}" srcId="{AAEB5862-578C-4620-A289-E87CF0BF06CE}" destId="{1E70FAC9-65EF-4045-935D-78E0AB3549D5}" srcOrd="0" destOrd="0" parTransId="{538B656D-3E78-44BF-9B87-AC00E0F3E20B}" sibTransId="{04A7D0C4-2D8F-4361-AE43-4BC1955952AB}"/>
    <dgm:cxn modelId="{EF81E06F-EBCF-48A4-A2D6-F511A04D8783}" type="presOf" srcId="{85966FBF-DE61-4BD8-BBF2-D77467A5620D}" destId="{162BC019-7608-48A9-9D68-1CB24458464B}" srcOrd="0" destOrd="0" presId="urn:microsoft.com/office/officeart/2016/7/layout/VerticalDownArrowProcess"/>
    <dgm:cxn modelId="{D4327655-9372-4978-9BF2-74897BD270AC}" srcId="{8C1AB6AF-4DC8-4E97-A831-7F5564B0CCB7}" destId="{17850438-A35A-4474-B716-C060B5F91FDC}" srcOrd="3" destOrd="0" parTransId="{AB8DAC58-002D-4BC1-ABCE-B169FA335DE4}" sibTransId="{D3BB8D17-364A-4D48-AD9B-D68C80B6D37B}"/>
    <dgm:cxn modelId="{1DA81782-F337-4A4C-93D1-6D83EC75097F}" type="presOf" srcId="{0897F0AF-5031-4EC3-9A23-13789EAB66B0}" destId="{CC98D9E2-74CC-4DEA-82A5-DEA1C476644E}" srcOrd="1" destOrd="0" presId="urn:microsoft.com/office/officeart/2016/7/layout/VerticalDownArrowProcess"/>
    <dgm:cxn modelId="{712B39A4-2AB7-4022-B24F-08B39079D6ED}" type="presOf" srcId="{17850438-A35A-4474-B716-C060B5F91FDC}" destId="{93DF0D5C-6295-4BDB-B7F6-B8AC50D2837A}" srcOrd="0" destOrd="0" presId="urn:microsoft.com/office/officeart/2016/7/layout/VerticalDownArrowProcess"/>
    <dgm:cxn modelId="{2ED444AD-014F-4DD1-8601-822834E07BE3}" type="presOf" srcId="{C906E1EF-69BC-4DC1-AA08-F5A8906A2416}" destId="{05EAFA86-1760-4D63-9C15-1C23551ACB05}" srcOrd="0" destOrd="0" presId="urn:microsoft.com/office/officeart/2016/7/layout/VerticalDownArrowProcess"/>
    <dgm:cxn modelId="{E2FBD0B4-90BE-4AD7-9FD8-CB0CE95F9248}" srcId="{8C1AB6AF-4DC8-4E97-A831-7F5564B0CCB7}" destId="{5064455D-3E2D-436F-82D5-C2BFB3574773}" srcOrd="4" destOrd="0" parTransId="{F37701D4-01EC-4FA9-8972-61808D79DEFB}" sibTransId="{FF85286A-179E-4F15-A846-2079C2BBD71B}"/>
    <dgm:cxn modelId="{3786B0C6-A85A-4692-BA89-BFD30B0FE11B}" type="presOf" srcId="{AAEB5862-578C-4620-A289-E87CF0BF06CE}" destId="{F8D9F3B7-EF5A-4333-9613-B21969FEA18C}" srcOrd="1" destOrd="0" presId="urn:microsoft.com/office/officeart/2016/7/layout/VerticalDownArrowProcess"/>
    <dgm:cxn modelId="{2F8796C7-E209-41CA-B380-730E68836360}" srcId="{8C1AB6AF-4DC8-4E97-A831-7F5564B0CCB7}" destId="{0897F0AF-5031-4EC3-9A23-13789EAB66B0}" srcOrd="2" destOrd="0" parTransId="{2B66D077-9B05-4633-9CEE-5BC3527CE84C}" sibTransId="{6E10FA9B-4FAD-4971-BAB7-CAD199EAFB5F}"/>
    <dgm:cxn modelId="{2AC470D0-A94B-428F-A4B5-0327B7C6BF5A}" srcId="{530F2736-A606-46C0-AEFF-017CDB08C804}" destId="{02812708-91F7-4667-BF87-F9DBF354291C}" srcOrd="0" destOrd="0" parTransId="{97BDC5EB-0301-4597-8701-C80E4F344A98}" sibTransId="{E5089673-D9AE-40E2-839D-B49544DF29D2}"/>
    <dgm:cxn modelId="{7AF18AE0-009D-40BB-B793-3AF02C15897F}" srcId="{8C1AB6AF-4DC8-4E97-A831-7F5564B0CCB7}" destId="{C383041B-240D-4D11-A8C8-79ECD227DCEA}" srcOrd="1" destOrd="0" parTransId="{A0F3E15F-8A08-435C-92EB-AFBA71A13619}" sibTransId="{64E3B4A8-C155-4DBC-B907-66CF060B4051}"/>
    <dgm:cxn modelId="{FA3CBDE6-FEC3-4EFD-923B-064A6CF49294}" srcId="{C383041B-240D-4D11-A8C8-79ECD227DCEA}" destId="{85966FBF-DE61-4BD8-BBF2-D77467A5620D}" srcOrd="0" destOrd="0" parTransId="{CCFB760F-B901-45CD-A87F-6DE85AEB8D88}" sibTransId="{26FF78E1-56D9-4982-9C70-BF3B67BF2557}"/>
    <dgm:cxn modelId="{38DA66E8-9630-475C-A74F-ABE4D1E7FF57}" type="presOf" srcId="{5064455D-3E2D-436F-82D5-C2BFB3574773}" destId="{DE055311-44CE-4C6F-ADB4-57F7C5F9E4C2}" srcOrd="1" destOrd="0" presId="urn:microsoft.com/office/officeart/2016/7/layout/VerticalDownArrowProcess"/>
    <dgm:cxn modelId="{D65ACAF3-F039-4AA5-8937-86C0146CDFD9}" srcId="{5064455D-3E2D-436F-82D5-C2BFB3574773}" destId="{1E92ABC7-A11D-4496-9396-21BEA5007404}" srcOrd="0" destOrd="0" parTransId="{1B28FAA7-47E4-4F89-A51E-5D3FF69A9216}" sibTransId="{9F5627A4-9F08-42EB-8635-A402ED2AA017}"/>
    <dgm:cxn modelId="{9558E9F9-BB68-42DC-B95A-818F0843526A}" type="presOf" srcId="{1E70FAC9-65EF-4045-935D-78E0AB3549D5}" destId="{11C5E9AA-AD99-428D-8F9E-BFD67D071A5A}" srcOrd="0" destOrd="0" presId="urn:microsoft.com/office/officeart/2016/7/layout/VerticalDownArrowProcess"/>
    <dgm:cxn modelId="{AF8679FD-B15F-4B2D-B8D1-2201C8B8CE30}" type="presOf" srcId="{C383041B-240D-4D11-A8C8-79ECD227DCEA}" destId="{B64B3A12-1042-417B-933E-D7C7C3340F26}" srcOrd="1" destOrd="0" presId="urn:microsoft.com/office/officeart/2016/7/layout/VerticalDownArrowProcess"/>
    <dgm:cxn modelId="{93035243-0545-44BD-8429-672192E0EB68}" type="presParOf" srcId="{6F647A88-5DAD-47C0-9B86-79E7FC310B31}" destId="{98750203-B4A5-4DBE-A1B2-BAEF674E133F}" srcOrd="0" destOrd="0" presId="urn:microsoft.com/office/officeart/2016/7/layout/VerticalDownArrowProcess"/>
    <dgm:cxn modelId="{F80FB904-1475-427E-826D-B2EF778A8EEF}" type="presParOf" srcId="{98750203-B4A5-4DBE-A1B2-BAEF674E133F}" destId="{7CB508C1-BC4D-431B-9D09-559BC69D86FC}" srcOrd="0" destOrd="0" presId="urn:microsoft.com/office/officeart/2016/7/layout/VerticalDownArrowProcess"/>
    <dgm:cxn modelId="{C2B38093-AD17-49C6-ACDE-B93396E9C627}" type="presParOf" srcId="{98750203-B4A5-4DBE-A1B2-BAEF674E133F}" destId="{0FD6F0DE-2E89-4BC5-BBE7-B82859F90237}" srcOrd="1" destOrd="0" presId="urn:microsoft.com/office/officeart/2016/7/layout/VerticalDownArrowProcess"/>
    <dgm:cxn modelId="{77374E7C-92F5-4576-B487-121B29216668}" type="presParOf" srcId="{6F647A88-5DAD-47C0-9B86-79E7FC310B31}" destId="{6A6156A8-98DE-4782-8CC5-4F3E141AF1AE}" srcOrd="1" destOrd="0" presId="urn:microsoft.com/office/officeart/2016/7/layout/VerticalDownArrowProcess"/>
    <dgm:cxn modelId="{5859B738-F584-4F5E-9D7A-2C652EC545D5}" type="presParOf" srcId="{6F647A88-5DAD-47C0-9B86-79E7FC310B31}" destId="{330918B7-8D15-42F8-89BC-75C969B10C96}" srcOrd="2" destOrd="0" presId="urn:microsoft.com/office/officeart/2016/7/layout/VerticalDownArrowProcess"/>
    <dgm:cxn modelId="{20C78400-F40B-456B-ADA3-D605DDCE7F4C}" type="presParOf" srcId="{330918B7-8D15-42F8-89BC-75C969B10C96}" destId="{CA0B89A6-D1B1-48FD-AFF9-85EC7CC9F85E}" srcOrd="0" destOrd="0" presId="urn:microsoft.com/office/officeart/2016/7/layout/VerticalDownArrowProcess"/>
    <dgm:cxn modelId="{840B6AB0-ABB6-492C-B925-E5AC675D9C59}" type="presParOf" srcId="{330918B7-8D15-42F8-89BC-75C969B10C96}" destId="{DE055311-44CE-4C6F-ADB4-57F7C5F9E4C2}" srcOrd="1" destOrd="0" presId="urn:microsoft.com/office/officeart/2016/7/layout/VerticalDownArrowProcess"/>
    <dgm:cxn modelId="{A597EA1A-6DE4-464B-8285-8B7C0EC5E723}" type="presParOf" srcId="{330918B7-8D15-42F8-89BC-75C969B10C96}" destId="{5C888580-B85E-4D55-A403-BD5804A84480}" srcOrd="2" destOrd="0" presId="urn:microsoft.com/office/officeart/2016/7/layout/VerticalDownArrowProcess"/>
    <dgm:cxn modelId="{9E700AD0-9763-414A-8A79-9EAC12CD08D9}" type="presParOf" srcId="{6F647A88-5DAD-47C0-9B86-79E7FC310B31}" destId="{3624AD7D-B5C8-4AE5-98A9-0319BD12C847}" srcOrd="3" destOrd="0" presId="urn:microsoft.com/office/officeart/2016/7/layout/VerticalDownArrowProcess"/>
    <dgm:cxn modelId="{3A51879E-017D-42FA-A141-C42F83621FC4}" type="presParOf" srcId="{6F647A88-5DAD-47C0-9B86-79E7FC310B31}" destId="{07C341E9-45B7-4A0E-BAD4-E1F685CF4247}" srcOrd="4" destOrd="0" presId="urn:microsoft.com/office/officeart/2016/7/layout/VerticalDownArrowProcess"/>
    <dgm:cxn modelId="{415A9691-D53F-4F04-81E4-C6C0BBB31F1A}" type="presParOf" srcId="{07C341E9-45B7-4A0E-BAD4-E1F685CF4247}" destId="{93DF0D5C-6295-4BDB-B7F6-B8AC50D2837A}" srcOrd="0" destOrd="0" presId="urn:microsoft.com/office/officeart/2016/7/layout/VerticalDownArrowProcess"/>
    <dgm:cxn modelId="{6B7B3A5B-D079-4B48-A528-0424848AF994}" type="presParOf" srcId="{07C341E9-45B7-4A0E-BAD4-E1F685CF4247}" destId="{71839F02-7869-426F-8CF6-C04337931BFB}" srcOrd="1" destOrd="0" presId="urn:microsoft.com/office/officeart/2016/7/layout/VerticalDownArrowProcess"/>
    <dgm:cxn modelId="{45E8D91B-0E25-4190-B1B9-89E0EB6C9537}" type="presParOf" srcId="{07C341E9-45B7-4A0E-BAD4-E1F685CF4247}" destId="{05EAFA86-1760-4D63-9C15-1C23551ACB05}" srcOrd="2" destOrd="0" presId="urn:microsoft.com/office/officeart/2016/7/layout/VerticalDownArrowProcess"/>
    <dgm:cxn modelId="{51B5FD01-945D-4E0E-B753-B6E382C86077}" type="presParOf" srcId="{6F647A88-5DAD-47C0-9B86-79E7FC310B31}" destId="{A0B1758E-510B-470B-87B2-24CD2CFC2327}" srcOrd="5" destOrd="0" presId="urn:microsoft.com/office/officeart/2016/7/layout/VerticalDownArrowProcess"/>
    <dgm:cxn modelId="{C99E6527-3352-484D-A78B-A7ED6D583D35}" type="presParOf" srcId="{6F647A88-5DAD-47C0-9B86-79E7FC310B31}" destId="{4445D237-9957-452E-B2AE-39A2FD2B3289}" srcOrd="6" destOrd="0" presId="urn:microsoft.com/office/officeart/2016/7/layout/VerticalDownArrowProcess"/>
    <dgm:cxn modelId="{972008DD-577D-45CB-86E3-5725E96D9B42}" type="presParOf" srcId="{4445D237-9957-452E-B2AE-39A2FD2B3289}" destId="{AE43AA9A-8F25-4DE5-BDE4-E6819E93880F}" srcOrd="0" destOrd="0" presId="urn:microsoft.com/office/officeart/2016/7/layout/VerticalDownArrowProcess"/>
    <dgm:cxn modelId="{7583DF8D-F1A8-485D-90E6-E42B7A9899BD}" type="presParOf" srcId="{4445D237-9957-452E-B2AE-39A2FD2B3289}" destId="{CC98D9E2-74CC-4DEA-82A5-DEA1C476644E}" srcOrd="1" destOrd="0" presId="urn:microsoft.com/office/officeart/2016/7/layout/VerticalDownArrowProcess"/>
    <dgm:cxn modelId="{CF7B56A6-DA29-4A32-B2D4-9FD49AF91F03}" type="presParOf" srcId="{4445D237-9957-452E-B2AE-39A2FD2B3289}" destId="{FFE7C7A4-A7C8-4980-BC45-30F31888AA72}" srcOrd="2" destOrd="0" presId="urn:microsoft.com/office/officeart/2016/7/layout/VerticalDownArrowProcess"/>
    <dgm:cxn modelId="{09C3FA64-607F-410F-A20D-4ADAF75E2FEF}" type="presParOf" srcId="{6F647A88-5DAD-47C0-9B86-79E7FC310B31}" destId="{60553A45-2810-43D3-AB0F-A16A0D68F5A6}" srcOrd="7" destOrd="0" presId="urn:microsoft.com/office/officeart/2016/7/layout/VerticalDownArrowProcess"/>
    <dgm:cxn modelId="{11812FF6-8CBA-4E11-8B6C-55D1AF85380F}" type="presParOf" srcId="{6F647A88-5DAD-47C0-9B86-79E7FC310B31}" destId="{0DF47E0D-C981-43B3-A4FA-AA844626ECAC}" srcOrd="8" destOrd="0" presId="urn:microsoft.com/office/officeart/2016/7/layout/VerticalDownArrowProcess"/>
    <dgm:cxn modelId="{2B861DE8-3A0C-40E1-A141-60B2D47F11A1}" type="presParOf" srcId="{0DF47E0D-C981-43B3-A4FA-AA844626ECAC}" destId="{8BD4DE9D-5F02-4D89-979D-A85B3BDD5BB9}" srcOrd="0" destOrd="0" presId="urn:microsoft.com/office/officeart/2016/7/layout/VerticalDownArrowProcess"/>
    <dgm:cxn modelId="{0135AE4E-51FB-47FC-89E9-239CACACD105}" type="presParOf" srcId="{0DF47E0D-C981-43B3-A4FA-AA844626ECAC}" destId="{B64B3A12-1042-417B-933E-D7C7C3340F26}" srcOrd="1" destOrd="0" presId="urn:microsoft.com/office/officeart/2016/7/layout/VerticalDownArrowProcess"/>
    <dgm:cxn modelId="{27F571BD-B58F-4410-9EDF-A00B4FA3F362}" type="presParOf" srcId="{0DF47E0D-C981-43B3-A4FA-AA844626ECAC}" destId="{162BC019-7608-48A9-9D68-1CB24458464B}" srcOrd="2" destOrd="0" presId="urn:microsoft.com/office/officeart/2016/7/layout/VerticalDownArrowProcess"/>
    <dgm:cxn modelId="{E3A98D17-B23B-4EF2-8C96-1F455A76A0D4}" type="presParOf" srcId="{6F647A88-5DAD-47C0-9B86-79E7FC310B31}" destId="{99C389AD-7ABB-4548-86E4-33873D8A1F84}" srcOrd="9" destOrd="0" presId="urn:microsoft.com/office/officeart/2016/7/layout/VerticalDownArrowProcess"/>
    <dgm:cxn modelId="{6E5A5A8A-97E3-454A-A514-A34FBDB89F05}" type="presParOf" srcId="{6F647A88-5DAD-47C0-9B86-79E7FC310B31}" destId="{AF3E84F4-ED6E-4162-86CE-3DAE80D03DCE}" srcOrd="10" destOrd="0" presId="urn:microsoft.com/office/officeart/2016/7/layout/VerticalDownArrowProcess"/>
    <dgm:cxn modelId="{2BFA68E5-D56E-4800-8EDF-3594DF9160B0}" type="presParOf" srcId="{AF3E84F4-ED6E-4162-86CE-3DAE80D03DCE}" destId="{0BBCB614-C493-4FD5-BD43-0CE44A8EF156}" srcOrd="0" destOrd="0" presId="urn:microsoft.com/office/officeart/2016/7/layout/VerticalDownArrowProcess"/>
    <dgm:cxn modelId="{0F902D4E-E358-46F1-A867-C36E14E7B19B}" type="presParOf" srcId="{AF3E84F4-ED6E-4162-86CE-3DAE80D03DCE}" destId="{F8D9F3B7-EF5A-4333-9613-B21969FEA18C}" srcOrd="1" destOrd="0" presId="urn:microsoft.com/office/officeart/2016/7/layout/VerticalDownArrowProcess"/>
    <dgm:cxn modelId="{A6237A46-177E-471D-B75D-C02F96294A03}" type="presParOf" srcId="{AF3E84F4-ED6E-4162-86CE-3DAE80D03DCE}" destId="{11C5E9AA-AD99-428D-8F9E-BFD67D071A5A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163AFD-3EE0-430A-B34F-F07709BB5CDC}">
      <dsp:nvSpPr>
        <dsp:cNvPr id="0" name=""/>
        <dsp:cNvSpPr/>
      </dsp:nvSpPr>
      <dsp:spPr>
        <a:xfrm>
          <a:off x="682185" y="0"/>
          <a:ext cx="5536141" cy="5536141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0D1F47-31CC-42CB-871C-3107AF3933C9}">
      <dsp:nvSpPr>
        <dsp:cNvPr id="0" name=""/>
        <dsp:cNvSpPr/>
      </dsp:nvSpPr>
      <dsp:spPr>
        <a:xfrm>
          <a:off x="1208118" y="525933"/>
          <a:ext cx="2159094" cy="215909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What would you benefit from?</a:t>
          </a:r>
          <a:endParaRPr lang="en-US" sz="2100" kern="1200"/>
        </a:p>
      </dsp:txBody>
      <dsp:txXfrm>
        <a:off x="1313516" y="631331"/>
        <a:ext cx="1948298" cy="1948298"/>
      </dsp:txXfrm>
    </dsp:sp>
    <dsp:sp modelId="{C509586E-CC28-42C8-AA09-DC5D1C010158}">
      <dsp:nvSpPr>
        <dsp:cNvPr id="0" name=""/>
        <dsp:cNvSpPr/>
      </dsp:nvSpPr>
      <dsp:spPr>
        <a:xfrm>
          <a:off x="3533298" y="525933"/>
          <a:ext cx="2159094" cy="2159094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What is your starting position with both research methods and study skills? </a:t>
          </a:r>
          <a:endParaRPr lang="en-US" sz="2100" kern="1200"/>
        </a:p>
      </dsp:txBody>
      <dsp:txXfrm>
        <a:off x="3638696" y="631331"/>
        <a:ext cx="1948298" cy="1948298"/>
      </dsp:txXfrm>
    </dsp:sp>
    <dsp:sp modelId="{2B164E6D-2397-4609-B460-D4466C5D7926}">
      <dsp:nvSpPr>
        <dsp:cNvPr id="0" name=""/>
        <dsp:cNvSpPr/>
      </dsp:nvSpPr>
      <dsp:spPr>
        <a:xfrm>
          <a:off x="1208118" y="2851112"/>
          <a:ext cx="2159094" cy="2159094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What skills support would you benefit from?</a:t>
          </a:r>
          <a:endParaRPr lang="en-US" sz="2100" kern="1200"/>
        </a:p>
      </dsp:txBody>
      <dsp:txXfrm>
        <a:off x="1313516" y="2956510"/>
        <a:ext cx="1948298" cy="1948298"/>
      </dsp:txXfrm>
    </dsp:sp>
    <dsp:sp modelId="{F62DF0BB-F119-4D7C-98F4-210491C19C58}">
      <dsp:nvSpPr>
        <dsp:cNvPr id="0" name=""/>
        <dsp:cNvSpPr/>
      </dsp:nvSpPr>
      <dsp:spPr>
        <a:xfrm>
          <a:off x="3533298" y="2851112"/>
          <a:ext cx="2159094" cy="2159094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[Group discussion]</a:t>
          </a:r>
          <a:endParaRPr lang="en-US" sz="2100" kern="1200"/>
        </a:p>
      </dsp:txBody>
      <dsp:txXfrm>
        <a:off x="3638696" y="2956510"/>
        <a:ext cx="1948298" cy="194829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1AE767-EFFD-4A80-8B5F-1CE099692CD4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E7628A-2C62-4DD6-8365-DAE0728AEA90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Three weeks focused on academic skill development:  </a:t>
          </a:r>
          <a:endParaRPr lang="en-US" sz="2500" kern="1200" dirty="0"/>
        </a:p>
      </dsp:txBody>
      <dsp:txXfrm>
        <a:off x="0" y="0"/>
        <a:ext cx="6900512" cy="1384035"/>
      </dsp:txXfrm>
    </dsp:sp>
    <dsp:sp modelId="{7A5154A0-85F0-4A87-94CD-744445004D61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40D458-7409-4DBE-BB26-D79B58324435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Week 1:   today </a:t>
          </a:r>
        </a:p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Needs analysis, formulating an essay </a:t>
          </a:r>
          <a:endParaRPr lang="en-US" sz="2500" kern="1200" dirty="0"/>
        </a:p>
      </dsp:txBody>
      <dsp:txXfrm>
        <a:off x="0" y="1384035"/>
        <a:ext cx="6900512" cy="1384035"/>
      </dsp:txXfrm>
    </dsp:sp>
    <dsp:sp modelId="{06E00366-409B-403E-9F6D-6C5212DE2780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E8D803-2EDD-4A2C-9CEE-CC30A410A682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Week 2: 3</a:t>
          </a:r>
          <a:r>
            <a:rPr lang="en-GB" sz="2500" kern="1200" baseline="30000" dirty="0"/>
            <a:t>rd</a:t>
          </a:r>
          <a:r>
            <a:rPr lang="en-GB" sz="2500" kern="1200" dirty="0"/>
            <a:t> March</a:t>
          </a:r>
        </a:p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Referencing, plagiarism, thesis statement &amp; the role of the literature review </a:t>
          </a:r>
          <a:endParaRPr lang="en-US" sz="2500" kern="1200" dirty="0"/>
        </a:p>
      </dsp:txBody>
      <dsp:txXfrm>
        <a:off x="0" y="2768070"/>
        <a:ext cx="6900512" cy="1384035"/>
      </dsp:txXfrm>
    </dsp:sp>
    <dsp:sp modelId="{9D151996-E307-4FF0-AF9D-C50E2C8EF177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2BB13F-E131-4385-A82E-02AF86286581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Week 3: 10</a:t>
          </a:r>
          <a:r>
            <a:rPr lang="en-GB" sz="2500" kern="1200" baseline="30000" dirty="0"/>
            <a:t>th</a:t>
          </a:r>
          <a:r>
            <a:rPr lang="en-GB" sz="2500" kern="1200" dirty="0"/>
            <a:t> March  </a:t>
          </a:r>
        </a:p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Policy analysis, critical analysis skills &amp; critiquing academic text </a:t>
          </a:r>
          <a:endParaRPr lang="en-US" sz="2500" kern="1200" dirty="0"/>
        </a:p>
      </dsp:txBody>
      <dsp:txXfrm>
        <a:off x="0" y="4152105"/>
        <a:ext cx="6900512" cy="13840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8FC56B-7CC5-4806-9483-1AB9AEEF927B}">
      <dsp:nvSpPr>
        <dsp:cNvPr id="0" name=""/>
        <dsp:cNvSpPr/>
      </dsp:nvSpPr>
      <dsp:spPr>
        <a:xfrm>
          <a:off x="973190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E5A2F7-1C29-4157-9AC5-E5AC473D36AF}">
      <dsp:nvSpPr>
        <dsp:cNvPr id="0" name=""/>
        <dsp:cNvSpPr/>
      </dsp:nvSpPr>
      <dsp:spPr>
        <a:xfrm>
          <a:off x="1242597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1EAA3E-BAC8-42CE-8F0E-D1A6E30B94EB}">
      <dsp:nvSpPr>
        <dsp:cNvPr id="0" name=""/>
        <dsp:cNvSpPr/>
      </dsp:nvSpPr>
      <dsp:spPr>
        <a:xfrm>
          <a:off x="569079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Present informed information on various aspects </a:t>
          </a:r>
          <a:endParaRPr lang="en-US" sz="1700" kern="1200"/>
        </a:p>
      </dsp:txBody>
      <dsp:txXfrm>
        <a:off x="569079" y="2443382"/>
        <a:ext cx="2072362" cy="720000"/>
      </dsp:txXfrm>
    </dsp:sp>
    <dsp:sp modelId="{4E48279D-594C-4DE3-9C62-8E84EB1E293E}">
      <dsp:nvSpPr>
        <dsp:cNvPr id="0" name=""/>
        <dsp:cNvSpPr/>
      </dsp:nvSpPr>
      <dsp:spPr>
        <a:xfrm>
          <a:off x="3408216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C9716C-CD57-4640-BC15-7D4F2C8A0B66}">
      <dsp:nvSpPr>
        <dsp:cNvPr id="0" name=""/>
        <dsp:cNvSpPr/>
      </dsp:nvSpPr>
      <dsp:spPr>
        <a:xfrm>
          <a:off x="3677623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19A032-AD4B-45CD-AF43-E126D595268B}">
      <dsp:nvSpPr>
        <dsp:cNvPr id="0" name=""/>
        <dsp:cNvSpPr/>
      </dsp:nvSpPr>
      <dsp:spPr>
        <a:xfrm>
          <a:off x="3004105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Communicate knowledge </a:t>
          </a:r>
          <a:endParaRPr lang="en-US" sz="1700" kern="1200"/>
        </a:p>
      </dsp:txBody>
      <dsp:txXfrm>
        <a:off x="3004105" y="2443382"/>
        <a:ext cx="2072362" cy="720000"/>
      </dsp:txXfrm>
    </dsp:sp>
    <dsp:sp modelId="{F31BF74A-0CB7-4F79-8343-82FF0B171265}">
      <dsp:nvSpPr>
        <dsp:cNvPr id="0" name=""/>
        <dsp:cNvSpPr/>
      </dsp:nvSpPr>
      <dsp:spPr>
        <a:xfrm>
          <a:off x="5843242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4CAFCF-2969-4C43-B04A-36B8C4DC36DF}">
      <dsp:nvSpPr>
        <dsp:cNvPr id="0" name=""/>
        <dsp:cNvSpPr/>
      </dsp:nvSpPr>
      <dsp:spPr>
        <a:xfrm>
          <a:off x="6112649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BFAFF8-CA22-4AA8-AE18-7A93CF978827}">
      <dsp:nvSpPr>
        <dsp:cNvPr id="0" name=""/>
        <dsp:cNvSpPr/>
      </dsp:nvSpPr>
      <dsp:spPr>
        <a:xfrm>
          <a:off x="5439131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Help decision making </a:t>
          </a:r>
          <a:endParaRPr lang="en-US" sz="1700" kern="1200"/>
        </a:p>
      </dsp:txBody>
      <dsp:txXfrm>
        <a:off x="5439131" y="2443382"/>
        <a:ext cx="2072362" cy="720000"/>
      </dsp:txXfrm>
    </dsp:sp>
    <dsp:sp modelId="{8E864366-0B14-4AD6-B7D7-20F3A247F38A}">
      <dsp:nvSpPr>
        <dsp:cNvPr id="0" name=""/>
        <dsp:cNvSpPr/>
      </dsp:nvSpPr>
      <dsp:spPr>
        <a:xfrm>
          <a:off x="8278268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658981-EB0F-412E-9713-40E0C87C34DA}">
      <dsp:nvSpPr>
        <dsp:cNvPr id="0" name=""/>
        <dsp:cNvSpPr/>
      </dsp:nvSpPr>
      <dsp:spPr>
        <a:xfrm>
          <a:off x="8547675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8C51DE-01F5-4AFF-A6B0-326115678557}">
      <dsp:nvSpPr>
        <dsp:cNvPr id="0" name=""/>
        <dsp:cNvSpPr/>
      </dsp:nvSpPr>
      <dsp:spPr>
        <a:xfrm>
          <a:off x="7874157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Help problem solving </a:t>
          </a:r>
          <a:endParaRPr lang="en-US" sz="1700" kern="1200"/>
        </a:p>
      </dsp:txBody>
      <dsp:txXfrm>
        <a:off x="7874157" y="2443382"/>
        <a:ext cx="2072362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31EE73-1865-4E95-B839-3D3ADE749569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2C916C-0BFB-4C52-AEC3-AE79B5B2907D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/>
            <a:t>Tend to be set out as: </a:t>
          </a:r>
          <a:endParaRPr lang="en-US" sz="3900" kern="1200" dirty="0"/>
        </a:p>
      </dsp:txBody>
      <dsp:txXfrm>
        <a:off x="0" y="675"/>
        <a:ext cx="6900512" cy="1106957"/>
      </dsp:txXfrm>
    </dsp:sp>
    <dsp:sp modelId="{48146DC1-9C39-4C74-8338-F2EF3E5748B8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7D4F28-355C-4914-8B14-CB3EE0A724A9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Abstract (main findings)</a:t>
          </a:r>
          <a:endParaRPr lang="en-US" sz="3900" kern="1200"/>
        </a:p>
      </dsp:txBody>
      <dsp:txXfrm>
        <a:off x="0" y="1107633"/>
        <a:ext cx="6900512" cy="1106957"/>
      </dsp:txXfrm>
    </dsp:sp>
    <dsp:sp modelId="{C3A35A51-3290-41E9-9B5F-0DE69FA61715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5DC52F-43F1-47AF-865D-3998420E90B3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Introduction (aims of the report)</a:t>
          </a:r>
          <a:endParaRPr lang="en-US" sz="3900" kern="1200"/>
        </a:p>
      </dsp:txBody>
      <dsp:txXfrm>
        <a:off x="0" y="2214591"/>
        <a:ext cx="6900512" cy="1106957"/>
      </dsp:txXfrm>
    </dsp:sp>
    <dsp:sp modelId="{358C39F5-42E7-41E0-8864-70617FEB6CD0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C6C31E-38E5-4E92-92CD-C4328A1606F9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Main body (with subheadings) </a:t>
          </a:r>
          <a:endParaRPr lang="en-US" sz="3900" kern="1200"/>
        </a:p>
      </dsp:txBody>
      <dsp:txXfrm>
        <a:off x="0" y="3321549"/>
        <a:ext cx="6900512" cy="1106957"/>
      </dsp:txXfrm>
    </dsp:sp>
    <dsp:sp modelId="{27C03D2C-FC9B-4357-A092-A559989B9B82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6B17E3-65DD-4057-B6D9-031B1F09F141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Conclusion or recommendations </a:t>
          </a:r>
          <a:endParaRPr lang="en-US" sz="3900" kern="1200"/>
        </a:p>
      </dsp:txBody>
      <dsp:txXfrm>
        <a:off x="0" y="4428507"/>
        <a:ext cx="6900512" cy="110695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5ACAEA-4315-4801-9D3B-73526C62667D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C3078E-9DB2-4A12-9C92-1943DBE45F1F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An essay should be organised logically, flow smoothly and ‘stick’ together (making sense to the reader)</a:t>
          </a:r>
          <a:endParaRPr lang="en-US" sz="2300" kern="1200"/>
        </a:p>
      </dsp:txBody>
      <dsp:txXfrm>
        <a:off x="0" y="675"/>
        <a:ext cx="6900512" cy="1106957"/>
      </dsp:txXfrm>
    </dsp:sp>
    <dsp:sp modelId="{B63E2E68-EC82-4C3C-99A2-56E9B8448F62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97D3CE-B428-4DDB-A698-F9472F69CEA0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Complete sentences and fully formed paragraphs </a:t>
          </a:r>
          <a:endParaRPr lang="en-US" sz="2300" kern="1200"/>
        </a:p>
      </dsp:txBody>
      <dsp:txXfrm>
        <a:off x="0" y="1107633"/>
        <a:ext cx="6900512" cy="1106957"/>
      </dsp:txXfrm>
    </dsp:sp>
    <dsp:sp modelId="{76BEDE1F-7580-4621-BF54-87C40D7503D4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4E7205-0341-4482-B281-C9131522C08C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Readable, clear, accurate, concise </a:t>
          </a:r>
          <a:endParaRPr lang="en-US" sz="2300" kern="1200"/>
        </a:p>
      </dsp:txBody>
      <dsp:txXfrm>
        <a:off x="0" y="2214591"/>
        <a:ext cx="6900512" cy="1106957"/>
      </dsp:txXfrm>
    </dsp:sp>
    <dsp:sp modelId="{2CC3D86D-D403-41C1-B4DC-DDB51937F244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602673-0DD5-45A7-AC2F-47EC91D46C0C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Third person </a:t>
          </a:r>
          <a:endParaRPr lang="en-US" sz="2300" kern="1200"/>
        </a:p>
      </dsp:txBody>
      <dsp:txXfrm>
        <a:off x="0" y="3321549"/>
        <a:ext cx="6900512" cy="1106957"/>
      </dsp:txXfrm>
    </dsp:sp>
    <dsp:sp modelId="{1DCEAA89-B38B-4C0C-9322-C6D2FC8B26AB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39F726-793A-4772-8868-4F4E30EABCC1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audience should be able to understand effortlessly, rapidly and unambiguously – straightforward </a:t>
          </a:r>
          <a:endParaRPr lang="en-US" sz="2300" kern="1200"/>
        </a:p>
      </dsp:txBody>
      <dsp:txXfrm>
        <a:off x="0" y="4428507"/>
        <a:ext cx="6900512" cy="110695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48765C-E7C1-41FE-9974-3F7368FD4B6D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AE7569-E976-4027-B608-D5C351959C25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Introduction (10%) – say what you’re going to say </a:t>
          </a:r>
          <a:endParaRPr lang="en-US" sz="3200" kern="1200" dirty="0"/>
        </a:p>
      </dsp:txBody>
      <dsp:txXfrm>
        <a:off x="0" y="2703"/>
        <a:ext cx="6900512" cy="1843578"/>
      </dsp:txXfrm>
    </dsp:sp>
    <dsp:sp modelId="{F5324AB9-5783-409F-BDF5-812A57A2C235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659908-2B92-4DF3-8CEB-24F6799F205A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Body (80%) – say it </a:t>
          </a:r>
          <a:endParaRPr lang="en-US" sz="3200" kern="1200" dirty="0"/>
        </a:p>
      </dsp:txBody>
      <dsp:txXfrm>
        <a:off x="0" y="1846281"/>
        <a:ext cx="6900512" cy="1843578"/>
      </dsp:txXfrm>
    </dsp:sp>
    <dsp:sp modelId="{85D5FB41-2C3A-4C25-BBFB-50F7655B39DD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A9138F-DE61-44E1-8B27-B46BE468C330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Conclusion (10%) – say what you’ve said </a:t>
          </a:r>
          <a:endParaRPr lang="en-US" sz="3200" kern="1200" dirty="0"/>
        </a:p>
      </dsp:txBody>
      <dsp:txXfrm>
        <a:off x="0" y="3689859"/>
        <a:ext cx="6900512" cy="184357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5B164F-A68B-470C-91B9-CCE9C7D210CE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C97BE2-EAA7-4AD7-A68E-6C357BB4ADDE}">
      <dsp:nvSpPr>
        <dsp:cNvPr id="0" name=""/>
        <dsp:cNvSpPr/>
      </dsp:nvSpPr>
      <dsp:spPr>
        <a:xfrm>
          <a:off x="0" y="2703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Sets out the aims of the assignment and signposts how your argument will unfold </a:t>
          </a:r>
          <a:endParaRPr lang="en-US" sz="1900" kern="1200"/>
        </a:p>
      </dsp:txBody>
      <dsp:txXfrm>
        <a:off x="0" y="2703"/>
        <a:ext cx="6900512" cy="921789"/>
      </dsp:txXfrm>
    </dsp:sp>
    <dsp:sp modelId="{5877E567-7A0B-4C87-90D0-8F79414AB357}">
      <dsp:nvSpPr>
        <dsp:cNvPr id="0" name=""/>
        <dsp:cNvSpPr/>
      </dsp:nvSpPr>
      <dsp:spPr>
        <a:xfrm>
          <a:off x="0" y="924492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2AA254-F869-4264-B8F5-A0091DC7233A}">
      <dsp:nvSpPr>
        <dsp:cNvPr id="0" name=""/>
        <dsp:cNvSpPr/>
      </dsp:nvSpPr>
      <dsp:spPr>
        <a:xfrm>
          <a:off x="0" y="924492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Introduce the issue and give essential background information </a:t>
          </a:r>
          <a:endParaRPr lang="en-US" sz="1900" kern="1200"/>
        </a:p>
      </dsp:txBody>
      <dsp:txXfrm>
        <a:off x="0" y="924492"/>
        <a:ext cx="6900512" cy="921789"/>
      </dsp:txXfrm>
    </dsp:sp>
    <dsp:sp modelId="{97AFB76D-FC3A-489A-99B4-F654F038FFE9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12CCBF-876E-48E7-AC94-F3A274307BC5}">
      <dsp:nvSpPr>
        <dsp:cNvPr id="0" name=""/>
        <dsp:cNvSpPr/>
      </dsp:nvSpPr>
      <dsp:spPr>
        <a:xfrm>
          <a:off x="0" y="1846281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are the major debates?</a:t>
          </a:r>
          <a:endParaRPr lang="en-US" sz="1900" kern="1200"/>
        </a:p>
      </dsp:txBody>
      <dsp:txXfrm>
        <a:off x="0" y="1846281"/>
        <a:ext cx="6900512" cy="921789"/>
      </dsp:txXfrm>
    </dsp:sp>
    <dsp:sp modelId="{83D3FFEB-5B08-431D-B6DF-E702C61E456F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2808EC-11A7-4A79-9C4C-77216DADA1EA}">
      <dsp:nvSpPr>
        <dsp:cNvPr id="0" name=""/>
        <dsp:cNvSpPr/>
      </dsp:nvSpPr>
      <dsp:spPr>
        <a:xfrm>
          <a:off x="0" y="2768070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Avoid covering too much </a:t>
          </a:r>
          <a:endParaRPr lang="en-US" sz="1900" kern="1200"/>
        </a:p>
      </dsp:txBody>
      <dsp:txXfrm>
        <a:off x="0" y="2768070"/>
        <a:ext cx="6900512" cy="921789"/>
      </dsp:txXfrm>
    </dsp:sp>
    <dsp:sp modelId="{DC3E97AB-797E-4471-BD70-74F831BC2206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39F37C-4B26-482D-9D71-91E96C9EF739}">
      <dsp:nvSpPr>
        <dsp:cNvPr id="0" name=""/>
        <dsp:cNvSpPr/>
      </dsp:nvSpPr>
      <dsp:spPr>
        <a:xfrm>
          <a:off x="0" y="3689859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purpose is to introduce the topic, define key terms and indicate how you will address the question (give a flavour of what is to come)</a:t>
          </a:r>
          <a:endParaRPr lang="en-US" sz="1900" kern="1200"/>
        </a:p>
      </dsp:txBody>
      <dsp:txXfrm>
        <a:off x="0" y="3689859"/>
        <a:ext cx="6900512" cy="921789"/>
      </dsp:txXfrm>
    </dsp:sp>
    <dsp:sp modelId="{8D0FEAF5-0B25-45F1-9AAD-AA3C23808E95}">
      <dsp:nvSpPr>
        <dsp:cNvPr id="0" name=""/>
        <dsp:cNvSpPr/>
      </dsp:nvSpPr>
      <dsp:spPr>
        <a:xfrm>
          <a:off x="0" y="4611648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0709B8-A65F-4704-9E09-12D719310EAD}">
      <dsp:nvSpPr>
        <dsp:cNvPr id="0" name=""/>
        <dsp:cNvSpPr/>
      </dsp:nvSpPr>
      <dsp:spPr>
        <a:xfrm>
          <a:off x="0" y="4611648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Be sure that the introduction is directly relevant to the essay question</a:t>
          </a:r>
          <a:endParaRPr lang="en-US" sz="1900" kern="1200"/>
        </a:p>
      </dsp:txBody>
      <dsp:txXfrm>
        <a:off x="0" y="4611648"/>
        <a:ext cx="6900512" cy="92178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CCFAFA-0919-4347-954B-9D259CD172EA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5FFCA8-E919-4E47-8A1B-674220243A88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 series of paragraphs written in full sentences that includes specific arguments relating to the answer of the essay </a:t>
          </a:r>
          <a:endParaRPr lang="en-US" sz="2200" kern="1200"/>
        </a:p>
      </dsp:txBody>
      <dsp:txXfrm>
        <a:off x="0" y="675"/>
        <a:ext cx="6900512" cy="1106957"/>
      </dsp:txXfrm>
    </dsp:sp>
    <dsp:sp modelId="{2AB2C4B6-1AC4-4D92-B147-85CC79F50136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7A1B19-79BB-4A32-8D6C-B93D15E2C80E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Vital to include evidence and references </a:t>
          </a:r>
          <a:endParaRPr lang="en-US" sz="2200" kern="1200"/>
        </a:p>
      </dsp:txBody>
      <dsp:txXfrm>
        <a:off x="0" y="1107633"/>
        <a:ext cx="6900512" cy="1106957"/>
      </dsp:txXfrm>
    </dsp:sp>
    <dsp:sp modelId="{79AA2040-10FA-496A-8263-D7C7D76CF115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EB1871-33E6-494C-A0FE-C3AB00B749E8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Present your case </a:t>
          </a:r>
          <a:endParaRPr lang="en-US" sz="2200" kern="1200"/>
        </a:p>
      </dsp:txBody>
      <dsp:txXfrm>
        <a:off x="0" y="2214591"/>
        <a:ext cx="6900512" cy="1106957"/>
      </dsp:txXfrm>
    </dsp:sp>
    <dsp:sp modelId="{5F032D4E-EE38-4B8F-8FC2-5FD70A0B5D07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3BE990-8C56-4B8D-9EA7-B6947BD081A2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Each point should have its own paragraph </a:t>
          </a:r>
          <a:endParaRPr lang="en-US" sz="2200" kern="1200"/>
        </a:p>
      </dsp:txBody>
      <dsp:txXfrm>
        <a:off x="0" y="3321549"/>
        <a:ext cx="6900512" cy="1106957"/>
      </dsp:txXfrm>
    </dsp:sp>
    <dsp:sp modelId="{B35572D4-2D61-4345-BFD7-43127393FCE6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5A92FE-38D9-47CA-B5B2-FE8130CB2D1D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Take each issue in turn – describe and evaluate before moving on </a:t>
          </a:r>
          <a:endParaRPr lang="en-US" sz="2200" kern="1200"/>
        </a:p>
      </dsp:txBody>
      <dsp:txXfrm>
        <a:off x="0" y="4428507"/>
        <a:ext cx="6900512" cy="110695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B508C1-BC4D-431B-9D09-559BC69D86FC}">
      <dsp:nvSpPr>
        <dsp:cNvPr id="0" name=""/>
        <dsp:cNvSpPr/>
      </dsp:nvSpPr>
      <dsp:spPr>
        <a:xfrm>
          <a:off x="0" y="4894132"/>
          <a:ext cx="1725128" cy="64200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91" tIns="106680" rIns="122691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Evidence</a:t>
          </a:r>
        </a:p>
      </dsp:txBody>
      <dsp:txXfrm>
        <a:off x="0" y="4894132"/>
        <a:ext cx="1725128" cy="642008"/>
      </dsp:txXfrm>
    </dsp:sp>
    <dsp:sp modelId="{0FD6F0DE-2E89-4BC5-BBE7-B82859F90237}">
      <dsp:nvSpPr>
        <dsp:cNvPr id="0" name=""/>
        <dsp:cNvSpPr/>
      </dsp:nvSpPr>
      <dsp:spPr>
        <a:xfrm>
          <a:off x="1725128" y="4891513"/>
          <a:ext cx="5175384" cy="64200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981" tIns="152400" rIns="104981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Base the conclusion on the evidence </a:t>
          </a:r>
        </a:p>
      </dsp:txBody>
      <dsp:txXfrm>
        <a:off x="1725128" y="4891513"/>
        <a:ext cx="5175384" cy="642008"/>
      </dsp:txXfrm>
    </dsp:sp>
    <dsp:sp modelId="{DE055311-44CE-4C6F-ADB4-57F7C5F9E4C2}">
      <dsp:nvSpPr>
        <dsp:cNvPr id="0" name=""/>
        <dsp:cNvSpPr/>
      </dsp:nvSpPr>
      <dsp:spPr>
        <a:xfrm rot="10800000">
          <a:off x="0" y="3913734"/>
          <a:ext cx="1725128" cy="987409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accent2">
              <a:hueOff val="-291073"/>
              <a:satOff val="-16786"/>
              <a:lumOff val="17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91" tIns="106680" rIns="122691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Present</a:t>
          </a:r>
        </a:p>
      </dsp:txBody>
      <dsp:txXfrm rot="-10800000">
        <a:off x="0" y="3913734"/>
        <a:ext cx="1725128" cy="641815"/>
      </dsp:txXfrm>
    </dsp:sp>
    <dsp:sp modelId="{5C888580-B85E-4D55-A403-BD5804A84480}">
      <dsp:nvSpPr>
        <dsp:cNvPr id="0" name=""/>
        <dsp:cNvSpPr/>
      </dsp:nvSpPr>
      <dsp:spPr>
        <a:xfrm>
          <a:off x="1725128" y="3913734"/>
          <a:ext cx="5175384" cy="641815"/>
        </a:xfrm>
        <a:prstGeom prst="rect">
          <a:avLst/>
        </a:prstGeom>
        <a:solidFill>
          <a:schemeClr val="accent2">
            <a:tint val="40000"/>
            <a:alpha val="90000"/>
            <a:hueOff val="-169845"/>
            <a:satOff val="-15069"/>
            <a:lumOff val="-15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69845"/>
              <a:satOff val="-15069"/>
              <a:lumOff val="-1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981" tIns="152400" rIns="104981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Present a balanced argument </a:t>
          </a:r>
        </a:p>
      </dsp:txBody>
      <dsp:txXfrm>
        <a:off x="1725128" y="3913734"/>
        <a:ext cx="5175384" cy="641815"/>
      </dsp:txXfrm>
    </dsp:sp>
    <dsp:sp modelId="{71839F02-7869-426F-8CF6-C04337931BFB}">
      <dsp:nvSpPr>
        <dsp:cNvPr id="0" name=""/>
        <dsp:cNvSpPr/>
      </dsp:nvSpPr>
      <dsp:spPr>
        <a:xfrm rot="10800000">
          <a:off x="0" y="2935955"/>
          <a:ext cx="1725128" cy="987409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accent2">
              <a:hueOff val="-582145"/>
              <a:satOff val="-33571"/>
              <a:lumOff val="34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91" tIns="106680" rIns="122691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Describe and define</a:t>
          </a:r>
        </a:p>
      </dsp:txBody>
      <dsp:txXfrm rot="-10800000">
        <a:off x="0" y="2935955"/>
        <a:ext cx="1725128" cy="641815"/>
      </dsp:txXfrm>
    </dsp:sp>
    <dsp:sp modelId="{05EAFA86-1760-4D63-9C15-1C23551ACB05}">
      <dsp:nvSpPr>
        <dsp:cNvPr id="0" name=""/>
        <dsp:cNvSpPr/>
      </dsp:nvSpPr>
      <dsp:spPr>
        <a:xfrm>
          <a:off x="1725128" y="2935955"/>
          <a:ext cx="5175384" cy="641815"/>
        </a:xfrm>
        <a:prstGeom prst="rect">
          <a:avLst/>
        </a:prstGeom>
        <a:solidFill>
          <a:schemeClr val="accent2">
            <a:tint val="40000"/>
            <a:alpha val="90000"/>
            <a:hueOff val="-339690"/>
            <a:satOff val="-30138"/>
            <a:lumOff val="-30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339690"/>
              <a:satOff val="-30138"/>
              <a:lumOff val="-3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981" tIns="152400" rIns="104981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Clearly describe and define </a:t>
          </a:r>
        </a:p>
      </dsp:txBody>
      <dsp:txXfrm>
        <a:off x="1725128" y="2935955"/>
        <a:ext cx="5175384" cy="641815"/>
      </dsp:txXfrm>
    </dsp:sp>
    <dsp:sp modelId="{CC98D9E2-74CC-4DEA-82A5-DEA1C476644E}">
      <dsp:nvSpPr>
        <dsp:cNvPr id="0" name=""/>
        <dsp:cNvSpPr/>
      </dsp:nvSpPr>
      <dsp:spPr>
        <a:xfrm rot="10800000">
          <a:off x="0" y="1958176"/>
          <a:ext cx="1725128" cy="987409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accent2">
              <a:hueOff val="-873218"/>
              <a:satOff val="-50357"/>
              <a:lumOff val="5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91" tIns="106680" rIns="122691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Explore</a:t>
          </a:r>
        </a:p>
      </dsp:txBody>
      <dsp:txXfrm rot="-10800000">
        <a:off x="0" y="1958176"/>
        <a:ext cx="1725128" cy="641815"/>
      </dsp:txXfrm>
    </dsp:sp>
    <dsp:sp modelId="{FFE7C7A4-A7C8-4980-BC45-30F31888AA72}">
      <dsp:nvSpPr>
        <dsp:cNvPr id="0" name=""/>
        <dsp:cNvSpPr/>
      </dsp:nvSpPr>
      <dsp:spPr>
        <a:xfrm>
          <a:off x="1725128" y="1958176"/>
          <a:ext cx="5175384" cy="641815"/>
        </a:xfrm>
        <a:prstGeom prst="rect">
          <a:avLst/>
        </a:prstGeom>
        <a:solidFill>
          <a:schemeClr val="accent2">
            <a:tint val="40000"/>
            <a:alpha val="90000"/>
            <a:hueOff val="-509536"/>
            <a:satOff val="-45208"/>
            <a:lumOff val="-461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509536"/>
              <a:satOff val="-45208"/>
              <a:lumOff val="-4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981" tIns="152400" rIns="104981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Explore discursively (related to discourse/argument or reasoning rather than intuition) </a:t>
          </a:r>
        </a:p>
      </dsp:txBody>
      <dsp:txXfrm>
        <a:off x="1725128" y="1958176"/>
        <a:ext cx="5175384" cy="641815"/>
      </dsp:txXfrm>
    </dsp:sp>
    <dsp:sp modelId="{B64B3A12-1042-417B-933E-D7C7C3340F26}">
      <dsp:nvSpPr>
        <dsp:cNvPr id="0" name=""/>
        <dsp:cNvSpPr/>
      </dsp:nvSpPr>
      <dsp:spPr>
        <a:xfrm rot="10800000">
          <a:off x="0" y="980397"/>
          <a:ext cx="1725128" cy="987409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accent2">
              <a:hueOff val="-1164290"/>
              <a:satOff val="-67142"/>
              <a:lumOff val="69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91" tIns="106680" rIns="122691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Present</a:t>
          </a:r>
        </a:p>
      </dsp:txBody>
      <dsp:txXfrm rot="-10800000">
        <a:off x="0" y="980397"/>
        <a:ext cx="1725128" cy="641815"/>
      </dsp:txXfrm>
    </dsp:sp>
    <dsp:sp modelId="{162BC019-7608-48A9-9D68-1CB24458464B}">
      <dsp:nvSpPr>
        <dsp:cNvPr id="0" name=""/>
        <dsp:cNvSpPr/>
      </dsp:nvSpPr>
      <dsp:spPr>
        <a:xfrm>
          <a:off x="1725128" y="980397"/>
          <a:ext cx="5175384" cy="641815"/>
        </a:xfrm>
        <a:prstGeom prst="rect">
          <a:avLst/>
        </a:prstGeom>
        <a:solidFill>
          <a:schemeClr val="accent2">
            <a:tint val="40000"/>
            <a:alpha val="90000"/>
            <a:hueOff val="-679381"/>
            <a:satOff val="-60277"/>
            <a:lumOff val="-61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679381"/>
              <a:satOff val="-60277"/>
              <a:lumOff val="-6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981" tIns="152400" rIns="104981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Present an unbiased discussion (compare and contrast?)</a:t>
          </a:r>
        </a:p>
      </dsp:txBody>
      <dsp:txXfrm>
        <a:off x="1725128" y="980397"/>
        <a:ext cx="5175384" cy="641815"/>
      </dsp:txXfrm>
    </dsp:sp>
    <dsp:sp modelId="{F8D9F3B7-EF5A-4333-9613-B21969FEA18C}">
      <dsp:nvSpPr>
        <dsp:cNvPr id="0" name=""/>
        <dsp:cNvSpPr/>
      </dsp:nvSpPr>
      <dsp:spPr>
        <a:xfrm rot="10800000">
          <a:off x="0" y="2618"/>
          <a:ext cx="1725128" cy="987409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91" tIns="106680" rIns="122691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Craft</a:t>
          </a:r>
        </a:p>
      </dsp:txBody>
      <dsp:txXfrm rot="-10800000">
        <a:off x="0" y="2618"/>
        <a:ext cx="1725128" cy="641815"/>
      </dsp:txXfrm>
    </dsp:sp>
    <dsp:sp modelId="{11C5E9AA-AD99-428D-8F9E-BFD67D071A5A}">
      <dsp:nvSpPr>
        <dsp:cNvPr id="0" name=""/>
        <dsp:cNvSpPr/>
      </dsp:nvSpPr>
      <dsp:spPr>
        <a:xfrm>
          <a:off x="1725128" y="2618"/>
          <a:ext cx="5175384" cy="641815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981" tIns="152400" rIns="104981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Craft an argument by examining competing positions </a:t>
          </a:r>
        </a:p>
      </dsp:txBody>
      <dsp:txXfrm>
        <a:off x="1725128" y="2618"/>
        <a:ext cx="5175384" cy="6418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17AB4-3458-48E6-8A44-7965A2F787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81598D-ADF7-45EF-8EC3-B14356A4AE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65C758-4635-4520-B46D-E47F9C8E9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591501-D7B8-4286-B3FF-6C3E2C047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BC790E-2A68-47E6-9E6C-A27306D461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3639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1F46F4-B808-4430-9F34-B351ACF669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74DEC-DCAF-4365-8BE7-2440716385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618BDF-2AA7-4719-AAB9-CE25C7AB52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ADA920-12EC-41E5-8F31-0ED58C9D3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EFACD9-5520-4991-9029-FA92E78CA6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1637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572C8-6E98-412E-9CCE-BCCFF952B8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B452F7-724B-4011-ACD6-6F99ACAF38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D06A91-3AD4-491D-99CD-938A67704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4CE0C1-AD16-4615-AEA8-7A524AD644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978E74-7B3F-4FBD-8A87-5DA1BBC389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7205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B688A5-98AE-4FCE-9047-E50C24B210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EB8AA5-EFC1-4AB9-869E-BDDAA547B4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C80871-57FC-4DE3-920F-1C31604995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0336FE-4EBE-42B1-BBB0-0E20FE8252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CD2119-38C7-4A76-BAB1-C83B0FD691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804F1A-2389-4BA2-9B59-B7013961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220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78C59-054D-456E-B46B-96589FA8D0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10C228-958D-4590-B4DD-1DF78BC61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C15FFC-9CCD-4738-BE86-978FB989DE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BF016B-8DFA-4C05-82A7-349EC12310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FEA477C-D39F-4877-A205-A75B8177B5B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3AC54E-1575-447F-B141-E93C73B846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050EA6-5B68-47BC-8EC1-91E2372088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D73934-BD41-4FF5-934F-43E1474E4F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4463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BA61C-01E3-4D4C-9A86-12469831C7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A81E19-C5DC-49E1-94A1-A8F58EC633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FE74A8-EA4B-4D48-A547-49A42FAD0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53DD4-0F5B-4E21-B892-5DBBC4D62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5219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CD9FBD4-E371-4875-86A7-9CFE6FD3D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4F3D9C-D9BF-4210-A03C-1CCD371546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9C8CAF-EEFE-4937-8E2C-E2245B21CD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376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9D799-5AC4-445A-90A0-A304532F53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0993BD-E3F5-4599-8E90-5946A2161E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DC6B9E-3551-4F86-9E0D-557CD2C0CA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A64326-3C1E-49D7-B9C2-C256371DFA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3CB7F9-319E-4AAF-8759-6DED84A905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78D88F-23D3-4D53-83F8-7D01D46689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930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FE2D2-7E31-428E-8713-40D9C2767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A3FC257-EA9B-4D60-8454-319DD06934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E9F47C-D1E4-4D22-8D06-C68AC0CF79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FA8E4A-E115-434F-B8E3-50B16C14D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07A520-927D-4366-A8A3-60C9B941F6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0295BE-F526-4748-9A66-90372A5F55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0551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FC6E9-F9FB-4B88-8A4A-E5E6140DC1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CF396A-3939-4F11-A218-9B245282D1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6D99F6-9138-47D0-9AFF-8D88CF09AD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61CD57-4E49-4D71-8F28-C745898BE8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894DAF-6512-4A87-82A5-D5E4B67CF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4841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6FC7065-3276-48BD-81EB-E656CEF625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5E9415-5B09-432D-ADE7-987CE3E02E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5368ED-117F-4019-B17C-F976829892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CAAF24-9A1D-4536-8796-54702D64C0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D88E71-D96E-45BA-B2F5-708253A30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4902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ED65CEE-FF8B-4F57-92DA-2F57F1B02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A6A895-A9B6-43BB-A3A2-42F6E3A785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11D9FB-DA99-44C7-82A6-E83D14C9ED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36228C-A313-475C-9FC5-27C80746A70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684D08-94DB-406A-8BBC-47C7B05F668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CEF0CE-E921-46E4-B36F-78A2CF0DAF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550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hrasebank.manchester.ac.uk/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9566A1-7FCF-41F3-841A-0A6240F44F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451381"/>
            <a:ext cx="10512552" cy="4066540"/>
          </a:xfrm>
        </p:spPr>
        <p:txBody>
          <a:bodyPr anchor="b">
            <a:normAutofit/>
          </a:bodyPr>
          <a:lstStyle/>
          <a:p>
            <a:pPr algn="l"/>
            <a:r>
              <a:rPr lang="en-GB" sz="6600" dirty="0"/>
              <a:t>Research methods </a:t>
            </a:r>
            <a:br>
              <a:rPr lang="en-GB" sz="6600" dirty="0"/>
            </a:br>
            <a:r>
              <a:rPr lang="en-GB" sz="6600" dirty="0"/>
              <a:t>ACFA7004</a:t>
            </a:r>
            <a:br>
              <a:rPr lang="en-GB" sz="6600" dirty="0"/>
            </a:br>
            <a:r>
              <a:rPr lang="en-GB" sz="6600" dirty="0"/>
              <a:t>Dr Kim Dearing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C65A88-3702-4BCC-9968-F6E32FBE5D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199" y="4983276"/>
            <a:ext cx="10512552" cy="1126680"/>
          </a:xfrm>
        </p:spPr>
        <p:txBody>
          <a:bodyPr>
            <a:normAutofit/>
          </a:bodyPr>
          <a:lstStyle/>
          <a:p>
            <a:pPr algn="l"/>
            <a:r>
              <a:rPr lang="en-GB" sz="1100" dirty="0"/>
              <a:t>Introduction</a:t>
            </a:r>
          </a:p>
          <a:p>
            <a:pPr algn="l"/>
            <a:r>
              <a:rPr lang="en-GB" sz="1100" dirty="0"/>
              <a:t>Overview </a:t>
            </a:r>
          </a:p>
          <a:p>
            <a:pPr algn="l"/>
            <a:r>
              <a:rPr lang="en-GB" sz="1100" dirty="0"/>
              <a:t>Needs analysis</a:t>
            </a:r>
          </a:p>
          <a:p>
            <a:pPr algn="l"/>
            <a:r>
              <a:rPr lang="en-GB" sz="1100" dirty="0"/>
              <a:t>Writing an effective essay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3503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B33611-BA0A-39FF-A9B1-44FF6BCEE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A little about me: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073CF0-35AD-384F-1AEE-545BDD0358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1900" dirty="0"/>
              <a:t>Lecturer and Academic Conduct Officer at The Open University </a:t>
            </a:r>
          </a:p>
          <a:p>
            <a:r>
              <a:rPr lang="en-GB" sz="1900" dirty="0"/>
              <a:t>PhD – Social Policy, Cardiff University 2021</a:t>
            </a:r>
          </a:p>
          <a:p>
            <a:r>
              <a:rPr lang="en-GB" sz="1900" dirty="0"/>
              <a:t>MSc – Social Science Research Methods, Cardiff University 2017</a:t>
            </a:r>
          </a:p>
          <a:p>
            <a:r>
              <a:rPr lang="en-GB" sz="1900" dirty="0"/>
              <a:t>BA(Hons) Sociology and Education 2015</a:t>
            </a:r>
          </a:p>
          <a:p>
            <a:r>
              <a:rPr lang="en-GB" sz="1900" dirty="0"/>
              <a:t>Research – qualitative, published journals, conferences </a:t>
            </a:r>
          </a:p>
          <a:p>
            <a:r>
              <a:rPr lang="en-GB" sz="1900" dirty="0"/>
              <a:t>Professional background rooted in the third sector </a:t>
            </a:r>
          </a:p>
          <a:p>
            <a:r>
              <a:rPr lang="en-GB" sz="1900" dirty="0"/>
              <a:t>Guest speaker at UWTSD: </a:t>
            </a:r>
          </a:p>
          <a:p>
            <a:pPr>
              <a:buFontTx/>
              <a:buChar char="-"/>
            </a:pPr>
            <a:r>
              <a:rPr lang="en-GB" sz="1900" dirty="0"/>
              <a:t>The ethics of AI </a:t>
            </a:r>
          </a:p>
          <a:p>
            <a:pPr>
              <a:buFontTx/>
              <a:buChar char="-"/>
            </a:pPr>
            <a:r>
              <a:rPr lang="en-GB" sz="1900" dirty="0"/>
              <a:t>Ethics in research </a:t>
            </a:r>
          </a:p>
          <a:p>
            <a:r>
              <a:rPr lang="en-GB" sz="1900" dirty="0"/>
              <a:t>Fourth cohort of UWTSD students </a:t>
            </a:r>
          </a:p>
          <a:p>
            <a:r>
              <a:rPr lang="en-GB" sz="1900" dirty="0"/>
              <a:t>Particular interests in ethics, qualitative research methods and academic study skills/development </a:t>
            </a:r>
          </a:p>
        </p:txBody>
      </p:sp>
    </p:spTree>
    <p:extLst>
      <p:ext uri="{BB962C8B-B14F-4D97-AF65-F5344CB8AC3E}">
        <p14:creationId xmlns:p14="http://schemas.microsoft.com/office/powerpoint/2010/main" val="39597945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5219498-D544-41AC-98FE-8F956EF66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500DBFC-17A9-4E0A-AEE2-A49F9AEEF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E77370-E1B1-ED0A-781B-8085B09360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3428999"/>
            <a:ext cx="4805691" cy="838831"/>
          </a:xfrm>
        </p:spPr>
        <p:txBody>
          <a:bodyPr vert="horz" lIns="91440" tIns="45720" rIns="91440" bIns="45720" rtlCol="0" anchor="b">
            <a:normAutofit fontScale="62500" lnSpcReduction="20000"/>
          </a:bodyPr>
          <a:lstStyle/>
          <a:p>
            <a:pPr marL="0" indent="0">
              <a:buNone/>
            </a:pPr>
            <a:r>
              <a:rPr lang="en-US" sz="44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Introductions </a:t>
            </a:r>
          </a:p>
          <a:p>
            <a:pPr marL="0" indent="0">
              <a:buNone/>
            </a:pPr>
            <a:r>
              <a:rPr lang="en-US" sz="44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House keeping </a:t>
            </a:r>
            <a:endParaRPr lang="en-US" sz="4400" kern="1200" dirty="0">
              <a:solidFill>
                <a:schemeClr val="tx2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74613BB-817C-4C4F-8A24-4936F2F06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1023" y="52996"/>
            <a:ext cx="6093363" cy="6805005"/>
            <a:chOff x="6101023" y="52996"/>
            <a:chExt cx="6093363" cy="6805005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26C820D-9A01-44F0-AE18-C2DAB089B8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4" y="52997"/>
              <a:ext cx="6093362" cy="6805004"/>
            </a:xfrm>
            <a:custGeom>
              <a:avLst/>
              <a:gdLst>
                <a:gd name="connsiteX0" fmla="*/ 3517682 w 5890490"/>
                <a:gd name="connsiteY0" fmla="*/ 0 h 6578439"/>
                <a:gd name="connsiteX1" fmla="*/ 5849513 w 5890490"/>
                <a:gd name="connsiteY1" fmla="*/ 841730 h 6578439"/>
                <a:gd name="connsiteX2" fmla="*/ 5890490 w 5890490"/>
                <a:gd name="connsiteY2" fmla="*/ 879060 h 6578439"/>
                <a:gd name="connsiteX3" fmla="*/ 5890490 w 5890490"/>
                <a:gd name="connsiteY3" fmla="*/ 1816052 h 6578439"/>
                <a:gd name="connsiteX4" fmla="*/ 5856961 w 5890490"/>
                <a:gd name="connsiteY4" fmla="*/ 1771023 h 6578439"/>
                <a:gd name="connsiteX5" fmla="*/ 5655397 w 5890490"/>
                <a:gd name="connsiteY5" fmla="*/ 1548813 h 6578439"/>
                <a:gd name="connsiteX6" fmla="*/ 3517682 w 5890490"/>
                <a:gd name="connsiteY6" fmla="*/ 658717 h 6578439"/>
                <a:gd name="connsiteX7" fmla="*/ 2395696 w 5890490"/>
                <a:gd name="connsiteY7" fmla="*/ 850721 h 6578439"/>
                <a:gd name="connsiteX8" fmla="*/ 1519955 w 5890490"/>
                <a:gd name="connsiteY8" fmla="*/ 1450441 h 6578439"/>
                <a:gd name="connsiteX9" fmla="*/ 1223630 w 5890490"/>
                <a:gd name="connsiteY9" fmla="*/ 1841430 h 6578439"/>
                <a:gd name="connsiteX10" fmla="*/ 1075857 w 5890490"/>
                <a:gd name="connsiteY10" fmla="*/ 2329343 h 6578439"/>
                <a:gd name="connsiteX11" fmla="*/ 731010 w 5890490"/>
                <a:gd name="connsiteY11" fmla="*/ 3483744 h 6578439"/>
                <a:gd name="connsiteX12" fmla="*/ 741000 w 5890490"/>
                <a:gd name="connsiteY12" fmla="*/ 4479719 h 6578439"/>
                <a:gd name="connsiteX13" fmla="*/ 1315615 w 5890490"/>
                <a:gd name="connsiteY13" fmla="*/ 5443827 h 6578439"/>
                <a:gd name="connsiteX14" fmla="*/ 2277503 w 5890490"/>
                <a:gd name="connsiteY14" fmla="*/ 6259386 h 6578439"/>
                <a:gd name="connsiteX15" fmla="*/ 3439448 w 5890490"/>
                <a:gd name="connsiteY15" fmla="*/ 6551739 h 6578439"/>
                <a:gd name="connsiteX16" fmla="*/ 4408732 w 5890490"/>
                <a:gd name="connsiteY16" fmla="*/ 6255172 h 6578439"/>
                <a:gd name="connsiteX17" fmla="*/ 5343243 w 5890490"/>
                <a:gd name="connsiteY17" fmla="*/ 5442509 h 6578439"/>
                <a:gd name="connsiteX18" fmla="*/ 5745566 w 5890490"/>
                <a:gd name="connsiteY18" fmla="*/ 5056656 h 6578439"/>
                <a:gd name="connsiteX19" fmla="*/ 5890490 w 5890490"/>
                <a:gd name="connsiteY19" fmla="*/ 4920880 h 6578439"/>
                <a:gd name="connsiteX20" fmla="*/ 5890490 w 5890490"/>
                <a:gd name="connsiteY20" fmla="*/ 5821966 h 6578439"/>
                <a:gd name="connsiteX21" fmla="*/ 5802002 w 5890490"/>
                <a:gd name="connsiteY21" fmla="*/ 5907904 h 6578439"/>
                <a:gd name="connsiteX22" fmla="*/ 5294358 w 5890490"/>
                <a:gd name="connsiteY22" fmla="*/ 6397505 h 6578439"/>
                <a:gd name="connsiteX23" fmla="*/ 5077178 w 5890490"/>
                <a:gd name="connsiteY23" fmla="*/ 6578439 h 6578439"/>
                <a:gd name="connsiteX24" fmla="*/ 1567290 w 5890490"/>
                <a:gd name="connsiteY24" fmla="*/ 6578439 h 6578439"/>
                <a:gd name="connsiteX25" fmla="*/ 1508588 w 5890490"/>
                <a:gd name="connsiteY25" fmla="*/ 6535186 h 6578439"/>
                <a:gd name="connsiteX26" fmla="*/ 826498 w 5890490"/>
                <a:gd name="connsiteY26" fmla="*/ 5876034 h 6578439"/>
                <a:gd name="connsiteX27" fmla="*/ 122403 w 5890490"/>
                <a:gd name="connsiteY27" fmla="*/ 3255655 h 6578439"/>
                <a:gd name="connsiteX28" fmla="*/ 1061197 w 5890490"/>
                <a:gd name="connsiteY28" fmla="*/ 984650 h 6578439"/>
                <a:gd name="connsiteX29" fmla="*/ 3517682 w 5890490"/>
                <a:gd name="connsiteY29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890490" h="6578439">
                  <a:moveTo>
                    <a:pt x="3517682" y="0"/>
                  </a:moveTo>
                  <a:cubicBezTo>
                    <a:pt x="4402016" y="0"/>
                    <a:pt x="5213741" y="315483"/>
                    <a:pt x="5849513" y="841730"/>
                  </a:cubicBezTo>
                  <a:lnTo>
                    <a:pt x="5890490" y="879060"/>
                  </a:lnTo>
                  <a:lnTo>
                    <a:pt x="5890490" y="1816052"/>
                  </a:lnTo>
                  <a:lnTo>
                    <a:pt x="5856961" y="1771023"/>
                  </a:lnTo>
                  <a:cubicBezTo>
                    <a:pt x="5793650" y="1694076"/>
                    <a:pt x="5726429" y="1619959"/>
                    <a:pt x="5655397" y="1548813"/>
                  </a:cubicBezTo>
                  <a:cubicBezTo>
                    <a:pt x="5082208" y="974906"/>
                    <a:pt x="4322973" y="658717"/>
                    <a:pt x="3517682" y="658717"/>
                  </a:cubicBezTo>
                  <a:cubicBezTo>
                    <a:pt x="3085520" y="658717"/>
                    <a:pt x="2718488" y="721533"/>
                    <a:pt x="2395696" y="850721"/>
                  </a:cubicBezTo>
                  <a:cubicBezTo>
                    <a:pt x="2079132" y="977407"/>
                    <a:pt x="1792668" y="1173626"/>
                    <a:pt x="1519955" y="1450441"/>
                  </a:cubicBezTo>
                  <a:cubicBezTo>
                    <a:pt x="1330275" y="1642840"/>
                    <a:pt x="1263719" y="1756094"/>
                    <a:pt x="1223630" y="1841430"/>
                  </a:cubicBezTo>
                  <a:cubicBezTo>
                    <a:pt x="1166545" y="1962981"/>
                    <a:pt x="1128532" y="2116663"/>
                    <a:pt x="1075857" y="2329343"/>
                  </a:cubicBezTo>
                  <a:cubicBezTo>
                    <a:pt x="1008652" y="2601153"/>
                    <a:pt x="916537" y="2973574"/>
                    <a:pt x="731010" y="3483744"/>
                  </a:cubicBezTo>
                  <a:cubicBezTo>
                    <a:pt x="617488" y="3795981"/>
                    <a:pt x="620731" y="4121653"/>
                    <a:pt x="741000" y="4479719"/>
                  </a:cubicBezTo>
                  <a:cubicBezTo>
                    <a:pt x="847257" y="4796172"/>
                    <a:pt x="1045888" y="5129481"/>
                    <a:pt x="1315615" y="5443827"/>
                  </a:cubicBezTo>
                  <a:cubicBezTo>
                    <a:pt x="1630753" y="5810980"/>
                    <a:pt x="1945371" y="6077784"/>
                    <a:pt x="2277503" y="6259386"/>
                  </a:cubicBezTo>
                  <a:cubicBezTo>
                    <a:pt x="2637530" y="6456133"/>
                    <a:pt x="3017536" y="6551739"/>
                    <a:pt x="3439448" y="6551739"/>
                  </a:cubicBezTo>
                  <a:cubicBezTo>
                    <a:pt x="3781571" y="6551739"/>
                    <a:pt x="4089573" y="6457449"/>
                    <a:pt x="4408732" y="6255172"/>
                  </a:cubicBezTo>
                  <a:cubicBezTo>
                    <a:pt x="4738010" y="6046310"/>
                    <a:pt x="5050941" y="5739207"/>
                    <a:pt x="5343243" y="5442509"/>
                  </a:cubicBezTo>
                  <a:cubicBezTo>
                    <a:pt x="5479860" y="5303970"/>
                    <a:pt x="5614918" y="5178206"/>
                    <a:pt x="5745566" y="5056656"/>
                  </a:cubicBezTo>
                  <a:lnTo>
                    <a:pt x="5890490" y="4920880"/>
                  </a:lnTo>
                  <a:lnTo>
                    <a:pt x="5890490" y="5821966"/>
                  </a:lnTo>
                  <a:lnTo>
                    <a:pt x="5802002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 flip="none" rotWithShape="1"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5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5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58B604F-996E-4349-B131-E04ED285D8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5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 flip="none" rotWithShape="1"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5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5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7CCEAF3-651B-4605-AE58-F96E227036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3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 flip="none" rotWithShape="1">
              <a:gsLst>
                <a:gs pos="2000">
                  <a:schemeClr val="bg1"/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D519330-E5F1-4248-B58C-1AA0D9E6DA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4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 flip="none" rotWithShape="1"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5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42EE54C8-4401-3F13-9347-35F790E5A9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29652" y="1859078"/>
            <a:ext cx="3821102" cy="3821102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847294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0DA1B1-9506-4EC0-8144-3C542291E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Crafting the block to work for you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2D15E9D-AF9F-41C8-B33F-4E13514551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9128790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900971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B1C9F3-C3BD-E1EE-F4A5-AC22CE597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Indicative plan (overview)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ADDA83-C05D-41C3-FBA2-E769ED7A82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363142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555604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CB0EB-8637-119F-62F4-5C70CA0240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 half of the block – dates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9EC12E-2632-743B-C071-6136D147E2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Week 4 17</a:t>
            </a:r>
            <a:r>
              <a:rPr lang="en-GB" baseline="30000" dirty="0"/>
              <a:t>th</a:t>
            </a:r>
            <a:r>
              <a:rPr lang="en-GB" dirty="0"/>
              <a:t> March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Week 5 24</a:t>
            </a:r>
            <a:r>
              <a:rPr lang="en-GB" baseline="30000" dirty="0"/>
              <a:t>th</a:t>
            </a:r>
            <a:r>
              <a:rPr lang="en-GB" dirty="0"/>
              <a:t> March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Week 6 31</a:t>
            </a:r>
            <a:r>
              <a:rPr lang="en-GB" baseline="30000" dirty="0"/>
              <a:t>st</a:t>
            </a:r>
            <a:r>
              <a:rPr lang="en-GB" dirty="0"/>
              <a:t> March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Week 7 21</a:t>
            </a:r>
            <a:r>
              <a:rPr lang="en-GB" baseline="30000" dirty="0"/>
              <a:t>st</a:t>
            </a:r>
            <a:r>
              <a:rPr lang="en-GB" dirty="0"/>
              <a:t> April  </a:t>
            </a:r>
          </a:p>
        </p:txBody>
      </p:sp>
    </p:spTree>
    <p:extLst>
      <p:ext uri="{BB962C8B-B14F-4D97-AF65-F5344CB8AC3E}">
        <p14:creationId xmlns:p14="http://schemas.microsoft.com/office/powerpoint/2010/main" val="6438104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2DA2C3-DBD9-41DC-A8AC-3A177F55C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dirty="0"/>
              <a:t>Question:</a:t>
            </a:r>
          </a:p>
        </p:txBody>
      </p:sp>
      <p:sp>
        <p:nvSpPr>
          <p:cNvPr id="25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AA1E9-8E96-4224-BA46-04540E6BFA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 dirty="0"/>
              <a:t>What are the differences between a report and an essay? </a:t>
            </a:r>
          </a:p>
        </p:txBody>
      </p:sp>
    </p:spTree>
    <p:extLst>
      <p:ext uri="{BB962C8B-B14F-4D97-AF65-F5344CB8AC3E}">
        <p14:creationId xmlns:p14="http://schemas.microsoft.com/office/powerpoint/2010/main" val="19810347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8867A7-9EFC-46CD-8140-089C019837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Purpose of a report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0A65F00-ECE3-4BAB-AFD3-8D6F746796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8928816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99374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12FE55-4667-4EC9-BA29-2E16B13CAA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dirty="0"/>
              <a:t>Reports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3893FB8E-3C87-41A9-ABE6-BE048FDE3D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4127571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491519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2DA2C3-DBD9-41DC-A8AC-3A177F55C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dirty="0"/>
              <a:t>Question:</a:t>
            </a:r>
          </a:p>
        </p:txBody>
      </p:sp>
      <p:sp>
        <p:nvSpPr>
          <p:cNvPr id="25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AA1E9-8E96-4224-BA46-04540E6BFA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 dirty="0"/>
              <a:t>What is the purpose of an essay? </a:t>
            </a:r>
          </a:p>
        </p:txBody>
      </p:sp>
    </p:spTree>
    <p:extLst>
      <p:ext uri="{BB962C8B-B14F-4D97-AF65-F5344CB8AC3E}">
        <p14:creationId xmlns:p14="http://schemas.microsoft.com/office/powerpoint/2010/main" val="25077868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451F8A92-C424-4BD7-B150-B5AE2C6187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882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CFA0ED-21D4-4FAD-A537-5F61501AB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The purpose of an essay: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86B353-ED6A-494C-9E65-5A46CB71E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2000" b="1" dirty="0"/>
          </a:p>
          <a:p>
            <a:pPr marL="0" indent="0" algn="ctr">
              <a:buNone/>
            </a:pPr>
            <a:endParaRPr lang="en-GB" sz="2000" b="1" dirty="0"/>
          </a:p>
          <a:p>
            <a:pPr marL="0" indent="0" algn="ctr">
              <a:buNone/>
            </a:pPr>
            <a:r>
              <a:rPr lang="en-GB" sz="2000" b="1" dirty="0"/>
              <a:t>To present a coherent argument in response to a question and to persuade the reader that your position is credible </a:t>
            </a:r>
          </a:p>
        </p:txBody>
      </p:sp>
    </p:spTree>
    <p:extLst>
      <p:ext uri="{BB962C8B-B14F-4D97-AF65-F5344CB8AC3E}">
        <p14:creationId xmlns:p14="http://schemas.microsoft.com/office/powerpoint/2010/main" val="17821714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F85026-830D-42D9-8433-853435E7C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Basic principles of effective essay writing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08FD40B1-FDEF-494F-8CB4-CDB48CABA8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/>
              <a:t>*Plan well in advance* </a:t>
            </a:r>
          </a:p>
          <a:p>
            <a:r>
              <a:rPr lang="en-GB" sz="2200"/>
              <a:t>Decide on the topic (if this is an option)</a:t>
            </a:r>
          </a:p>
          <a:p>
            <a:r>
              <a:rPr lang="en-GB" sz="2200"/>
              <a:t>Mind map and effective essay plan</a:t>
            </a:r>
          </a:p>
          <a:p>
            <a:r>
              <a:rPr lang="en-GB" sz="2200"/>
              <a:t>Don’t write an essay from beginning to end </a:t>
            </a:r>
          </a:p>
          <a:p>
            <a:r>
              <a:rPr lang="en-GB" sz="2200"/>
              <a:t>Avoid writing in one sitting </a:t>
            </a:r>
          </a:p>
          <a:p>
            <a:r>
              <a:rPr lang="en-GB" sz="2200"/>
              <a:t>Write in your own words </a:t>
            </a:r>
          </a:p>
          <a:p>
            <a:r>
              <a:rPr lang="en-GB" sz="2200"/>
              <a:t>Write the introduction and conclusion after the body </a:t>
            </a:r>
          </a:p>
          <a:p>
            <a:r>
              <a:rPr lang="en-GB" sz="2200"/>
              <a:t>Use signposting words </a:t>
            </a:r>
          </a:p>
          <a:p>
            <a:r>
              <a:rPr lang="en-GB" sz="2200"/>
              <a:t>Integrate evidence carefully 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14400741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587D87-3D6E-4791-82EE-E9E5EF876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000"/>
              <a:t>Basic principles continued…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712532-CF8C-42CD-A577-E2EDECD44A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792752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934312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622409-72F4-43F3-B730-D78B7CDCA3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Three parts of an essay: </a:t>
            </a:r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B74B861E-6510-4608-8239-D766094707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120082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10399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E1F8C5-3157-4F46-9663-21DCB366F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Essay plan sample: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B7C6A89-83AC-45A6-A2E6-FFF40B5071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19425" y="640080"/>
            <a:ext cx="4884358" cy="555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1543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0FCDF4-534C-4C8E-8A99-EED74DA6A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Visual mind map: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BFDB3D1F-2BB5-452A-9894-A935A7107B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296" y="971333"/>
            <a:ext cx="7214616" cy="4887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7813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EC3C22-40BF-4D21-998F-7114B4534B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Visual mind map: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3D6C6C2-D340-47CD-9457-7F0266C2A5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54296" y="1368137"/>
            <a:ext cx="7214616" cy="4094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75590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EC41E9-1117-4580-8BD7-23FC724268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4600"/>
              <a:t>Effective introduction: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07452D5-883B-4E3A-A7FA-BD1E8A7EB5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4006019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431737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46C91B-ABC1-4C4E-A78A-159CD43C52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Body: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9D29FF3-CB1A-4952-8987-2729729816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43896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43909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F67D5F-717A-4B74-8019-11AB54676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Organising arguments: </a:t>
            </a: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DA42D063-1DE0-4626-8C79-0C62B2305D6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4302122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284808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A92E6B-5E10-4913-954F-FC6578020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3400"/>
              <a:t>The PEEL method for formulating a paragraph: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477371-5761-462F-A4F4-69B4643E14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sz="2200"/>
              <a:t>Point </a:t>
            </a:r>
          </a:p>
          <a:p>
            <a:r>
              <a:rPr lang="en-GB" sz="2200"/>
              <a:t>Explain  </a:t>
            </a:r>
          </a:p>
          <a:p>
            <a:r>
              <a:rPr lang="en-GB" sz="2200"/>
              <a:t>Evidence </a:t>
            </a:r>
          </a:p>
          <a:p>
            <a:r>
              <a:rPr lang="en-GB" sz="2200"/>
              <a:t>Link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639FA5-A652-436A-87D2-2DDA0B223F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1375064"/>
            <a:ext cx="5458968" cy="4107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37671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ABE7FC-1E46-4EAE-885F-8BFE977DD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PEEL method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948B3D3-80FF-443C-BD78-AD8A2CD038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54296" y="1386173"/>
            <a:ext cx="7214616" cy="4058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600895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207D08-477B-4B56-B9E3-53292CB24B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PEEL method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49BF7A2-6754-4756-BAEF-F5A6570619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54296" y="1368137"/>
            <a:ext cx="7214616" cy="4094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68094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4F8C03-6AD2-45C9-A786-8480CDDAEA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Linking words </a:t>
            </a:r>
          </a:p>
        </p:txBody>
      </p:sp>
      <p:sp>
        <p:nvSpPr>
          <p:cNvPr id="25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Content Placeholder 12" descr="Table&#10;&#10;Description automatically generated">
            <a:extLst>
              <a:ext uri="{FF2B5EF4-FFF2-40B4-BE49-F238E27FC236}">
                <a16:creationId xmlns:a16="http://schemas.microsoft.com/office/drawing/2014/main" id="{1F1D446A-2D36-4467-A116-F361912E49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296" y="1458320"/>
            <a:ext cx="7214616" cy="3913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37272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089D09-0567-44B7-9539-F3BB84CCCE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Linking words: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31A9932-5892-4B5E-9D5C-DB9D3AA6A4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04314" y="640080"/>
            <a:ext cx="5114579" cy="555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570139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0FFF319-34C0-A1CE-B5A9-2C6F3282AD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Academic Phrasebank </a:t>
            </a:r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B73E697-A207-E32D-C993-BB39A93106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>
                <a:hlinkClick r:id="rId2"/>
              </a:rPr>
              <a:t>https://www.phrasebank.manchester.ac.uk/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General resource for academic writers </a:t>
            </a:r>
          </a:p>
          <a:p>
            <a:r>
              <a:rPr lang="en-GB" dirty="0"/>
              <a:t>Published by The University of Manchester</a:t>
            </a:r>
          </a:p>
          <a:p>
            <a:r>
              <a:rPr lang="en-GB" dirty="0"/>
              <a:t>Download as pdf or Kindle format </a:t>
            </a:r>
          </a:p>
        </p:txBody>
      </p:sp>
    </p:spTree>
    <p:extLst>
      <p:ext uri="{BB962C8B-B14F-4D97-AF65-F5344CB8AC3E}">
        <p14:creationId xmlns:p14="http://schemas.microsoft.com/office/powerpoint/2010/main" val="366678661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6AB8C-3321-4E2A-B498-527F04CCB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dirty="0"/>
              <a:t>Conclusion: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F90F8-A49F-4DEE-8D96-D9993096A7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 dirty="0"/>
              <a:t>Sum up how you answered the essay title </a:t>
            </a:r>
          </a:p>
          <a:p>
            <a:r>
              <a:rPr lang="en-GB" sz="2200" dirty="0"/>
              <a:t>Reinforce to the reader – include the essay title </a:t>
            </a:r>
          </a:p>
          <a:p>
            <a:r>
              <a:rPr lang="en-GB" sz="2200" dirty="0"/>
              <a:t>Summarise the key elements clearly and concisely </a:t>
            </a:r>
          </a:p>
          <a:p>
            <a:r>
              <a:rPr lang="en-GB" sz="2200" dirty="0"/>
              <a:t>Demonstrate that you’ve answered the question </a:t>
            </a:r>
          </a:p>
          <a:p>
            <a:r>
              <a:rPr lang="en-GB" sz="2200" dirty="0"/>
              <a:t>Suggest what needs to be considered in the future?</a:t>
            </a:r>
          </a:p>
          <a:p>
            <a:pPr marL="0" indent="0">
              <a:buNone/>
            </a:pPr>
            <a:r>
              <a:rPr lang="en-GB" sz="2200" dirty="0"/>
              <a:t>DO NOT:</a:t>
            </a:r>
          </a:p>
          <a:p>
            <a:r>
              <a:rPr lang="en-GB" sz="2200" dirty="0"/>
              <a:t>Introduce new material/ideas/arguments </a:t>
            </a:r>
          </a:p>
          <a:p>
            <a:r>
              <a:rPr lang="en-GB" sz="2200" dirty="0"/>
              <a:t>Be too long (10% max of word count)</a:t>
            </a:r>
          </a:p>
          <a:p>
            <a:r>
              <a:rPr lang="en-GB" sz="2200" dirty="0"/>
              <a:t>Simply repeat the main body 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40578155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2639C8-CA45-4BB9-9245-6DB0A24E2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Questions? 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Question marks in a line and one question mark is lit">
            <a:extLst>
              <a:ext uri="{FF2B5EF4-FFF2-40B4-BE49-F238E27FC236}">
                <a16:creationId xmlns:a16="http://schemas.microsoft.com/office/drawing/2014/main" id="{8D801A09-8471-4527-8634-8DF90F26EA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3047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072113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269</TotalTime>
  <Words>780</Words>
  <Application>Microsoft Office PowerPoint</Application>
  <PresentationFormat>Widescreen</PresentationFormat>
  <Paragraphs>134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Calibri</vt:lpstr>
      <vt:lpstr>Calibri Light</vt:lpstr>
      <vt:lpstr>Office Theme</vt:lpstr>
      <vt:lpstr>Research methods  ACFA7004 Dr Kim Dearing </vt:lpstr>
      <vt:lpstr>A little about me: </vt:lpstr>
      <vt:lpstr>PowerPoint Presentation</vt:lpstr>
      <vt:lpstr>Crafting the block to work for you </vt:lpstr>
      <vt:lpstr>Indicative plan (overview) </vt:lpstr>
      <vt:lpstr>Second half of the block – dates </vt:lpstr>
      <vt:lpstr>Question:</vt:lpstr>
      <vt:lpstr>Purpose of a report </vt:lpstr>
      <vt:lpstr>Reports</vt:lpstr>
      <vt:lpstr>Question:</vt:lpstr>
      <vt:lpstr>The purpose of an essay: </vt:lpstr>
      <vt:lpstr>Basic principles of effective essay writing </vt:lpstr>
      <vt:lpstr>Basic principles continued… </vt:lpstr>
      <vt:lpstr>Three parts of an essay: </vt:lpstr>
      <vt:lpstr>Essay plan sample: </vt:lpstr>
      <vt:lpstr>Visual mind map:</vt:lpstr>
      <vt:lpstr>Visual mind map: </vt:lpstr>
      <vt:lpstr>Effective introduction: </vt:lpstr>
      <vt:lpstr>Body: </vt:lpstr>
      <vt:lpstr>Organising arguments: </vt:lpstr>
      <vt:lpstr>The PEEL method for formulating a paragraph: </vt:lpstr>
      <vt:lpstr>PEEL method </vt:lpstr>
      <vt:lpstr>PEEL method </vt:lpstr>
      <vt:lpstr>Linking words </vt:lpstr>
      <vt:lpstr>Linking words: </vt:lpstr>
      <vt:lpstr>Academic Phrasebank </vt:lpstr>
      <vt:lpstr>Conclusion: </vt:lpstr>
      <vt:lpstr>Questions?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  ACFA7004</dc:title>
  <dc:creator>Kim Dearing</dc:creator>
  <cp:lastModifiedBy>Kim Dearing</cp:lastModifiedBy>
  <cp:revision>3</cp:revision>
  <dcterms:created xsi:type="dcterms:W3CDTF">2022-03-07T10:58:25Z</dcterms:created>
  <dcterms:modified xsi:type="dcterms:W3CDTF">2023-02-17T13:16:09Z</dcterms:modified>
</cp:coreProperties>
</file>