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9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017" autoAdjust="0"/>
    <p:restoredTop sz="94660"/>
  </p:normalViewPr>
  <p:slideViewPr>
    <p:cSldViewPr snapToGrid="0">
      <p:cViewPr varScale="1">
        <p:scale>
          <a:sx n="140" d="100"/>
          <a:sy n="140" d="100"/>
        </p:scale>
        <p:origin x="208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193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809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564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683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335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223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728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667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247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446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205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CA1CD-8FC9-432D-9740-FB42216D0F2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283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Health-related fitness assessments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Guidelines for Exercise Testing and Prescription</a:t>
            </a:r>
          </a:p>
          <a:p>
            <a:r>
              <a:rPr lang="en-GB" dirty="0"/>
              <a:t>ACSM (2018)</a:t>
            </a:r>
          </a:p>
        </p:txBody>
      </p:sp>
    </p:spTree>
    <p:extLst>
      <p:ext uri="{BB962C8B-B14F-4D97-AF65-F5344CB8AC3E}">
        <p14:creationId xmlns:p14="http://schemas.microsoft.com/office/powerpoint/2010/main" val="4099622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Physical Activity - ‘</a:t>
            </a:r>
            <a:r>
              <a:rPr lang="en-GB" i="1" dirty="0"/>
              <a:t>any bodily movement produced by the contraction of skeletal muscles that results in a substantial increase in caloric requirements over resting energy expenditure’</a:t>
            </a:r>
          </a:p>
          <a:p>
            <a:r>
              <a:rPr lang="en-GB" dirty="0"/>
              <a:t>Exercise - ‘a type of PA consisting of planned, structured, and repetitive bodily movement done to improve and/or maintain one or more components of physical fitness’</a:t>
            </a:r>
          </a:p>
        </p:txBody>
      </p:sp>
    </p:spTree>
    <p:extLst>
      <p:ext uri="{BB962C8B-B14F-4D97-AF65-F5344CB8AC3E}">
        <p14:creationId xmlns:p14="http://schemas.microsoft.com/office/powerpoint/2010/main" val="965746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Fitness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‘the ability to carry out daily tasks with vigour and alertness, without undue fatigue, and with ample energy to enjoy leisure-time pursuits and meet unforeseen emergencies’</a:t>
            </a:r>
          </a:p>
          <a:p>
            <a:r>
              <a:rPr lang="en-GB" dirty="0"/>
              <a:t>Generally divided into health-related and skill-related components.</a:t>
            </a:r>
          </a:p>
        </p:txBody>
      </p:sp>
    </p:spTree>
    <p:extLst>
      <p:ext uri="{BB962C8B-B14F-4D97-AF65-F5344CB8AC3E}">
        <p14:creationId xmlns:p14="http://schemas.microsoft.com/office/powerpoint/2010/main" val="828124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Health-related physical fitness components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Cardiorespiratory endurance</a:t>
            </a:r>
          </a:p>
          <a:p>
            <a:r>
              <a:rPr lang="en-GB" dirty="0"/>
              <a:t>Body Composition</a:t>
            </a:r>
          </a:p>
          <a:p>
            <a:r>
              <a:rPr lang="en-GB" dirty="0"/>
              <a:t>Muscular Strength</a:t>
            </a:r>
          </a:p>
          <a:p>
            <a:r>
              <a:rPr lang="en-GB" dirty="0"/>
              <a:t>Muscular Endurance</a:t>
            </a:r>
          </a:p>
          <a:p>
            <a:r>
              <a:rPr lang="en-GB" dirty="0"/>
              <a:t>Flexibility</a:t>
            </a:r>
          </a:p>
        </p:txBody>
      </p:sp>
    </p:spTree>
    <p:extLst>
      <p:ext uri="{BB962C8B-B14F-4D97-AF65-F5344CB8AC3E}">
        <p14:creationId xmlns:p14="http://schemas.microsoft.com/office/powerpoint/2010/main" val="3572477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Skill-related physical fitness components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Agility</a:t>
            </a:r>
          </a:p>
          <a:p>
            <a:r>
              <a:rPr lang="en-GB" dirty="0"/>
              <a:t>Coordination</a:t>
            </a:r>
          </a:p>
          <a:p>
            <a:r>
              <a:rPr lang="en-GB" dirty="0"/>
              <a:t>Balance</a:t>
            </a:r>
          </a:p>
          <a:p>
            <a:r>
              <a:rPr lang="en-GB" dirty="0"/>
              <a:t>Power</a:t>
            </a:r>
          </a:p>
          <a:p>
            <a:r>
              <a:rPr lang="en-GB" dirty="0"/>
              <a:t>Reaction time</a:t>
            </a:r>
          </a:p>
          <a:p>
            <a:r>
              <a:rPr lang="en-GB" dirty="0"/>
              <a:t>Speed</a:t>
            </a:r>
          </a:p>
        </p:txBody>
      </p:sp>
    </p:spTree>
    <p:extLst>
      <p:ext uri="{BB962C8B-B14F-4D97-AF65-F5344CB8AC3E}">
        <p14:creationId xmlns:p14="http://schemas.microsoft.com/office/powerpoint/2010/main" val="13218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measure health-related fitness?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Collect baseline data and compare to norms</a:t>
            </a:r>
          </a:p>
          <a:p>
            <a:r>
              <a:rPr lang="en-GB" dirty="0"/>
              <a:t>Develop individualised exercise programme</a:t>
            </a:r>
          </a:p>
          <a:p>
            <a:r>
              <a:rPr lang="en-GB" dirty="0"/>
              <a:t>Monitor and evaluate progress</a:t>
            </a:r>
          </a:p>
          <a:p>
            <a:r>
              <a:rPr lang="en-GB" dirty="0"/>
              <a:t>Motivate participants by setting goals</a:t>
            </a:r>
          </a:p>
        </p:txBody>
      </p:sp>
    </p:spTree>
    <p:extLst>
      <p:ext uri="{BB962C8B-B14F-4D97-AF65-F5344CB8AC3E}">
        <p14:creationId xmlns:p14="http://schemas.microsoft.com/office/powerpoint/2010/main" val="3253487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711E-7B06-184E-BE3B-99FC4436F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8B3A1EFD-8EFD-114C-B00E-CB41BFFFF8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2623" y="356616"/>
            <a:ext cx="6678795" cy="4862163"/>
          </a:xfrm>
        </p:spPr>
      </p:pic>
    </p:spTree>
    <p:extLst>
      <p:ext uri="{BB962C8B-B14F-4D97-AF65-F5344CB8AC3E}">
        <p14:creationId xmlns:p14="http://schemas.microsoft.com/office/powerpoint/2010/main" val="2456893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Pre-test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Informed consent must be obtained prior to testing (explain exact nature of tests prior)</a:t>
            </a:r>
          </a:p>
          <a:p>
            <a:r>
              <a:rPr lang="en-GB" dirty="0"/>
              <a:t>A health screen must be carried out (e.g. PAR Q)</a:t>
            </a:r>
          </a:p>
          <a:p>
            <a:r>
              <a:rPr lang="en-GB" dirty="0"/>
              <a:t>All equipment must be calibrated and serviceable</a:t>
            </a:r>
          </a:p>
          <a:p>
            <a:r>
              <a:rPr lang="en-GB" dirty="0"/>
              <a:t>Room temperature should be 20-22 </a:t>
            </a:r>
            <a:r>
              <a:rPr lang="en-GB" dirty="0" err="1"/>
              <a:t>deg</a:t>
            </a:r>
            <a:r>
              <a:rPr lang="en-GB" dirty="0"/>
              <a:t> C, and humidity &lt;60% with adequate airflow</a:t>
            </a:r>
          </a:p>
        </p:txBody>
      </p:sp>
    </p:spTree>
    <p:extLst>
      <p:ext uri="{BB962C8B-B14F-4D97-AF65-F5344CB8AC3E}">
        <p14:creationId xmlns:p14="http://schemas.microsoft.com/office/powerpoint/2010/main" val="4293020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Pre-test participant instructions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Refrain from food, alcohol, caffeine or tobacco for 3h prior</a:t>
            </a:r>
          </a:p>
          <a:p>
            <a:r>
              <a:rPr lang="en-GB" dirty="0"/>
              <a:t>Avoid exercise on day of assessment</a:t>
            </a:r>
          </a:p>
          <a:p>
            <a:r>
              <a:rPr lang="en-GB" dirty="0"/>
              <a:t>Wear loose-fitting clothing appropriate for exercise</a:t>
            </a:r>
          </a:p>
          <a:p>
            <a:r>
              <a:rPr lang="en-GB" dirty="0"/>
              <a:t>Bring a list of any medications they are taking</a:t>
            </a:r>
          </a:p>
          <a:p>
            <a:r>
              <a:rPr lang="en-GB" dirty="0"/>
              <a:t>Drink ample fluid in 24 hours prior to ensure adequate hydration</a:t>
            </a:r>
          </a:p>
        </p:txBody>
      </p:sp>
    </p:spTree>
    <p:extLst>
      <p:ext uri="{BB962C8B-B14F-4D97-AF65-F5344CB8AC3E}">
        <p14:creationId xmlns:p14="http://schemas.microsoft.com/office/powerpoint/2010/main" val="943676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 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Informed consent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Pre-exercise evaluation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Resting measurements (e.g. HR, BP)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Circumference measurements and body composition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Cardio-respiratory fitness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Muscular fitness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Flexibility</a:t>
            </a:r>
          </a:p>
        </p:txBody>
      </p:sp>
    </p:spTree>
    <p:extLst>
      <p:ext uri="{BB962C8B-B14F-4D97-AF65-F5344CB8AC3E}">
        <p14:creationId xmlns:p14="http://schemas.microsoft.com/office/powerpoint/2010/main" val="20984413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Must be interpreted and explained to the participant</a:t>
            </a:r>
          </a:p>
          <a:p>
            <a:r>
              <a:rPr lang="en-GB" dirty="0"/>
              <a:t>An opportunity to educate about their current health and fitness status.</a:t>
            </a:r>
          </a:p>
          <a:p>
            <a:r>
              <a:rPr lang="en-GB" dirty="0"/>
              <a:t>Allows development of short- and long-term goals</a:t>
            </a:r>
          </a:p>
          <a:p>
            <a:r>
              <a:rPr lang="en-GB" dirty="0"/>
              <a:t>Forms the basis for the exercise programme and subsequent evaluations (therefore must be stored safely and confidentially)</a:t>
            </a:r>
          </a:p>
        </p:txBody>
      </p:sp>
    </p:spTree>
    <p:extLst>
      <p:ext uri="{BB962C8B-B14F-4D97-AF65-F5344CB8AC3E}">
        <p14:creationId xmlns:p14="http://schemas.microsoft.com/office/powerpoint/2010/main" val="152317762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20F24604-5A6A-41F4-BB04-4C3669D9A545}" vid="{267164F6-FA3C-4AA4-B16E-B3C9A9883C7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1135</TotalTime>
  <Words>341</Words>
  <Application>Microsoft Macintosh PowerPoint</Application>
  <PresentationFormat>Widescreen</PresentationFormat>
  <Paragraphs>51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Myriad Pro</vt:lpstr>
      <vt:lpstr>UWTSD</vt:lpstr>
      <vt:lpstr>Health-related fitness assessments</vt:lpstr>
      <vt:lpstr>Key terms</vt:lpstr>
      <vt:lpstr>Physical Fitness</vt:lpstr>
      <vt:lpstr>Health-related physical fitness components</vt:lpstr>
      <vt:lpstr>Skill-related physical fitness components</vt:lpstr>
      <vt:lpstr>Why measure health-related fitness?</vt:lpstr>
      <vt:lpstr>PowerPoint Presentation</vt:lpstr>
      <vt:lpstr>Pre-test guidelines</vt:lpstr>
      <vt:lpstr>Pre-test participant instructions</vt:lpstr>
      <vt:lpstr>Test sequence</vt:lpstr>
      <vt:lpstr>Results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Health-related fitness assessments</dc:title>
  <dc:creator>Geraint Forster</dc:creator>
  <cp:lastModifiedBy>Geraint Forster</cp:lastModifiedBy>
  <cp:revision>11</cp:revision>
  <dcterms:created xsi:type="dcterms:W3CDTF">2019-01-28T15:29:50Z</dcterms:created>
  <dcterms:modified xsi:type="dcterms:W3CDTF">2020-10-08T12:03:44Z</dcterms:modified>
</cp:coreProperties>
</file>