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56" r:id="rId2"/>
    <p:sldId id="264" r:id="rId3"/>
    <p:sldId id="258" r:id="rId4"/>
    <p:sldId id="267" r:id="rId5"/>
    <p:sldId id="263" r:id="rId6"/>
    <p:sldId id="259" r:id="rId7"/>
    <p:sldId id="260" r:id="rId8"/>
    <p:sldId id="261" r:id="rId9"/>
    <p:sldId id="262" r:id="rId10"/>
    <p:sldId id="265" r:id="rId11"/>
    <p:sldId id="266" r:id="rId12"/>
    <p:sldId id="268" r:id="rId13"/>
    <p:sldId id="25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3" d="100"/>
          <a:sy n="73" d="100"/>
        </p:scale>
        <p:origin x="61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98CEAF-EB8B-42AC-97A3-D0E6F4400CD8}"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EE68281E-E95C-46F0-85E3-66FBA42160C6}">
      <dgm:prSet/>
      <dgm:spPr/>
      <dgm:t>
        <a:bodyPr/>
        <a:lstStyle/>
        <a:p>
          <a:r>
            <a:rPr lang="en-GB"/>
            <a:t>Segmentation</a:t>
          </a:r>
          <a:endParaRPr lang="en-US"/>
        </a:p>
      </dgm:t>
    </dgm:pt>
    <dgm:pt modelId="{64FD7B25-66D2-4417-827C-E6F337353BB0}" type="parTrans" cxnId="{976666EB-140C-4CC7-A26B-487588746043}">
      <dgm:prSet/>
      <dgm:spPr/>
      <dgm:t>
        <a:bodyPr/>
        <a:lstStyle/>
        <a:p>
          <a:endParaRPr lang="en-US"/>
        </a:p>
      </dgm:t>
    </dgm:pt>
    <dgm:pt modelId="{FE807040-65E4-4184-9230-D662013AAF5F}" type="sibTrans" cxnId="{976666EB-140C-4CC7-A26B-487588746043}">
      <dgm:prSet/>
      <dgm:spPr/>
      <dgm:t>
        <a:bodyPr/>
        <a:lstStyle/>
        <a:p>
          <a:endParaRPr lang="en-US"/>
        </a:p>
      </dgm:t>
    </dgm:pt>
    <dgm:pt modelId="{B9B2B960-3F4F-45F9-A041-67E6D18C47E0}">
      <dgm:prSet/>
      <dgm:spPr/>
      <dgm:t>
        <a:bodyPr/>
        <a:lstStyle/>
        <a:p>
          <a:r>
            <a:rPr lang="en-GB" dirty="0"/>
            <a:t>Company have individual services need and of best way to manner.</a:t>
          </a:r>
          <a:endParaRPr lang="en-US" dirty="0"/>
        </a:p>
      </dgm:t>
    </dgm:pt>
    <dgm:pt modelId="{A314A64A-7C35-4B2E-8EAB-5A41D2DB8EA3}" type="parTrans" cxnId="{B9F88353-3F04-4877-BBF4-7D9FFB6B0019}">
      <dgm:prSet/>
      <dgm:spPr/>
      <dgm:t>
        <a:bodyPr/>
        <a:lstStyle/>
        <a:p>
          <a:endParaRPr lang="en-US"/>
        </a:p>
      </dgm:t>
    </dgm:pt>
    <dgm:pt modelId="{2FD8B3BE-82F4-48A8-9B3E-1D712C0B8D0A}" type="sibTrans" cxnId="{B9F88353-3F04-4877-BBF4-7D9FFB6B0019}">
      <dgm:prSet/>
      <dgm:spPr/>
      <dgm:t>
        <a:bodyPr/>
        <a:lstStyle/>
        <a:p>
          <a:endParaRPr lang="en-US"/>
        </a:p>
      </dgm:t>
    </dgm:pt>
    <dgm:pt modelId="{7BC85BEE-3C41-450D-A20A-0F6EEC01149D}">
      <dgm:prSet/>
      <dgm:spPr/>
      <dgm:t>
        <a:bodyPr/>
        <a:lstStyle/>
        <a:p>
          <a:r>
            <a:rPr lang="en-GB"/>
            <a:t>Segment of market base product and services we divide four groups:</a:t>
          </a:r>
          <a:endParaRPr lang="en-US"/>
        </a:p>
      </dgm:t>
    </dgm:pt>
    <dgm:pt modelId="{CDAD003A-C708-4673-B53F-DB3D6FB66C0F}" type="parTrans" cxnId="{5AF44086-3E9D-4074-91E5-38045A79C30E}">
      <dgm:prSet/>
      <dgm:spPr/>
      <dgm:t>
        <a:bodyPr/>
        <a:lstStyle/>
        <a:p>
          <a:endParaRPr lang="en-US"/>
        </a:p>
      </dgm:t>
    </dgm:pt>
    <dgm:pt modelId="{97E1FC1F-8123-4AAC-B2C8-5312DA68C216}" type="sibTrans" cxnId="{5AF44086-3E9D-4074-91E5-38045A79C30E}">
      <dgm:prSet/>
      <dgm:spPr/>
      <dgm:t>
        <a:bodyPr/>
        <a:lstStyle/>
        <a:p>
          <a:endParaRPr lang="en-US"/>
        </a:p>
      </dgm:t>
    </dgm:pt>
    <dgm:pt modelId="{EF077669-7D3C-4182-9CFF-4506887E5A74}">
      <dgm:prSet/>
      <dgm:spPr/>
      <dgm:t>
        <a:bodyPr/>
        <a:lstStyle/>
        <a:p>
          <a:r>
            <a:rPr lang="en-GB"/>
            <a:t>Geographic segmentation</a:t>
          </a:r>
          <a:endParaRPr lang="en-US"/>
        </a:p>
      </dgm:t>
    </dgm:pt>
    <dgm:pt modelId="{49971A8B-0A27-45B2-89AF-2DA7C28B7B6B}" type="parTrans" cxnId="{8F161096-C440-4C16-AAAA-77E1CC9D46F4}">
      <dgm:prSet/>
      <dgm:spPr/>
      <dgm:t>
        <a:bodyPr/>
        <a:lstStyle/>
        <a:p>
          <a:endParaRPr lang="en-US"/>
        </a:p>
      </dgm:t>
    </dgm:pt>
    <dgm:pt modelId="{E4850B17-1A57-4CAA-813C-94214C24B1AD}" type="sibTrans" cxnId="{8F161096-C440-4C16-AAAA-77E1CC9D46F4}">
      <dgm:prSet/>
      <dgm:spPr/>
      <dgm:t>
        <a:bodyPr/>
        <a:lstStyle/>
        <a:p>
          <a:endParaRPr lang="en-US"/>
        </a:p>
      </dgm:t>
    </dgm:pt>
    <dgm:pt modelId="{53CB5E9B-D35C-4B9C-BAA3-13FEBCB83B67}">
      <dgm:prSet/>
      <dgm:spPr/>
      <dgm:t>
        <a:bodyPr/>
        <a:lstStyle/>
        <a:p>
          <a:r>
            <a:rPr lang="en-GB"/>
            <a:t>Demographoc segmentation</a:t>
          </a:r>
          <a:endParaRPr lang="en-US"/>
        </a:p>
      </dgm:t>
    </dgm:pt>
    <dgm:pt modelId="{1F5BBA34-C5CF-45C5-A6F2-BB39533CB004}" type="parTrans" cxnId="{E4E34A4F-B4ED-4F56-82C8-819ACABF3B3B}">
      <dgm:prSet/>
      <dgm:spPr/>
      <dgm:t>
        <a:bodyPr/>
        <a:lstStyle/>
        <a:p>
          <a:endParaRPr lang="en-US"/>
        </a:p>
      </dgm:t>
    </dgm:pt>
    <dgm:pt modelId="{CFF0AC5D-046D-4E4A-8EC1-7FA7D39FFCA0}" type="sibTrans" cxnId="{E4E34A4F-B4ED-4F56-82C8-819ACABF3B3B}">
      <dgm:prSet/>
      <dgm:spPr/>
      <dgm:t>
        <a:bodyPr/>
        <a:lstStyle/>
        <a:p>
          <a:endParaRPr lang="en-US"/>
        </a:p>
      </dgm:t>
    </dgm:pt>
    <dgm:pt modelId="{4D5AA002-04D1-49E8-BB23-C6A98D002849}">
      <dgm:prSet/>
      <dgm:spPr/>
      <dgm:t>
        <a:bodyPr/>
        <a:lstStyle/>
        <a:p>
          <a:r>
            <a:rPr lang="en-GB"/>
            <a:t>Psychographic sermentation</a:t>
          </a:r>
          <a:endParaRPr lang="en-US"/>
        </a:p>
      </dgm:t>
    </dgm:pt>
    <dgm:pt modelId="{75BAF4B9-CB54-4B7F-8852-B2F6ABB53CD7}" type="parTrans" cxnId="{414170D9-7546-4CFA-A589-6D480A8E2ECD}">
      <dgm:prSet/>
      <dgm:spPr/>
      <dgm:t>
        <a:bodyPr/>
        <a:lstStyle/>
        <a:p>
          <a:endParaRPr lang="en-US"/>
        </a:p>
      </dgm:t>
    </dgm:pt>
    <dgm:pt modelId="{B029A4B4-9013-4D91-AFA3-C0E1C7C3CF4A}" type="sibTrans" cxnId="{414170D9-7546-4CFA-A589-6D480A8E2ECD}">
      <dgm:prSet/>
      <dgm:spPr/>
      <dgm:t>
        <a:bodyPr/>
        <a:lstStyle/>
        <a:p>
          <a:endParaRPr lang="en-US"/>
        </a:p>
      </dgm:t>
    </dgm:pt>
    <dgm:pt modelId="{4B973B6A-3BAD-47EE-A79A-5C3961448A47}">
      <dgm:prSet/>
      <dgm:spPr/>
      <dgm:t>
        <a:bodyPr/>
        <a:lstStyle/>
        <a:p>
          <a:r>
            <a:rPr lang="en-GB"/>
            <a:t>Benefit segmentation</a:t>
          </a:r>
          <a:endParaRPr lang="en-US"/>
        </a:p>
      </dgm:t>
    </dgm:pt>
    <dgm:pt modelId="{1AFDBA38-AEB4-41D2-9230-774CFC7CBBE1}" type="parTrans" cxnId="{0A15C93D-5E30-4666-9D08-B1D7301FEC05}">
      <dgm:prSet/>
      <dgm:spPr/>
      <dgm:t>
        <a:bodyPr/>
        <a:lstStyle/>
        <a:p>
          <a:endParaRPr lang="en-US"/>
        </a:p>
      </dgm:t>
    </dgm:pt>
    <dgm:pt modelId="{306ACD53-CD32-471F-8049-990ABBA07040}" type="sibTrans" cxnId="{0A15C93D-5E30-4666-9D08-B1D7301FEC05}">
      <dgm:prSet/>
      <dgm:spPr/>
      <dgm:t>
        <a:bodyPr/>
        <a:lstStyle/>
        <a:p>
          <a:endParaRPr lang="en-US"/>
        </a:p>
      </dgm:t>
    </dgm:pt>
    <dgm:pt modelId="{E73159CF-9972-4722-967A-E299FCEEE33D}" type="pres">
      <dgm:prSet presAssocID="{A598CEAF-EB8B-42AC-97A3-D0E6F4400CD8}" presName="linear" presStyleCnt="0">
        <dgm:presLayoutVars>
          <dgm:animLvl val="lvl"/>
          <dgm:resizeHandles val="exact"/>
        </dgm:presLayoutVars>
      </dgm:prSet>
      <dgm:spPr/>
    </dgm:pt>
    <dgm:pt modelId="{B152C1C6-756B-4CAA-B14A-8FBED108F5A5}" type="pres">
      <dgm:prSet presAssocID="{EE68281E-E95C-46F0-85E3-66FBA42160C6}" presName="parentText" presStyleLbl="node1" presStyleIdx="0" presStyleCnt="3">
        <dgm:presLayoutVars>
          <dgm:chMax val="0"/>
          <dgm:bulletEnabled val="1"/>
        </dgm:presLayoutVars>
      </dgm:prSet>
      <dgm:spPr/>
    </dgm:pt>
    <dgm:pt modelId="{9EC9C38B-227E-4E87-88D4-953420CDD1FB}" type="pres">
      <dgm:prSet presAssocID="{FE807040-65E4-4184-9230-D662013AAF5F}" presName="spacer" presStyleCnt="0"/>
      <dgm:spPr/>
    </dgm:pt>
    <dgm:pt modelId="{741DE3A0-8C1B-44CD-B321-D134BB80B3FC}" type="pres">
      <dgm:prSet presAssocID="{B9B2B960-3F4F-45F9-A041-67E6D18C47E0}" presName="parentText" presStyleLbl="node1" presStyleIdx="1" presStyleCnt="3" custScaleY="103756">
        <dgm:presLayoutVars>
          <dgm:chMax val="0"/>
          <dgm:bulletEnabled val="1"/>
        </dgm:presLayoutVars>
      </dgm:prSet>
      <dgm:spPr/>
    </dgm:pt>
    <dgm:pt modelId="{1A889581-A1CD-4202-AFEE-0593A6A3783B}" type="pres">
      <dgm:prSet presAssocID="{2FD8B3BE-82F4-48A8-9B3E-1D712C0B8D0A}" presName="spacer" presStyleCnt="0"/>
      <dgm:spPr/>
    </dgm:pt>
    <dgm:pt modelId="{DA5739B0-4838-4BF3-8305-1F83F707BFDB}" type="pres">
      <dgm:prSet presAssocID="{7BC85BEE-3C41-450D-A20A-0F6EEC01149D}" presName="parentText" presStyleLbl="node1" presStyleIdx="2" presStyleCnt="3">
        <dgm:presLayoutVars>
          <dgm:chMax val="0"/>
          <dgm:bulletEnabled val="1"/>
        </dgm:presLayoutVars>
      </dgm:prSet>
      <dgm:spPr/>
    </dgm:pt>
    <dgm:pt modelId="{06ACFAAC-F4AE-488D-A6DF-402783D197B3}" type="pres">
      <dgm:prSet presAssocID="{7BC85BEE-3C41-450D-A20A-0F6EEC01149D}" presName="childText" presStyleLbl="revTx" presStyleIdx="0" presStyleCnt="1">
        <dgm:presLayoutVars>
          <dgm:bulletEnabled val="1"/>
        </dgm:presLayoutVars>
      </dgm:prSet>
      <dgm:spPr/>
    </dgm:pt>
  </dgm:ptLst>
  <dgm:cxnLst>
    <dgm:cxn modelId="{5DA69514-6977-4FA3-BDF3-0C33A65E86E2}" type="presOf" srcId="{4B973B6A-3BAD-47EE-A79A-5C3961448A47}" destId="{06ACFAAC-F4AE-488D-A6DF-402783D197B3}" srcOrd="0" destOrd="3" presId="urn:microsoft.com/office/officeart/2005/8/layout/vList2"/>
    <dgm:cxn modelId="{4C2D3B1F-F3B4-44D2-9139-F8286B417E48}" type="presOf" srcId="{EF077669-7D3C-4182-9CFF-4506887E5A74}" destId="{06ACFAAC-F4AE-488D-A6DF-402783D197B3}" srcOrd="0" destOrd="0" presId="urn:microsoft.com/office/officeart/2005/8/layout/vList2"/>
    <dgm:cxn modelId="{5DF23B25-414B-4D8E-80F7-A59ED0789293}" type="presOf" srcId="{53CB5E9B-D35C-4B9C-BAA3-13FEBCB83B67}" destId="{06ACFAAC-F4AE-488D-A6DF-402783D197B3}" srcOrd="0" destOrd="1" presId="urn:microsoft.com/office/officeart/2005/8/layout/vList2"/>
    <dgm:cxn modelId="{0A15C93D-5E30-4666-9D08-B1D7301FEC05}" srcId="{7BC85BEE-3C41-450D-A20A-0F6EEC01149D}" destId="{4B973B6A-3BAD-47EE-A79A-5C3961448A47}" srcOrd="3" destOrd="0" parTransId="{1AFDBA38-AEB4-41D2-9230-774CFC7CBBE1}" sibTransId="{306ACD53-CD32-471F-8049-990ABBA07040}"/>
    <dgm:cxn modelId="{95EF575C-BE43-4670-8728-DA4316D036F9}" type="presOf" srcId="{4D5AA002-04D1-49E8-BB23-C6A98D002849}" destId="{06ACFAAC-F4AE-488D-A6DF-402783D197B3}" srcOrd="0" destOrd="2" presId="urn:microsoft.com/office/officeart/2005/8/layout/vList2"/>
    <dgm:cxn modelId="{E4E34A4F-B4ED-4F56-82C8-819ACABF3B3B}" srcId="{7BC85BEE-3C41-450D-A20A-0F6EEC01149D}" destId="{53CB5E9B-D35C-4B9C-BAA3-13FEBCB83B67}" srcOrd="1" destOrd="0" parTransId="{1F5BBA34-C5CF-45C5-A6F2-BB39533CB004}" sibTransId="{CFF0AC5D-046D-4E4A-8EC1-7FA7D39FFCA0}"/>
    <dgm:cxn modelId="{B9F88353-3F04-4877-BBF4-7D9FFB6B0019}" srcId="{A598CEAF-EB8B-42AC-97A3-D0E6F4400CD8}" destId="{B9B2B960-3F4F-45F9-A041-67E6D18C47E0}" srcOrd="1" destOrd="0" parTransId="{A314A64A-7C35-4B2E-8EAB-5A41D2DB8EA3}" sibTransId="{2FD8B3BE-82F4-48A8-9B3E-1D712C0B8D0A}"/>
    <dgm:cxn modelId="{DA1F2C7F-F4A0-4430-BA0B-97BE95F5D2C7}" type="presOf" srcId="{EE68281E-E95C-46F0-85E3-66FBA42160C6}" destId="{B152C1C6-756B-4CAA-B14A-8FBED108F5A5}" srcOrd="0" destOrd="0" presId="urn:microsoft.com/office/officeart/2005/8/layout/vList2"/>
    <dgm:cxn modelId="{3426C285-BE7B-47CD-91E9-3A5D72ABDF3B}" type="presOf" srcId="{B9B2B960-3F4F-45F9-A041-67E6D18C47E0}" destId="{741DE3A0-8C1B-44CD-B321-D134BB80B3FC}" srcOrd="0" destOrd="0" presId="urn:microsoft.com/office/officeart/2005/8/layout/vList2"/>
    <dgm:cxn modelId="{5AF44086-3E9D-4074-91E5-38045A79C30E}" srcId="{A598CEAF-EB8B-42AC-97A3-D0E6F4400CD8}" destId="{7BC85BEE-3C41-450D-A20A-0F6EEC01149D}" srcOrd="2" destOrd="0" parTransId="{CDAD003A-C708-4673-B53F-DB3D6FB66C0F}" sibTransId="{97E1FC1F-8123-4AAC-B2C8-5312DA68C216}"/>
    <dgm:cxn modelId="{8F161096-C440-4C16-AAAA-77E1CC9D46F4}" srcId="{7BC85BEE-3C41-450D-A20A-0F6EEC01149D}" destId="{EF077669-7D3C-4182-9CFF-4506887E5A74}" srcOrd="0" destOrd="0" parTransId="{49971A8B-0A27-45B2-89AF-2DA7C28B7B6B}" sibTransId="{E4850B17-1A57-4CAA-813C-94214C24B1AD}"/>
    <dgm:cxn modelId="{414170D9-7546-4CFA-A589-6D480A8E2ECD}" srcId="{7BC85BEE-3C41-450D-A20A-0F6EEC01149D}" destId="{4D5AA002-04D1-49E8-BB23-C6A98D002849}" srcOrd="2" destOrd="0" parTransId="{75BAF4B9-CB54-4B7F-8852-B2F6ABB53CD7}" sibTransId="{B029A4B4-9013-4D91-AFA3-C0E1C7C3CF4A}"/>
    <dgm:cxn modelId="{976666EB-140C-4CC7-A26B-487588746043}" srcId="{A598CEAF-EB8B-42AC-97A3-D0E6F4400CD8}" destId="{EE68281E-E95C-46F0-85E3-66FBA42160C6}" srcOrd="0" destOrd="0" parTransId="{64FD7B25-66D2-4417-827C-E6F337353BB0}" sibTransId="{FE807040-65E4-4184-9230-D662013AAF5F}"/>
    <dgm:cxn modelId="{B6B684F6-8610-4163-96E8-017D0396B1FD}" type="presOf" srcId="{7BC85BEE-3C41-450D-A20A-0F6EEC01149D}" destId="{DA5739B0-4838-4BF3-8305-1F83F707BFDB}" srcOrd="0" destOrd="0" presId="urn:microsoft.com/office/officeart/2005/8/layout/vList2"/>
    <dgm:cxn modelId="{49B4B7FF-6FD7-47CB-A970-F2D320CE01B8}" type="presOf" srcId="{A598CEAF-EB8B-42AC-97A3-D0E6F4400CD8}" destId="{E73159CF-9972-4722-967A-E299FCEEE33D}" srcOrd="0" destOrd="0" presId="urn:microsoft.com/office/officeart/2005/8/layout/vList2"/>
    <dgm:cxn modelId="{407CB862-DCC0-41B1-9E31-D4AEC622FF9A}" type="presParOf" srcId="{E73159CF-9972-4722-967A-E299FCEEE33D}" destId="{B152C1C6-756B-4CAA-B14A-8FBED108F5A5}" srcOrd="0" destOrd="0" presId="urn:microsoft.com/office/officeart/2005/8/layout/vList2"/>
    <dgm:cxn modelId="{AF29AB62-CE02-4941-B20F-B06CDE042744}" type="presParOf" srcId="{E73159CF-9972-4722-967A-E299FCEEE33D}" destId="{9EC9C38B-227E-4E87-88D4-953420CDD1FB}" srcOrd="1" destOrd="0" presId="urn:microsoft.com/office/officeart/2005/8/layout/vList2"/>
    <dgm:cxn modelId="{6CA05BE6-E6A1-43DD-9FF3-552A378B0A56}" type="presParOf" srcId="{E73159CF-9972-4722-967A-E299FCEEE33D}" destId="{741DE3A0-8C1B-44CD-B321-D134BB80B3FC}" srcOrd="2" destOrd="0" presId="urn:microsoft.com/office/officeart/2005/8/layout/vList2"/>
    <dgm:cxn modelId="{9B0C7ECA-E7DB-474B-AF5D-BE6CE496E9D3}" type="presParOf" srcId="{E73159CF-9972-4722-967A-E299FCEEE33D}" destId="{1A889581-A1CD-4202-AFEE-0593A6A3783B}" srcOrd="3" destOrd="0" presId="urn:microsoft.com/office/officeart/2005/8/layout/vList2"/>
    <dgm:cxn modelId="{1A68A226-6352-4C36-95DD-E3B3932F035A}" type="presParOf" srcId="{E73159CF-9972-4722-967A-E299FCEEE33D}" destId="{DA5739B0-4838-4BF3-8305-1F83F707BFDB}" srcOrd="4" destOrd="0" presId="urn:microsoft.com/office/officeart/2005/8/layout/vList2"/>
    <dgm:cxn modelId="{4F09EC96-0EB0-4B0D-9CFD-DACC3216E930}" type="presParOf" srcId="{E73159CF-9972-4722-967A-E299FCEEE33D}" destId="{06ACFAAC-F4AE-488D-A6DF-402783D197B3}"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3CE16E-A0CB-45D9-A45F-B7D26F0EAC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D8D14A-9365-49DE-B0C7-C401CC85D5A4}">
      <dgm:prSet/>
      <dgm:spPr/>
      <dgm:t>
        <a:bodyPr/>
        <a:lstStyle/>
        <a:p>
          <a:r>
            <a:rPr lang="en-GB"/>
            <a:t>Facility of guest service of Hilton brand</a:t>
          </a:r>
          <a:endParaRPr lang="en-US"/>
        </a:p>
      </dgm:t>
    </dgm:pt>
    <dgm:pt modelId="{4601C925-D4FA-4FFE-879C-60D352D8CCA3}" type="parTrans" cxnId="{A1680EEC-4E4E-4292-816D-EF1400A1A845}">
      <dgm:prSet/>
      <dgm:spPr/>
      <dgm:t>
        <a:bodyPr/>
        <a:lstStyle/>
        <a:p>
          <a:endParaRPr lang="en-US"/>
        </a:p>
      </dgm:t>
    </dgm:pt>
    <dgm:pt modelId="{0FAEF894-0ECC-4347-9948-4B4DDDA4F19E}" type="sibTrans" cxnId="{A1680EEC-4E4E-4292-816D-EF1400A1A845}">
      <dgm:prSet/>
      <dgm:spPr/>
      <dgm:t>
        <a:bodyPr/>
        <a:lstStyle/>
        <a:p>
          <a:endParaRPr lang="en-US"/>
        </a:p>
      </dgm:t>
    </dgm:pt>
    <dgm:pt modelId="{9B0673F6-B33C-482F-857B-094AF9927A64}">
      <dgm:prSet/>
      <dgm:spPr/>
      <dgm:t>
        <a:bodyPr/>
        <a:lstStyle/>
        <a:p>
          <a:r>
            <a:rPr lang="en-GB"/>
            <a:t>Importance from first touch   till end</a:t>
          </a:r>
          <a:endParaRPr lang="en-US"/>
        </a:p>
      </dgm:t>
    </dgm:pt>
    <dgm:pt modelId="{D1BFDDE9-7041-45DC-AF6B-FAB3FC4CBACF}" type="parTrans" cxnId="{D00675F4-5177-453C-BFDA-A6BF900145B0}">
      <dgm:prSet/>
      <dgm:spPr/>
      <dgm:t>
        <a:bodyPr/>
        <a:lstStyle/>
        <a:p>
          <a:endParaRPr lang="en-US"/>
        </a:p>
      </dgm:t>
    </dgm:pt>
    <dgm:pt modelId="{EF5F6056-BA86-4CCF-A849-7C9F04D6876D}" type="sibTrans" cxnId="{D00675F4-5177-453C-BFDA-A6BF900145B0}">
      <dgm:prSet/>
      <dgm:spPr/>
      <dgm:t>
        <a:bodyPr/>
        <a:lstStyle/>
        <a:p>
          <a:endParaRPr lang="en-US"/>
        </a:p>
      </dgm:t>
    </dgm:pt>
    <dgm:pt modelId="{BC50EFC3-47F0-4F3A-8E48-7FEBDAAEBE6F}">
      <dgm:prSet/>
      <dgm:spPr/>
      <dgm:t>
        <a:bodyPr/>
        <a:lstStyle/>
        <a:p>
          <a:r>
            <a:rPr lang="en-GB"/>
            <a:t>Give them incredible experience to over guest</a:t>
          </a:r>
          <a:endParaRPr lang="en-US"/>
        </a:p>
      </dgm:t>
    </dgm:pt>
    <dgm:pt modelId="{C4230BFC-5CC2-42C1-9409-B4C166B844F3}" type="parTrans" cxnId="{1BAA2E7D-4191-4ED4-9141-6153D4AA2768}">
      <dgm:prSet/>
      <dgm:spPr/>
      <dgm:t>
        <a:bodyPr/>
        <a:lstStyle/>
        <a:p>
          <a:endParaRPr lang="en-US"/>
        </a:p>
      </dgm:t>
    </dgm:pt>
    <dgm:pt modelId="{E0CFC771-9E72-40D1-9408-A11AD8F26794}" type="sibTrans" cxnId="{1BAA2E7D-4191-4ED4-9141-6153D4AA2768}">
      <dgm:prSet/>
      <dgm:spPr/>
      <dgm:t>
        <a:bodyPr/>
        <a:lstStyle/>
        <a:p>
          <a:endParaRPr lang="en-US"/>
        </a:p>
      </dgm:t>
    </dgm:pt>
    <dgm:pt modelId="{D4A75B00-BE03-4E2F-A741-796D7644FB5E}">
      <dgm:prSet/>
      <dgm:spPr/>
      <dgm:t>
        <a:bodyPr/>
        <a:lstStyle/>
        <a:p>
          <a:r>
            <a:rPr lang="en-GB"/>
            <a:t>Give smile to guest to come back </a:t>
          </a:r>
          <a:endParaRPr lang="en-US"/>
        </a:p>
      </dgm:t>
    </dgm:pt>
    <dgm:pt modelId="{4C298B5A-047D-497C-AA22-8EB994459141}" type="parTrans" cxnId="{479A3555-E935-4A09-8200-694E5497AE49}">
      <dgm:prSet/>
      <dgm:spPr/>
      <dgm:t>
        <a:bodyPr/>
        <a:lstStyle/>
        <a:p>
          <a:endParaRPr lang="en-US"/>
        </a:p>
      </dgm:t>
    </dgm:pt>
    <dgm:pt modelId="{9AE61DAA-1B08-47B0-BD18-BE70DCEFF9B9}" type="sibTrans" cxnId="{479A3555-E935-4A09-8200-694E5497AE49}">
      <dgm:prSet/>
      <dgm:spPr/>
      <dgm:t>
        <a:bodyPr/>
        <a:lstStyle/>
        <a:p>
          <a:endParaRPr lang="en-US"/>
        </a:p>
      </dgm:t>
    </dgm:pt>
    <dgm:pt modelId="{57F8101F-069A-425B-B7D9-192E9467F9C5}">
      <dgm:prSet/>
      <dgm:spPr/>
      <dgm:t>
        <a:bodyPr/>
        <a:lstStyle/>
        <a:p>
          <a:r>
            <a:rPr lang="en-GB"/>
            <a:t>There know importance of their job</a:t>
          </a:r>
          <a:endParaRPr lang="en-US"/>
        </a:p>
      </dgm:t>
    </dgm:pt>
    <dgm:pt modelId="{58ED9DA0-D7F2-46D8-A612-AFC463C4EADB}" type="parTrans" cxnId="{1BBF90D4-4D37-4265-BD57-F75BD7E59B17}">
      <dgm:prSet/>
      <dgm:spPr/>
      <dgm:t>
        <a:bodyPr/>
        <a:lstStyle/>
        <a:p>
          <a:endParaRPr lang="en-US"/>
        </a:p>
      </dgm:t>
    </dgm:pt>
    <dgm:pt modelId="{30DEF7E4-7590-44D3-B512-3A70D8DF2790}" type="sibTrans" cxnId="{1BBF90D4-4D37-4265-BD57-F75BD7E59B17}">
      <dgm:prSet/>
      <dgm:spPr/>
      <dgm:t>
        <a:bodyPr/>
        <a:lstStyle/>
        <a:p>
          <a:endParaRPr lang="en-US"/>
        </a:p>
      </dgm:t>
    </dgm:pt>
    <dgm:pt modelId="{07AC7A33-3144-4CD3-93F6-E3B4683E7BCB}" type="pres">
      <dgm:prSet presAssocID="{0B3CE16E-A0CB-45D9-A45F-B7D26F0EACE0}" presName="root" presStyleCnt="0">
        <dgm:presLayoutVars>
          <dgm:dir/>
          <dgm:resizeHandles val="exact"/>
        </dgm:presLayoutVars>
      </dgm:prSet>
      <dgm:spPr/>
    </dgm:pt>
    <dgm:pt modelId="{4F31B0D1-9DDD-4B9E-9594-3A0B4E5A2DEC}" type="pres">
      <dgm:prSet presAssocID="{D7D8D14A-9365-49DE-B0C7-C401CC85D5A4}" presName="compNode" presStyleCnt="0"/>
      <dgm:spPr/>
    </dgm:pt>
    <dgm:pt modelId="{B8D8453B-818E-4CCE-992D-67CFB8BE96F8}" type="pres">
      <dgm:prSet presAssocID="{D7D8D14A-9365-49DE-B0C7-C401CC85D5A4}" presName="bgRect" presStyleLbl="bgShp" presStyleIdx="0" presStyleCnt="5"/>
      <dgm:spPr/>
    </dgm:pt>
    <dgm:pt modelId="{11358110-1352-418C-8A23-42D1DB6564A3}" type="pres">
      <dgm:prSet presAssocID="{D7D8D14A-9365-49DE-B0C7-C401CC85D5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8B369DA5-0ABB-4997-8060-40FFA60F4D9D}" type="pres">
      <dgm:prSet presAssocID="{D7D8D14A-9365-49DE-B0C7-C401CC85D5A4}" presName="spaceRect" presStyleCnt="0"/>
      <dgm:spPr/>
    </dgm:pt>
    <dgm:pt modelId="{F6A3B1B8-7DA6-48DF-90A1-87C810D73D54}" type="pres">
      <dgm:prSet presAssocID="{D7D8D14A-9365-49DE-B0C7-C401CC85D5A4}" presName="parTx" presStyleLbl="revTx" presStyleIdx="0" presStyleCnt="5">
        <dgm:presLayoutVars>
          <dgm:chMax val="0"/>
          <dgm:chPref val="0"/>
        </dgm:presLayoutVars>
      </dgm:prSet>
      <dgm:spPr/>
    </dgm:pt>
    <dgm:pt modelId="{32D5F078-9DA7-45F2-82DB-FA231A559DF3}" type="pres">
      <dgm:prSet presAssocID="{0FAEF894-0ECC-4347-9948-4B4DDDA4F19E}" presName="sibTrans" presStyleCnt="0"/>
      <dgm:spPr/>
    </dgm:pt>
    <dgm:pt modelId="{D59C8167-A7ED-4D11-9588-127FB213A9D0}" type="pres">
      <dgm:prSet presAssocID="{9B0673F6-B33C-482F-857B-094AF9927A64}" presName="compNode" presStyleCnt="0"/>
      <dgm:spPr/>
    </dgm:pt>
    <dgm:pt modelId="{C0EAB7D5-00DC-48B3-904F-AC60AF75C95D}" type="pres">
      <dgm:prSet presAssocID="{9B0673F6-B33C-482F-857B-094AF9927A64}" presName="bgRect" presStyleLbl="bgShp" presStyleIdx="1" presStyleCnt="5"/>
      <dgm:spPr/>
    </dgm:pt>
    <dgm:pt modelId="{0E555154-C6DF-4994-8224-EC3667562B49}" type="pres">
      <dgm:prSet presAssocID="{9B0673F6-B33C-482F-857B-094AF9927A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5C897C-16B2-4F89-9341-E6A19A67D6E0}" type="pres">
      <dgm:prSet presAssocID="{9B0673F6-B33C-482F-857B-094AF9927A64}" presName="spaceRect" presStyleCnt="0"/>
      <dgm:spPr/>
    </dgm:pt>
    <dgm:pt modelId="{2AA7A12B-51B2-477A-B16E-B008A2F72FC9}" type="pres">
      <dgm:prSet presAssocID="{9B0673F6-B33C-482F-857B-094AF9927A64}" presName="parTx" presStyleLbl="revTx" presStyleIdx="1" presStyleCnt="5">
        <dgm:presLayoutVars>
          <dgm:chMax val="0"/>
          <dgm:chPref val="0"/>
        </dgm:presLayoutVars>
      </dgm:prSet>
      <dgm:spPr/>
    </dgm:pt>
    <dgm:pt modelId="{720A2661-B8FC-44E9-8C2C-7F3D6456AF7D}" type="pres">
      <dgm:prSet presAssocID="{EF5F6056-BA86-4CCF-A849-7C9F04D6876D}" presName="sibTrans" presStyleCnt="0"/>
      <dgm:spPr/>
    </dgm:pt>
    <dgm:pt modelId="{274BC446-E323-47AC-B861-33067529F855}" type="pres">
      <dgm:prSet presAssocID="{BC50EFC3-47F0-4F3A-8E48-7FEBDAAEBE6F}" presName="compNode" presStyleCnt="0"/>
      <dgm:spPr/>
    </dgm:pt>
    <dgm:pt modelId="{ABE0C7DD-BD1D-49B1-A2B3-E8923CB9BD99}" type="pres">
      <dgm:prSet presAssocID="{BC50EFC3-47F0-4F3A-8E48-7FEBDAAEBE6F}" presName="bgRect" presStyleLbl="bgShp" presStyleIdx="2" presStyleCnt="5"/>
      <dgm:spPr/>
    </dgm:pt>
    <dgm:pt modelId="{0FC97DF8-C980-4B79-B283-B41963430353}" type="pres">
      <dgm:prSet presAssocID="{BC50EFC3-47F0-4F3A-8E48-7FEBDAAEBE6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0B85D113-244E-4351-A115-A50DBDAB93AA}" type="pres">
      <dgm:prSet presAssocID="{BC50EFC3-47F0-4F3A-8E48-7FEBDAAEBE6F}" presName="spaceRect" presStyleCnt="0"/>
      <dgm:spPr/>
    </dgm:pt>
    <dgm:pt modelId="{4EB07820-324E-416F-BD4E-FD946A11D676}" type="pres">
      <dgm:prSet presAssocID="{BC50EFC3-47F0-4F3A-8E48-7FEBDAAEBE6F}" presName="parTx" presStyleLbl="revTx" presStyleIdx="2" presStyleCnt="5">
        <dgm:presLayoutVars>
          <dgm:chMax val="0"/>
          <dgm:chPref val="0"/>
        </dgm:presLayoutVars>
      </dgm:prSet>
      <dgm:spPr/>
    </dgm:pt>
    <dgm:pt modelId="{166CA04B-1DD5-406F-B1CD-7F3677311646}" type="pres">
      <dgm:prSet presAssocID="{E0CFC771-9E72-40D1-9408-A11AD8F26794}" presName="sibTrans" presStyleCnt="0"/>
      <dgm:spPr/>
    </dgm:pt>
    <dgm:pt modelId="{3D3255D3-1873-4A6A-9A27-0CBE1725561D}" type="pres">
      <dgm:prSet presAssocID="{D4A75B00-BE03-4E2F-A741-796D7644FB5E}" presName="compNode" presStyleCnt="0"/>
      <dgm:spPr/>
    </dgm:pt>
    <dgm:pt modelId="{2749F8E0-4DE6-401A-8D52-26DD057A0D43}" type="pres">
      <dgm:prSet presAssocID="{D4A75B00-BE03-4E2F-A741-796D7644FB5E}" presName="bgRect" presStyleLbl="bgShp" presStyleIdx="3" presStyleCnt="5"/>
      <dgm:spPr/>
    </dgm:pt>
    <dgm:pt modelId="{17B2B77F-BE2C-4504-AEAA-F0716D03B51A}" type="pres">
      <dgm:prSet presAssocID="{D4A75B00-BE03-4E2F-A741-796D7644FB5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king Face with No Fill"/>
        </a:ext>
      </dgm:extLst>
    </dgm:pt>
    <dgm:pt modelId="{37D27EF4-286E-47E1-AFFE-64A812C03CF0}" type="pres">
      <dgm:prSet presAssocID="{D4A75B00-BE03-4E2F-A741-796D7644FB5E}" presName="spaceRect" presStyleCnt="0"/>
      <dgm:spPr/>
    </dgm:pt>
    <dgm:pt modelId="{71A9D884-25E5-4880-9F71-39712C83EB19}" type="pres">
      <dgm:prSet presAssocID="{D4A75B00-BE03-4E2F-A741-796D7644FB5E}" presName="parTx" presStyleLbl="revTx" presStyleIdx="3" presStyleCnt="5">
        <dgm:presLayoutVars>
          <dgm:chMax val="0"/>
          <dgm:chPref val="0"/>
        </dgm:presLayoutVars>
      </dgm:prSet>
      <dgm:spPr/>
    </dgm:pt>
    <dgm:pt modelId="{220D757E-4D84-4768-888D-6FEA1CE75DFA}" type="pres">
      <dgm:prSet presAssocID="{9AE61DAA-1B08-47B0-BD18-BE70DCEFF9B9}" presName="sibTrans" presStyleCnt="0"/>
      <dgm:spPr/>
    </dgm:pt>
    <dgm:pt modelId="{5392EBAE-239D-4650-AB49-893301401F76}" type="pres">
      <dgm:prSet presAssocID="{57F8101F-069A-425B-B7D9-192E9467F9C5}" presName="compNode" presStyleCnt="0"/>
      <dgm:spPr/>
    </dgm:pt>
    <dgm:pt modelId="{A58801D9-4BD3-4ABD-BFEF-40C289E6E54D}" type="pres">
      <dgm:prSet presAssocID="{57F8101F-069A-425B-B7D9-192E9467F9C5}" presName="bgRect" presStyleLbl="bgShp" presStyleIdx="4" presStyleCnt="5"/>
      <dgm:spPr/>
    </dgm:pt>
    <dgm:pt modelId="{1D5939E7-FBE3-4927-A603-0830360DDD65}" type="pres">
      <dgm:prSet presAssocID="{57F8101F-069A-425B-B7D9-192E9467F9C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18C02EBD-8D2A-4666-B3AE-5BF1A7697574}" type="pres">
      <dgm:prSet presAssocID="{57F8101F-069A-425B-B7D9-192E9467F9C5}" presName="spaceRect" presStyleCnt="0"/>
      <dgm:spPr/>
    </dgm:pt>
    <dgm:pt modelId="{AFFFC7ED-A568-4611-B376-10194574827E}" type="pres">
      <dgm:prSet presAssocID="{57F8101F-069A-425B-B7D9-192E9467F9C5}" presName="parTx" presStyleLbl="revTx" presStyleIdx="4" presStyleCnt="5">
        <dgm:presLayoutVars>
          <dgm:chMax val="0"/>
          <dgm:chPref val="0"/>
        </dgm:presLayoutVars>
      </dgm:prSet>
      <dgm:spPr/>
    </dgm:pt>
  </dgm:ptLst>
  <dgm:cxnLst>
    <dgm:cxn modelId="{3D191009-763E-4F8E-8341-4C061C8C6E11}" type="presOf" srcId="{BC50EFC3-47F0-4F3A-8E48-7FEBDAAEBE6F}" destId="{4EB07820-324E-416F-BD4E-FD946A11D676}" srcOrd="0" destOrd="0" presId="urn:microsoft.com/office/officeart/2018/2/layout/IconVerticalSolidList"/>
    <dgm:cxn modelId="{FF887E14-FED3-4AF9-A399-A9EF52A62B3C}" type="presOf" srcId="{D7D8D14A-9365-49DE-B0C7-C401CC85D5A4}" destId="{F6A3B1B8-7DA6-48DF-90A1-87C810D73D54}" srcOrd="0" destOrd="0" presId="urn:microsoft.com/office/officeart/2018/2/layout/IconVerticalSolidList"/>
    <dgm:cxn modelId="{31BDC71F-7FD1-4C84-9833-54D040DF91AC}" type="presOf" srcId="{57F8101F-069A-425B-B7D9-192E9467F9C5}" destId="{AFFFC7ED-A568-4611-B376-10194574827E}" srcOrd="0" destOrd="0" presId="urn:microsoft.com/office/officeart/2018/2/layout/IconVerticalSolidList"/>
    <dgm:cxn modelId="{493C485C-A53B-487A-A146-1D1CA9DEB4A5}" type="presOf" srcId="{0B3CE16E-A0CB-45D9-A45F-B7D26F0EACE0}" destId="{07AC7A33-3144-4CD3-93F6-E3B4683E7BCB}" srcOrd="0" destOrd="0" presId="urn:microsoft.com/office/officeart/2018/2/layout/IconVerticalSolidList"/>
    <dgm:cxn modelId="{479A3555-E935-4A09-8200-694E5497AE49}" srcId="{0B3CE16E-A0CB-45D9-A45F-B7D26F0EACE0}" destId="{D4A75B00-BE03-4E2F-A741-796D7644FB5E}" srcOrd="3" destOrd="0" parTransId="{4C298B5A-047D-497C-AA22-8EB994459141}" sibTransId="{9AE61DAA-1B08-47B0-BD18-BE70DCEFF9B9}"/>
    <dgm:cxn modelId="{1BAA2E7D-4191-4ED4-9141-6153D4AA2768}" srcId="{0B3CE16E-A0CB-45D9-A45F-B7D26F0EACE0}" destId="{BC50EFC3-47F0-4F3A-8E48-7FEBDAAEBE6F}" srcOrd="2" destOrd="0" parTransId="{C4230BFC-5CC2-42C1-9409-B4C166B844F3}" sibTransId="{E0CFC771-9E72-40D1-9408-A11AD8F26794}"/>
    <dgm:cxn modelId="{E9A522B4-7AD5-4DEB-A266-E84E1617049A}" type="presOf" srcId="{D4A75B00-BE03-4E2F-A741-796D7644FB5E}" destId="{71A9D884-25E5-4880-9F71-39712C83EB19}" srcOrd="0" destOrd="0" presId="urn:microsoft.com/office/officeart/2018/2/layout/IconVerticalSolidList"/>
    <dgm:cxn modelId="{1BBF90D4-4D37-4265-BD57-F75BD7E59B17}" srcId="{0B3CE16E-A0CB-45D9-A45F-B7D26F0EACE0}" destId="{57F8101F-069A-425B-B7D9-192E9467F9C5}" srcOrd="4" destOrd="0" parTransId="{58ED9DA0-D7F2-46D8-A612-AFC463C4EADB}" sibTransId="{30DEF7E4-7590-44D3-B512-3A70D8DF2790}"/>
    <dgm:cxn modelId="{A1680EEC-4E4E-4292-816D-EF1400A1A845}" srcId="{0B3CE16E-A0CB-45D9-A45F-B7D26F0EACE0}" destId="{D7D8D14A-9365-49DE-B0C7-C401CC85D5A4}" srcOrd="0" destOrd="0" parTransId="{4601C925-D4FA-4FFE-879C-60D352D8CCA3}" sibTransId="{0FAEF894-0ECC-4347-9948-4B4DDDA4F19E}"/>
    <dgm:cxn modelId="{6A92EEED-30B2-4BD0-8039-9E7B8CFBB451}" type="presOf" srcId="{9B0673F6-B33C-482F-857B-094AF9927A64}" destId="{2AA7A12B-51B2-477A-B16E-B008A2F72FC9}" srcOrd="0" destOrd="0" presId="urn:microsoft.com/office/officeart/2018/2/layout/IconVerticalSolidList"/>
    <dgm:cxn modelId="{D00675F4-5177-453C-BFDA-A6BF900145B0}" srcId="{0B3CE16E-A0CB-45D9-A45F-B7D26F0EACE0}" destId="{9B0673F6-B33C-482F-857B-094AF9927A64}" srcOrd="1" destOrd="0" parTransId="{D1BFDDE9-7041-45DC-AF6B-FAB3FC4CBACF}" sibTransId="{EF5F6056-BA86-4CCF-A849-7C9F04D6876D}"/>
    <dgm:cxn modelId="{E7B133FA-1976-4E92-90B9-2ADE0265F7DE}" type="presParOf" srcId="{07AC7A33-3144-4CD3-93F6-E3B4683E7BCB}" destId="{4F31B0D1-9DDD-4B9E-9594-3A0B4E5A2DEC}" srcOrd="0" destOrd="0" presId="urn:microsoft.com/office/officeart/2018/2/layout/IconVerticalSolidList"/>
    <dgm:cxn modelId="{38731A25-9084-4902-9A61-9F2DC3E9326C}" type="presParOf" srcId="{4F31B0D1-9DDD-4B9E-9594-3A0B4E5A2DEC}" destId="{B8D8453B-818E-4CCE-992D-67CFB8BE96F8}" srcOrd="0" destOrd="0" presId="urn:microsoft.com/office/officeart/2018/2/layout/IconVerticalSolidList"/>
    <dgm:cxn modelId="{87FA8F21-48CA-4829-B76B-371DF5769319}" type="presParOf" srcId="{4F31B0D1-9DDD-4B9E-9594-3A0B4E5A2DEC}" destId="{11358110-1352-418C-8A23-42D1DB6564A3}" srcOrd="1" destOrd="0" presId="urn:microsoft.com/office/officeart/2018/2/layout/IconVerticalSolidList"/>
    <dgm:cxn modelId="{42BFFA97-DEBB-485D-859A-75E51502EFC3}" type="presParOf" srcId="{4F31B0D1-9DDD-4B9E-9594-3A0B4E5A2DEC}" destId="{8B369DA5-0ABB-4997-8060-40FFA60F4D9D}" srcOrd="2" destOrd="0" presId="urn:microsoft.com/office/officeart/2018/2/layout/IconVerticalSolidList"/>
    <dgm:cxn modelId="{C2290E40-9E80-4183-8774-F7B61D1D7FD6}" type="presParOf" srcId="{4F31B0D1-9DDD-4B9E-9594-3A0B4E5A2DEC}" destId="{F6A3B1B8-7DA6-48DF-90A1-87C810D73D54}" srcOrd="3" destOrd="0" presId="urn:microsoft.com/office/officeart/2018/2/layout/IconVerticalSolidList"/>
    <dgm:cxn modelId="{41629F82-3265-4D12-B45D-4B6350EC01AD}" type="presParOf" srcId="{07AC7A33-3144-4CD3-93F6-E3B4683E7BCB}" destId="{32D5F078-9DA7-45F2-82DB-FA231A559DF3}" srcOrd="1" destOrd="0" presId="urn:microsoft.com/office/officeart/2018/2/layout/IconVerticalSolidList"/>
    <dgm:cxn modelId="{A2C66C37-A6F8-4514-ABBE-0FAAEED1963C}" type="presParOf" srcId="{07AC7A33-3144-4CD3-93F6-E3B4683E7BCB}" destId="{D59C8167-A7ED-4D11-9588-127FB213A9D0}" srcOrd="2" destOrd="0" presId="urn:microsoft.com/office/officeart/2018/2/layout/IconVerticalSolidList"/>
    <dgm:cxn modelId="{3383BE75-4722-4AD9-B0E7-0359F32A6049}" type="presParOf" srcId="{D59C8167-A7ED-4D11-9588-127FB213A9D0}" destId="{C0EAB7D5-00DC-48B3-904F-AC60AF75C95D}" srcOrd="0" destOrd="0" presId="urn:microsoft.com/office/officeart/2018/2/layout/IconVerticalSolidList"/>
    <dgm:cxn modelId="{E6BDFDEB-6EB8-4CE2-AE97-78D87D195538}" type="presParOf" srcId="{D59C8167-A7ED-4D11-9588-127FB213A9D0}" destId="{0E555154-C6DF-4994-8224-EC3667562B49}" srcOrd="1" destOrd="0" presId="urn:microsoft.com/office/officeart/2018/2/layout/IconVerticalSolidList"/>
    <dgm:cxn modelId="{9CB1295A-3B26-4BE2-8549-8289B4D719C3}" type="presParOf" srcId="{D59C8167-A7ED-4D11-9588-127FB213A9D0}" destId="{F65C897C-16B2-4F89-9341-E6A19A67D6E0}" srcOrd="2" destOrd="0" presId="urn:microsoft.com/office/officeart/2018/2/layout/IconVerticalSolidList"/>
    <dgm:cxn modelId="{2390EE95-E8A5-4049-A5CD-358C3D591702}" type="presParOf" srcId="{D59C8167-A7ED-4D11-9588-127FB213A9D0}" destId="{2AA7A12B-51B2-477A-B16E-B008A2F72FC9}" srcOrd="3" destOrd="0" presId="urn:microsoft.com/office/officeart/2018/2/layout/IconVerticalSolidList"/>
    <dgm:cxn modelId="{DC9849CD-1406-4C20-92BB-2B8D68A32FB0}" type="presParOf" srcId="{07AC7A33-3144-4CD3-93F6-E3B4683E7BCB}" destId="{720A2661-B8FC-44E9-8C2C-7F3D6456AF7D}" srcOrd="3" destOrd="0" presId="urn:microsoft.com/office/officeart/2018/2/layout/IconVerticalSolidList"/>
    <dgm:cxn modelId="{6184E6E0-16BC-487B-A729-E9205E19C329}" type="presParOf" srcId="{07AC7A33-3144-4CD3-93F6-E3B4683E7BCB}" destId="{274BC446-E323-47AC-B861-33067529F855}" srcOrd="4" destOrd="0" presId="urn:microsoft.com/office/officeart/2018/2/layout/IconVerticalSolidList"/>
    <dgm:cxn modelId="{B60E15BF-2322-46DF-A91E-928D86740206}" type="presParOf" srcId="{274BC446-E323-47AC-B861-33067529F855}" destId="{ABE0C7DD-BD1D-49B1-A2B3-E8923CB9BD99}" srcOrd="0" destOrd="0" presId="urn:microsoft.com/office/officeart/2018/2/layout/IconVerticalSolidList"/>
    <dgm:cxn modelId="{516E1BD3-AF9D-4D69-AEC8-25A561C1E442}" type="presParOf" srcId="{274BC446-E323-47AC-B861-33067529F855}" destId="{0FC97DF8-C980-4B79-B283-B41963430353}" srcOrd="1" destOrd="0" presId="urn:microsoft.com/office/officeart/2018/2/layout/IconVerticalSolidList"/>
    <dgm:cxn modelId="{B3CDB4D9-518D-4230-A4D1-13156151EAA1}" type="presParOf" srcId="{274BC446-E323-47AC-B861-33067529F855}" destId="{0B85D113-244E-4351-A115-A50DBDAB93AA}" srcOrd="2" destOrd="0" presId="urn:microsoft.com/office/officeart/2018/2/layout/IconVerticalSolidList"/>
    <dgm:cxn modelId="{5BBB349E-9406-4C43-BAF3-17A2A8F146D8}" type="presParOf" srcId="{274BC446-E323-47AC-B861-33067529F855}" destId="{4EB07820-324E-416F-BD4E-FD946A11D676}" srcOrd="3" destOrd="0" presId="urn:microsoft.com/office/officeart/2018/2/layout/IconVerticalSolidList"/>
    <dgm:cxn modelId="{46764302-F8C0-4959-83AA-78A60003591E}" type="presParOf" srcId="{07AC7A33-3144-4CD3-93F6-E3B4683E7BCB}" destId="{166CA04B-1DD5-406F-B1CD-7F3677311646}" srcOrd="5" destOrd="0" presId="urn:microsoft.com/office/officeart/2018/2/layout/IconVerticalSolidList"/>
    <dgm:cxn modelId="{5E87098C-504E-4D16-B8A5-F1A304B7B9C7}" type="presParOf" srcId="{07AC7A33-3144-4CD3-93F6-E3B4683E7BCB}" destId="{3D3255D3-1873-4A6A-9A27-0CBE1725561D}" srcOrd="6" destOrd="0" presId="urn:microsoft.com/office/officeart/2018/2/layout/IconVerticalSolidList"/>
    <dgm:cxn modelId="{0E4BF965-CB87-4560-A85E-A36C3AE3BDCC}" type="presParOf" srcId="{3D3255D3-1873-4A6A-9A27-0CBE1725561D}" destId="{2749F8E0-4DE6-401A-8D52-26DD057A0D43}" srcOrd="0" destOrd="0" presId="urn:microsoft.com/office/officeart/2018/2/layout/IconVerticalSolidList"/>
    <dgm:cxn modelId="{773E2594-3164-4699-B8D6-5222C741BE23}" type="presParOf" srcId="{3D3255D3-1873-4A6A-9A27-0CBE1725561D}" destId="{17B2B77F-BE2C-4504-AEAA-F0716D03B51A}" srcOrd="1" destOrd="0" presId="urn:microsoft.com/office/officeart/2018/2/layout/IconVerticalSolidList"/>
    <dgm:cxn modelId="{482C4FF4-EC95-451A-9991-E11BC52051C3}" type="presParOf" srcId="{3D3255D3-1873-4A6A-9A27-0CBE1725561D}" destId="{37D27EF4-286E-47E1-AFFE-64A812C03CF0}" srcOrd="2" destOrd="0" presId="urn:microsoft.com/office/officeart/2018/2/layout/IconVerticalSolidList"/>
    <dgm:cxn modelId="{6FB49CEC-DB6C-4618-A5AB-BD4599681A8C}" type="presParOf" srcId="{3D3255D3-1873-4A6A-9A27-0CBE1725561D}" destId="{71A9D884-25E5-4880-9F71-39712C83EB19}" srcOrd="3" destOrd="0" presId="urn:microsoft.com/office/officeart/2018/2/layout/IconVerticalSolidList"/>
    <dgm:cxn modelId="{321B2DD2-89F6-4BD6-A792-C3331977DFBB}" type="presParOf" srcId="{07AC7A33-3144-4CD3-93F6-E3B4683E7BCB}" destId="{220D757E-4D84-4768-888D-6FEA1CE75DFA}" srcOrd="7" destOrd="0" presId="urn:microsoft.com/office/officeart/2018/2/layout/IconVerticalSolidList"/>
    <dgm:cxn modelId="{40C59532-85F2-40AA-AA02-1DAD7D50BD92}" type="presParOf" srcId="{07AC7A33-3144-4CD3-93F6-E3B4683E7BCB}" destId="{5392EBAE-239D-4650-AB49-893301401F76}" srcOrd="8" destOrd="0" presId="urn:microsoft.com/office/officeart/2018/2/layout/IconVerticalSolidList"/>
    <dgm:cxn modelId="{11968AB0-9088-4BA0-AECD-63F248C17FAF}" type="presParOf" srcId="{5392EBAE-239D-4650-AB49-893301401F76}" destId="{A58801D9-4BD3-4ABD-BFEF-40C289E6E54D}" srcOrd="0" destOrd="0" presId="urn:microsoft.com/office/officeart/2018/2/layout/IconVerticalSolidList"/>
    <dgm:cxn modelId="{CDDAEC0E-D8E9-4BEA-888A-93FAD6073A5D}" type="presParOf" srcId="{5392EBAE-239D-4650-AB49-893301401F76}" destId="{1D5939E7-FBE3-4927-A603-0830360DDD65}" srcOrd="1" destOrd="0" presId="urn:microsoft.com/office/officeart/2018/2/layout/IconVerticalSolidList"/>
    <dgm:cxn modelId="{40609600-74A9-4678-8AAD-D1F6CE946120}" type="presParOf" srcId="{5392EBAE-239D-4650-AB49-893301401F76}" destId="{18C02EBD-8D2A-4666-B3AE-5BF1A7697574}" srcOrd="2" destOrd="0" presId="urn:microsoft.com/office/officeart/2018/2/layout/IconVerticalSolidList"/>
    <dgm:cxn modelId="{C1E0E3A1-D30D-4CA4-919B-76FDA877A4AD}" type="presParOf" srcId="{5392EBAE-239D-4650-AB49-893301401F76}" destId="{AFFFC7ED-A568-4611-B376-10194574827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4E86EE-6C02-42C4-B4EC-3671DB4AB4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16D27A-F180-41C9-9E83-818CFB23FCDA}">
      <dgm:prSet/>
      <dgm:spPr/>
      <dgm:t>
        <a:bodyPr/>
        <a:lstStyle/>
        <a:p>
          <a:r>
            <a:rPr lang="en-GB"/>
            <a:t>How guest know about your hotel </a:t>
          </a:r>
          <a:endParaRPr lang="en-US"/>
        </a:p>
      </dgm:t>
    </dgm:pt>
    <dgm:pt modelId="{C7608D6E-3477-4ABF-A523-8DEAA01D716E}" type="parTrans" cxnId="{F6181814-1310-4C23-81D7-E4B5E71839E4}">
      <dgm:prSet/>
      <dgm:spPr/>
      <dgm:t>
        <a:bodyPr/>
        <a:lstStyle/>
        <a:p>
          <a:endParaRPr lang="en-US"/>
        </a:p>
      </dgm:t>
    </dgm:pt>
    <dgm:pt modelId="{5CFFB111-8AB9-4DF0-AC6F-50058A64EDB3}" type="sibTrans" cxnId="{F6181814-1310-4C23-81D7-E4B5E71839E4}">
      <dgm:prSet/>
      <dgm:spPr/>
      <dgm:t>
        <a:bodyPr/>
        <a:lstStyle/>
        <a:p>
          <a:endParaRPr lang="en-US"/>
        </a:p>
      </dgm:t>
    </dgm:pt>
    <dgm:pt modelId="{3C11145D-EE46-460A-A5FF-05CBA9CBE57E}">
      <dgm:prSet/>
      <dgm:spPr/>
      <dgm:t>
        <a:bodyPr/>
        <a:lstStyle/>
        <a:p>
          <a:r>
            <a:rPr lang="en-GB"/>
            <a:t>You have to look on importance of  what  your guest can find  about you. </a:t>
          </a:r>
          <a:endParaRPr lang="en-US"/>
        </a:p>
      </dgm:t>
    </dgm:pt>
    <dgm:pt modelId="{2D402C9D-184B-4D1B-9F9F-F2005E831CE2}" type="parTrans" cxnId="{073CFD9C-F065-43E7-8D66-DB9D57705407}">
      <dgm:prSet/>
      <dgm:spPr/>
      <dgm:t>
        <a:bodyPr/>
        <a:lstStyle/>
        <a:p>
          <a:endParaRPr lang="en-US"/>
        </a:p>
      </dgm:t>
    </dgm:pt>
    <dgm:pt modelId="{B6003E09-A32E-49FD-A5C4-8B4970866C7E}" type="sibTrans" cxnId="{073CFD9C-F065-43E7-8D66-DB9D57705407}">
      <dgm:prSet/>
      <dgm:spPr/>
      <dgm:t>
        <a:bodyPr/>
        <a:lstStyle/>
        <a:p>
          <a:endParaRPr lang="en-US"/>
        </a:p>
      </dgm:t>
    </dgm:pt>
    <dgm:pt modelId="{0CD1F145-79A6-4587-B3F6-8C92EC51B650}">
      <dgm:prSet/>
      <dgm:spPr/>
      <dgm:t>
        <a:bodyPr/>
        <a:lstStyle/>
        <a:p>
          <a:r>
            <a:rPr lang="en-GB"/>
            <a:t>There is always some respectation of lacarion  areal of hotel,, room  comfort and services, staff service and  clean respectation , wifi connection , comfort of bed, that  is basic.</a:t>
          </a:r>
          <a:endParaRPr lang="en-US"/>
        </a:p>
      </dgm:t>
    </dgm:pt>
    <dgm:pt modelId="{830BE88D-F6A0-45E1-8AF9-29219D0FCF72}" type="parTrans" cxnId="{85DF405E-BBDC-481A-B7DD-485D64DDF0E6}">
      <dgm:prSet/>
      <dgm:spPr/>
      <dgm:t>
        <a:bodyPr/>
        <a:lstStyle/>
        <a:p>
          <a:endParaRPr lang="en-US"/>
        </a:p>
      </dgm:t>
    </dgm:pt>
    <dgm:pt modelId="{B3BF2C51-358D-4166-A224-F7C18D6A8F82}" type="sibTrans" cxnId="{85DF405E-BBDC-481A-B7DD-485D64DDF0E6}">
      <dgm:prSet/>
      <dgm:spPr/>
      <dgm:t>
        <a:bodyPr/>
        <a:lstStyle/>
        <a:p>
          <a:endParaRPr lang="en-US"/>
        </a:p>
      </dgm:t>
    </dgm:pt>
    <dgm:pt modelId="{13C9B956-EC5E-4E7F-A05C-FFF3DD052DD5}">
      <dgm:prSet/>
      <dgm:spPr/>
      <dgm:t>
        <a:bodyPr/>
        <a:lstStyle/>
        <a:p>
          <a:r>
            <a:rPr lang="en-GB"/>
            <a:t>That  importance of marketing  market</a:t>
          </a:r>
          <a:endParaRPr lang="en-US"/>
        </a:p>
      </dgm:t>
    </dgm:pt>
    <dgm:pt modelId="{99B8B640-D51D-4AFA-A1FF-EEEA6E463D93}" type="parTrans" cxnId="{41665AE7-041B-41B6-9480-5E4C13123665}">
      <dgm:prSet/>
      <dgm:spPr/>
      <dgm:t>
        <a:bodyPr/>
        <a:lstStyle/>
        <a:p>
          <a:endParaRPr lang="en-US"/>
        </a:p>
      </dgm:t>
    </dgm:pt>
    <dgm:pt modelId="{A00007B7-BD51-421A-953C-FF9078DB078C}" type="sibTrans" cxnId="{41665AE7-041B-41B6-9480-5E4C13123665}">
      <dgm:prSet/>
      <dgm:spPr/>
      <dgm:t>
        <a:bodyPr/>
        <a:lstStyle/>
        <a:p>
          <a:endParaRPr lang="en-US"/>
        </a:p>
      </dgm:t>
    </dgm:pt>
    <dgm:pt modelId="{D4E8543B-01D4-4D24-9167-E573802D2671}">
      <dgm:prSet/>
      <dgm:spPr/>
      <dgm:t>
        <a:bodyPr/>
        <a:lstStyle/>
        <a:p>
          <a:r>
            <a:rPr lang="en-GB"/>
            <a:t>On  this days is big importance on social media , your rewaed , reputations you guest, platform of website  what you shoe about your hotel, That build up guest expectation you.)</a:t>
          </a:r>
          <a:endParaRPr lang="en-US"/>
        </a:p>
      </dgm:t>
    </dgm:pt>
    <dgm:pt modelId="{006454D1-7042-4889-8FBD-59442942F013}" type="parTrans" cxnId="{78D0EE6A-9D20-4FAC-82BE-55C59E7DB494}">
      <dgm:prSet/>
      <dgm:spPr/>
      <dgm:t>
        <a:bodyPr/>
        <a:lstStyle/>
        <a:p>
          <a:endParaRPr lang="en-US"/>
        </a:p>
      </dgm:t>
    </dgm:pt>
    <dgm:pt modelId="{9BA8DAE6-9B39-4E93-B213-4D715C84A7DF}" type="sibTrans" cxnId="{78D0EE6A-9D20-4FAC-82BE-55C59E7DB494}">
      <dgm:prSet/>
      <dgm:spPr/>
      <dgm:t>
        <a:bodyPr/>
        <a:lstStyle/>
        <a:p>
          <a:endParaRPr lang="en-US"/>
        </a:p>
      </dgm:t>
    </dgm:pt>
    <dgm:pt modelId="{CFBC1229-099C-4B8B-9A75-A86058F41A20}">
      <dgm:prSet/>
      <dgm:spPr/>
      <dgm:t>
        <a:bodyPr/>
        <a:lstStyle/>
        <a:p>
          <a:r>
            <a:rPr lang="en-GB"/>
            <a:t>(Cloudbeds,2023</a:t>
          </a:r>
          <a:endParaRPr lang="en-US"/>
        </a:p>
      </dgm:t>
    </dgm:pt>
    <dgm:pt modelId="{581AADA8-BE1E-4911-9E55-48A47269E654}" type="parTrans" cxnId="{00E1A779-189C-4576-9AE4-211B4C0736EC}">
      <dgm:prSet/>
      <dgm:spPr/>
      <dgm:t>
        <a:bodyPr/>
        <a:lstStyle/>
        <a:p>
          <a:endParaRPr lang="en-US"/>
        </a:p>
      </dgm:t>
    </dgm:pt>
    <dgm:pt modelId="{A6974ACE-462D-47E7-86C2-9C362ED6822E}" type="sibTrans" cxnId="{00E1A779-189C-4576-9AE4-211B4C0736EC}">
      <dgm:prSet/>
      <dgm:spPr/>
      <dgm:t>
        <a:bodyPr/>
        <a:lstStyle/>
        <a:p>
          <a:endParaRPr lang="en-US"/>
        </a:p>
      </dgm:t>
    </dgm:pt>
    <dgm:pt modelId="{AAEF2606-467A-4281-813A-89F8C4EC001A}" type="pres">
      <dgm:prSet presAssocID="{C04E86EE-6C02-42C4-B4EC-3671DB4AB4C6}" presName="root" presStyleCnt="0">
        <dgm:presLayoutVars>
          <dgm:dir/>
          <dgm:resizeHandles val="exact"/>
        </dgm:presLayoutVars>
      </dgm:prSet>
      <dgm:spPr/>
    </dgm:pt>
    <dgm:pt modelId="{2097C8A8-09E3-41D8-95E3-5D18A80F3774}" type="pres">
      <dgm:prSet presAssocID="{A116D27A-F180-41C9-9E83-818CFB23FCDA}" presName="compNode" presStyleCnt="0"/>
      <dgm:spPr/>
    </dgm:pt>
    <dgm:pt modelId="{AE286BB5-F642-4B8C-89FA-8DE219703825}" type="pres">
      <dgm:prSet presAssocID="{A116D27A-F180-41C9-9E83-818CFB23FCDA}" presName="bgRect" presStyleLbl="bgShp" presStyleIdx="0" presStyleCnt="6"/>
      <dgm:spPr/>
    </dgm:pt>
    <dgm:pt modelId="{8478041E-F362-4CD1-8288-0DC846D63553}" type="pres">
      <dgm:prSet presAssocID="{A116D27A-F180-41C9-9E83-818CFB23FCD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D7B5334F-5840-49B5-AB85-A288632B4109}" type="pres">
      <dgm:prSet presAssocID="{A116D27A-F180-41C9-9E83-818CFB23FCDA}" presName="spaceRect" presStyleCnt="0"/>
      <dgm:spPr/>
    </dgm:pt>
    <dgm:pt modelId="{01209D29-8565-44B2-87F1-7FEDE23BDA4A}" type="pres">
      <dgm:prSet presAssocID="{A116D27A-F180-41C9-9E83-818CFB23FCDA}" presName="parTx" presStyleLbl="revTx" presStyleIdx="0" presStyleCnt="6">
        <dgm:presLayoutVars>
          <dgm:chMax val="0"/>
          <dgm:chPref val="0"/>
        </dgm:presLayoutVars>
      </dgm:prSet>
      <dgm:spPr/>
    </dgm:pt>
    <dgm:pt modelId="{16B47BF8-AFFB-48D8-A63A-2D2133EC2566}" type="pres">
      <dgm:prSet presAssocID="{5CFFB111-8AB9-4DF0-AC6F-50058A64EDB3}" presName="sibTrans" presStyleCnt="0"/>
      <dgm:spPr/>
    </dgm:pt>
    <dgm:pt modelId="{47E5F674-2CCB-484B-B591-984E98C55CDC}" type="pres">
      <dgm:prSet presAssocID="{3C11145D-EE46-460A-A5FF-05CBA9CBE57E}" presName="compNode" presStyleCnt="0"/>
      <dgm:spPr/>
    </dgm:pt>
    <dgm:pt modelId="{87B0084A-E325-411D-B020-B4B37D20F913}" type="pres">
      <dgm:prSet presAssocID="{3C11145D-EE46-460A-A5FF-05CBA9CBE57E}" presName="bgRect" presStyleLbl="bgShp" presStyleIdx="1" presStyleCnt="6"/>
      <dgm:spPr/>
    </dgm:pt>
    <dgm:pt modelId="{9AE463D7-3F04-4C30-B937-DAD952EE9E82}" type="pres">
      <dgm:prSet presAssocID="{3C11145D-EE46-460A-A5FF-05CBA9CBE57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00BC5E5D-6FD9-41F9-9751-E231718404B8}" type="pres">
      <dgm:prSet presAssocID="{3C11145D-EE46-460A-A5FF-05CBA9CBE57E}" presName="spaceRect" presStyleCnt="0"/>
      <dgm:spPr/>
    </dgm:pt>
    <dgm:pt modelId="{A3BD9C5B-2E7C-42EB-871A-0B5CF9AF975B}" type="pres">
      <dgm:prSet presAssocID="{3C11145D-EE46-460A-A5FF-05CBA9CBE57E}" presName="parTx" presStyleLbl="revTx" presStyleIdx="1" presStyleCnt="6">
        <dgm:presLayoutVars>
          <dgm:chMax val="0"/>
          <dgm:chPref val="0"/>
        </dgm:presLayoutVars>
      </dgm:prSet>
      <dgm:spPr/>
    </dgm:pt>
    <dgm:pt modelId="{C93EE240-1C96-43BD-B212-A2937F980D52}" type="pres">
      <dgm:prSet presAssocID="{B6003E09-A32E-49FD-A5C4-8B4970866C7E}" presName="sibTrans" presStyleCnt="0"/>
      <dgm:spPr/>
    </dgm:pt>
    <dgm:pt modelId="{9CCCF2CF-BD40-422E-9DED-D875F3E55B7A}" type="pres">
      <dgm:prSet presAssocID="{0CD1F145-79A6-4587-B3F6-8C92EC51B650}" presName="compNode" presStyleCnt="0"/>
      <dgm:spPr/>
    </dgm:pt>
    <dgm:pt modelId="{F89E469A-B41B-4C4C-A610-1E536FBCFC14}" type="pres">
      <dgm:prSet presAssocID="{0CD1F145-79A6-4587-B3F6-8C92EC51B650}" presName="bgRect" presStyleLbl="bgShp" presStyleIdx="2" presStyleCnt="6"/>
      <dgm:spPr/>
    </dgm:pt>
    <dgm:pt modelId="{EAE7FF67-E20B-48F3-AB75-FC609F6643F4}" type="pres">
      <dgm:prSet presAssocID="{0CD1F145-79A6-4587-B3F6-8C92EC51B65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a:ext>
      </dgm:extLst>
    </dgm:pt>
    <dgm:pt modelId="{6DF94DA9-9689-4829-8CF7-2D5FC56DC9E7}" type="pres">
      <dgm:prSet presAssocID="{0CD1F145-79A6-4587-B3F6-8C92EC51B650}" presName="spaceRect" presStyleCnt="0"/>
      <dgm:spPr/>
    </dgm:pt>
    <dgm:pt modelId="{3FAE4224-8347-4EF0-A483-76A3B8581143}" type="pres">
      <dgm:prSet presAssocID="{0CD1F145-79A6-4587-B3F6-8C92EC51B650}" presName="parTx" presStyleLbl="revTx" presStyleIdx="2" presStyleCnt="6">
        <dgm:presLayoutVars>
          <dgm:chMax val="0"/>
          <dgm:chPref val="0"/>
        </dgm:presLayoutVars>
      </dgm:prSet>
      <dgm:spPr/>
    </dgm:pt>
    <dgm:pt modelId="{52C5AD55-38B0-4824-B9AC-73759760670E}" type="pres">
      <dgm:prSet presAssocID="{B3BF2C51-358D-4166-A224-F7C18D6A8F82}" presName="sibTrans" presStyleCnt="0"/>
      <dgm:spPr/>
    </dgm:pt>
    <dgm:pt modelId="{B316EF89-4CAD-4612-BCFE-3DE67434706C}" type="pres">
      <dgm:prSet presAssocID="{13C9B956-EC5E-4E7F-A05C-FFF3DD052DD5}" presName="compNode" presStyleCnt="0"/>
      <dgm:spPr/>
    </dgm:pt>
    <dgm:pt modelId="{9157BB8F-A325-41B5-91E9-AA92ECE07E5A}" type="pres">
      <dgm:prSet presAssocID="{13C9B956-EC5E-4E7F-A05C-FFF3DD052DD5}" presName="bgRect" presStyleLbl="bgShp" presStyleIdx="3" presStyleCnt="6"/>
      <dgm:spPr/>
    </dgm:pt>
    <dgm:pt modelId="{E9DBD3CA-864F-4ECF-A01F-8FDA7EDD5743}" type="pres">
      <dgm:prSet presAssocID="{13C9B956-EC5E-4E7F-A05C-FFF3DD052DD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0466195-1C67-453D-A3C8-969355E808E1}" type="pres">
      <dgm:prSet presAssocID="{13C9B956-EC5E-4E7F-A05C-FFF3DD052DD5}" presName="spaceRect" presStyleCnt="0"/>
      <dgm:spPr/>
    </dgm:pt>
    <dgm:pt modelId="{06A8EAFD-5CED-4316-98E1-609E361AAF38}" type="pres">
      <dgm:prSet presAssocID="{13C9B956-EC5E-4E7F-A05C-FFF3DD052DD5}" presName="parTx" presStyleLbl="revTx" presStyleIdx="3" presStyleCnt="6">
        <dgm:presLayoutVars>
          <dgm:chMax val="0"/>
          <dgm:chPref val="0"/>
        </dgm:presLayoutVars>
      </dgm:prSet>
      <dgm:spPr/>
    </dgm:pt>
    <dgm:pt modelId="{32BFE463-ED49-45C3-9621-DCBE89FD8E82}" type="pres">
      <dgm:prSet presAssocID="{A00007B7-BD51-421A-953C-FF9078DB078C}" presName="sibTrans" presStyleCnt="0"/>
      <dgm:spPr/>
    </dgm:pt>
    <dgm:pt modelId="{5FDF86A7-6EB8-431E-A23F-97E893F39101}" type="pres">
      <dgm:prSet presAssocID="{D4E8543B-01D4-4D24-9167-E573802D2671}" presName="compNode" presStyleCnt="0"/>
      <dgm:spPr/>
    </dgm:pt>
    <dgm:pt modelId="{544EA0DE-9AAC-4AB0-A7B9-23B542D79FD5}" type="pres">
      <dgm:prSet presAssocID="{D4E8543B-01D4-4D24-9167-E573802D2671}" presName="bgRect" presStyleLbl="bgShp" presStyleIdx="4" presStyleCnt="6"/>
      <dgm:spPr/>
    </dgm:pt>
    <dgm:pt modelId="{D8B844F7-CDAA-4797-9477-5DCFEA9A0107}" type="pres">
      <dgm:prSet presAssocID="{D4E8543B-01D4-4D24-9167-E573802D267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e"/>
        </a:ext>
      </dgm:extLst>
    </dgm:pt>
    <dgm:pt modelId="{EFEC033A-DD09-483B-9E4A-E084DDA4A52A}" type="pres">
      <dgm:prSet presAssocID="{D4E8543B-01D4-4D24-9167-E573802D2671}" presName="spaceRect" presStyleCnt="0"/>
      <dgm:spPr/>
    </dgm:pt>
    <dgm:pt modelId="{F1D70282-0C83-4BCD-AF28-A25DF22187C7}" type="pres">
      <dgm:prSet presAssocID="{D4E8543B-01D4-4D24-9167-E573802D2671}" presName="parTx" presStyleLbl="revTx" presStyleIdx="4" presStyleCnt="6">
        <dgm:presLayoutVars>
          <dgm:chMax val="0"/>
          <dgm:chPref val="0"/>
        </dgm:presLayoutVars>
      </dgm:prSet>
      <dgm:spPr/>
    </dgm:pt>
    <dgm:pt modelId="{370F61AF-5ACA-4411-832D-B08874A37569}" type="pres">
      <dgm:prSet presAssocID="{9BA8DAE6-9B39-4E93-B213-4D715C84A7DF}" presName="sibTrans" presStyleCnt="0"/>
      <dgm:spPr/>
    </dgm:pt>
    <dgm:pt modelId="{D263953A-EEDE-452B-BD63-F8EA51B8D4F4}" type="pres">
      <dgm:prSet presAssocID="{CFBC1229-099C-4B8B-9A75-A86058F41A20}" presName="compNode" presStyleCnt="0"/>
      <dgm:spPr/>
    </dgm:pt>
    <dgm:pt modelId="{0FB114B5-0604-46BB-87F9-A1CB11D948DE}" type="pres">
      <dgm:prSet presAssocID="{CFBC1229-099C-4B8B-9A75-A86058F41A20}" presName="bgRect" presStyleLbl="bgShp" presStyleIdx="5" presStyleCnt="6"/>
      <dgm:spPr/>
    </dgm:pt>
    <dgm:pt modelId="{2B3E562B-716B-4E37-A231-FA85210E93AD}" type="pres">
      <dgm:prSet presAssocID="{CFBC1229-099C-4B8B-9A75-A86058F41A2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ragon Dance"/>
        </a:ext>
      </dgm:extLst>
    </dgm:pt>
    <dgm:pt modelId="{4FB44FB2-9115-43F6-A52B-B68A3BD66598}" type="pres">
      <dgm:prSet presAssocID="{CFBC1229-099C-4B8B-9A75-A86058F41A20}" presName="spaceRect" presStyleCnt="0"/>
      <dgm:spPr/>
    </dgm:pt>
    <dgm:pt modelId="{B0B56D23-0862-4282-BFB5-C5BA92E0779D}" type="pres">
      <dgm:prSet presAssocID="{CFBC1229-099C-4B8B-9A75-A86058F41A20}" presName="parTx" presStyleLbl="revTx" presStyleIdx="5" presStyleCnt="6">
        <dgm:presLayoutVars>
          <dgm:chMax val="0"/>
          <dgm:chPref val="0"/>
        </dgm:presLayoutVars>
      </dgm:prSet>
      <dgm:spPr/>
    </dgm:pt>
  </dgm:ptLst>
  <dgm:cxnLst>
    <dgm:cxn modelId="{EB932E06-E0A6-4CDB-BD02-E79D43AC7732}" type="presOf" srcId="{A116D27A-F180-41C9-9E83-818CFB23FCDA}" destId="{01209D29-8565-44B2-87F1-7FEDE23BDA4A}" srcOrd="0" destOrd="0" presId="urn:microsoft.com/office/officeart/2018/2/layout/IconVerticalSolidList"/>
    <dgm:cxn modelId="{F6181814-1310-4C23-81D7-E4B5E71839E4}" srcId="{C04E86EE-6C02-42C4-B4EC-3671DB4AB4C6}" destId="{A116D27A-F180-41C9-9E83-818CFB23FCDA}" srcOrd="0" destOrd="0" parTransId="{C7608D6E-3477-4ABF-A523-8DEAA01D716E}" sibTransId="{5CFFB111-8AB9-4DF0-AC6F-50058A64EDB3}"/>
    <dgm:cxn modelId="{49F76C35-41B2-49B2-BC63-204B75C9A9DF}" type="presOf" srcId="{CFBC1229-099C-4B8B-9A75-A86058F41A20}" destId="{B0B56D23-0862-4282-BFB5-C5BA92E0779D}" srcOrd="0" destOrd="0" presId="urn:microsoft.com/office/officeart/2018/2/layout/IconVerticalSolidList"/>
    <dgm:cxn modelId="{8E744337-01B0-45B0-9B89-70F4EB3D0798}" type="presOf" srcId="{13C9B956-EC5E-4E7F-A05C-FFF3DD052DD5}" destId="{06A8EAFD-5CED-4316-98E1-609E361AAF38}" srcOrd="0" destOrd="0" presId="urn:microsoft.com/office/officeart/2018/2/layout/IconVerticalSolidList"/>
    <dgm:cxn modelId="{85DF405E-BBDC-481A-B7DD-485D64DDF0E6}" srcId="{C04E86EE-6C02-42C4-B4EC-3671DB4AB4C6}" destId="{0CD1F145-79A6-4587-B3F6-8C92EC51B650}" srcOrd="2" destOrd="0" parTransId="{830BE88D-F6A0-45E1-8AF9-29219D0FCF72}" sibTransId="{B3BF2C51-358D-4166-A224-F7C18D6A8F82}"/>
    <dgm:cxn modelId="{78D0EE6A-9D20-4FAC-82BE-55C59E7DB494}" srcId="{C04E86EE-6C02-42C4-B4EC-3671DB4AB4C6}" destId="{D4E8543B-01D4-4D24-9167-E573802D2671}" srcOrd="4" destOrd="0" parTransId="{006454D1-7042-4889-8FBD-59442942F013}" sibTransId="{9BA8DAE6-9B39-4E93-B213-4D715C84A7DF}"/>
    <dgm:cxn modelId="{2DFEE275-4DCA-498D-A565-1637F056E7BE}" type="presOf" srcId="{0CD1F145-79A6-4587-B3F6-8C92EC51B650}" destId="{3FAE4224-8347-4EF0-A483-76A3B8581143}" srcOrd="0" destOrd="0" presId="urn:microsoft.com/office/officeart/2018/2/layout/IconVerticalSolidList"/>
    <dgm:cxn modelId="{00E1A779-189C-4576-9AE4-211B4C0736EC}" srcId="{C04E86EE-6C02-42C4-B4EC-3671DB4AB4C6}" destId="{CFBC1229-099C-4B8B-9A75-A86058F41A20}" srcOrd="5" destOrd="0" parTransId="{581AADA8-BE1E-4911-9E55-48A47269E654}" sibTransId="{A6974ACE-462D-47E7-86C2-9C362ED6822E}"/>
    <dgm:cxn modelId="{1C7E077F-65D5-4921-AD87-CA5D53773328}" type="presOf" srcId="{C04E86EE-6C02-42C4-B4EC-3671DB4AB4C6}" destId="{AAEF2606-467A-4281-813A-89F8C4EC001A}" srcOrd="0" destOrd="0" presId="urn:microsoft.com/office/officeart/2018/2/layout/IconVerticalSolidList"/>
    <dgm:cxn modelId="{09C1AC83-5F1A-4C9E-98B1-8DDFCC4207CB}" type="presOf" srcId="{D4E8543B-01D4-4D24-9167-E573802D2671}" destId="{F1D70282-0C83-4BCD-AF28-A25DF22187C7}" srcOrd="0" destOrd="0" presId="urn:microsoft.com/office/officeart/2018/2/layout/IconVerticalSolidList"/>
    <dgm:cxn modelId="{073CFD9C-F065-43E7-8D66-DB9D57705407}" srcId="{C04E86EE-6C02-42C4-B4EC-3671DB4AB4C6}" destId="{3C11145D-EE46-460A-A5FF-05CBA9CBE57E}" srcOrd="1" destOrd="0" parTransId="{2D402C9D-184B-4D1B-9F9F-F2005E831CE2}" sibTransId="{B6003E09-A32E-49FD-A5C4-8B4970866C7E}"/>
    <dgm:cxn modelId="{41665AE7-041B-41B6-9480-5E4C13123665}" srcId="{C04E86EE-6C02-42C4-B4EC-3671DB4AB4C6}" destId="{13C9B956-EC5E-4E7F-A05C-FFF3DD052DD5}" srcOrd="3" destOrd="0" parTransId="{99B8B640-D51D-4AFA-A1FF-EEEA6E463D93}" sibTransId="{A00007B7-BD51-421A-953C-FF9078DB078C}"/>
    <dgm:cxn modelId="{D749DAF4-9B15-4A7E-BBDF-EEDEAA5FCA78}" type="presOf" srcId="{3C11145D-EE46-460A-A5FF-05CBA9CBE57E}" destId="{A3BD9C5B-2E7C-42EB-871A-0B5CF9AF975B}" srcOrd="0" destOrd="0" presId="urn:microsoft.com/office/officeart/2018/2/layout/IconVerticalSolidList"/>
    <dgm:cxn modelId="{D2DEAF69-933E-46F4-9F14-2F4DA54A825A}" type="presParOf" srcId="{AAEF2606-467A-4281-813A-89F8C4EC001A}" destId="{2097C8A8-09E3-41D8-95E3-5D18A80F3774}" srcOrd="0" destOrd="0" presId="urn:microsoft.com/office/officeart/2018/2/layout/IconVerticalSolidList"/>
    <dgm:cxn modelId="{95ABCC69-4368-49DB-955D-2F0FE8E74FBC}" type="presParOf" srcId="{2097C8A8-09E3-41D8-95E3-5D18A80F3774}" destId="{AE286BB5-F642-4B8C-89FA-8DE219703825}" srcOrd="0" destOrd="0" presId="urn:microsoft.com/office/officeart/2018/2/layout/IconVerticalSolidList"/>
    <dgm:cxn modelId="{29E05FF5-D1E6-4FC2-9505-EDC9E91CBDEF}" type="presParOf" srcId="{2097C8A8-09E3-41D8-95E3-5D18A80F3774}" destId="{8478041E-F362-4CD1-8288-0DC846D63553}" srcOrd="1" destOrd="0" presId="urn:microsoft.com/office/officeart/2018/2/layout/IconVerticalSolidList"/>
    <dgm:cxn modelId="{C1207200-EFE9-40BD-BB5D-D2A2CD15227B}" type="presParOf" srcId="{2097C8A8-09E3-41D8-95E3-5D18A80F3774}" destId="{D7B5334F-5840-49B5-AB85-A288632B4109}" srcOrd="2" destOrd="0" presId="urn:microsoft.com/office/officeart/2018/2/layout/IconVerticalSolidList"/>
    <dgm:cxn modelId="{CABAC903-71F9-4AF0-B753-6C8F47F45EDC}" type="presParOf" srcId="{2097C8A8-09E3-41D8-95E3-5D18A80F3774}" destId="{01209D29-8565-44B2-87F1-7FEDE23BDA4A}" srcOrd="3" destOrd="0" presId="urn:microsoft.com/office/officeart/2018/2/layout/IconVerticalSolidList"/>
    <dgm:cxn modelId="{C9AEFCDD-5F3F-4942-AF84-40392ABA06DE}" type="presParOf" srcId="{AAEF2606-467A-4281-813A-89F8C4EC001A}" destId="{16B47BF8-AFFB-48D8-A63A-2D2133EC2566}" srcOrd="1" destOrd="0" presId="urn:microsoft.com/office/officeart/2018/2/layout/IconVerticalSolidList"/>
    <dgm:cxn modelId="{65844118-C5A2-4F56-AB22-818BBDF39CA9}" type="presParOf" srcId="{AAEF2606-467A-4281-813A-89F8C4EC001A}" destId="{47E5F674-2CCB-484B-B591-984E98C55CDC}" srcOrd="2" destOrd="0" presId="urn:microsoft.com/office/officeart/2018/2/layout/IconVerticalSolidList"/>
    <dgm:cxn modelId="{6117B743-3B65-45EA-BE13-0FAE39E02EBD}" type="presParOf" srcId="{47E5F674-2CCB-484B-B591-984E98C55CDC}" destId="{87B0084A-E325-411D-B020-B4B37D20F913}" srcOrd="0" destOrd="0" presId="urn:microsoft.com/office/officeart/2018/2/layout/IconVerticalSolidList"/>
    <dgm:cxn modelId="{5CC37498-7119-408F-849E-03026042A802}" type="presParOf" srcId="{47E5F674-2CCB-484B-B591-984E98C55CDC}" destId="{9AE463D7-3F04-4C30-B937-DAD952EE9E82}" srcOrd="1" destOrd="0" presId="urn:microsoft.com/office/officeart/2018/2/layout/IconVerticalSolidList"/>
    <dgm:cxn modelId="{18AE53C4-3258-4E58-AB2D-A487FD03D0B1}" type="presParOf" srcId="{47E5F674-2CCB-484B-B591-984E98C55CDC}" destId="{00BC5E5D-6FD9-41F9-9751-E231718404B8}" srcOrd="2" destOrd="0" presId="urn:microsoft.com/office/officeart/2018/2/layout/IconVerticalSolidList"/>
    <dgm:cxn modelId="{9A48287B-90F7-4E67-80C5-C6EB32485392}" type="presParOf" srcId="{47E5F674-2CCB-484B-B591-984E98C55CDC}" destId="{A3BD9C5B-2E7C-42EB-871A-0B5CF9AF975B}" srcOrd="3" destOrd="0" presId="urn:microsoft.com/office/officeart/2018/2/layout/IconVerticalSolidList"/>
    <dgm:cxn modelId="{98F1CEC3-9E35-451F-9E7A-039AE6E29152}" type="presParOf" srcId="{AAEF2606-467A-4281-813A-89F8C4EC001A}" destId="{C93EE240-1C96-43BD-B212-A2937F980D52}" srcOrd="3" destOrd="0" presId="urn:microsoft.com/office/officeart/2018/2/layout/IconVerticalSolidList"/>
    <dgm:cxn modelId="{03BCC273-F495-451E-8618-A2A23F8D992C}" type="presParOf" srcId="{AAEF2606-467A-4281-813A-89F8C4EC001A}" destId="{9CCCF2CF-BD40-422E-9DED-D875F3E55B7A}" srcOrd="4" destOrd="0" presId="urn:microsoft.com/office/officeart/2018/2/layout/IconVerticalSolidList"/>
    <dgm:cxn modelId="{B32BB561-3982-4DBC-BEF5-91AC6F48595D}" type="presParOf" srcId="{9CCCF2CF-BD40-422E-9DED-D875F3E55B7A}" destId="{F89E469A-B41B-4C4C-A610-1E536FBCFC14}" srcOrd="0" destOrd="0" presId="urn:microsoft.com/office/officeart/2018/2/layout/IconVerticalSolidList"/>
    <dgm:cxn modelId="{BD7761A6-818C-45B3-B776-8AD702F6F478}" type="presParOf" srcId="{9CCCF2CF-BD40-422E-9DED-D875F3E55B7A}" destId="{EAE7FF67-E20B-48F3-AB75-FC609F6643F4}" srcOrd="1" destOrd="0" presId="urn:microsoft.com/office/officeart/2018/2/layout/IconVerticalSolidList"/>
    <dgm:cxn modelId="{4570523E-444B-4BD1-B17D-C2FCA6E2F0AC}" type="presParOf" srcId="{9CCCF2CF-BD40-422E-9DED-D875F3E55B7A}" destId="{6DF94DA9-9689-4829-8CF7-2D5FC56DC9E7}" srcOrd="2" destOrd="0" presId="urn:microsoft.com/office/officeart/2018/2/layout/IconVerticalSolidList"/>
    <dgm:cxn modelId="{B79FE5C4-F808-48B1-9612-EE87F062468F}" type="presParOf" srcId="{9CCCF2CF-BD40-422E-9DED-D875F3E55B7A}" destId="{3FAE4224-8347-4EF0-A483-76A3B8581143}" srcOrd="3" destOrd="0" presId="urn:microsoft.com/office/officeart/2018/2/layout/IconVerticalSolidList"/>
    <dgm:cxn modelId="{16755633-003A-4B79-A4B4-FFE7C27B729F}" type="presParOf" srcId="{AAEF2606-467A-4281-813A-89F8C4EC001A}" destId="{52C5AD55-38B0-4824-B9AC-73759760670E}" srcOrd="5" destOrd="0" presId="urn:microsoft.com/office/officeart/2018/2/layout/IconVerticalSolidList"/>
    <dgm:cxn modelId="{F1987726-0560-4E94-8BA3-E82D176CFF85}" type="presParOf" srcId="{AAEF2606-467A-4281-813A-89F8C4EC001A}" destId="{B316EF89-4CAD-4612-BCFE-3DE67434706C}" srcOrd="6" destOrd="0" presId="urn:microsoft.com/office/officeart/2018/2/layout/IconVerticalSolidList"/>
    <dgm:cxn modelId="{854B8499-3C17-40A4-BB9B-AE3EADE2EFEA}" type="presParOf" srcId="{B316EF89-4CAD-4612-BCFE-3DE67434706C}" destId="{9157BB8F-A325-41B5-91E9-AA92ECE07E5A}" srcOrd="0" destOrd="0" presId="urn:microsoft.com/office/officeart/2018/2/layout/IconVerticalSolidList"/>
    <dgm:cxn modelId="{0FBD9CD9-3965-441E-8AC4-4F3796E04EA1}" type="presParOf" srcId="{B316EF89-4CAD-4612-BCFE-3DE67434706C}" destId="{E9DBD3CA-864F-4ECF-A01F-8FDA7EDD5743}" srcOrd="1" destOrd="0" presId="urn:microsoft.com/office/officeart/2018/2/layout/IconVerticalSolidList"/>
    <dgm:cxn modelId="{6C458535-36E6-465C-8661-C6B278BA2F5B}" type="presParOf" srcId="{B316EF89-4CAD-4612-BCFE-3DE67434706C}" destId="{A0466195-1C67-453D-A3C8-969355E808E1}" srcOrd="2" destOrd="0" presId="urn:microsoft.com/office/officeart/2018/2/layout/IconVerticalSolidList"/>
    <dgm:cxn modelId="{4A0BAF0B-0DB8-4449-81B9-E72D631FE7CE}" type="presParOf" srcId="{B316EF89-4CAD-4612-BCFE-3DE67434706C}" destId="{06A8EAFD-5CED-4316-98E1-609E361AAF38}" srcOrd="3" destOrd="0" presId="urn:microsoft.com/office/officeart/2018/2/layout/IconVerticalSolidList"/>
    <dgm:cxn modelId="{B41CCC4D-4FD4-43EE-B915-0E68FFEF7123}" type="presParOf" srcId="{AAEF2606-467A-4281-813A-89F8C4EC001A}" destId="{32BFE463-ED49-45C3-9621-DCBE89FD8E82}" srcOrd="7" destOrd="0" presId="urn:microsoft.com/office/officeart/2018/2/layout/IconVerticalSolidList"/>
    <dgm:cxn modelId="{AE499368-10D5-4EDC-9BBE-AA8B313BB56B}" type="presParOf" srcId="{AAEF2606-467A-4281-813A-89F8C4EC001A}" destId="{5FDF86A7-6EB8-431E-A23F-97E893F39101}" srcOrd="8" destOrd="0" presId="urn:microsoft.com/office/officeart/2018/2/layout/IconVerticalSolidList"/>
    <dgm:cxn modelId="{FF03CBFC-518D-47AD-A5A1-C2B5DF624C92}" type="presParOf" srcId="{5FDF86A7-6EB8-431E-A23F-97E893F39101}" destId="{544EA0DE-9AAC-4AB0-A7B9-23B542D79FD5}" srcOrd="0" destOrd="0" presId="urn:microsoft.com/office/officeart/2018/2/layout/IconVerticalSolidList"/>
    <dgm:cxn modelId="{4D44624F-DFE7-4FED-A01C-7BD60CCCF116}" type="presParOf" srcId="{5FDF86A7-6EB8-431E-A23F-97E893F39101}" destId="{D8B844F7-CDAA-4797-9477-5DCFEA9A0107}" srcOrd="1" destOrd="0" presId="urn:microsoft.com/office/officeart/2018/2/layout/IconVerticalSolidList"/>
    <dgm:cxn modelId="{B044D8A0-103F-4139-8808-938B4B69B860}" type="presParOf" srcId="{5FDF86A7-6EB8-431E-A23F-97E893F39101}" destId="{EFEC033A-DD09-483B-9E4A-E084DDA4A52A}" srcOrd="2" destOrd="0" presId="urn:microsoft.com/office/officeart/2018/2/layout/IconVerticalSolidList"/>
    <dgm:cxn modelId="{E637C9E1-85D5-4751-B798-2ADD2110F5F0}" type="presParOf" srcId="{5FDF86A7-6EB8-431E-A23F-97E893F39101}" destId="{F1D70282-0C83-4BCD-AF28-A25DF22187C7}" srcOrd="3" destOrd="0" presId="urn:microsoft.com/office/officeart/2018/2/layout/IconVerticalSolidList"/>
    <dgm:cxn modelId="{5B840185-0CC5-4C01-B881-69C537987EA9}" type="presParOf" srcId="{AAEF2606-467A-4281-813A-89F8C4EC001A}" destId="{370F61AF-5ACA-4411-832D-B08874A37569}" srcOrd="9" destOrd="0" presId="urn:microsoft.com/office/officeart/2018/2/layout/IconVerticalSolidList"/>
    <dgm:cxn modelId="{6521C567-774D-489D-BA81-003F5CDE0C44}" type="presParOf" srcId="{AAEF2606-467A-4281-813A-89F8C4EC001A}" destId="{D263953A-EEDE-452B-BD63-F8EA51B8D4F4}" srcOrd="10" destOrd="0" presId="urn:microsoft.com/office/officeart/2018/2/layout/IconVerticalSolidList"/>
    <dgm:cxn modelId="{BDC7FCDD-7EA7-41C8-8399-F504A9ADEF87}" type="presParOf" srcId="{D263953A-EEDE-452B-BD63-F8EA51B8D4F4}" destId="{0FB114B5-0604-46BB-87F9-A1CB11D948DE}" srcOrd="0" destOrd="0" presId="urn:microsoft.com/office/officeart/2018/2/layout/IconVerticalSolidList"/>
    <dgm:cxn modelId="{0A7A025C-BFA5-44CC-9BBB-326672BD82DC}" type="presParOf" srcId="{D263953A-EEDE-452B-BD63-F8EA51B8D4F4}" destId="{2B3E562B-716B-4E37-A231-FA85210E93AD}" srcOrd="1" destOrd="0" presId="urn:microsoft.com/office/officeart/2018/2/layout/IconVerticalSolidList"/>
    <dgm:cxn modelId="{F42DD628-46A3-4471-B681-B2992A837B3C}" type="presParOf" srcId="{D263953A-EEDE-452B-BD63-F8EA51B8D4F4}" destId="{4FB44FB2-9115-43F6-A52B-B68A3BD66598}" srcOrd="2" destOrd="0" presId="urn:microsoft.com/office/officeart/2018/2/layout/IconVerticalSolidList"/>
    <dgm:cxn modelId="{5403FFF2-B46E-4B7F-9F9A-23CB7FA1ACF9}" type="presParOf" srcId="{D263953A-EEDE-452B-BD63-F8EA51B8D4F4}" destId="{B0B56D23-0862-4282-BFB5-C5BA92E0779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2C1C6-756B-4CAA-B14A-8FBED108F5A5}">
      <dsp:nvSpPr>
        <dsp:cNvPr id="0" name=""/>
        <dsp:cNvSpPr/>
      </dsp:nvSpPr>
      <dsp:spPr>
        <a:xfrm>
          <a:off x="0" y="93720"/>
          <a:ext cx="5759656" cy="103285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Segmentation</a:t>
          </a:r>
          <a:endParaRPr lang="en-US" sz="2600" kern="1200"/>
        </a:p>
      </dsp:txBody>
      <dsp:txXfrm>
        <a:off x="50420" y="144140"/>
        <a:ext cx="5658816" cy="932014"/>
      </dsp:txXfrm>
    </dsp:sp>
    <dsp:sp modelId="{741DE3A0-8C1B-44CD-B321-D134BB80B3FC}">
      <dsp:nvSpPr>
        <dsp:cNvPr id="0" name=""/>
        <dsp:cNvSpPr/>
      </dsp:nvSpPr>
      <dsp:spPr>
        <a:xfrm>
          <a:off x="0" y="1201454"/>
          <a:ext cx="5759656" cy="1071648"/>
        </a:xfrm>
        <a:prstGeom prst="roundRect">
          <a:avLst/>
        </a:prstGeom>
        <a:solidFill>
          <a:schemeClr val="accent5">
            <a:hueOff val="1509326"/>
            <a:satOff val="-11511"/>
            <a:lumOff val="-5098"/>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Company have individual services need and of best way to manner.</a:t>
          </a:r>
          <a:endParaRPr lang="en-US" sz="2600" kern="1200" dirty="0"/>
        </a:p>
      </dsp:txBody>
      <dsp:txXfrm>
        <a:off x="52314" y="1253768"/>
        <a:ext cx="5655028" cy="967020"/>
      </dsp:txXfrm>
    </dsp:sp>
    <dsp:sp modelId="{DA5739B0-4838-4BF3-8305-1F83F707BFDB}">
      <dsp:nvSpPr>
        <dsp:cNvPr id="0" name=""/>
        <dsp:cNvSpPr/>
      </dsp:nvSpPr>
      <dsp:spPr>
        <a:xfrm>
          <a:off x="0" y="2347982"/>
          <a:ext cx="5759656" cy="1032854"/>
        </a:xfrm>
        <a:prstGeom prst="roundRect">
          <a:avLst/>
        </a:prstGeom>
        <a:solidFill>
          <a:schemeClr val="accent5">
            <a:hueOff val="3018651"/>
            <a:satOff val="-23022"/>
            <a:lumOff val="-10196"/>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Segment of market base product and services we divide four groups:</a:t>
          </a:r>
          <a:endParaRPr lang="en-US" sz="2600" kern="1200"/>
        </a:p>
      </dsp:txBody>
      <dsp:txXfrm>
        <a:off x="50420" y="2398402"/>
        <a:ext cx="5658816" cy="932014"/>
      </dsp:txXfrm>
    </dsp:sp>
    <dsp:sp modelId="{06ACFAAC-F4AE-488D-A6DF-402783D197B3}">
      <dsp:nvSpPr>
        <dsp:cNvPr id="0" name=""/>
        <dsp:cNvSpPr/>
      </dsp:nvSpPr>
      <dsp:spPr>
        <a:xfrm>
          <a:off x="0" y="3380836"/>
          <a:ext cx="5759656" cy="137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Geographic segmentation</a:t>
          </a:r>
          <a:endParaRPr lang="en-US" sz="2000" kern="1200"/>
        </a:p>
        <a:p>
          <a:pPr marL="228600" lvl="1" indent="-228600" algn="l" defTabSz="889000">
            <a:lnSpc>
              <a:spcPct val="90000"/>
            </a:lnSpc>
            <a:spcBef>
              <a:spcPct val="0"/>
            </a:spcBef>
            <a:spcAft>
              <a:spcPct val="20000"/>
            </a:spcAft>
            <a:buChar char="•"/>
          </a:pPr>
          <a:r>
            <a:rPr lang="en-GB" sz="2000" kern="1200"/>
            <a:t>Demographoc segmentation</a:t>
          </a:r>
          <a:endParaRPr lang="en-US" sz="2000" kern="1200"/>
        </a:p>
        <a:p>
          <a:pPr marL="228600" lvl="1" indent="-228600" algn="l" defTabSz="889000">
            <a:lnSpc>
              <a:spcPct val="90000"/>
            </a:lnSpc>
            <a:spcBef>
              <a:spcPct val="0"/>
            </a:spcBef>
            <a:spcAft>
              <a:spcPct val="20000"/>
            </a:spcAft>
            <a:buChar char="•"/>
          </a:pPr>
          <a:r>
            <a:rPr lang="en-GB" sz="2000" kern="1200"/>
            <a:t>Psychographic sermentation</a:t>
          </a:r>
          <a:endParaRPr lang="en-US" sz="2000" kern="1200"/>
        </a:p>
        <a:p>
          <a:pPr marL="228600" lvl="1" indent="-228600" algn="l" defTabSz="889000">
            <a:lnSpc>
              <a:spcPct val="90000"/>
            </a:lnSpc>
            <a:spcBef>
              <a:spcPct val="0"/>
            </a:spcBef>
            <a:spcAft>
              <a:spcPct val="20000"/>
            </a:spcAft>
            <a:buChar char="•"/>
          </a:pPr>
          <a:r>
            <a:rPr lang="en-GB" sz="2000" kern="1200"/>
            <a:t>Benefit segmentation</a:t>
          </a:r>
          <a:endParaRPr lang="en-US" sz="2000" kern="1200"/>
        </a:p>
      </dsp:txBody>
      <dsp:txXfrm>
        <a:off x="0" y="3380836"/>
        <a:ext cx="5759656" cy="1372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8453B-818E-4CCE-992D-67CFB8BE96F8}">
      <dsp:nvSpPr>
        <dsp:cNvPr id="0" name=""/>
        <dsp:cNvSpPr/>
      </dsp:nvSpPr>
      <dsp:spPr>
        <a:xfrm>
          <a:off x="0" y="3786"/>
          <a:ext cx="5759656" cy="806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58110-1352-418C-8A23-42D1DB6564A3}">
      <dsp:nvSpPr>
        <dsp:cNvPr id="0" name=""/>
        <dsp:cNvSpPr/>
      </dsp:nvSpPr>
      <dsp:spPr>
        <a:xfrm>
          <a:off x="243986" y="185263"/>
          <a:ext cx="443611" cy="4436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A3B1B8-7DA6-48DF-90A1-87C810D73D54}">
      <dsp:nvSpPr>
        <dsp:cNvPr id="0" name=""/>
        <dsp:cNvSpPr/>
      </dsp:nvSpPr>
      <dsp:spPr>
        <a:xfrm>
          <a:off x="931583" y="3786"/>
          <a:ext cx="4828072" cy="80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62" tIns="85362" rIns="85362" bIns="85362" numCol="1" spcCol="1270" anchor="ctr" anchorCtr="0">
          <a:noAutofit/>
        </a:bodyPr>
        <a:lstStyle/>
        <a:p>
          <a:pPr marL="0" lvl="0" indent="0" algn="l" defTabSz="844550">
            <a:lnSpc>
              <a:spcPct val="90000"/>
            </a:lnSpc>
            <a:spcBef>
              <a:spcPct val="0"/>
            </a:spcBef>
            <a:spcAft>
              <a:spcPct val="35000"/>
            </a:spcAft>
            <a:buNone/>
          </a:pPr>
          <a:r>
            <a:rPr lang="en-GB" sz="1900" kern="1200"/>
            <a:t>Facility of guest service of Hilton brand</a:t>
          </a:r>
          <a:endParaRPr lang="en-US" sz="1900" kern="1200"/>
        </a:p>
      </dsp:txBody>
      <dsp:txXfrm>
        <a:off x="931583" y="3786"/>
        <a:ext cx="4828072" cy="806565"/>
      </dsp:txXfrm>
    </dsp:sp>
    <dsp:sp modelId="{C0EAB7D5-00DC-48B3-904F-AC60AF75C95D}">
      <dsp:nvSpPr>
        <dsp:cNvPr id="0" name=""/>
        <dsp:cNvSpPr/>
      </dsp:nvSpPr>
      <dsp:spPr>
        <a:xfrm>
          <a:off x="0" y="1011993"/>
          <a:ext cx="5759656" cy="806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55154-C6DF-4994-8224-EC3667562B49}">
      <dsp:nvSpPr>
        <dsp:cNvPr id="0" name=""/>
        <dsp:cNvSpPr/>
      </dsp:nvSpPr>
      <dsp:spPr>
        <a:xfrm>
          <a:off x="243986" y="1193470"/>
          <a:ext cx="443611" cy="443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A7A12B-51B2-477A-B16E-B008A2F72FC9}">
      <dsp:nvSpPr>
        <dsp:cNvPr id="0" name=""/>
        <dsp:cNvSpPr/>
      </dsp:nvSpPr>
      <dsp:spPr>
        <a:xfrm>
          <a:off x="931583" y="1011993"/>
          <a:ext cx="4828072" cy="80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62" tIns="85362" rIns="85362" bIns="85362" numCol="1" spcCol="1270" anchor="ctr" anchorCtr="0">
          <a:noAutofit/>
        </a:bodyPr>
        <a:lstStyle/>
        <a:p>
          <a:pPr marL="0" lvl="0" indent="0" algn="l" defTabSz="844550">
            <a:lnSpc>
              <a:spcPct val="90000"/>
            </a:lnSpc>
            <a:spcBef>
              <a:spcPct val="0"/>
            </a:spcBef>
            <a:spcAft>
              <a:spcPct val="35000"/>
            </a:spcAft>
            <a:buNone/>
          </a:pPr>
          <a:r>
            <a:rPr lang="en-GB" sz="1900" kern="1200"/>
            <a:t>Importance from first touch   till end</a:t>
          </a:r>
          <a:endParaRPr lang="en-US" sz="1900" kern="1200"/>
        </a:p>
      </dsp:txBody>
      <dsp:txXfrm>
        <a:off x="931583" y="1011993"/>
        <a:ext cx="4828072" cy="806565"/>
      </dsp:txXfrm>
    </dsp:sp>
    <dsp:sp modelId="{ABE0C7DD-BD1D-49B1-A2B3-E8923CB9BD99}">
      <dsp:nvSpPr>
        <dsp:cNvPr id="0" name=""/>
        <dsp:cNvSpPr/>
      </dsp:nvSpPr>
      <dsp:spPr>
        <a:xfrm>
          <a:off x="0" y="2020200"/>
          <a:ext cx="5759656" cy="806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97DF8-C980-4B79-B283-B41963430353}">
      <dsp:nvSpPr>
        <dsp:cNvPr id="0" name=""/>
        <dsp:cNvSpPr/>
      </dsp:nvSpPr>
      <dsp:spPr>
        <a:xfrm>
          <a:off x="243986" y="2201677"/>
          <a:ext cx="443611" cy="4436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07820-324E-416F-BD4E-FD946A11D676}">
      <dsp:nvSpPr>
        <dsp:cNvPr id="0" name=""/>
        <dsp:cNvSpPr/>
      </dsp:nvSpPr>
      <dsp:spPr>
        <a:xfrm>
          <a:off x="931583" y="2020200"/>
          <a:ext cx="4828072" cy="80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62" tIns="85362" rIns="85362" bIns="85362" numCol="1" spcCol="1270" anchor="ctr" anchorCtr="0">
          <a:noAutofit/>
        </a:bodyPr>
        <a:lstStyle/>
        <a:p>
          <a:pPr marL="0" lvl="0" indent="0" algn="l" defTabSz="844550">
            <a:lnSpc>
              <a:spcPct val="90000"/>
            </a:lnSpc>
            <a:spcBef>
              <a:spcPct val="0"/>
            </a:spcBef>
            <a:spcAft>
              <a:spcPct val="35000"/>
            </a:spcAft>
            <a:buNone/>
          </a:pPr>
          <a:r>
            <a:rPr lang="en-GB" sz="1900" kern="1200"/>
            <a:t>Give them incredible experience to over guest</a:t>
          </a:r>
          <a:endParaRPr lang="en-US" sz="1900" kern="1200"/>
        </a:p>
      </dsp:txBody>
      <dsp:txXfrm>
        <a:off x="931583" y="2020200"/>
        <a:ext cx="4828072" cy="806565"/>
      </dsp:txXfrm>
    </dsp:sp>
    <dsp:sp modelId="{2749F8E0-4DE6-401A-8D52-26DD057A0D43}">
      <dsp:nvSpPr>
        <dsp:cNvPr id="0" name=""/>
        <dsp:cNvSpPr/>
      </dsp:nvSpPr>
      <dsp:spPr>
        <a:xfrm>
          <a:off x="0" y="3028407"/>
          <a:ext cx="5759656" cy="806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B2B77F-BE2C-4504-AEAA-F0716D03B51A}">
      <dsp:nvSpPr>
        <dsp:cNvPr id="0" name=""/>
        <dsp:cNvSpPr/>
      </dsp:nvSpPr>
      <dsp:spPr>
        <a:xfrm>
          <a:off x="243986" y="3209884"/>
          <a:ext cx="443611" cy="4436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A9D884-25E5-4880-9F71-39712C83EB19}">
      <dsp:nvSpPr>
        <dsp:cNvPr id="0" name=""/>
        <dsp:cNvSpPr/>
      </dsp:nvSpPr>
      <dsp:spPr>
        <a:xfrm>
          <a:off x="931583" y="3028407"/>
          <a:ext cx="4828072" cy="80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62" tIns="85362" rIns="85362" bIns="85362" numCol="1" spcCol="1270" anchor="ctr" anchorCtr="0">
          <a:noAutofit/>
        </a:bodyPr>
        <a:lstStyle/>
        <a:p>
          <a:pPr marL="0" lvl="0" indent="0" algn="l" defTabSz="844550">
            <a:lnSpc>
              <a:spcPct val="90000"/>
            </a:lnSpc>
            <a:spcBef>
              <a:spcPct val="0"/>
            </a:spcBef>
            <a:spcAft>
              <a:spcPct val="35000"/>
            </a:spcAft>
            <a:buNone/>
          </a:pPr>
          <a:r>
            <a:rPr lang="en-GB" sz="1900" kern="1200"/>
            <a:t>Give smile to guest to come back </a:t>
          </a:r>
          <a:endParaRPr lang="en-US" sz="1900" kern="1200"/>
        </a:p>
      </dsp:txBody>
      <dsp:txXfrm>
        <a:off x="931583" y="3028407"/>
        <a:ext cx="4828072" cy="806565"/>
      </dsp:txXfrm>
    </dsp:sp>
    <dsp:sp modelId="{A58801D9-4BD3-4ABD-BFEF-40C289E6E54D}">
      <dsp:nvSpPr>
        <dsp:cNvPr id="0" name=""/>
        <dsp:cNvSpPr/>
      </dsp:nvSpPr>
      <dsp:spPr>
        <a:xfrm>
          <a:off x="0" y="4036614"/>
          <a:ext cx="5759656" cy="806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939E7-FBE3-4927-A603-0830360DDD65}">
      <dsp:nvSpPr>
        <dsp:cNvPr id="0" name=""/>
        <dsp:cNvSpPr/>
      </dsp:nvSpPr>
      <dsp:spPr>
        <a:xfrm>
          <a:off x="243986" y="4218091"/>
          <a:ext cx="443611" cy="4436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FFC7ED-A568-4611-B376-10194574827E}">
      <dsp:nvSpPr>
        <dsp:cNvPr id="0" name=""/>
        <dsp:cNvSpPr/>
      </dsp:nvSpPr>
      <dsp:spPr>
        <a:xfrm>
          <a:off x="931583" y="4036614"/>
          <a:ext cx="4828072" cy="80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62" tIns="85362" rIns="85362" bIns="85362" numCol="1" spcCol="1270" anchor="ctr" anchorCtr="0">
          <a:noAutofit/>
        </a:bodyPr>
        <a:lstStyle/>
        <a:p>
          <a:pPr marL="0" lvl="0" indent="0" algn="l" defTabSz="844550">
            <a:lnSpc>
              <a:spcPct val="90000"/>
            </a:lnSpc>
            <a:spcBef>
              <a:spcPct val="0"/>
            </a:spcBef>
            <a:spcAft>
              <a:spcPct val="35000"/>
            </a:spcAft>
            <a:buNone/>
          </a:pPr>
          <a:r>
            <a:rPr lang="en-GB" sz="1900" kern="1200"/>
            <a:t>There know importance of their job</a:t>
          </a:r>
          <a:endParaRPr lang="en-US" sz="1900" kern="1200"/>
        </a:p>
      </dsp:txBody>
      <dsp:txXfrm>
        <a:off x="931583" y="4036614"/>
        <a:ext cx="4828072" cy="806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86BB5-F642-4B8C-89FA-8DE219703825}">
      <dsp:nvSpPr>
        <dsp:cNvPr id="0" name=""/>
        <dsp:cNvSpPr/>
      </dsp:nvSpPr>
      <dsp:spPr>
        <a:xfrm>
          <a:off x="0" y="3933"/>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78041E-F362-4CD1-8288-0DC846D63553}">
      <dsp:nvSpPr>
        <dsp:cNvPr id="0" name=""/>
        <dsp:cNvSpPr/>
      </dsp:nvSpPr>
      <dsp:spPr>
        <a:xfrm>
          <a:off x="179473" y="137425"/>
          <a:ext cx="326633" cy="326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209D29-8565-44B2-87F1-7FEDE23BDA4A}">
      <dsp:nvSpPr>
        <dsp:cNvPr id="0" name=""/>
        <dsp:cNvSpPr/>
      </dsp:nvSpPr>
      <dsp:spPr>
        <a:xfrm>
          <a:off x="685580" y="3933"/>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How guest know about your hotel </a:t>
          </a:r>
          <a:endParaRPr lang="en-US" sz="1400" kern="1200"/>
        </a:p>
      </dsp:txBody>
      <dsp:txXfrm>
        <a:off x="685580" y="3933"/>
        <a:ext cx="5032895" cy="667462"/>
      </dsp:txXfrm>
    </dsp:sp>
    <dsp:sp modelId="{87B0084A-E325-411D-B020-B4B37D20F913}">
      <dsp:nvSpPr>
        <dsp:cNvPr id="0" name=""/>
        <dsp:cNvSpPr/>
      </dsp:nvSpPr>
      <dsp:spPr>
        <a:xfrm>
          <a:off x="0" y="838260"/>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E463D7-3F04-4C30-B937-DAD952EE9E82}">
      <dsp:nvSpPr>
        <dsp:cNvPr id="0" name=""/>
        <dsp:cNvSpPr/>
      </dsp:nvSpPr>
      <dsp:spPr>
        <a:xfrm>
          <a:off x="179473" y="971753"/>
          <a:ext cx="326633" cy="326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BD9C5B-2E7C-42EB-871A-0B5CF9AF975B}">
      <dsp:nvSpPr>
        <dsp:cNvPr id="0" name=""/>
        <dsp:cNvSpPr/>
      </dsp:nvSpPr>
      <dsp:spPr>
        <a:xfrm>
          <a:off x="685580" y="838260"/>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You have to look on importance of  what  your guest can find  about you. </a:t>
          </a:r>
          <a:endParaRPr lang="en-US" sz="1400" kern="1200"/>
        </a:p>
      </dsp:txBody>
      <dsp:txXfrm>
        <a:off x="685580" y="838260"/>
        <a:ext cx="5032895" cy="667462"/>
      </dsp:txXfrm>
    </dsp:sp>
    <dsp:sp modelId="{F89E469A-B41B-4C4C-A610-1E536FBCFC14}">
      <dsp:nvSpPr>
        <dsp:cNvPr id="0" name=""/>
        <dsp:cNvSpPr/>
      </dsp:nvSpPr>
      <dsp:spPr>
        <a:xfrm>
          <a:off x="0" y="1672588"/>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E7FF67-E20B-48F3-AB75-FC609F6643F4}">
      <dsp:nvSpPr>
        <dsp:cNvPr id="0" name=""/>
        <dsp:cNvSpPr/>
      </dsp:nvSpPr>
      <dsp:spPr>
        <a:xfrm>
          <a:off x="179473" y="1806080"/>
          <a:ext cx="326633" cy="326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AE4224-8347-4EF0-A483-76A3B8581143}">
      <dsp:nvSpPr>
        <dsp:cNvPr id="0" name=""/>
        <dsp:cNvSpPr/>
      </dsp:nvSpPr>
      <dsp:spPr>
        <a:xfrm>
          <a:off x="685580" y="1672588"/>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There is always some respectation of lacarion  areal of hotel,, room  comfort and services, staff service and  clean respectation , wifi connection , comfort of bed, that  is basic.</a:t>
          </a:r>
          <a:endParaRPr lang="en-US" sz="1400" kern="1200"/>
        </a:p>
      </dsp:txBody>
      <dsp:txXfrm>
        <a:off x="685580" y="1672588"/>
        <a:ext cx="5032895" cy="667462"/>
      </dsp:txXfrm>
    </dsp:sp>
    <dsp:sp modelId="{9157BB8F-A325-41B5-91E9-AA92ECE07E5A}">
      <dsp:nvSpPr>
        <dsp:cNvPr id="0" name=""/>
        <dsp:cNvSpPr/>
      </dsp:nvSpPr>
      <dsp:spPr>
        <a:xfrm>
          <a:off x="0" y="2506916"/>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BD3CA-864F-4ECF-A01F-8FDA7EDD5743}">
      <dsp:nvSpPr>
        <dsp:cNvPr id="0" name=""/>
        <dsp:cNvSpPr/>
      </dsp:nvSpPr>
      <dsp:spPr>
        <a:xfrm>
          <a:off x="179473" y="2640408"/>
          <a:ext cx="326633" cy="3263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A8EAFD-5CED-4316-98E1-609E361AAF38}">
      <dsp:nvSpPr>
        <dsp:cNvPr id="0" name=""/>
        <dsp:cNvSpPr/>
      </dsp:nvSpPr>
      <dsp:spPr>
        <a:xfrm>
          <a:off x="685580" y="2506916"/>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That  importance of marketing  market</a:t>
          </a:r>
          <a:endParaRPr lang="en-US" sz="1400" kern="1200"/>
        </a:p>
      </dsp:txBody>
      <dsp:txXfrm>
        <a:off x="685580" y="2506916"/>
        <a:ext cx="5032895" cy="667462"/>
      </dsp:txXfrm>
    </dsp:sp>
    <dsp:sp modelId="{544EA0DE-9AAC-4AB0-A7B9-23B542D79FD5}">
      <dsp:nvSpPr>
        <dsp:cNvPr id="0" name=""/>
        <dsp:cNvSpPr/>
      </dsp:nvSpPr>
      <dsp:spPr>
        <a:xfrm>
          <a:off x="0" y="3341244"/>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844F7-CDAA-4797-9477-5DCFEA9A0107}">
      <dsp:nvSpPr>
        <dsp:cNvPr id="0" name=""/>
        <dsp:cNvSpPr/>
      </dsp:nvSpPr>
      <dsp:spPr>
        <a:xfrm>
          <a:off x="179473" y="3474736"/>
          <a:ext cx="326633" cy="3263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D70282-0C83-4BCD-AF28-A25DF22187C7}">
      <dsp:nvSpPr>
        <dsp:cNvPr id="0" name=""/>
        <dsp:cNvSpPr/>
      </dsp:nvSpPr>
      <dsp:spPr>
        <a:xfrm>
          <a:off x="685580" y="3341244"/>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On  this days is big importance on social media , your rewaed , reputations you guest, platform of website  what you shoe about your hotel, That build up guest expectation you.)</a:t>
          </a:r>
          <a:endParaRPr lang="en-US" sz="1400" kern="1200"/>
        </a:p>
      </dsp:txBody>
      <dsp:txXfrm>
        <a:off x="685580" y="3341244"/>
        <a:ext cx="5032895" cy="667462"/>
      </dsp:txXfrm>
    </dsp:sp>
    <dsp:sp modelId="{0FB114B5-0604-46BB-87F9-A1CB11D948DE}">
      <dsp:nvSpPr>
        <dsp:cNvPr id="0" name=""/>
        <dsp:cNvSpPr/>
      </dsp:nvSpPr>
      <dsp:spPr>
        <a:xfrm>
          <a:off x="0" y="4175571"/>
          <a:ext cx="5759656" cy="5932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E562B-716B-4E37-A231-FA85210E93AD}">
      <dsp:nvSpPr>
        <dsp:cNvPr id="0" name=""/>
        <dsp:cNvSpPr/>
      </dsp:nvSpPr>
      <dsp:spPr>
        <a:xfrm>
          <a:off x="179473" y="4309064"/>
          <a:ext cx="326633" cy="3263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B56D23-0862-4282-BFB5-C5BA92E0779D}">
      <dsp:nvSpPr>
        <dsp:cNvPr id="0" name=""/>
        <dsp:cNvSpPr/>
      </dsp:nvSpPr>
      <dsp:spPr>
        <a:xfrm>
          <a:off x="685580" y="4175571"/>
          <a:ext cx="5032895" cy="6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640" tIns="70640" rIns="70640" bIns="70640" numCol="1" spcCol="1270" anchor="ctr" anchorCtr="0">
          <a:noAutofit/>
        </a:bodyPr>
        <a:lstStyle/>
        <a:p>
          <a:pPr marL="0" lvl="0" indent="0" algn="l" defTabSz="622300">
            <a:lnSpc>
              <a:spcPct val="90000"/>
            </a:lnSpc>
            <a:spcBef>
              <a:spcPct val="0"/>
            </a:spcBef>
            <a:spcAft>
              <a:spcPct val="35000"/>
            </a:spcAft>
            <a:buNone/>
          </a:pPr>
          <a:r>
            <a:rPr lang="en-GB" sz="1400" kern="1200"/>
            <a:t>(Cloudbeds,2023</a:t>
          </a:r>
          <a:endParaRPr lang="en-US" sz="1400" kern="1200"/>
        </a:p>
      </dsp:txBody>
      <dsp:txXfrm>
        <a:off x="685580" y="4175571"/>
        <a:ext cx="5032895" cy="6674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4D57BDD-E64A-4D27-8978-82FFCA18A12C}" type="datetimeFigureOut">
              <a:rPr lang="en-US" smtClean="0"/>
              <a:t>2/6/2023</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D643A852-0206-46AC-B0EB-645612933129}"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77477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4150525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12095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798250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391293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D57BDD-E64A-4D27-8978-82FFCA18A12C}" type="datetimeFigureOut">
              <a:rPr lang="en-US" smtClean="0"/>
              <a:t>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11640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D57BDD-E64A-4D27-8978-82FFCA18A12C}" type="datetimeFigureOut">
              <a:rPr lang="en-US" smtClean="0"/>
              <a:t>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788068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869651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333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4218264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96227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54908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410613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819550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733323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031083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4277071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4D57BDD-E64A-4D27-8978-82FFCA18A12C}" type="datetimeFigureOut">
              <a:rPr lang="en-US" smtClean="0"/>
              <a:pPr/>
              <a:t>2/6/2023</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276411164"/>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www.lambsearsandhoney.com/100-years-hilton-hotels-hilton-adelaide-total-game-changer/"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hyperlink" Target="https://soundsandcolours.com/subjects/travel/the-hilton-aruba-caribbean-resort-and-casino-hotel-60507/" TargetMode="Externa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1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hyperlink" Target="https://www.cloudapper.com/facility-management/facilities-that-hotel-management-must-offer-to-guests/" TargetMode="External"/><Relationship Id="rId3" Type="http://schemas.openxmlformats.org/officeDocument/2006/relationships/hyperlink" Target="https://www.cloudbeds.com/articles/guest-expectations/" TargetMode="External"/><Relationship Id="rId7" Type="http://schemas.openxmlformats.org/officeDocument/2006/relationships/hyperlink" Target="https://www.cvent.com/en/blog/hospitality/what-is-the-hospitality-industry" TargetMode="External"/><Relationship Id="rId2" Type="http://schemas.openxmlformats.org/officeDocument/2006/relationships/hyperlink" Target="https://www.hilton.com/en/?WT.srch=1&amp;WT.mc_id=zINDA0EMEA1MB2PSH3BNG4INTCRB5dkt6MULTIBR7_121127646_1003528_p27919337075&amp;gclsrc=aw.ds&amp;msclkid=26da39d8aab318bca47f5a389c87048e" TargetMode="External"/><Relationship Id="rId1" Type="http://schemas.openxmlformats.org/officeDocument/2006/relationships/slideLayout" Target="../slideLayouts/slideLayout2.xml"/><Relationship Id="rId6" Type="http://schemas.openxmlformats.org/officeDocument/2006/relationships/hyperlink" Target="https://www.statista.com/topics/1880/hilton-worldwide/#topicOverview" TargetMode="External"/><Relationship Id="rId5" Type="http://schemas.openxmlformats.org/officeDocument/2006/relationships/hyperlink" Target="https://research-methodology.net/hilton-hotels-segmentation/" TargetMode="External"/><Relationship Id="rId10" Type="http://schemas.openxmlformats.org/officeDocument/2006/relationships/hyperlink" Target="https://www.booking.com/index.en-gb.html?msclkid=a1d4b0b0c0971244192cd351c898c823&amp;label=msn-fm*EJLUo_SV2uYhDT9kjKg-80333168389188%3Atidat-2332132882307997%3Aloc-188%3Aneo%3Amtb%3Alp4957%3Adec%3Aqsbooking+rewards&amp;aid=1181029&amp;utm_medium=cpc&amp;utm_campaign=English_United_Kingdom+EN+GB&amp;utm_source=bing&amp;utm_term=fm*EJLUo_SV2uYhDT9kjKg" TargetMode="External"/><Relationship Id="rId4" Type="http://schemas.openxmlformats.org/officeDocument/2006/relationships/hyperlink" Target="https://www.hotelierlife.com/guest-relations-duties-and-responsibilities/" TargetMode="External"/><Relationship Id="rId9" Type="http://schemas.openxmlformats.org/officeDocument/2006/relationships/hyperlink" Target="https://www.etrip.net/Hotel/Search?hotelId=1227544&amp;label=&amp;se=bing&amp;ad_group_id=1357898604393017&amp;ad_id=84869079965445&amp;device=c&amp;target_id=kwd-84869719792527:loc-188&amp;network=o&amp;match_type=b&amp;bid_match_type=bb&amp;msclkid=879552f7a61b13f236513116a1cc67c4&amp;search_query=hilton%20worldwide&amp;ntv=&amp;profile=ig88zpd1k7&amp;utm_source=bing&amp;gclid=879552f7a61b13f236513116a1cc67c4&amp;gclsrc=3p.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69" name="Picture 151">
            <a:extLst>
              <a:ext uri="{FF2B5EF4-FFF2-40B4-BE49-F238E27FC236}">
                <a16:creationId xmlns:a16="http://schemas.microsoft.com/office/drawing/2014/main" id="{41682D3D-57B9-48C7-8C31-4D963971E9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70" name="Group 153">
            <a:extLst>
              <a:ext uri="{FF2B5EF4-FFF2-40B4-BE49-F238E27FC236}">
                <a16:creationId xmlns:a16="http://schemas.microsoft.com/office/drawing/2014/main" id="{D6940423-3E05-4C11-A599-87460C794E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55" name="Rectangle 154">
              <a:extLst>
                <a:ext uri="{FF2B5EF4-FFF2-40B4-BE49-F238E27FC236}">
                  <a16:creationId xmlns:a16="http://schemas.microsoft.com/office/drawing/2014/main" id="{BDF232DF-2519-46B4-A5DB-6E956426D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71" name="Freeform 11">
              <a:extLst>
                <a:ext uri="{FF2B5EF4-FFF2-40B4-BE49-F238E27FC236}">
                  <a16:creationId xmlns:a16="http://schemas.microsoft.com/office/drawing/2014/main" id="{378848D5-8CDD-4F00-8F7E-B68730F52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7" name="Rectangle 156">
              <a:extLst>
                <a:ext uri="{FF2B5EF4-FFF2-40B4-BE49-F238E27FC236}">
                  <a16:creationId xmlns:a16="http://schemas.microsoft.com/office/drawing/2014/main" id="{CBFFA796-2B2D-4FB8-848E-F40FD83E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159" name="Rectangle 158">
            <a:extLst>
              <a:ext uri="{FF2B5EF4-FFF2-40B4-BE49-F238E27FC236}">
                <a16:creationId xmlns:a16="http://schemas.microsoft.com/office/drawing/2014/main" id="{5F9DEFF8-4E76-4182-A964-ABB5CDCA2B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5858"/>
            <a:ext cx="8002104" cy="6389195"/>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C797A89-BEDB-F359-1CD2-5A1E8F5081D4}"/>
              </a:ext>
            </a:extLst>
          </p:cNvPr>
          <p:cNvSpPr>
            <a:spLocks noGrp="1"/>
          </p:cNvSpPr>
          <p:nvPr>
            <p:ph type="ctrTitle"/>
          </p:nvPr>
        </p:nvSpPr>
        <p:spPr>
          <a:xfrm>
            <a:off x="685801" y="685800"/>
            <a:ext cx="6868339" cy="1151965"/>
          </a:xfrm>
        </p:spPr>
        <p:txBody>
          <a:bodyPr vert="horz" lIns="91440" tIns="45720" rIns="91440" bIns="45720" rtlCol="0" anchor="ctr" anchorCtr="0">
            <a:noAutofit/>
          </a:bodyPr>
          <a:lstStyle/>
          <a:p>
            <a:pPr algn="ctr"/>
            <a:r>
              <a:rPr lang="en-US" sz="2800" dirty="0">
                <a:solidFill>
                  <a:schemeClr val="bg1"/>
                </a:solidFill>
                <a:latin typeface="Angsana New" panose="020B0502040204020203" pitchFamily="18" charset="-34"/>
                <a:cs typeface="Angsana New" panose="020B0502040204020203" pitchFamily="18" charset="-34"/>
              </a:rPr>
              <a:t>Assignment Tittle :</a:t>
            </a:r>
            <a:br>
              <a:rPr lang="en-US" sz="2800" dirty="0">
                <a:solidFill>
                  <a:schemeClr val="bg1"/>
                </a:solidFill>
                <a:latin typeface="Angsana New" panose="020B0502040204020203" pitchFamily="18" charset="-34"/>
                <a:cs typeface="Angsana New" panose="020B0502040204020203" pitchFamily="18" charset="-34"/>
              </a:rPr>
            </a:br>
            <a:r>
              <a:rPr lang="en-US" sz="2800" dirty="0">
                <a:solidFill>
                  <a:schemeClr val="bg1"/>
                </a:solidFill>
                <a:latin typeface="Angsana New" panose="020B0502040204020203" pitchFamily="18" charset="-34"/>
                <a:cs typeface="Angsana New" panose="020B0502040204020203" pitchFamily="18" charset="-34"/>
              </a:rPr>
              <a:t>The role and importance of quality service, hospitality, and guest services within the hotel industry</a:t>
            </a:r>
          </a:p>
        </p:txBody>
      </p:sp>
      <p:sp>
        <p:nvSpPr>
          <p:cNvPr id="3" name="Subtitle 2">
            <a:extLst>
              <a:ext uri="{FF2B5EF4-FFF2-40B4-BE49-F238E27FC236}">
                <a16:creationId xmlns:a16="http://schemas.microsoft.com/office/drawing/2014/main" id="{C2755CA7-386E-041A-D734-C78C815A6488}"/>
              </a:ext>
            </a:extLst>
          </p:cNvPr>
          <p:cNvSpPr>
            <a:spLocks noGrp="1"/>
          </p:cNvSpPr>
          <p:nvPr>
            <p:ph type="subTitle" idx="1"/>
          </p:nvPr>
        </p:nvSpPr>
        <p:spPr>
          <a:xfrm>
            <a:off x="685801" y="2272144"/>
            <a:ext cx="6868339" cy="3782291"/>
          </a:xfrm>
        </p:spPr>
        <p:txBody>
          <a:bodyPr vert="horz" lIns="91440" tIns="45720" rIns="91440" bIns="45720" rtlCol="0" anchor="ctr">
            <a:normAutofit/>
          </a:bodyPr>
          <a:lstStyle/>
          <a:p>
            <a:pPr indent="-228600" algn="l">
              <a:buFont typeface="Arial" panose="020B0604020202020204" pitchFamily="34" charset="0"/>
              <a:buChar char="•"/>
            </a:pPr>
            <a:r>
              <a:rPr lang="en-US" sz="2600" dirty="0">
                <a:solidFill>
                  <a:schemeClr val="bg1"/>
                </a:solidFill>
              </a:rPr>
              <a:t>Module name: Hospitality and guest services</a:t>
            </a:r>
          </a:p>
          <a:p>
            <a:pPr indent="-228600" algn="l">
              <a:buFont typeface="Arial" panose="020B0604020202020204" pitchFamily="34" charset="0"/>
              <a:buChar char="•"/>
            </a:pPr>
            <a:r>
              <a:rPr lang="en-US" sz="2600" dirty="0">
                <a:solidFill>
                  <a:schemeClr val="bg1"/>
                </a:solidFill>
              </a:rPr>
              <a:t>Module code: BMIH4003</a:t>
            </a:r>
          </a:p>
          <a:p>
            <a:pPr indent="-228600" algn="l">
              <a:buFont typeface="Arial" panose="020B0604020202020204" pitchFamily="34" charset="0"/>
              <a:buChar char="•"/>
            </a:pPr>
            <a:r>
              <a:rPr lang="en-US" sz="2600" dirty="0">
                <a:solidFill>
                  <a:schemeClr val="bg1"/>
                </a:solidFill>
              </a:rPr>
              <a:t>Student number: 2118821</a:t>
            </a:r>
          </a:p>
          <a:p>
            <a:pPr indent="-228600" algn="l">
              <a:buFont typeface="Arial" panose="020B0604020202020204" pitchFamily="34" charset="0"/>
              <a:buChar char="•"/>
            </a:pPr>
            <a:r>
              <a:rPr lang="en-US" sz="2600" dirty="0">
                <a:solidFill>
                  <a:schemeClr val="bg1"/>
                </a:solidFill>
              </a:rPr>
              <a:t>Student name: Tayeb Mohammed </a:t>
            </a:r>
            <a:r>
              <a:rPr lang="en-US" sz="2600" dirty="0" err="1">
                <a:solidFill>
                  <a:schemeClr val="bg1"/>
                </a:solidFill>
              </a:rPr>
              <a:t>Cherif</a:t>
            </a:r>
            <a:endParaRPr lang="en-US" sz="2600" dirty="0">
              <a:solidFill>
                <a:schemeClr val="bg1"/>
              </a:solidFill>
            </a:endParaRPr>
          </a:p>
          <a:p>
            <a:pPr indent="-228600" algn="l">
              <a:buFont typeface="Arial" panose="020B0604020202020204" pitchFamily="34" charset="0"/>
              <a:buChar char="•"/>
            </a:pPr>
            <a:r>
              <a:rPr lang="en-US" sz="2600" dirty="0">
                <a:solidFill>
                  <a:schemeClr val="bg1"/>
                </a:solidFill>
              </a:rPr>
              <a:t>Lecture name: Kathryn Flynn</a:t>
            </a:r>
          </a:p>
        </p:txBody>
      </p:sp>
      <p:pic>
        <p:nvPicPr>
          <p:cNvPr id="40" name="Picture 39" descr="A picture containing resort&#10;&#10;Description automatically generated">
            <a:extLst>
              <a:ext uri="{FF2B5EF4-FFF2-40B4-BE49-F238E27FC236}">
                <a16:creationId xmlns:a16="http://schemas.microsoft.com/office/drawing/2014/main" id="{7B686641-2C1B-BB1F-4510-905BCB68B71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724" r="16748" b="-3"/>
          <a:stretch/>
        </p:blipFill>
        <p:spPr>
          <a:xfrm>
            <a:off x="8125547" y="-5858"/>
            <a:ext cx="3584638" cy="3826763"/>
          </a:xfrm>
          <a:prstGeom prst="rect">
            <a:avLst/>
          </a:prstGeom>
          <a:ln>
            <a:noFill/>
          </a:ln>
        </p:spPr>
      </p:pic>
      <p:sp useBgFill="1">
        <p:nvSpPr>
          <p:cNvPr id="161" name="Rectangle 160">
            <a:extLst>
              <a:ext uri="{FF2B5EF4-FFF2-40B4-BE49-F238E27FC236}">
                <a16:creationId xmlns:a16="http://schemas.microsoft.com/office/drawing/2014/main" id="{E66A326E-3E88-4AD2-8B1B-3900623C0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4266" y="-5859"/>
            <a:ext cx="123444" cy="63891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descr="A picture containing outdoor, sky, grass, water&#10;&#10;Description automatically generated">
            <a:extLst>
              <a:ext uri="{FF2B5EF4-FFF2-40B4-BE49-F238E27FC236}">
                <a16:creationId xmlns:a16="http://schemas.microsoft.com/office/drawing/2014/main" id="{0BB48E5F-DF84-5111-71FC-5CDD31BEBCD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2251" b="3"/>
          <a:stretch/>
        </p:blipFill>
        <p:spPr>
          <a:xfrm>
            <a:off x="8125547" y="3944349"/>
            <a:ext cx="3584638" cy="2438612"/>
          </a:xfrm>
          <a:prstGeom prst="rect">
            <a:avLst/>
          </a:prstGeom>
          <a:ln>
            <a:noFill/>
          </a:ln>
        </p:spPr>
      </p:pic>
    </p:spTree>
    <p:extLst>
      <p:ext uri="{BB962C8B-B14F-4D97-AF65-F5344CB8AC3E}">
        <p14:creationId xmlns:p14="http://schemas.microsoft.com/office/powerpoint/2010/main" val="13485211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06EC841-6B5F-752E-4384-1BDF4D86892B}"/>
              </a:ext>
            </a:extLst>
          </p:cNvPr>
          <p:cNvSpPr>
            <a:spLocks noGrp="1"/>
          </p:cNvSpPr>
          <p:nvPr>
            <p:ph type="title"/>
          </p:nvPr>
        </p:nvSpPr>
        <p:spPr>
          <a:xfrm rot="21420000">
            <a:off x="4894671" y="391868"/>
            <a:ext cx="5683314" cy="823835"/>
          </a:xfrm>
        </p:spPr>
        <p:txBody>
          <a:bodyPr vert="horz" lIns="91440" tIns="45720" rIns="91440" bIns="45720" rtlCol="0" anchor="b">
            <a:normAutofit fontScale="90000"/>
          </a:bodyPr>
          <a:lstStyle/>
          <a:p>
            <a:pPr algn="r"/>
            <a:r>
              <a:rPr lang="en-US" sz="8000" dirty="0"/>
              <a:t>Content</a:t>
            </a:r>
          </a:p>
        </p:txBody>
      </p:sp>
      <p:sp>
        <p:nvSpPr>
          <p:cNvPr id="3" name="Text Placeholder 2">
            <a:extLst>
              <a:ext uri="{FF2B5EF4-FFF2-40B4-BE49-F238E27FC236}">
                <a16:creationId xmlns:a16="http://schemas.microsoft.com/office/drawing/2014/main" id="{7EA8A64E-FFEF-5F0C-BC88-525563C967D9}"/>
              </a:ext>
            </a:extLst>
          </p:cNvPr>
          <p:cNvSpPr>
            <a:spLocks noGrp="1"/>
          </p:cNvSpPr>
          <p:nvPr>
            <p:ph type="body" idx="1"/>
          </p:nvPr>
        </p:nvSpPr>
        <p:spPr>
          <a:xfrm rot="21420000">
            <a:off x="2824928" y="1252542"/>
            <a:ext cx="8253545" cy="4724501"/>
          </a:xfrm>
        </p:spPr>
        <p:txBody>
          <a:bodyPr vert="horz" lIns="91440" tIns="45720" rIns="91440" bIns="45720" rtlCol="0" anchor="t">
            <a:normAutofit fontScale="47500" lnSpcReduction="20000"/>
          </a:bodyPr>
          <a:lstStyle/>
          <a:p>
            <a:pPr algn="r">
              <a:lnSpc>
                <a:spcPct val="110000"/>
              </a:lnSpc>
            </a:pPr>
            <a:r>
              <a:rPr lang="en-US" sz="3600" b="1" dirty="0">
                <a:latin typeface="Arial" panose="020B0604020202020204" pitchFamily="34" charset="0"/>
                <a:cs typeface="Arial" panose="020B0604020202020204" pitchFamily="34" charset="0"/>
              </a:rPr>
              <a:t>Introduce Hilton worldwide</a:t>
            </a:r>
          </a:p>
          <a:p>
            <a:pPr algn="r">
              <a:lnSpc>
                <a:spcPct val="110000"/>
              </a:lnSpc>
            </a:pPr>
            <a:r>
              <a:rPr lang="en-US" sz="3600" b="1" dirty="0">
                <a:latin typeface="Arial" panose="020B0604020202020204" pitchFamily="34" charset="0"/>
                <a:cs typeface="Arial" panose="020B0604020202020204" pitchFamily="34" charset="0"/>
              </a:rPr>
              <a:t>  Hilton special</a:t>
            </a:r>
          </a:p>
          <a:p>
            <a:pPr algn="r">
              <a:lnSpc>
                <a:spcPct val="110000"/>
              </a:lnSpc>
            </a:pPr>
            <a:r>
              <a:rPr lang="en-US" sz="3600" b="1" dirty="0">
                <a:latin typeface="Arial" panose="020B0604020202020204" pitchFamily="34" charset="0"/>
                <a:cs typeface="Arial" panose="020B0604020202020204" pitchFamily="34" charset="0"/>
              </a:rPr>
              <a:t> Guest service in hospitality industry</a:t>
            </a:r>
          </a:p>
          <a:p>
            <a:pPr algn="r">
              <a:lnSpc>
                <a:spcPct val="110000"/>
              </a:lnSpc>
            </a:pPr>
            <a:r>
              <a:rPr lang="en-US" sz="3600" b="1" dirty="0">
                <a:latin typeface="Arial" panose="020B0604020202020204" pitchFamily="34" charset="0"/>
                <a:cs typeface="Arial" panose="020B0604020202020204" pitchFamily="34" charset="0"/>
              </a:rPr>
              <a:t>Segmentation</a:t>
            </a:r>
          </a:p>
          <a:p>
            <a:pPr algn="r">
              <a:lnSpc>
                <a:spcPct val="110000"/>
              </a:lnSpc>
            </a:pPr>
            <a:r>
              <a:rPr lang="en-US" sz="3600" b="1" dirty="0">
                <a:latin typeface="Arial" panose="020B0604020202020204" pitchFamily="34" charset="0"/>
                <a:cs typeface="Arial" panose="020B0604020202020204" pitchFamily="34" charset="0"/>
              </a:rPr>
              <a:t>Facility of guest service of Hilton brand</a:t>
            </a:r>
          </a:p>
          <a:p>
            <a:pPr algn="r">
              <a:lnSpc>
                <a:spcPct val="110000"/>
              </a:lnSpc>
            </a:pPr>
            <a:r>
              <a:rPr lang="en-US" sz="3600" b="1" dirty="0">
                <a:latin typeface="Arial" panose="020B0604020202020204" pitchFamily="34" charset="0"/>
                <a:cs typeface="Arial" panose="020B0604020202020204" pitchFamily="34" charset="0"/>
              </a:rPr>
              <a:t>Guest duties  of relation and responsibility in hotel</a:t>
            </a:r>
          </a:p>
          <a:p>
            <a:pPr algn="r">
              <a:lnSpc>
                <a:spcPct val="110000"/>
              </a:lnSpc>
            </a:pPr>
            <a:r>
              <a:rPr lang="en-US" sz="3600" b="1" dirty="0">
                <a:latin typeface="Arial" panose="020B0604020202020204" pitchFamily="34" charset="0"/>
                <a:cs typeface="Arial" panose="020B0604020202020204" pitchFamily="34" charset="0"/>
              </a:rPr>
              <a:t>Importance of  meet expectations of over guest</a:t>
            </a:r>
          </a:p>
          <a:p>
            <a:pPr algn="r">
              <a:lnSpc>
                <a:spcPct val="110000"/>
              </a:lnSpc>
            </a:pPr>
            <a:r>
              <a:rPr lang="en-US" sz="3600" b="1" dirty="0">
                <a:latin typeface="Arial" panose="020B0604020202020204" pitchFamily="34" charset="0"/>
                <a:cs typeface="Arial" panose="020B0604020202020204" pitchFamily="34" charset="0"/>
              </a:rPr>
              <a:t>How guest know about your hotel </a:t>
            </a:r>
          </a:p>
          <a:p>
            <a:pPr algn="r">
              <a:lnSpc>
                <a:spcPct val="110000"/>
              </a:lnSpc>
            </a:pPr>
            <a:r>
              <a:rPr lang="en-US" sz="3600" b="1" dirty="0">
                <a:latin typeface="Arial" panose="020B0604020202020204" pitchFamily="34" charset="0"/>
                <a:cs typeface="Arial" panose="020B0604020202020204" pitchFamily="34" charset="0"/>
              </a:rPr>
              <a:t>Conclusion</a:t>
            </a:r>
          </a:p>
          <a:p>
            <a:pPr algn="r">
              <a:lnSpc>
                <a:spcPct val="110000"/>
              </a:lnSpc>
            </a:pPr>
            <a:endParaRPr lang="en-US" sz="700" dirty="0"/>
          </a:p>
          <a:p>
            <a:pPr algn="r">
              <a:lnSpc>
                <a:spcPct val="110000"/>
              </a:lnSpc>
            </a:pPr>
            <a:endParaRPr lang="en-US" sz="700" dirty="0"/>
          </a:p>
          <a:p>
            <a:pPr algn="r">
              <a:lnSpc>
                <a:spcPct val="110000"/>
              </a:lnSpc>
            </a:pPr>
            <a:endParaRPr lang="en-US" sz="700" dirty="0"/>
          </a:p>
          <a:p>
            <a:pPr algn="r">
              <a:lnSpc>
                <a:spcPct val="110000"/>
              </a:lnSpc>
            </a:pPr>
            <a:endParaRPr lang="en-US" sz="700" dirty="0"/>
          </a:p>
          <a:p>
            <a:pPr algn="r">
              <a:lnSpc>
                <a:spcPct val="110000"/>
              </a:lnSpc>
            </a:pPr>
            <a:endParaRPr lang="en-US" sz="700" dirty="0"/>
          </a:p>
          <a:p>
            <a:pPr algn="r">
              <a:lnSpc>
                <a:spcPct val="110000"/>
              </a:lnSpc>
            </a:pPr>
            <a:endParaRPr lang="en-US" sz="700" dirty="0"/>
          </a:p>
          <a:p>
            <a:pPr algn="r">
              <a:lnSpc>
                <a:spcPct val="110000"/>
              </a:lnSpc>
            </a:pPr>
            <a:endParaRPr lang="en-US" sz="700" dirty="0"/>
          </a:p>
          <a:p>
            <a:pPr algn="r">
              <a:lnSpc>
                <a:spcPct val="110000"/>
              </a:lnSpc>
            </a:pPr>
            <a:r>
              <a:rPr lang="en-US" sz="700" dirty="0"/>
              <a:t> </a:t>
            </a:r>
          </a:p>
        </p:txBody>
      </p:sp>
      <p:pic>
        <p:nvPicPr>
          <p:cNvPr id="5" name="Picture 4">
            <a:extLst>
              <a:ext uri="{FF2B5EF4-FFF2-40B4-BE49-F238E27FC236}">
                <a16:creationId xmlns:a16="http://schemas.microsoft.com/office/drawing/2014/main" id="{142B6697-83A6-94E1-90E7-69AEBA5A77A2}"/>
              </a:ext>
            </a:extLst>
          </p:cNvPr>
          <p:cNvPicPr>
            <a:picLocks noChangeAspect="1"/>
          </p:cNvPicPr>
          <p:nvPr/>
        </p:nvPicPr>
        <p:blipFill rotWithShape="1">
          <a:blip r:embed="rId4"/>
          <a:srcRect r="42318" b="-1"/>
          <a:stretch/>
        </p:blipFill>
        <p:spPr>
          <a:xfrm rot="21420000">
            <a:off x="-161947" y="244431"/>
            <a:ext cx="4369094" cy="4518254"/>
          </a:xfrm>
          <a:custGeom>
            <a:avLst/>
            <a:gdLst/>
            <a:ahLst/>
            <a:cxnLst/>
            <a:rect l="l" t="t" r="r" b="b"/>
            <a:pathLst>
              <a:path w="4633277" h="4410442">
                <a:moveTo>
                  <a:pt x="4633277" y="0"/>
                </a:moveTo>
                <a:lnTo>
                  <a:pt x="4633277" y="4410442"/>
                </a:lnTo>
                <a:lnTo>
                  <a:pt x="0" y="4410442"/>
                </a:lnTo>
                <a:lnTo>
                  <a:pt x="231142" y="0"/>
                </a:lnTo>
                <a:close/>
              </a:path>
            </a:pathLst>
          </a:custGeom>
        </p:spPr>
      </p:pic>
      <p:sp>
        <p:nvSpPr>
          <p:cNvPr id="21" name="Freeform 25">
            <a:extLst>
              <a:ext uri="{FF2B5EF4-FFF2-40B4-BE49-F238E27FC236}">
                <a16:creationId xmlns:a16="http://schemas.microsoft.com/office/drawing/2014/main" id="{07280DB5-560C-4CF6-A5D0-61550AAA6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86579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CF38-FFAC-CFE5-2B16-D8DEC8852140}"/>
              </a:ext>
            </a:extLst>
          </p:cNvPr>
          <p:cNvSpPr>
            <a:spLocks noGrp="1"/>
          </p:cNvSpPr>
          <p:nvPr>
            <p:ph type="title"/>
          </p:nvPr>
        </p:nvSpPr>
        <p:spPr>
          <a:xfrm>
            <a:off x="685801" y="685800"/>
            <a:ext cx="10396882" cy="720969"/>
          </a:xfrm>
        </p:spPr>
        <p:txBody>
          <a:bodyPr>
            <a:normAutofit fontScale="90000"/>
          </a:bodyPr>
          <a:lstStyle/>
          <a:p>
            <a:r>
              <a:rPr lang="en-GB" dirty="0"/>
              <a:t>Hilton Worldwide</a:t>
            </a:r>
            <a:br>
              <a:rPr lang="en-GB" dirty="0"/>
            </a:br>
            <a:br>
              <a:rPr lang="en-GB" dirty="0"/>
            </a:br>
            <a:endParaRPr lang="en-GB" dirty="0"/>
          </a:p>
        </p:txBody>
      </p:sp>
      <p:sp>
        <p:nvSpPr>
          <p:cNvPr id="4" name="TextBox 3">
            <a:extLst>
              <a:ext uri="{FF2B5EF4-FFF2-40B4-BE49-F238E27FC236}">
                <a16:creationId xmlns:a16="http://schemas.microsoft.com/office/drawing/2014/main" id="{BC7179CE-98D8-055C-B95B-DDC10998CCB1}"/>
              </a:ext>
            </a:extLst>
          </p:cNvPr>
          <p:cNvSpPr txBox="1"/>
          <p:nvPr/>
        </p:nvSpPr>
        <p:spPr>
          <a:xfrm>
            <a:off x="685800" y="685800"/>
            <a:ext cx="10938164" cy="4801314"/>
          </a:xfrm>
          <a:prstGeom prst="rect">
            <a:avLst/>
          </a:prstGeom>
          <a:noFill/>
        </p:spPr>
        <p:txBody>
          <a:bodyPr wrap="square">
            <a:spAutoFit/>
          </a:bodyPr>
          <a:lstStyle/>
          <a:p>
            <a:endParaRPr lang="en-GB" dirty="0"/>
          </a:p>
          <a:p>
            <a:r>
              <a:rPr lang="en-GB" dirty="0"/>
              <a:t>This big corporation  Hilton world wide holdings was find by Conrad Hilton</a:t>
            </a:r>
          </a:p>
          <a:p>
            <a:r>
              <a:rPr lang="en-GB" dirty="0"/>
              <a:t>He open first hotel with 40 rooms Mobley hotel in Texas but after couple years he close. But now have more then 5000  in the USA but he come global all around world. </a:t>
            </a:r>
          </a:p>
          <a:p>
            <a:endParaRPr lang="en-GB" dirty="0"/>
          </a:p>
          <a:p>
            <a:r>
              <a:rPr lang="en-GB" dirty="0"/>
              <a:t>Largest and fastest growing company on hotel industry. Have 7061 property all round the world  in 123 country and territory and 19 brands.</a:t>
            </a:r>
          </a:p>
          <a:p>
            <a:endParaRPr lang="en-GB" dirty="0"/>
          </a:p>
          <a:p>
            <a:r>
              <a:rPr lang="en-GB" dirty="0"/>
              <a:t>We expanded  to our global guest 140 000 rooms and now serve over 13 000 hotels.</a:t>
            </a:r>
          </a:p>
          <a:p>
            <a:endParaRPr lang="en-GB" dirty="0"/>
          </a:p>
          <a:p>
            <a:r>
              <a:rPr lang="en-GB" dirty="0"/>
              <a:t>  Hilton come the largest  Brand of hotel number on hotel industry</a:t>
            </a:r>
          </a:p>
          <a:p>
            <a:endParaRPr lang="en-GB" dirty="0"/>
          </a:p>
          <a:p>
            <a:r>
              <a:rPr lang="en-GB" dirty="0"/>
              <a:t>There own 19 brands:</a:t>
            </a:r>
          </a:p>
          <a:p>
            <a:r>
              <a:rPr lang="en-GB" dirty="0"/>
              <a:t>Hotel Hilton: </a:t>
            </a:r>
            <a:r>
              <a:rPr lang="en-GB" dirty="0" err="1"/>
              <a:t>Sinnia</a:t>
            </a:r>
            <a:r>
              <a:rPr lang="en-GB" dirty="0"/>
              <a:t> by Hilton, Conrad, Canopy, LXR </a:t>
            </a:r>
            <a:r>
              <a:rPr lang="en-GB" dirty="0" err="1"/>
              <a:t>horel</a:t>
            </a:r>
            <a:r>
              <a:rPr lang="en-GB" dirty="0"/>
              <a:t> &amp; resort, Walldorf ASTORIA, Double tree </a:t>
            </a:r>
            <a:r>
              <a:rPr lang="en-GB" dirty="0" err="1"/>
              <a:t>bu</a:t>
            </a:r>
            <a:r>
              <a:rPr lang="en-GB" dirty="0"/>
              <a:t> Hilton, Curio collection, Hilton hotels &amp; resorts </a:t>
            </a:r>
            <a:r>
              <a:rPr lang="en-GB" dirty="0" err="1"/>
              <a:t>Tapesty</a:t>
            </a:r>
            <a:r>
              <a:rPr lang="en-GB" dirty="0"/>
              <a:t> collection, tempo by Hilton, Motto by Hilton  </a:t>
            </a:r>
            <a:r>
              <a:rPr lang="en-GB" dirty="0" err="1"/>
              <a:t>Hamton</a:t>
            </a:r>
            <a:r>
              <a:rPr lang="en-GB" dirty="0"/>
              <a:t> by Hilton , </a:t>
            </a:r>
            <a:r>
              <a:rPr lang="en-GB" dirty="0" err="1"/>
              <a:t>Tru</a:t>
            </a:r>
            <a:r>
              <a:rPr lang="en-GB" dirty="0"/>
              <a:t>, Homewood suites , Hilton garden inn and more  all by Hilton.</a:t>
            </a:r>
          </a:p>
          <a:p>
            <a:r>
              <a:rPr lang="en-GB" dirty="0"/>
              <a:t>(Hilton,2023)</a:t>
            </a:r>
          </a:p>
        </p:txBody>
      </p:sp>
    </p:spTree>
    <p:extLst>
      <p:ext uri="{BB962C8B-B14F-4D97-AF65-F5344CB8AC3E}">
        <p14:creationId xmlns:p14="http://schemas.microsoft.com/office/powerpoint/2010/main" val="3422662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1" name="Group 20">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2" name="Rectangle 21">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4" name="Rectangle 23">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513302D-1320-453A-71CF-03A6EEBA9462}"/>
              </a:ext>
            </a:extLst>
          </p:cNvPr>
          <p:cNvSpPr>
            <a:spLocks noGrp="1"/>
          </p:cNvSpPr>
          <p:nvPr>
            <p:ph type="title"/>
          </p:nvPr>
        </p:nvSpPr>
        <p:spPr>
          <a:xfrm>
            <a:off x="6179229" y="685800"/>
            <a:ext cx="4903454" cy="1151965"/>
          </a:xfrm>
        </p:spPr>
        <p:txBody>
          <a:bodyPr vert="horz" lIns="91440" tIns="45720" rIns="91440" bIns="45720" rtlCol="0" anchor="ctr">
            <a:normAutofit/>
          </a:bodyPr>
          <a:lstStyle/>
          <a:p>
            <a:pPr algn="l"/>
            <a:r>
              <a:rPr lang="en-US" sz="3800" dirty="0"/>
              <a:t> Hilton  specials</a:t>
            </a:r>
          </a:p>
        </p:txBody>
      </p:sp>
      <p:pic>
        <p:nvPicPr>
          <p:cNvPr id="5" name="Picture 4">
            <a:extLst>
              <a:ext uri="{FF2B5EF4-FFF2-40B4-BE49-F238E27FC236}">
                <a16:creationId xmlns:a16="http://schemas.microsoft.com/office/drawing/2014/main" id="{13A41214-58D0-441A-27F8-9CEE87CA8F05}"/>
              </a:ext>
            </a:extLst>
          </p:cNvPr>
          <p:cNvPicPr>
            <a:picLocks noChangeAspect="1"/>
          </p:cNvPicPr>
          <p:nvPr/>
        </p:nvPicPr>
        <p:blipFill rotWithShape="1">
          <a:blip r:embed="rId4"/>
          <a:srcRect l="19318" r="24315" b="2"/>
          <a:stretch/>
        </p:blipFill>
        <p:spPr>
          <a:xfrm>
            <a:off x="404226" y="10"/>
            <a:ext cx="5312664" cy="5301586"/>
          </a:xfrm>
          <a:prstGeom prst="rect">
            <a:avLst/>
          </a:prstGeom>
          <a:ln w="57150" cmpd="thinThick">
            <a:solidFill>
              <a:schemeClr val="bg1">
                <a:lumMod val="50000"/>
              </a:schemeClr>
            </a:solidFill>
            <a:miter lim="800000"/>
          </a:ln>
        </p:spPr>
      </p:pic>
      <p:sp>
        <p:nvSpPr>
          <p:cNvPr id="3" name="Text Placeholder 2">
            <a:extLst>
              <a:ext uri="{FF2B5EF4-FFF2-40B4-BE49-F238E27FC236}">
                <a16:creationId xmlns:a16="http://schemas.microsoft.com/office/drawing/2014/main" id="{71B2C248-12A7-70FC-8FE6-E64929859A3E}"/>
              </a:ext>
            </a:extLst>
          </p:cNvPr>
          <p:cNvSpPr>
            <a:spLocks noGrp="1"/>
          </p:cNvSpPr>
          <p:nvPr>
            <p:ph type="body" sz="half" idx="2"/>
          </p:nvPr>
        </p:nvSpPr>
        <p:spPr>
          <a:xfrm>
            <a:off x="6174089" y="2142066"/>
            <a:ext cx="4908593" cy="3232519"/>
          </a:xfrm>
        </p:spPr>
        <p:txBody>
          <a:bodyPr vert="horz" lIns="91440" tIns="45720" rIns="91440" bIns="45720" rtlCol="0" anchor="ctr">
            <a:normAutofit lnSpcReduction="10000"/>
          </a:bodyPr>
          <a:lstStyle/>
          <a:p>
            <a:pPr indent="-228600" algn="l">
              <a:lnSpc>
                <a:spcPct val="110000"/>
              </a:lnSpc>
              <a:buFont typeface="Arial" panose="020B0604020202020204" pitchFamily="34" charset="0"/>
              <a:buChar char="•"/>
            </a:pPr>
            <a:r>
              <a:rPr lang="en-US" sz="1500" dirty="0"/>
              <a:t>Top  company  for “supplier diversity 2022”</a:t>
            </a:r>
          </a:p>
          <a:p>
            <a:pPr indent="-228600" algn="l">
              <a:lnSpc>
                <a:spcPct val="110000"/>
              </a:lnSpc>
              <a:buFont typeface="Arial" panose="020B0604020202020204" pitchFamily="34" charset="0"/>
              <a:buChar char="•"/>
            </a:pPr>
            <a:r>
              <a:rPr lang="en-US" sz="1500" dirty="0"/>
              <a:t>Eco Vadis gold medal 2022 </a:t>
            </a:r>
            <a:r>
              <a:rPr lang="en-US" sz="1500" dirty="0" err="1"/>
              <a:t>sustability</a:t>
            </a:r>
            <a:endParaRPr lang="en-US" sz="1500" dirty="0"/>
          </a:p>
          <a:p>
            <a:pPr indent="-228600" algn="l">
              <a:lnSpc>
                <a:spcPct val="110000"/>
              </a:lnSpc>
              <a:buFont typeface="Arial" panose="020B0604020202020204" pitchFamily="34" charset="0"/>
              <a:buChar char="•"/>
            </a:pPr>
            <a:r>
              <a:rPr lang="en-US" sz="1500" dirty="0"/>
              <a:t>We have new brand initiatives Mars Petcare ,Peloton</a:t>
            </a:r>
          </a:p>
          <a:p>
            <a:pPr indent="-228600" algn="l">
              <a:lnSpc>
                <a:spcPct val="110000"/>
              </a:lnSpc>
              <a:buFont typeface="Arial" panose="020B0604020202020204" pitchFamily="34" charset="0"/>
              <a:buChar char="•"/>
            </a:pPr>
            <a:r>
              <a:rPr lang="en-US" sz="1500" dirty="0"/>
              <a:t> Bedding refresh what save 23% of laundry cost.</a:t>
            </a:r>
          </a:p>
          <a:p>
            <a:pPr indent="-228600" algn="l">
              <a:lnSpc>
                <a:spcPct val="110000"/>
              </a:lnSpc>
              <a:buFont typeface="Arial" panose="020B0604020202020204" pitchFamily="34" charset="0"/>
              <a:buChar char="•"/>
            </a:pPr>
            <a:r>
              <a:rPr lang="en-US" sz="1500" dirty="0"/>
              <a:t>We use Master Data Management </a:t>
            </a:r>
          </a:p>
          <a:p>
            <a:pPr indent="-228600" algn="l">
              <a:lnSpc>
                <a:spcPct val="110000"/>
              </a:lnSpc>
              <a:buFont typeface="Arial" panose="020B0604020202020204" pitchFamily="34" charset="0"/>
              <a:buChar char="•"/>
            </a:pPr>
            <a:r>
              <a:rPr lang="en-US" sz="1500" dirty="0"/>
              <a:t>We have 22 industry awards for innovation, diversity and sustainability</a:t>
            </a:r>
          </a:p>
          <a:p>
            <a:pPr indent="-228600" algn="l">
              <a:lnSpc>
                <a:spcPct val="110000"/>
              </a:lnSpc>
              <a:buFont typeface="Arial" panose="020B0604020202020204" pitchFamily="34" charset="0"/>
              <a:buChar char="•"/>
            </a:pPr>
            <a:endParaRPr lang="en-US" sz="1500" dirty="0"/>
          </a:p>
          <a:p>
            <a:pPr indent="-228600" algn="l">
              <a:lnSpc>
                <a:spcPct val="110000"/>
              </a:lnSpc>
              <a:buFont typeface="Arial" panose="020B0604020202020204" pitchFamily="34" charset="0"/>
              <a:buChar char="•"/>
            </a:pPr>
            <a:r>
              <a:rPr lang="en-US" sz="1500" dirty="0"/>
              <a:t>(Hilton,”2023)</a:t>
            </a:r>
          </a:p>
          <a:p>
            <a:pPr indent="-228600" algn="l">
              <a:lnSpc>
                <a:spcPct val="110000"/>
              </a:lnSpc>
              <a:buFont typeface="Arial" panose="020B0604020202020204" pitchFamily="34" charset="0"/>
              <a:buChar char="•"/>
            </a:pPr>
            <a:endParaRPr lang="en-US" sz="1500" dirty="0"/>
          </a:p>
        </p:txBody>
      </p:sp>
    </p:spTree>
    <p:extLst>
      <p:ext uri="{BB962C8B-B14F-4D97-AF65-F5344CB8AC3E}">
        <p14:creationId xmlns:p14="http://schemas.microsoft.com/office/powerpoint/2010/main" val="194587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3" name="Picture 11">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4" name="Group 13">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5" name="Rectangle 14">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6"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E1CDFBC-1389-C6F2-C319-4961024A9147}"/>
              </a:ext>
            </a:extLst>
          </p:cNvPr>
          <p:cNvSpPr>
            <a:spLocks noGrp="1"/>
          </p:cNvSpPr>
          <p:nvPr>
            <p:ph type="title"/>
          </p:nvPr>
        </p:nvSpPr>
        <p:spPr>
          <a:xfrm>
            <a:off x="5312802" y="438486"/>
            <a:ext cx="5581621" cy="850229"/>
          </a:xfrm>
        </p:spPr>
        <p:txBody>
          <a:bodyPr vert="horz" lIns="91440" tIns="45720" rIns="91440" bIns="45720" rtlCol="0" anchor="ctr">
            <a:normAutofit fontScale="90000"/>
          </a:bodyPr>
          <a:lstStyle/>
          <a:p>
            <a:r>
              <a:rPr lang="en-US" sz="3800" dirty="0"/>
              <a:t>guest service  in hospitality industry</a:t>
            </a:r>
          </a:p>
        </p:txBody>
      </p:sp>
      <p:pic>
        <p:nvPicPr>
          <p:cNvPr id="25" name="Picture 7" descr="People in a restaurant">
            <a:extLst>
              <a:ext uri="{FF2B5EF4-FFF2-40B4-BE49-F238E27FC236}">
                <a16:creationId xmlns:a16="http://schemas.microsoft.com/office/drawing/2014/main" id="{243D2476-0E29-698C-4635-B07667FA4F04}"/>
              </a:ext>
            </a:extLst>
          </p:cNvPr>
          <p:cNvPicPr>
            <a:picLocks noChangeAspect="1"/>
          </p:cNvPicPr>
          <p:nvPr/>
        </p:nvPicPr>
        <p:blipFill rotWithShape="1">
          <a:blip r:embed="rId4"/>
          <a:srcRect l="10183" r="33864" b="-1"/>
          <a:stretch/>
        </p:blipFill>
        <p:spPr>
          <a:xfrm>
            <a:off x="404226" y="10"/>
            <a:ext cx="4443984" cy="5301586"/>
          </a:xfrm>
          <a:prstGeom prst="rect">
            <a:avLst/>
          </a:prstGeom>
          <a:ln w="57150" cmpd="thinThick">
            <a:solidFill>
              <a:schemeClr val="bg1">
                <a:lumMod val="50000"/>
              </a:schemeClr>
            </a:solidFill>
            <a:miter lim="800000"/>
          </a:ln>
        </p:spPr>
      </p:pic>
      <p:sp>
        <p:nvSpPr>
          <p:cNvPr id="6" name="TextBox 5">
            <a:extLst>
              <a:ext uri="{FF2B5EF4-FFF2-40B4-BE49-F238E27FC236}">
                <a16:creationId xmlns:a16="http://schemas.microsoft.com/office/drawing/2014/main" id="{80CCD50E-7F8D-15E3-8AE0-E9E0340B66DE}"/>
              </a:ext>
            </a:extLst>
          </p:cNvPr>
          <p:cNvSpPr txBox="1"/>
          <p:nvPr/>
        </p:nvSpPr>
        <p:spPr>
          <a:xfrm>
            <a:off x="5050969" y="1342495"/>
            <a:ext cx="6928983" cy="5301585"/>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1200" b="1" cap="all" dirty="0">
                <a:latin typeface="Arial" panose="020B0604020202020204" pitchFamily="34" charset="0"/>
                <a:cs typeface="Arial" panose="020B0604020202020204" pitchFamily="34" charset="0"/>
              </a:rPr>
              <a:t>IS about understand  guest need and know how to meet them expectation of needs. Need  to adopting on all area  guest services.</a:t>
            </a:r>
          </a:p>
          <a:p>
            <a:pPr indent="-228600" defTabSz="914400">
              <a:lnSpc>
                <a:spcPct val="110000"/>
              </a:lnSpc>
              <a:spcAft>
                <a:spcPts val="600"/>
              </a:spcAft>
              <a:buClr>
                <a:schemeClr val="accent1"/>
              </a:buClr>
              <a:buSzPct val="160000"/>
              <a:buFont typeface="Arial" panose="020B0604020202020204" pitchFamily="34" charset="0"/>
              <a:buChar char="•"/>
            </a:pPr>
            <a:r>
              <a:rPr lang="en-US" sz="1400" b="1" cap="all" dirty="0">
                <a:latin typeface="Arial" panose="020B0604020202020204" pitchFamily="34" charset="0"/>
                <a:cs typeface="Arial" panose="020B0604020202020204" pitchFamily="34" charset="0"/>
              </a:rPr>
              <a:t>Hospitality industry</a:t>
            </a:r>
          </a:p>
          <a:p>
            <a:pPr indent="-228600" defTabSz="914400">
              <a:lnSpc>
                <a:spcPct val="110000"/>
              </a:lnSpc>
              <a:spcAft>
                <a:spcPts val="600"/>
              </a:spcAft>
              <a:buClr>
                <a:schemeClr val="accent1"/>
              </a:buClr>
              <a:buSzPct val="160000"/>
              <a:buFont typeface="Arial" panose="020B0604020202020204" pitchFamily="34" charset="0"/>
              <a:buChar char="•"/>
            </a:pPr>
            <a:r>
              <a:rPr lang="en-US" sz="1200" b="1" cap="all" dirty="0">
                <a:latin typeface="Arial" panose="020B0604020202020204" pitchFamily="34" charset="0"/>
                <a:cs typeface="Arial" panose="020B0604020202020204" pitchFamily="34" charset="0"/>
              </a:rPr>
              <a:t> Is about make someone to feel welcome comfort</a:t>
            </a:r>
          </a:p>
          <a:p>
            <a:pPr defTabSz="914400">
              <a:lnSpc>
                <a:spcPct val="110000"/>
              </a:lnSpc>
              <a:spcAft>
                <a:spcPts val="600"/>
              </a:spcAft>
              <a:buClr>
                <a:schemeClr val="accent1"/>
              </a:buClr>
              <a:buSzPct val="160000"/>
            </a:pPr>
            <a:endParaRPr lang="en-US" sz="1200" b="1" cap="all"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1200" b="1" cap="all" dirty="0">
                <a:latin typeface="Arial" panose="020B0604020202020204" pitchFamily="34" charset="0"/>
                <a:cs typeface="Arial" panose="020B0604020202020204" pitchFamily="34" charset="0"/>
              </a:rPr>
              <a:t>Many businesses is part  like hotels, motels, restaurant, resort, theme park and more</a:t>
            </a:r>
          </a:p>
          <a:p>
            <a:pPr indent="-228600" defTabSz="914400">
              <a:lnSpc>
                <a:spcPct val="110000"/>
              </a:lnSpc>
              <a:spcAft>
                <a:spcPts val="600"/>
              </a:spcAft>
              <a:buClr>
                <a:schemeClr val="accent1"/>
              </a:buClr>
              <a:buSzPct val="160000"/>
              <a:buFont typeface="Arial" panose="020B0604020202020204" pitchFamily="34" charset="0"/>
              <a:buChar char="•"/>
            </a:pPr>
            <a:endParaRPr lang="en-US" sz="1200" b="1" cap="all"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1200" b="1" cap="all" dirty="0">
                <a:latin typeface="Arial" panose="020B0604020202020204" pitchFamily="34" charset="0"/>
                <a:cs typeface="Arial" panose="020B0604020202020204" pitchFamily="34" charset="0"/>
              </a:rPr>
              <a:t>Three important part of hospitality industry:</a:t>
            </a:r>
          </a:p>
          <a:p>
            <a:pPr marL="285750" indent="-171450" defTabSz="914400">
              <a:lnSpc>
                <a:spcPct val="110000"/>
              </a:lnSpc>
              <a:spcAft>
                <a:spcPts val="600"/>
              </a:spcAft>
              <a:buClr>
                <a:schemeClr val="accent1"/>
              </a:buClr>
              <a:buSzPct val="160000"/>
              <a:buFontTx/>
              <a:buChar char="-"/>
            </a:pPr>
            <a:r>
              <a:rPr lang="en-US" sz="1200" b="1" cap="all" dirty="0" err="1">
                <a:latin typeface="Arial" panose="020B0604020202020204" pitchFamily="34" charset="0"/>
                <a:cs typeface="Arial" panose="020B0604020202020204" pitchFamily="34" charset="0"/>
              </a:rPr>
              <a:t>Accomodation</a:t>
            </a:r>
            <a:r>
              <a:rPr lang="en-US" sz="1200" b="1" cap="all" dirty="0">
                <a:latin typeface="Arial" panose="020B0604020202020204" pitchFamily="34" charset="0"/>
                <a:cs typeface="Arial" panose="020B0604020202020204" pitchFamily="34" charset="0"/>
              </a:rPr>
              <a:t>-  </a:t>
            </a:r>
          </a:p>
          <a:p>
            <a:pPr marL="285750" indent="-171450" defTabSz="914400">
              <a:lnSpc>
                <a:spcPct val="110000"/>
              </a:lnSpc>
              <a:spcAft>
                <a:spcPts val="600"/>
              </a:spcAft>
              <a:buClr>
                <a:schemeClr val="accent1"/>
              </a:buClr>
              <a:buSzPct val="160000"/>
              <a:buFontTx/>
              <a:buChar char="-"/>
            </a:pPr>
            <a:r>
              <a:rPr lang="en-US" sz="1200" b="1" cap="all" dirty="0">
                <a:latin typeface="Arial" panose="020B0604020202020204" pitchFamily="34" charset="0"/>
                <a:cs typeface="Arial" panose="020B0604020202020204" pitchFamily="34" charset="0"/>
              </a:rPr>
              <a:t> Travel and tourism </a:t>
            </a:r>
          </a:p>
          <a:p>
            <a:pPr marL="285750" indent="-171450" defTabSz="914400">
              <a:lnSpc>
                <a:spcPct val="110000"/>
              </a:lnSpc>
              <a:spcAft>
                <a:spcPts val="600"/>
              </a:spcAft>
              <a:buClr>
                <a:schemeClr val="accent1"/>
              </a:buClr>
              <a:buSzPct val="160000"/>
              <a:buFontTx/>
              <a:buChar char="-"/>
            </a:pPr>
            <a:r>
              <a:rPr lang="en-US" sz="1200" b="1" cap="all" dirty="0">
                <a:latin typeface="Arial" panose="020B0604020202020204" pitchFamily="34" charset="0"/>
                <a:cs typeface="Arial" panose="020B0604020202020204" pitchFamily="34" charset="0"/>
              </a:rPr>
              <a:t> Food and beverage</a:t>
            </a:r>
          </a:p>
          <a:p>
            <a:pPr indent="-228600" defTabSz="914400">
              <a:lnSpc>
                <a:spcPct val="110000"/>
              </a:lnSpc>
              <a:spcAft>
                <a:spcPts val="600"/>
              </a:spcAft>
              <a:buClr>
                <a:schemeClr val="accent1"/>
              </a:buClr>
              <a:buSzPct val="160000"/>
              <a:buFont typeface="Arial" panose="020B0604020202020204" pitchFamily="34" charset="0"/>
              <a:buChar char="•"/>
            </a:pPr>
            <a:r>
              <a:rPr lang="en-US" sz="1100" cap="all" dirty="0"/>
              <a:t>(Hotelier,2022)</a:t>
            </a:r>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p:txBody>
      </p:sp>
    </p:spTree>
    <p:extLst>
      <p:ext uri="{BB962C8B-B14F-4D97-AF65-F5344CB8AC3E}">
        <p14:creationId xmlns:p14="http://schemas.microsoft.com/office/powerpoint/2010/main" val="1569975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691BDF7-74ED-406A-8A22-22721EE5FB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13544B1A-9E28-4189-AE12-8CDBA2C0FA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2B6A25A0-6CD9-45B3-A42D-509D3E2F2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8AFC8E5-EE69-4EDA-9BAA-D9650668B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F71EE848-149F-4FB9-B7EF-229308554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6" name="Picture 15">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7">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0"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Rectangle 21">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graphicFrame>
        <p:nvGraphicFramePr>
          <p:cNvPr id="5" name="TextBox 2">
            <a:extLst>
              <a:ext uri="{FF2B5EF4-FFF2-40B4-BE49-F238E27FC236}">
                <a16:creationId xmlns:a16="http://schemas.microsoft.com/office/drawing/2014/main" id="{5E3B2E37-2E8F-8097-060B-F14B3E6252BF}"/>
              </a:ext>
            </a:extLst>
          </p:cNvPr>
          <p:cNvGraphicFramePr/>
          <p:nvPr>
            <p:extLst>
              <p:ext uri="{D42A27DB-BD31-4B8C-83A1-F6EECF244321}">
                <p14:modId xmlns:p14="http://schemas.microsoft.com/office/powerpoint/2010/main" val="1280816019"/>
              </p:ext>
            </p:extLst>
          </p:nvPr>
        </p:nvGraphicFramePr>
        <p:xfrm>
          <a:off x="5294108" y="685800"/>
          <a:ext cx="5759656" cy="48469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3500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691BDF7-74ED-406A-8A22-22721EE5FB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13544B1A-9E28-4189-AE12-8CDBA2C0FA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2B6A25A0-6CD9-45B3-A42D-509D3E2F2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8AFC8E5-EE69-4EDA-9BAA-D9650668B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F71EE848-149F-4FB9-B7EF-229308554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6" name="Picture 15">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7">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0"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Rectangle 21">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graphicFrame>
        <p:nvGraphicFramePr>
          <p:cNvPr id="5" name="TextBox 2">
            <a:extLst>
              <a:ext uri="{FF2B5EF4-FFF2-40B4-BE49-F238E27FC236}">
                <a16:creationId xmlns:a16="http://schemas.microsoft.com/office/drawing/2014/main" id="{56458130-1530-19D5-4DB2-F4254B48ECA9}"/>
              </a:ext>
            </a:extLst>
          </p:cNvPr>
          <p:cNvGraphicFramePr/>
          <p:nvPr>
            <p:extLst>
              <p:ext uri="{D42A27DB-BD31-4B8C-83A1-F6EECF244321}">
                <p14:modId xmlns:p14="http://schemas.microsoft.com/office/powerpoint/2010/main" val="4036581980"/>
              </p:ext>
            </p:extLst>
          </p:nvPr>
        </p:nvGraphicFramePr>
        <p:xfrm>
          <a:off x="5294108" y="685800"/>
          <a:ext cx="5759656" cy="48469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8691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6" name="Picture 15">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7">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Hotel bell">
            <a:extLst>
              <a:ext uri="{FF2B5EF4-FFF2-40B4-BE49-F238E27FC236}">
                <a16:creationId xmlns:a16="http://schemas.microsoft.com/office/drawing/2014/main" id="{1B77E1A2-BF25-AF66-E359-0C5422205DBB}"/>
              </a:ext>
            </a:extLst>
          </p:cNvPr>
          <p:cNvPicPr>
            <a:picLocks noChangeAspect="1"/>
          </p:cNvPicPr>
          <p:nvPr/>
        </p:nvPicPr>
        <p:blipFill rotWithShape="1">
          <a:blip r:embed="rId4">
            <a:alphaModFix amt="43000"/>
          </a:blip>
          <a:srcRect t="18183"/>
          <a:stretch/>
        </p:blipFill>
        <p:spPr>
          <a:xfrm>
            <a:off x="20" y="10"/>
            <a:ext cx="11734780" cy="6408728"/>
          </a:xfrm>
          <a:prstGeom prst="rect">
            <a:avLst/>
          </a:prstGeom>
          <a:ln>
            <a:noFill/>
          </a:ln>
        </p:spPr>
      </p:pic>
      <p:sp>
        <p:nvSpPr>
          <p:cNvPr id="20"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 name="TextBox 2">
            <a:extLst>
              <a:ext uri="{FF2B5EF4-FFF2-40B4-BE49-F238E27FC236}">
                <a16:creationId xmlns:a16="http://schemas.microsoft.com/office/drawing/2014/main" id="{5942236B-A471-3261-76DD-B2C21D23685C}"/>
              </a:ext>
            </a:extLst>
          </p:cNvPr>
          <p:cNvSpPr txBox="1"/>
          <p:nvPr/>
        </p:nvSpPr>
        <p:spPr>
          <a:xfrm>
            <a:off x="212048" y="692332"/>
            <a:ext cx="10868460" cy="5688464"/>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a:p>
            <a:pPr indent="-228600" defTabSz="914400">
              <a:lnSpc>
                <a:spcPct val="110000"/>
              </a:lnSpc>
              <a:spcAft>
                <a:spcPts val="600"/>
              </a:spcAft>
              <a:buClr>
                <a:schemeClr val="accent1"/>
              </a:buClr>
              <a:buSzPct val="160000"/>
              <a:buFont typeface="Arial" panose="020B0604020202020204" pitchFamily="34" charset="0"/>
              <a:buChar char="•"/>
            </a:pPr>
            <a:r>
              <a:rPr lang="en-US" sz="3000" u="sng" cap="all" dirty="0"/>
              <a:t>Guest duties  of relation and responsibility in hotel</a:t>
            </a:r>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 Friendly professional welcoming to guest  from arrive till  end of them stay</a:t>
            </a:r>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Providing information  about hotel program , services, facilities  and show what can do around their stay.</a:t>
            </a:r>
          </a:p>
          <a:p>
            <a:pPr indent="-228600" defTabSz="914400">
              <a:lnSpc>
                <a:spcPct val="110000"/>
              </a:lnSpc>
              <a:spcAft>
                <a:spcPts val="600"/>
              </a:spcAft>
              <a:buClr>
                <a:schemeClr val="accent1"/>
              </a:buClr>
              <a:buSzPct val="160000"/>
              <a:buFont typeface="Arial" panose="020B0604020202020204" pitchFamily="34" charset="0"/>
              <a:buChar char="•"/>
            </a:pPr>
            <a:endParaRPr lang="en-US" sz="1400" cap="all" dirty="0"/>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Our staff need to be very good communicators with positive and good control  all the time even in difficult situations need stay calm with our guest.</a:t>
            </a:r>
          </a:p>
          <a:p>
            <a:pPr indent="-228600" defTabSz="914400">
              <a:lnSpc>
                <a:spcPct val="110000"/>
              </a:lnSpc>
              <a:spcAft>
                <a:spcPts val="600"/>
              </a:spcAft>
              <a:buClr>
                <a:schemeClr val="accent1"/>
              </a:buClr>
              <a:buSzPct val="160000"/>
              <a:buFont typeface="Arial" panose="020B0604020202020204" pitchFamily="34" charset="0"/>
              <a:buChar char="•"/>
            </a:pPr>
            <a:endParaRPr lang="en-US" sz="1400" cap="all" dirty="0"/>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From Check- in till check- out need to keep </a:t>
            </a:r>
            <a:r>
              <a:rPr lang="en-US" sz="1400" cap="all" dirty="0" err="1"/>
              <a:t>ourt</a:t>
            </a:r>
            <a:r>
              <a:rPr lang="en-US" sz="1400" cap="all" dirty="0"/>
              <a:t> guest on daily </a:t>
            </a:r>
            <a:r>
              <a:rPr lang="en-US" sz="1400" cap="all" dirty="0" err="1"/>
              <a:t>compfort</a:t>
            </a:r>
            <a:r>
              <a:rPr lang="en-US" sz="1400" cap="all" dirty="0"/>
              <a:t>.</a:t>
            </a:r>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Try to keep regular procedure on smooth run basic for over guest.</a:t>
            </a:r>
          </a:p>
          <a:p>
            <a:pPr indent="-228600" defTabSz="914400">
              <a:lnSpc>
                <a:spcPct val="110000"/>
              </a:lnSpc>
              <a:spcAft>
                <a:spcPts val="600"/>
              </a:spcAft>
              <a:buClr>
                <a:schemeClr val="accent1"/>
              </a:buClr>
              <a:buSzPct val="160000"/>
              <a:buFont typeface="Arial" panose="020B0604020202020204" pitchFamily="34" charset="0"/>
              <a:buChar char="•"/>
            </a:pPr>
            <a:r>
              <a:rPr lang="en-US" sz="1400" cap="all" dirty="0"/>
              <a:t>(Hotelier life,2020)</a:t>
            </a:r>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dirty="0"/>
          </a:p>
        </p:txBody>
      </p:sp>
      <p:sp>
        <p:nvSpPr>
          <p:cNvPr id="22" name="Rectangle 21">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98006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1" name="Group 20">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2" name="Rectangle 21">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4" name="Rectangle 23">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26" name="Picture 25">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8" name="Rectangle 27">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White puzzle with one red piece">
            <a:extLst>
              <a:ext uri="{FF2B5EF4-FFF2-40B4-BE49-F238E27FC236}">
                <a16:creationId xmlns:a16="http://schemas.microsoft.com/office/drawing/2014/main" id="{7976C833-1A3F-F921-7B81-E9F3583D364F}"/>
              </a:ext>
            </a:extLst>
          </p:cNvPr>
          <p:cNvPicPr>
            <a:picLocks noChangeAspect="1"/>
          </p:cNvPicPr>
          <p:nvPr/>
        </p:nvPicPr>
        <p:blipFill rotWithShape="1">
          <a:blip r:embed="rId4">
            <a:alphaModFix amt="43000"/>
          </a:blip>
          <a:srcRect b="2910"/>
          <a:stretch/>
        </p:blipFill>
        <p:spPr>
          <a:xfrm>
            <a:off x="0" y="-224567"/>
            <a:ext cx="11734780" cy="6408728"/>
          </a:xfrm>
          <a:prstGeom prst="rect">
            <a:avLst/>
          </a:prstGeom>
          <a:ln>
            <a:noFill/>
          </a:ln>
        </p:spPr>
      </p:pic>
      <p:sp>
        <p:nvSpPr>
          <p:cNvPr id="30"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 name="TextBox 2">
            <a:extLst>
              <a:ext uri="{FF2B5EF4-FFF2-40B4-BE49-F238E27FC236}">
                <a16:creationId xmlns:a16="http://schemas.microsoft.com/office/drawing/2014/main" id="{682721D6-D90F-169B-E087-7493F7D8AE8F}"/>
              </a:ext>
            </a:extLst>
          </p:cNvPr>
          <p:cNvSpPr txBox="1"/>
          <p:nvPr/>
        </p:nvSpPr>
        <p:spPr>
          <a:xfrm>
            <a:off x="685800" y="213920"/>
            <a:ext cx="10394707" cy="5160666"/>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2800" cap="all" dirty="0"/>
              <a:t>Importance of  meet expectations of over guest</a:t>
            </a:r>
          </a:p>
          <a:p>
            <a:pPr indent="-228600" defTabSz="914400">
              <a:lnSpc>
                <a:spcPct val="110000"/>
              </a:lnSpc>
              <a:spcAft>
                <a:spcPts val="600"/>
              </a:spcAft>
              <a:buClr>
                <a:schemeClr val="accent1"/>
              </a:buClr>
              <a:buSzPct val="160000"/>
              <a:buFont typeface="Arial" panose="020B0604020202020204" pitchFamily="34" charset="0"/>
              <a:buChar char="•"/>
            </a:pPr>
            <a:endParaRPr lang="en-US" sz="1400" cap="all" dirty="0"/>
          </a:p>
          <a:p>
            <a:pPr indent="-228600" defTabSz="914400">
              <a:lnSpc>
                <a:spcPct val="110000"/>
              </a:lnSpc>
              <a:spcAft>
                <a:spcPts val="600"/>
              </a:spcAft>
              <a:buClr>
                <a:schemeClr val="accent1"/>
              </a:buClr>
              <a:buSzPct val="160000"/>
              <a:buFont typeface="Arial" panose="020B0604020202020204" pitchFamily="34" charset="0"/>
              <a:buChar char="•"/>
            </a:pPr>
            <a:r>
              <a:rPr lang="en-US" sz="1400" b="1" cap="all" dirty="0">
                <a:latin typeface="Arial" panose="020B0604020202020204" pitchFamily="34" charset="0"/>
                <a:cs typeface="Arial" panose="020B0604020202020204" pitchFamily="34" charset="0"/>
              </a:rPr>
              <a:t>You find her perfect stay with exclusive deals.  This offers bring you peace of mind. Because your wellbeing for us is heart of your great stay with us.(Hilton,2022)</a:t>
            </a:r>
          </a:p>
          <a:p>
            <a:pPr indent="-228600" defTabSz="914400">
              <a:lnSpc>
                <a:spcPct val="110000"/>
              </a:lnSpc>
              <a:spcAft>
                <a:spcPts val="600"/>
              </a:spcAft>
              <a:buClr>
                <a:schemeClr val="accent1"/>
              </a:buClr>
              <a:buSzPct val="160000"/>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1400" b="1" u="sng" cap="all" dirty="0">
                <a:latin typeface="Arial" panose="020B0604020202020204" pitchFamily="34" charset="0"/>
                <a:cs typeface="Arial" panose="020B0604020202020204" pitchFamily="34" charset="0"/>
              </a:rPr>
              <a:t>Expectations of Guest</a:t>
            </a:r>
          </a:p>
          <a:p>
            <a:pPr indent="-228600" defTabSz="914400">
              <a:lnSpc>
                <a:spcPct val="110000"/>
              </a:lnSpc>
              <a:spcAft>
                <a:spcPts val="600"/>
              </a:spcAft>
              <a:buClr>
                <a:schemeClr val="accent1"/>
              </a:buClr>
              <a:buSzPct val="160000"/>
              <a:buFont typeface="Arial" panose="020B0604020202020204" pitchFamily="34" charset="0"/>
              <a:buChar char="•"/>
            </a:pPr>
            <a:r>
              <a:rPr lang="en-US" sz="1400" b="1" cap="all" dirty="0">
                <a:latin typeface="Arial" panose="020B0604020202020204" pitchFamily="34" charset="0"/>
                <a:cs typeface="Arial" panose="020B0604020202020204" pitchFamily="34" charset="0"/>
              </a:rPr>
              <a:t>the guest is always changing,  types of property and  technology side. We need to bring </a:t>
            </a:r>
            <a:r>
              <a:rPr lang="en-US" sz="1400" b="1" cap="all" dirty="0" err="1">
                <a:latin typeface="Arial" panose="020B0604020202020204" pitchFamily="34" charset="0"/>
                <a:cs typeface="Arial" panose="020B0604020202020204" pitchFamily="34" charset="0"/>
              </a:rPr>
              <a:t>whst</a:t>
            </a:r>
            <a:r>
              <a:rPr lang="en-US" sz="1400" b="1" cap="all" dirty="0">
                <a:latin typeface="Arial" panose="020B0604020202020204" pitchFamily="34" charset="0"/>
                <a:cs typeface="Arial" panose="020B0604020202020204" pitchFamily="34" charset="0"/>
              </a:rPr>
              <a:t> there waiting.</a:t>
            </a:r>
          </a:p>
          <a:p>
            <a:pPr indent="-228600" defTabSz="914400">
              <a:lnSpc>
                <a:spcPct val="110000"/>
              </a:lnSpc>
              <a:spcAft>
                <a:spcPts val="600"/>
              </a:spcAft>
              <a:buClr>
                <a:schemeClr val="accent1"/>
              </a:buClr>
              <a:buSzPct val="160000"/>
              <a:buFont typeface="Arial" panose="020B0604020202020204" pitchFamily="34" charset="0"/>
              <a:buChar char="•"/>
            </a:pPr>
            <a:endParaRPr lang="en-US" sz="1400" b="1" cap="all"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60000"/>
              <a:buFont typeface="Arial" panose="020B0604020202020204" pitchFamily="34" charset="0"/>
              <a:buChar char="•"/>
            </a:pPr>
            <a:r>
              <a:rPr lang="en-US" sz="1400" b="1" cap="all" dirty="0">
                <a:latin typeface="Arial" panose="020B0604020202020204" pitchFamily="34" charset="0"/>
                <a:cs typeface="Arial" panose="020B0604020202020204" pitchFamily="34" charset="0"/>
              </a:rPr>
              <a:t>“Way to meet customer expectation and make them unexpected  better ways,”(Branson,2023)</a:t>
            </a:r>
          </a:p>
        </p:txBody>
      </p:sp>
      <p:sp>
        <p:nvSpPr>
          <p:cNvPr id="32" name="Rectangle 31">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3216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691BDF7-74ED-406A-8A22-22721EE5FB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13544B1A-9E28-4189-AE12-8CDBA2C0FA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2B6A25A0-6CD9-45B3-A42D-509D3E2F2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8AFC8E5-EE69-4EDA-9BAA-D9650668B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F71EE848-149F-4FB9-B7EF-229308554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6" name="Picture 15">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7">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0"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2" name="Rectangle 21">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graphicFrame>
        <p:nvGraphicFramePr>
          <p:cNvPr id="28" name="TextBox 2">
            <a:extLst>
              <a:ext uri="{FF2B5EF4-FFF2-40B4-BE49-F238E27FC236}">
                <a16:creationId xmlns:a16="http://schemas.microsoft.com/office/drawing/2014/main" id="{8EB6A372-F6CA-04B4-96A8-C966ED9CCE96}"/>
              </a:ext>
            </a:extLst>
          </p:cNvPr>
          <p:cNvGraphicFramePr/>
          <p:nvPr>
            <p:extLst>
              <p:ext uri="{D42A27DB-BD31-4B8C-83A1-F6EECF244321}">
                <p14:modId xmlns:p14="http://schemas.microsoft.com/office/powerpoint/2010/main" val="1594949403"/>
              </p:ext>
            </p:extLst>
          </p:nvPr>
        </p:nvGraphicFramePr>
        <p:xfrm>
          <a:off x="5294108" y="685800"/>
          <a:ext cx="5759656" cy="48469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3482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 name="Rectangle 14">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17" name="Freeform: Shape 16">
            <a:extLst>
              <a:ext uri="{FF2B5EF4-FFF2-40B4-BE49-F238E27FC236}">
                <a16:creationId xmlns:a16="http://schemas.microsoft.com/office/drawing/2014/main" id="{66809B23-EC40-425A-B89A-F9CE4F063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useBgFill="1">
        <p:nvSpPr>
          <p:cNvPr id="19" name="Freeform: Shape 18">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solidFill>
              <a:srgbClr val="7F7F7F"/>
            </a:solid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1EA6E9D-B724-4093-1C8C-879DE1076C61}"/>
              </a:ext>
            </a:extLst>
          </p:cNvPr>
          <p:cNvSpPr txBox="1"/>
          <p:nvPr/>
        </p:nvSpPr>
        <p:spPr>
          <a:xfrm>
            <a:off x="1286933" y="1061660"/>
            <a:ext cx="9618133" cy="1043108"/>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800" cap="all">
                <a:solidFill>
                  <a:schemeClr val="accent1"/>
                </a:solidFill>
                <a:latin typeface="+mj-lt"/>
                <a:ea typeface="+mj-ea"/>
                <a:cs typeface="+mj-cs"/>
              </a:rPr>
              <a:t>Conclusion</a:t>
            </a:r>
          </a:p>
        </p:txBody>
      </p:sp>
      <p:sp>
        <p:nvSpPr>
          <p:cNvPr id="5" name="TextBox 4">
            <a:extLst>
              <a:ext uri="{FF2B5EF4-FFF2-40B4-BE49-F238E27FC236}">
                <a16:creationId xmlns:a16="http://schemas.microsoft.com/office/drawing/2014/main" id="{18CAAF63-60B9-17E0-2C23-C1E528EA9F90}"/>
              </a:ext>
            </a:extLst>
          </p:cNvPr>
          <p:cNvSpPr txBox="1"/>
          <p:nvPr/>
        </p:nvSpPr>
        <p:spPr>
          <a:xfrm>
            <a:off x="1286933" y="1312606"/>
            <a:ext cx="9618133" cy="3849123"/>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60000"/>
            </a:pPr>
            <a:endParaRPr lang="en-US" cap="all" dirty="0">
              <a:solidFill>
                <a:schemeClr val="tx1">
                  <a:lumMod val="85000"/>
                  <a:lumOff val="15000"/>
                </a:schemeClr>
              </a:solidFill>
            </a:endParaRPr>
          </a:p>
          <a:p>
            <a:pPr indent="-228600" defTabSz="914400">
              <a:lnSpc>
                <a:spcPct val="120000"/>
              </a:lnSpc>
              <a:spcAft>
                <a:spcPts val="600"/>
              </a:spcAft>
              <a:buClr>
                <a:schemeClr val="accent1"/>
              </a:buClr>
              <a:buSzPct val="160000"/>
              <a:buFont typeface="Arial" panose="020B0604020202020204" pitchFamily="34" charset="0"/>
              <a:buChar char="•"/>
            </a:pPr>
            <a:endParaRPr lang="en-US" cap="all" dirty="0">
              <a:solidFill>
                <a:schemeClr val="tx1">
                  <a:lumMod val="85000"/>
                  <a:lumOff val="15000"/>
                </a:schemeClr>
              </a:solidFill>
            </a:endParaRPr>
          </a:p>
          <a:p>
            <a:pPr indent="-228600" algn="ctr" defTabSz="914400">
              <a:lnSpc>
                <a:spcPct val="120000"/>
              </a:lnSpc>
              <a:spcAft>
                <a:spcPts val="600"/>
              </a:spcAft>
              <a:buClr>
                <a:schemeClr val="accent1"/>
              </a:buClr>
              <a:buSzPct val="160000"/>
              <a:buFont typeface="Arial" panose="020B0604020202020204" pitchFamily="34" charset="0"/>
              <a:buChar char="•"/>
            </a:pPr>
            <a:r>
              <a:rPr lang="en-US" cap="all" dirty="0">
                <a:solidFill>
                  <a:schemeClr val="tx1">
                    <a:lumMod val="85000"/>
                    <a:lumOff val="15000"/>
                  </a:schemeClr>
                </a:solidFill>
              </a:rPr>
              <a:t>We was talk about Hilton worldwide brand . We find some interested information about there way. What is guest services and hospitality. We talk about segmentation facility and duties of services. Expectation and responsibility of hotel.  We look on important information about this hospitality.</a:t>
            </a:r>
          </a:p>
        </p:txBody>
      </p:sp>
    </p:spTree>
    <p:extLst>
      <p:ext uri="{BB962C8B-B14F-4D97-AF65-F5344CB8AC3E}">
        <p14:creationId xmlns:p14="http://schemas.microsoft.com/office/powerpoint/2010/main" val="3574835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BA8D52F-9CBF-E99F-279F-0EB7D108A968}"/>
              </a:ext>
            </a:extLst>
          </p:cNvPr>
          <p:cNvSpPr txBox="1"/>
          <p:nvPr/>
        </p:nvSpPr>
        <p:spPr>
          <a:xfrm rot="21420000">
            <a:off x="4959072" y="390182"/>
            <a:ext cx="5683314" cy="3284924"/>
          </a:xfrm>
          <a:prstGeom prst="rect">
            <a:avLst/>
          </a:prstGeom>
        </p:spPr>
        <p:txBody>
          <a:bodyPr vert="horz" lIns="91440" tIns="45720" rIns="91440" bIns="45720" rtlCol="0" anchor="b">
            <a:normAutofit/>
          </a:bodyPr>
          <a:lstStyle/>
          <a:p>
            <a:pPr marL="0" marR="0" lvl="0" indent="0" algn="r" defTabSz="914400" fontAlgn="auto">
              <a:lnSpc>
                <a:spcPct val="90000"/>
              </a:lnSpc>
              <a:spcBef>
                <a:spcPct val="0"/>
              </a:spcBef>
              <a:spcAft>
                <a:spcPts val="600"/>
              </a:spcAft>
              <a:buClr>
                <a:srgbClr val="B80E0F"/>
              </a:buClr>
              <a:buSzPct val="160000"/>
              <a:tabLst/>
              <a:defRPr/>
            </a:pPr>
            <a:r>
              <a:rPr kumimoji="0" lang="en-US" sz="7400" b="0" i="0" u="none" strike="noStrike" cap="all" spc="0" normalizeH="0" noProof="0">
                <a:ln>
                  <a:noFill/>
                </a:ln>
                <a:solidFill>
                  <a:schemeClr val="accent1"/>
                </a:solidFill>
                <a:uLnTx/>
                <a:uFillTx/>
                <a:latin typeface="+mj-lt"/>
                <a:ea typeface="+mj-ea"/>
                <a:cs typeface="+mj-cs"/>
              </a:rPr>
              <a:t>Thank you for watching</a:t>
            </a:r>
          </a:p>
        </p:txBody>
      </p:sp>
      <p:pic>
        <p:nvPicPr>
          <p:cNvPr id="5" name="Picture 4" descr="Camera lens">
            <a:extLst>
              <a:ext uri="{FF2B5EF4-FFF2-40B4-BE49-F238E27FC236}">
                <a16:creationId xmlns:a16="http://schemas.microsoft.com/office/drawing/2014/main" id="{40DBF2AD-8633-E852-6AAC-D4CA14B3BD54}"/>
              </a:ext>
            </a:extLst>
          </p:cNvPr>
          <p:cNvPicPr>
            <a:picLocks noChangeAspect="1"/>
          </p:cNvPicPr>
          <p:nvPr/>
        </p:nvPicPr>
        <p:blipFill rotWithShape="1">
          <a:blip r:embed="rId4"/>
          <a:srcRect l="3219" r="28330" b="-2"/>
          <a:stretch/>
        </p:blipFill>
        <p:spPr>
          <a:xfrm rot="21420000">
            <a:off x="-118586" y="237518"/>
            <a:ext cx="4633277" cy="4518254"/>
          </a:xfrm>
          <a:custGeom>
            <a:avLst/>
            <a:gdLst/>
            <a:ahLst/>
            <a:cxnLst/>
            <a:rect l="l" t="t" r="r" b="b"/>
            <a:pathLst>
              <a:path w="4633277" h="4410442">
                <a:moveTo>
                  <a:pt x="4633277" y="0"/>
                </a:moveTo>
                <a:lnTo>
                  <a:pt x="4633277" y="4410442"/>
                </a:lnTo>
                <a:lnTo>
                  <a:pt x="0" y="4410442"/>
                </a:lnTo>
                <a:lnTo>
                  <a:pt x="231142" y="0"/>
                </a:lnTo>
                <a:close/>
              </a:path>
            </a:pathLst>
          </a:custGeom>
        </p:spPr>
      </p:pic>
      <p:sp>
        <p:nvSpPr>
          <p:cNvPr id="21" name="Freeform 25">
            <a:extLst>
              <a:ext uri="{FF2B5EF4-FFF2-40B4-BE49-F238E27FC236}">
                <a16:creationId xmlns:a16="http://schemas.microsoft.com/office/drawing/2014/main" id="{07280DB5-560C-4CF6-A5D0-61550AAA6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91391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860CC-B800-4BBD-973D-DF5F84D8082D}"/>
              </a:ext>
            </a:extLst>
          </p:cNvPr>
          <p:cNvSpPr>
            <a:spLocks noGrp="1"/>
          </p:cNvSpPr>
          <p:nvPr>
            <p:ph type="title"/>
          </p:nvPr>
        </p:nvSpPr>
        <p:spPr>
          <a:xfrm>
            <a:off x="685801" y="685800"/>
            <a:ext cx="10396882" cy="797615"/>
          </a:xfrm>
        </p:spPr>
        <p:txBody>
          <a:bodyPr>
            <a:normAutofit fontScale="90000"/>
          </a:bodyPr>
          <a:lstStyle/>
          <a:p>
            <a:r>
              <a:rPr lang="en-GB" dirty="0" err="1"/>
              <a:t>Referencie</a:t>
            </a:r>
            <a:r>
              <a:rPr lang="en-GB" dirty="0"/>
              <a:t> list</a:t>
            </a:r>
          </a:p>
        </p:txBody>
      </p:sp>
      <p:sp>
        <p:nvSpPr>
          <p:cNvPr id="3" name="Content Placeholder 2">
            <a:extLst>
              <a:ext uri="{FF2B5EF4-FFF2-40B4-BE49-F238E27FC236}">
                <a16:creationId xmlns:a16="http://schemas.microsoft.com/office/drawing/2014/main" id="{8FE1E172-F849-CF51-1AC5-197409A0EE71}"/>
              </a:ext>
            </a:extLst>
          </p:cNvPr>
          <p:cNvSpPr>
            <a:spLocks noGrp="1"/>
          </p:cNvSpPr>
          <p:nvPr>
            <p:ph sz="quarter" idx="13"/>
          </p:nvPr>
        </p:nvSpPr>
        <p:spPr>
          <a:xfrm>
            <a:off x="304800" y="1080655"/>
            <a:ext cx="10775707" cy="5777345"/>
          </a:xfrm>
        </p:spPr>
        <p:txBody>
          <a:bodyPr>
            <a:normAutofit/>
          </a:bodyPr>
          <a:lstStyle/>
          <a:p>
            <a:r>
              <a:rPr lang="en-GB" sz="1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 Hilton (2023) Hotels by Hilton – Available in : Book the Best Rates Across All Brands</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How to meet - and exceed – Available in: guest expectations in 2023 (cloudbeds.com)</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GUEST RELATIONS DUTIES AND RESPONSIBILITIES IN HOTEL (2022)Available in:  (hotelierlife.com)</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Cant, M.C., Strydom, J.W. &amp; Jooste, C.J. (2009) “Marketing Management” Juta Publications</a:t>
            </a:r>
          </a:p>
          <a:p>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Hilton Hotels Segmentation, Targeting and Positioning (2022)- </a:t>
            </a:r>
            <a:r>
              <a:rPr kumimoji="0" lang="en-GB" sz="13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Available in: </a:t>
            </a:r>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Research-Methodology</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Hilton Worldwide Holdings (2023) - Available in: statistics &amp; facts | Statista</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What Is the Hospitality Industry</a:t>
            </a:r>
            <a:r>
              <a:rPr kumimoji="0" lang="en-GB" sz="13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Available in:</a:t>
            </a:r>
            <a:r>
              <a:rPr lang="en-GB" sz="13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Your Complete Guide | Cvent Blog</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9 Facilities That Hotel Management Must Offer To Its </a:t>
            </a:r>
            <a:r>
              <a:rPr kumimoji="0" lang="en-GB" sz="13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Available in: </a:t>
            </a:r>
            <a:r>
              <a:rPr lang="en-GB" sz="13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Guests (cloudapper.com)</a:t>
            </a:r>
            <a:endParaRPr lang="en-GB" sz="1300" dirty="0">
              <a:latin typeface="Arial" panose="020B0604020202020204" pitchFamily="34" charset="0"/>
              <a:cs typeface="Arial" panose="020B0604020202020204" pitchFamily="34" charset="0"/>
            </a:endParaRPr>
          </a:p>
          <a:p>
            <a:r>
              <a:rPr lang="en-GB" sz="1300" dirty="0" err="1">
                <a:solidFill>
                  <a:srgbClr val="F21213"/>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Etrip</a:t>
            </a:r>
            <a:r>
              <a:rPr lang="en-GB" sz="13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 | Hilton Barbados Resort | Find</a:t>
            </a:r>
            <a:r>
              <a:rPr kumimoji="0" lang="en-GB" sz="13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Available in:</a:t>
            </a:r>
            <a:r>
              <a:rPr lang="en-GB" sz="13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 the right hotel at the best price.</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Booking.com | Official site |</a:t>
            </a:r>
            <a:r>
              <a:rPr kumimoji="0" lang="en-GB" sz="13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Available in:</a:t>
            </a:r>
            <a:r>
              <a:rPr lang="en-GB" sz="13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 The best hotels, flights, car rentals &amp; accommodations</a:t>
            </a:r>
            <a:endParaRPr lang="en-GB" sz="13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26245975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1000</TotalTime>
  <Words>987</Words>
  <Application>Microsoft Office PowerPoint</Application>
  <PresentationFormat>Widescreen</PresentationFormat>
  <Paragraphs>112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Angsana New</vt:lpstr>
      <vt:lpstr>Arial</vt:lpstr>
      <vt:lpstr>Impact</vt:lpstr>
      <vt:lpstr>Main Event</vt:lpstr>
      <vt:lpstr>Assignment Tittle : The role and importance of quality service, hospitality, and guest services within the hotel industry</vt:lpstr>
      <vt:lpstr>Content</vt:lpstr>
      <vt:lpstr>Hilton Worldwide  </vt:lpstr>
      <vt:lpstr> Hilton  specials</vt:lpstr>
      <vt:lpstr>guest service  in hospitality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Referencie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Tittle : The role and importance of quality service, hospitality, and guest services within the hotel industry</dc:title>
  <dc:creator>Tana</dc:creator>
  <cp:lastModifiedBy>Tana</cp:lastModifiedBy>
  <cp:revision>3</cp:revision>
  <dcterms:created xsi:type="dcterms:W3CDTF">2023-02-05T22:30:52Z</dcterms:created>
  <dcterms:modified xsi:type="dcterms:W3CDTF">2023-02-06T15:23:07Z</dcterms:modified>
</cp:coreProperties>
</file>