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4.xml" ContentType="application/vnd.openxmlformats-officedocument.presentationml.tags+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tags/tag5.xml" ContentType="application/vnd.openxmlformats-officedocument.presentationml.tags+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6.xml" ContentType="application/vnd.openxmlformats-officedocument.presentationml.tags+xml"/>
  <Override PartName="/ppt/tags/tag7.xml" ContentType="application/vnd.openxmlformats-officedocument.presentationml.tags+xml"/>
  <Override PartName="/ppt/notesSlides/notesSlide5.xml" ContentType="application/vnd.openxmlformats-officedocument.presentationml.notesSlide+xml"/>
  <Override PartName="/ppt/tags/tag8.xml" ContentType="application/vnd.openxmlformats-officedocument.presentationml.tags+xml"/>
  <Override PartName="/ppt/notesSlides/notesSlide6.xml" ContentType="application/vnd.openxmlformats-officedocument.presentationml.notesSlide+xml"/>
  <Override PartName="/ppt/tags/tag9.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10.xml" ContentType="application/vnd.openxmlformats-officedocument.presentationml.tags+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98" r:id="rId2"/>
    <p:sldId id="263" r:id="rId3"/>
    <p:sldId id="262" r:id="rId4"/>
    <p:sldId id="258" r:id="rId5"/>
    <p:sldId id="278" r:id="rId6"/>
    <p:sldId id="276" r:id="rId7"/>
    <p:sldId id="273" r:id="rId8"/>
    <p:sldId id="259" r:id="rId9"/>
    <p:sldId id="299" r:id="rId10"/>
    <p:sldId id="272" r:id="rId11"/>
    <p:sldId id="279" r:id="rId12"/>
    <p:sldId id="280" r:id="rId13"/>
    <p:sldId id="281" r:id="rId14"/>
    <p:sldId id="282" r:id="rId15"/>
    <p:sldId id="286" r:id="rId16"/>
    <p:sldId id="288" r:id="rId17"/>
    <p:sldId id="289" r:id="rId18"/>
    <p:sldId id="290" r:id="rId19"/>
    <p:sldId id="291" r:id="rId20"/>
    <p:sldId id="292" r:id="rId21"/>
    <p:sldId id="293" r:id="rId22"/>
    <p:sldId id="294" r:id="rId23"/>
    <p:sldId id="296" r:id="rId24"/>
    <p:sldId id="295" r:id="rId25"/>
    <p:sldId id="297" r:id="rId26"/>
    <p:sldId id="277"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691" autoAdjust="0"/>
    <p:restoredTop sz="65272" autoAdjust="0"/>
  </p:normalViewPr>
  <p:slideViewPr>
    <p:cSldViewPr snapToGrid="0">
      <p:cViewPr varScale="1">
        <p:scale>
          <a:sx n="71" d="100"/>
          <a:sy n="71" d="100"/>
        </p:scale>
        <p:origin x="130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Sandy" userId="92fb7be3-64d4-49bd-bb87-c79fe36d5b47" providerId="ADAL" clId="{FF68E524-7158-42AD-B5B9-3E1447E28657}"/>
    <pc:docChg chg="delSld">
      <pc:chgData name="Rhiannon Sandy" userId="92fb7be3-64d4-49bd-bb87-c79fe36d5b47" providerId="ADAL" clId="{FF68E524-7158-42AD-B5B9-3E1447E28657}" dt="2023-02-02T16:59:19.700" v="2" actId="47"/>
      <pc:docMkLst>
        <pc:docMk/>
      </pc:docMkLst>
      <pc:sldChg chg="del">
        <pc:chgData name="Rhiannon Sandy" userId="92fb7be3-64d4-49bd-bb87-c79fe36d5b47" providerId="ADAL" clId="{FF68E524-7158-42AD-B5B9-3E1447E28657}" dt="2023-02-02T16:55:20.385" v="1" actId="47"/>
        <pc:sldMkLst>
          <pc:docMk/>
          <pc:sldMk cId="3654397536" sldId="285"/>
        </pc:sldMkLst>
      </pc:sldChg>
      <pc:sldChg chg="del">
        <pc:chgData name="Rhiannon Sandy" userId="92fb7be3-64d4-49bd-bb87-c79fe36d5b47" providerId="ADAL" clId="{FF68E524-7158-42AD-B5B9-3E1447E28657}" dt="2023-02-02T16:55:17.518" v="0" actId="47"/>
        <pc:sldMkLst>
          <pc:docMk/>
          <pc:sldMk cId="2526835508" sldId="300"/>
        </pc:sldMkLst>
      </pc:sldChg>
      <pc:sldChg chg="del">
        <pc:chgData name="Rhiannon Sandy" userId="92fb7be3-64d4-49bd-bb87-c79fe36d5b47" providerId="ADAL" clId="{FF68E524-7158-42AD-B5B9-3E1447E28657}" dt="2023-02-02T16:59:19.700" v="2" actId="47"/>
        <pc:sldMkLst>
          <pc:docMk/>
          <pc:sldMk cId="3626724380" sldId="301"/>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3.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FFBF44A5-D061-440E-849F-0FA00560E181}"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1F63C711-8C23-4DA1-8D33-CA2F64A70D1C}">
      <dgm:prSet/>
      <dgm:spPr/>
      <dgm:t>
        <a:bodyPr/>
        <a:lstStyle/>
        <a:p>
          <a:pPr>
            <a:lnSpc>
              <a:spcPct val="100000"/>
            </a:lnSpc>
          </a:pPr>
          <a:r>
            <a:rPr lang="en-GB" dirty="0"/>
            <a:t>Thinking and writing critically</a:t>
          </a:r>
          <a:endParaRPr lang="en-US" dirty="0"/>
        </a:p>
      </dgm:t>
    </dgm:pt>
    <dgm:pt modelId="{D6462333-7E9E-4C63-8B33-DF1C9F201F04}" type="parTrans" cxnId="{C419AD72-14D7-4572-B9B1-416516342FD7}">
      <dgm:prSet/>
      <dgm:spPr/>
      <dgm:t>
        <a:bodyPr/>
        <a:lstStyle/>
        <a:p>
          <a:endParaRPr lang="en-US"/>
        </a:p>
      </dgm:t>
    </dgm:pt>
    <dgm:pt modelId="{5EA5D9B1-62C1-4BC6-9962-A8A2F18F4BAF}" type="sibTrans" cxnId="{C419AD72-14D7-4572-B9B1-416516342FD7}">
      <dgm:prSet/>
      <dgm:spPr/>
      <dgm:t>
        <a:bodyPr/>
        <a:lstStyle/>
        <a:p>
          <a:pPr>
            <a:lnSpc>
              <a:spcPct val="100000"/>
            </a:lnSpc>
          </a:pPr>
          <a:endParaRPr lang="en-US"/>
        </a:p>
      </dgm:t>
    </dgm:pt>
    <dgm:pt modelId="{F3505CBF-BE3A-4BFB-8471-A01239EA8EB8}">
      <dgm:prSet/>
      <dgm:spPr/>
      <dgm:t>
        <a:bodyPr/>
        <a:lstStyle/>
        <a:p>
          <a:pPr>
            <a:lnSpc>
              <a:spcPct val="100000"/>
            </a:lnSpc>
          </a:pPr>
          <a:r>
            <a:rPr lang="en-GB" dirty="0"/>
            <a:t>Referencing accurately to avoid plagiarism</a:t>
          </a:r>
          <a:endParaRPr lang="en-US" dirty="0"/>
        </a:p>
      </dgm:t>
    </dgm:pt>
    <dgm:pt modelId="{B98BC571-3799-4C91-8678-DCE1C0940796}" type="parTrans" cxnId="{876478D8-EDC5-4025-BBA7-0DBEE9F56786}">
      <dgm:prSet/>
      <dgm:spPr/>
      <dgm:t>
        <a:bodyPr/>
        <a:lstStyle/>
        <a:p>
          <a:endParaRPr lang="en-US"/>
        </a:p>
      </dgm:t>
    </dgm:pt>
    <dgm:pt modelId="{EE9C4CE8-BA75-4EA0-B302-A0B6401DBA87}" type="sibTrans" cxnId="{876478D8-EDC5-4025-BBA7-0DBEE9F56786}">
      <dgm:prSet/>
      <dgm:spPr/>
      <dgm:t>
        <a:bodyPr/>
        <a:lstStyle/>
        <a:p>
          <a:pPr>
            <a:lnSpc>
              <a:spcPct val="100000"/>
            </a:lnSpc>
          </a:pPr>
          <a:endParaRPr lang="en-US"/>
        </a:p>
      </dgm:t>
    </dgm:pt>
    <dgm:pt modelId="{4A515325-FB4D-4785-B5C3-418B9A08ADA5}">
      <dgm:prSet/>
      <dgm:spPr/>
      <dgm:t>
        <a:bodyPr/>
        <a:lstStyle/>
        <a:p>
          <a:pPr>
            <a:lnSpc>
              <a:spcPct val="100000"/>
            </a:lnSpc>
          </a:pPr>
          <a:r>
            <a:rPr lang="en-GB" dirty="0"/>
            <a:t>Using appropriate technology to support learning</a:t>
          </a:r>
          <a:endParaRPr lang="en-US" dirty="0"/>
        </a:p>
      </dgm:t>
    </dgm:pt>
    <dgm:pt modelId="{B675DDBB-166A-49B8-B0AF-2ACD07371D30}" type="parTrans" cxnId="{5146F6BC-57F6-42B4-8AE5-D035CAC0E683}">
      <dgm:prSet/>
      <dgm:spPr/>
      <dgm:t>
        <a:bodyPr/>
        <a:lstStyle/>
        <a:p>
          <a:endParaRPr lang="en-US"/>
        </a:p>
      </dgm:t>
    </dgm:pt>
    <dgm:pt modelId="{0B4C2EA4-EA4D-454F-BCD0-FCEB5BB37C33}" type="sibTrans" cxnId="{5146F6BC-57F6-42B4-8AE5-D035CAC0E683}">
      <dgm:prSet/>
      <dgm:spPr/>
      <dgm:t>
        <a:bodyPr/>
        <a:lstStyle/>
        <a:p>
          <a:pPr>
            <a:lnSpc>
              <a:spcPct val="100000"/>
            </a:lnSpc>
          </a:pPr>
          <a:endParaRPr lang="en-US"/>
        </a:p>
      </dgm:t>
    </dgm:pt>
    <dgm:pt modelId="{1AE724BF-92D0-4B35-9507-E4B5E3D336A5}">
      <dgm:prSet/>
      <dgm:spPr/>
      <dgm:t>
        <a:bodyPr/>
        <a:lstStyle/>
        <a:p>
          <a:pPr>
            <a:lnSpc>
              <a:spcPct val="100000"/>
            </a:lnSpc>
          </a:pPr>
          <a:r>
            <a:rPr lang="en-GB" dirty="0"/>
            <a:t>Reflective practice</a:t>
          </a:r>
          <a:endParaRPr lang="en-US" dirty="0"/>
        </a:p>
      </dgm:t>
    </dgm:pt>
    <dgm:pt modelId="{538E9004-681B-4064-AD3D-5A09C6E9BF37}" type="parTrans" cxnId="{480ABA11-68A0-44DA-B206-35C08470A4CB}">
      <dgm:prSet/>
      <dgm:spPr/>
      <dgm:t>
        <a:bodyPr/>
        <a:lstStyle/>
        <a:p>
          <a:endParaRPr lang="en-US"/>
        </a:p>
      </dgm:t>
    </dgm:pt>
    <dgm:pt modelId="{2D4CA169-77DC-44F9-B7DF-956FA953F7EA}" type="sibTrans" cxnId="{480ABA11-68A0-44DA-B206-35C08470A4CB}">
      <dgm:prSet/>
      <dgm:spPr/>
      <dgm:t>
        <a:bodyPr/>
        <a:lstStyle/>
        <a:p>
          <a:pPr>
            <a:lnSpc>
              <a:spcPct val="100000"/>
            </a:lnSpc>
          </a:pPr>
          <a:endParaRPr lang="en-US"/>
        </a:p>
      </dgm:t>
    </dgm:pt>
    <dgm:pt modelId="{B09C4D4F-8027-41E6-929A-9B6960BA3B1C}">
      <dgm:prSet/>
      <dgm:spPr/>
      <dgm:t>
        <a:bodyPr/>
        <a:lstStyle/>
        <a:p>
          <a:pPr>
            <a:lnSpc>
              <a:spcPct val="100000"/>
            </a:lnSpc>
          </a:pPr>
          <a:r>
            <a:rPr lang="en-GB" dirty="0"/>
            <a:t>Working as an effective team member</a:t>
          </a:r>
          <a:endParaRPr lang="en-US" dirty="0"/>
        </a:p>
      </dgm:t>
    </dgm:pt>
    <dgm:pt modelId="{DFEB883B-0238-46E4-9076-92A8B4DDCF84}" type="parTrans" cxnId="{0653C63E-D68B-4967-BD45-53352592A1DC}">
      <dgm:prSet/>
      <dgm:spPr/>
      <dgm:t>
        <a:bodyPr/>
        <a:lstStyle/>
        <a:p>
          <a:endParaRPr lang="en-US"/>
        </a:p>
      </dgm:t>
    </dgm:pt>
    <dgm:pt modelId="{C753289A-ECB1-4AD3-937B-1E96E6276615}" type="sibTrans" cxnId="{0653C63E-D68B-4967-BD45-53352592A1DC}">
      <dgm:prSet/>
      <dgm:spPr/>
      <dgm:t>
        <a:bodyPr/>
        <a:lstStyle/>
        <a:p>
          <a:pPr>
            <a:lnSpc>
              <a:spcPct val="100000"/>
            </a:lnSpc>
          </a:pPr>
          <a:endParaRPr lang="en-US"/>
        </a:p>
      </dgm:t>
    </dgm:pt>
    <dgm:pt modelId="{E9F46B0B-6318-4E47-855C-89E062FFE28B}">
      <dgm:prSet/>
      <dgm:spPr/>
      <dgm:t>
        <a:bodyPr/>
        <a:lstStyle/>
        <a:p>
          <a:pPr>
            <a:lnSpc>
              <a:spcPct val="100000"/>
            </a:lnSpc>
          </a:pPr>
          <a:r>
            <a:rPr lang="en-GB" dirty="0"/>
            <a:t>Developing resilience and  learning agility</a:t>
          </a:r>
          <a:endParaRPr lang="en-US" dirty="0"/>
        </a:p>
      </dgm:t>
    </dgm:pt>
    <dgm:pt modelId="{80781BF1-12C6-4FF5-B586-59750EE3077E}" type="parTrans" cxnId="{BA072469-279F-4829-AC5F-E9EA689E9129}">
      <dgm:prSet/>
      <dgm:spPr/>
      <dgm:t>
        <a:bodyPr/>
        <a:lstStyle/>
        <a:p>
          <a:endParaRPr lang="en-US"/>
        </a:p>
      </dgm:t>
    </dgm:pt>
    <dgm:pt modelId="{2076872F-EFB1-491E-95EC-7577F1D01D90}" type="sibTrans" cxnId="{BA072469-279F-4829-AC5F-E9EA689E9129}">
      <dgm:prSet/>
      <dgm:spPr/>
      <dgm:t>
        <a:bodyPr/>
        <a:lstStyle/>
        <a:p>
          <a:endParaRPr lang="en-US"/>
        </a:p>
      </dgm:t>
    </dgm:pt>
    <dgm:pt modelId="{777AF3B6-E0D3-4B55-8B82-BB45F35E3B4B}" type="pres">
      <dgm:prSet presAssocID="{FFBF44A5-D061-440E-849F-0FA00560E181}" presName="root" presStyleCnt="0">
        <dgm:presLayoutVars>
          <dgm:dir/>
          <dgm:resizeHandles val="exact"/>
        </dgm:presLayoutVars>
      </dgm:prSet>
      <dgm:spPr/>
    </dgm:pt>
    <dgm:pt modelId="{024DB02C-3AD8-4B4B-A0B7-667B570D93AB}" type="pres">
      <dgm:prSet presAssocID="{FFBF44A5-D061-440E-849F-0FA00560E181}" presName="container" presStyleCnt="0">
        <dgm:presLayoutVars>
          <dgm:dir/>
          <dgm:resizeHandles val="exact"/>
        </dgm:presLayoutVars>
      </dgm:prSet>
      <dgm:spPr/>
    </dgm:pt>
    <dgm:pt modelId="{946B0155-19A4-4342-878A-D160A533AA8E}" type="pres">
      <dgm:prSet presAssocID="{1F63C711-8C23-4DA1-8D33-CA2F64A70D1C}" presName="compNode" presStyleCnt="0"/>
      <dgm:spPr/>
    </dgm:pt>
    <dgm:pt modelId="{4E5AC292-E40A-45A7-B744-09A9959740F6}" type="pres">
      <dgm:prSet presAssocID="{1F63C711-8C23-4DA1-8D33-CA2F64A70D1C}" presName="iconBgRect" presStyleLbl="bgShp" presStyleIdx="0" presStyleCnt="6"/>
      <dgm:spPr/>
    </dgm:pt>
    <dgm:pt modelId="{7BA0F066-4249-43F3-978C-AC19E2D68FF3}" type="pres">
      <dgm:prSet presAssocID="{1F63C711-8C23-4DA1-8D33-CA2F64A70D1C}"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4D870928-D0B4-40FF-BF9D-47A1DB68473A}" type="pres">
      <dgm:prSet presAssocID="{1F63C711-8C23-4DA1-8D33-CA2F64A70D1C}" presName="spaceRect" presStyleCnt="0"/>
      <dgm:spPr/>
    </dgm:pt>
    <dgm:pt modelId="{ED622A19-7C78-4691-B29B-E38A35DFEDC3}" type="pres">
      <dgm:prSet presAssocID="{1F63C711-8C23-4DA1-8D33-CA2F64A70D1C}" presName="textRect" presStyleLbl="revTx" presStyleIdx="0" presStyleCnt="6">
        <dgm:presLayoutVars>
          <dgm:chMax val="1"/>
          <dgm:chPref val="1"/>
        </dgm:presLayoutVars>
      </dgm:prSet>
      <dgm:spPr/>
    </dgm:pt>
    <dgm:pt modelId="{E6C72065-0474-494B-977D-B1923260DD19}" type="pres">
      <dgm:prSet presAssocID="{5EA5D9B1-62C1-4BC6-9962-A8A2F18F4BAF}" presName="sibTrans" presStyleLbl="sibTrans2D1" presStyleIdx="0" presStyleCnt="0"/>
      <dgm:spPr/>
    </dgm:pt>
    <dgm:pt modelId="{84AFA9BD-6CCC-4F39-B056-4C210F03CCD3}" type="pres">
      <dgm:prSet presAssocID="{F3505CBF-BE3A-4BFB-8471-A01239EA8EB8}" presName="compNode" presStyleCnt="0"/>
      <dgm:spPr/>
    </dgm:pt>
    <dgm:pt modelId="{6B0C0A20-6458-4FD9-9307-CF064176FF02}" type="pres">
      <dgm:prSet presAssocID="{F3505CBF-BE3A-4BFB-8471-A01239EA8EB8}" presName="iconBgRect" presStyleLbl="bgShp" presStyleIdx="1" presStyleCnt="6"/>
      <dgm:spPr/>
    </dgm:pt>
    <dgm:pt modelId="{6B8E98A4-C980-451F-9929-F96F822BC7E3}" type="pres">
      <dgm:prSet presAssocID="{F3505CBF-BE3A-4BFB-8471-A01239EA8EB8}"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DF25652A-1069-4144-B741-164475994171}" type="pres">
      <dgm:prSet presAssocID="{F3505CBF-BE3A-4BFB-8471-A01239EA8EB8}" presName="spaceRect" presStyleCnt="0"/>
      <dgm:spPr/>
    </dgm:pt>
    <dgm:pt modelId="{2C00DEFC-8303-48B3-9AE6-5C40F5121192}" type="pres">
      <dgm:prSet presAssocID="{F3505CBF-BE3A-4BFB-8471-A01239EA8EB8}" presName="textRect" presStyleLbl="revTx" presStyleIdx="1" presStyleCnt="6">
        <dgm:presLayoutVars>
          <dgm:chMax val="1"/>
          <dgm:chPref val="1"/>
        </dgm:presLayoutVars>
      </dgm:prSet>
      <dgm:spPr/>
    </dgm:pt>
    <dgm:pt modelId="{C0BB82B4-4823-4358-BBC5-04D8BA27A73F}" type="pres">
      <dgm:prSet presAssocID="{EE9C4CE8-BA75-4EA0-B302-A0B6401DBA87}" presName="sibTrans" presStyleLbl="sibTrans2D1" presStyleIdx="0" presStyleCnt="0"/>
      <dgm:spPr/>
    </dgm:pt>
    <dgm:pt modelId="{2FF66F88-0E02-4C5B-A9F5-1F155F642AA0}" type="pres">
      <dgm:prSet presAssocID="{4A515325-FB4D-4785-B5C3-418B9A08ADA5}" presName="compNode" presStyleCnt="0"/>
      <dgm:spPr/>
    </dgm:pt>
    <dgm:pt modelId="{6A20D44A-B8A2-4975-80A3-3C541C53F651}" type="pres">
      <dgm:prSet presAssocID="{4A515325-FB4D-4785-B5C3-418B9A08ADA5}" presName="iconBgRect" presStyleLbl="bgShp" presStyleIdx="2" presStyleCnt="6"/>
      <dgm:spPr/>
    </dgm:pt>
    <dgm:pt modelId="{9420A6F1-5988-41BC-BCA8-FFFBD412E74F}" type="pres">
      <dgm:prSet presAssocID="{4A515325-FB4D-4785-B5C3-418B9A08ADA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aptop"/>
        </a:ext>
      </dgm:extLst>
    </dgm:pt>
    <dgm:pt modelId="{9A4C02E2-581E-469E-BA6C-091ED963AB5B}" type="pres">
      <dgm:prSet presAssocID="{4A515325-FB4D-4785-B5C3-418B9A08ADA5}" presName="spaceRect" presStyleCnt="0"/>
      <dgm:spPr/>
    </dgm:pt>
    <dgm:pt modelId="{ABDA4E63-C8AC-4E4D-88E8-B28143AA0D72}" type="pres">
      <dgm:prSet presAssocID="{4A515325-FB4D-4785-B5C3-418B9A08ADA5}" presName="textRect" presStyleLbl="revTx" presStyleIdx="2" presStyleCnt="6">
        <dgm:presLayoutVars>
          <dgm:chMax val="1"/>
          <dgm:chPref val="1"/>
        </dgm:presLayoutVars>
      </dgm:prSet>
      <dgm:spPr/>
    </dgm:pt>
    <dgm:pt modelId="{446B999A-57B7-4E5B-A96E-844EEE20B638}" type="pres">
      <dgm:prSet presAssocID="{0B4C2EA4-EA4D-454F-BCD0-FCEB5BB37C33}" presName="sibTrans" presStyleLbl="sibTrans2D1" presStyleIdx="0" presStyleCnt="0"/>
      <dgm:spPr/>
    </dgm:pt>
    <dgm:pt modelId="{C881E041-DAAC-47A5-9168-9B1D06D46197}" type="pres">
      <dgm:prSet presAssocID="{1AE724BF-92D0-4B35-9507-E4B5E3D336A5}" presName="compNode" presStyleCnt="0"/>
      <dgm:spPr/>
    </dgm:pt>
    <dgm:pt modelId="{DB19C777-59E2-424E-835A-2EDB8D9DBCB5}" type="pres">
      <dgm:prSet presAssocID="{1AE724BF-92D0-4B35-9507-E4B5E3D336A5}" presName="iconBgRect" presStyleLbl="bgShp" presStyleIdx="3" presStyleCnt="6"/>
      <dgm:spPr/>
    </dgm:pt>
    <dgm:pt modelId="{67132677-971D-491D-B2AF-9C3BA9630B96}" type="pres">
      <dgm:prSet presAssocID="{1AE724BF-92D0-4B35-9507-E4B5E3D336A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hought bubble"/>
        </a:ext>
      </dgm:extLst>
    </dgm:pt>
    <dgm:pt modelId="{9AE12F6B-E815-495B-AAB1-3EB651371BA1}" type="pres">
      <dgm:prSet presAssocID="{1AE724BF-92D0-4B35-9507-E4B5E3D336A5}" presName="spaceRect" presStyleCnt="0"/>
      <dgm:spPr/>
    </dgm:pt>
    <dgm:pt modelId="{835CB8E6-C5F8-4AB6-9D66-46F8DBAE6CC4}" type="pres">
      <dgm:prSet presAssocID="{1AE724BF-92D0-4B35-9507-E4B5E3D336A5}" presName="textRect" presStyleLbl="revTx" presStyleIdx="3" presStyleCnt="6">
        <dgm:presLayoutVars>
          <dgm:chMax val="1"/>
          <dgm:chPref val="1"/>
        </dgm:presLayoutVars>
      </dgm:prSet>
      <dgm:spPr/>
    </dgm:pt>
    <dgm:pt modelId="{F255014E-4C74-4CC0-BBA3-7DF949B61097}" type="pres">
      <dgm:prSet presAssocID="{2D4CA169-77DC-44F9-B7DF-956FA953F7EA}" presName="sibTrans" presStyleLbl="sibTrans2D1" presStyleIdx="0" presStyleCnt="0"/>
      <dgm:spPr/>
    </dgm:pt>
    <dgm:pt modelId="{F827CDB3-61AA-44C9-8165-380C2759B38B}" type="pres">
      <dgm:prSet presAssocID="{B09C4D4F-8027-41E6-929A-9B6960BA3B1C}" presName="compNode" presStyleCnt="0"/>
      <dgm:spPr/>
    </dgm:pt>
    <dgm:pt modelId="{C135FD06-F8A4-4A45-9A7A-40F80C5A2128}" type="pres">
      <dgm:prSet presAssocID="{B09C4D4F-8027-41E6-929A-9B6960BA3B1C}" presName="iconBgRect" presStyleLbl="bgShp" presStyleIdx="4" presStyleCnt="6"/>
      <dgm:spPr/>
    </dgm:pt>
    <dgm:pt modelId="{701BBB1C-EF82-41F6-837E-9001DDB5CCBC}" type="pres">
      <dgm:prSet presAssocID="{B09C4D4F-8027-41E6-929A-9B6960BA3B1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Users"/>
        </a:ext>
      </dgm:extLst>
    </dgm:pt>
    <dgm:pt modelId="{139C9359-6133-4F28-9F17-413B22F5DFC7}" type="pres">
      <dgm:prSet presAssocID="{B09C4D4F-8027-41E6-929A-9B6960BA3B1C}" presName="spaceRect" presStyleCnt="0"/>
      <dgm:spPr/>
    </dgm:pt>
    <dgm:pt modelId="{2D3ECDFB-42BB-4176-9D0B-E538EF29CE3E}" type="pres">
      <dgm:prSet presAssocID="{B09C4D4F-8027-41E6-929A-9B6960BA3B1C}" presName="textRect" presStyleLbl="revTx" presStyleIdx="4" presStyleCnt="6">
        <dgm:presLayoutVars>
          <dgm:chMax val="1"/>
          <dgm:chPref val="1"/>
        </dgm:presLayoutVars>
      </dgm:prSet>
      <dgm:spPr/>
    </dgm:pt>
    <dgm:pt modelId="{26F1751A-479B-488A-9C90-AF3F55F01865}" type="pres">
      <dgm:prSet presAssocID="{C753289A-ECB1-4AD3-937B-1E96E6276615}" presName="sibTrans" presStyleLbl="sibTrans2D1" presStyleIdx="0" presStyleCnt="0"/>
      <dgm:spPr/>
    </dgm:pt>
    <dgm:pt modelId="{F112EE60-DB51-48FD-95C0-2FE3E7E780E1}" type="pres">
      <dgm:prSet presAssocID="{E9F46B0B-6318-4E47-855C-89E062FFE28B}" presName="compNode" presStyleCnt="0"/>
      <dgm:spPr/>
    </dgm:pt>
    <dgm:pt modelId="{171C34A3-7408-4BDC-9CD2-296A633D958C}" type="pres">
      <dgm:prSet presAssocID="{E9F46B0B-6318-4E47-855C-89E062FFE28B}" presName="iconBgRect" presStyleLbl="bgShp" presStyleIdx="5" presStyleCnt="6"/>
      <dgm:spPr/>
    </dgm:pt>
    <dgm:pt modelId="{6F876161-2F79-4C42-B6E7-A27618C385C9}" type="pres">
      <dgm:prSet presAssocID="{E9F46B0B-6318-4E47-855C-89E062FFE28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Run"/>
        </a:ext>
      </dgm:extLst>
    </dgm:pt>
    <dgm:pt modelId="{76D5C62F-78C7-49A2-818E-B546CF09EDA7}" type="pres">
      <dgm:prSet presAssocID="{E9F46B0B-6318-4E47-855C-89E062FFE28B}" presName="spaceRect" presStyleCnt="0"/>
      <dgm:spPr/>
    </dgm:pt>
    <dgm:pt modelId="{2F28A077-B1E1-43BC-8146-38ABE22B7F94}" type="pres">
      <dgm:prSet presAssocID="{E9F46B0B-6318-4E47-855C-89E062FFE28B}" presName="textRect" presStyleLbl="revTx" presStyleIdx="5" presStyleCnt="6">
        <dgm:presLayoutVars>
          <dgm:chMax val="1"/>
          <dgm:chPref val="1"/>
        </dgm:presLayoutVars>
      </dgm:prSet>
      <dgm:spPr/>
    </dgm:pt>
  </dgm:ptLst>
  <dgm:cxnLst>
    <dgm:cxn modelId="{480ABA11-68A0-44DA-B206-35C08470A4CB}" srcId="{FFBF44A5-D061-440E-849F-0FA00560E181}" destId="{1AE724BF-92D0-4B35-9507-E4B5E3D336A5}" srcOrd="3" destOrd="0" parTransId="{538E9004-681B-4064-AD3D-5A09C6E9BF37}" sibTransId="{2D4CA169-77DC-44F9-B7DF-956FA953F7EA}"/>
    <dgm:cxn modelId="{AAA1E922-8031-4F74-8093-9EA67E9A83B5}" type="presOf" srcId="{4A515325-FB4D-4785-B5C3-418B9A08ADA5}" destId="{ABDA4E63-C8AC-4E4D-88E8-B28143AA0D72}" srcOrd="0" destOrd="0" presId="urn:microsoft.com/office/officeart/2018/2/layout/IconCircleList"/>
    <dgm:cxn modelId="{B4800C28-0FE4-41EE-AF61-45A94FF69421}" type="presOf" srcId="{5EA5D9B1-62C1-4BC6-9962-A8A2F18F4BAF}" destId="{E6C72065-0474-494B-977D-B1923260DD19}" srcOrd="0" destOrd="0" presId="urn:microsoft.com/office/officeart/2018/2/layout/IconCircleList"/>
    <dgm:cxn modelId="{69EB3F2D-42FB-4D0B-81DF-2D610BCF106C}" type="presOf" srcId="{EE9C4CE8-BA75-4EA0-B302-A0B6401DBA87}" destId="{C0BB82B4-4823-4358-BBC5-04D8BA27A73F}" srcOrd="0" destOrd="0" presId="urn:microsoft.com/office/officeart/2018/2/layout/IconCircleList"/>
    <dgm:cxn modelId="{0653C63E-D68B-4967-BD45-53352592A1DC}" srcId="{FFBF44A5-D061-440E-849F-0FA00560E181}" destId="{B09C4D4F-8027-41E6-929A-9B6960BA3B1C}" srcOrd="4" destOrd="0" parTransId="{DFEB883B-0238-46E4-9076-92A8B4DDCF84}" sibTransId="{C753289A-ECB1-4AD3-937B-1E96E6276615}"/>
    <dgm:cxn modelId="{FEC2DB5F-2572-4064-8ED3-CF027A03F2F3}" type="presOf" srcId="{F3505CBF-BE3A-4BFB-8471-A01239EA8EB8}" destId="{2C00DEFC-8303-48B3-9AE6-5C40F5121192}" srcOrd="0" destOrd="0" presId="urn:microsoft.com/office/officeart/2018/2/layout/IconCircleList"/>
    <dgm:cxn modelId="{59831D68-CFD9-4B43-91D3-24346BCEEF71}" type="presOf" srcId="{FFBF44A5-D061-440E-849F-0FA00560E181}" destId="{777AF3B6-E0D3-4B55-8B82-BB45F35E3B4B}" srcOrd="0" destOrd="0" presId="urn:microsoft.com/office/officeart/2018/2/layout/IconCircleList"/>
    <dgm:cxn modelId="{BA072469-279F-4829-AC5F-E9EA689E9129}" srcId="{FFBF44A5-D061-440E-849F-0FA00560E181}" destId="{E9F46B0B-6318-4E47-855C-89E062FFE28B}" srcOrd="5" destOrd="0" parTransId="{80781BF1-12C6-4FF5-B586-59750EE3077E}" sibTransId="{2076872F-EFB1-491E-95EC-7577F1D01D90}"/>
    <dgm:cxn modelId="{201D774D-9AC9-4E7B-8A2B-13A71617C6FC}" type="presOf" srcId="{0B4C2EA4-EA4D-454F-BCD0-FCEB5BB37C33}" destId="{446B999A-57B7-4E5B-A96E-844EEE20B638}" srcOrd="0" destOrd="0" presId="urn:microsoft.com/office/officeart/2018/2/layout/IconCircleList"/>
    <dgm:cxn modelId="{ACBBE670-7BA5-4A44-A567-CF40AFF61AFF}" type="presOf" srcId="{1AE724BF-92D0-4B35-9507-E4B5E3D336A5}" destId="{835CB8E6-C5F8-4AB6-9D66-46F8DBAE6CC4}" srcOrd="0" destOrd="0" presId="urn:microsoft.com/office/officeart/2018/2/layout/IconCircleList"/>
    <dgm:cxn modelId="{C824A752-5529-4EF9-8341-993CC5B62B12}" type="presOf" srcId="{C753289A-ECB1-4AD3-937B-1E96E6276615}" destId="{26F1751A-479B-488A-9C90-AF3F55F01865}" srcOrd="0" destOrd="0" presId="urn:microsoft.com/office/officeart/2018/2/layout/IconCircleList"/>
    <dgm:cxn modelId="{C419AD72-14D7-4572-B9B1-416516342FD7}" srcId="{FFBF44A5-D061-440E-849F-0FA00560E181}" destId="{1F63C711-8C23-4DA1-8D33-CA2F64A70D1C}" srcOrd="0" destOrd="0" parTransId="{D6462333-7E9E-4C63-8B33-DF1C9F201F04}" sibTransId="{5EA5D9B1-62C1-4BC6-9962-A8A2F18F4BAF}"/>
    <dgm:cxn modelId="{D5C57F7A-39C1-46B2-9D10-A927F761F642}" type="presOf" srcId="{E9F46B0B-6318-4E47-855C-89E062FFE28B}" destId="{2F28A077-B1E1-43BC-8146-38ABE22B7F94}" srcOrd="0" destOrd="0" presId="urn:microsoft.com/office/officeart/2018/2/layout/IconCircleList"/>
    <dgm:cxn modelId="{6ED1757E-5142-4337-813F-3DAC0857DEA1}" type="presOf" srcId="{1F63C711-8C23-4DA1-8D33-CA2F64A70D1C}" destId="{ED622A19-7C78-4691-B29B-E38A35DFEDC3}" srcOrd="0" destOrd="0" presId="urn:microsoft.com/office/officeart/2018/2/layout/IconCircleList"/>
    <dgm:cxn modelId="{A0E3F9B2-CA37-485E-87A4-71CE1008FB5D}" type="presOf" srcId="{2D4CA169-77DC-44F9-B7DF-956FA953F7EA}" destId="{F255014E-4C74-4CC0-BBA3-7DF949B61097}" srcOrd="0" destOrd="0" presId="urn:microsoft.com/office/officeart/2018/2/layout/IconCircleList"/>
    <dgm:cxn modelId="{5146F6BC-57F6-42B4-8AE5-D035CAC0E683}" srcId="{FFBF44A5-D061-440E-849F-0FA00560E181}" destId="{4A515325-FB4D-4785-B5C3-418B9A08ADA5}" srcOrd="2" destOrd="0" parTransId="{B675DDBB-166A-49B8-B0AF-2ACD07371D30}" sibTransId="{0B4C2EA4-EA4D-454F-BCD0-FCEB5BB37C33}"/>
    <dgm:cxn modelId="{876478D8-EDC5-4025-BBA7-0DBEE9F56786}" srcId="{FFBF44A5-D061-440E-849F-0FA00560E181}" destId="{F3505CBF-BE3A-4BFB-8471-A01239EA8EB8}" srcOrd="1" destOrd="0" parTransId="{B98BC571-3799-4C91-8678-DCE1C0940796}" sibTransId="{EE9C4CE8-BA75-4EA0-B302-A0B6401DBA87}"/>
    <dgm:cxn modelId="{1028A1E2-AF9A-4F0D-9282-15671612F917}" type="presOf" srcId="{B09C4D4F-8027-41E6-929A-9B6960BA3B1C}" destId="{2D3ECDFB-42BB-4176-9D0B-E538EF29CE3E}" srcOrd="0" destOrd="0" presId="urn:microsoft.com/office/officeart/2018/2/layout/IconCircleList"/>
    <dgm:cxn modelId="{88C9972C-6EA1-4858-9662-23CBA8B15652}" type="presParOf" srcId="{777AF3B6-E0D3-4B55-8B82-BB45F35E3B4B}" destId="{024DB02C-3AD8-4B4B-A0B7-667B570D93AB}" srcOrd="0" destOrd="0" presId="urn:microsoft.com/office/officeart/2018/2/layout/IconCircleList"/>
    <dgm:cxn modelId="{BB91A710-053C-4699-924D-7AE18304DFE5}" type="presParOf" srcId="{024DB02C-3AD8-4B4B-A0B7-667B570D93AB}" destId="{946B0155-19A4-4342-878A-D160A533AA8E}" srcOrd="0" destOrd="0" presId="urn:microsoft.com/office/officeart/2018/2/layout/IconCircleList"/>
    <dgm:cxn modelId="{9D3BB18E-4980-49AE-8E28-310B86370AE0}" type="presParOf" srcId="{946B0155-19A4-4342-878A-D160A533AA8E}" destId="{4E5AC292-E40A-45A7-B744-09A9959740F6}" srcOrd="0" destOrd="0" presId="urn:microsoft.com/office/officeart/2018/2/layout/IconCircleList"/>
    <dgm:cxn modelId="{7CA89CEC-2F05-4D94-B275-5296005A58D1}" type="presParOf" srcId="{946B0155-19A4-4342-878A-D160A533AA8E}" destId="{7BA0F066-4249-43F3-978C-AC19E2D68FF3}" srcOrd="1" destOrd="0" presId="urn:microsoft.com/office/officeart/2018/2/layout/IconCircleList"/>
    <dgm:cxn modelId="{7FEC7BC7-0544-44E2-94C7-123D64BCD7C7}" type="presParOf" srcId="{946B0155-19A4-4342-878A-D160A533AA8E}" destId="{4D870928-D0B4-40FF-BF9D-47A1DB68473A}" srcOrd="2" destOrd="0" presId="urn:microsoft.com/office/officeart/2018/2/layout/IconCircleList"/>
    <dgm:cxn modelId="{D6CE706C-3770-4C41-B456-765304A372C1}" type="presParOf" srcId="{946B0155-19A4-4342-878A-D160A533AA8E}" destId="{ED622A19-7C78-4691-B29B-E38A35DFEDC3}" srcOrd="3" destOrd="0" presId="urn:microsoft.com/office/officeart/2018/2/layout/IconCircleList"/>
    <dgm:cxn modelId="{2233D946-EBAF-4EA7-B616-2226B02A97D6}" type="presParOf" srcId="{024DB02C-3AD8-4B4B-A0B7-667B570D93AB}" destId="{E6C72065-0474-494B-977D-B1923260DD19}" srcOrd="1" destOrd="0" presId="urn:microsoft.com/office/officeart/2018/2/layout/IconCircleList"/>
    <dgm:cxn modelId="{F5C31303-6F82-4ABC-8C0C-1613A2B09F25}" type="presParOf" srcId="{024DB02C-3AD8-4B4B-A0B7-667B570D93AB}" destId="{84AFA9BD-6CCC-4F39-B056-4C210F03CCD3}" srcOrd="2" destOrd="0" presId="urn:microsoft.com/office/officeart/2018/2/layout/IconCircleList"/>
    <dgm:cxn modelId="{79040CCB-0248-475F-889E-50AE260443B4}" type="presParOf" srcId="{84AFA9BD-6CCC-4F39-B056-4C210F03CCD3}" destId="{6B0C0A20-6458-4FD9-9307-CF064176FF02}" srcOrd="0" destOrd="0" presId="urn:microsoft.com/office/officeart/2018/2/layout/IconCircleList"/>
    <dgm:cxn modelId="{250989D1-20C2-4138-BDC5-978CC39415C2}" type="presParOf" srcId="{84AFA9BD-6CCC-4F39-B056-4C210F03CCD3}" destId="{6B8E98A4-C980-451F-9929-F96F822BC7E3}" srcOrd="1" destOrd="0" presId="urn:microsoft.com/office/officeart/2018/2/layout/IconCircleList"/>
    <dgm:cxn modelId="{B42B3DDA-194C-43B1-8CDB-4095670D5137}" type="presParOf" srcId="{84AFA9BD-6CCC-4F39-B056-4C210F03CCD3}" destId="{DF25652A-1069-4144-B741-164475994171}" srcOrd="2" destOrd="0" presId="urn:microsoft.com/office/officeart/2018/2/layout/IconCircleList"/>
    <dgm:cxn modelId="{6807C639-3F75-423F-9CF9-326EF7124B2C}" type="presParOf" srcId="{84AFA9BD-6CCC-4F39-B056-4C210F03CCD3}" destId="{2C00DEFC-8303-48B3-9AE6-5C40F5121192}" srcOrd="3" destOrd="0" presId="urn:microsoft.com/office/officeart/2018/2/layout/IconCircleList"/>
    <dgm:cxn modelId="{2EA0B32D-1CDB-44C0-BB2D-171A53061067}" type="presParOf" srcId="{024DB02C-3AD8-4B4B-A0B7-667B570D93AB}" destId="{C0BB82B4-4823-4358-BBC5-04D8BA27A73F}" srcOrd="3" destOrd="0" presId="urn:microsoft.com/office/officeart/2018/2/layout/IconCircleList"/>
    <dgm:cxn modelId="{D9FCE828-68F7-4673-83CD-80588C7C24CC}" type="presParOf" srcId="{024DB02C-3AD8-4B4B-A0B7-667B570D93AB}" destId="{2FF66F88-0E02-4C5B-A9F5-1F155F642AA0}" srcOrd="4" destOrd="0" presId="urn:microsoft.com/office/officeart/2018/2/layout/IconCircleList"/>
    <dgm:cxn modelId="{7D78F75B-ABF0-4D67-B5B9-49820937D76F}" type="presParOf" srcId="{2FF66F88-0E02-4C5B-A9F5-1F155F642AA0}" destId="{6A20D44A-B8A2-4975-80A3-3C541C53F651}" srcOrd="0" destOrd="0" presId="urn:microsoft.com/office/officeart/2018/2/layout/IconCircleList"/>
    <dgm:cxn modelId="{42D8BED8-BC8A-4A5F-90CB-DF71F1BCB3FE}" type="presParOf" srcId="{2FF66F88-0E02-4C5B-A9F5-1F155F642AA0}" destId="{9420A6F1-5988-41BC-BCA8-FFFBD412E74F}" srcOrd="1" destOrd="0" presId="urn:microsoft.com/office/officeart/2018/2/layout/IconCircleList"/>
    <dgm:cxn modelId="{B6275D76-2D7F-4E6C-9A2B-2A15D3548226}" type="presParOf" srcId="{2FF66F88-0E02-4C5B-A9F5-1F155F642AA0}" destId="{9A4C02E2-581E-469E-BA6C-091ED963AB5B}" srcOrd="2" destOrd="0" presId="urn:microsoft.com/office/officeart/2018/2/layout/IconCircleList"/>
    <dgm:cxn modelId="{C8BBAF86-782A-47E0-AF48-124A001B613F}" type="presParOf" srcId="{2FF66F88-0E02-4C5B-A9F5-1F155F642AA0}" destId="{ABDA4E63-C8AC-4E4D-88E8-B28143AA0D72}" srcOrd="3" destOrd="0" presId="urn:microsoft.com/office/officeart/2018/2/layout/IconCircleList"/>
    <dgm:cxn modelId="{666002AF-0583-4472-B4CC-B633651B023A}" type="presParOf" srcId="{024DB02C-3AD8-4B4B-A0B7-667B570D93AB}" destId="{446B999A-57B7-4E5B-A96E-844EEE20B638}" srcOrd="5" destOrd="0" presId="urn:microsoft.com/office/officeart/2018/2/layout/IconCircleList"/>
    <dgm:cxn modelId="{2F1CDD6A-D142-4960-B9F2-D888F5AF1C9D}" type="presParOf" srcId="{024DB02C-3AD8-4B4B-A0B7-667B570D93AB}" destId="{C881E041-DAAC-47A5-9168-9B1D06D46197}" srcOrd="6" destOrd="0" presId="urn:microsoft.com/office/officeart/2018/2/layout/IconCircleList"/>
    <dgm:cxn modelId="{2CE2CD36-4117-4055-8496-977943034D29}" type="presParOf" srcId="{C881E041-DAAC-47A5-9168-9B1D06D46197}" destId="{DB19C777-59E2-424E-835A-2EDB8D9DBCB5}" srcOrd="0" destOrd="0" presId="urn:microsoft.com/office/officeart/2018/2/layout/IconCircleList"/>
    <dgm:cxn modelId="{471841D9-D9BC-4AA9-A0FB-08E584311FE4}" type="presParOf" srcId="{C881E041-DAAC-47A5-9168-9B1D06D46197}" destId="{67132677-971D-491D-B2AF-9C3BA9630B96}" srcOrd="1" destOrd="0" presId="urn:microsoft.com/office/officeart/2018/2/layout/IconCircleList"/>
    <dgm:cxn modelId="{5FCC2211-CE05-4390-A0A9-1612DBD008C4}" type="presParOf" srcId="{C881E041-DAAC-47A5-9168-9B1D06D46197}" destId="{9AE12F6B-E815-495B-AAB1-3EB651371BA1}" srcOrd="2" destOrd="0" presId="urn:microsoft.com/office/officeart/2018/2/layout/IconCircleList"/>
    <dgm:cxn modelId="{605210C6-28F9-4A1C-87CC-19223451CD13}" type="presParOf" srcId="{C881E041-DAAC-47A5-9168-9B1D06D46197}" destId="{835CB8E6-C5F8-4AB6-9D66-46F8DBAE6CC4}" srcOrd="3" destOrd="0" presId="urn:microsoft.com/office/officeart/2018/2/layout/IconCircleList"/>
    <dgm:cxn modelId="{35F7084B-0A6A-40DE-9DEB-C535F15DEA78}" type="presParOf" srcId="{024DB02C-3AD8-4B4B-A0B7-667B570D93AB}" destId="{F255014E-4C74-4CC0-BBA3-7DF949B61097}" srcOrd="7" destOrd="0" presId="urn:microsoft.com/office/officeart/2018/2/layout/IconCircleList"/>
    <dgm:cxn modelId="{C40F9A79-E8FE-45FD-A773-9CD589D6FBC1}" type="presParOf" srcId="{024DB02C-3AD8-4B4B-A0B7-667B570D93AB}" destId="{F827CDB3-61AA-44C9-8165-380C2759B38B}" srcOrd="8" destOrd="0" presId="urn:microsoft.com/office/officeart/2018/2/layout/IconCircleList"/>
    <dgm:cxn modelId="{B4C5DE18-68C0-4E45-8977-2F12D2502427}" type="presParOf" srcId="{F827CDB3-61AA-44C9-8165-380C2759B38B}" destId="{C135FD06-F8A4-4A45-9A7A-40F80C5A2128}" srcOrd="0" destOrd="0" presId="urn:microsoft.com/office/officeart/2018/2/layout/IconCircleList"/>
    <dgm:cxn modelId="{A6B6E924-C21E-42D8-9F29-08E6305ED230}" type="presParOf" srcId="{F827CDB3-61AA-44C9-8165-380C2759B38B}" destId="{701BBB1C-EF82-41F6-837E-9001DDB5CCBC}" srcOrd="1" destOrd="0" presId="urn:microsoft.com/office/officeart/2018/2/layout/IconCircleList"/>
    <dgm:cxn modelId="{29AAAF98-879C-42C4-A492-6A25510C1504}" type="presParOf" srcId="{F827CDB3-61AA-44C9-8165-380C2759B38B}" destId="{139C9359-6133-4F28-9F17-413B22F5DFC7}" srcOrd="2" destOrd="0" presId="urn:microsoft.com/office/officeart/2018/2/layout/IconCircleList"/>
    <dgm:cxn modelId="{DC7966B1-47B8-4412-9BF7-678C73AC56FE}" type="presParOf" srcId="{F827CDB3-61AA-44C9-8165-380C2759B38B}" destId="{2D3ECDFB-42BB-4176-9D0B-E538EF29CE3E}" srcOrd="3" destOrd="0" presId="urn:microsoft.com/office/officeart/2018/2/layout/IconCircleList"/>
    <dgm:cxn modelId="{048AF159-7BCB-48BA-904D-43A5823757B5}" type="presParOf" srcId="{024DB02C-3AD8-4B4B-A0B7-667B570D93AB}" destId="{26F1751A-479B-488A-9C90-AF3F55F01865}" srcOrd="9" destOrd="0" presId="urn:microsoft.com/office/officeart/2018/2/layout/IconCircleList"/>
    <dgm:cxn modelId="{2BC03FF3-4B5C-44CD-AB13-C41B5BEE48AA}" type="presParOf" srcId="{024DB02C-3AD8-4B4B-A0B7-667B570D93AB}" destId="{F112EE60-DB51-48FD-95C0-2FE3E7E780E1}" srcOrd="10" destOrd="0" presId="urn:microsoft.com/office/officeart/2018/2/layout/IconCircleList"/>
    <dgm:cxn modelId="{7550C212-A0AB-40F2-879B-8F16A8B3A450}" type="presParOf" srcId="{F112EE60-DB51-48FD-95C0-2FE3E7E780E1}" destId="{171C34A3-7408-4BDC-9CD2-296A633D958C}" srcOrd="0" destOrd="0" presId="urn:microsoft.com/office/officeart/2018/2/layout/IconCircleList"/>
    <dgm:cxn modelId="{0308AD68-5F24-4F15-8C34-BEEA2A82B88A}" type="presParOf" srcId="{F112EE60-DB51-48FD-95C0-2FE3E7E780E1}" destId="{6F876161-2F79-4C42-B6E7-A27618C385C9}" srcOrd="1" destOrd="0" presId="urn:microsoft.com/office/officeart/2018/2/layout/IconCircleList"/>
    <dgm:cxn modelId="{F818B3D3-B77B-49B5-B6DA-C3856F66AFD0}" type="presParOf" srcId="{F112EE60-DB51-48FD-95C0-2FE3E7E780E1}" destId="{76D5C62F-78C7-49A2-818E-B546CF09EDA7}" srcOrd="2" destOrd="0" presId="urn:microsoft.com/office/officeart/2018/2/layout/IconCircleList"/>
    <dgm:cxn modelId="{3222C9B5-BD19-4F9E-AA25-7A2B54F7BEF9}" type="presParOf" srcId="{F112EE60-DB51-48FD-95C0-2FE3E7E780E1}" destId="{2F28A077-B1E1-43BC-8146-38ABE22B7F94}"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91D415-832B-4E9B-A1F5-5C3AAA9C9AF6}"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E929F99-31A0-4F87-87A2-F060C2948C6D}">
      <dgm:prSet/>
      <dgm:spPr/>
      <dgm:t>
        <a:bodyPr/>
        <a:lstStyle/>
        <a:p>
          <a:pPr>
            <a:lnSpc>
              <a:spcPct val="100000"/>
            </a:lnSpc>
            <a:defRPr cap="all"/>
          </a:pPr>
          <a:r>
            <a:rPr lang="en-GB" cap="none" baseline="0" dirty="0"/>
            <a:t>Attendance</a:t>
          </a:r>
        </a:p>
      </dgm:t>
    </dgm:pt>
    <dgm:pt modelId="{1FD250EB-9E0B-449C-B1BD-06BFB8BA6806}" type="parTrans" cxnId="{9498566B-5DBD-4CDE-AF65-CCEB0516AB81}">
      <dgm:prSet/>
      <dgm:spPr/>
      <dgm:t>
        <a:bodyPr/>
        <a:lstStyle/>
        <a:p>
          <a:endParaRPr lang="en-US"/>
        </a:p>
      </dgm:t>
    </dgm:pt>
    <dgm:pt modelId="{22B4F026-8A81-4582-B0C9-6934C021AD4F}" type="sibTrans" cxnId="{9498566B-5DBD-4CDE-AF65-CCEB0516AB81}">
      <dgm:prSet/>
      <dgm:spPr/>
      <dgm:t>
        <a:bodyPr/>
        <a:lstStyle/>
        <a:p>
          <a:endParaRPr lang="en-US"/>
        </a:p>
      </dgm:t>
    </dgm:pt>
    <dgm:pt modelId="{74907884-EB22-4964-B62B-6E0D67B30A94}">
      <dgm:prSet/>
      <dgm:spPr/>
      <dgm:t>
        <a:bodyPr/>
        <a:lstStyle/>
        <a:p>
          <a:pPr>
            <a:lnSpc>
              <a:spcPct val="100000"/>
            </a:lnSpc>
            <a:defRPr cap="all"/>
          </a:pPr>
          <a:r>
            <a:rPr lang="en-US" cap="none" baseline="0" dirty="0"/>
            <a:t>Participation</a:t>
          </a:r>
        </a:p>
      </dgm:t>
    </dgm:pt>
    <dgm:pt modelId="{FEB7A68A-C07D-423A-9B76-CB99659DFC8D}" type="parTrans" cxnId="{789D3D7C-9A19-42E0-B31D-1D2F11EED7D8}">
      <dgm:prSet/>
      <dgm:spPr/>
      <dgm:t>
        <a:bodyPr/>
        <a:lstStyle/>
        <a:p>
          <a:endParaRPr lang="en-US"/>
        </a:p>
      </dgm:t>
    </dgm:pt>
    <dgm:pt modelId="{1F3E754E-E29E-4439-B407-3053FF1F1AFA}" type="sibTrans" cxnId="{789D3D7C-9A19-42E0-B31D-1D2F11EED7D8}">
      <dgm:prSet/>
      <dgm:spPr/>
      <dgm:t>
        <a:bodyPr/>
        <a:lstStyle/>
        <a:p>
          <a:endParaRPr lang="en-US"/>
        </a:p>
      </dgm:t>
    </dgm:pt>
    <dgm:pt modelId="{6182F20A-6BBE-4CBA-BDD2-9A87689CA179}">
      <dgm:prSet/>
      <dgm:spPr/>
      <dgm:t>
        <a:bodyPr/>
        <a:lstStyle/>
        <a:p>
          <a:pPr>
            <a:lnSpc>
              <a:spcPct val="100000"/>
            </a:lnSpc>
            <a:defRPr cap="all"/>
          </a:pPr>
          <a:r>
            <a:rPr lang="en-GB" cap="none" baseline="0" dirty="0"/>
            <a:t>Use ONLY your student email</a:t>
          </a:r>
          <a:endParaRPr lang="en-US" cap="none" baseline="0" dirty="0"/>
        </a:p>
      </dgm:t>
    </dgm:pt>
    <dgm:pt modelId="{1D46DEA7-54B5-49B5-B9AB-3D4C2DAAB123}" type="parTrans" cxnId="{4D2FD378-610D-4039-8EAB-F194DCABB63D}">
      <dgm:prSet/>
      <dgm:spPr/>
      <dgm:t>
        <a:bodyPr/>
        <a:lstStyle/>
        <a:p>
          <a:endParaRPr lang="en-US"/>
        </a:p>
      </dgm:t>
    </dgm:pt>
    <dgm:pt modelId="{DE925E8E-589F-43EC-B128-EC2F66750E61}" type="sibTrans" cxnId="{4D2FD378-610D-4039-8EAB-F194DCABB63D}">
      <dgm:prSet/>
      <dgm:spPr/>
      <dgm:t>
        <a:bodyPr/>
        <a:lstStyle/>
        <a:p>
          <a:endParaRPr lang="en-US"/>
        </a:p>
      </dgm:t>
    </dgm:pt>
    <dgm:pt modelId="{265B9E01-C6D5-4BB5-8D53-9975D26F603B}">
      <dgm:prSet/>
      <dgm:spPr/>
      <dgm:t>
        <a:bodyPr/>
        <a:lstStyle/>
        <a:p>
          <a:pPr>
            <a:lnSpc>
              <a:spcPct val="100000"/>
            </a:lnSpc>
            <a:defRPr cap="all"/>
          </a:pPr>
          <a:r>
            <a:rPr lang="en-GB" cap="none" baseline="0" dirty="0"/>
            <a:t>ANY problems talk to tutors</a:t>
          </a:r>
          <a:endParaRPr lang="en-US" cap="none" baseline="0" dirty="0"/>
        </a:p>
      </dgm:t>
    </dgm:pt>
    <dgm:pt modelId="{C3395979-2EEB-4D2C-8A51-C02866B83072}" type="parTrans" cxnId="{EF70466E-F564-4351-93F4-A2341024F2E1}">
      <dgm:prSet/>
      <dgm:spPr/>
      <dgm:t>
        <a:bodyPr/>
        <a:lstStyle/>
        <a:p>
          <a:endParaRPr lang="en-US"/>
        </a:p>
      </dgm:t>
    </dgm:pt>
    <dgm:pt modelId="{DBA00FA0-FC7D-4380-947B-C135A775D047}" type="sibTrans" cxnId="{EF70466E-F564-4351-93F4-A2341024F2E1}">
      <dgm:prSet/>
      <dgm:spPr/>
      <dgm:t>
        <a:bodyPr/>
        <a:lstStyle/>
        <a:p>
          <a:endParaRPr lang="en-US"/>
        </a:p>
      </dgm:t>
    </dgm:pt>
    <dgm:pt modelId="{288662E8-7675-4134-9E08-CC3F07214F87}" type="pres">
      <dgm:prSet presAssocID="{8791D415-832B-4E9B-A1F5-5C3AAA9C9AF6}" presName="root" presStyleCnt="0">
        <dgm:presLayoutVars>
          <dgm:dir/>
          <dgm:resizeHandles val="exact"/>
        </dgm:presLayoutVars>
      </dgm:prSet>
      <dgm:spPr/>
    </dgm:pt>
    <dgm:pt modelId="{196150CE-F3F4-4819-8EF9-7F80EB9427DD}" type="pres">
      <dgm:prSet presAssocID="{1E929F99-31A0-4F87-87A2-F060C2948C6D}" presName="compNode" presStyleCnt="0"/>
      <dgm:spPr/>
    </dgm:pt>
    <dgm:pt modelId="{018CFF0C-79C5-4DFD-9534-B68DB77A5EB3}" type="pres">
      <dgm:prSet presAssocID="{1E929F99-31A0-4F87-87A2-F060C2948C6D}" presName="iconBgRect" presStyleLbl="bgShp" presStyleIdx="0" presStyleCnt="4"/>
      <dgm:spPr>
        <a:prstGeom prst="round2DiagRect">
          <a:avLst>
            <a:gd name="adj1" fmla="val 29727"/>
            <a:gd name="adj2" fmla="val 0"/>
          </a:avLst>
        </a:prstGeom>
      </dgm:spPr>
    </dgm:pt>
    <dgm:pt modelId="{1F51F8E7-B105-49BA-AD5A-1EFCE4B0817D}" type="pres">
      <dgm:prSet presAssocID="{1E929F99-31A0-4F87-87A2-F060C2948C6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C78110DD-989D-4CAA-9611-D942251E06A6}" type="pres">
      <dgm:prSet presAssocID="{1E929F99-31A0-4F87-87A2-F060C2948C6D}" presName="spaceRect" presStyleCnt="0"/>
      <dgm:spPr/>
    </dgm:pt>
    <dgm:pt modelId="{4A952427-97CF-4B61-8B8E-89B5885E22C1}" type="pres">
      <dgm:prSet presAssocID="{1E929F99-31A0-4F87-87A2-F060C2948C6D}" presName="textRect" presStyleLbl="revTx" presStyleIdx="0" presStyleCnt="4">
        <dgm:presLayoutVars>
          <dgm:chMax val="1"/>
          <dgm:chPref val="1"/>
        </dgm:presLayoutVars>
      </dgm:prSet>
      <dgm:spPr/>
    </dgm:pt>
    <dgm:pt modelId="{D6C51EE6-3216-491D-A7B2-BB94969A8D58}" type="pres">
      <dgm:prSet presAssocID="{22B4F026-8A81-4582-B0C9-6934C021AD4F}" presName="sibTrans" presStyleCnt="0"/>
      <dgm:spPr/>
    </dgm:pt>
    <dgm:pt modelId="{4B2A8DAB-771B-479B-A8EA-D01A4143B67A}" type="pres">
      <dgm:prSet presAssocID="{74907884-EB22-4964-B62B-6E0D67B30A94}" presName="compNode" presStyleCnt="0"/>
      <dgm:spPr/>
    </dgm:pt>
    <dgm:pt modelId="{87AA7145-2792-4B70-8475-48602B068759}" type="pres">
      <dgm:prSet presAssocID="{74907884-EB22-4964-B62B-6E0D67B30A94}" presName="iconBgRect" presStyleLbl="bgShp" presStyleIdx="1" presStyleCnt="4"/>
      <dgm:spPr>
        <a:prstGeom prst="round2DiagRect">
          <a:avLst>
            <a:gd name="adj1" fmla="val 29727"/>
            <a:gd name="adj2" fmla="val 0"/>
          </a:avLst>
        </a:prstGeom>
      </dgm:spPr>
    </dgm:pt>
    <dgm:pt modelId="{ED062BBF-E0A1-4D9E-82BB-7CD779789646}" type="pres">
      <dgm:prSet presAssocID="{74907884-EB22-4964-B62B-6E0D67B30A9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Camera outline"/>
        </a:ext>
      </dgm:extLst>
    </dgm:pt>
    <dgm:pt modelId="{D4DFB77B-A61F-471B-AF75-ED64D7E37908}" type="pres">
      <dgm:prSet presAssocID="{74907884-EB22-4964-B62B-6E0D67B30A94}" presName="spaceRect" presStyleCnt="0"/>
      <dgm:spPr/>
    </dgm:pt>
    <dgm:pt modelId="{F6783DB1-4E63-4137-988A-701AA18F12C7}" type="pres">
      <dgm:prSet presAssocID="{74907884-EB22-4964-B62B-6E0D67B30A94}" presName="textRect" presStyleLbl="revTx" presStyleIdx="1" presStyleCnt="4">
        <dgm:presLayoutVars>
          <dgm:chMax val="1"/>
          <dgm:chPref val="1"/>
        </dgm:presLayoutVars>
      </dgm:prSet>
      <dgm:spPr/>
    </dgm:pt>
    <dgm:pt modelId="{B598DF8C-9500-4540-A998-49082616DB24}" type="pres">
      <dgm:prSet presAssocID="{1F3E754E-E29E-4439-B407-3053FF1F1AFA}" presName="sibTrans" presStyleCnt="0"/>
      <dgm:spPr/>
    </dgm:pt>
    <dgm:pt modelId="{BAC9F471-17E5-4DD2-A1DB-ABD2695F85EC}" type="pres">
      <dgm:prSet presAssocID="{6182F20A-6BBE-4CBA-BDD2-9A87689CA179}" presName="compNode" presStyleCnt="0"/>
      <dgm:spPr/>
    </dgm:pt>
    <dgm:pt modelId="{8D964F56-E242-4547-8105-8539C8BF8826}" type="pres">
      <dgm:prSet presAssocID="{6182F20A-6BBE-4CBA-BDD2-9A87689CA179}" presName="iconBgRect" presStyleLbl="bgShp" presStyleIdx="2" presStyleCnt="4"/>
      <dgm:spPr>
        <a:prstGeom prst="round2DiagRect">
          <a:avLst>
            <a:gd name="adj1" fmla="val 29727"/>
            <a:gd name="adj2" fmla="val 0"/>
          </a:avLst>
        </a:prstGeom>
      </dgm:spPr>
    </dgm:pt>
    <dgm:pt modelId="{555E2D9A-88C4-41D3-A1DD-954466D5389D}" type="pres">
      <dgm:prSet presAssocID="{6182F20A-6BBE-4CBA-BDD2-9A87689CA17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mail"/>
        </a:ext>
      </dgm:extLst>
    </dgm:pt>
    <dgm:pt modelId="{A7A23781-3F99-4B55-A0BA-CD378542B951}" type="pres">
      <dgm:prSet presAssocID="{6182F20A-6BBE-4CBA-BDD2-9A87689CA179}" presName="spaceRect" presStyleCnt="0"/>
      <dgm:spPr/>
    </dgm:pt>
    <dgm:pt modelId="{6380FA4A-84FD-4609-BDC2-8D98494654B4}" type="pres">
      <dgm:prSet presAssocID="{6182F20A-6BBE-4CBA-BDD2-9A87689CA179}" presName="textRect" presStyleLbl="revTx" presStyleIdx="2" presStyleCnt="4">
        <dgm:presLayoutVars>
          <dgm:chMax val="1"/>
          <dgm:chPref val="1"/>
        </dgm:presLayoutVars>
      </dgm:prSet>
      <dgm:spPr/>
    </dgm:pt>
    <dgm:pt modelId="{21C6667B-1FAA-4C91-A6F4-AC9BFF69385B}" type="pres">
      <dgm:prSet presAssocID="{DE925E8E-589F-43EC-B128-EC2F66750E61}" presName="sibTrans" presStyleCnt="0"/>
      <dgm:spPr/>
    </dgm:pt>
    <dgm:pt modelId="{D9C234DB-CAEA-40C6-9E2D-EA93C2580F1A}" type="pres">
      <dgm:prSet presAssocID="{265B9E01-C6D5-4BB5-8D53-9975D26F603B}" presName="compNode" presStyleCnt="0"/>
      <dgm:spPr/>
    </dgm:pt>
    <dgm:pt modelId="{2BBF0D61-9743-4A9F-9C76-2DE42AB4E7F2}" type="pres">
      <dgm:prSet presAssocID="{265B9E01-C6D5-4BB5-8D53-9975D26F603B}" presName="iconBgRect" presStyleLbl="bgShp" presStyleIdx="3" presStyleCnt="4"/>
      <dgm:spPr>
        <a:prstGeom prst="round2DiagRect">
          <a:avLst>
            <a:gd name="adj1" fmla="val 29727"/>
            <a:gd name="adj2" fmla="val 0"/>
          </a:avLst>
        </a:prstGeom>
      </dgm:spPr>
    </dgm:pt>
    <dgm:pt modelId="{FC9CE720-A878-4258-8747-3EF38342B2A6}" type="pres">
      <dgm:prSet presAssocID="{265B9E01-C6D5-4BB5-8D53-9975D26F603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73B12D8A-6F33-45C2-AD8F-C39085B4FB90}" type="pres">
      <dgm:prSet presAssocID="{265B9E01-C6D5-4BB5-8D53-9975D26F603B}" presName="spaceRect" presStyleCnt="0"/>
      <dgm:spPr/>
    </dgm:pt>
    <dgm:pt modelId="{E4854609-90C8-409D-AA75-D7CF3E6D536A}" type="pres">
      <dgm:prSet presAssocID="{265B9E01-C6D5-4BB5-8D53-9975D26F603B}" presName="textRect" presStyleLbl="revTx" presStyleIdx="3" presStyleCnt="4">
        <dgm:presLayoutVars>
          <dgm:chMax val="1"/>
          <dgm:chPref val="1"/>
        </dgm:presLayoutVars>
      </dgm:prSet>
      <dgm:spPr/>
    </dgm:pt>
  </dgm:ptLst>
  <dgm:cxnLst>
    <dgm:cxn modelId="{C98D9C27-E34C-4B60-A86E-08F6D8F45A6B}" type="presOf" srcId="{265B9E01-C6D5-4BB5-8D53-9975D26F603B}" destId="{E4854609-90C8-409D-AA75-D7CF3E6D536A}" srcOrd="0" destOrd="0" presId="urn:microsoft.com/office/officeart/2018/5/layout/IconLeafLabelList"/>
    <dgm:cxn modelId="{CC18D141-D00E-492B-93BD-C77B2CC92526}" type="presOf" srcId="{74907884-EB22-4964-B62B-6E0D67B30A94}" destId="{F6783DB1-4E63-4137-988A-701AA18F12C7}" srcOrd="0" destOrd="0" presId="urn:microsoft.com/office/officeart/2018/5/layout/IconLeafLabelList"/>
    <dgm:cxn modelId="{27C39442-7134-4139-8977-0FD69AD94D02}" type="presOf" srcId="{1E929F99-31A0-4F87-87A2-F060C2948C6D}" destId="{4A952427-97CF-4B61-8B8E-89B5885E22C1}" srcOrd="0" destOrd="0" presId="urn:microsoft.com/office/officeart/2018/5/layout/IconLeafLabelList"/>
    <dgm:cxn modelId="{9498566B-5DBD-4CDE-AF65-CCEB0516AB81}" srcId="{8791D415-832B-4E9B-A1F5-5C3AAA9C9AF6}" destId="{1E929F99-31A0-4F87-87A2-F060C2948C6D}" srcOrd="0" destOrd="0" parTransId="{1FD250EB-9E0B-449C-B1BD-06BFB8BA6806}" sibTransId="{22B4F026-8A81-4582-B0C9-6934C021AD4F}"/>
    <dgm:cxn modelId="{EF70466E-F564-4351-93F4-A2341024F2E1}" srcId="{8791D415-832B-4E9B-A1F5-5C3AAA9C9AF6}" destId="{265B9E01-C6D5-4BB5-8D53-9975D26F603B}" srcOrd="3" destOrd="0" parTransId="{C3395979-2EEB-4D2C-8A51-C02866B83072}" sibTransId="{DBA00FA0-FC7D-4380-947B-C135A775D047}"/>
    <dgm:cxn modelId="{4D2FD378-610D-4039-8EAB-F194DCABB63D}" srcId="{8791D415-832B-4E9B-A1F5-5C3AAA9C9AF6}" destId="{6182F20A-6BBE-4CBA-BDD2-9A87689CA179}" srcOrd="2" destOrd="0" parTransId="{1D46DEA7-54B5-49B5-B9AB-3D4C2DAAB123}" sibTransId="{DE925E8E-589F-43EC-B128-EC2F66750E61}"/>
    <dgm:cxn modelId="{789D3D7C-9A19-42E0-B31D-1D2F11EED7D8}" srcId="{8791D415-832B-4E9B-A1F5-5C3AAA9C9AF6}" destId="{74907884-EB22-4964-B62B-6E0D67B30A94}" srcOrd="1" destOrd="0" parTransId="{FEB7A68A-C07D-423A-9B76-CB99659DFC8D}" sibTransId="{1F3E754E-E29E-4439-B407-3053FF1F1AFA}"/>
    <dgm:cxn modelId="{A0A89381-46D8-4045-B6D7-C26DD47CF212}" type="presOf" srcId="{6182F20A-6BBE-4CBA-BDD2-9A87689CA179}" destId="{6380FA4A-84FD-4609-BDC2-8D98494654B4}" srcOrd="0" destOrd="0" presId="urn:microsoft.com/office/officeart/2018/5/layout/IconLeafLabelList"/>
    <dgm:cxn modelId="{05509CC7-A740-49B0-A1BB-462EE9944F35}" type="presOf" srcId="{8791D415-832B-4E9B-A1F5-5C3AAA9C9AF6}" destId="{288662E8-7675-4134-9E08-CC3F07214F87}" srcOrd="0" destOrd="0" presId="urn:microsoft.com/office/officeart/2018/5/layout/IconLeafLabelList"/>
    <dgm:cxn modelId="{0BCDE7E1-00B8-4A8B-93E8-7061D14F6E07}" type="presParOf" srcId="{288662E8-7675-4134-9E08-CC3F07214F87}" destId="{196150CE-F3F4-4819-8EF9-7F80EB9427DD}" srcOrd="0" destOrd="0" presId="urn:microsoft.com/office/officeart/2018/5/layout/IconLeafLabelList"/>
    <dgm:cxn modelId="{5B3279FE-2D57-42E9-A08B-B02BFCD47846}" type="presParOf" srcId="{196150CE-F3F4-4819-8EF9-7F80EB9427DD}" destId="{018CFF0C-79C5-4DFD-9534-B68DB77A5EB3}" srcOrd="0" destOrd="0" presId="urn:microsoft.com/office/officeart/2018/5/layout/IconLeafLabelList"/>
    <dgm:cxn modelId="{1281E2FC-5FEC-4AE8-909C-6E4D0464C2A8}" type="presParOf" srcId="{196150CE-F3F4-4819-8EF9-7F80EB9427DD}" destId="{1F51F8E7-B105-49BA-AD5A-1EFCE4B0817D}" srcOrd="1" destOrd="0" presId="urn:microsoft.com/office/officeart/2018/5/layout/IconLeafLabelList"/>
    <dgm:cxn modelId="{ABBD40CF-2ACB-4FC2-9B95-EB9C3A422DEE}" type="presParOf" srcId="{196150CE-F3F4-4819-8EF9-7F80EB9427DD}" destId="{C78110DD-989D-4CAA-9611-D942251E06A6}" srcOrd="2" destOrd="0" presId="urn:microsoft.com/office/officeart/2018/5/layout/IconLeafLabelList"/>
    <dgm:cxn modelId="{779FE30B-D4EB-4FB6-A65E-11C131CDFC78}" type="presParOf" srcId="{196150CE-F3F4-4819-8EF9-7F80EB9427DD}" destId="{4A952427-97CF-4B61-8B8E-89B5885E22C1}" srcOrd="3" destOrd="0" presId="urn:microsoft.com/office/officeart/2018/5/layout/IconLeafLabelList"/>
    <dgm:cxn modelId="{A824B4FE-E3D2-4BCE-9F30-CBDCAE426072}" type="presParOf" srcId="{288662E8-7675-4134-9E08-CC3F07214F87}" destId="{D6C51EE6-3216-491D-A7B2-BB94969A8D58}" srcOrd="1" destOrd="0" presId="urn:microsoft.com/office/officeart/2018/5/layout/IconLeafLabelList"/>
    <dgm:cxn modelId="{07ACE55B-05DD-4DAC-BF08-FCB825538AE8}" type="presParOf" srcId="{288662E8-7675-4134-9E08-CC3F07214F87}" destId="{4B2A8DAB-771B-479B-A8EA-D01A4143B67A}" srcOrd="2" destOrd="0" presId="urn:microsoft.com/office/officeart/2018/5/layout/IconLeafLabelList"/>
    <dgm:cxn modelId="{E98E09AE-028F-4080-A5A6-D853237FED31}" type="presParOf" srcId="{4B2A8DAB-771B-479B-A8EA-D01A4143B67A}" destId="{87AA7145-2792-4B70-8475-48602B068759}" srcOrd="0" destOrd="0" presId="urn:microsoft.com/office/officeart/2018/5/layout/IconLeafLabelList"/>
    <dgm:cxn modelId="{FA1E4528-E130-4E19-90C9-E112B8071C1A}" type="presParOf" srcId="{4B2A8DAB-771B-479B-A8EA-D01A4143B67A}" destId="{ED062BBF-E0A1-4D9E-82BB-7CD779789646}" srcOrd="1" destOrd="0" presId="urn:microsoft.com/office/officeart/2018/5/layout/IconLeafLabelList"/>
    <dgm:cxn modelId="{187A1C3C-66A8-4FD9-ADB8-D86A22DD687C}" type="presParOf" srcId="{4B2A8DAB-771B-479B-A8EA-D01A4143B67A}" destId="{D4DFB77B-A61F-471B-AF75-ED64D7E37908}" srcOrd="2" destOrd="0" presId="urn:microsoft.com/office/officeart/2018/5/layout/IconLeafLabelList"/>
    <dgm:cxn modelId="{5ABF3181-C73E-4380-ABA6-4C2A33681722}" type="presParOf" srcId="{4B2A8DAB-771B-479B-A8EA-D01A4143B67A}" destId="{F6783DB1-4E63-4137-988A-701AA18F12C7}" srcOrd="3" destOrd="0" presId="urn:microsoft.com/office/officeart/2018/5/layout/IconLeafLabelList"/>
    <dgm:cxn modelId="{F4B249AC-9FC8-4E3B-A45A-D9CF99301DA7}" type="presParOf" srcId="{288662E8-7675-4134-9E08-CC3F07214F87}" destId="{B598DF8C-9500-4540-A998-49082616DB24}" srcOrd="3" destOrd="0" presId="urn:microsoft.com/office/officeart/2018/5/layout/IconLeafLabelList"/>
    <dgm:cxn modelId="{BE7786A8-AD9F-4F22-8178-10909B53AF76}" type="presParOf" srcId="{288662E8-7675-4134-9E08-CC3F07214F87}" destId="{BAC9F471-17E5-4DD2-A1DB-ABD2695F85EC}" srcOrd="4" destOrd="0" presId="urn:microsoft.com/office/officeart/2018/5/layout/IconLeafLabelList"/>
    <dgm:cxn modelId="{DE4E2E33-5190-4BB1-B309-1C8DEEBA9177}" type="presParOf" srcId="{BAC9F471-17E5-4DD2-A1DB-ABD2695F85EC}" destId="{8D964F56-E242-4547-8105-8539C8BF8826}" srcOrd="0" destOrd="0" presId="urn:microsoft.com/office/officeart/2018/5/layout/IconLeafLabelList"/>
    <dgm:cxn modelId="{C29C52FD-B1AF-44B7-8B44-3590F1CEBC52}" type="presParOf" srcId="{BAC9F471-17E5-4DD2-A1DB-ABD2695F85EC}" destId="{555E2D9A-88C4-41D3-A1DD-954466D5389D}" srcOrd="1" destOrd="0" presId="urn:microsoft.com/office/officeart/2018/5/layout/IconLeafLabelList"/>
    <dgm:cxn modelId="{3C3BAAA6-68B0-462E-97F3-97188B42F1D2}" type="presParOf" srcId="{BAC9F471-17E5-4DD2-A1DB-ABD2695F85EC}" destId="{A7A23781-3F99-4B55-A0BA-CD378542B951}" srcOrd="2" destOrd="0" presId="urn:microsoft.com/office/officeart/2018/5/layout/IconLeafLabelList"/>
    <dgm:cxn modelId="{E318B9FD-479B-46BD-AD23-03204795579D}" type="presParOf" srcId="{BAC9F471-17E5-4DD2-A1DB-ABD2695F85EC}" destId="{6380FA4A-84FD-4609-BDC2-8D98494654B4}" srcOrd="3" destOrd="0" presId="urn:microsoft.com/office/officeart/2018/5/layout/IconLeafLabelList"/>
    <dgm:cxn modelId="{54D12A45-F276-43C2-9688-833CBDBAF6AD}" type="presParOf" srcId="{288662E8-7675-4134-9E08-CC3F07214F87}" destId="{21C6667B-1FAA-4C91-A6F4-AC9BFF69385B}" srcOrd="5" destOrd="0" presId="urn:microsoft.com/office/officeart/2018/5/layout/IconLeafLabelList"/>
    <dgm:cxn modelId="{047CA249-A78D-419F-94AA-831528837BBB}" type="presParOf" srcId="{288662E8-7675-4134-9E08-CC3F07214F87}" destId="{D9C234DB-CAEA-40C6-9E2D-EA93C2580F1A}" srcOrd="6" destOrd="0" presId="urn:microsoft.com/office/officeart/2018/5/layout/IconLeafLabelList"/>
    <dgm:cxn modelId="{FDEAB97A-BBAF-4BA0-87FD-2F05C3460E04}" type="presParOf" srcId="{D9C234DB-CAEA-40C6-9E2D-EA93C2580F1A}" destId="{2BBF0D61-9743-4A9F-9C76-2DE42AB4E7F2}" srcOrd="0" destOrd="0" presId="urn:microsoft.com/office/officeart/2018/5/layout/IconLeafLabelList"/>
    <dgm:cxn modelId="{CD1DF890-BC41-44F5-BFEA-5A478444DD36}" type="presParOf" srcId="{D9C234DB-CAEA-40C6-9E2D-EA93C2580F1A}" destId="{FC9CE720-A878-4258-8747-3EF38342B2A6}" srcOrd="1" destOrd="0" presId="urn:microsoft.com/office/officeart/2018/5/layout/IconLeafLabelList"/>
    <dgm:cxn modelId="{1DBBFC9D-0043-48EE-A140-24CB7EF3B15C}" type="presParOf" srcId="{D9C234DB-CAEA-40C6-9E2D-EA93C2580F1A}" destId="{73B12D8A-6F33-45C2-AD8F-C39085B4FB90}" srcOrd="2" destOrd="0" presId="urn:microsoft.com/office/officeart/2018/5/layout/IconLeafLabelList"/>
    <dgm:cxn modelId="{90B9947D-FD2F-4750-B202-CB739B222150}" type="presParOf" srcId="{D9C234DB-CAEA-40C6-9E2D-EA93C2580F1A}" destId="{E4854609-90C8-409D-AA75-D7CF3E6D536A}"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A7190EB-BFD9-4029-8E6B-4265CB69CD9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AC877EB-24C8-4AA5-8D55-038E3EAE81D9}">
      <dgm:prSet/>
      <dgm:spPr/>
      <dgm:t>
        <a:bodyPr/>
        <a:lstStyle/>
        <a:p>
          <a:pPr>
            <a:lnSpc>
              <a:spcPct val="100000"/>
            </a:lnSpc>
          </a:pPr>
          <a:r>
            <a:rPr lang="en-GB"/>
            <a:t>Tutorial at the same time every week </a:t>
          </a:r>
          <a:endParaRPr lang="en-US"/>
        </a:p>
      </dgm:t>
    </dgm:pt>
    <dgm:pt modelId="{D7232CAD-3473-4B81-AF1C-D9CE8E1A8813}" type="parTrans" cxnId="{F9B32D93-61DA-420C-B653-2EADE57FC007}">
      <dgm:prSet/>
      <dgm:spPr/>
      <dgm:t>
        <a:bodyPr/>
        <a:lstStyle/>
        <a:p>
          <a:endParaRPr lang="en-US"/>
        </a:p>
      </dgm:t>
    </dgm:pt>
    <dgm:pt modelId="{9F95F52F-CE72-444A-805A-AF580DB4DE70}" type="sibTrans" cxnId="{F9B32D93-61DA-420C-B653-2EADE57FC007}">
      <dgm:prSet/>
      <dgm:spPr/>
      <dgm:t>
        <a:bodyPr/>
        <a:lstStyle/>
        <a:p>
          <a:endParaRPr lang="en-US"/>
        </a:p>
      </dgm:t>
    </dgm:pt>
    <dgm:pt modelId="{05EA96AF-E678-470B-9E6F-5349A258EA14}">
      <dgm:prSet/>
      <dgm:spPr/>
      <dgm:t>
        <a:bodyPr/>
        <a:lstStyle/>
        <a:p>
          <a:pPr>
            <a:lnSpc>
              <a:spcPct val="100000"/>
            </a:lnSpc>
          </a:pPr>
          <a:r>
            <a:rPr lang="en-GB"/>
            <a:t>Complete task on other days</a:t>
          </a:r>
          <a:endParaRPr lang="en-US"/>
        </a:p>
      </dgm:t>
    </dgm:pt>
    <dgm:pt modelId="{B0E43BCB-A1F7-4D5E-B69A-7C42389F0990}" type="parTrans" cxnId="{EC032B66-E596-43FC-9CD6-8EF05CBA6941}">
      <dgm:prSet/>
      <dgm:spPr/>
      <dgm:t>
        <a:bodyPr/>
        <a:lstStyle/>
        <a:p>
          <a:endParaRPr lang="en-US"/>
        </a:p>
      </dgm:t>
    </dgm:pt>
    <dgm:pt modelId="{761A9DAF-AD39-4DBE-B20B-C1787CB4BF95}" type="sibTrans" cxnId="{EC032B66-E596-43FC-9CD6-8EF05CBA6941}">
      <dgm:prSet/>
      <dgm:spPr/>
      <dgm:t>
        <a:bodyPr/>
        <a:lstStyle/>
        <a:p>
          <a:endParaRPr lang="en-US"/>
        </a:p>
      </dgm:t>
    </dgm:pt>
    <dgm:pt modelId="{E127C45A-A17C-43C4-BB7C-D228381171F8}">
      <dgm:prSet/>
      <dgm:spPr/>
      <dgm:t>
        <a:bodyPr/>
        <a:lstStyle/>
        <a:p>
          <a:pPr>
            <a:lnSpc>
              <a:spcPct val="100000"/>
            </a:lnSpc>
          </a:pPr>
          <a:r>
            <a:rPr lang="en-GB" dirty="0"/>
            <a:t>Start your assignments early! Tasks link to the different online learning units</a:t>
          </a:r>
          <a:endParaRPr lang="en-US" dirty="0"/>
        </a:p>
      </dgm:t>
    </dgm:pt>
    <dgm:pt modelId="{7804B0AF-2ADA-4763-B258-7F27A57133D7}" type="parTrans" cxnId="{80BEA182-1B57-4A2A-A7E8-3640DCD89FD1}">
      <dgm:prSet/>
      <dgm:spPr/>
      <dgm:t>
        <a:bodyPr/>
        <a:lstStyle/>
        <a:p>
          <a:endParaRPr lang="en-US"/>
        </a:p>
      </dgm:t>
    </dgm:pt>
    <dgm:pt modelId="{F6D61091-BAC1-4291-BE30-A8228586DFC0}" type="sibTrans" cxnId="{80BEA182-1B57-4A2A-A7E8-3640DCD89FD1}">
      <dgm:prSet/>
      <dgm:spPr/>
      <dgm:t>
        <a:bodyPr/>
        <a:lstStyle/>
        <a:p>
          <a:endParaRPr lang="en-US"/>
        </a:p>
      </dgm:t>
    </dgm:pt>
    <dgm:pt modelId="{20DB4C59-3367-43F4-A2FE-2B70758007FC}">
      <dgm:prSet/>
      <dgm:spPr/>
      <dgm:t>
        <a:bodyPr/>
        <a:lstStyle/>
        <a:p>
          <a:pPr>
            <a:lnSpc>
              <a:spcPct val="100000"/>
            </a:lnSpc>
          </a:pPr>
          <a:endParaRPr lang="en-US" dirty="0"/>
        </a:p>
      </dgm:t>
    </dgm:pt>
    <dgm:pt modelId="{D78CD1DC-27CE-4D89-839C-70C41077E50D}" type="parTrans" cxnId="{93123801-3A8A-444A-A399-098DA6F60ADA}">
      <dgm:prSet/>
      <dgm:spPr/>
      <dgm:t>
        <a:bodyPr/>
        <a:lstStyle/>
        <a:p>
          <a:endParaRPr lang="en-US"/>
        </a:p>
      </dgm:t>
    </dgm:pt>
    <dgm:pt modelId="{832CA401-11D2-4448-982D-9BCBFBB7DAFC}" type="sibTrans" cxnId="{93123801-3A8A-444A-A399-098DA6F60ADA}">
      <dgm:prSet/>
      <dgm:spPr/>
      <dgm:t>
        <a:bodyPr/>
        <a:lstStyle/>
        <a:p>
          <a:endParaRPr lang="en-US"/>
        </a:p>
      </dgm:t>
    </dgm:pt>
    <dgm:pt modelId="{BA5460D6-FB4B-4E9C-B853-D2D77C5F0AF8}">
      <dgm:prSet custT="1"/>
      <dgm:spPr/>
      <dgm:t>
        <a:bodyPr/>
        <a:lstStyle/>
        <a:p>
          <a:pPr>
            <a:lnSpc>
              <a:spcPct val="100000"/>
            </a:lnSpc>
          </a:pPr>
          <a:r>
            <a:rPr lang="en-GB" sz="1800" dirty="0"/>
            <a:t>Assignment 1 – Friday 10 March</a:t>
          </a:r>
        </a:p>
        <a:p>
          <a:pPr>
            <a:lnSpc>
              <a:spcPct val="100000"/>
            </a:lnSpc>
          </a:pPr>
          <a:r>
            <a:rPr lang="en-GB" sz="1800" dirty="0"/>
            <a:t>Assignment 2 – Friday 5 May</a:t>
          </a:r>
          <a:endParaRPr lang="en-US" sz="1800" dirty="0"/>
        </a:p>
      </dgm:t>
    </dgm:pt>
    <dgm:pt modelId="{CFF60288-1B22-42E1-AFFC-F8D5948369C9}" type="parTrans" cxnId="{71F154C5-7504-4002-8E54-A26E7CA7F758}">
      <dgm:prSet/>
      <dgm:spPr/>
      <dgm:t>
        <a:bodyPr/>
        <a:lstStyle/>
        <a:p>
          <a:endParaRPr lang="en-US"/>
        </a:p>
      </dgm:t>
    </dgm:pt>
    <dgm:pt modelId="{8C55B1C1-E0AA-44CF-8687-DA8EFEC133DE}" type="sibTrans" cxnId="{71F154C5-7504-4002-8E54-A26E7CA7F758}">
      <dgm:prSet/>
      <dgm:spPr/>
      <dgm:t>
        <a:bodyPr/>
        <a:lstStyle/>
        <a:p>
          <a:endParaRPr lang="en-US"/>
        </a:p>
      </dgm:t>
    </dgm:pt>
    <dgm:pt modelId="{520E358B-CCC9-46D6-8C32-237BD3304FEB}">
      <dgm:prSet/>
      <dgm:spPr/>
      <dgm:t>
        <a:bodyPr/>
        <a:lstStyle/>
        <a:p>
          <a:pPr>
            <a:lnSpc>
              <a:spcPct val="100000"/>
            </a:lnSpc>
          </a:pPr>
          <a:r>
            <a:rPr lang="en-GB" dirty="0"/>
            <a:t>Assignments are available on Moodle</a:t>
          </a:r>
          <a:endParaRPr lang="en-US" dirty="0"/>
        </a:p>
      </dgm:t>
    </dgm:pt>
    <dgm:pt modelId="{0C139AE2-96F5-4ED3-9688-090B9DD06175}" type="parTrans" cxnId="{1CF85863-B85F-4BA4-9447-76F78BD46353}">
      <dgm:prSet/>
      <dgm:spPr/>
      <dgm:t>
        <a:bodyPr/>
        <a:lstStyle/>
        <a:p>
          <a:endParaRPr lang="en-US"/>
        </a:p>
      </dgm:t>
    </dgm:pt>
    <dgm:pt modelId="{C85BCB2F-0532-48FC-A8EC-904DED09300F}" type="sibTrans" cxnId="{1CF85863-B85F-4BA4-9447-76F78BD46353}">
      <dgm:prSet/>
      <dgm:spPr/>
      <dgm:t>
        <a:bodyPr/>
        <a:lstStyle/>
        <a:p>
          <a:endParaRPr lang="en-US"/>
        </a:p>
      </dgm:t>
    </dgm:pt>
    <dgm:pt modelId="{2BFDB673-77F1-4F1D-B39E-527B766EB3A6}" type="pres">
      <dgm:prSet presAssocID="{0A7190EB-BFD9-4029-8E6B-4265CB69CD94}" presName="root" presStyleCnt="0">
        <dgm:presLayoutVars>
          <dgm:dir/>
          <dgm:resizeHandles val="exact"/>
        </dgm:presLayoutVars>
      </dgm:prSet>
      <dgm:spPr/>
    </dgm:pt>
    <dgm:pt modelId="{1D81324F-AA51-4AED-90DB-B8660A51149B}" type="pres">
      <dgm:prSet presAssocID="{EAC877EB-24C8-4AA5-8D55-038E3EAE81D9}" presName="compNode" presStyleCnt="0"/>
      <dgm:spPr/>
    </dgm:pt>
    <dgm:pt modelId="{7863D034-6C5F-4A28-9C88-B84C93C904A7}" type="pres">
      <dgm:prSet presAssocID="{EAC877EB-24C8-4AA5-8D55-038E3EAE81D9}" presName="bgRect" presStyleLbl="bgShp" presStyleIdx="0" presStyleCnt="5"/>
      <dgm:spPr/>
    </dgm:pt>
    <dgm:pt modelId="{4836032C-39D4-4E01-ADA2-DAC9FEC38DDD}" type="pres">
      <dgm:prSet presAssocID="{EAC877EB-24C8-4AA5-8D55-038E3EAE81D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ck"/>
        </a:ext>
      </dgm:extLst>
    </dgm:pt>
    <dgm:pt modelId="{C5B26827-DE52-442F-B027-117BDEFFAC07}" type="pres">
      <dgm:prSet presAssocID="{EAC877EB-24C8-4AA5-8D55-038E3EAE81D9}" presName="spaceRect" presStyleCnt="0"/>
      <dgm:spPr/>
    </dgm:pt>
    <dgm:pt modelId="{B7EB4672-DE40-4292-B493-85DECB04D805}" type="pres">
      <dgm:prSet presAssocID="{EAC877EB-24C8-4AA5-8D55-038E3EAE81D9}" presName="parTx" presStyleLbl="revTx" presStyleIdx="0" presStyleCnt="6">
        <dgm:presLayoutVars>
          <dgm:chMax val="0"/>
          <dgm:chPref val="0"/>
        </dgm:presLayoutVars>
      </dgm:prSet>
      <dgm:spPr/>
    </dgm:pt>
    <dgm:pt modelId="{C4C355DE-39B7-4DED-8B67-CF932D7307E0}" type="pres">
      <dgm:prSet presAssocID="{9F95F52F-CE72-444A-805A-AF580DB4DE70}" presName="sibTrans" presStyleCnt="0"/>
      <dgm:spPr/>
    </dgm:pt>
    <dgm:pt modelId="{598DEEDA-41BA-41D8-A37C-54B416C11ABB}" type="pres">
      <dgm:prSet presAssocID="{05EA96AF-E678-470B-9E6F-5349A258EA14}" presName="compNode" presStyleCnt="0"/>
      <dgm:spPr/>
    </dgm:pt>
    <dgm:pt modelId="{D367CBBB-9FB9-4E99-B77A-89B187076EA4}" type="pres">
      <dgm:prSet presAssocID="{05EA96AF-E678-470B-9E6F-5349A258EA14}" presName="bgRect" presStyleLbl="bgShp" presStyleIdx="1" presStyleCnt="5"/>
      <dgm:spPr/>
    </dgm:pt>
    <dgm:pt modelId="{DEDFF0AF-663F-4DD9-9FB6-947067882EC3}" type="pres">
      <dgm:prSet presAssocID="{05EA96AF-E678-470B-9E6F-5349A258EA1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0AB2C6E3-A185-40BB-8831-E02F83ECC5B0}" type="pres">
      <dgm:prSet presAssocID="{05EA96AF-E678-470B-9E6F-5349A258EA14}" presName="spaceRect" presStyleCnt="0"/>
      <dgm:spPr/>
    </dgm:pt>
    <dgm:pt modelId="{51B460CE-2178-4E0B-A043-55DC7418ABA2}" type="pres">
      <dgm:prSet presAssocID="{05EA96AF-E678-470B-9E6F-5349A258EA14}" presName="parTx" presStyleLbl="revTx" presStyleIdx="1" presStyleCnt="6">
        <dgm:presLayoutVars>
          <dgm:chMax val="0"/>
          <dgm:chPref val="0"/>
        </dgm:presLayoutVars>
      </dgm:prSet>
      <dgm:spPr/>
    </dgm:pt>
    <dgm:pt modelId="{56459FEE-E646-4B9D-965B-67DFF5F27589}" type="pres">
      <dgm:prSet presAssocID="{761A9DAF-AD39-4DBE-B20B-C1787CB4BF95}" presName="sibTrans" presStyleCnt="0"/>
      <dgm:spPr/>
    </dgm:pt>
    <dgm:pt modelId="{76F0A5A6-A309-4AAF-8E88-D5840B070193}" type="pres">
      <dgm:prSet presAssocID="{E127C45A-A17C-43C4-BB7C-D228381171F8}" presName="compNode" presStyleCnt="0"/>
      <dgm:spPr/>
    </dgm:pt>
    <dgm:pt modelId="{D21B6921-26A8-4536-AD39-9F3C0129D242}" type="pres">
      <dgm:prSet presAssocID="{E127C45A-A17C-43C4-BB7C-D228381171F8}" presName="bgRect" presStyleLbl="bgShp" presStyleIdx="2" presStyleCnt="5"/>
      <dgm:spPr>
        <a:solidFill>
          <a:schemeClr val="accent4">
            <a:lumMod val="75000"/>
          </a:schemeClr>
        </a:solidFill>
      </dgm:spPr>
    </dgm:pt>
    <dgm:pt modelId="{9B4DEC09-29E3-4B31-90FA-1C63790B3D8C}" type="pres">
      <dgm:prSet presAssocID="{E127C45A-A17C-43C4-BB7C-D228381171F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39DF0374-C542-4075-A495-82F8D13B66CB}" type="pres">
      <dgm:prSet presAssocID="{E127C45A-A17C-43C4-BB7C-D228381171F8}" presName="spaceRect" presStyleCnt="0"/>
      <dgm:spPr/>
    </dgm:pt>
    <dgm:pt modelId="{5F6F25F4-2D95-4D8C-84BC-E821F0EDF598}" type="pres">
      <dgm:prSet presAssocID="{E127C45A-A17C-43C4-BB7C-D228381171F8}" presName="parTx" presStyleLbl="revTx" presStyleIdx="2" presStyleCnt="6">
        <dgm:presLayoutVars>
          <dgm:chMax val="0"/>
          <dgm:chPref val="0"/>
        </dgm:presLayoutVars>
      </dgm:prSet>
      <dgm:spPr/>
    </dgm:pt>
    <dgm:pt modelId="{E16C6BBD-73E5-4B52-8E03-89C01A3BD2E6}" type="pres">
      <dgm:prSet presAssocID="{F6D61091-BAC1-4291-BE30-A8228586DFC0}" presName="sibTrans" presStyleCnt="0"/>
      <dgm:spPr/>
    </dgm:pt>
    <dgm:pt modelId="{89D8B136-DA07-43B4-909A-2219F07C3C9B}" type="pres">
      <dgm:prSet presAssocID="{20DB4C59-3367-43F4-A2FE-2B70758007FC}" presName="compNode" presStyleCnt="0"/>
      <dgm:spPr/>
    </dgm:pt>
    <dgm:pt modelId="{2712BE71-1B3E-40CB-93CD-767F938B0F65}" type="pres">
      <dgm:prSet presAssocID="{20DB4C59-3367-43F4-A2FE-2B70758007FC}" presName="bgRect" presStyleLbl="bgShp" presStyleIdx="3" presStyleCnt="5" custLinFactY="26352" custLinFactNeighborX="-305" custLinFactNeighborY="100000"/>
      <dgm:spPr/>
    </dgm:pt>
    <dgm:pt modelId="{503842D0-D908-4CE7-AB6D-5C63CAF4AB43}" type="pres">
      <dgm:prSet presAssocID="{20DB4C59-3367-43F4-A2FE-2B70758007FC}" presName="iconRect" presStyleLbl="node1" presStyleIdx="3" presStyleCnt="5" custLinFactY="100000" custLinFactNeighborX="-7458" custLinFactNeighborY="129729"/>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lip Calendar"/>
        </a:ext>
      </dgm:extLst>
    </dgm:pt>
    <dgm:pt modelId="{15642FA0-C307-4C60-BA17-62410B98F76A}" type="pres">
      <dgm:prSet presAssocID="{20DB4C59-3367-43F4-A2FE-2B70758007FC}" presName="spaceRect" presStyleCnt="0"/>
      <dgm:spPr/>
    </dgm:pt>
    <dgm:pt modelId="{4C511AE4-0A4F-40BF-A979-CB22739DFA1E}" type="pres">
      <dgm:prSet presAssocID="{20DB4C59-3367-43F4-A2FE-2B70758007FC}" presName="parTx" presStyleLbl="revTx" presStyleIdx="3" presStyleCnt="6">
        <dgm:presLayoutVars>
          <dgm:chMax val="0"/>
          <dgm:chPref val="0"/>
        </dgm:presLayoutVars>
      </dgm:prSet>
      <dgm:spPr/>
    </dgm:pt>
    <dgm:pt modelId="{95A80B55-1FFE-46AE-BFB7-DAE4D9947829}" type="pres">
      <dgm:prSet presAssocID="{20DB4C59-3367-43F4-A2FE-2B70758007FC}" presName="desTx" presStyleLbl="revTx" presStyleIdx="4" presStyleCnt="6" custScaleX="135053" custLinFactX="-5531" custLinFactY="26357" custLinFactNeighborX="-100000" custLinFactNeighborY="100000">
        <dgm:presLayoutVars/>
      </dgm:prSet>
      <dgm:spPr/>
    </dgm:pt>
    <dgm:pt modelId="{FB65E2C8-309F-48B1-B6E3-8CD7F33FA9B6}" type="pres">
      <dgm:prSet presAssocID="{832CA401-11D2-4448-982D-9BCBFBB7DAFC}" presName="sibTrans" presStyleCnt="0"/>
      <dgm:spPr/>
    </dgm:pt>
    <dgm:pt modelId="{45D17274-994B-42B2-B5A5-E318E8C418D5}" type="pres">
      <dgm:prSet presAssocID="{520E358B-CCC9-46D6-8C32-237BD3304FEB}" presName="compNode" presStyleCnt="0"/>
      <dgm:spPr/>
    </dgm:pt>
    <dgm:pt modelId="{8E968ABA-7504-4AB2-AD7E-EDE28E13B2A4}" type="pres">
      <dgm:prSet presAssocID="{520E358B-CCC9-46D6-8C32-237BD3304FEB}" presName="bgRect" presStyleLbl="bgShp" presStyleIdx="4" presStyleCnt="5" custLinFactY="-20949" custLinFactNeighborX="-305" custLinFactNeighborY="-100000"/>
      <dgm:spPr/>
    </dgm:pt>
    <dgm:pt modelId="{64480CEB-E120-40A1-B578-AAC14F675B26}" type="pres">
      <dgm:prSet presAssocID="{520E358B-CCC9-46D6-8C32-237BD3304FEB}" presName="iconRect" presStyleLbl="node1" presStyleIdx="4" presStyleCnt="5" custLinFactY="-100000" custLinFactNeighborX="-3729" custLinFactNeighborY="-11990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C4DA0152-70C5-4D61-8130-9ED793AA396C}" type="pres">
      <dgm:prSet presAssocID="{520E358B-CCC9-46D6-8C32-237BD3304FEB}" presName="spaceRect" presStyleCnt="0"/>
      <dgm:spPr/>
    </dgm:pt>
    <dgm:pt modelId="{9F8CAB8E-000A-4961-85C8-BACEA942090A}" type="pres">
      <dgm:prSet presAssocID="{520E358B-CCC9-46D6-8C32-237BD3304FEB}" presName="parTx" presStyleLbl="revTx" presStyleIdx="5" presStyleCnt="6" custLinFactY="-20949" custLinFactNeighborX="-368" custLinFactNeighborY="-100000">
        <dgm:presLayoutVars>
          <dgm:chMax val="0"/>
          <dgm:chPref val="0"/>
        </dgm:presLayoutVars>
      </dgm:prSet>
      <dgm:spPr/>
    </dgm:pt>
  </dgm:ptLst>
  <dgm:cxnLst>
    <dgm:cxn modelId="{93123801-3A8A-444A-A399-098DA6F60ADA}" srcId="{0A7190EB-BFD9-4029-8E6B-4265CB69CD94}" destId="{20DB4C59-3367-43F4-A2FE-2B70758007FC}" srcOrd="3" destOrd="0" parTransId="{D78CD1DC-27CE-4D89-839C-70C41077E50D}" sibTransId="{832CA401-11D2-4448-982D-9BCBFBB7DAFC}"/>
    <dgm:cxn modelId="{58044F0D-AF51-4905-9C7E-DCF0AA0DE2C1}" type="presOf" srcId="{E127C45A-A17C-43C4-BB7C-D228381171F8}" destId="{5F6F25F4-2D95-4D8C-84BC-E821F0EDF598}" srcOrd="0" destOrd="0" presId="urn:microsoft.com/office/officeart/2018/2/layout/IconVerticalSolidList"/>
    <dgm:cxn modelId="{7ECC5F0E-4CBD-48FC-98F9-ECA795592EC0}" type="presOf" srcId="{520E358B-CCC9-46D6-8C32-237BD3304FEB}" destId="{9F8CAB8E-000A-4961-85C8-BACEA942090A}" srcOrd="0" destOrd="0" presId="urn:microsoft.com/office/officeart/2018/2/layout/IconVerticalSolidList"/>
    <dgm:cxn modelId="{1CF85863-B85F-4BA4-9447-76F78BD46353}" srcId="{0A7190EB-BFD9-4029-8E6B-4265CB69CD94}" destId="{520E358B-CCC9-46D6-8C32-237BD3304FEB}" srcOrd="4" destOrd="0" parTransId="{0C139AE2-96F5-4ED3-9688-090B9DD06175}" sibTransId="{C85BCB2F-0532-48FC-A8EC-904DED09300F}"/>
    <dgm:cxn modelId="{EC032B66-E596-43FC-9CD6-8EF05CBA6941}" srcId="{0A7190EB-BFD9-4029-8E6B-4265CB69CD94}" destId="{05EA96AF-E678-470B-9E6F-5349A258EA14}" srcOrd="1" destOrd="0" parTransId="{B0E43BCB-A1F7-4D5E-B69A-7C42389F0990}" sibTransId="{761A9DAF-AD39-4DBE-B20B-C1787CB4BF95}"/>
    <dgm:cxn modelId="{833D9149-A5EF-44CE-A159-8985E222613F}" type="presOf" srcId="{BA5460D6-FB4B-4E9C-B853-D2D77C5F0AF8}" destId="{95A80B55-1FFE-46AE-BFB7-DAE4D9947829}" srcOrd="0" destOrd="0" presId="urn:microsoft.com/office/officeart/2018/2/layout/IconVerticalSolidList"/>
    <dgm:cxn modelId="{80BEA182-1B57-4A2A-A7E8-3640DCD89FD1}" srcId="{0A7190EB-BFD9-4029-8E6B-4265CB69CD94}" destId="{E127C45A-A17C-43C4-BB7C-D228381171F8}" srcOrd="2" destOrd="0" parTransId="{7804B0AF-2ADA-4763-B258-7F27A57133D7}" sibTransId="{F6D61091-BAC1-4291-BE30-A8228586DFC0}"/>
    <dgm:cxn modelId="{F9B32D93-61DA-420C-B653-2EADE57FC007}" srcId="{0A7190EB-BFD9-4029-8E6B-4265CB69CD94}" destId="{EAC877EB-24C8-4AA5-8D55-038E3EAE81D9}" srcOrd="0" destOrd="0" parTransId="{D7232CAD-3473-4B81-AF1C-D9CE8E1A8813}" sibTransId="{9F95F52F-CE72-444A-805A-AF580DB4DE70}"/>
    <dgm:cxn modelId="{075DE4B0-8D0D-452C-B844-8C7EFDD27EAD}" type="presOf" srcId="{20DB4C59-3367-43F4-A2FE-2B70758007FC}" destId="{4C511AE4-0A4F-40BF-A979-CB22739DFA1E}" srcOrd="0" destOrd="0" presId="urn:microsoft.com/office/officeart/2018/2/layout/IconVerticalSolidList"/>
    <dgm:cxn modelId="{7CF1B4B3-8F79-478B-BE9D-7DC72FF25A63}" type="presOf" srcId="{EAC877EB-24C8-4AA5-8D55-038E3EAE81D9}" destId="{B7EB4672-DE40-4292-B493-85DECB04D805}" srcOrd="0" destOrd="0" presId="urn:microsoft.com/office/officeart/2018/2/layout/IconVerticalSolidList"/>
    <dgm:cxn modelId="{EC1E53B6-402D-43CA-95AC-DE3420639EEE}" type="presOf" srcId="{0A7190EB-BFD9-4029-8E6B-4265CB69CD94}" destId="{2BFDB673-77F1-4F1D-B39E-527B766EB3A6}" srcOrd="0" destOrd="0" presId="urn:microsoft.com/office/officeart/2018/2/layout/IconVerticalSolidList"/>
    <dgm:cxn modelId="{71F154C5-7504-4002-8E54-A26E7CA7F758}" srcId="{20DB4C59-3367-43F4-A2FE-2B70758007FC}" destId="{BA5460D6-FB4B-4E9C-B853-D2D77C5F0AF8}" srcOrd="0" destOrd="0" parTransId="{CFF60288-1B22-42E1-AFFC-F8D5948369C9}" sibTransId="{8C55B1C1-E0AA-44CF-8687-DA8EFEC133DE}"/>
    <dgm:cxn modelId="{EA2648D9-83B2-4BB5-A6CB-111A731608A5}" type="presOf" srcId="{05EA96AF-E678-470B-9E6F-5349A258EA14}" destId="{51B460CE-2178-4E0B-A043-55DC7418ABA2}" srcOrd="0" destOrd="0" presId="urn:microsoft.com/office/officeart/2018/2/layout/IconVerticalSolidList"/>
    <dgm:cxn modelId="{6A567706-85E9-4DAC-ABCF-2B844329DB94}" type="presParOf" srcId="{2BFDB673-77F1-4F1D-B39E-527B766EB3A6}" destId="{1D81324F-AA51-4AED-90DB-B8660A51149B}" srcOrd="0" destOrd="0" presId="urn:microsoft.com/office/officeart/2018/2/layout/IconVerticalSolidList"/>
    <dgm:cxn modelId="{67FDD910-6E2B-4BE0-829E-7F48B79F88CF}" type="presParOf" srcId="{1D81324F-AA51-4AED-90DB-B8660A51149B}" destId="{7863D034-6C5F-4A28-9C88-B84C93C904A7}" srcOrd="0" destOrd="0" presId="urn:microsoft.com/office/officeart/2018/2/layout/IconVerticalSolidList"/>
    <dgm:cxn modelId="{1094B156-5FF8-453F-B871-3E8989929A95}" type="presParOf" srcId="{1D81324F-AA51-4AED-90DB-B8660A51149B}" destId="{4836032C-39D4-4E01-ADA2-DAC9FEC38DDD}" srcOrd="1" destOrd="0" presId="urn:microsoft.com/office/officeart/2018/2/layout/IconVerticalSolidList"/>
    <dgm:cxn modelId="{D5ECE2D9-5A8E-42C9-BDC1-03EFCD423C3C}" type="presParOf" srcId="{1D81324F-AA51-4AED-90DB-B8660A51149B}" destId="{C5B26827-DE52-442F-B027-117BDEFFAC07}" srcOrd="2" destOrd="0" presId="urn:microsoft.com/office/officeart/2018/2/layout/IconVerticalSolidList"/>
    <dgm:cxn modelId="{A8CAF1BA-F303-4CF2-868A-3590AEA55F0C}" type="presParOf" srcId="{1D81324F-AA51-4AED-90DB-B8660A51149B}" destId="{B7EB4672-DE40-4292-B493-85DECB04D805}" srcOrd="3" destOrd="0" presId="urn:microsoft.com/office/officeart/2018/2/layout/IconVerticalSolidList"/>
    <dgm:cxn modelId="{3006B1CD-0FC6-4545-81EA-54816B01839E}" type="presParOf" srcId="{2BFDB673-77F1-4F1D-B39E-527B766EB3A6}" destId="{C4C355DE-39B7-4DED-8B67-CF932D7307E0}" srcOrd="1" destOrd="0" presId="urn:microsoft.com/office/officeart/2018/2/layout/IconVerticalSolidList"/>
    <dgm:cxn modelId="{6894E0FE-CEE6-4C59-A8AF-1A9C0DD2BE10}" type="presParOf" srcId="{2BFDB673-77F1-4F1D-B39E-527B766EB3A6}" destId="{598DEEDA-41BA-41D8-A37C-54B416C11ABB}" srcOrd="2" destOrd="0" presId="urn:microsoft.com/office/officeart/2018/2/layout/IconVerticalSolidList"/>
    <dgm:cxn modelId="{0AE5E4AE-44BF-4F9E-A8D1-D913BAC153B5}" type="presParOf" srcId="{598DEEDA-41BA-41D8-A37C-54B416C11ABB}" destId="{D367CBBB-9FB9-4E99-B77A-89B187076EA4}" srcOrd="0" destOrd="0" presId="urn:microsoft.com/office/officeart/2018/2/layout/IconVerticalSolidList"/>
    <dgm:cxn modelId="{FC31467C-FB16-4A75-B54E-424DB650A43D}" type="presParOf" srcId="{598DEEDA-41BA-41D8-A37C-54B416C11ABB}" destId="{DEDFF0AF-663F-4DD9-9FB6-947067882EC3}" srcOrd="1" destOrd="0" presId="urn:microsoft.com/office/officeart/2018/2/layout/IconVerticalSolidList"/>
    <dgm:cxn modelId="{ACB25F4A-BC4B-4524-83DB-F9F532F01C4C}" type="presParOf" srcId="{598DEEDA-41BA-41D8-A37C-54B416C11ABB}" destId="{0AB2C6E3-A185-40BB-8831-E02F83ECC5B0}" srcOrd="2" destOrd="0" presId="urn:microsoft.com/office/officeart/2018/2/layout/IconVerticalSolidList"/>
    <dgm:cxn modelId="{91F75E40-D0DA-4592-B946-7284930E22C6}" type="presParOf" srcId="{598DEEDA-41BA-41D8-A37C-54B416C11ABB}" destId="{51B460CE-2178-4E0B-A043-55DC7418ABA2}" srcOrd="3" destOrd="0" presId="urn:microsoft.com/office/officeart/2018/2/layout/IconVerticalSolidList"/>
    <dgm:cxn modelId="{886FCD1A-DAB0-47A1-BB7E-B7806E0A3008}" type="presParOf" srcId="{2BFDB673-77F1-4F1D-B39E-527B766EB3A6}" destId="{56459FEE-E646-4B9D-965B-67DFF5F27589}" srcOrd="3" destOrd="0" presId="urn:microsoft.com/office/officeart/2018/2/layout/IconVerticalSolidList"/>
    <dgm:cxn modelId="{8D8DE5BC-C4D0-4CEF-96AE-2EF01090C191}" type="presParOf" srcId="{2BFDB673-77F1-4F1D-B39E-527B766EB3A6}" destId="{76F0A5A6-A309-4AAF-8E88-D5840B070193}" srcOrd="4" destOrd="0" presId="urn:microsoft.com/office/officeart/2018/2/layout/IconVerticalSolidList"/>
    <dgm:cxn modelId="{5129E2F6-29B5-4F39-8B4A-34F7784F288A}" type="presParOf" srcId="{76F0A5A6-A309-4AAF-8E88-D5840B070193}" destId="{D21B6921-26A8-4536-AD39-9F3C0129D242}" srcOrd="0" destOrd="0" presId="urn:microsoft.com/office/officeart/2018/2/layout/IconVerticalSolidList"/>
    <dgm:cxn modelId="{35CA1213-CAB4-472A-A8E2-EF98A694154C}" type="presParOf" srcId="{76F0A5A6-A309-4AAF-8E88-D5840B070193}" destId="{9B4DEC09-29E3-4B31-90FA-1C63790B3D8C}" srcOrd="1" destOrd="0" presId="urn:microsoft.com/office/officeart/2018/2/layout/IconVerticalSolidList"/>
    <dgm:cxn modelId="{1702ABBA-CB32-4913-83E0-0D036D145D05}" type="presParOf" srcId="{76F0A5A6-A309-4AAF-8E88-D5840B070193}" destId="{39DF0374-C542-4075-A495-82F8D13B66CB}" srcOrd="2" destOrd="0" presId="urn:microsoft.com/office/officeart/2018/2/layout/IconVerticalSolidList"/>
    <dgm:cxn modelId="{C16579E0-191F-47B8-9274-618C22F72529}" type="presParOf" srcId="{76F0A5A6-A309-4AAF-8E88-D5840B070193}" destId="{5F6F25F4-2D95-4D8C-84BC-E821F0EDF598}" srcOrd="3" destOrd="0" presId="urn:microsoft.com/office/officeart/2018/2/layout/IconVerticalSolidList"/>
    <dgm:cxn modelId="{6236ADB2-0004-4F71-9591-A9D6B4A8526C}" type="presParOf" srcId="{2BFDB673-77F1-4F1D-B39E-527B766EB3A6}" destId="{E16C6BBD-73E5-4B52-8E03-89C01A3BD2E6}" srcOrd="5" destOrd="0" presId="urn:microsoft.com/office/officeart/2018/2/layout/IconVerticalSolidList"/>
    <dgm:cxn modelId="{38CF1DCC-8AEE-4EBD-9DB7-403353FCFD3B}" type="presParOf" srcId="{2BFDB673-77F1-4F1D-B39E-527B766EB3A6}" destId="{89D8B136-DA07-43B4-909A-2219F07C3C9B}" srcOrd="6" destOrd="0" presId="urn:microsoft.com/office/officeart/2018/2/layout/IconVerticalSolidList"/>
    <dgm:cxn modelId="{49E2F56D-B3D8-409E-AC82-11ECD336EFB0}" type="presParOf" srcId="{89D8B136-DA07-43B4-909A-2219F07C3C9B}" destId="{2712BE71-1B3E-40CB-93CD-767F938B0F65}" srcOrd="0" destOrd="0" presId="urn:microsoft.com/office/officeart/2018/2/layout/IconVerticalSolidList"/>
    <dgm:cxn modelId="{D6D844AC-58FA-4B9B-961F-FCF9767DABFF}" type="presParOf" srcId="{89D8B136-DA07-43B4-909A-2219F07C3C9B}" destId="{503842D0-D908-4CE7-AB6D-5C63CAF4AB43}" srcOrd="1" destOrd="0" presId="urn:microsoft.com/office/officeart/2018/2/layout/IconVerticalSolidList"/>
    <dgm:cxn modelId="{133DE875-6419-41AF-9310-BFCD7EF7BF8E}" type="presParOf" srcId="{89D8B136-DA07-43B4-909A-2219F07C3C9B}" destId="{15642FA0-C307-4C60-BA17-62410B98F76A}" srcOrd="2" destOrd="0" presId="urn:microsoft.com/office/officeart/2018/2/layout/IconVerticalSolidList"/>
    <dgm:cxn modelId="{C6F989E1-F23B-4586-8ECD-416784E21577}" type="presParOf" srcId="{89D8B136-DA07-43B4-909A-2219F07C3C9B}" destId="{4C511AE4-0A4F-40BF-A979-CB22739DFA1E}" srcOrd="3" destOrd="0" presId="urn:microsoft.com/office/officeart/2018/2/layout/IconVerticalSolidList"/>
    <dgm:cxn modelId="{40CFA4FC-BEE5-448E-BBA7-AD49372394BB}" type="presParOf" srcId="{89D8B136-DA07-43B4-909A-2219F07C3C9B}" destId="{95A80B55-1FFE-46AE-BFB7-DAE4D9947829}" srcOrd="4" destOrd="0" presId="urn:microsoft.com/office/officeart/2018/2/layout/IconVerticalSolidList"/>
    <dgm:cxn modelId="{AA35EC3D-BADA-4124-A64D-DFFBC28123EB}" type="presParOf" srcId="{2BFDB673-77F1-4F1D-B39E-527B766EB3A6}" destId="{FB65E2C8-309F-48B1-B6E3-8CD7F33FA9B6}" srcOrd="7" destOrd="0" presId="urn:microsoft.com/office/officeart/2018/2/layout/IconVerticalSolidList"/>
    <dgm:cxn modelId="{5EACAF75-3938-483F-B3B3-23EAD6CB75F6}" type="presParOf" srcId="{2BFDB673-77F1-4F1D-B39E-527B766EB3A6}" destId="{45D17274-994B-42B2-B5A5-E318E8C418D5}" srcOrd="8" destOrd="0" presId="urn:microsoft.com/office/officeart/2018/2/layout/IconVerticalSolidList"/>
    <dgm:cxn modelId="{DB523FE7-6DF0-45D6-90A7-2098F0E9C970}" type="presParOf" srcId="{45D17274-994B-42B2-B5A5-E318E8C418D5}" destId="{8E968ABA-7504-4AB2-AD7E-EDE28E13B2A4}" srcOrd="0" destOrd="0" presId="urn:microsoft.com/office/officeart/2018/2/layout/IconVerticalSolidList"/>
    <dgm:cxn modelId="{83E10361-D525-496E-89F8-8EB57B2816E1}" type="presParOf" srcId="{45D17274-994B-42B2-B5A5-E318E8C418D5}" destId="{64480CEB-E120-40A1-B578-AAC14F675B26}" srcOrd="1" destOrd="0" presId="urn:microsoft.com/office/officeart/2018/2/layout/IconVerticalSolidList"/>
    <dgm:cxn modelId="{711C9D73-E5B9-48DB-A544-CEEDD92548AD}" type="presParOf" srcId="{45D17274-994B-42B2-B5A5-E318E8C418D5}" destId="{C4DA0152-70C5-4D61-8130-9ED793AA396C}" srcOrd="2" destOrd="0" presId="urn:microsoft.com/office/officeart/2018/2/layout/IconVerticalSolidList"/>
    <dgm:cxn modelId="{1EC5744D-7F5C-4D27-BE74-D4CC52E5002B}" type="presParOf" srcId="{45D17274-994B-42B2-B5A5-E318E8C418D5}" destId="{9F8CAB8E-000A-4961-85C8-BACEA942090A}"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5AC292-E40A-45A7-B744-09A9959740F6}">
      <dsp:nvSpPr>
        <dsp:cNvPr id="0" name=""/>
        <dsp:cNvSpPr/>
      </dsp:nvSpPr>
      <dsp:spPr>
        <a:xfrm>
          <a:off x="90345" y="494325"/>
          <a:ext cx="830054" cy="83005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A0F066-4249-43F3-978C-AC19E2D68FF3}">
      <dsp:nvSpPr>
        <dsp:cNvPr id="0" name=""/>
        <dsp:cNvSpPr/>
      </dsp:nvSpPr>
      <dsp:spPr>
        <a:xfrm>
          <a:off x="264656" y="668637"/>
          <a:ext cx="481431" cy="4814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622A19-7C78-4691-B29B-E38A35DFEDC3}">
      <dsp:nvSpPr>
        <dsp:cNvPr id="0" name=""/>
        <dsp:cNvSpPr/>
      </dsp:nvSpPr>
      <dsp:spPr>
        <a:xfrm>
          <a:off x="1098268" y="494325"/>
          <a:ext cx="1956557" cy="830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t>Thinking and writing critically</a:t>
          </a:r>
          <a:endParaRPr lang="en-US" sz="1700" kern="1200" dirty="0"/>
        </a:p>
      </dsp:txBody>
      <dsp:txXfrm>
        <a:off x="1098268" y="494325"/>
        <a:ext cx="1956557" cy="830054"/>
      </dsp:txXfrm>
    </dsp:sp>
    <dsp:sp modelId="{6B0C0A20-6458-4FD9-9307-CF064176FF02}">
      <dsp:nvSpPr>
        <dsp:cNvPr id="0" name=""/>
        <dsp:cNvSpPr/>
      </dsp:nvSpPr>
      <dsp:spPr>
        <a:xfrm>
          <a:off x="3395742" y="494325"/>
          <a:ext cx="830054" cy="83005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8E98A4-C980-451F-9929-F96F822BC7E3}">
      <dsp:nvSpPr>
        <dsp:cNvPr id="0" name=""/>
        <dsp:cNvSpPr/>
      </dsp:nvSpPr>
      <dsp:spPr>
        <a:xfrm>
          <a:off x="3570053" y="668637"/>
          <a:ext cx="481431" cy="4814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00DEFC-8303-48B3-9AE6-5C40F5121192}">
      <dsp:nvSpPr>
        <dsp:cNvPr id="0" name=""/>
        <dsp:cNvSpPr/>
      </dsp:nvSpPr>
      <dsp:spPr>
        <a:xfrm>
          <a:off x="4403665" y="494325"/>
          <a:ext cx="1956557" cy="830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t>Referencing accurately to avoid plagiarism</a:t>
          </a:r>
          <a:endParaRPr lang="en-US" sz="1700" kern="1200" dirty="0"/>
        </a:p>
      </dsp:txBody>
      <dsp:txXfrm>
        <a:off x="4403665" y="494325"/>
        <a:ext cx="1956557" cy="830054"/>
      </dsp:txXfrm>
    </dsp:sp>
    <dsp:sp modelId="{6A20D44A-B8A2-4975-80A3-3C541C53F651}">
      <dsp:nvSpPr>
        <dsp:cNvPr id="0" name=""/>
        <dsp:cNvSpPr/>
      </dsp:nvSpPr>
      <dsp:spPr>
        <a:xfrm>
          <a:off x="90345" y="2220439"/>
          <a:ext cx="830054" cy="83005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20A6F1-5988-41BC-BCA8-FFFBD412E74F}">
      <dsp:nvSpPr>
        <dsp:cNvPr id="0" name=""/>
        <dsp:cNvSpPr/>
      </dsp:nvSpPr>
      <dsp:spPr>
        <a:xfrm>
          <a:off x="264656" y="2394751"/>
          <a:ext cx="481431" cy="4814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DA4E63-C8AC-4E4D-88E8-B28143AA0D72}">
      <dsp:nvSpPr>
        <dsp:cNvPr id="0" name=""/>
        <dsp:cNvSpPr/>
      </dsp:nvSpPr>
      <dsp:spPr>
        <a:xfrm>
          <a:off x="1098268" y="2220439"/>
          <a:ext cx="1956557" cy="830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t>Using appropriate technology to support learning</a:t>
          </a:r>
          <a:endParaRPr lang="en-US" sz="1700" kern="1200" dirty="0"/>
        </a:p>
      </dsp:txBody>
      <dsp:txXfrm>
        <a:off x="1098268" y="2220439"/>
        <a:ext cx="1956557" cy="830054"/>
      </dsp:txXfrm>
    </dsp:sp>
    <dsp:sp modelId="{DB19C777-59E2-424E-835A-2EDB8D9DBCB5}">
      <dsp:nvSpPr>
        <dsp:cNvPr id="0" name=""/>
        <dsp:cNvSpPr/>
      </dsp:nvSpPr>
      <dsp:spPr>
        <a:xfrm>
          <a:off x="3395742" y="2220439"/>
          <a:ext cx="830054" cy="83005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132677-971D-491D-B2AF-9C3BA9630B96}">
      <dsp:nvSpPr>
        <dsp:cNvPr id="0" name=""/>
        <dsp:cNvSpPr/>
      </dsp:nvSpPr>
      <dsp:spPr>
        <a:xfrm>
          <a:off x="3570053" y="2394751"/>
          <a:ext cx="481431" cy="48143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5CB8E6-C5F8-4AB6-9D66-46F8DBAE6CC4}">
      <dsp:nvSpPr>
        <dsp:cNvPr id="0" name=""/>
        <dsp:cNvSpPr/>
      </dsp:nvSpPr>
      <dsp:spPr>
        <a:xfrm>
          <a:off x="4403665" y="2220439"/>
          <a:ext cx="1956557" cy="830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t>Reflective practice</a:t>
          </a:r>
          <a:endParaRPr lang="en-US" sz="1700" kern="1200" dirty="0"/>
        </a:p>
      </dsp:txBody>
      <dsp:txXfrm>
        <a:off x="4403665" y="2220439"/>
        <a:ext cx="1956557" cy="830054"/>
      </dsp:txXfrm>
    </dsp:sp>
    <dsp:sp modelId="{C135FD06-F8A4-4A45-9A7A-40F80C5A2128}">
      <dsp:nvSpPr>
        <dsp:cNvPr id="0" name=""/>
        <dsp:cNvSpPr/>
      </dsp:nvSpPr>
      <dsp:spPr>
        <a:xfrm>
          <a:off x="90345" y="3946553"/>
          <a:ext cx="830054" cy="83005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1BBB1C-EF82-41F6-837E-9001DDB5CCBC}">
      <dsp:nvSpPr>
        <dsp:cNvPr id="0" name=""/>
        <dsp:cNvSpPr/>
      </dsp:nvSpPr>
      <dsp:spPr>
        <a:xfrm>
          <a:off x="264656" y="4120864"/>
          <a:ext cx="481431" cy="48143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3ECDFB-42BB-4176-9D0B-E538EF29CE3E}">
      <dsp:nvSpPr>
        <dsp:cNvPr id="0" name=""/>
        <dsp:cNvSpPr/>
      </dsp:nvSpPr>
      <dsp:spPr>
        <a:xfrm>
          <a:off x="1098268" y="3946553"/>
          <a:ext cx="1956557" cy="830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t>Working as an effective team member</a:t>
          </a:r>
          <a:endParaRPr lang="en-US" sz="1700" kern="1200" dirty="0"/>
        </a:p>
      </dsp:txBody>
      <dsp:txXfrm>
        <a:off x="1098268" y="3946553"/>
        <a:ext cx="1956557" cy="830054"/>
      </dsp:txXfrm>
    </dsp:sp>
    <dsp:sp modelId="{171C34A3-7408-4BDC-9CD2-296A633D958C}">
      <dsp:nvSpPr>
        <dsp:cNvPr id="0" name=""/>
        <dsp:cNvSpPr/>
      </dsp:nvSpPr>
      <dsp:spPr>
        <a:xfrm>
          <a:off x="3395742" y="3946553"/>
          <a:ext cx="830054" cy="83005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876161-2F79-4C42-B6E7-A27618C385C9}">
      <dsp:nvSpPr>
        <dsp:cNvPr id="0" name=""/>
        <dsp:cNvSpPr/>
      </dsp:nvSpPr>
      <dsp:spPr>
        <a:xfrm>
          <a:off x="3570053" y="4120864"/>
          <a:ext cx="481431" cy="48143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28A077-B1E1-43BC-8146-38ABE22B7F94}">
      <dsp:nvSpPr>
        <dsp:cNvPr id="0" name=""/>
        <dsp:cNvSpPr/>
      </dsp:nvSpPr>
      <dsp:spPr>
        <a:xfrm>
          <a:off x="4403665" y="3946553"/>
          <a:ext cx="1956557" cy="830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t>Developing resilience and  learning agility</a:t>
          </a:r>
          <a:endParaRPr lang="en-US" sz="1700" kern="1200" dirty="0"/>
        </a:p>
      </dsp:txBody>
      <dsp:txXfrm>
        <a:off x="4403665" y="3946553"/>
        <a:ext cx="1956557" cy="8300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8CFF0C-79C5-4DFD-9534-B68DB77A5EB3}">
      <dsp:nvSpPr>
        <dsp:cNvPr id="0" name=""/>
        <dsp:cNvSpPr/>
      </dsp:nvSpPr>
      <dsp:spPr>
        <a:xfrm>
          <a:off x="562927" y="536506"/>
          <a:ext cx="1445998" cy="1445998"/>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51F8E7-B105-49BA-AD5A-1EFCE4B0817D}">
      <dsp:nvSpPr>
        <dsp:cNvPr id="0" name=""/>
        <dsp:cNvSpPr/>
      </dsp:nvSpPr>
      <dsp:spPr>
        <a:xfrm>
          <a:off x="871091" y="8446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952427-97CF-4B61-8B8E-89B5885E22C1}">
      <dsp:nvSpPr>
        <dsp:cNvPr id="0" name=""/>
        <dsp:cNvSpPr/>
      </dsp:nvSpPr>
      <dsp:spPr>
        <a:xfrm>
          <a:off x="100682"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cap="none" baseline="0" dirty="0"/>
            <a:t>Attendance</a:t>
          </a:r>
        </a:p>
      </dsp:txBody>
      <dsp:txXfrm>
        <a:off x="100682" y="2432898"/>
        <a:ext cx="2370489" cy="720000"/>
      </dsp:txXfrm>
    </dsp:sp>
    <dsp:sp modelId="{87AA7145-2792-4B70-8475-48602B068759}">
      <dsp:nvSpPr>
        <dsp:cNvPr id="0" name=""/>
        <dsp:cNvSpPr/>
      </dsp:nvSpPr>
      <dsp:spPr>
        <a:xfrm>
          <a:off x="3348252" y="536506"/>
          <a:ext cx="1445998" cy="1445998"/>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062BBF-E0A1-4D9E-82BB-7CD779789646}">
      <dsp:nvSpPr>
        <dsp:cNvPr id="0" name=""/>
        <dsp:cNvSpPr/>
      </dsp:nvSpPr>
      <dsp:spPr>
        <a:xfrm>
          <a:off x="3656416" y="8446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783DB1-4E63-4137-988A-701AA18F12C7}">
      <dsp:nvSpPr>
        <dsp:cNvPr id="0" name=""/>
        <dsp:cNvSpPr/>
      </dsp:nvSpPr>
      <dsp:spPr>
        <a:xfrm>
          <a:off x="2886007"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cap="none" baseline="0" dirty="0"/>
            <a:t>Participation</a:t>
          </a:r>
        </a:p>
      </dsp:txBody>
      <dsp:txXfrm>
        <a:off x="2886007" y="2432898"/>
        <a:ext cx="2370489" cy="720000"/>
      </dsp:txXfrm>
    </dsp:sp>
    <dsp:sp modelId="{8D964F56-E242-4547-8105-8539C8BF8826}">
      <dsp:nvSpPr>
        <dsp:cNvPr id="0" name=""/>
        <dsp:cNvSpPr/>
      </dsp:nvSpPr>
      <dsp:spPr>
        <a:xfrm>
          <a:off x="6133577" y="536506"/>
          <a:ext cx="1445998" cy="1445998"/>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5E2D9A-88C4-41D3-A1DD-954466D5389D}">
      <dsp:nvSpPr>
        <dsp:cNvPr id="0" name=""/>
        <dsp:cNvSpPr/>
      </dsp:nvSpPr>
      <dsp:spPr>
        <a:xfrm>
          <a:off x="6441741" y="84467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80FA4A-84FD-4609-BDC2-8D98494654B4}">
      <dsp:nvSpPr>
        <dsp:cNvPr id="0" name=""/>
        <dsp:cNvSpPr/>
      </dsp:nvSpPr>
      <dsp:spPr>
        <a:xfrm>
          <a:off x="5671332"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cap="none" baseline="0" dirty="0"/>
            <a:t>Use ONLY your student email</a:t>
          </a:r>
          <a:endParaRPr lang="en-US" sz="2300" kern="1200" cap="none" baseline="0" dirty="0"/>
        </a:p>
      </dsp:txBody>
      <dsp:txXfrm>
        <a:off x="5671332" y="2432898"/>
        <a:ext cx="2370489" cy="720000"/>
      </dsp:txXfrm>
    </dsp:sp>
    <dsp:sp modelId="{2BBF0D61-9743-4A9F-9C76-2DE42AB4E7F2}">
      <dsp:nvSpPr>
        <dsp:cNvPr id="0" name=""/>
        <dsp:cNvSpPr/>
      </dsp:nvSpPr>
      <dsp:spPr>
        <a:xfrm>
          <a:off x="8918902" y="536506"/>
          <a:ext cx="1445998" cy="1445998"/>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9CE720-A878-4258-8747-3EF38342B2A6}">
      <dsp:nvSpPr>
        <dsp:cNvPr id="0" name=""/>
        <dsp:cNvSpPr/>
      </dsp:nvSpPr>
      <dsp:spPr>
        <a:xfrm>
          <a:off x="9227066" y="8446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854609-90C8-409D-AA75-D7CF3E6D536A}">
      <dsp:nvSpPr>
        <dsp:cNvPr id="0" name=""/>
        <dsp:cNvSpPr/>
      </dsp:nvSpPr>
      <dsp:spPr>
        <a:xfrm>
          <a:off x="8456657"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cap="none" baseline="0" dirty="0"/>
            <a:t>ANY problems talk to tutors</a:t>
          </a:r>
          <a:endParaRPr lang="en-US" sz="2300" kern="1200" cap="none" baseline="0" dirty="0"/>
        </a:p>
      </dsp:txBody>
      <dsp:txXfrm>
        <a:off x="8456657" y="2432898"/>
        <a:ext cx="2370489"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63D034-6C5F-4A28-9C88-B84C93C904A7}">
      <dsp:nvSpPr>
        <dsp:cNvPr id="0" name=""/>
        <dsp:cNvSpPr/>
      </dsp:nvSpPr>
      <dsp:spPr>
        <a:xfrm>
          <a:off x="-217234" y="13222"/>
          <a:ext cx="6588691" cy="97838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36032C-39D4-4E01-ADA2-DAC9FEC38DDD}">
      <dsp:nvSpPr>
        <dsp:cNvPr id="0" name=""/>
        <dsp:cNvSpPr/>
      </dsp:nvSpPr>
      <dsp:spPr>
        <a:xfrm>
          <a:off x="78726" y="233358"/>
          <a:ext cx="538110" cy="5381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EB4672-DE40-4292-B493-85DECB04D805}">
      <dsp:nvSpPr>
        <dsp:cNvPr id="0" name=""/>
        <dsp:cNvSpPr/>
      </dsp:nvSpPr>
      <dsp:spPr>
        <a:xfrm>
          <a:off x="912797" y="13222"/>
          <a:ext cx="5456448" cy="978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6" tIns="103546" rIns="103546" bIns="103546" numCol="1" spcCol="1270" anchor="ctr" anchorCtr="0">
          <a:noAutofit/>
        </a:bodyPr>
        <a:lstStyle/>
        <a:p>
          <a:pPr marL="0" lvl="0" indent="0" algn="l" defTabSz="844550">
            <a:lnSpc>
              <a:spcPct val="100000"/>
            </a:lnSpc>
            <a:spcBef>
              <a:spcPct val="0"/>
            </a:spcBef>
            <a:spcAft>
              <a:spcPct val="35000"/>
            </a:spcAft>
            <a:buNone/>
          </a:pPr>
          <a:r>
            <a:rPr lang="en-GB" sz="1900" kern="1200"/>
            <a:t>Tutorial at the same time every week </a:t>
          </a:r>
          <a:endParaRPr lang="en-US" sz="1900" kern="1200"/>
        </a:p>
      </dsp:txBody>
      <dsp:txXfrm>
        <a:off x="912797" y="13222"/>
        <a:ext cx="5456448" cy="978382"/>
      </dsp:txXfrm>
    </dsp:sp>
    <dsp:sp modelId="{D367CBBB-9FB9-4E99-B77A-89B187076EA4}">
      <dsp:nvSpPr>
        <dsp:cNvPr id="0" name=""/>
        <dsp:cNvSpPr/>
      </dsp:nvSpPr>
      <dsp:spPr>
        <a:xfrm>
          <a:off x="-217234" y="1236201"/>
          <a:ext cx="6588691" cy="97838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DFF0AF-663F-4DD9-9FB6-947067882EC3}">
      <dsp:nvSpPr>
        <dsp:cNvPr id="0" name=""/>
        <dsp:cNvSpPr/>
      </dsp:nvSpPr>
      <dsp:spPr>
        <a:xfrm>
          <a:off x="78726" y="1456337"/>
          <a:ext cx="538110" cy="5381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B460CE-2178-4E0B-A043-55DC7418ABA2}">
      <dsp:nvSpPr>
        <dsp:cNvPr id="0" name=""/>
        <dsp:cNvSpPr/>
      </dsp:nvSpPr>
      <dsp:spPr>
        <a:xfrm>
          <a:off x="912797" y="1236201"/>
          <a:ext cx="5456448" cy="978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6" tIns="103546" rIns="103546" bIns="103546" numCol="1" spcCol="1270" anchor="ctr" anchorCtr="0">
          <a:noAutofit/>
        </a:bodyPr>
        <a:lstStyle/>
        <a:p>
          <a:pPr marL="0" lvl="0" indent="0" algn="l" defTabSz="844550">
            <a:lnSpc>
              <a:spcPct val="100000"/>
            </a:lnSpc>
            <a:spcBef>
              <a:spcPct val="0"/>
            </a:spcBef>
            <a:spcAft>
              <a:spcPct val="35000"/>
            </a:spcAft>
            <a:buNone/>
          </a:pPr>
          <a:r>
            <a:rPr lang="en-GB" sz="1900" kern="1200"/>
            <a:t>Complete task on other days</a:t>
          </a:r>
          <a:endParaRPr lang="en-US" sz="1900" kern="1200"/>
        </a:p>
      </dsp:txBody>
      <dsp:txXfrm>
        <a:off x="912797" y="1236201"/>
        <a:ext cx="5456448" cy="978382"/>
      </dsp:txXfrm>
    </dsp:sp>
    <dsp:sp modelId="{D21B6921-26A8-4536-AD39-9F3C0129D242}">
      <dsp:nvSpPr>
        <dsp:cNvPr id="0" name=""/>
        <dsp:cNvSpPr/>
      </dsp:nvSpPr>
      <dsp:spPr>
        <a:xfrm>
          <a:off x="-217234" y="2459180"/>
          <a:ext cx="6588691" cy="978382"/>
        </a:xfrm>
        <a:prstGeom prst="roundRect">
          <a:avLst>
            <a:gd name="adj" fmla="val 10000"/>
          </a:avLst>
        </a:prstGeom>
        <a:solidFill>
          <a:schemeClr val="accent4">
            <a:lumMod val="75000"/>
          </a:schemeClr>
        </a:solidFill>
        <a:ln>
          <a:noFill/>
        </a:ln>
        <a:effectLst/>
      </dsp:spPr>
      <dsp:style>
        <a:lnRef idx="0">
          <a:scrgbClr r="0" g="0" b="0"/>
        </a:lnRef>
        <a:fillRef idx="1">
          <a:scrgbClr r="0" g="0" b="0"/>
        </a:fillRef>
        <a:effectRef idx="0">
          <a:scrgbClr r="0" g="0" b="0"/>
        </a:effectRef>
        <a:fontRef idx="minor"/>
      </dsp:style>
    </dsp:sp>
    <dsp:sp modelId="{9B4DEC09-29E3-4B31-90FA-1C63790B3D8C}">
      <dsp:nvSpPr>
        <dsp:cNvPr id="0" name=""/>
        <dsp:cNvSpPr/>
      </dsp:nvSpPr>
      <dsp:spPr>
        <a:xfrm>
          <a:off x="78726" y="2679316"/>
          <a:ext cx="538110" cy="5381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6F25F4-2D95-4D8C-84BC-E821F0EDF598}">
      <dsp:nvSpPr>
        <dsp:cNvPr id="0" name=""/>
        <dsp:cNvSpPr/>
      </dsp:nvSpPr>
      <dsp:spPr>
        <a:xfrm>
          <a:off x="912797" y="2459180"/>
          <a:ext cx="5456448" cy="978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6" tIns="103546" rIns="103546" bIns="103546" numCol="1" spcCol="1270" anchor="ctr" anchorCtr="0">
          <a:noAutofit/>
        </a:bodyPr>
        <a:lstStyle/>
        <a:p>
          <a:pPr marL="0" lvl="0" indent="0" algn="l" defTabSz="844550">
            <a:lnSpc>
              <a:spcPct val="100000"/>
            </a:lnSpc>
            <a:spcBef>
              <a:spcPct val="0"/>
            </a:spcBef>
            <a:spcAft>
              <a:spcPct val="35000"/>
            </a:spcAft>
            <a:buNone/>
          </a:pPr>
          <a:r>
            <a:rPr lang="en-GB" sz="1900" kern="1200" dirty="0"/>
            <a:t>Start your assignments early! Tasks link to the different online learning units</a:t>
          </a:r>
          <a:endParaRPr lang="en-US" sz="1900" kern="1200" dirty="0"/>
        </a:p>
      </dsp:txBody>
      <dsp:txXfrm>
        <a:off x="912797" y="2459180"/>
        <a:ext cx="5456448" cy="978382"/>
      </dsp:txXfrm>
    </dsp:sp>
    <dsp:sp modelId="{2712BE71-1B3E-40CB-93CD-767F938B0F65}">
      <dsp:nvSpPr>
        <dsp:cNvPr id="0" name=""/>
        <dsp:cNvSpPr/>
      </dsp:nvSpPr>
      <dsp:spPr>
        <a:xfrm>
          <a:off x="-217234" y="4918360"/>
          <a:ext cx="6588691" cy="97838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3842D0-D908-4CE7-AB6D-5C63CAF4AB43}">
      <dsp:nvSpPr>
        <dsp:cNvPr id="0" name=""/>
        <dsp:cNvSpPr/>
      </dsp:nvSpPr>
      <dsp:spPr>
        <a:xfrm>
          <a:off x="38594" y="5138490"/>
          <a:ext cx="538110" cy="5381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511AE4-0A4F-40BF-A979-CB22739DFA1E}">
      <dsp:nvSpPr>
        <dsp:cNvPr id="0" name=""/>
        <dsp:cNvSpPr/>
      </dsp:nvSpPr>
      <dsp:spPr>
        <a:xfrm>
          <a:off x="912797" y="3682158"/>
          <a:ext cx="2964910" cy="978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6" tIns="103546" rIns="103546" bIns="103546" numCol="1" spcCol="1270" anchor="ctr" anchorCtr="0">
          <a:noAutofit/>
        </a:bodyPr>
        <a:lstStyle/>
        <a:p>
          <a:pPr marL="0" lvl="0" indent="0" algn="l" defTabSz="844550">
            <a:lnSpc>
              <a:spcPct val="100000"/>
            </a:lnSpc>
            <a:spcBef>
              <a:spcPct val="0"/>
            </a:spcBef>
            <a:spcAft>
              <a:spcPct val="35000"/>
            </a:spcAft>
            <a:buNone/>
          </a:pPr>
          <a:endParaRPr lang="en-US" sz="1900" kern="1200" dirty="0"/>
        </a:p>
      </dsp:txBody>
      <dsp:txXfrm>
        <a:off x="912797" y="3682158"/>
        <a:ext cx="2964910" cy="978382"/>
      </dsp:txXfrm>
    </dsp:sp>
    <dsp:sp modelId="{95A80B55-1FFE-46AE-BFB7-DAE4D9947829}">
      <dsp:nvSpPr>
        <dsp:cNvPr id="0" name=""/>
        <dsp:cNvSpPr/>
      </dsp:nvSpPr>
      <dsp:spPr>
        <a:xfrm>
          <a:off x="811685" y="4918360"/>
          <a:ext cx="3364896" cy="978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6" tIns="103546" rIns="103546" bIns="103546" numCol="1" spcCol="1270" anchor="ctr" anchorCtr="0">
          <a:noAutofit/>
        </a:bodyPr>
        <a:lstStyle/>
        <a:p>
          <a:pPr marL="0" lvl="0" indent="0" algn="l" defTabSz="800100">
            <a:lnSpc>
              <a:spcPct val="100000"/>
            </a:lnSpc>
            <a:spcBef>
              <a:spcPct val="0"/>
            </a:spcBef>
            <a:spcAft>
              <a:spcPct val="35000"/>
            </a:spcAft>
            <a:buNone/>
          </a:pPr>
          <a:r>
            <a:rPr lang="en-GB" sz="1800" kern="1200" dirty="0"/>
            <a:t>Assignment 1 – Friday 10 March</a:t>
          </a:r>
        </a:p>
        <a:p>
          <a:pPr marL="0" lvl="0" indent="0" algn="l" defTabSz="800100">
            <a:lnSpc>
              <a:spcPct val="100000"/>
            </a:lnSpc>
            <a:spcBef>
              <a:spcPct val="0"/>
            </a:spcBef>
            <a:spcAft>
              <a:spcPct val="35000"/>
            </a:spcAft>
            <a:buNone/>
          </a:pPr>
          <a:r>
            <a:rPr lang="en-GB" sz="1800" kern="1200" dirty="0"/>
            <a:t>Assignment 2 – Friday 5 May</a:t>
          </a:r>
          <a:endParaRPr lang="en-US" sz="1800" kern="1200" dirty="0"/>
        </a:p>
      </dsp:txBody>
      <dsp:txXfrm>
        <a:off x="811685" y="4918360"/>
        <a:ext cx="3364896" cy="978382"/>
      </dsp:txXfrm>
    </dsp:sp>
    <dsp:sp modelId="{8E968ABA-7504-4AB2-AD7E-EDE28E13B2A4}">
      <dsp:nvSpPr>
        <dsp:cNvPr id="0" name=""/>
        <dsp:cNvSpPr/>
      </dsp:nvSpPr>
      <dsp:spPr>
        <a:xfrm>
          <a:off x="-217234" y="3721792"/>
          <a:ext cx="6588691" cy="97838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480CEB-E120-40A1-B578-AAC14F675B26}">
      <dsp:nvSpPr>
        <dsp:cNvPr id="0" name=""/>
        <dsp:cNvSpPr/>
      </dsp:nvSpPr>
      <dsp:spPr>
        <a:xfrm>
          <a:off x="58660" y="3941930"/>
          <a:ext cx="538110" cy="53811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8CAB8E-000A-4961-85C8-BACEA942090A}">
      <dsp:nvSpPr>
        <dsp:cNvPr id="0" name=""/>
        <dsp:cNvSpPr/>
      </dsp:nvSpPr>
      <dsp:spPr>
        <a:xfrm>
          <a:off x="892718" y="3721792"/>
          <a:ext cx="5456448" cy="978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6" tIns="103546" rIns="103546" bIns="103546" numCol="1" spcCol="1270" anchor="ctr" anchorCtr="0">
          <a:noAutofit/>
        </a:bodyPr>
        <a:lstStyle/>
        <a:p>
          <a:pPr marL="0" lvl="0" indent="0" algn="l" defTabSz="844550">
            <a:lnSpc>
              <a:spcPct val="100000"/>
            </a:lnSpc>
            <a:spcBef>
              <a:spcPct val="0"/>
            </a:spcBef>
            <a:spcAft>
              <a:spcPct val="35000"/>
            </a:spcAft>
            <a:buNone/>
          </a:pPr>
          <a:r>
            <a:rPr lang="en-GB" sz="1900" kern="1200" dirty="0"/>
            <a:t>Assignments are available on Moodle</a:t>
          </a:r>
          <a:endParaRPr lang="en-US" sz="1900" kern="1200" dirty="0"/>
        </a:p>
      </dsp:txBody>
      <dsp:txXfrm>
        <a:off x="892718" y="3721792"/>
        <a:ext cx="5456448" cy="978382"/>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22D7C0-61ED-4939-94D2-5DC964762D07}" type="datetimeFigureOut">
              <a:rPr lang="en-GB" smtClean="0"/>
              <a:t>02/02/2023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54E8B0-185B-4C47-9176-29425A3FDD99}" type="slidenum">
              <a:rPr lang="en-GB" smtClean="0"/>
              <a:t>‹#›</a:t>
            </a:fld>
            <a:endParaRPr lang="en-GB"/>
          </a:p>
        </p:txBody>
      </p:sp>
    </p:spTree>
    <p:extLst>
      <p:ext uri="{BB962C8B-B14F-4D97-AF65-F5344CB8AC3E}">
        <p14:creationId xmlns:p14="http://schemas.microsoft.com/office/powerpoint/2010/main" val="2771817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54E8B0-185B-4C47-9176-29425A3FDD99}" type="slidenum">
              <a:rPr lang="en-GB" smtClean="0"/>
              <a:t>1</a:t>
            </a:fld>
            <a:endParaRPr lang="en-GB"/>
          </a:p>
        </p:txBody>
      </p:sp>
    </p:spTree>
    <p:extLst>
      <p:ext uri="{BB962C8B-B14F-4D97-AF65-F5344CB8AC3E}">
        <p14:creationId xmlns:p14="http://schemas.microsoft.com/office/powerpoint/2010/main" val="37326712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Attendance is monitored and a register will be taken after each class. If you cannot attend the class due to illness or an unexpected event, that is not a problem. Please let me know and I will make a note on the register.</a:t>
            </a:r>
          </a:p>
          <a:p>
            <a:r>
              <a:rPr lang="en-GB" dirty="0"/>
              <a:t>We will monitor attendance in tutorials and via the online learning material, so it is very important that you engage during the course.</a:t>
            </a:r>
          </a:p>
          <a:p>
            <a:endParaRPr lang="en-GB" dirty="0"/>
          </a:p>
          <a:p>
            <a:r>
              <a:rPr lang="en-GB" dirty="0"/>
              <a:t>I expect you to participate! You will not get much out of these classes if you don’t put anything in. There are a lot of people in this group, so I would be grateful if you would keep yourself on mute, but feel free to unmute yourself if you’d like to say something, or you can use the “raise hand” button, or write a message in the chat. </a:t>
            </a:r>
          </a:p>
          <a:p>
            <a:r>
              <a:rPr lang="en-GB" dirty="0"/>
              <a:t>Please keep your camera on, if you can, because it’s very depressing look at a sea of black circles for 2 hours.</a:t>
            </a:r>
          </a:p>
          <a:p>
            <a:endParaRPr lang="en-GB" dirty="0"/>
          </a:p>
          <a:p>
            <a:r>
              <a:rPr lang="en-GB" dirty="0"/>
              <a:t>Please use your student email address to contact us, and to access the tutorials. This will make sure that we know who you are, so it can be recorded on the register. If you email us from your student email address we will be able to identify you and help you as quickly as possible. You cannot access the Teams meeting if you log in with a personal email address, so it’s really important that if you’re having issues logging in, you get them fixed as soon as you can.</a:t>
            </a:r>
          </a:p>
          <a:p>
            <a:r>
              <a:rPr lang="en-GB" dirty="0"/>
              <a:t>IT support 0300 500 5055.</a:t>
            </a:r>
          </a:p>
          <a:p>
            <a:endParaRPr lang="en-GB" dirty="0"/>
          </a:p>
          <a:p>
            <a:r>
              <a:rPr lang="en-GB" dirty="0"/>
              <a:t>If you have any issues, academic or personal, then please let us know. You don’t have to provide a lot of detail, but if we know that you are having a problem then we can do our best to help.</a:t>
            </a:r>
          </a:p>
        </p:txBody>
      </p:sp>
      <p:sp>
        <p:nvSpPr>
          <p:cNvPr id="4" name="Slide Number Placeholder 3"/>
          <p:cNvSpPr>
            <a:spLocks noGrp="1"/>
          </p:cNvSpPr>
          <p:nvPr>
            <p:ph type="sldNum" sz="quarter" idx="5"/>
          </p:nvPr>
        </p:nvSpPr>
        <p:spPr/>
        <p:txBody>
          <a:bodyPr/>
          <a:lstStyle/>
          <a:p>
            <a:fld id="{6F54E8B0-185B-4C47-9176-29425A3FDD99}" type="slidenum">
              <a:rPr lang="en-GB" smtClean="0"/>
              <a:t>4</a:t>
            </a:fld>
            <a:endParaRPr lang="en-GB"/>
          </a:p>
        </p:txBody>
      </p:sp>
    </p:spTree>
    <p:extLst>
      <p:ext uri="{BB962C8B-B14F-4D97-AF65-F5344CB8AC3E}">
        <p14:creationId xmlns:p14="http://schemas.microsoft.com/office/powerpoint/2010/main" val="13042904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54E8B0-185B-4C47-9176-29425A3FDD99}" type="slidenum">
              <a:rPr lang="en-GB" smtClean="0"/>
              <a:t>5</a:t>
            </a:fld>
            <a:endParaRPr lang="en-GB"/>
          </a:p>
        </p:txBody>
      </p:sp>
    </p:spTree>
    <p:extLst>
      <p:ext uri="{BB962C8B-B14F-4D97-AF65-F5344CB8AC3E}">
        <p14:creationId xmlns:p14="http://schemas.microsoft.com/office/powerpoint/2010/main" val="42707266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tutorial will be at the same time every week. You have three tutorials each Thursday, and each one has a different Teams link.</a:t>
            </a:r>
          </a:p>
          <a:p>
            <a:endParaRPr lang="en-GB" dirty="0"/>
          </a:p>
          <a:p>
            <a:r>
              <a:rPr lang="en-GB" dirty="0"/>
              <a:t>We expect that you will attend your tutorials on Thursdays, and use the other days of the week to complete the online learning, any tasks you have been set, and to work on your assignments. </a:t>
            </a:r>
          </a:p>
          <a:p>
            <a:endParaRPr lang="en-GB" dirty="0"/>
          </a:p>
          <a:p>
            <a:r>
              <a:rPr lang="en-GB" dirty="0"/>
              <a:t>Start your assignments early! The tasks in the assignments for this module are linked to the online learning units, so you can make a start on them as soon as you have completed each topic of online learning. We will go through them in class as well, but if you have any questions please let me know.</a:t>
            </a:r>
          </a:p>
          <a:p>
            <a:endParaRPr lang="en-GB" dirty="0"/>
          </a:p>
          <a:p>
            <a:r>
              <a:rPr lang="en-GB" dirty="0"/>
              <a:t>The assignments for all three modules are due on the same date, so you only have one deadline to remember.</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online library will be very important during the course. Make sure you know where it is and how to access it. This was covered during the </a:t>
            </a:r>
            <a:r>
              <a:rPr lang="en-GB" dirty="0" err="1"/>
              <a:t>InfoSkills</a:t>
            </a:r>
            <a:r>
              <a:rPr lang="en-GB" dirty="0"/>
              <a:t> session in your induction, but if you need a refresher then please let me know!</a:t>
            </a:r>
          </a:p>
          <a:p>
            <a:endParaRPr lang="en-GB" dirty="0"/>
          </a:p>
        </p:txBody>
      </p:sp>
      <p:sp>
        <p:nvSpPr>
          <p:cNvPr id="4" name="Slide Number Placeholder 3"/>
          <p:cNvSpPr>
            <a:spLocks noGrp="1"/>
          </p:cNvSpPr>
          <p:nvPr>
            <p:ph type="sldNum" sz="quarter" idx="5"/>
          </p:nvPr>
        </p:nvSpPr>
        <p:spPr/>
        <p:txBody>
          <a:bodyPr/>
          <a:lstStyle/>
          <a:p>
            <a:fld id="{6F54E8B0-185B-4C47-9176-29425A3FDD99}" type="slidenum">
              <a:rPr lang="en-GB" smtClean="0"/>
              <a:t>6</a:t>
            </a:fld>
            <a:endParaRPr lang="en-GB"/>
          </a:p>
        </p:txBody>
      </p:sp>
    </p:spTree>
    <p:extLst>
      <p:ext uri="{BB962C8B-B14F-4D97-AF65-F5344CB8AC3E}">
        <p14:creationId xmlns:p14="http://schemas.microsoft.com/office/powerpoint/2010/main" val="28993313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student </a:t>
            </a:r>
            <a:r>
              <a:rPr lang="en-GB" dirty="0" err="1"/>
              <a:t>hwb</a:t>
            </a:r>
            <a:r>
              <a:rPr lang="en-GB" dirty="0"/>
              <a:t> is the portal to access everything you need – Moodle, email, Teams, your timetable, OneDrive (cloud storage), and Office 365 to use Microsoft software.  You can also access the library and university support here.</a:t>
            </a:r>
          </a:p>
        </p:txBody>
      </p:sp>
      <p:sp>
        <p:nvSpPr>
          <p:cNvPr id="4" name="Slide Number Placeholder 3"/>
          <p:cNvSpPr>
            <a:spLocks noGrp="1"/>
          </p:cNvSpPr>
          <p:nvPr>
            <p:ph type="sldNum" sz="quarter" idx="5"/>
          </p:nvPr>
        </p:nvSpPr>
        <p:spPr/>
        <p:txBody>
          <a:bodyPr/>
          <a:lstStyle/>
          <a:p>
            <a:fld id="{6F54E8B0-185B-4C47-9176-29425A3FDD99}" type="slidenum">
              <a:rPr lang="en-GB" smtClean="0"/>
              <a:t>8</a:t>
            </a:fld>
            <a:endParaRPr lang="en-GB"/>
          </a:p>
        </p:txBody>
      </p:sp>
    </p:spTree>
    <p:extLst>
      <p:ext uri="{BB962C8B-B14F-4D97-AF65-F5344CB8AC3E}">
        <p14:creationId xmlns:p14="http://schemas.microsoft.com/office/powerpoint/2010/main" val="659963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F54E8B0-185B-4C47-9176-29425A3FDD9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67301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the reading list as a starting point for your research.</a:t>
            </a:r>
          </a:p>
        </p:txBody>
      </p:sp>
      <p:sp>
        <p:nvSpPr>
          <p:cNvPr id="4" name="Slide Number Placeholder 3"/>
          <p:cNvSpPr>
            <a:spLocks noGrp="1"/>
          </p:cNvSpPr>
          <p:nvPr>
            <p:ph type="sldNum" sz="quarter" idx="5"/>
          </p:nvPr>
        </p:nvSpPr>
        <p:spPr/>
        <p:txBody>
          <a:bodyPr/>
          <a:lstStyle/>
          <a:p>
            <a:fld id="{6F54E8B0-185B-4C47-9176-29425A3FDD99}" type="slidenum">
              <a:rPr lang="en-GB" smtClean="0"/>
              <a:t>10</a:t>
            </a:fld>
            <a:endParaRPr lang="en-GB"/>
          </a:p>
        </p:txBody>
      </p:sp>
    </p:spTree>
    <p:extLst>
      <p:ext uri="{BB962C8B-B14F-4D97-AF65-F5344CB8AC3E}">
        <p14:creationId xmlns:p14="http://schemas.microsoft.com/office/powerpoint/2010/main" val="21444998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Find a time where you know there are minimal distractions, so you can remain more focused.</a:t>
            </a:r>
          </a:p>
          <a:p>
            <a:r>
              <a:rPr lang="en-GB" dirty="0"/>
              <a:t>e.g. when other people in your house are at work or in school, or once children or relatives have gone to bed. </a:t>
            </a:r>
          </a:p>
          <a:p>
            <a:r>
              <a:rPr lang="en-GB" dirty="0"/>
              <a:t>It’s really difficult to concentrate on your work if you’re trying to do two things at once!</a:t>
            </a:r>
          </a:p>
          <a:p>
            <a:endParaRPr lang="en-GB" dirty="0"/>
          </a:p>
          <a:p>
            <a:r>
              <a:rPr lang="en-GB" dirty="0"/>
              <a:t>Think about when you personally are most productive. Are you a morning person? Do you work better at night? </a:t>
            </a:r>
          </a:p>
          <a:p>
            <a:r>
              <a:rPr lang="en-GB" dirty="0"/>
              <a:t>I find that I reach a peak around 11am, so I try and get the majority of my work done in the mornings.</a:t>
            </a:r>
          </a:p>
          <a:p>
            <a:endParaRPr lang="en-GB" dirty="0"/>
          </a:p>
          <a:p>
            <a:r>
              <a:rPr lang="en-GB" dirty="0"/>
              <a:t>Having a routine can help to maximise productivity. You’ll have your classes every Thursday, so maybe it will help to set aside another day – the same day every week – to do your online learning and assignments.</a:t>
            </a:r>
          </a:p>
          <a:p>
            <a:endParaRPr lang="en-GB" dirty="0"/>
          </a:p>
          <a:p>
            <a:r>
              <a:rPr lang="en-GB" dirty="0"/>
              <a:t>It’s really important to take regular breaks and allow yourself to rest. Spending too long on a task might make you less effective i.e. the law of diminishing returns. And it can impact on physical and mental wellbeing.</a:t>
            </a:r>
          </a:p>
          <a:p>
            <a:r>
              <a:rPr lang="en-GB" dirty="0"/>
              <a:t>How you relax on your breaks is up to you. Exercise, watching TV, reading a book, socialising with friends and family – whatever works best for you.</a:t>
            </a:r>
          </a:p>
        </p:txBody>
      </p:sp>
      <p:sp>
        <p:nvSpPr>
          <p:cNvPr id="4" name="Slide Number Placeholder 3"/>
          <p:cNvSpPr>
            <a:spLocks noGrp="1"/>
          </p:cNvSpPr>
          <p:nvPr>
            <p:ph type="sldNum" sz="quarter" idx="5"/>
          </p:nvPr>
        </p:nvSpPr>
        <p:spPr/>
        <p:txBody>
          <a:bodyPr/>
          <a:lstStyle/>
          <a:p>
            <a:fld id="{6F54E8B0-185B-4C47-9176-29425A3FDD99}" type="slidenum">
              <a:rPr lang="en-GB" smtClean="0"/>
              <a:t>13</a:t>
            </a:fld>
            <a:endParaRPr lang="en-GB"/>
          </a:p>
        </p:txBody>
      </p:sp>
    </p:spTree>
    <p:extLst>
      <p:ext uri="{BB962C8B-B14F-4D97-AF65-F5344CB8AC3E}">
        <p14:creationId xmlns:p14="http://schemas.microsoft.com/office/powerpoint/2010/main" val="34712260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Time management is key to academic success but it’s also one of the biggest challenges you’ll encounter during your studies.</a:t>
            </a:r>
          </a:p>
          <a:p>
            <a:endParaRPr lang="en-GB" dirty="0"/>
          </a:p>
          <a:p>
            <a:r>
              <a:rPr lang="en-GB" dirty="0"/>
              <a:t>You’re responsible for organising yourself and managing your time, and keep up with all of your commitments e.g. academic work, work, family, caring responsibilities, social life, hobbies…</a:t>
            </a:r>
          </a:p>
          <a:p>
            <a:endParaRPr lang="en-GB" dirty="0"/>
          </a:p>
          <a:p>
            <a:r>
              <a:rPr lang="en-GB" dirty="0"/>
              <a:t>Learning to plan and prioritise your workload will help you to make effective use of your time, and guild good habits that are sustainable in the long term. This is also a key competence that employers will look for.</a:t>
            </a:r>
          </a:p>
          <a:p>
            <a:r>
              <a:rPr lang="en-GB" dirty="0"/>
              <a:t>How many of you have “time management” or “organisational skills” on your CV already?</a:t>
            </a:r>
          </a:p>
        </p:txBody>
      </p:sp>
      <p:sp>
        <p:nvSpPr>
          <p:cNvPr id="4" name="Slide Number Placeholder 3"/>
          <p:cNvSpPr>
            <a:spLocks noGrp="1"/>
          </p:cNvSpPr>
          <p:nvPr>
            <p:ph type="sldNum" sz="quarter" idx="5"/>
          </p:nvPr>
        </p:nvSpPr>
        <p:spPr/>
        <p:txBody>
          <a:bodyPr/>
          <a:lstStyle/>
          <a:p>
            <a:fld id="{6F54E8B0-185B-4C47-9176-29425A3FDD99}" type="slidenum">
              <a:rPr lang="en-GB" smtClean="0"/>
              <a:t>14</a:t>
            </a:fld>
            <a:endParaRPr lang="en-GB"/>
          </a:p>
        </p:txBody>
      </p:sp>
    </p:spTree>
    <p:extLst>
      <p:ext uri="{BB962C8B-B14F-4D97-AF65-F5344CB8AC3E}">
        <p14:creationId xmlns:p14="http://schemas.microsoft.com/office/powerpoint/2010/main" val="40317828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Poor planning, or lack of planning, can result in students falling behind. This can result in poorly researched or badly written assignments, or even missing deadlines altogether.</a:t>
            </a:r>
          </a:p>
          <a:p>
            <a:r>
              <a:rPr lang="en-GB" dirty="0"/>
              <a:t>Remember, I’ve already told you what the assignment deadlines are. You can start planning your time already!</a:t>
            </a:r>
          </a:p>
          <a:p>
            <a:endParaRPr lang="en-GB" dirty="0"/>
          </a:p>
          <a:p>
            <a:endParaRPr lang="en-GB" dirty="0"/>
          </a:p>
        </p:txBody>
      </p:sp>
      <p:sp>
        <p:nvSpPr>
          <p:cNvPr id="4" name="Slide Number Placeholder 3"/>
          <p:cNvSpPr>
            <a:spLocks noGrp="1"/>
          </p:cNvSpPr>
          <p:nvPr>
            <p:ph type="sldNum" sz="quarter" idx="5"/>
          </p:nvPr>
        </p:nvSpPr>
        <p:spPr/>
        <p:txBody>
          <a:bodyPr/>
          <a:lstStyle/>
          <a:p>
            <a:fld id="{6F54E8B0-185B-4C47-9176-29425A3FDD99}" type="slidenum">
              <a:rPr lang="en-GB" smtClean="0"/>
              <a:t>15</a:t>
            </a:fld>
            <a:endParaRPr lang="en-GB"/>
          </a:p>
        </p:txBody>
      </p:sp>
    </p:spTree>
    <p:extLst>
      <p:ext uri="{BB962C8B-B14F-4D97-AF65-F5344CB8AC3E}">
        <p14:creationId xmlns:p14="http://schemas.microsoft.com/office/powerpoint/2010/main" val="23342375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President Dwight D. Eisenhower is said to have organised his workload into two categories – urgent and important – to minimise stress and maximise efficiency.</a:t>
            </a:r>
          </a:p>
        </p:txBody>
      </p:sp>
      <p:sp>
        <p:nvSpPr>
          <p:cNvPr id="4" name="Slide Number Placeholder 3"/>
          <p:cNvSpPr>
            <a:spLocks noGrp="1"/>
          </p:cNvSpPr>
          <p:nvPr>
            <p:ph type="sldNum" sz="quarter" idx="5"/>
          </p:nvPr>
        </p:nvSpPr>
        <p:spPr/>
        <p:txBody>
          <a:bodyPr/>
          <a:lstStyle/>
          <a:p>
            <a:fld id="{6F54E8B0-185B-4C47-9176-29425A3FDD99}" type="slidenum">
              <a:rPr lang="en-GB" smtClean="0"/>
              <a:t>16</a:t>
            </a:fld>
            <a:endParaRPr lang="en-GB"/>
          </a:p>
        </p:txBody>
      </p:sp>
    </p:spTree>
    <p:extLst>
      <p:ext uri="{BB962C8B-B14F-4D97-AF65-F5344CB8AC3E}">
        <p14:creationId xmlns:p14="http://schemas.microsoft.com/office/powerpoint/2010/main" val="37908195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6F54E8B0-185B-4C47-9176-29425A3FDD99}" type="slidenum">
              <a:rPr lang="en-GB" smtClean="0"/>
              <a:t>17</a:t>
            </a:fld>
            <a:endParaRPr lang="en-GB"/>
          </a:p>
        </p:txBody>
      </p:sp>
    </p:spTree>
    <p:extLst>
      <p:ext uri="{BB962C8B-B14F-4D97-AF65-F5344CB8AC3E}">
        <p14:creationId xmlns:p14="http://schemas.microsoft.com/office/powerpoint/2010/main" val="20635100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 going to give you five tasks, and I want you to decide how you would classify them based on Eisenhower’s Principle.</a:t>
            </a:r>
          </a:p>
          <a:p>
            <a:endParaRPr lang="en-GB" dirty="0"/>
          </a:p>
          <a:p>
            <a:endParaRPr lang="en-GB" dirty="0"/>
          </a:p>
        </p:txBody>
      </p:sp>
      <p:sp>
        <p:nvSpPr>
          <p:cNvPr id="4" name="Slide Number Placeholder 3"/>
          <p:cNvSpPr>
            <a:spLocks noGrp="1"/>
          </p:cNvSpPr>
          <p:nvPr>
            <p:ph type="sldNum" sz="quarter" idx="5"/>
          </p:nvPr>
        </p:nvSpPr>
        <p:spPr/>
        <p:txBody>
          <a:bodyPr/>
          <a:lstStyle/>
          <a:p>
            <a:fld id="{6F54E8B0-185B-4C47-9176-29425A3FDD99}" type="slidenum">
              <a:rPr lang="en-GB" smtClean="0"/>
              <a:t>18</a:t>
            </a:fld>
            <a:endParaRPr lang="en-GB"/>
          </a:p>
        </p:txBody>
      </p:sp>
    </p:spTree>
    <p:extLst>
      <p:ext uri="{BB962C8B-B14F-4D97-AF65-F5344CB8AC3E}">
        <p14:creationId xmlns:p14="http://schemas.microsoft.com/office/powerpoint/2010/main" val="20921879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Here’s how I would prioritise these tasks. Do you agree?</a:t>
            </a:r>
          </a:p>
          <a:p>
            <a:endParaRPr lang="en-GB" dirty="0"/>
          </a:p>
          <a:p>
            <a:endParaRPr lang="en-GB" dirty="0"/>
          </a:p>
        </p:txBody>
      </p:sp>
      <p:sp>
        <p:nvSpPr>
          <p:cNvPr id="4" name="Slide Number Placeholder 3"/>
          <p:cNvSpPr>
            <a:spLocks noGrp="1"/>
          </p:cNvSpPr>
          <p:nvPr>
            <p:ph type="sldNum" sz="quarter" idx="5"/>
          </p:nvPr>
        </p:nvSpPr>
        <p:spPr/>
        <p:txBody>
          <a:bodyPr/>
          <a:lstStyle/>
          <a:p>
            <a:fld id="{6F54E8B0-185B-4C47-9176-29425A3FDD99}" type="slidenum">
              <a:rPr lang="en-GB" smtClean="0"/>
              <a:t>19</a:t>
            </a:fld>
            <a:endParaRPr lang="en-GB"/>
          </a:p>
        </p:txBody>
      </p:sp>
    </p:spTree>
    <p:extLst>
      <p:ext uri="{BB962C8B-B14F-4D97-AF65-F5344CB8AC3E}">
        <p14:creationId xmlns:p14="http://schemas.microsoft.com/office/powerpoint/2010/main" val="11013777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Procrastination is the avoidance of starting certain tasks.</a:t>
            </a:r>
          </a:p>
          <a:p>
            <a:endParaRPr lang="en-GB" dirty="0"/>
          </a:p>
          <a:p>
            <a:r>
              <a:rPr lang="en-GB" dirty="0"/>
              <a:t>There’s a really interesting TED talk by a “master procrastinator” named Tim Urban. It’s a bit long for us to watch now, but it’s worth a watch, and it’s really funny: https://www.ted.com/talks/tim_urban_inside_the_mind_of_a_master_procrastinator</a:t>
            </a:r>
          </a:p>
        </p:txBody>
      </p:sp>
      <p:sp>
        <p:nvSpPr>
          <p:cNvPr id="4" name="Slide Number Placeholder 3"/>
          <p:cNvSpPr>
            <a:spLocks noGrp="1"/>
          </p:cNvSpPr>
          <p:nvPr>
            <p:ph type="sldNum" sz="quarter" idx="5"/>
          </p:nvPr>
        </p:nvSpPr>
        <p:spPr/>
        <p:txBody>
          <a:bodyPr/>
          <a:lstStyle/>
          <a:p>
            <a:fld id="{6F54E8B0-185B-4C47-9176-29425A3FDD99}" type="slidenum">
              <a:rPr lang="en-GB" smtClean="0"/>
              <a:t>21</a:t>
            </a:fld>
            <a:endParaRPr lang="en-GB"/>
          </a:p>
        </p:txBody>
      </p:sp>
    </p:spTree>
    <p:extLst>
      <p:ext uri="{BB962C8B-B14F-4D97-AF65-F5344CB8AC3E}">
        <p14:creationId xmlns:p14="http://schemas.microsoft.com/office/powerpoint/2010/main" val="19368707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one of these people. I feel I work best under pressure. I don’t know whether I do or not, but I do have a PhD so… Maybe?</a:t>
            </a:r>
          </a:p>
          <a:p>
            <a:r>
              <a:rPr lang="en-GB" dirty="0"/>
              <a:t>But in some cases it’s an excuse for poor time management.</a:t>
            </a:r>
          </a:p>
        </p:txBody>
      </p:sp>
      <p:sp>
        <p:nvSpPr>
          <p:cNvPr id="4" name="Slide Number Placeholder 3"/>
          <p:cNvSpPr>
            <a:spLocks noGrp="1"/>
          </p:cNvSpPr>
          <p:nvPr>
            <p:ph type="sldNum" sz="quarter" idx="5"/>
          </p:nvPr>
        </p:nvSpPr>
        <p:spPr/>
        <p:txBody>
          <a:bodyPr/>
          <a:lstStyle/>
          <a:p>
            <a:fld id="{6F54E8B0-185B-4C47-9176-29425A3FDD99}" type="slidenum">
              <a:rPr lang="en-GB" smtClean="0"/>
              <a:t>22</a:t>
            </a:fld>
            <a:endParaRPr lang="en-GB"/>
          </a:p>
        </p:txBody>
      </p:sp>
    </p:spTree>
    <p:extLst>
      <p:ext uri="{BB962C8B-B14F-4D97-AF65-F5344CB8AC3E}">
        <p14:creationId xmlns:p14="http://schemas.microsoft.com/office/powerpoint/2010/main" val="15676229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start the day by doing something unpleasant, or something you really don’t want to do, you can continue your day with the satisfaction of knowing you’re over the worst for the day!</a:t>
            </a:r>
          </a:p>
          <a:p>
            <a:r>
              <a:rPr lang="en-GB" dirty="0"/>
              <a:t>For me, this will be a task like cleaning the shower – everything is better than that!</a:t>
            </a:r>
          </a:p>
          <a:p>
            <a:endParaRPr lang="en-GB" dirty="0"/>
          </a:p>
          <a:p>
            <a:r>
              <a:rPr lang="en-GB" dirty="0"/>
              <a:t>Remove distractions to help you complete tasks. We talked about this earlier, didn’t we? It’s hard to remain on track if you’re distracted by other people, tasks, or demands on your time.</a:t>
            </a:r>
          </a:p>
          <a:p>
            <a:endParaRPr lang="en-GB" dirty="0"/>
          </a:p>
          <a:p>
            <a:r>
              <a:rPr lang="en-GB" dirty="0"/>
              <a:t>Get friends to check in on you and make sure you’re working. Maybe some of you have this already, a person you go to the gym with to make sure you both go! You can do the same for your academic work too.</a:t>
            </a:r>
          </a:p>
        </p:txBody>
      </p:sp>
      <p:sp>
        <p:nvSpPr>
          <p:cNvPr id="4" name="Slide Number Placeholder 3"/>
          <p:cNvSpPr>
            <a:spLocks noGrp="1"/>
          </p:cNvSpPr>
          <p:nvPr>
            <p:ph type="sldNum" sz="quarter" idx="5"/>
          </p:nvPr>
        </p:nvSpPr>
        <p:spPr/>
        <p:txBody>
          <a:bodyPr/>
          <a:lstStyle/>
          <a:p>
            <a:fld id="{6F54E8B0-185B-4C47-9176-29425A3FDD99}" type="slidenum">
              <a:rPr lang="en-GB" smtClean="0"/>
              <a:t>23</a:t>
            </a:fld>
            <a:endParaRPr lang="en-GB"/>
          </a:p>
        </p:txBody>
      </p:sp>
    </p:spTree>
    <p:extLst>
      <p:ext uri="{BB962C8B-B14F-4D97-AF65-F5344CB8AC3E}">
        <p14:creationId xmlns:p14="http://schemas.microsoft.com/office/powerpoint/2010/main" val="41410903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54E8B0-185B-4C47-9176-29425A3FDD99}" type="slidenum">
              <a:rPr lang="en-GB" smtClean="0"/>
              <a:t>24</a:t>
            </a:fld>
            <a:endParaRPr lang="en-GB"/>
          </a:p>
        </p:txBody>
      </p:sp>
    </p:spTree>
    <p:extLst>
      <p:ext uri="{BB962C8B-B14F-4D97-AF65-F5344CB8AC3E}">
        <p14:creationId xmlns:p14="http://schemas.microsoft.com/office/powerpoint/2010/main" val="19716089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know that you’re a perfectionist, you can get a handle on it. Record your thoughts, so you can recognise them in future.</a:t>
            </a:r>
          </a:p>
          <a:p>
            <a:endParaRPr lang="en-GB" dirty="0"/>
          </a:p>
          <a:p>
            <a:r>
              <a:rPr lang="en-GB" dirty="0"/>
              <a:t>Mistakes are part of life, and an opportunity for learning. There is no successful person out there who </a:t>
            </a:r>
            <a:r>
              <a:rPr lang="en-GB" i="1" dirty="0"/>
              <a:t>hasn’t</a:t>
            </a:r>
            <a:r>
              <a:rPr lang="en-GB" i="0" dirty="0"/>
              <a:t> made a mistake at some point.</a:t>
            </a:r>
          </a:p>
          <a:p>
            <a:endParaRPr lang="en-GB" i="0" dirty="0"/>
          </a:p>
          <a:p>
            <a:r>
              <a:rPr lang="en-GB" i="0" dirty="0"/>
              <a:t>Be realistic. </a:t>
            </a:r>
          </a:p>
          <a:p>
            <a:endParaRPr lang="en-GB" i="0" dirty="0"/>
          </a:p>
          <a:p>
            <a:r>
              <a:rPr lang="en-GB" i="0" dirty="0"/>
              <a:t>Focus on positives, to build your self-esteem and stay motivated.</a:t>
            </a:r>
          </a:p>
          <a:p>
            <a:endParaRPr lang="en-GB" i="0" dirty="0"/>
          </a:p>
          <a:p>
            <a:r>
              <a:rPr lang="en-GB" i="0" dirty="0"/>
              <a:t>Don’t let criticism overshadow your achievements. When I’m giving feedback, of course I have to mention the things that you need to do to improve, but I will always tell you what you’ve done well.</a:t>
            </a:r>
            <a:endParaRPr lang="en-GB" dirty="0"/>
          </a:p>
        </p:txBody>
      </p:sp>
      <p:sp>
        <p:nvSpPr>
          <p:cNvPr id="4" name="Slide Number Placeholder 3"/>
          <p:cNvSpPr>
            <a:spLocks noGrp="1"/>
          </p:cNvSpPr>
          <p:nvPr>
            <p:ph type="sldNum" sz="quarter" idx="5"/>
          </p:nvPr>
        </p:nvSpPr>
        <p:spPr/>
        <p:txBody>
          <a:bodyPr/>
          <a:lstStyle/>
          <a:p>
            <a:fld id="{6F54E8B0-185B-4C47-9176-29425A3FDD99}" type="slidenum">
              <a:rPr lang="en-GB" smtClean="0"/>
              <a:t>25</a:t>
            </a:fld>
            <a:endParaRPr lang="en-GB"/>
          </a:p>
        </p:txBody>
      </p:sp>
    </p:spTree>
    <p:extLst>
      <p:ext uri="{BB962C8B-B14F-4D97-AF65-F5344CB8AC3E}">
        <p14:creationId xmlns:p14="http://schemas.microsoft.com/office/powerpoint/2010/main" val="16209709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54E8B0-185B-4C47-9176-29425A3FDD99}" type="slidenum">
              <a:rPr lang="en-GB" smtClean="0"/>
              <a:t>26</a:t>
            </a:fld>
            <a:endParaRPr lang="en-GB"/>
          </a:p>
        </p:txBody>
      </p:sp>
    </p:spTree>
    <p:extLst>
      <p:ext uri="{BB962C8B-B14F-4D97-AF65-F5344CB8AC3E}">
        <p14:creationId xmlns:p14="http://schemas.microsoft.com/office/powerpoint/2010/main" val="1686553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05B4E-BB65-45B3-975E-0B125218CD7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57A69AD-2314-4F4C-9ED7-E5E0F05480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6BADC18-042D-4438-B795-DC655C88CA9E}"/>
              </a:ext>
            </a:extLst>
          </p:cNvPr>
          <p:cNvSpPr>
            <a:spLocks noGrp="1"/>
          </p:cNvSpPr>
          <p:nvPr>
            <p:ph type="dt" sz="half" idx="10"/>
          </p:nvPr>
        </p:nvSpPr>
        <p:spPr/>
        <p:txBody>
          <a:bodyPr/>
          <a:lstStyle/>
          <a:p>
            <a:fld id="{B0E3A07A-37B6-4FA6-A860-353C7FC570AC}" type="datetimeFigureOut">
              <a:rPr lang="en-GB" smtClean="0"/>
              <a:t>02/02/2023</a:t>
            </a:fld>
            <a:endParaRPr lang="en-GB"/>
          </a:p>
        </p:txBody>
      </p:sp>
      <p:sp>
        <p:nvSpPr>
          <p:cNvPr id="5" name="Footer Placeholder 4">
            <a:extLst>
              <a:ext uri="{FF2B5EF4-FFF2-40B4-BE49-F238E27FC236}">
                <a16:creationId xmlns:a16="http://schemas.microsoft.com/office/drawing/2014/main" id="{5262C561-B15E-4ACA-9FBA-6CBD615A50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91A6E7-62E5-4ED1-BD64-DF9E5B9A05DD}"/>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1650663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BC5C1-0FD0-4475-AB03-08AD84C9D3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17A57B-547B-4E50-9E3E-422DC79F9B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0415BA-1EBB-41AD-994D-54CCCF714CA4}"/>
              </a:ext>
            </a:extLst>
          </p:cNvPr>
          <p:cNvSpPr>
            <a:spLocks noGrp="1"/>
          </p:cNvSpPr>
          <p:nvPr>
            <p:ph type="dt" sz="half" idx="10"/>
          </p:nvPr>
        </p:nvSpPr>
        <p:spPr/>
        <p:txBody>
          <a:bodyPr/>
          <a:lstStyle/>
          <a:p>
            <a:fld id="{B0E3A07A-37B6-4FA6-A860-353C7FC570AC}" type="datetimeFigureOut">
              <a:rPr lang="en-GB" smtClean="0"/>
              <a:t>02/02/2023</a:t>
            </a:fld>
            <a:endParaRPr lang="en-GB"/>
          </a:p>
        </p:txBody>
      </p:sp>
      <p:sp>
        <p:nvSpPr>
          <p:cNvPr id="5" name="Footer Placeholder 4">
            <a:extLst>
              <a:ext uri="{FF2B5EF4-FFF2-40B4-BE49-F238E27FC236}">
                <a16:creationId xmlns:a16="http://schemas.microsoft.com/office/drawing/2014/main" id="{10E78F18-4B38-42B5-A704-79582E2F04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E6E9AF-3C5B-4351-9717-41113EE1839C}"/>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2973011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EE0BE-E34B-4B19-869E-E10300ED742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94DB254-2817-4908-8B61-8D3EF39DD5E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CE027EE-856E-4A9D-B0F6-805AB1FE2FC7}"/>
              </a:ext>
            </a:extLst>
          </p:cNvPr>
          <p:cNvSpPr>
            <a:spLocks noGrp="1"/>
          </p:cNvSpPr>
          <p:nvPr>
            <p:ph type="dt" sz="half" idx="10"/>
          </p:nvPr>
        </p:nvSpPr>
        <p:spPr/>
        <p:txBody>
          <a:bodyPr/>
          <a:lstStyle/>
          <a:p>
            <a:fld id="{B0E3A07A-37B6-4FA6-A860-353C7FC570AC}" type="datetimeFigureOut">
              <a:rPr lang="en-GB" smtClean="0"/>
              <a:t>02/02/2023</a:t>
            </a:fld>
            <a:endParaRPr lang="en-GB"/>
          </a:p>
        </p:txBody>
      </p:sp>
      <p:sp>
        <p:nvSpPr>
          <p:cNvPr id="5" name="Footer Placeholder 4">
            <a:extLst>
              <a:ext uri="{FF2B5EF4-FFF2-40B4-BE49-F238E27FC236}">
                <a16:creationId xmlns:a16="http://schemas.microsoft.com/office/drawing/2014/main" id="{995DA4AC-B8F0-4652-BEF4-733B9393D7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B92856-A286-4626-9768-246B5C01A346}"/>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2394868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72690-89CA-4A51-94F9-01B5A02987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8AFE8A-F3A9-4DE5-84A7-142B7392FC2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98CF882-3205-4CB3-A00D-6B6E903B806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F8AD79E-2376-4E77-A6C1-C9E65B1EE7E0}"/>
              </a:ext>
            </a:extLst>
          </p:cNvPr>
          <p:cNvSpPr>
            <a:spLocks noGrp="1"/>
          </p:cNvSpPr>
          <p:nvPr>
            <p:ph type="dt" sz="half" idx="10"/>
          </p:nvPr>
        </p:nvSpPr>
        <p:spPr/>
        <p:txBody>
          <a:bodyPr/>
          <a:lstStyle/>
          <a:p>
            <a:fld id="{B0E3A07A-37B6-4FA6-A860-353C7FC570AC}" type="datetimeFigureOut">
              <a:rPr lang="en-GB" smtClean="0"/>
              <a:t>02/02/2023</a:t>
            </a:fld>
            <a:endParaRPr lang="en-GB"/>
          </a:p>
        </p:txBody>
      </p:sp>
      <p:sp>
        <p:nvSpPr>
          <p:cNvPr id="6" name="Footer Placeholder 5">
            <a:extLst>
              <a:ext uri="{FF2B5EF4-FFF2-40B4-BE49-F238E27FC236}">
                <a16:creationId xmlns:a16="http://schemas.microsoft.com/office/drawing/2014/main" id="{35D1F5DC-FD01-4FC0-BC13-0695BD8242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1920F0-713F-4C8E-B127-1BE2D70F2AA4}"/>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23703663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96AFA-4673-4E24-830A-EA31D8F856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FEC018-82DE-493E-B85E-01C2C9841EA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62F877-F3CA-4718-8AC6-E25F6982DC6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E32A08D-0C32-4276-AFCC-0E334D1D987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B21AD9-FBE1-46A6-BDFE-5E3C4750C7D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76063C2-A9FB-4654-8F99-69F5315C1B84}"/>
              </a:ext>
            </a:extLst>
          </p:cNvPr>
          <p:cNvSpPr>
            <a:spLocks noGrp="1"/>
          </p:cNvSpPr>
          <p:nvPr>
            <p:ph type="dt" sz="half" idx="10"/>
          </p:nvPr>
        </p:nvSpPr>
        <p:spPr/>
        <p:txBody>
          <a:bodyPr/>
          <a:lstStyle/>
          <a:p>
            <a:fld id="{B0E3A07A-37B6-4FA6-A860-353C7FC570AC}" type="datetimeFigureOut">
              <a:rPr lang="en-GB" smtClean="0"/>
              <a:t>02/02/2023</a:t>
            </a:fld>
            <a:endParaRPr lang="en-GB"/>
          </a:p>
        </p:txBody>
      </p:sp>
      <p:sp>
        <p:nvSpPr>
          <p:cNvPr id="8" name="Footer Placeholder 7">
            <a:extLst>
              <a:ext uri="{FF2B5EF4-FFF2-40B4-BE49-F238E27FC236}">
                <a16:creationId xmlns:a16="http://schemas.microsoft.com/office/drawing/2014/main" id="{3BA92C61-07D0-49EA-9221-A640BED4AC3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922F64C-2C05-4F2A-B64B-4092FF1AB02C}"/>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3733064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C95EE-5223-4879-9EF7-3D6888473A7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56D2B0B-CD4D-43BC-B0F9-0971EA495904}"/>
              </a:ext>
            </a:extLst>
          </p:cNvPr>
          <p:cNvSpPr>
            <a:spLocks noGrp="1"/>
          </p:cNvSpPr>
          <p:nvPr>
            <p:ph type="dt" sz="half" idx="10"/>
          </p:nvPr>
        </p:nvSpPr>
        <p:spPr/>
        <p:txBody>
          <a:bodyPr/>
          <a:lstStyle/>
          <a:p>
            <a:fld id="{B0E3A07A-37B6-4FA6-A860-353C7FC570AC}" type="datetimeFigureOut">
              <a:rPr lang="en-GB" smtClean="0"/>
              <a:t>02/02/2023</a:t>
            </a:fld>
            <a:endParaRPr lang="en-GB"/>
          </a:p>
        </p:txBody>
      </p:sp>
      <p:sp>
        <p:nvSpPr>
          <p:cNvPr id="4" name="Footer Placeholder 3">
            <a:extLst>
              <a:ext uri="{FF2B5EF4-FFF2-40B4-BE49-F238E27FC236}">
                <a16:creationId xmlns:a16="http://schemas.microsoft.com/office/drawing/2014/main" id="{0AD72FC7-D2E1-4B9E-BF2C-C44AB386E5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7B9AC4B-8731-4143-AC50-73B31245DCA2}"/>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3827681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DAFE69-4053-4284-85C0-9E00FCD98AC3}"/>
              </a:ext>
            </a:extLst>
          </p:cNvPr>
          <p:cNvSpPr>
            <a:spLocks noGrp="1"/>
          </p:cNvSpPr>
          <p:nvPr>
            <p:ph type="dt" sz="half" idx="10"/>
          </p:nvPr>
        </p:nvSpPr>
        <p:spPr/>
        <p:txBody>
          <a:bodyPr/>
          <a:lstStyle/>
          <a:p>
            <a:fld id="{B0E3A07A-37B6-4FA6-A860-353C7FC570AC}" type="datetimeFigureOut">
              <a:rPr lang="en-GB" smtClean="0"/>
              <a:t>02/02/2023</a:t>
            </a:fld>
            <a:endParaRPr lang="en-GB"/>
          </a:p>
        </p:txBody>
      </p:sp>
      <p:sp>
        <p:nvSpPr>
          <p:cNvPr id="3" name="Footer Placeholder 2">
            <a:extLst>
              <a:ext uri="{FF2B5EF4-FFF2-40B4-BE49-F238E27FC236}">
                <a16:creationId xmlns:a16="http://schemas.microsoft.com/office/drawing/2014/main" id="{16B7A14D-C48E-47A1-B52F-6C1F4ED41F9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E47605-9E0E-4D45-8B8A-B2E8E4F998A5}"/>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2337497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92EA6-A23F-4AF5-A0B4-53284D397F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40BFA82-A37B-420F-BD14-82924C092BB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31C202-4084-4498-97A3-3AC8C0BB2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369E68-9786-4E00-B75B-83AF73552994}"/>
              </a:ext>
            </a:extLst>
          </p:cNvPr>
          <p:cNvSpPr>
            <a:spLocks noGrp="1"/>
          </p:cNvSpPr>
          <p:nvPr>
            <p:ph type="dt" sz="half" idx="10"/>
          </p:nvPr>
        </p:nvSpPr>
        <p:spPr/>
        <p:txBody>
          <a:bodyPr/>
          <a:lstStyle/>
          <a:p>
            <a:fld id="{B0E3A07A-37B6-4FA6-A860-353C7FC570AC}" type="datetimeFigureOut">
              <a:rPr lang="en-GB" smtClean="0"/>
              <a:t>02/02/2023</a:t>
            </a:fld>
            <a:endParaRPr lang="en-GB"/>
          </a:p>
        </p:txBody>
      </p:sp>
      <p:sp>
        <p:nvSpPr>
          <p:cNvPr id="6" name="Footer Placeholder 5">
            <a:extLst>
              <a:ext uri="{FF2B5EF4-FFF2-40B4-BE49-F238E27FC236}">
                <a16:creationId xmlns:a16="http://schemas.microsoft.com/office/drawing/2014/main" id="{D8C47E31-FE2D-4B3A-A44B-5CF833A9F6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1D0388-1E36-4305-B692-547F5F2416B9}"/>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18397600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69008-D9DA-492A-9D9C-8ABA3432B1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F73ADFA-2AA8-4B3A-AA9A-D2E1F47339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A2DD3C8-7280-4113-BDE4-8DE304909A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09568D-BB90-4CD8-8473-155E0A44EB57}"/>
              </a:ext>
            </a:extLst>
          </p:cNvPr>
          <p:cNvSpPr>
            <a:spLocks noGrp="1"/>
          </p:cNvSpPr>
          <p:nvPr>
            <p:ph type="dt" sz="half" idx="10"/>
          </p:nvPr>
        </p:nvSpPr>
        <p:spPr/>
        <p:txBody>
          <a:bodyPr/>
          <a:lstStyle/>
          <a:p>
            <a:fld id="{B0E3A07A-37B6-4FA6-A860-353C7FC570AC}" type="datetimeFigureOut">
              <a:rPr lang="en-GB" smtClean="0"/>
              <a:t>02/02/2023</a:t>
            </a:fld>
            <a:endParaRPr lang="en-GB"/>
          </a:p>
        </p:txBody>
      </p:sp>
      <p:sp>
        <p:nvSpPr>
          <p:cNvPr id="6" name="Footer Placeholder 5">
            <a:extLst>
              <a:ext uri="{FF2B5EF4-FFF2-40B4-BE49-F238E27FC236}">
                <a16:creationId xmlns:a16="http://schemas.microsoft.com/office/drawing/2014/main" id="{8A117759-F770-4379-AE24-A178503C14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42841C-CEE1-4FF8-A9D0-FBF74C5875E4}"/>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28718904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E1A73-8AC5-4C2F-A8C2-40241FAD5EC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35D9B85-527B-4FAF-865C-95A131A428E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18699B-F8F7-4E39-8323-A144F0C1D331}"/>
              </a:ext>
            </a:extLst>
          </p:cNvPr>
          <p:cNvSpPr>
            <a:spLocks noGrp="1"/>
          </p:cNvSpPr>
          <p:nvPr>
            <p:ph type="dt" sz="half" idx="10"/>
          </p:nvPr>
        </p:nvSpPr>
        <p:spPr/>
        <p:txBody>
          <a:bodyPr/>
          <a:lstStyle/>
          <a:p>
            <a:fld id="{B0E3A07A-37B6-4FA6-A860-353C7FC570AC}" type="datetimeFigureOut">
              <a:rPr lang="en-GB" smtClean="0"/>
              <a:t>02/02/2023</a:t>
            </a:fld>
            <a:endParaRPr lang="en-GB"/>
          </a:p>
        </p:txBody>
      </p:sp>
      <p:sp>
        <p:nvSpPr>
          <p:cNvPr id="5" name="Footer Placeholder 4">
            <a:extLst>
              <a:ext uri="{FF2B5EF4-FFF2-40B4-BE49-F238E27FC236}">
                <a16:creationId xmlns:a16="http://schemas.microsoft.com/office/drawing/2014/main" id="{10D23175-44AE-4D82-BBFA-F8EDB232B8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40DE6E-B6F4-4563-B04F-24A229F8501A}"/>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2570726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91F8340-9825-44F2-9C70-AC88FC42E73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5978-4FBC-4475-AF41-674169DCE4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A5D0D9-1CCB-4152-B294-419B17337E1C}"/>
              </a:ext>
            </a:extLst>
          </p:cNvPr>
          <p:cNvSpPr>
            <a:spLocks noGrp="1"/>
          </p:cNvSpPr>
          <p:nvPr>
            <p:ph type="dt" sz="half" idx="10"/>
          </p:nvPr>
        </p:nvSpPr>
        <p:spPr/>
        <p:txBody>
          <a:bodyPr/>
          <a:lstStyle/>
          <a:p>
            <a:fld id="{B0E3A07A-37B6-4FA6-A860-353C7FC570AC}" type="datetimeFigureOut">
              <a:rPr lang="en-GB" smtClean="0"/>
              <a:t>02/02/2023</a:t>
            </a:fld>
            <a:endParaRPr lang="en-GB"/>
          </a:p>
        </p:txBody>
      </p:sp>
      <p:sp>
        <p:nvSpPr>
          <p:cNvPr id="5" name="Footer Placeholder 4">
            <a:extLst>
              <a:ext uri="{FF2B5EF4-FFF2-40B4-BE49-F238E27FC236}">
                <a16:creationId xmlns:a16="http://schemas.microsoft.com/office/drawing/2014/main" id="{186C0808-D4D2-42DC-B13B-4FC3323FB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17DDA5-F5FD-45D0-B365-F5C202F05E13}"/>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21448981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704809-ED33-42D4-99CA-7B761F0A64D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BB3C03-61C6-4A56-A14B-43B6460889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85F198-442B-4858-B20A-EB84FEC46F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E3A07A-37B6-4FA6-A860-353C7FC570AC}" type="datetimeFigureOut">
              <a:rPr lang="en-GB" smtClean="0"/>
              <a:t>02/02/2023</a:t>
            </a:fld>
            <a:endParaRPr lang="en-GB"/>
          </a:p>
        </p:txBody>
      </p:sp>
      <p:sp>
        <p:nvSpPr>
          <p:cNvPr id="5" name="Footer Placeholder 4">
            <a:extLst>
              <a:ext uri="{FF2B5EF4-FFF2-40B4-BE49-F238E27FC236}">
                <a16:creationId xmlns:a16="http://schemas.microsoft.com/office/drawing/2014/main" id="{D73B84F5-1671-41DA-A3A5-75B8D634CC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62C269F-CD91-4305-A21F-4D652BD9D9A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BAC4AFA-A3F0-477E-A802-DEB82867625C}" type="slidenum">
              <a:rPr lang="en-GB" smtClean="0"/>
              <a:t>‹#›</a:t>
            </a:fld>
            <a:endParaRPr lang="en-GB"/>
          </a:p>
        </p:txBody>
      </p:sp>
    </p:spTree>
    <p:extLst>
      <p:ext uri="{BB962C8B-B14F-4D97-AF65-F5344CB8AC3E}">
        <p14:creationId xmlns:p14="http://schemas.microsoft.com/office/powerpoint/2010/main" val="26961657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1.xml"/><Relationship Id="rId5" Type="http://schemas.openxmlformats.org/officeDocument/2006/relationships/image" Target="../media/image1.jpeg"/><Relationship Id="rId4" Type="http://schemas.openxmlformats.org/officeDocument/2006/relationships/hyperlink" Target="mailto:r.sandy@uwtsd.ac.uk"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ags" Target="../tags/tag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17.sv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notesSlide" Target="../notesSlides/notesSlide2.xml"/><Relationship Id="rId7" Type="http://schemas.openxmlformats.org/officeDocument/2006/relationships/diagramColors" Target="../diagrams/colors2.xml"/><Relationship Id="rId2" Type="http://schemas.openxmlformats.org/officeDocument/2006/relationships/slideLayout" Target="../slideLayouts/slideLayout2.xml"/><Relationship Id="rId1" Type="http://schemas.openxmlformats.org/officeDocument/2006/relationships/tags" Target="../tags/tag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notesSlide" Target="../notesSlides/notesSlide4.xml"/><Relationship Id="rId7" Type="http://schemas.openxmlformats.org/officeDocument/2006/relationships/diagramColors" Target="../diagrams/colors3.xml"/><Relationship Id="rId2" Type="http://schemas.openxmlformats.org/officeDocument/2006/relationships/slideLayout" Target="../slideLayouts/slideLayout2.xml"/><Relationship Id="rId1" Type="http://schemas.openxmlformats.org/officeDocument/2006/relationships/tags" Target="../tags/tag5.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7.xml"/><Relationship Id="rId4" Type="http://schemas.openxmlformats.org/officeDocument/2006/relationships/image" Target="../media/image37.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8.xml"/><Relationship Id="rId4" Type="http://schemas.openxmlformats.org/officeDocument/2006/relationships/image" Target="../media/image38.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9.xml"/><Relationship Id="rId4" Type="http://schemas.openxmlformats.org/officeDocument/2006/relationships/image" Target="../media/image39.png"/></Relationships>
</file>

<file path=ppt/slides/_rels/slide11.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1.xml"/><Relationship Id="rId1" Type="http://schemas.openxmlformats.org/officeDocument/2006/relationships/slideLayout" Target="../slideLayouts/slideLayout5.xml"/><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Category:Oval_portraits_of_Dwight_Eisenhower"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47.png"/></Relationships>
</file>

<file path=ppt/slides/_rels/slide20.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tags" Target="../tags/tag10.xml"/><Relationship Id="rId4" Type="http://schemas.openxmlformats.org/officeDocument/2006/relationships/image" Target="../media/image54.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0080" y="325369"/>
            <a:ext cx="4368602" cy="1956841"/>
          </a:xfrm>
        </p:spPr>
        <p:txBody>
          <a:bodyPr vert="horz" lIns="91440" tIns="45720" rIns="91440" bIns="45720" rtlCol="0" anchor="b">
            <a:normAutofit/>
          </a:bodyPr>
          <a:lstStyle/>
          <a:p>
            <a:pPr algn="l"/>
            <a:r>
              <a:rPr lang="en-US" sz="5400"/>
              <a:t>Welcome!</a:t>
            </a:r>
          </a:p>
        </p:txBody>
      </p:sp>
      <p:sp>
        <p:nvSpPr>
          <p:cNvPr id="2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E90D8D68-82BE-4931-80E2-E9466CB26E94}"/>
              </a:ext>
            </a:extLst>
          </p:cNvPr>
          <p:cNvSpPr txBox="1"/>
          <p:nvPr/>
        </p:nvSpPr>
        <p:spPr>
          <a:xfrm>
            <a:off x="534057" y="3245370"/>
            <a:ext cx="4243589" cy="2287103"/>
          </a:xfrm>
          <a:prstGeom prst="rect">
            <a:avLst/>
          </a:prstGeom>
        </p:spPr>
        <p:txBody>
          <a:bodyPr vert="horz" lIns="91440" tIns="45720" rIns="91440" bIns="45720" rtlCol="0">
            <a:normAutofit/>
          </a:bodyPr>
          <a:lstStyle/>
          <a:p>
            <a:pPr>
              <a:lnSpc>
                <a:spcPct val="90000"/>
              </a:lnSpc>
              <a:spcAft>
                <a:spcPts val="600"/>
              </a:spcAft>
            </a:pPr>
            <a:r>
              <a:rPr lang="en-US" sz="2200" b="1" dirty="0"/>
              <a:t>Your tutor is:</a:t>
            </a:r>
          </a:p>
          <a:p>
            <a:pPr>
              <a:lnSpc>
                <a:spcPct val="90000"/>
              </a:lnSpc>
              <a:spcAft>
                <a:spcPts val="600"/>
              </a:spcAft>
            </a:pPr>
            <a:endParaRPr lang="en-US" sz="2200" dirty="0"/>
          </a:p>
          <a:p>
            <a:pPr>
              <a:lnSpc>
                <a:spcPct val="90000"/>
              </a:lnSpc>
              <a:spcAft>
                <a:spcPts val="600"/>
              </a:spcAft>
            </a:pPr>
            <a:r>
              <a:rPr lang="en-US" sz="2200" dirty="0"/>
              <a:t>Rhiannon Sandy</a:t>
            </a:r>
          </a:p>
          <a:p>
            <a:pPr>
              <a:lnSpc>
                <a:spcPct val="90000"/>
              </a:lnSpc>
              <a:spcAft>
                <a:spcPts val="600"/>
              </a:spcAft>
            </a:pPr>
            <a:r>
              <a:rPr lang="en-US" sz="2200" dirty="0">
                <a:hlinkClick r:id="rId4"/>
              </a:rPr>
              <a:t>r.sandy@uwtsd.ac.uk</a:t>
            </a:r>
            <a:r>
              <a:rPr lang="en-US" sz="2200" dirty="0"/>
              <a:t>	</a:t>
            </a:r>
          </a:p>
        </p:txBody>
      </p:sp>
      <p:pic>
        <p:nvPicPr>
          <p:cNvPr id="5" name="Picture 4">
            <a:extLst>
              <a:ext uri="{FF2B5EF4-FFF2-40B4-BE49-F238E27FC236}">
                <a16:creationId xmlns:a16="http://schemas.microsoft.com/office/drawing/2014/main" id="{627E2C51-6EC4-4365-A308-1E0B201C79B9}"/>
              </a:ext>
            </a:extLst>
          </p:cNvPr>
          <p:cNvPicPr>
            <a:picLocks noChangeAspect="1"/>
          </p:cNvPicPr>
          <p:nvPr/>
        </p:nvPicPr>
        <p:blipFill rotWithShape="1">
          <a:blip r:embed="rId5"/>
          <a:srcRect l="16744" r="802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3" name="Rectangle 2">
            <a:extLst>
              <a:ext uri="{FF2B5EF4-FFF2-40B4-BE49-F238E27FC236}">
                <a16:creationId xmlns:a16="http://schemas.microsoft.com/office/drawing/2014/main" id="{FAC6FA94-2E68-4287-897E-426AE5193541}"/>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579689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E7FB3-23F9-492A-A92C-A8D46407AB3C}"/>
              </a:ext>
            </a:extLst>
          </p:cNvPr>
          <p:cNvSpPr>
            <a:spLocks noGrp="1"/>
          </p:cNvSpPr>
          <p:nvPr>
            <p:ph type="title"/>
          </p:nvPr>
        </p:nvSpPr>
        <p:spPr>
          <a:xfrm>
            <a:off x="5214579" y="629267"/>
            <a:ext cx="6422849" cy="840946"/>
          </a:xfrm>
        </p:spPr>
        <p:txBody>
          <a:bodyPr>
            <a:normAutofit/>
          </a:bodyPr>
          <a:lstStyle/>
          <a:p>
            <a:r>
              <a:rPr lang="en-GB" dirty="0"/>
              <a:t>What will we learn?</a:t>
            </a:r>
          </a:p>
        </p:txBody>
      </p:sp>
      <p:sp>
        <p:nvSpPr>
          <p:cNvPr id="30" name="Rectangle 29">
            <a:extLst>
              <a:ext uri="{FF2B5EF4-FFF2-40B4-BE49-F238E27FC236}">
                <a16:creationId xmlns:a16="http://schemas.microsoft.com/office/drawing/2014/main" id="{8E20FA99-AAAC-4AF3-9FAE-707420324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ounded Rectangle 9">
            <a:extLst>
              <a:ext uri="{FF2B5EF4-FFF2-40B4-BE49-F238E27FC236}">
                <a16:creationId xmlns:a16="http://schemas.microsoft.com/office/drawing/2014/main" id="{9573BE85-6043-4C3A-A7DD-483A0A5FB7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559407"/>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Classroom">
            <a:extLst>
              <a:ext uri="{FF2B5EF4-FFF2-40B4-BE49-F238E27FC236}">
                <a16:creationId xmlns:a16="http://schemas.microsoft.com/office/drawing/2014/main" id="{4621DED0-7E9B-4AD5-AB35-6C4309CB85D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1364" y="1872360"/>
            <a:ext cx="3113280" cy="3113280"/>
          </a:xfrm>
          <a:prstGeom prst="rect">
            <a:avLst/>
          </a:prstGeom>
          <a:effectLst/>
        </p:spPr>
      </p:pic>
      <p:sp>
        <p:nvSpPr>
          <p:cNvPr id="3" name="Content Placeholder 2">
            <a:extLst>
              <a:ext uri="{FF2B5EF4-FFF2-40B4-BE49-F238E27FC236}">
                <a16:creationId xmlns:a16="http://schemas.microsoft.com/office/drawing/2014/main" id="{CFD9E283-9403-4596-849D-5956EE8E5D9C}"/>
              </a:ext>
            </a:extLst>
          </p:cNvPr>
          <p:cNvSpPr>
            <a:spLocks noGrp="1"/>
          </p:cNvSpPr>
          <p:nvPr>
            <p:ph idx="1"/>
          </p:nvPr>
        </p:nvSpPr>
        <p:spPr>
          <a:xfrm>
            <a:off x="5214580" y="1721224"/>
            <a:ext cx="6422848" cy="4419600"/>
          </a:xfrm>
        </p:spPr>
        <p:txBody>
          <a:bodyPr>
            <a:normAutofit lnSpcReduction="10000"/>
          </a:bodyPr>
          <a:lstStyle/>
          <a:p>
            <a:pPr fontAlgn="base"/>
            <a:r>
              <a:rPr lang="en-GB" sz="2600" dirty="0"/>
              <a:t>Unit 0 – Preparing for Higher Education </a:t>
            </a:r>
          </a:p>
          <a:p>
            <a:pPr fontAlgn="base"/>
            <a:r>
              <a:rPr lang="en-GB" sz="2600" dirty="0"/>
              <a:t>Unit 1 – Becoming a Digital Learner </a:t>
            </a:r>
          </a:p>
          <a:p>
            <a:pPr fontAlgn="base"/>
            <a:r>
              <a:rPr lang="en-GB" sz="2600" dirty="0"/>
              <a:t>Unit 2 – Becoming a Team Player</a:t>
            </a:r>
          </a:p>
          <a:p>
            <a:pPr fontAlgn="base"/>
            <a:r>
              <a:rPr lang="en-GB" sz="2600" dirty="0"/>
              <a:t>Unit 3 – Virtual Collaboration</a:t>
            </a:r>
          </a:p>
          <a:p>
            <a:pPr fontAlgn="base"/>
            <a:r>
              <a:rPr lang="en-GB" sz="2600" dirty="0"/>
              <a:t>Unit 4 – Becoming a Lifelong Learner</a:t>
            </a:r>
          </a:p>
          <a:p>
            <a:pPr marL="0" indent="0" fontAlgn="base">
              <a:buNone/>
            </a:pPr>
            <a:endParaRPr lang="en-GB" sz="1900" dirty="0"/>
          </a:p>
          <a:p>
            <a:pPr fontAlgn="base"/>
            <a:r>
              <a:rPr lang="en-GB" dirty="0"/>
              <a:t>Each unit contains several topics for you to work through </a:t>
            </a:r>
            <a:r>
              <a:rPr lang="en-GB" u="sng" dirty="0"/>
              <a:t>in your own time</a:t>
            </a:r>
            <a:r>
              <a:rPr lang="en-GB" dirty="0"/>
              <a:t>.</a:t>
            </a:r>
          </a:p>
          <a:p>
            <a:pPr fontAlgn="base"/>
            <a:r>
              <a:rPr lang="en-GB" dirty="0"/>
              <a:t>The 2 assignments are based in the online learning units.</a:t>
            </a:r>
          </a:p>
        </p:txBody>
      </p:sp>
      <p:sp>
        <p:nvSpPr>
          <p:cNvPr id="4" name="Rectangle 3">
            <a:extLst>
              <a:ext uri="{FF2B5EF4-FFF2-40B4-BE49-F238E27FC236}">
                <a16:creationId xmlns:a16="http://schemas.microsoft.com/office/drawing/2014/main" id="{074E16AB-9F8F-4234-A586-7E21375DD8EF}"/>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8612348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71019F-0298-450C-82B1-AA763AA8DE84}"/>
              </a:ext>
            </a:extLst>
          </p:cNvPr>
          <p:cNvSpPr>
            <a:spLocks noGrp="1"/>
          </p:cNvSpPr>
          <p:nvPr>
            <p:ph type="title"/>
          </p:nvPr>
        </p:nvSpPr>
        <p:spPr>
          <a:xfrm>
            <a:off x="324987" y="502413"/>
            <a:ext cx="6540508" cy="814830"/>
          </a:xfrm>
        </p:spPr>
        <p:txBody>
          <a:bodyPr>
            <a:normAutofit fontScale="90000"/>
          </a:bodyPr>
          <a:lstStyle/>
          <a:p>
            <a:r>
              <a:rPr lang="en-GB" sz="3600" dirty="0">
                <a:solidFill>
                  <a:schemeClr val="tx2"/>
                </a:solidFill>
              </a:rPr>
              <a:t>In this module we will learn about…</a:t>
            </a:r>
          </a:p>
        </p:txBody>
      </p:sp>
      <p:graphicFrame>
        <p:nvGraphicFramePr>
          <p:cNvPr id="20" name="Content Placeholder 2">
            <a:extLst>
              <a:ext uri="{FF2B5EF4-FFF2-40B4-BE49-F238E27FC236}">
                <a16:creationId xmlns:a16="http://schemas.microsoft.com/office/drawing/2014/main" id="{60E60547-B998-2CFD-677A-EC19CAACB4A0}"/>
              </a:ext>
            </a:extLst>
          </p:cNvPr>
          <p:cNvGraphicFramePr>
            <a:graphicFrameLocks noGrp="1"/>
          </p:cNvGraphicFramePr>
          <p:nvPr>
            <p:ph idx="1"/>
            <p:extLst>
              <p:ext uri="{D42A27DB-BD31-4B8C-83A1-F6EECF244321}">
                <p14:modId xmlns:p14="http://schemas.microsoft.com/office/powerpoint/2010/main" val="3037610634"/>
              </p:ext>
            </p:extLst>
          </p:nvPr>
        </p:nvGraphicFramePr>
        <p:xfrm>
          <a:off x="557333" y="1317243"/>
          <a:ext cx="6450569" cy="5270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Education">
            <a:extLst>
              <a:ext uri="{FF2B5EF4-FFF2-40B4-BE49-F238E27FC236}">
                <a16:creationId xmlns:a16="http://schemas.microsoft.com/office/drawing/2014/main" id="{48DD3558-29D0-4569-A889-A519A8B466DC}"/>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708392" y="1819656"/>
            <a:ext cx="4142232" cy="4142232"/>
          </a:xfrm>
          <a:prstGeom prst="rect">
            <a:avLst/>
          </a:prstGeom>
        </p:spPr>
      </p:pic>
      <p:sp>
        <p:nvSpPr>
          <p:cNvPr id="3" name="Rectangle 2">
            <a:extLst>
              <a:ext uri="{FF2B5EF4-FFF2-40B4-BE49-F238E27FC236}">
                <a16:creationId xmlns:a16="http://schemas.microsoft.com/office/drawing/2014/main" id="{0AB84F1E-B53B-4D53-BA71-BA007AAE42C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2307846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1A887B-A6D1-B8C6-0DF5-2C7CAD294F7C}"/>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My expectations…</a:t>
            </a:r>
          </a:p>
        </p:txBody>
      </p:sp>
      <p:graphicFrame>
        <p:nvGraphicFramePr>
          <p:cNvPr id="5" name="Content Placeholder 2">
            <a:extLst>
              <a:ext uri="{FF2B5EF4-FFF2-40B4-BE49-F238E27FC236}">
                <a16:creationId xmlns:a16="http://schemas.microsoft.com/office/drawing/2014/main" id="{B6D78769-2E3B-6C3D-197B-5461A149117A}"/>
              </a:ext>
            </a:extLst>
          </p:cNvPr>
          <p:cNvGraphicFramePr>
            <a:graphicFrameLocks noGrp="1"/>
          </p:cNvGraphicFramePr>
          <p:nvPr>
            <p:ph idx="1"/>
            <p:extLst>
              <p:ext uri="{D42A27DB-BD31-4B8C-83A1-F6EECF244321}">
                <p14:modId xmlns:p14="http://schemas.microsoft.com/office/powerpoint/2010/main" val="259164726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Rectangle 2">
            <a:extLst>
              <a:ext uri="{FF2B5EF4-FFF2-40B4-BE49-F238E27FC236}">
                <a16:creationId xmlns:a16="http://schemas.microsoft.com/office/drawing/2014/main" id="{9FDDC1A9-F6A6-461E-BC89-6D05010D1EF8}"/>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8418277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6">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0">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2">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4">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16">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91A887B-A6D1-B8C6-0DF5-2C7CAD294F7C}"/>
              </a:ext>
            </a:extLst>
          </p:cNvPr>
          <p:cNvSpPr>
            <a:spLocks noGrp="1"/>
          </p:cNvSpPr>
          <p:nvPr>
            <p:ph type="title"/>
          </p:nvPr>
        </p:nvSpPr>
        <p:spPr>
          <a:xfrm>
            <a:off x="1069115" y="824753"/>
            <a:ext cx="10053763" cy="2928470"/>
          </a:xfrm>
        </p:spPr>
        <p:txBody>
          <a:bodyPr vert="horz" lIns="91440" tIns="45720" rIns="91440" bIns="45720" rtlCol="0" anchor="b">
            <a:normAutofit/>
          </a:bodyPr>
          <a:lstStyle/>
          <a:p>
            <a:r>
              <a:rPr lang="en-US" sz="6600" kern="1200" dirty="0">
                <a:solidFill>
                  <a:srgbClr val="FFFFFF"/>
                </a:solidFill>
                <a:latin typeface="+mj-lt"/>
                <a:ea typeface="+mj-ea"/>
                <a:cs typeface="+mj-cs"/>
              </a:rPr>
              <a:t>What are your expectations?</a:t>
            </a:r>
          </a:p>
        </p:txBody>
      </p:sp>
    </p:spTree>
    <p:extLst>
      <p:ext uri="{BB962C8B-B14F-4D97-AF65-F5344CB8AC3E}">
        <p14:creationId xmlns:p14="http://schemas.microsoft.com/office/powerpoint/2010/main" val="8295282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F3F60C-ADE4-41DA-8DE5-ED7B7063E5A2}"/>
              </a:ext>
            </a:extLst>
          </p:cNvPr>
          <p:cNvSpPr>
            <a:spLocks noGrp="1"/>
          </p:cNvSpPr>
          <p:nvPr>
            <p:ph type="title"/>
          </p:nvPr>
        </p:nvSpPr>
        <p:spPr>
          <a:xfrm>
            <a:off x="594360" y="637125"/>
            <a:ext cx="3802276" cy="5256371"/>
          </a:xfrm>
        </p:spPr>
        <p:txBody>
          <a:bodyPr>
            <a:normAutofit/>
          </a:bodyPr>
          <a:lstStyle/>
          <a:p>
            <a:r>
              <a:rPr lang="en-GB" sz="4800" dirty="0">
                <a:solidFill>
                  <a:schemeClr val="bg1"/>
                </a:solidFill>
              </a:rPr>
              <a:t>Important information</a:t>
            </a:r>
          </a:p>
        </p:txBody>
      </p:sp>
      <p:graphicFrame>
        <p:nvGraphicFramePr>
          <p:cNvPr id="5" name="Content Placeholder 2">
            <a:extLst>
              <a:ext uri="{FF2B5EF4-FFF2-40B4-BE49-F238E27FC236}">
                <a16:creationId xmlns:a16="http://schemas.microsoft.com/office/drawing/2014/main" id="{54E44138-4DAF-CF1A-3C64-A423753D5AF2}"/>
              </a:ext>
            </a:extLst>
          </p:cNvPr>
          <p:cNvGraphicFramePr>
            <a:graphicFrameLocks noGrp="1"/>
          </p:cNvGraphicFramePr>
          <p:nvPr>
            <p:ph idx="1"/>
            <p:extLst>
              <p:ext uri="{D42A27DB-BD31-4B8C-83A1-F6EECF244321}">
                <p14:modId xmlns:p14="http://schemas.microsoft.com/office/powerpoint/2010/main" val="2492846626"/>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Rectangle 2">
            <a:extLst>
              <a:ext uri="{FF2B5EF4-FFF2-40B4-BE49-F238E27FC236}">
                <a16:creationId xmlns:a16="http://schemas.microsoft.com/office/drawing/2014/main" id="{DF411D75-985A-41DE-887B-6DD55AE78849}"/>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1705808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8226B-542B-49B2-850A-81EA7CBE129C}"/>
              </a:ext>
            </a:extLst>
          </p:cNvPr>
          <p:cNvSpPr>
            <a:spLocks noGrp="1"/>
          </p:cNvSpPr>
          <p:nvPr>
            <p:ph type="title"/>
          </p:nvPr>
        </p:nvSpPr>
        <p:spPr>
          <a:xfrm>
            <a:off x="4965431" y="1031440"/>
            <a:ext cx="6586491" cy="760395"/>
          </a:xfrm>
        </p:spPr>
        <p:txBody>
          <a:bodyPr anchor="b">
            <a:normAutofit/>
          </a:bodyPr>
          <a:lstStyle/>
          <a:p>
            <a:r>
              <a:rPr lang="en-GB" dirty="0"/>
              <a:t>Assessment</a:t>
            </a:r>
          </a:p>
        </p:txBody>
      </p:sp>
      <p:sp>
        <p:nvSpPr>
          <p:cNvPr id="3" name="Content Placeholder 2">
            <a:extLst>
              <a:ext uri="{FF2B5EF4-FFF2-40B4-BE49-F238E27FC236}">
                <a16:creationId xmlns:a16="http://schemas.microsoft.com/office/drawing/2014/main" id="{746F1070-1E6B-4184-AF2F-93CB2169B10F}"/>
              </a:ext>
            </a:extLst>
          </p:cNvPr>
          <p:cNvSpPr>
            <a:spLocks noGrp="1"/>
          </p:cNvSpPr>
          <p:nvPr>
            <p:ph idx="1"/>
          </p:nvPr>
        </p:nvSpPr>
        <p:spPr>
          <a:xfrm>
            <a:off x="4965431" y="2438400"/>
            <a:ext cx="6586489" cy="3785419"/>
          </a:xfrm>
        </p:spPr>
        <p:txBody>
          <a:bodyPr>
            <a:normAutofit/>
          </a:bodyPr>
          <a:lstStyle/>
          <a:p>
            <a:pPr marL="0" lvl="0" indent="0">
              <a:buNone/>
            </a:pPr>
            <a:r>
              <a:rPr lang="en-GB" sz="2000" dirty="0"/>
              <a:t>Assignment 1 – Friday 10 March by 23.59pm</a:t>
            </a:r>
          </a:p>
          <a:p>
            <a:pPr marL="0" lvl="0" indent="0">
              <a:buNone/>
            </a:pPr>
            <a:r>
              <a:rPr lang="en-GB" sz="2000" dirty="0"/>
              <a:t>Assignment 2 – Friday 5 May by 23.59pm</a:t>
            </a:r>
          </a:p>
          <a:p>
            <a:pPr marL="0" lvl="0" indent="0">
              <a:buNone/>
            </a:pPr>
            <a:endParaRPr lang="en-US" sz="2000" dirty="0"/>
          </a:p>
          <a:p>
            <a:pPr marL="0" indent="0">
              <a:buNone/>
            </a:pPr>
            <a:r>
              <a:rPr lang="en-GB" sz="2000" dirty="0"/>
              <a:t>7 days late = capped at 40% </a:t>
            </a:r>
          </a:p>
          <a:p>
            <a:pPr marL="0" indent="0">
              <a:buNone/>
            </a:pPr>
            <a:r>
              <a:rPr lang="en-GB" sz="2000" dirty="0"/>
              <a:t>More than 7 days late = 0%</a:t>
            </a:r>
          </a:p>
          <a:p>
            <a:endParaRPr lang="en-GB" sz="2000" dirty="0"/>
          </a:p>
          <a:p>
            <a:r>
              <a:rPr lang="en-GB" sz="2000" dirty="0"/>
              <a:t>Marking takes up to 20 WORKING DAYS </a:t>
            </a:r>
          </a:p>
          <a:p>
            <a:r>
              <a:rPr lang="en-GB" sz="2000" dirty="0"/>
              <a:t>View your mark and feedback on the Turnitin link</a:t>
            </a:r>
          </a:p>
          <a:p>
            <a:pPr marL="0" indent="0">
              <a:buNone/>
            </a:pPr>
            <a:endParaRPr lang="en-GB" sz="2000" dirty="0"/>
          </a:p>
        </p:txBody>
      </p:sp>
      <p:pic>
        <p:nvPicPr>
          <p:cNvPr id="5" name="Picture 4" descr="Red marker on a calendar">
            <a:extLst>
              <a:ext uri="{FF2B5EF4-FFF2-40B4-BE49-F238E27FC236}">
                <a16:creationId xmlns:a16="http://schemas.microsoft.com/office/drawing/2014/main" id="{A9DD0A62-77B4-1D75-FE08-2391109F07F9}"/>
              </a:ext>
            </a:extLst>
          </p:cNvPr>
          <p:cNvPicPr>
            <a:picLocks noChangeAspect="1"/>
          </p:cNvPicPr>
          <p:nvPr/>
        </p:nvPicPr>
        <p:blipFill rotWithShape="1">
          <a:blip r:embed="rId3"/>
          <a:srcRect l="20200" r="34681"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F136D"/>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28881702-CBB6-4B0A-B64F-59A13AB92F2B}"/>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8140235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4A833095-2FD1-4B00-725B-2D6230333614}"/>
              </a:ext>
            </a:extLst>
          </p:cNvPr>
          <p:cNvPicPr>
            <a:picLocks noGrp="1" noChangeAspect="1"/>
          </p:cNvPicPr>
          <p:nvPr>
            <p:ph idx="1"/>
          </p:nvPr>
        </p:nvPicPr>
        <p:blipFill>
          <a:blip r:embed="rId4"/>
          <a:stretch>
            <a:fillRect/>
          </a:stretch>
        </p:blipFill>
        <p:spPr>
          <a:xfrm>
            <a:off x="479402" y="420429"/>
            <a:ext cx="11233195" cy="6017141"/>
          </a:xfrm>
        </p:spPr>
      </p:pic>
      <p:sp>
        <p:nvSpPr>
          <p:cNvPr id="2" name="Rectangle 1">
            <a:extLst>
              <a:ext uri="{FF2B5EF4-FFF2-40B4-BE49-F238E27FC236}">
                <a16:creationId xmlns:a16="http://schemas.microsoft.com/office/drawing/2014/main" id="{4EF5F051-ACB3-4BD0-BB23-97B0BF27EE63}"/>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4017312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576485A-BD6C-4654-8384-B2BC9CE30869}"/>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Moodle Page</a:t>
            </a:r>
          </a:p>
        </p:txBody>
      </p:sp>
      <p:pic>
        <p:nvPicPr>
          <p:cNvPr id="9" name="Content Placeholder 8">
            <a:extLst>
              <a:ext uri="{FF2B5EF4-FFF2-40B4-BE49-F238E27FC236}">
                <a16:creationId xmlns:a16="http://schemas.microsoft.com/office/drawing/2014/main" id="{6FB2EDEC-F248-D5D6-9FD4-F4DC13A3FBEA}"/>
              </a:ext>
            </a:extLst>
          </p:cNvPr>
          <p:cNvPicPr>
            <a:picLocks noGrp="1" noChangeAspect="1"/>
          </p:cNvPicPr>
          <p:nvPr>
            <p:ph idx="1"/>
          </p:nvPr>
        </p:nvPicPr>
        <p:blipFill rotWithShape="1">
          <a:blip r:embed="rId4"/>
          <a:srcRect r="50000"/>
          <a:stretch/>
        </p:blipFill>
        <p:spPr>
          <a:xfrm>
            <a:off x="4777316" y="732508"/>
            <a:ext cx="6780700" cy="5390654"/>
          </a:xfrm>
          <a:prstGeom prst="rect">
            <a:avLst/>
          </a:prstGeom>
        </p:spPr>
      </p:pic>
      <p:sp>
        <p:nvSpPr>
          <p:cNvPr id="3" name="Rectangle 2">
            <a:extLst>
              <a:ext uri="{FF2B5EF4-FFF2-40B4-BE49-F238E27FC236}">
                <a16:creationId xmlns:a16="http://schemas.microsoft.com/office/drawing/2014/main" id="{3472618A-33B3-4FE3-B347-E23EE8A6CBED}"/>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88647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F7D48C-140E-4EBC-9495-882B9FA4DF9D}"/>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Reading List – on right hand side on Moodle</a:t>
            </a:r>
          </a:p>
        </p:txBody>
      </p:sp>
      <p:pic>
        <p:nvPicPr>
          <p:cNvPr id="7" name="Picture 6">
            <a:extLst>
              <a:ext uri="{FF2B5EF4-FFF2-40B4-BE49-F238E27FC236}">
                <a16:creationId xmlns:a16="http://schemas.microsoft.com/office/drawing/2014/main" id="{8A2C2CB4-6177-4B27-914A-5C2143CEBE6B}"/>
              </a:ext>
            </a:extLst>
          </p:cNvPr>
          <p:cNvPicPr>
            <a:picLocks noChangeAspect="1"/>
          </p:cNvPicPr>
          <p:nvPr/>
        </p:nvPicPr>
        <p:blipFill rotWithShape="1">
          <a:blip r:embed="rId4">
            <a:extLst>
              <a:ext uri="{28A0092B-C50C-407E-A947-70E740481C1C}">
                <a14:useLocalDpi xmlns:a14="http://schemas.microsoft.com/office/drawing/2010/main" val="0"/>
              </a:ext>
            </a:extLst>
          </a:blip>
          <a:srcRect t="8814" b="8814"/>
          <a:stretch/>
        </p:blipFill>
        <p:spPr>
          <a:xfrm>
            <a:off x="5432611" y="1465137"/>
            <a:ext cx="5871883" cy="3927725"/>
          </a:xfrm>
          <a:prstGeom prst="rect">
            <a:avLst/>
          </a:prstGeom>
        </p:spPr>
      </p:pic>
      <p:sp>
        <p:nvSpPr>
          <p:cNvPr id="3" name="Rectangle 2">
            <a:extLst>
              <a:ext uri="{FF2B5EF4-FFF2-40B4-BE49-F238E27FC236}">
                <a16:creationId xmlns:a16="http://schemas.microsoft.com/office/drawing/2014/main" id="{852F9620-D789-4DB3-8471-78C46CF15F93}"/>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6391551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bstract blurred public library with bookshelves">
            <a:extLst>
              <a:ext uri="{FF2B5EF4-FFF2-40B4-BE49-F238E27FC236}">
                <a16:creationId xmlns:a16="http://schemas.microsoft.com/office/drawing/2014/main" id="{92619CDF-5325-7270-3DC0-B873263CA39B}"/>
              </a:ext>
            </a:extLst>
          </p:cNvPr>
          <p:cNvPicPr>
            <a:picLocks noChangeAspect="1"/>
          </p:cNvPicPr>
          <p:nvPr/>
        </p:nvPicPr>
        <p:blipFill rotWithShape="1">
          <a:blip r:embed="rId2">
            <a:alphaModFix amt="50000"/>
          </a:blip>
          <a:srcRect t="1300" r="-1" b="14409"/>
          <a:stretch/>
        </p:blipFill>
        <p:spPr>
          <a:xfrm>
            <a:off x="20" y="10"/>
            <a:ext cx="12188930" cy="6857990"/>
          </a:xfrm>
          <a:prstGeom prst="rect">
            <a:avLst/>
          </a:prstGeom>
        </p:spPr>
      </p:pic>
      <p:sp>
        <p:nvSpPr>
          <p:cNvPr id="2" name="Title 1">
            <a:extLst>
              <a:ext uri="{FF2B5EF4-FFF2-40B4-BE49-F238E27FC236}">
                <a16:creationId xmlns:a16="http://schemas.microsoft.com/office/drawing/2014/main" id="{7FCB3BCE-997E-3D0C-6EDF-D68FA41A4A18}"/>
              </a:ext>
            </a:extLst>
          </p:cNvPr>
          <p:cNvSpPr>
            <a:spLocks noGrp="1"/>
          </p:cNvSpPr>
          <p:nvPr>
            <p:ph type="title"/>
          </p:nvPr>
        </p:nvSpPr>
        <p:spPr>
          <a:xfrm>
            <a:off x="259975" y="1122363"/>
            <a:ext cx="11591365" cy="3063240"/>
          </a:xfrm>
        </p:spPr>
        <p:txBody>
          <a:bodyPr vert="horz" lIns="91440" tIns="45720" rIns="91440" bIns="45720" rtlCol="0" anchor="b">
            <a:normAutofit/>
          </a:bodyPr>
          <a:lstStyle/>
          <a:p>
            <a:pPr algn="ctr"/>
            <a:r>
              <a:rPr lang="en-US" sz="6600" dirty="0">
                <a:solidFill>
                  <a:srgbClr val="FFFFFF"/>
                </a:solidFill>
              </a:rPr>
              <a:t>What makes a good study space?</a:t>
            </a:r>
          </a:p>
        </p:txBody>
      </p:sp>
      <p:sp>
        <p:nvSpPr>
          <p:cNvPr id="16"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00658595"/>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B1E7F-F151-125F-09E9-51C82BB9D5BF}"/>
              </a:ext>
            </a:extLst>
          </p:cNvPr>
          <p:cNvSpPr>
            <a:spLocks noGrp="1"/>
          </p:cNvSpPr>
          <p:nvPr>
            <p:ph type="title"/>
          </p:nvPr>
        </p:nvSpPr>
        <p:spPr>
          <a:xfrm>
            <a:off x="6746628" y="1783959"/>
            <a:ext cx="4645250" cy="2889114"/>
          </a:xfrm>
        </p:spPr>
        <p:txBody>
          <a:bodyPr vert="horz" lIns="91440" tIns="45720" rIns="91440" bIns="45720" rtlCol="0" anchor="b">
            <a:normAutofit/>
          </a:bodyPr>
          <a:lstStyle/>
          <a:p>
            <a:r>
              <a:rPr lang="en-US" sz="6000"/>
              <a:t>Finding a time to study</a:t>
            </a:r>
          </a:p>
        </p:txBody>
      </p:sp>
      <p:sp>
        <p:nvSpPr>
          <p:cNvPr id="20" name="Freeform: Shape 13">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Books stacked on a wooden table">
            <a:extLst>
              <a:ext uri="{FF2B5EF4-FFF2-40B4-BE49-F238E27FC236}">
                <a16:creationId xmlns:a16="http://schemas.microsoft.com/office/drawing/2014/main" id="{8BE8F42C-A167-94A2-3D95-9771755A326B}"/>
              </a:ext>
            </a:extLst>
          </p:cNvPr>
          <p:cNvPicPr>
            <a:picLocks noChangeAspect="1"/>
          </p:cNvPicPr>
          <p:nvPr/>
        </p:nvPicPr>
        <p:blipFill rotWithShape="1">
          <a:blip r:embed="rId2"/>
          <a:srcRect l="41367" r="-1" b="-1"/>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64863542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03708F-B0F7-9482-5E84-D06413E5979B}"/>
              </a:ext>
            </a:extLst>
          </p:cNvPr>
          <p:cNvSpPr>
            <a:spLocks noGrp="1"/>
          </p:cNvSpPr>
          <p:nvPr>
            <p:ph type="title"/>
          </p:nvPr>
        </p:nvSpPr>
        <p:spPr>
          <a:xfrm>
            <a:off x="640080" y="325369"/>
            <a:ext cx="4368602" cy="1956841"/>
          </a:xfrm>
        </p:spPr>
        <p:txBody>
          <a:bodyPr anchor="b">
            <a:normAutofit/>
          </a:bodyPr>
          <a:lstStyle/>
          <a:p>
            <a:r>
              <a:rPr lang="en-GB" sz="5400"/>
              <a:t>What works best for you?</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EDCDC3-661A-F6FC-41FF-823DC7D813C5}"/>
              </a:ext>
            </a:extLst>
          </p:cNvPr>
          <p:cNvSpPr>
            <a:spLocks noGrp="1"/>
          </p:cNvSpPr>
          <p:nvPr>
            <p:ph idx="1"/>
          </p:nvPr>
        </p:nvSpPr>
        <p:spPr>
          <a:xfrm>
            <a:off x="441561" y="2909771"/>
            <a:ext cx="4802791" cy="3320668"/>
          </a:xfrm>
        </p:spPr>
        <p:txBody>
          <a:bodyPr>
            <a:normAutofit/>
          </a:bodyPr>
          <a:lstStyle/>
          <a:p>
            <a:r>
              <a:rPr lang="en-GB" dirty="0"/>
              <a:t>Find a time you know you won’t be distracted.</a:t>
            </a:r>
          </a:p>
          <a:p>
            <a:r>
              <a:rPr lang="en-GB" dirty="0"/>
              <a:t>When are you most productive?</a:t>
            </a:r>
          </a:p>
          <a:p>
            <a:r>
              <a:rPr lang="en-GB" dirty="0"/>
              <a:t>Establishing a routine can help to maximise productivity.</a:t>
            </a:r>
          </a:p>
          <a:p>
            <a:r>
              <a:rPr lang="en-GB" dirty="0"/>
              <a:t>Include breaks!</a:t>
            </a:r>
          </a:p>
        </p:txBody>
      </p:sp>
      <p:pic>
        <p:nvPicPr>
          <p:cNvPr id="13" name="Picture 4" descr="Colourful sticky notes">
            <a:extLst>
              <a:ext uri="{FF2B5EF4-FFF2-40B4-BE49-F238E27FC236}">
                <a16:creationId xmlns:a16="http://schemas.microsoft.com/office/drawing/2014/main" id="{372CC2EC-3169-C6C1-5FAA-4C85E013DB6D}"/>
              </a:ext>
            </a:extLst>
          </p:cNvPr>
          <p:cNvPicPr>
            <a:picLocks noChangeAspect="1"/>
          </p:cNvPicPr>
          <p:nvPr/>
        </p:nvPicPr>
        <p:blipFill rotWithShape="1">
          <a:blip r:embed="rId3"/>
          <a:srcRect l="25022" r="802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5840732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4" descr="Coloured pins pinned on a calendar">
            <a:extLst>
              <a:ext uri="{FF2B5EF4-FFF2-40B4-BE49-F238E27FC236}">
                <a16:creationId xmlns:a16="http://schemas.microsoft.com/office/drawing/2014/main" id="{A8600CCF-8C97-9506-1001-E2785A04154C}"/>
              </a:ext>
            </a:extLst>
          </p:cNvPr>
          <p:cNvPicPr>
            <a:picLocks noChangeAspect="1"/>
          </p:cNvPicPr>
          <p:nvPr/>
        </p:nvPicPr>
        <p:blipFill rotWithShape="1">
          <a:blip r:embed="rId3"/>
          <a:srcRect t="14498" r="9091" b="8894"/>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32FCEA-126D-A951-ED82-0580C438B60B}"/>
              </a:ext>
            </a:extLst>
          </p:cNvPr>
          <p:cNvSpPr>
            <a:spLocks noGrp="1"/>
          </p:cNvSpPr>
          <p:nvPr>
            <p:ph type="title"/>
          </p:nvPr>
        </p:nvSpPr>
        <p:spPr>
          <a:xfrm>
            <a:off x="594804" y="640263"/>
            <a:ext cx="6619811" cy="1344975"/>
          </a:xfrm>
        </p:spPr>
        <p:txBody>
          <a:bodyPr>
            <a:normAutofit/>
          </a:bodyPr>
          <a:lstStyle/>
          <a:p>
            <a:r>
              <a:rPr lang="en-GB" sz="4000"/>
              <a:t>Why is this important?</a:t>
            </a:r>
          </a:p>
        </p:txBody>
      </p:sp>
      <p:sp>
        <p:nvSpPr>
          <p:cNvPr id="3" name="Content Placeholder 2">
            <a:extLst>
              <a:ext uri="{FF2B5EF4-FFF2-40B4-BE49-F238E27FC236}">
                <a16:creationId xmlns:a16="http://schemas.microsoft.com/office/drawing/2014/main" id="{3D62E527-2291-F41B-CFDA-82C20EACD01B}"/>
              </a:ext>
            </a:extLst>
          </p:cNvPr>
          <p:cNvSpPr>
            <a:spLocks noGrp="1"/>
          </p:cNvSpPr>
          <p:nvPr>
            <p:ph idx="1"/>
          </p:nvPr>
        </p:nvSpPr>
        <p:spPr>
          <a:xfrm>
            <a:off x="594109" y="1810871"/>
            <a:ext cx="6620505" cy="4083902"/>
          </a:xfrm>
        </p:spPr>
        <p:txBody>
          <a:bodyPr>
            <a:normAutofit/>
          </a:bodyPr>
          <a:lstStyle/>
          <a:p>
            <a:r>
              <a:rPr lang="en-GB" dirty="0"/>
              <a:t>Time management is key to academic success, and also one of the biggest challenges (Moore </a:t>
            </a:r>
            <a:r>
              <a:rPr lang="en-GB" i="1" dirty="0"/>
              <a:t>et al.</a:t>
            </a:r>
            <a:r>
              <a:rPr lang="en-GB" dirty="0"/>
              <a:t>, 2010)</a:t>
            </a:r>
          </a:p>
          <a:p>
            <a:r>
              <a:rPr lang="en-GB" dirty="0"/>
              <a:t>You’re responsible for organising your time. </a:t>
            </a:r>
          </a:p>
          <a:p>
            <a:r>
              <a:rPr lang="en-GB" dirty="0"/>
              <a:t>Learning to plan and prioritise will help you use your time effectively.</a:t>
            </a:r>
          </a:p>
          <a:p>
            <a:r>
              <a:rPr lang="en-GB" dirty="0"/>
              <a:t>This is a key employability skill.</a:t>
            </a:r>
          </a:p>
        </p:txBody>
      </p:sp>
    </p:spTree>
    <p:extLst>
      <p:ext uri="{BB962C8B-B14F-4D97-AF65-F5344CB8AC3E}">
        <p14:creationId xmlns:p14="http://schemas.microsoft.com/office/powerpoint/2010/main" val="15809619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5AF61-837E-D5DE-5ECF-8F522518D391}"/>
              </a:ext>
            </a:extLst>
          </p:cNvPr>
          <p:cNvSpPr>
            <a:spLocks noGrp="1"/>
          </p:cNvSpPr>
          <p:nvPr>
            <p:ph type="title"/>
          </p:nvPr>
        </p:nvSpPr>
        <p:spPr>
          <a:xfrm>
            <a:off x="4965430" y="629268"/>
            <a:ext cx="6586491" cy="1286160"/>
          </a:xfrm>
        </p:spPr>
        <p:txBody>
          <a:bodyPr anchor="b">
            <a:normAutofit/>
          </a:bodyPr>
          <a:lstStyle/>
          <a:p>
            <a:r>
              <a:rPr lang="en-GB" dirty="0"/>
              <a:t>Planning and prioritising</a:t>
            </a:r>
          </a:p>
        </p:txBody>
      </p:sp>
      <p:sp>
        <p:nvSpPr>
          <p:cNvPr id="3" name="Content Placeholder 2">
            <a:extLst>
              <a:ext uri="{FF2B5EF4-FFF2-40B4-BE49-F238E27FC236}">
                <a16:creationId xmlns:a16="http://schemas.microsoft.com/office/drawing/2014/main" id="{3CF52F90-1321-16A5-ED43-01F0C182550C}"/>
              </a:ext>
            </a:extLst>
          </p:cNvPr>
          <p:cNvSpPr>
            <a:spLocks noGrp="1"/>
          </p:cNvSpPr>
          <p:nvPr>
            <p:ph idx="1"/>
          </p:nvPr>
        </p:nvSpPr>
        <p:spPr>
          <a:xfrm>
            <a:off x="4965431" y="2438400"/>
            <a:ext cx="6586489" cy="3785419"/>
          </a:xfrm>
        </p:spPr>
        <p:txBody>
          <a:bodyPr>
            <a:normAutofit lnSpcReduction="10000"/>
          </a:bodyPr>
          <a:lstStyle/>
          <a:p>
            <a:r>
              <a:rPr lang="en-GB" sz="2400" dirty="0"/>
              <a:t>Planning is an essential skill</a:t>
            </a:r>
          </a:p>
          <a:p>
            <a:r>
              <a:rPr lang="en-GB" sz="2400" dirty="0"/>
              <a:t>More than knowing what needs to be done – you also need to estimate the time, effort and resources required</a:t>
            </a:r>
          </a:p>
          <a:p>
            <a:endParaRPr lang="en-GB" sz="2400" dirty="0"/>
          </a:p>
          <a:p>
            <a:r>
              <a:rPr lang="en-GB" sz="2400" dirty="0"/>
              <a:t>Common time management problems:</a:t>
            </a:r>
          </a:p>
          <a:p>
            <a:pPr lvl="1"/>
            <a:r>
              <a:rPr lang="en-GB" dirty="0"/>
              <a:t>No clear plan</a:t>
            </a:r>
          </a:p>
          <a:p>
            <a:pPr lvl="1"/>
            <a:r>
              <a:rPr lang="en-GB" dirty="0"/>
              <a:t>Unrealistic plans</a:t>
            </a:r>
          </a:p>
          <a:p>
            <a:pPr lvl="1"/>
            <a:endParaRPr lang="en-GB" dirty="0"/>
          </a:p>
          <a:p>
            <a:r>
              <a:rPr lang="en-GB" sz="2400" dirty="0"/>
              <a:t>Poor planning = poor performance!</a:t>
            </a:r>
          </a:p>
        </p:txBody>
      </p:sp>
      <p:pic>
        <p:nvPicPr>
          <p:cNvPr id="5" name="Picture 4" descr="Hourglass and a calendar">
            <a:extLst>
              <a:ext uri="{FF2B5EF4-FFF2-40B4-BE49-F238E27FC236}">
                <a16:creationId xmlns:a16="http://schemas.microsoft.com/office/drawing/2014/main" id="{5B66F5F9-392C-D6ED-05F0-6EDCD2160D12}"/>
              </a:ext>
            </a:extLst>
          </p:cNvPr>
          <p:cNvPicPr>
            <a:picLocks noChangeAspect="1"/>
          </p:cNvPicPr>
          <p:nvPr/>
        </p:nvPicPr>
        <p:blipFill rotWithShape="1">
          <a:blip r:embed="rId3">
            <a:extLst>
              <a:ext uri="{28A0092B-C50C-407E-A947-70E740481C1C}">
                <a14:useLocalDpi xmlns:a14="http://schemas.microsoft.com/office/drawing/2010/main" val="0"/>
              </a:ext>
            </a:extLst>
          </a:blip>
          <a:srcRect l="50299" r="4414" b="2"/>
          <a:stretch/>
        </p:blipFill>
        <p:spPr>
          <a:xfrm>
            <a:off x="20" y="10"/>
            <a:ext cx="4635571" cy="6857990"/>
          </a:xfrm>
          <a:prstGeom prst="rect">
            <a:avLst/>
          </a:prstGeom>
          <a:effectLst/>
        </p:spPr>
      </p:pic>
      <p:cxnSp>
        <p:nvCxnSpPr>
          <p:cNvPr id="19" name="Straight Connector 1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C986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81435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5AF61-837E-D5DE-5ECF-8F522518D391}"/>
              </a:ext>
            </a:extLst>
          </p:cNvPr>
          <p:cNvSpPr>
            <a:spLocks noGrp="1"/>
          </p:cNvSpPr>
          <p:nvPr>
            <p:ph type="title"/>
          </p:nvPr>
        </p:nvSpPr>
        <p:spPr>
          <a:xfrm>
            <a:off x="838200" y="480834"/>
            <a:ext cx="10515600" cy="1031876"/>
          </a:xfrm>
        </p:spPr>
        <p:txBody>
          <a:bodyPr anchor="b">
            <a:normAutofit fontScale="90000"/>
          </a:bodyPr>
          <a:lstStyle/>
          <a:p>
            <a:r>
              <a:rPr lang="en-GB" dirty="0"/>
              <a:t>Learning to prioritise:</a:t>
            </a:r>
            <a:br>
              <a:rPr lang="en-GB" dirty="0"/>
            </a:br>
            <a:r>
              <a:rPr lang="en-GB" dirty="0"/>
              <a:t>Eisenhower’s Principle</a:t>
            </a:r>
          </a:p>
        </p:txBody>
      </p:sp>
      <p:sp>
        <p:nvSpPr>
          <p:cNvPr id="5" name="Text Placeholder 4">
            <a:extLst>
              <a:ext uri="{FF2B5EF4-FFF2-40B4-BE49-F238E27FC236}">
                <a16:creationId xmlns:a16="http://schemas.microsoft.com/office/drawing/2014/main" id="{29C6648E-3C87-4817-F4EE-E5CACBC458BC}"/>
              </a:ext>
            </a:extLst>
          </p:cNvPr>
          <p:cNvSpPr>
            <a:spLocks noGrp="1"/>
          </p:cNvSpPr>
          <p:nvPr>
            <p:ph type="body" idx="1"/>
          </p:nvPr>
        </p:nvSpPr>
        <p:spPr>
          <a:xfrm>
            <a:off x="711201" y="1690688"/>
            <a:ext cx="5157787" cy="823912"/>
          </a:xfrm>
        </p:spPr>
        <p:txBody>
          <a:bodyPr/>
          <a:lstStyle/>
          <a:p>
            <a:r>
              <a:rPr lang="en-GB" dirty="0"/>
              <a:t>Important</a:t>
            </a:r>
          </a:p>
        </p:txBody>
      </p:sp>
      <p:sp>
        <p:nvSpPr>
          <p:cNvPr id="3" name="Content Placeholder 2">
            <a:extLst>
              <a:ext uri="{FF2B5EF4-FFF2-40B4-BE49-F238E27FC236}">
                <a16:creationId xmlns:a16="http://schemas.microsoft.com/office/drawing/2014/main" id="{3CF52F90-1321-16A5-ED43-01F0C182550C}"/>
              </a:ext>
            </a:extLst>
          </p:cNvPr>
          <p:cNvSpPr>
            <a:spLocks noGrp="1"/>
          </p:cNvSpPr>
          <p:nvPr>
            <p:ph sz="half" idx="2"/>
          </p:nvPr>
        </p:nvSpPr>
        <p:spPr>
          <a:xfrm>
            <a:off x="711201" y="2514600"/>
            <a:ext cx="5157787" cy="1457325"/>
          </a:xfrm>
        </p:spPr>
        <p:txBody>
          <a:bodyPr>
            <a:normAutofit/>
          </a:bodyPr>
          <a:lstStyle/>
          <a:p>
            <a:pPr marL="0" indent="0">
              <a:buNone/>
            </a:pPr>
            <a:r>
              <a:rPr lang="en-GB" dirty="0"/>
              <a:t>Lead to achievement of personal or professional goals</a:t>
            </a:r>
          </a:p>
          <a:p>
            <a:pPr marL="0" indent="0">
              <a:buNone/>
            </a:pPr>
            <a:r>
              <a:rPr lang="en-GB" dirty="0"/>
              <a:t>e.g. mastering a skill.</a:t>
            </a:r>
          </a:p>
          <a:p>
            <a:endParaRPr lang="en-GB" sz="1600" dirty="0"/>
          </a:p>
        </p:txBody>
      </p:sp>
      <p:sp>
        <p:nvSpPr>
          <p:cNvPr id="8" name="Text Placeholder 7">
            <a:extLst>
              <a:ext uri="{FF2B5EF4-FFF2-40B4-BE49-F238E27FC236}">
                <a16:creationId xmlns:a16="http://schemas.microsoft.com/office/drawing/2014/main" id="{12230557-67D3-5B15-1D79-D62C4A7FFF01}"/>
              </a:ext>
            </a:extLst>
          </p:cNvPr>
          <p:cNvSpPr>
            <a:spLocks noGrp="1"/>
          </p:cNvSpPr>
          <p:nvPr>
            <p:ph type="body" sz="quarter" idx="3"/>
          </p:nvPr>
        </p:nvSpPr>
        <p:spPr>
          <a:xfrm>
            <a:off x="685800" y="3821113"/>
            <a:ext cx="5183188" cy="823912"/>
          </a:xfrm>
        </p:spPr>
        <p:txBody>
          <a:bodyPr/>
          <a:lstStyle/>
          <a:p>
            <a:r>
              <a:rPr lang="en-GB" dirty="0"/>
              <a:t>Urgent</a:t>
            </a:r>
          </a:p>
        </p:txBody>
      </p:sp>
      <p:sp>
        <p:nvSpPr>
          <p:cNvPr id="9" name="Content Placeholder 8">
            <a:extLst>
              <a:ext uri="{FF2B5EF4-FFF2-40B4-BE49-F238E27FC236}">
                <a16:creationId xmlns:a16="http://schemas.microsoft.com/office/drawing/2014/main" id="{8300A594-5000-6352-2F1F-C92FB3F9ACC5}"/>
              </a:ext>
            </a:extLst>
          </p:cNvPr>
          <p:cNvSpPr>
            <a:spLocks noGrp="1"/>
          </p:cNvSpPr>
          <p:nvPr>
            <p:ph sz="quarter" idx="4"/>
          </p:nvPr>
        </p:nvSpPr>
        <p:spPr>
          <a:xfrm>
            <a:off x="685800" y="4645025"/>
            <a:ext cx="5183188" cy="1855251"/>
          </a:xfrm>
        </p:spPr>
        <p:txBody>
          <a:bodyPr/>
          <a:lstStyle/>
          <a:p>
            <a:pPr marL="0" indent="0">
              <a:buNone/>
            </a:pPr>
            <a:r>
              <a:rPr lang="en-GB" dirty="0"/>
              <a:t>Must be completed immediately, perhaps so others can achieve goals </a:t>
            </a:r>
          </a:p>
          <a:p>
            <a:pPr marL="0" indent="0">
              <a:buNone/>
            </a:pPr>
            <a:r>
              <a:rPr lang="en-GB" dirty="0"/>
              <a:t>e.g. a work deadline.</a:t>
            </a:r>
          </a:p>
          <a:p>
            <a:endParaRPr lang="en-GB" dirty="0"/>
          </a:p>
        </p:txBody>
      </p:sp>
      <p:sp>
        <p:nvSpPr>
          <p:cNvPr id="11" name="TextBox 10">
            <a:extLst>
              <a:ext uri="{FF2B5EF4-FFF2-40B4-BE49-F238E27FC236}">
                <a16:creationId xmlns:a16="http://schemas.microsoft.com/office/drawing/2014/main" id="{EB948A50-3062-9CD9-8EE0-53F276AE6203}"/>
              </a:ext>
            </a:extLst>
          </p:cNvPr>
          <p:cNvSpPr txBox="1"/>
          <p:nvPr/>
        </p:nvSpPr>
        <p:spPr>
          <a:xfrm>
            <a:off x="7100047" y="5176837"/>
            <a:ext cx="4329951" cy="1323439"/>
          </a:xfrm>
          <a:prstGeom prst="rect">
            <a:avLst/>
          </a:prstGeom>
          <a:noFill/>
        </p:spPr>
        <p:txBody>
          <a:bodyPr wrap="square">
            <a:spAutoFit/>
          </a:bodyPr>
          <a:lstStyle/>
          <a:p>
            <a:pPr marL="0" indent="0">
              <a:buNone/>
            </a:pPr>
            <a:r>
              <a:rPr lang="en-GB" sz="2000" dirty="0"/>
              <a:t>“I have two kinds of problems: the urgent and the important. The urgent are not important, and the important are never urgent” (Eisenhower, 1954).</a:t>
            </a:r>
          </a:p>
        </p:txBody>
      </p:sp>
      <p:pic>
        <p:nvPicPr>
          <p:cNvPr id="16" name="Picture 15" descr="A picture containing text, person, person">
            <a:extLst>
              <a:ext uri="{FF2B5EF4-FFF2-40B4-BE49-F238E27FC236}">
                <a16:creationId xmlns:a16="http://schemas.microsoft.com/office/drawing/2014/main" id="{279624A2-B2AA-250B-CA25-7980154867E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292395" y="219386"/>
            <a:ext cx="3765959" cy="4707449"/>
          </a:xfrm>
          <a:prstGeom prst="rect">
            <a:avLst/>
          </a:prstGeom>
        </p:spPr>
      </p:pic>
      <p:sp>
        <p:nvSpPr>
          <p:cNvPr id="17" name="TextBox 16">
            <a:extLst>
              <a:ext uri="{FF2B5EF4-FFF2-40B4-BE49-F238E27FC236}">
                <a16:creationId xmlns:a16="http://schemas.microsoft.com/office/drawing/2014/main" id="{EE80E79A-41BB-35A5-45B8-9D4EA52504B9}"/>
              </a:ext>
            </a:extLst>
          </p:cNvPr>
          <p:cNvSpPr txBox="1"/>
          <p:nvPr/>
        </p:nvSpPr>
        <p:spPr>
          <a:xfrm>
            <a:off x="9265022" y="6627168"/>
            <a:ext cx="3119604" cy="230832"/>
          </a:xfrm>
          <a:prstGeom prst="rect">
            <a:avLst/>
          </a:prstGeom>
          <a:noFill/>
        </p:spPr>
        <p:txBody>
          <a:bodyPr wrap="square" rtlCol="0">
            <a:spAutoFit/>
          </a:bodyPr>
          <a:lstStyle/>
          <a:p>
            <a:r>
              <a:rPr lang="en-GB" sz="900" dirty="0">
                <a:hlinkClick r:id="rId4" tooltip="https://commons.wikimedia.org/wiki/Category:Oval_portraits_of_Dwight_Eisenhower"/>
              </a:rPr>
              <a:t>This Photo</a:t>
            </a:r>
            <a:r>
              <a:rPr lang="en-GB" sz="900" dirty="0"/>
              <a:t> by Unknown Author is licensed under </a:t>
            </a:r>
            <a:r>
              <a:rPr lang="en-GB" sz="900" dirty="0">
                <a:hlinkClick r:id="rId5" tooltip="https://creativecommons.org/licenses/by-sa/3.0/"/>
              </a:rPr>
              <a:t>CC BY-SA</a:t>
            </a:r>
            <a:endParaRPr lang="en-GB" sz="900" dirty="0"/>
          </a:p>
        </p:txBody>
      </p:sp>
    </p:spTree>
    <p:extLst>
      <p:ext uri="{BB962C8B-B14F-4D97-AF65-F5344CB8AC3E}">
        <p14:creationId xmlns:p14="http://schemas.microsoft.com/office/powerpoint/2010/main" val="23011385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911BE883-46B4-412C-B6C3-88A2FF74B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FE9C5A62-0DA1-2B55-C9FF-E5211342BA88}"/>
              </a:ext>
            </a:extLst>
          </p:cNvPr>
          <p:cNvSpPr>
            <a:spLocks noGrp="1"/>
          </p:cNvSpPr>
          <p:nvPr>
            <p:ph type="title"/>
          </p:nvPr>
        </p:nvSpPr>
        <p:spPr>
          <a:xfrm>
            <a:off x="8045751" y="629266"/>
            <a:ext cx="3667039" cy="1676603"/>
          </a:xfrm>
        </p:spPr>
        <p:txBody>
          <a:bodyPr>
            <a:normAutofit/>
          </a:bodyPr>
          <a:lstStyle/>
          <a:p>
            <a:r>
              <a:rPr lang="en-GB" sz="3700" dirty="0"/>
              <a:t>Eisenhower’s Principle</a:t>
            </a:r>
          </a:p>
        </p:txBody>
      </p:sp>
      <p:sp>
        <p:nvSpPr>
          <p:cNvPr id="19" name="Rectangle 18">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211"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a:extLst>
              <a:ext uri="{FF2B5EF4-FFF2-40B4-BE49-F238E27FC236}">
                <a16:creationId xmlns:a16="http://schemas.microsoft.com/office/drawing/2014/main" id="{8BBD3308-647A-1FBC-2494-80EA47FA3F15}"/>
              </a:ext>
            </a:extLst>
          </p:cNvPr>
          <p:cNvPicPr>
            <a:picLocks noChangeAspect="1"/>
          </p:cNvPicPr>
          <p:nvPr/>
        </p:nvPicPr>
        <p:blipFill rotWithShape="1">
          <a:blip r:embed="rId3"/>
          <a:srcRect t="1467" r="-1" b="2507"/>
          <a:stretch/>
        </p:blipFill>
        <p:spPr>
          <a:xfrm>
            <a:off x="644652" y="722376"/>
            <a:ext cx="6263640" cy="5413248"/>
          </a:xfrm>
          <a:prstGeom prst="rect">
            <a:avLst/>
          </a:prstGeom>
          <a:effectLst/>
        </p:spPr>
      </p:pic>
      <p:sp>
        <p:nvSpPr>
          <p:cNvPr id="14" name="Content Placeholder 13">
            <a:extLst>
              <a:ext uri="{FF2B5EF4-FFF2-40B4-BE49-F238E27FC236}">
                <a16:creationId xmlns:a16="http://schemas.microsoft.com/office/drawing/2014/main" id="{681974E1-D783-35E7-8C71-27FBEE7FC458}"/>
              </a:ext>
            </a:extLst>
          </p:cNvPr>
          <p:cNvSpPr>
            <a:spLocks noGrp="1"/>
          </p:cNvSpPr>
          <p:nvPr>
            <p:ph idx="1"/>
          </p:nvPr>
        </p:nvSpPr>
        <p:spPr>
          <a:xfrm>
            <a:off x="8045753" y="2305869"/>
            <a:ext cx="3667036" cy="2456328"/>
          </a:xfrm>
        </p:spPr>
        <p:txBody>
          <a:bodyPr>
            <a:normAutofit/>
          </a:bodyPr>
          <a:lstStyle/>
          <a:p>
            <a:pPr marL="0" indent="0">
              <a:buNone/>
            </a:pPr>
            <a:r>
              <a:rPr lang="en-US" dirty="0"/>
              <a:t>Using Eisenhower’s Principle can help you to ensure that only the most important </a:t>
            </a:r>
            <a:r>
              <a:rPr lang="en-US" b="1" dirty="0"/>
              <a:t>and</a:t>
            </a:r>
            <a:r>
              <a:rPr lang="en-US" dirty="0"/>
              <a:t> urgent tasks are </a:t>
            </a:r>
            <a:r>
              <a:rPr lang="en-US" dirty="0" err="1"/>
              <a:t>prioritised</a:t>
            </a:r>
            <a:r>
              <a:rPr lang="en-US" dirty="0"/>
              <a:t>.</a:t>
            </a:r>
          </a:p>
        </p:txBody>
      </p:sp>
    </p:spTree>
    <p:extLst>
      <p:ext uri="{BB962C8B-B14F-4D97-AF65-F5344CB8AC3E}">
        <p14:creationId xmlns:p14="http://schemas.microsoft.com/office/powerpoint/2010/main" val="29821978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911BE883-46B4-412C-B6C3-88A2FF74B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FE9C5A62-0DA1-2B55-C9FF-E5211342BA88}"/>
              </a:ext>
            </a:extLst>
          </p:cNvPr>
          <p:cNvSpPr>
            <a:spLocks noGrp="1"/>
          </p:cNvSpPr>
          <p:nvPr>
            <p:ph type="title"/>
          </p:nvPr>
        </p:nvSpPr>
        <p:spPr>
          <a:xfrm>
            <a:off x="8045751" y="629266"/>
            <a:ext cx="3667039" cy="1676603"/>
          </a:xfrm>
        </p:spPr>
        <p:txBody>
          <a:bodyPr>
            <a:normAutofit/>
          </a:bodyPr>
          <a:lstStyle/>
          <a:p>
            <a:r>
              <a:rPr lang="en-GB" sz="3700"/>
              <a:t>Eisenhower’s Principle</a:t>
            </a:r>
            <a:endParaRPr lang="en-GB" sz="3700" dirty="0"/>
          </a:p>
        </p:txBody>
      </p:sp>
      <p:sp>
        <p:nvSpPr>
          <p:cNvPr id="19" name="Rectangle 18">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211"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a:extLst>
              <a:ext uri="{FF2B5EF4-FFF2-40B4-BE49-F238E27FC236}">
                <a16:creationId xmlns:a16="http://schemas.microsoft.com/office/drawing/2014/main" id="{8BBD3308-647A-1FBC-2494-80EA47FA3F15}"/>
              </a:ext>
            </a:extLst>
          </p:cNvPr>
          <p:cNvPicPr>
            <a:picLocks noChangeAspect="1"/>
          </p:cNvPicPr>
          <p:nvPr/>
        </p:nvPicPr>
        <p:blipFill rotWithShape="1">
          <a:blip r:embed="rId3"/>
          <a:srcRect t="1467" r="-1" b="2507"/>
          <a:stretch/>
        </p:blipFill>
        <p:spPr>
          <a:xfrm>
            <a:off x="644652" y="722376"/>
            <a:ext cx="6263640" cy="5413248"/>
          </a:xfrm>
          <a:prstGeom prst="rect">
            <a:avLst/>
          </a:prstGeom>
          <a:effectLst/>
        </p:spPr>
      </p:pic>
      <p:sp>
        <p:nvSpPr>
          <p:cNvPr id="14" name="Content Placeholder 13">
            <a:extLst>
              <a:ext uri="{FF2B5EF4-FFF2-40B4-BE49-F238E27FC236}">
                <a16:creationId xmlns:a16="http://schemas.microsoft.com/office/drawing/2014/main" id="{681974E1-D783-35E7-8C71-27FBEE7FC458}"/>
              </a:ext>
            </a:extLst>
          </p:cNvPr>
          <p:cNvSpPr>
            <a:spLocks noGrp="1"/>
          </p:cNvSpPr>
          <p:nvPr>
            <p:ph idx="1"/>
          </p:nvPr>
        </p:nvSpPr>
        <p:spPr>
          <a:xfrm>
            <a:off x="8045753" y="2305868"/>
            <a:ext cx="3667036" cy="3992726"/>
          </a:xfrm>
        </p:spPr>
        <p:txBody>
          <a:bodyPr>
            <a:normAutofit fontScale="85000" lnSpcReduction="20000"/>
          </a:bodyPr>
          <a:lstStyle/>
          <a:p>
            <a:pPr marL="0" indent="0">
              <a:buNone/>
            </a:pPr>
            <a:r>
              <a:rPr lang="en-US" dirty="0"/>
              <a:t> </a:t>
            </a:r>
            <a:r>
              <a:rPr lang="en-US" dirty="0" err="1"/>
              <a:t>Categorise</a:t>
            </a:r>
            <a:r>
              <a:rPr lang="en-US" dirty="0"/>
              <a:t> these tasks:</a:t>
            </a:r>
          </a:p>
          <a:p>
            <a:pPr marL="0" indent="0">
              <a:buNone/>
            </a:pPr>
            <a:endParaRPr lang="en-US" dirty="0"/>
          </a:p>
          <a:p>
            <a:r>
              <a:rPr lang="en-US" dirty="0"/>
              <a:t>Return overdue library books</a:t>
            </a:r>
          </a:p>
          <a:p>
            <a:r>
              <a:rPr lang="en-US" dirty="0"/>
              <a:t>Book dentist appointment for toothache</a:t>
            </a:r>
          </a:p>
          <a:p>
            <a:r>
              <a:rPr lang="en-US" dirty="0"/>
              <a:t>Finish watching Game of Thrones</a:t>
            </a:r>
          </a:p>
          <a:p>
            <a:r>
              <a:rPr lang="en-US" dirty="0"/>
              <a:t>Make sure I can log into Moodle</a:t>
            </a:r>
          </a:p>
          <a:p>
            <a:r>
              <a:rPr lang="en-US" dirty="0"/>
              <a:t>Complete homework for next week’s class</a:t>
            </a:r>
          </a:p>
        </p:txBody>
      </p:sp>
    </p:spTree>
    <p:extLst>
      <p:ext uri="{BB962C8B-B14F-4D97-AF65-F5344CB8AC3E}">
        <p14:creationId xmlns:p14="http://schemas.microsoft.com/office/powerpoint/2010/main" val="36994848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a:extLst>
              <a:ext uri="{FF2B5EF4-FFF2-40B4-BE49-F238E27FC236}">
                <a16:creationId xmlns:a16="http://schemas.microsoft.com/office/drawing/2014/main" id="{8BBD3308-647A-1FBC-2494-80EA47FA3F15}"/>
              </a:ext>
            </a:extLst>
          </p:cNvPr>
          <p:cNvPicPr>
            <a:picLocks noChangeAspect="1"/>
          </p:cNvPicPr>
          <p:nvPr/>
        </p:nvPicPr>
        <p:blipFill rotWithShape="1">
          <a:blip r:embed="rId3"/>
          <a:srcRect t="1467" r="-1" b="2507"/>
          <a:stretch/>
        </p:blipFill>
        <p:spPr>
          <a:xfrm>
            <a:off x="643467" y="1141085"/>
            <a:ext cx="5294716" cy="4575827"/>
          </a:xfrm>
          <a:prstGeom prst="rect">
            <a:avLst/>
          </a:prstGeom>
        </p:spPr>
      </p:pic>
      <p:cxnSp>
        <p:nvCxnSpPr>
          <p:cNvPr id="30" name="Straight Connector 29">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2BE1B49C-32B2-6D49-8889-B8B603646BD0}"/>
              </a:ext>
            </a:extLst>
          </p:cNvPr>
          <p:cNvPicPr>
            <a:picLocks noChangeAspect="1"/>
          </p:cNvPicPr>
          <p:nvPr/>
        </p:nvPicPr>
        <p:blipFill>
          <a:blip r:embed="rId4"/>
          <a:stretch>
            <a:fillRect/>
          </a:stretch>
        </p:blipFill>
        <p:spPr>
          <a:xfrm>
            <a:off x="6253817" y="986813"/>
            <a:ext cx="5294715" cy="4884374"/>
          </a:xfrm>
          <a:prstGeom prst="rect">
            <a:avLst/>
          </a:prstGeom>
        </p:spPr>
      </p:pic>
    </p:spTree>
    <p:extLst>
      <p:ext uri="{BB962C8B-B14F-4D97-AF65-F5344CB8AC3E}">
        <p14:creationId xmlns:p14="http://schemas.microsoft.com/office/powerpoint/2010/main" val="9977651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7E951-F543-3736-13B7-CA2245ADC6AD}"/>
              </a:ext>
            </a:extLst>
          </p:cNvPr>
          <p:cNvSpPr>
            <a:spLocks noGrp="1"/>
          </p:cNvSpPr>
          <p:nvPr>
            <p:ph type="title"/>
          </p:nvPr>
        </p:nvSpPr>
        <p:spPr>
          <a:xfrm>
            <a:off x="4965431" y="279643"/>
            <a:ext cx="6586491" cy="1244358"/>
          </a:xfrm>
        </p:spPr>
        <p:txBody>
          <a:bodyPr>
            <a:normAutofit/>
          </a:bodyPr>
          <a:lstStyle/>
          <a:p>
            <a:r>
              <a:rPr lang="en-GB" sz="5400"/>
              <a:t>Successful planning</a:t>
            </a:r>
            <a:endParaRPr lang="en-GB" sz="5400" dirty="0"/>
          </a:p>
        </p:txBody>
      </p:sp>
      <p:sp>
        <p:nvSpPr>
          <p:cNvPr id="3" name="Content Placeholder 2">
            <a:extLst>
              <a:ext uri="{FF2B5EF4-FFF2-40B4-BE49-F238E27FC236}">
                <a16:creationId xmlns:a16="http://schemas.microsoft.com/office/drawing/2014/main" id="{BC1D817E-CD0D-3008-F9D1-EF8C4A84925D}"/>
              </a:ext>
            </a:extLst>
          </p:cNvPr>
          <p:cNvSpPr>
            <a:spLocks noGrp="1"/>
          </p:cNvSpPr>
          <p:nvPr>
            <p:ph idx="1"/>
          </p:nvPr>
        </p:nvSpPr>
        <p:spPr>
          <a:xfrm>
            <a:off x="4965431" y="1613648"/>
            <a:ext cx="6586489" cy="4610172"/>
          </a:xfrm>
        </p:spPr>
        <p:txBody>
          <a:bodyPr>
            <a:normAutofit/>
          </a:bodyPr>
          <a:lstStyle/>
          <a:p>
            <a:pPr marL="0" indent="0">
              <a:buNone/>
            </a:pPr>
            <a:r>
              <a:rPr lang="en-GB" sz="2400" dirty="0"/>
              <a:t>After prioritising, the next step is planning.</a:t>
            </a:r>
          </a:p>
          <a:p>
            <a:pPr marL="0" indent="0">
              <a:buNone/>
            </a:pPr>
            <a:endParaRPr lang="en-GB" sz="2400" dirty="0"/>
          </a:p>
          <a:p>
            <a:pPr marL="0" indent="0">
              <a:buNone/>
            </a:pPr>
            <a:r>
              <a:rPr lang="en-GB" sz="2400" dirty="0"/>
              <a:t>Think about…</a:t>
            </a:r>
          </a:p>
          <a:p>
            <a:pPr marL="514350" indent="-514350">
              <a:buAutoNum type="arabicPeriod"/>
            </a:pPr>
            <a:r>
              <a:rPr lang="en-GB" sz="2400" dirty="0"/>
              <a:t>What resources are required? People, money, information, tools, space…</a:t>
            </a:r>
          </a:p>
          <a:p>
            <a:pPr marL="514350" indent="-514350">
              <a:buAutoNum type="arabicPeriod"/>
            </a:pPr>
            <a:r>
              <a:rPr lang="en-GB" sz="2400" dirty="0"/>
              <a:t>What do you need to make the most of your time? Peace and quiet, a good supply of coffee. What hinders your plans?</a:t>
            </a:r>
          </a:p>
          <a:p>
            <a:pPr marL="514350" indent="-514350">
              <a:buAutoNum type="arabicPeriod"/>
            </a:pPr>
            <a:r>
              <a:rPr lang="en-GB" sz="2400" dirty="0"/>
              <a:t>Flexibility is key – be prepared to adjust your plan and solve problems as they arise.</a:t>
            </a:r>
          </a:p>
        </p:txBody>
      </p:sp>
      <p:pic>
        <p:nvPicPr>
          <p:cNvPr id="5" name="Picture 4" descr="Coffee cups on light blue background">
            <a:extLst>
              <a:ext uri="{FF2B5EF4-FFF2-40B4-BE49-F238E27FC236}">
                <a16:creationId xmlns:a16="http://schemas.microsoft.com/office/drawing/2014/main" id="{53D88438-0B94-A080-CAE1-AA4EC152C8D8}"/>
              </a:ext>
            </a:extLst>
          </p:cNvPr>
          <p:cNvPicPr>
            <a:picLocks noChangeAspect="1"/>
          </p:cNvPicPr>
          <p:nvPr/>
        </p:nvPicPr>
        <p:blipFill rotWithShape="1">
          <a:blip r:embed="rId2"/>
          <a:srcRect l="6212" r="9296"/>
          <a:stretch/>
        </p:blipFill>
        <p:spPr>
          <a:xfrm>
            <a:off x="20" y="10"/>
            <a:ext cx="4635571" cy="6857990"/>
          </a:xfrm>
          <a:prstGeom prst="rect">
            <a:avLst/>
          </a:prstGeom>
          <a:effectLst/>
        </p:spPr>
      </p:pic>
    </p:spTree>
    <p:extLst>
      <p:ext uri="{BB962C8B-B14F-4D97-AF65-F5344CB8AC3E}">
        <p14:creationId xmlns:p14="http://schemas.microsoft.com/office/powerpoint/2010/main" val="684789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E813877A-7EB2-3E63-7E77-9177681FED48}"/>
              </a:ext>
            </a:extLst>
          </p:cNvPr>
          <p:cNvPicPr>
            <a:picLocks noChangeAspect="1"/>
          </p:cNvPicPr>
          <p:nvPr/>
        </p:nvPicPr>
        <p:blipFill rotWithShape="1">
          <a:blip r:embed="rId3"/>
          <a:srcRect l="9500" t="9091" r="25864"/>
          <a:stretch/>
        </p:blipFill>
        <p:spPr>
          <a:xfrm>
            <a:off x="3523488" y="10"/>
            <a:ext cx="8668512" cy="6857990"/>
          </a:xfrm>
          <a:prstGeom prst="rect">
            <a:avLst/>
          </a:prstGeom>
        </p:spPr>
      </p:pic>
      <p:sp>
        <p:nvSpPr>
          <p:cNvPr id="16" name="Rectangle 15">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2B2E559-DFB2-F77C-7C68-C080AE80F5AB}"/>
              </a:ext>
            </a:extLst>
          </p:cNvPr>
          <p:cNvSpPr>
            <a:spLocks noGrp="1"/>
          </p:cNvSpPr>
          <p:nvPr>
            <p:ph type="title"/>
          </p:nvPr>
        </p:nvSpPr>
        <p:spPr>
          <a:xfrm>
            <a:off x="477980" y="1122363"/>
            <a:ext cx="4605007" cy="3204134"/>
          </a:xfrm>
        </p:spPr>
        <p:txBody>
          <a:bodyPr vert="horz" lIns="91440" tIns="45720" rIns="91440" bIns="45720" rtlCol="0" anchor="b">
            <a:normAutofit/>
          </a:bodyPr>
          <a:lstStyle/>
          <a:p>
            <a:r>
              <a:rPr lang="en-US" sz="4800" dirty="0"/>
              <a:t>What is procrastination, and why do we procrastinate?</a:t>
            </a:r>
          </a:p>
        </p:txBody>
      </p:sp>
      <p:sp>
        <p:nvSpPr>
          <p:cNvPr id="18" name="Rectangle 1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6899793"/>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232B152-3720-4D3B-97ED-45CE5483F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1BAB570-FF10-4E96-8A3F-FA9804702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tx1"/>
          </a:solidFill>
          <a:ln w="0">
            <a:noFill/>
            <a:prstDash val="solid"/>
            <a:round/>
            <a:headEnd/>
            <a:tailEnd/>
          </a:ln>
        </p:spPr>
        <p:txBody>
          <a:bodyPr wrap="square">
            <a:noAutofit/>
          </a:bodyPr>
          <a:lstStyle/>
          <a:p>
            <a:endParaRPr lang="en-US" dirty="0"/>
          </a:p>
        </p:txBody>
      </p:sp>
      <p:sp>
        <p:nvSpPr>
          <p:cNvPr id="16" name="Freeform: Shape 15">
            <a:extLst>
              <a:ext uri="{FF2B5EF4-FFF2-40B4-BE49-F238E27FC236}">
                <a16:creationId xmlns:a16="http://schemas.microsoft.com/office/drawing/2014/main" id="{4B9FAFB2-BEB5-4848-8018-BCAD99E2E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838076" cy="6858000"/>
          </a:xfrm>
          <a:custGeom>
            <a:avLst/>
            <a:gdLst>
              <a:gd name="connsiteX0" fmla="*/ 4838076 w 4838076"/>
              <a:gd name="connsiteY0" fmla="*/ 0 h 6858000"/>
              <a:gd name="connsiteX1" fmla="*/ 4417162 w 4838076"/>
              <a:gd name="connsiteY1" fmla="*/ 0 h 6858000"/>
              <a:gd name="connsiteX2" fmla="*/ 3459219 w 4838076"/>
              <a:gd name="connsiteY2" fmla="*/ 0 h 6858000"/>
              <a:gd name="connsiteX3" fmla="*/ 334174 w 4838076"/>
              <a:gd name="connsiteY3" fmla="*/ 0 h 6858000"/>
              <a:gd name="connsiteX4" fmla="*/ 334173 w 4838076"/>
              <a:gd name="connsiteY4" fmla="*/ 0 h 6858000"/>
              <a:gd name="connsiteX5" fmla="*/ 189795 w 4838076"/>
              <a:gd name="connsiteY5" fmla="*/ 0 h 6858000"/>
              <a:gd name="connsiteX6" fmla="*/ 184756 w 4838076"/>
              <a:gd name="connsiteY6" fmla="*/ 66675 h 6858000"/>
              <a:gd name="connsiteX7" fmla="*/ 176358 w 4838076"/>
              <a:gd name="connsiteY7" fmla="*/ 122237 h 6858000"/>
              <a:gd name="connsiteX8" fmla="*/ 166281 w 4838076"/>
              <a:gd name="connsiteY8" fmla="*/ 174625 h 6858000"/>
              <a:gd name="connsiteX9" fmla="*/ 149485 w 4838076"/>
              <a:gd name="connsiteY9" fmla="*/ 217487 h 6858000"/>
              <a:gd name="connsiteX10" fmla="*/ 132689 w 4838076"/>
              <a:gd name="connsiteY10" fmla="*/ 260350 h 6858000"/>
              <a:gd name="connsiteX11" fmla="*/ 112534 w 4838076"/>
              <a:gd name="connsiteY11" fmla="*/ 296862 h 6858000"/>
              <a:gd name="connsiteX12" fmla="*/ 92379 w 4838076"/>
              <a:gd name="connsiteY12" fmla="*/ 334962 h 6858000"/>
              <a:gd name="connsiteX13" fmla="*/ 73903 w 4838076"/>
              <a:gd name="connsiteY13" fmla="*/ 369887 h 6858000"/>
              <a:gd name="connsiteX14" fmla="*/ 55427 w 4838076"/>
              <a:gd name="connsiteY14" fmla="*/ 409575 h 6858000"/>
              <a:gd name="connsiteX15" fmla="*/ 38632 w 4838076"/>
              <a:gd name="connsiteY15" fmla="*/ 450850 h 6858000"/>
              <a:gd name="connsiteX16" fmla="*/ 23515 w 4838076"/>
              <a:gd name="connsiteY16" fmla="*/ 496887 h 6858000"/>
              <a:gd name="connsiteX17" fmla="*/ 11758 w 4838076"/>
              <a:gd name="connsiteY17" fmla="*/ 546100 h 6858000"/>
              <a:gd name="connsiteX18" fmla="*/ 3359 w 4838076"/>
              <a:gd name="connsiteY18" fmla="*/ 606425 h 6858000"/>
              <a:gd name="connsiteX19" fmla="*/ 0 w 4838076"/>
              <a:gd name="connsiteY19" fmla="*/ 673100 h 6858000"/>
              <a:gd name="connsiteX20" fmla="*/ 3359 w 4838076"/>
              <a:gd name="connsiteY20" fmla="*/ 744537 h 6858000"/>
              <a:gd name="connsiteX21" fmla="*/ 11758 w 4838076"/>
              <a:gd name="connsiteY21" fmla="*/ 801687 h 6858000"/>
              <a:gd name="connsiteX22" fmla="*/ 23515 w 4838076"/>
              <a:gd name="connsiteY22" fmla="*/ 854075 h 6858000"/>
              <a:gd name="connsiteX23" fmla="*/ 38632 w 4838076"/>
              <a:gd name="connsiteY23" fmla="*/ 901700 h 6858000"/>
              <a:gd name="connsiteX24" fmla="*/ 55427 w 4838076"/>
              <a:gd name="connsiteY24" fmla="*/ 942975 h 6858000"/>
              <a:gd name="connsiteX25" fmla="*/ 75583 w 4838076"/>
              <a:gd name="connsiteY25" fmla="*/ 981075 h 6858000"/>
              <a:gd name="connsiteX26" fmla="*/ 95738 w 4838076"/>
              <a:gd name="connsiteY26" fmla="*/ 1017587 h 6858000"/>
              <a:gd name="connsiteX27" fmla="*/ 115893 w 4838076"/>
              <a:gd name="connsiteY27" fmla="*/ 1055687 h 6858000"/>
              <a:gd name="connsiteX28" fmla="*/ 134368 w 4838076"/>
              <a:gd name="connsiteY28" fmla="*/ 1095375 h 6858000"/>
              <a:gd name="connsiteX29" fmla="*/ 152844 w 4838076"/>
              <a:gd name="connsiteY29" fmla="*/ 1136650 h 6858000"/>
              <a:gd name="connsiteX30" fmla="*/ 167960 w 4838076"/>
              <a:gd name="connsiteY30" fmla="*/ 1182687 h 6858000"/>
              <a:gd name="connsiteX31" fmla="*/ 178038 w 4838076"/>
              <a:gd name="connsiteY31" fmla="*/ 1235075 h 6858000"/>
              <a:gd name="connsiteX32" fmla="*/ 188115 w 4838076"/>
              <a:gd name="connsiteY32" fmla="*/ 1295400 h 6858000"/>
              <a:gd name="connsiteX33" fmla="*/ 189795 w 4838076"/>
              <a:gd name="connsiteY33" fmla="*/ 1363662 h 6858000"/>
              <a:gd name="connsiteX34" fmla="*/ 188115 w 4838076"/>
              <a:gd name="connsiteY34" fmla="*/ 1431925 h 6858000"/>
              <a:gd name="connsiteX35" fmla="*/ 178038 w 4838076"/>
              <a:gd name="connsiteY35" fmla="*/ 1492250 h 6858000"/>
              <a:gd name="connsiteX36" fmla="*/ 167960 w 4838076"/>
              <a:gd name="connsiteY36" fmla="*/ 1544637 h 6858000"/>
              <a:gd name="connsiteX37" fmla="*/ 152844 w 4838076"/>
              <a:gd name="connsiteY37" fmla="*/ 1589087 h 6858000"/>
              <a:gd name="connsiteX38" fmla="*/ 134368 w 4838076"/>
              <a:gd name="connsiteY38" fmla="*/ 1631950 h 6858000"/>
              <a:gd name="connsiteX39" fmla="*/ 115893 w 4838076"/>
              <a:gd name="connsiteY39" fmla="*/ 1671637 h 6858000"/>
              <a:gd name="connsiteX40" fmla="*/ 95738 w 4838076"/>
              <a:gd name="connsiteY40" fmla="*/ 1708150 h 6858000"/>
              <a:gd name="connsiteX41" fmla="*/ 75583 w 4838076"/>
              <a:gd name="connsiteY41" fmla="*/ 1743075 h 6858000"/>
              <a:gd name="connsiteX42" fmla="*/ 55427 w 4838076"/>
              <a:gd name="connsiteY42" fmla="*/ 1782762 h 6858000"/>
              <a:gd name="connsiteX43" fmla="*/ 38632 w 4838076"/>
              <a:gd name="connsiteY43" fmla="*/ 1824037 h 6858000"/>
              <a:gd name="connsiteX44" fmla="*/ 23515 w 4838076"/>
              <a:gd name="connsiteY44" fmla="*/ 1870075 h 6858000"/>
              <a:gd name="connsiteX45" fmla="*/ 11758 w 4838076"/>
              <a:gd name="connsiteY45" fmla="*/ 1922462 h 6858000"/>
              <a:gd name="connsiteX46" fmla="*/ 3359 w 4838076"/>
              <a:gd name="connsiteY46" fmla="*/ 1982787 h 6858000"/>
              <a:gd name="connsiteX47" fmla="*/ 0 w 4838076"/>
              <a:gd name="connsiteY47" fmla="*/ 2051050 h 6858000"/>
              <a:gd name="connsiteX48" fmla="*/ 3359 w 4838076"/>
              <a:gd name="connsiteY48" fmla="*/ 2119312 h 6858000"/>
              <a:gd name="connsiteX49" fmla="*/ 11758 w 4838076"/>
              <a:gd name="connsiteY49" fmla="*/ 2179637 h 6858000"/>
              <a:gd name="connsiteX50" fmla="*/ 23515 w 4838076"/>
              <a:gd name="connsiteY50" fmla="*/ 2232025 h 6858000"/>
              <a:gd name="connsiteX51" fmla="*/ 38632 w 4838076"/>
              <a:gd name="connsiteY51" fmla="*/ 2278062 h 6858000"/>
              <a:gd name="connsiteX52" fmla="*/ 55427 w 4838076"/>
              <a:gd name="connsiteY52" fmla="*/ 2319337 h 6858000"/>
              <a:gd name="connsiteX53" fmla="*/ 75583 w 4838076"/>
              <a:gd name="connsiteY53" fmla="*/ 2359025 h 6858000"/>
              <a:gd name="connsiteX54" fmla="*/ 95738 w 4838076"/>
              <a:gd name="connsiteY54" fmla="*/ 2395537 h 6858000"/>
              <a:gd name="connsiteX55" fmla="*/ 115893 w 4838076"/>
              <a:gd name="connsiteY55" fmla="*/ 2433637 h 6858000"/>
              <a:gd name="connsiteX56" fmla="*/ 134368 w 4838076"/>
              <a:gd name="connsiteY56" fmla="*/ 2471737 h 6858000"/>
              <a:gd name="connsiteX57" fmla="*/ 152844 w 4838076"/>
              <a:gd name="connsiteY57" fmla="*/ 2513012 h 6858000"/>
              <a:gd name="connsiteX58" fmla="*/ 167960 w 4838076"/>
              <a:gd name="connsiteY58" fmla="*/ 2560637 h 6858000"/>
              <a:gd name="connsiteX59" fmla="*/ 178038 w 4838076"/>
              <a:gd name="connsiteY59" fmla="*/ 2613025 h 6858000"/>
              <a:gd name="connsiteX60" fmla="*/ 188115 w 4838076"/>
              <a:gd name="connsiteY60" fmla="*/ 2671762 h 6858000"/>
              <a:gd name="connsiteX61" fmla="*/ 189795 w 4838076"/>
              <a:gd name="connsiteY61" fmla="*/ 2741612 h 6858000"/>
              <a:gd name="connsiteX62" fmla="*/ 188115 w 4838076"/>
              <a:gd name="connsiteY62" fmla="*/ 2809875 h 6858000"/>
              <a:gd name="connsiteX63" fmla="*/ 178038 w 4838076"/>
              <a:gd name="connsiteY63" fmla="*/ 2868612 h 6858000"/>
              <a:gd name="connsiteX64" fmla="*/ 167960 w 4838076"/>
              <a:gd name="connsiteY64" fmla="*/ 2922587 h 6858000"/>
              <a:gd name="connsiteX65" fmla="*/ 152844 w 4838076"/>
              <a:gd name="connsiteY65" fmla="*/ 2967037 h 6858000"/>
              <a:gd name="connsiteX66" fmla="*/ 134368 w 4838076"/>
              <a:gd name="connsiteY66" fmla="*/ 3009900 h 6858000"/>
              <a:gd name="connsiteX67" fmla="*/ 115893 w 4838076"/>
              <a:gd name="connsiteY67" fmla="*/ 3046412 h 6858000"/>
              <a:gd name="connsiteX68" fmla="*/ 95738 w 4838076"/>
              <a:gd name="connsiteY68" fmla="*/ 3084512 h 6858000"/>
              <a:gd name="connsiteX69" fmla="*/ 75583 w 4838076"/>
              <a:gd name="connsiteY69" fmla="*/ 3121025 h 6858000"/>
              <a:gd name="connsiteX70" fmla="*/ 55427 w 4838076"/>
              <a:gd name="connsiteY70" fmla="*/ 3160712 h 6858000"/>
              <a:gd name="connsiteX71" fmla="*/ 38632 w 4838076"/>
              <a:gd name="connsiteY71" fmla="*/ 3201987 h 6858000"/>
              <a:gd name="connsiteX72" fmla="*/ 23515 w 4838076"/>
              <a:gd name="connsiteY72" fmla="*/ 3248025 h 6858000"/>
              <a:gd name="connsiteX73" fmla="*/ 11758 w 4838076"/>
              <a:gd name="connsiteY73" fmla="*/ 3300412 h 6858000"/>
              <a:gd name="connsiteX74" fmla="*/ 3359 w 4838076"/>
              <a:gd name="connsiteY74" fmla="*/ 3360737 h 6858000"/>
              <a:gd name="connsiteX75" fmla="*/ 0 w 4838076"/>
              <a:gd name="connsiteY75" fmla="*/ 3427412 h 6858000"/>
              <a:gd name="connsiteX76" fmla="*/ 3359 w 4838076"/>
              <a:gd name="connsiteY76" fmla="*/ 3497262 h 6858000"/>
              <a:gd name="connsiteX77" fmla="*/ 11758 w 4838076"/>
              <a:gd name="connsiteY77" fmla="*/ 3557587 h 6858000"/>
              <a:gd name="connsiteX78" fmla="*/ 23515 w 4838076"/>
              <a:gd name="connsiteY78" fmla="*/ 3609975 h 6858000"/>
              <a:gd name="connsiteX79" fmla="*/ 38632 w 4838076"/>
              <a:gd name="connsiteY79" fmla="*/ 3656012 h 6858000"/>
              <a:gd name="connsiteX80" fmla="*/ 55427 w 4838076"/>
              <a:gd name="connsiteY80" fmla="*/ 3697287 h 6858000"/>
              <a:gd name="connsiteX81" fmla="*/ 75583 w 4838076"/>
              <a:gd name="connsiteY81" fmla="*/ 3736975 h 6858000"/>
              <a:gd name="connsiteX82" fmla="*/ 115893 w 4838076"/>
              <a:gd name="connsiteY82" fmla="*/ 3811587 h 6858000"/>
              <a:gd name="connsiteX83" fmla="*/ 134368 w 4838076"/>
              <a:gd name="connsiteY83" fmla="*/ 3848100 h 6858000"/>
              <a:gd name="connsiteX84" fmla="*/ 152844 w 4838076"/>
              <a:gd name="connsiteY84" fmla="*/ 3890962 h 6858000"/>
              <a:gd name="connsiteX85" fmla="*/ 167960 w 4838076"/>
              <a:gd name="connsiteY85" fmla="*/ 3935412 h 6858000"/>
              <a:gd name="connsiteX86" fmla="*/ 178038 w 4838076"/>
              <a:gd name="connsiteY86" fmla="*/ 3987800 h 6858000"/>
              <a:gd name="connsiteX87" fmla="*/ 188115 w 4838076"/>
              <a:gd name="connsiteY87" fmla="*/ 4048125 h 6858000"/>
              <a:gd name="connsiteX88" fmla="*/ 189795 w 4838076"/>
              <a:gd name="connsiteY88" fmla="*/ 4116387 h 6858000"/>
              <a:gd name="connsiteX89" fmla="*/ 188115 w 4838076"/>
              <a:gd name="connsiteY89" fmla="*/ 4186237 h 6858000"/>
              <a:gd name="connsiteX90" fmla="*/ 178038 w 4838076"/>
              <a:gd name="connsiteY90" fmla="*/ 4244975 h 6858000"/>
              <a:gd name="connsiteX91" fmla="*/ 167960 w 4838076"/>
              <a:gd name="connsiteY91" fmla="*/ 4297362 h 6858000"/>
              <a:gd name="connsiteX92" fmla="*/ 152844 w 4838076"/>
              <a:gd name="connsiteY92" fmla="*/ 4343400 h 6858000"/>
              <a:gd name="connsiteX93" fmla="*/ 134368 w 4838076"/>
              <a:gd name="connsiteY93" fmla="*/ 4386262 h 6858000"/>
              <a:gd name="connsiteX94" fmla="*/ 115893 w 4838076"/>
              <a:gd name="connsiteY94" fmla="*/ 4424362 h 6858000"/>
              <a:gd name="connsiteX95" fmla="*/ 75583 w 4838076"/>
              <a:gd name="connsiteY95" fmla="*/ 4498975 h 6858000"/>
              <a:gd name="connsiteX96" fmla="*/ 55427 w 4838076"/>
              <a:gd name="connsiteY96" fmla="*/ 4537075 h 6858000"/>
              <a:gd name="connsiteX97" fmla="*/ 38632 w 4838076"/>
              <a:gd name="connsiteY97" fmla="*/ 4579937 h 6858000"/>
              <a:gd name="connsiteX98" fmla="*/ 23515 w 4838076"/>
              <a:gd name="connsiteY98" fmla="*/ 4625975 h 6858000"/>
              <a:gd name="connsiteX99" fmla="*/ 11758 w 4838076"/>
              <a:gd name="connsiteY99" fmla="*/ 4678362 h 6858000"/>
              <a:gd name="connsiteX100" fmla="*/ 3359 w 4838076"/>
              <a:gd name="connsiteY100" fmla="*/ 4738687 h 6858000"/>
              <a:gd name="connsiteX101" fmla="*/ 0 w 4838076"/>
              <a:gd name="connsiteY101" fmla="*/ 4806950 h 6858000"/>
              <a:gd name="connsiteX102" fmla="*/ 3359 w 4838076"/>
              <a:gd name="connsiteY102" fmla="*/ 4875212 h 6858000"/>
              <a:gd name="connsiteX103" fmla="*/ 11758 w 4838076"/>
              <a:gd name="connsiteY103" fmla="*/ 4935537 h 6858000"/>
              <a:gd name="connsiteX104" fmla="*/ 23515 w 4838076"/>
              <a:gd name="connsiteY104" fmla="*/ 4987925 h 6858000"/>
              <a:gd name="connsiteX105" fmla="*/ 38632 w 4838076"/>
              <a:gd name="connsiteY105" fmla="*/ 5033962 h 6858000"/>
              <a:gd name="connsiteX106" fmla="*/ 55427 w 4838076"/>
              <a:gd name="connsiteY106" fmla="*/ 5075237 h 6858000"/>
              <a:gd name="connsiteX107" fmla="*/ 75583 w 4838076"/>
              <a:gd name="connsiteY107" fmla="*/ 5114925 h 6858000"/>
              <a:gd name="connsiteX108" fmla="*/ 95738 w 4838076"/>
              <a:gd name="connsiteY108" fmla="*/ 5149850 h 6858000"/>
              <a:gd name="connsiteX109" fmla="*/ 115893 w 4838076"/>
              <a:gd name="connsiteY109" fmla="*/ 5186362 h 6858000"/>
              <a:gd name="connsiteX110" fmla="*/ 134368 w 4838076"/>
              <a:gd name="connsiteY110" fmla="*/ 5226050 h 6858000"/>
              <a:gd name="connsiteX111" fmla="*/ 152844 w 4838076"/>
              <a:gd name="connsiteY111" fmla="*/ 5268912 h 6858000"/>
              <a:gd name="connsiteX112" fmla="*/ 167960 w 4838076"/>
              <a:gd name="connsiteY112" fmla="*/ 5313362 h 6858000"/>
              <a:gd name="connsiteX113" fmla="*/ 178038 w 4838076"/>
              <a:gd name="connsiteY113" fmla="*/ 5365750 h 6858000"/>
              <a:gd name="connsiteX114" fmla="*/ 188115 w 4838076"/>
              <a:gd name="connsiteY114" fmla="*/ 5426075 h 6858000"/>
              <a:gd name="connsiteX115" fmla="*/ 189795 w 4838076"/>
              <a:gd name="connsiteY115" fmla="*/ 5494337 h 6858000"/>
              <a:gd name="connsiteX116" fmla="*/ 188115 w 4838076"/>
              <a:gd name="connsiteY116" fmla="*/ 5562600 h 6858000"/>
              <a:gd name="connsiteX117" fmla="*/ 178038 w 4838076"/>
              <a:gd name="connsiteY117" fmla="*/ 5622925 h 6858000"/>
              <a:gd name="connsiteX118" fmla="*/ 167960 w 4838076"/>
              <a:gd name="connsiteY118" fmla="*/ 5675312 h 6858000"/>
              <a:gd name="connsiteX119" fmla="*/ 152844 w 4838076"/>
              <a:gd name="connsiteY119" fmla="*/ 5721350 h 6858000"/>
              <a:gd name="connsiteX120" fmla="*/ 134368 w 4838076"/>
              <a:gd name="connsiteY120" fmla="*/ 5762625 h 6858000"/>
              <a:gd name="connsiteX121" fmla="*/ 115893 w 4838076"/>
              <a:gd name="connsiteY121" fmla="*/ 5802312 h 6858000"/>
              <a:gd name="connsiteX122" fmla="*/ 95738 w 4838076"/>
              <a:gd name="connsiteY122" fmla="*/ 5840412 h 6858000"/>
              <a:gd name="connsiteX123" fmla="*/ 75583 w 4838076"/>
              <a:gd name="connsiteY123" fmla="*/ 5876925 h 6858000"/>
              <a:gd name="connsiteX124" fmla="*/ 55427 w 4838076"/>
              <a:gd name="connsiteY124" fmla="*/ 5915025 h 6858000"/>
              <a:gd name="connsiteX125" fmla="*/ 38632 w 4838076"/>
              <a:gd name="connsiteY125" fmla="*/ 5956300 h 6858000"/>
              <a:gd name="connsiteX126" fmla="*/ 23515 w 4838076"/>
              <a:gd name="connsiteY126" fmla="*/ 6003925 h 6858000"/>
              <a:gd name="connsiteX127" fmla="*/ 11758 w 4838076"/>
              <a:gd name="connsiteY127" fmla="*/ 6056312 h 6858000"/>
              <a:gd name="connsiteX128" fmla="*/ 3359 w 4838076"/>
              <a:gd name="connsiteY128" fmla="*/ 6113462 h 6858000"/>
              <a:gd name="connsiteX129" fmla="*/ 0 w 4838076"/>
              <a:gd name="connsiteY129" fmla="*/ 6183312 h 6858000"/>
              <a:gd name="connsiteX130" fmla="*/ 3359 w 4838076"/>
              <a:gd name="connsiteY130" fmla="*/ 6251575 h 6858000"/>
              <a:gd name="connsiteX131" fmla="*/ 11758 w 4838076"/>
              <a:gd name="connsiteY131" fmla="*/ 6311900 h 6858000"/>
              <a:gd name="connsiteX132" fmla="*/ 23515 w 4838076"/>
              <a:gd name="connsiteY132" fmla="*/ 6361112 h 6858000"/>
              <a:gd name="connsiteX133" fmla="*/ 38632 w 4838076"/>
              <a:gd name="connsiteY133" fmla="*/ 6407150 h 6858000"/>
              <a:gd name="connsiteX134" fmla="*/ 55427 w 4838076"/>
              <a:gd name="connsiteY134" fmla="*/ 6448425 h 6858000"/>
              <a:gd name="connsiteX135" fmla="*/ 73903 w 4838076"/>
              <a:gd name="connsiteY135" fmla="*/ 6488112 h 6858000"/>
              <a:gd name="connsiteX136" fmla="*/ 92379 w 4838076"/>
              <a:gd name="connsiteY136" fmla="*/ 6523037 h 6858000"/>
              <a:gd name="connsiteX137" fmla="*/ 112534 w 4838076"/>
              <a:gd name="connsiteY137" fmla="*/ 6561137 h 6858000"/>
              <a:gd name="connsiteX138" fmla="*/ 132689 w 4838076"/>
              <a:gd name="connsiteY138" fmla="*/ 6597650 h 6858000"/>
              <a:gd name="connsiteX139" fmla="*/ 149485 w 4838076"/>
              <a:gd name="connsiteY139" fmla="*/ 6640512 h 6858000"/>
              <a:gd name="connsiteX140" fmla="*/ 166281 w 4838076"/>
              <a:gd name="connsiteY140" fmla="*/ 6683375 h 6858000"/>
              <a:gd name="connsiteX141" fmla="*/ 176358 w 4838076"/>
              <a:gd name="connsiteY141" fmla="*/ 6735762 h 6858000"/>
              <a:gd name="connsiteX142" fmla="*/ 184756 w 4838076"/>
              <a:gd name="connsiteY142" fmla="*/ 6791325 h 6858000"/>
              <a:gd name="connsiteX143" fmla="*/ 189795 w 4838076"/>
              <a:gd name="connsiteY143" fmla="*/ 6858000 h 6858000"/>
              <a:gd name="connsiteX144" fmla="*/ 334173 w 4838076"/>
              <a:gd name="connsiteY144" fmla="*/ 6858000 h 6858000"/>
              <a:gd name="connsiteX145" fmla="*/ 334174 w 4838076"/>
              <a:gd name="connsiteY145" fmla="*/ 6858000 h 6858000"/>
              <a:gd name="connsiteX146" fmla="*/ 3459219 w 4838076"/>
              <a:gd name="connsiteY146" fmla="*/ 6858000 h 6858000"/>
              <a:gd name="connsiteX147" fmla="*/ 4417162 w 4838076"/>
              <a:gd name="connsiteY147" fmla="*/ 6858000 h 6858000"/>
              <a:gd name="connsiteX148" fmla="*/ 4838076 w 4838076"/>
              <a:gd name="connsiteY14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38076" h="6858000">
                <a:moveTo>
                  <a:pt x="4838076" y="0"/>
                </a:moveTo>
                <a:lnTo>
                  <a:pt x="4417162" y="0"/>
                </a:lnTo>
                <a:lnTo>
                  <a:pt x="3459219" y="0"/>
                </a:ln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3459219" y="6858000"/>
                </a:lnTo>
                <a:lnTo>
                  <a:pt x="4417162" y="6858000"/>
                </a:lnTo>
                <a:lnTo>
                  <a:pt x="4838076"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F5A684F-1818-9FDA-014D-E996E2C70D4F}"/>
              </a:ext>
            </a:extLst>
          </p:cNvPr>
          <p:cNvSpPr>
            <a:spLocks noGrp="1"/>
          </p:cNvSpPr>
          <p:nvPr>
            <p:ph type="title"/>
          </p:nvPr>
        </p:nvSpPr>
        <p:spPr>
          <a:xfrm>
            <a:off x="765051" y="662400"/>
            <a:ext cx="3384000" cy="1492132"/>
          </a:xfrm>
        </p:spPr>
        <p:txBody>
          <a:bodyPr anchor="t">
            <a:normAutofit/>
          </a:bodyPr>
          <a:lstStyle/>
          <a:p>
            <a:r>
              <a:rPr lang="en-GB" sz="4100" dirty="0">
                <a:solidFill>
                  <a:schemeClr val="bg1"/>
                </a:solidFill>
              </a:rPr>
              <a:t>Procrastination</a:t>
            </a:r>
          </a:p>
        </p:txBody>
      </p:sp>
      <p:sp>
        <p:nvSpPr>
          <p:cNvPr id="3" name="Content Placeholder 2">
            <a:extLst>
              <a:ext uri="{FF2B5EF4-FFF2-40B4-BE49-F238E27FC236}">
                <a16:creationId xmlns:a16="http://schemas.microsoft.com/office/drawing/2014/main" id="{D175C27B-D5A7-FA8B-7819-9A6AED8A65F2}"/>
              </a:ext>
            </a:extLst>
          </p:cNvPr>
          <p:cNvSpPr>
            <a:spLocks noGrp="1"/>
          </p:cNvSpPr>
          <p:nvPr>
            <p:ph idx="1"/>
          </p:nvPr>
        </p:nvSpPr>
        <p:spPr>
          <a:xfrm>
            <a:off x="765051" y="2286000"/>
            <a:ext cx="3384000" cy="3844800"/>
          </a:xfrm>
        </p:spPr>
        <p:txBody>
          <a:bodyPr>
            <a:normAutofit fontScale="92500" lnSpcReduction="20000"/>
          </a:bodyPr>
          <a:lstStyle/>
          <a:p>
            <a:pPr marL="0" indent="0">
              <a:buNone/>
            </a:pPr>
            <a:r>
              <a:rPr lang="en-GB" sz="2600" dirty="0">
                <a:solidFill>
                  <a:schemeClr val="bg1">
                    <a:alpha val="60000"/>
                  </a:schemeClr>
                </a:solidFill>
              </a:rPr>
              <a:t>We need to understand why we’re procrastinating.</a:t>
            </a:r>
          </a:p>
          <a:p>
            <a:pPr marL="0" indent="0">
              <a:buNone/>
            </a:pPr>
            <a:endParaRPr lang="en-GB" sz="2600" dirty="0">
              <a:solidFill>
                <a:schemeClr val="bg1">
                  <a:alpha val="60000"/>
                </a:schemeClr>
              </a:solidFill>
            </a:endParaRPr>
          </a:p>
          <a:p>
            <a:r>
              <a:rPr lang="en-GB" sz="2600" dirty="0">
                <a:solidFill>
                  <a:schemeClr val="bg1">
                    <a:alpha val="60000"/>
                  </a:schemeClr>
                </a:solidFill>
              </a:rPr>
              <a:t>Some students deliberately procrastinate to motivate themselves!</a:t>
            </a:r>
          </a:p>
          <a:p>
            <a:r>
              <a:rPr lang="en-GB" sz="2600" dirty="0">
                <a:solidFill>
                  <a:schemeClr val="bg1">
                    <a:alpha val="60000"/>
                  </a:schemeClr>
                </a:solidFill>
              </a:rPr>
              <a:t>Be honest – do you really produce good work, or is this an excuse for poor time management?</a:t>
            </a:r>
          </a:p>
          <a:p>
            <a:pPr marL="0" indent="0">
              <a:buNone/>
            </a:pPr>
            <a:endParaRPr lang="en-GB" sz="2000" dirty="0">
              <a:solidFill>
                <a:schemeClr val="bg1">
                  <a:alpha val="60000"/>
                </a:schemeClr>
              </a:solidFill>
            </a:endParaRPr>
          </a:p>
        </p:txBody>
      </p:sp>
      <p:pic>
        <p:nvPicPr>
          <p:cNvPr id="7" name="Picture 6">
            <a:extLst>
              <a:ext uri="{FF2B5EF4-FFF2-40B4-BE49-F238E27FC236}">
                <a16:creationId xmlns:a16="http://schemas.microsoft.com/office/drawing/2014/main" id="{635CCB96-E7CC-17C5-4C9E-533FD96BE7B2}"/>
              </a:ext>
            </a:extLst>
          </p:cNvPr>
          <p:cNvPicPr>
            <a:picLocks noChangeAspect="1"/>
          </p:cNvPicPr>
          <p:nvPr/>
        </p:nvPicPr>
        <p:blipFill>
          <a:blip r:embed="rId3"/>
          <a:stretch>
            <a:fillRect/>
          </a:stretch>
        </p:blipFill>
        <p:spPr>
          <a:xfrm>
            <a:off x="5411053" y="1301482"/>
            <a:ext cx="6014185" cy="4255035"/>
          </a:xfrm>
          <a:prstGeom prst="rect">
            <a:avLst/>
          </a:prstGeom>
        </p:spPr>
      </p:pic>
    </p:spTree>
    <p:extLst>
      <p:ext uri="{BB962C8B-B14F-4D97-AF65-F5344CB8AC3E}">
        <p14:creationId xmlns:p14="http://schemas.microsoft.com/office/powerpoint/2010/main" val="32399421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rog on floating log">
            <a:extLst>
              <a:ext uri="{FF2B5EF4-FFF2-40B4-BE49-F238E27FC236}">
                <a16:creationId xmlns:a16="http://schemas.microsoft.com/office/drawing/2014/main" id="{193EBDB1-DD5A-B8AF-4E2E-700DCC956420}"/>
              </a:ext>
            </a:extLst>
          </p:cNvPr>
          <p:cNvPicPr>
            <a:picLocks noChangeAspect="1"/>
          </p:cNvPicPr>
          <p:nvPr/>
        </p:nvPicPr>
        <p:blipFill rotWithShape="1">
          <a:blip r:embed="rId3"/>
          <a:srcRect l="1267" r="4615" b="-1"/>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F2E4EC-37A0-204F-3764-4C0A89CD6DBF}"/>
              </a:ext>
            </a:extLst>
          </p:cNvPr>
          <p:cNvSpPr>
            <a:spLocks noGrp="1"/>
          </p:cNvSpPr>
          <p:nvPr>
            <p:ph type="title"/>
          </p:nvPr>
        </p:nvSpPr>
        <p:spPr>
          <a:xfrm>
            <a:off x="838200" y="365125"/>
            <a:ext cx="3822189" cy="1899912"/>
          </a:xfrm>
        </p:spPr>
        <p:txBody>
          <a:bodyPr>
            <a:normAutofit/>
          </a:bodyPr>
          <a:lstStyle/>
          <a:p>
            <a:r>
              <a:rPr lang="en-GB" sz="4000"/>
              <a:t>Overcoming procrastination</a:t>
            </a:r>
          </a:p>
        </p:txBody>
      </p:sp>
      <p:sp>
        <p:nvSpPr>
          <p:cNvPr id="3" name="Content Placeholder 2">
            <a:extLst>
              <a:ext uri="{FF2B5EF4-FFF2-40B4-BE49-F238E27FC236}">
                <a16:creationId xmlns:a16="http://schemas.microsoft.com/office/drawing/2014/main" id="{836F7468-A429-9C2D-990A-E589D0CD53FC}"/>
              </a:ext>
            </a:extLst>
          </p:cNvPr>
          <p:cNvSpPr>
            <a:spLocks noGrp="1"/>
          </p:cNvSpPr>
          <p:nvPr>
            <p:ph idx="1"/>
          </p:nvPr>
        </p:nvSpPr>
        <p:spPr>
          <a:xfrm>
            <a:off x="838200" y="2434201"/>
            <a:ext cx="3822189" cy="3742762"/>
          </a:xfrm>
        </p:spPr>
        <p:txBody>
          <a:bodyPr>
            <a:normAutofit lnSpcReduction="10000"/>
          </a:bodyPr>
          <a:lstStyle/>
          <a:p>
            <a:r>
              <a:rPr lang="en-GB" sz="2400" dirty="0"/>
              <a:t>“Eat the frog” – start the day by doing something you don’t really want to do. </a:t>
            </a:r>
          </a:p>
          <a:p>
            <a:r>
              <a:rPr lang="en-GB" sz="2400" dirty="0"/>
              <a:t>Remove distractions.</a:t>
            </a:r>
          </a:p>
          <a:p>
            <a:r>
              <a:rPr lang="en-GB" sz="2400" dirty="0"/>
              <a:t>Find the time of day you feel you’re most productive.</a:t>
            </a:r>
          </a:p>
          <a:p>
            <a:r>
              <a:rPr lang="en-GB" sz="2400" dirty="0"/>
              <a:t>Work with “accountability partners” to encourage you to complete tasks.</a:t>
            </a:r>
          </a:p>
          <a:p>
            <a:endParaRPr lang="en-GB" sz="2000" dirty="0"/>
          </a:p>
        </p:txBody>
      </p:sp>
    </p:spTree>
    <p:extLst>
      <p:ext uri="{BB962C8B-B14F-4D97-AF65-F5344CB8AC3E}">
        <p14:creationId xmlns:p14="http://schemas.microsoft.com/office/powerpoint/2010/main" val="31397626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6" name="Rectangle 1030">
            <a:extLst>
              <a:ext uri="{FF2B5EF4-FFF2-40B4-BE49-F238E27FC236}">
                <a16:creationId xmlns:a16="http://schemas.microsoft.com/office/drawing/2014/main" id="{911BE883-46B4-412C-B6C3-88A2FF74B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80BB50-AFB7-E2FA-08A2-BB45F887181C}"/>
              </a:ext>
            </a:extLst>
          </p:cNvPr>
          <p:cNvSpPr>
            <a:spLocks noGrp="1"/>
          </p:cNvSpPr>
          <p:nvPr>
            <p:ph type="title"/>
          </p:nvPr>
        </p:nvSpPr>
        <p:spPr>
          <a:xfrm>
            <a:off x="8045751" y="629267"/>
            <a:ext cx="3667039" cy="867840"/>
          </a:xfrm>
        </p:spPr>
        <p:txBody>
          <a:bodyPr>
            <a:normAutofit/>
          </a:bodyPr>
          <a:lstStyle/>
          <a:p>
            <a:r>
              <a:rPr lang="en-GB" sz="4000" dirty="0"/>
              <a:t>Perfectionism</a:t>
            </a:r>
          </a:p>
        </p:txBody>
      </p:sp>
      <p:sp>
        <p:nvSpPr>
          <p:cNvPr id="1037" name="Rectangle 1032">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211"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he Cost of Perfectionism - Jared Tendler">
            <a:extLst>
              <a:ext uri="{FF2B5EF4-FFF2-40B4-BE49-F238E27FC236}">
                <a16:creationId xmlns:a16="http://schemas.microsoft.com/office/drawing/2014/main" id="{5CB3B3BE-8941-8CA0-6ACA-B04EA3BB59C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743" r="6045" b="-1"/>
          <a:stretch/>
        </p:blipFill>
        <p:spPr bwMode="auto">
          <a:xfrm>
            <a:off x="644652" y="722376"/>
            <a:ext cx="6263640" cy="5413248"/>
          </a:xfrm>
          <a:prstGeom prst="rect">
            <a:avLst/>
          </a:prstGeom>
          <a:noFill/>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DBF1502-D844-5ED3-21E7-5B6599CE14A7}"/>
              </a:ext>
            </a:extLst>
          </p:cNvPr>
          <p:cNvSpPr>
            <a:spLocks noGrp="1"/>
          </p:cNvSpPr>
          <p:nvPr>
            <p:ph idx="1"/>
          </p:nvPr>
        </p:nvSpPr>
        <p:spPr>
          <a:xfrm>
            <a:off x="7718384" y="1658470"/>
            <a:ext cx="4276391" cy="4769223"/>
          </a:xfrm>
        </p:spPr>
        <p:txBody>
          <a:bodyPr>
            <a:normAutofit fontScale="85000" lnSpcReduction="20000"/>
          </a:bodyPr>
          <a:lstStyle/>
          <a:p>
            <a:pPr marL="0" indent="0">
              <a:buNone/>
            </a:pPr>
            <a:r>
              <a:rPr lang="en-GB" dirty="0"/>
              <a:t>There’s no such thing as a perfect assignment, just a finished one.</a:t>
            </a:r>
          </a:p>
          <a:p>
            <a:pPr marL="0" indent="0">
              <a:buNone/>
            </a:pPr>
            <a:endParaRPr lang="en-GB" dirty="0"/>
          </a:p>
          <a:p>
            <a:pPr marL="0" indent="0">
              <a:buNone/>
            </a:pPr>
            <a:r>
              <a:rPr lang="en-GB" dirty="0"/>
              <a:t>It’s nice to do a good job and be rewarded, but it can be difficult to know when to stop.</a:t>
            </a:r>
          </a:p>
          <a:p>
            <a:pPr marL="0" indent="0">
              <a:buNone/>
            </a:pPr>
            <a:r>
              <a:rPr lang="en-GB" dirty="0"/>
              <a:t>Aiming to get everything done perfectly causes other tasks to stack up (Moore </a:t>
            </a:r>
            <a:r>
              <a:rPr lang="en-GB" i="1" dirty="0"/>
              <a:t>et al.</a:t>
            </a:r>
            <a:r>
              <a:rPr lang="en-GB" dirty="0"/>
              <a:t>, 2010)</a:t>
            </a:r>
          </a:p>
          <a:p>
            <a:pPr marL="0" indent="0">
              <a:buNone/>
            </a:pPr>
            <a:endParaRPr lang="en-GB" dirty="0"/>
          </a:p>
          <a:p>
            <a:pPr marL="0" indent="0">
              <a:buNone/>
            </a:pPr>
            <a:r>
              <a:rPr lang="en-GB" dirty="0"/>
              <a:t>Don’t give yourself impossible goals, and don’t measure your own worth exclusively by what you have accomplished.</a:t>
            </a:r>
          </a:p>
          <a:p>
            <a:pPr marL="0" indent="0">
              <a:buNone/>
            </a:pPr>
            <a:endParaRPr lang="en-GB" sz="1500" dirty="0"/>
          </a:p>
        </p:txBody>
      </p:sp>
    </p:spTree>
    <p:extLst>
      <p:ext uri="{BB962C8B-B14F-4D97-AF65-F5344CB8AC3E}">
        <p14:creationId xmlns:p14="http://schemas.microsoft.com/office/powerpoint/2010/main" val="30134977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Plant growing in a concrete crack">
            <a:extLst>
              <a:ext uri="{FF2B5EF4-FFF2-40B4-BE49-F238E27FC236}">
                <a16:creationId xmlns:a16="http://schemas.microsoft.com/office/drawing/2014/main" id="{5A61E795-60E9-7A71-2D4A-AAE3EDDF1F9D}"/>
              </a:ext>
            </a:extLst>
          </p:cNvPr>
          <p:cNvPicPr>
            <a:picLocks noChangeAspect="1"/>
          </p:cNvPicPr>
          <p:nvPr/>
        </p:nvPicPr>
        <p:blipFill rotWithShape="1">
          <a:blip r:embed="rId3"/>
          <a:srcRect l="17053" r="35686"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4BB8F6-9B87-E05A-3A38-49A4069D82A0}"/>
              </a:ext>
            </a:extLst>
          </p:cNvPr>
          <p:cNvSpPr>
            <a:spLocks noGrp="1"/>
          </p:cNvSpPr>
          <p:nvPr>
            <p:ph type="title"/>
          </p:nvPr>
        </p:nvSpPr>
        <p:spPr>
          <a:xfrm>
            <a:off x="5827048" y="407987"/>
            <a:ext cx="5721484" cy="1325563"/>
          </a:xfrm>
        </p:spPr>
        <p:txBody>
          <a:bodyPr>
            <a:normAutofit/>
          </a:bodyPr>
          <a:lstStyle/>
          <a:p>
            <a:r>
              <a:rPr lang="en-GB" dirty="0"/>
              <a:t>Overcoming perfectionism</a:t>
            </a:r>
          </a:p>
        </p:txBody>
      </p:sp>
      <p:sp>
        <p:nvSpPr>
          <p:cNvPr id="3" name="Content Placeholder 2">
            <a:extLst>
              <a:ext uri="{FF2B5EF4-FFF2-40B4-BE49-F238E27FC236}">
                <a16:creationId xmlns:a16="http://schemas.microsoft.com/office/drawing/2014/main" id="{E1669D5E-E0FD-9E0B-BB6C-CBD7A99B779D}"/>
              </a:ext>
            </a:extLst>
          </p:cNvPr>
          <p:cNvSpPr>
            <a:spLocks noGrp="1"/>
          </p:cNvSpPr>
          <p:nvPr>
            <p:ph idx="1"/>
          </p:nvPr>
        </p:nvSpPr>
        <p:spPr>
          <a:xfrm>
            <a:off x="5827048" y="1868487"/>
            <a:ext cx="5721484" cy="4351338"/>
          </a:xfrm>
        </p:spPr>
        <p:txBody>
          <a:bodyPr>
            <a:normAutofit/>
          </a:bodyPr>
          <a:lstStyle/>
          <a:p>
            <a:r>
              <a:rPr lang="en-GB" dirty="0"/>
              <a:t>Be aware of your perfectionist tendencies</a:t>
            </a:r>
          </a:p>
          <a:p>
            <a:r>
              <a:rPr lang="en-GB" dirty="0"/>
              <a:t>Remember that mistakes are a part of life, and an opportunity to learn</a:t>
            </a:r>
          </a:p>
          <a:p>
            <a:r>
              <a:rPr lang="en-GB" dirty="0"/>
              <a:t>Be realistic – setting the bar too high can lead to disappointment</a:t>
            </a:r>
          </a:p>
          <a:p>
            <a:r>
              <a:rPr lang="en-GB" dirty="0"/>
              <a:t>Focus on the positives e.g. successes</a:t>
            </a:r>
          </a:p>
          <a:p>
            <a:r>
              <a:rPr lang="en-GB" dirty="0"/>
              <a:t>Don’t let criticism overshadow your overall achievement</a:t>
            </a:r>
          </a:p>
        </p:txBody>
      </p:sp>
    </p:spTree>
    <p:extLst>
      <p:ext uri="{BB962C8B-B14F-4D97-AF65-F5344CB8AC3E}">
        <p14:creationId xmlns:p14="http://schemas.microsoft.com/office/powerpoint/2010/main" val="39429919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1E8B33-BDD2-4850-A064-EAEC545756FE}"/>
              </a:ext>
            </a:extLst>
          </p:cNvPr>
          <p:cNvSpPr>
            <a:spLocks noGrp="1"/>
          </p:cNvSpPr>
          <p:nvPr>
            <p:ph type="title"/>
          </p:nvPr>
        </p:nvSpPr>
        <p:spPr>
          <a:xfrm>
            <a:off x="5297762" y="329184"/>
            <a:ext cx="6251110" cy="1783080"/>
          </a:xfrm>
        </p:spPr>
        <p:txBody>
          <a:bodyPr anchor="b">
            <a:normAutofit/>
          </a:bodyPr>
          <a:lstStyle/>
          <a:p>
            <a:r>
              <a:rPr lang="en-GB" sz="5400" dirty="0"/>
              <a:t>Your tasks for this week:</a:t>
            </a:r>
          </a:p>
        </p:txBody>
      </p:sp>
      <p:pic>
        <p:nvPicPr>
          <p:cNvPr id="5" name="Picture 4" descr="Sticky notes on a wall">
            <a:extLst>
              <a:ext uri="{FF2B5EF4-FFF2-40B4-BE49-F238E27FC236}">
                <a16:creationId xmlns:a16="http://schemas.microsoft.com/office/drawing/2014/main" id="{AB8AA58F-B11B-AA25-BB8D-9A511F1D79A1}"/>
              </a:ext>
            </a:extLst>
          </p:cNvPr>
          <p:cNvPicPr>
            <a:picLocks noChangeAspect="1"/>
          </p:cNvPicPr>
          <p:nvPr/>
        </p:nvPicPr>
        <p:blipFill rotWithShape="1">
          <a:blip r:embed="rId4"/>
          <a:srcRect l="26185" r="26448"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A6047C-098C-41F1-B7B4-3D21BA1DFD41}"/>
              </a:ext>
            </a:extLst>
          </p:cNvPr>
          <p:cNvSpPr>
            <a:spLocks noGrp="1"/>
          </p:cNvSpPr>
          <p:nvPr>
            <p:ph idx="1"/>
          </p:nvPr>
        </p:nvSpPr>
        <p:spPr>
          <a:xfrm>
            <a:off x="5297761" y="2706623"/>
            <a:ext cx="6123273" cy="3822193"/>
          </a:xfrm>
        </p:spPr>
        <p:txBody>
          <a:bodyPr>
            <a:normAutofit/>
          </a:bodyPr>
          <a:lstStyle/>
          <a:p>
            <a:pPr marL="457200" indent="-457200">
              <a:buAutoNum type="arabicParenR"/>
            </a:pPr>
            <a:r>
              <a:rPr lang="en-GB" dirty="0"/>
              <a:t>Introduce yourself!</a:t>
            </a:r>
          </a:p>
          <a:p>
            <a:pPr marL="914400" lvl="1" indent="-457200">
              <a:buFont typeface="+mj-lt"/>
              <a:buAutoNum type="alphaLcPeriod"/>
            </a:pPr>
            <a:r>
              <a:rPr lang="en-GB" sz="2800" dirty="0"/>
              <a:t>Write a short piece about yourself (50 to 100 words) and why you have chosen to study for your </a:t>
            </a:r>
            <a:r>
              <a:rPr lang="en-GB" sz="2800" dirty="0" err="1"/>
              <a:t>CertHE</a:t>
            </a:r>
            <a:r>
              <a:rPr lang="en-GB" sz="2800" dirty="0"/>
              <a:t> qualification.</a:t>
            </a:r>
          </a:p>
          <a:p>
            <a:pPr marL="914400" lvl="1" indent="-457200">
              <a:buAutoNum type="alphaLcPeriod"/>
            </a:pPr>
            <a:r>
              <a:rPr lang="en-GB" sz="2800" dirty="0"/>
              <a:t>Post it on the forum on Moodle.</a:t>
            </a:r>
          </a:p>
          <a:p>
            <a:pPr marL="457200" indent="-457200">
              <a:buAutoNum type="arabicParenR"/>
            </a:pPr>
            <a:r>
              <a:rPr lang="en-GB" dirty="0"/>
              <a:t>Go through </a:t>
            </a:r>
            <a:r>
              <a:rPr lang="en-GB" b="1" dirty="0"/>
              <a:t>Unit 0 Topic 2 – Essential digital skills</a:t>
            </a:r>
            <a:r>
              <a:rPr lang="en-GB" dirty="0"/>
              <a:t> and complete the tasks ready for next week’s class</a:t>
            </a:r>
          </a:p>
          <a:p>
            <a:pPr marL="457200" lvl="1" indent="0">
              <a:buNone/>
            </a:pPr>
            <a:endParaRPr lang="en-GB" sz="2000" dirty="0"/>
          </a:p>
        </p:txBody>
      </p:sp>
      <p:sp>
        <p:nvSpPr>
          <p:cNvPr id="4" name="Rectangle 3">
            <a:extLst>
              <a:ext uri="{FF2B5EF4-FFF2-40B4-BE49-F238E27FC236}">
                <a16:creationId xmlns:a16="http://schemas.microsoft.com/office/drawing/2014/main" id="{0242F6E5-3780-4030-B55F-410761610186}"/>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27652552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ags/tag4.xml><?xml version="1.0" encoding="utf-8"?>
<p:tagLst xmlns:a="http://schemas.openxmlformats.org/drawingml/2006/main" xmlns:r="http://schemas.openxmlformats.org/officeDocument/2006/relationships" xmlns:p="http://schemas.openxmlformats.org/presentationml/2006/main">
  <p:tag name="VEVOX.ALERT.PANEL" val="0"/>
</p:tagLst>
</file>

<file path=ppt/tags/tag5.xml><?xml version="1.0" encoding="utf-8"?>
<p:tagLst xmlns:a="http://schemas.openxmlformats.org/drawingml/2006/main" xmlns:r="http://schemas.openxmlformats.org/officeDocument/2006/relationships" xmlns:p="http://schemas.openxmlformats.org/presentationml/2006/main">
  <p:tag name="VEVOX.ALERT.PANEL" val="0"/>
</p:tagLst>
</file>

<file path=ppt/tags/tag6.xml><?xml version="1.0" encoding="utf-8"?>
<p:tagLst xmlns:a="http://schemas.openxmlformats.org/drawingml/2006/main" xmlns:r="http://schemas.openxmlformats.org/officeDocument/2006/relationships" xmlns:p="http://schemas.openxmlformats.org/presentationml/2006/main">
  <p:tag name="VEVOX.ALERT.PANEL" val="0"/>
</p:tagLst>
</file>

<file path=ppt/tags/tag7.xml><?xml version="1.0" encoding="utf-8"?>
<p:tagLst xmlns:a="http://schemas.openxmlformats.org/drawingml/2006/main" xmlns:r="http://schemas.openxmlformats.org/officeDocument/2006/relationships" xmlns:p="http://schemas.openxmlformats.org/presentationml/2006/main">
  <p:tag name="VEVOX.ALERT.PANEL" val="0"/>
</p:tagLst>
</file>

<file path=ppt/tags/tag8.xml><?xml version="1.0" encoding="utf-8"?>
<p:tagLst xmlns:a="http://schemas.openxmlformats.org/drawingml/2006/main" xmlns:r="http://schemas.openxmlformats.org/officeDocument/2006/relationships" xmlns:p="http://schemas.openxmlformats.org/presentationml/2006/main">
  <p:tag name="VEVOX.ALERT.PANEL" val="0"/>
</p:tagLst>
</file>

<file path=ppt/tags/tag9.xml><?xml version="1.0" encoding="utf-8"?>
<p:tagLst xmlns:a="http://schemas.openxmlformats.org/drawingml/2006/main" xmlns:r="http://schemas.openxmlformats.org/officeDocument/2006/relationships" xmlns:p="http://schemas.openxmlformats.org/presentationml/2006/main">
  <p:tag name="VEVOX.ALERT.PANEL" val="0"/>
</p:tagLst>
</file>

<file path=ppt/tags/tag10.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831F6741-B272-491F-83F1-5DE73A5B13ED}">
  <we:reference id="3e0fcce7-415c-4081-926c-b4e449c650e4" version="1.0.0.2" store="EXCatalog" storeType="EXCatalog"/>
  <we:alternateReferences>
    <we:reference id="WA200004709" version="1.0.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2309</Words>
  <Application>Microsoft Office PowerPoint</Application>
  <PresentationFormat>Widescreen</PresentationFormat>
  <Paragraphs>205</Paragraphs>
  <Slides>26</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Calibri Light</vt:lpstr>
      <vt:lpstr>Office Theme</vt:lpstr>
      <vt:lpstr>Welcome!</vt:lpstr>
      <vt:lpstr>What will we learn?</vt:lpstr>
      <vt:lpstr>In this module we will learn about…</vt:lpstr>
      <vt:lpstr>My expectations…</vt:lpstr>
      <vt:lpstr>What are your expectations?</vt:lpstr>
      <vt:lpstr>Important information</vt:lpstr>
      <vt:lpstr>Assessment</vt:lpstr>
      <vt:lpstr>PowerPoint Presentation</vt:lpstr>
      <vt:lpstr>Moodle Page</vt:lpstr>
      <vt:lpstr>Reading List – on right hand side on Moodle</vt:lpstr>
      <vt:lpstr>What makes a good study space?</vt:lpstr>
      <vt:lpstr>Finding a time to study</vt:lpstr>
      <vt:lpstr>What works best for you?</vt:lpstr>
      <vt:lpstr>Why is this important?</vt:lpstr>
      <vt:lpstr>Planning and prioritising</vt:lpstr>
      <vt:lpstr>Learning to prioritise: Eisenhower’s Principle</vt:lpstr>
      <vt:lpstr>Eisenhower’s Principle</vt:lpstr>
      <vt:lpstr>Eisenhower’s Principle</vt:lpstr>
      <vt:lpstr>PowerPoint Presentation</vt:lpstr>
      <vt:lpstr>Successful planning</vt:lpstr>
      <vt:lpstr>What is procrastination, and why do we procrastinate?</vt:lpstr>
      <vt:lpstr>Procrastination</vt:lpstr>
      <vt:lpstr>Overcoming procrastination</vt:lpstr>
      <vt:lpstr>Perfectionism</vt:lpstr>
      <vt:lpstr>Overcoming perfectionism</vt:lpstr>
      <vt:lpstr>Your tasks for this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dc:title>
  <dc:creator>Jane Thomas</dc:creator>
  <cp:lastModifiedBy>Rhiannon Sandy</cp:lastModifiedBy>
  <cp:revision>24</cp:revision>
  <dcterms:created xsi:type="dcterms:W3CDTF">2020-10-22T06:05:20Z</dcterms:created>
  <dcterms:modified xsi:type="dcterms:W3CDTF">2023-02-02T16:59:25Z</dcterms:modified>
</cp:coreProperties>
</file>