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70" r:id="rId3"/>
    <p:sldId id="257" r:id="rId4"/>
    <p:sldId id="258" r:id="rId5"/>
    <p:sldId id="260" r:id="rId6"/>
    <p:sldId id="261" r:id="rId7"/>
    <p:sldId id="268" r:id="rId8"/>
    <p:sldId id="269" r:id="rId9"/>
    <p:sldId id="265" r:id="rId10"/>
    <p:sldId id="266" r:id="rId11"/>
    <p:sldId id="259" r:id="rId12"/>
    <p:sldId id="262"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A20F67-AA35-4D2F-B920-5896108A2C19}" v="79" dt="2019-12-19T21:28:35.4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17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tzu bitzu" userId="062d7c18907cfa79" providerId="LiveId" clId="{4EA20F67-AA35-4D2F-B920-5896108A2C19}"/>
    <pc:docChg chg="undo custSel addSld delSld modSld sldOrd">
      <pc:chgData name="bitzu bitzu" userId="062d7c18907cfa79" providerId="LiveId" clId="{4EA20F67-AA35-4D2F-B920-5896108A2C19}" dt="2019-12-19T21:30:51.157" v="2332" actId="14100"/>
      <pc:docMkLst>
        <pc:docMk/>
      </pc:docMkLst>
      <pc:sldChg chg="addSp modSp add">
        <pc:chgData name="bitzu bitzu" userId="062d7c18907cfa79" providerId="LiveId" clId="{4EA20F67-AA35-4D2F-B920-5896108A2C19}" dt="2019-12-11T21:23:13.183" v="956" actId="14100"/>
        <pc:sldMkLst>
          <pc:docMk/>
          <pc:sldMk cId="107600637" sldId="256"/>
        </pc:sldMkLst>
        <pc:spChg chg="mod">
          <ac:chgData name="bitzu bitzu" userId="062d7c18907cfa79" providerId="LiveId" clId="{4EA20F67-AA35-4D2F-B920-5896108A2C19}" dt="2019-12-10T18:36:37.657" v="707" actId="2711"/>
          <ac:spMkLst>
            <pc:docMk/>
            <pc:sldMk cId="107600637" sldId="256"/>
            <ac:spMk id="2" creationId="{53E32495-08DA-43E1-8298-6962663FDFEE}"/>
          </ac:spMkLst>
        </pc:spChg>
        <pc:spChg chg="mod">
          <ac:chgData name="bitzu bitzu" userId="062d7c18907cfa79" providerId="LiveId" clId="{4EA20F67-AA35-4D2F-B920-5896108A2C19}" dt="2019-12-11T21:23:04.714" v="955" actId="20577"/>
          <ac:spMkLst>
            <pc:docMk/>
            <pc:sldMk cId="107600637" sldId="256"/>
            <ac:spMk id="3" creationId="{53002812-7B84-494A-BE1C-702918C9A3FA}"/>
          </ac:spMkLst>
        </pc:spChg>
        <pc:picChg chg="add mod">
          <ac:chgData name="bitzu bitzu" userId="062d7c18907cfa79" providerId="LiveId" clId="{4EA20F67-AA35-4D2F-B920-5896108A2C19}" dt="2019-12-11T21:23:13.183" v="956" actId="14100"/>
          <ac:picMkLst>
            <pc:docMk/>
            <pc:sldMk cId="107600637" sldId="256"/>
            <ac:picMk id="5" creationId="{1615D1E3-6BF0-405F-9D96-39CFDFBF08A4}"/>
          </ac:picMkLst>
        </pc:picChg>
      </pc:sldChg>
      <pc:sldChg chg="addSp modSp add">
        <pc:chgData name="bitzu bitzu" userId="062d7c18907cfa79" providerId="LiveId" clId="{4EA20F67-AA35-4D2F-B920-5896108A2C19}" dt="2019-12-19T20:57:17.184" v="2282" actId="14100"/>
        <pc:sldMkLst>
          <pc:docMk/>
          <pc:sldMk cId="3595632605" sldId="257"/>
        </pc:sldMkLst>
        <pc:spChg chg="mod">
          <ac:chgData name="bitzu bitzu" userId="062d7c18907cfa79" providerId="LiveId" clId="{4EA20F67-AA35-4D2F-B920-5896108A2C19}" dt="2019-12-17T20:38:05.576" v="1569" actId="2711"/>
          <ac:spMkLst>
            <pc:docMk/>
            <pc:sldMk cId="3595632605" sldId="257"/>
            <ac:spMk id="2" creationId="{68EADABE-EF55-48E8-B611-61C19A0B3A27}"/>
          </ac:spMkLst>
        </pc:spChg>
        <pc:spChg chg="mod">
          <ac:chgData name="bitzu bitzu" userId="062d7c18907cfa79" providerId="LiveId" clId="{4EA20F67-AA35-4D2F-B920-5896108A2C19}" dt="2019-12-19T20:57:11.943" v="2281" actId="20577"/>
          <ac:spMkLst>
            <pc:docMk/>
            <pc:sldMk cId="3595632605" sldId="257"/>
            <ac:spMk id="3" creationId="{10D7E5BF-0578-45E5-BB44-7C40451DF18D}"/>
          </ac:spMkLst>
        </pc:spChg>
        <pc:picChg chg="add mod">
          <ac:chgData name="bitzu bitzu" userId="062d7c18907cfa79" providerId="LiveId" clId="{4EA20F67-AA35-4D2F-B920-5896108A2C19}" dt="2019-12-19T20:57:17.184" v="2282" actId="14100"/>
          <ac:picMkLst>
            <pc:docMk/>
            <pc:sldMk cId="3595632605" sldId="257"/>
            <ac:picMk id="5" creationId="{2D37A376-271B-4FCE-80D7-11F527F164E5}"/>
          </ac:picMkLst>
        </pc:picChg>
      </pc:sldChg>
      <pc:sldChg chg="addSp modSp add">
        <pc:chgData name="bitzu bitzu" userId="062d7c18907cfa79" providerId="LiveId" clId="{4EA20F67-AA35-4D2F-B920-5896108A2C19}" dt="2019-12-19T21:30:51.157" v="2332" actId="14100"/>
        <pc:sldMkLst>
          <pc:docMk/>
          <pc:sldMk cId="2755030075" sldId="258"/>
        </pc:sldMkLst>
        <pc:spChg chg="mod">
          <ac:chgData name="bitzu bitzu" userId="062d7c18907cfa79" providerId="LiveId" clId="{4EA20F67-AA35-4D2F-B920-5896108A2C19}" dt="2019-12-19T21:30:20.976" v="2330" actId="20577"/>
          <ac:spMkLst>
            <pc:docMk/>
            <pc:sldMk cId="2755030075" sldId="258"/>
            <ac:spMk id="2" creationId="{384D7BD1-4A7A-4F18-95D6-408E1D2ADF09}"/>
          </ac:spMkLst>
        </pc:spChg>
        <pc:spChg chg="mod">
          <ac:chgData name="bitzu bitzu" userId="062d7c18907cfa79" providerId="LiveId" clId="{4EA20F67-AA35-4D2F-B920-5896108A2C19}" dt="2019-12-19T21:30:17.391" v="2328" actId="20577"/>
          <ac:spMkLst>
            <pc:docMk/>
            <pc:sldMk cId="2755030075" sldId="258"/>
            <ac:spMk id="3" creationId="{124CAE2B-5C68-449F-B1A7-7469ED6A9EEF}"/>
          </ac:spMkLst>
        </pc:spChg>
        <pc:picChg chg="add mod">
          <ac:chgData name="bitzu bitzu" userId="062d7c18907cfa79" providerId="LiveId" clId="{4EA20F67-AA35-4D2F-B920-5896108A2C19}" dt="2019-12-19T21:30:51.157" v="2332" actId="14100"/>
          <ac:picMkLst>
            <pc:docMk/>
            <pc:sldMk cId="2755030075" sldId="258"/>
            <ac:picMk id="5" creationId="{94FAE923-2550-4B1B-A6C3-283310F97652}"/>
          </ac:picMkLst>
        </pc:picChg>
      </pc:sldChg>
      <pc:sldChg chg="addSp modSp add">
        <pc:chgData name="bitzu bitzu" userId="062d7c18907cfa79" providerId="LiveId" clId="{4EA20F67-AA35-4D2F-B920-5896108A2C19}" dt="2019-12-19T20:55:17.611" v="2271" actId="14100"/>
        <pc:sldMkLst>
          <pc:docMk/>
          <pc:sldMk cId="1940967559" sldId="259"/>
        </pc:sldMkLst>
        <pc:spChg chg="mod">
          <ac:chgData name="bitzu bitzu" userId="062d7c18907cfa79" providerId="LiveId" clId="{4EA20F67-AA35-4D2F-B920-5896108A2C19}" dt="2019-12-19T20:55:10.866" v="2270" actId="20577"/>
          <ac:spMkLst>
            <pc:docMk/>
            <pc:sldMk cId="1940967559" sldId="259"/>
            <ac:spMk id="2" creationId="{F9DBA619-42BC-4641-A4DB-C29FB6997B6A}"/>
          </ac:spMkLst>
        </pc:spChg>
        <pc:spChg chg="mod">
          <ac:chgData name="bitzu bitzu" userId="062d7c18907cfa79" providerId="LiveId" clId="{4EA20F67-AA35-4D2F-B920-5896108A2C19}" dt="2019-12-19T20:40:43.097" v="2153" actId="20577"/>
          <ac:spMkLst>
            <pc:docMk/>
            <pc:sldMk cId="1940967559" sldId="259"/>
            <ac:spMk id="3" creationId="{E9AE83E4-B68D-4DDE-A5CD-0FF44B5CF0B7}"/>
          </ac:spMkLst>
        </pc:spChg>
        <pc:picChg chg="add mod">
          <ac:chgData name="bitzu bitzu" userId="062d7c18907cfa79" providerId="LiveId" clId="{4EA20F67-AA35-4D2F-B920-5896108A2C19}" dt="2019-12-19T20:55:17.611" v="2271" actId="14100"/>
          <ac:picMkLst>
            <pc:docMk/>
            <pc:sldMk cId="1940967559" sldId="259"/>
            <ac:picMk id="5" creationId="{23AF3164-F8CE-4E8F-9E31-6CEAE2E1770A}"/>
          </ac:picMkLst>
        </pc:picChg>
      </pc:sldChg>
      <pc:sldChg chg="addSp modSp add">
        <pc:chgData name="bitzu bitzu" userId="062d7c18907cfa79" providerId="LiveId" clId="{4EA20F67-AA35-4D2F-B920-5896108A2C19}" dt="2019-12-19T20:54:19.677" v="2260" actId="14100"/>
        <pc:sldMkLst>
          <pc:docMk/>
          <pc:sldMk cId="3823582176" sldId="260"/>
        </pc:sldMkLst>
        <pc:spChg chg="mod">
          <ac:chgData name="bitzu bitzu" userId="062d7c18907cfa79" providerId="LiveId" clId="{4EA20F67-AA35-4D2F-B920-5896108A2C19}" dt="2019-12-17T20:38:38.222" v="1575" actId="2711"/>
          <ac:spMkLst>
            <pc:docMk/>
            <pc:sldMk cId="3823582176" sldId="260"/>
            <ac:spMk id="2" creationId="{CA065646-A926-4182-8C03-1041A0814DF0}"/>
          </ac:spMkLst>
        </pc:spChg>
        <pc:spChg chg="mod">
          <ac:chgData name="bitzu bitzu" userId="062d7c18907cfa79" providerId="LiveId" clId="{4EA20F67-AA35-4D2F-B920-5896108A2C19}" dt="2019-12-19T20:54:05.043" v="2259" actId="313"/>
          <ac:spMkLst>
            <pc:docMk/>
            <pc:sldMk cId="3823582176" sldId="260"/>
            <ac:spMk id="3" creationId="{F80B1CB4-C1C1-49C8-A3F2-AEAAF921792F}"/>
          </ac:spMkLst>
        </pc:spChg>
        <pc:picChg chg="add mod">
          <ac:chgData name="bitzu bitzu" userId="062d7c18907cfa79" providerId="LiveId" clId="{4EA20F67-AA35-4D2F-B920-5896108A2C19}" dt="2019-12-19T20:54:19.677" v="2260" actId="14100"/>
          <ac:picMkLst>
            <pc:docMk/>
            <pc:sldMk cId="3823582176" sldId="260"/>
            <ac:picMk id="5" creationId="{6A9413BF-BEB3-4C21-9A47-5D08103BFEAA}"/>
          </ac:picMkLst>
        </pc:picChg>
      </pc:sldChg>
      <pc:sldChg chg="addSp delSp modSp add">
        <pc:chgData name="bitzu bitzu" userId="062d7c18907cfa79" providerId="LiveId" clId="{4EA20F67-AA35-4D2F-B920-5896108A2C19}" dt="2019-12-19T20:56:19.817" v="2273" actId="14100"/>
        <pc:sldMkLst>
          <pc:docMk/>
          <pc:sldMk cId="906598605" sldId="261"/>
        </pc:sldMkLst>
        <pc:spChg chg="mod">
          <ac:chgData name="bitzu bitzu" userId="062d7c18907cfa79" providerId="LiveId" clId="{4EA20F67-AA35-4D2F-B920-5896108A2C19}" dt="2019-12-17T20:38:53.980" v="1578" actId="2711"/>
          <ac:spMkLst>
            <pc:docMk/>
            <pc:sldMk cId="906598605" sldId="261"/>
            <ac:spMk id="2" creationId="{0E7DE41D-EE11-4087-8171-F7C182067178}"/>
          </ac:spMkLst>
        </pc:spChg>
        <pc:spChg chg="mod">
          <ac:chgData name="bitzu bitzu" userId="062d7c18907cfa79" providerId="LiveId" clId="{4EA20F67-AA35-4D2F-B920-5896108A2C19}" dt="2019-12-19T20:50:21.687" v="2232" actId="20577"/>
          <ac:spMkLst>
            <pc:docMk/>
            <pc:sldMk cId="906598605" sldId="261"/>
            <ac:spMk id="3" creationId="{DC2D021D-65C7-4033-84C0-2A01F2DE688C}"/>
          </ac:spMkLst>
        </pc:spChg>
        <pc:picChg chg="add mod">
          <ac:chgData name="bitzu bitzu" userId="062d7c18907cfa79" providerId="LiveId" clId="{4EA20F67-AA35-4D2F-B920-5896108A2C19}" dt="2019-12-19T20:56:19.817" v="2273" actId="14100"/>
          <ac:picMkLst>
            <pc:docMk/>
            <pc:sldMk cId="906598605" sldId="261"/>
            <ac:picMk id="5" creationId="{111AA635-9CD7-4226-95DF-C43ED1148638}"/>
          </ac:picMkLst>
        </pc:picChg>
        <pc:picChg chg="add del mod">
          <ac:chgData name="bitzu bitzu" userId="062d7c18907cfa79" providerId="LiveId" clId="{4EA20F67-AA35-4D2F-B920-5896108A2C19}" dt="2019-12-09T10:34:03.529" v="218" actId="931"/>
          <ac:picMkLst>
            <pc:docMk/>
            <pc:sldMk cId="906598605" sldId="261"/>
            <ac:picMk id="7" creationId="{964BFA93-3030-49F1-AA39-ABA3EA22DA26}"/>
          </ac:picMkLst>
        </pc:picChg>
        <pc:picChg chg="add del mod">
          <ac:chgData name="bitzu bitzu" userId="062d7c18907cfa79" providerId="LiveId" clId="{4EA20F67-AA35-4D2F-B920-5896108A2C19}" dt="2019-12-10T16:16:12.325" v="641"/>
          <ac:picMkLst>
            <pc:docMk/>
            <pc:sldMk cId="906598605" sldId="261"/>
            <ac:picMk id="9" creationId="{576243A8-9B2E-4AC5-977D-2EE2177A2384}"/>
          </ac:picMkLst>
        </pc:picChg>
      </pc:sldChg>
      <pc:sldChg chg="addSp modSp add">
        <pc:chgData name="bitzu bitzu" userId="062d7c18907cfa79" providerId="LiveId" clId="{4EA20F67-AA35-4D2F-B920-5896108A2C19}" dt="2019-12-17T21:10:15.511" v="1949" actId="14100"/>
        <pc:sldMkLst>
          <pc:docMk/>
          <pc:sldMk cId="359652630" sldId="262"/>
        </pc:sldMkLst>
        <pc:spChg chg="mod">
          <ac:chgData name="bitzu bitzu" userId="062d7c18907cfa79" providerId="LiveId" clId="{4EA20F67-AA35-4D2F-B920-5896108A2C19}" dt="2019-12-17T20:39:28.763" v="1584" actId="2711"/>
          <ac:spMkLst>
            <pc:docMk/>
            <pc:sldMk cId="359652630" sldId="262"/>
            <ac:spMk id="2" creationId="{C57BA7F7-4271-41C0-8742-07F5E5610A60}"/>
          </ac:spMkLst>
        </pc:spChg>
        <pc:spChg chg="mod">
          <ac:chgData name="bitzu bitzu" userId="062d7c18907cfa79" providerId="LiveId" clId="{4EA20F67-AA35-4D2F-B920-5896108A2C19}" dt="2019-12-17T21:10:08.121" v="1948" actId="113"/>
          <ac:spMkLst>
            <pc:docMk/>
            <pc:sldMk cId="359652630" sldId="262"/>
            <ac:spMk id="3" creationId="{2C37A73F-1D8D-4AFF-A398-1EB217C7B190}"/>
          </ac:spMkLst>
        </pc:spChg>
        <pc:picChg chg="add mod">
          <ac:chgData name="bitzu bitzu" userId="062d7c18907cfa79" providerId="LiveId" clId="{4EA20F67-AA35-4D2F-B920-5896108A2C19}" dt="2019-12-17T21:10:15.511" v="1949" actId="14100"/>
          <ac:picMkLst>
            <pc:docMk/>
            <pc:sldMk cId="359652630" sldId="262"/>
            <ac:picMk id="5" creationId="{A4A5B9CE-B340-4BF7-A049-FA6020AD0663}"/>
          </ac:picMkLst>
        </pc:picChg>
      </pc:sldChg>
      <pc:sldChg chg="delSp modSp add del">
        <pc:chgData name="bitzu bitzu" userId="062d7c18907cfa79" providerId="LiveId" clId="{4EA20F67-AA35-4D2F-B920-5896108A2C19}" dt="2019-12-09T19:04:34.020" v="366" actId="2696"/>
        <pc:sldMkLst>
          <pc:docMk/>
          <pc:sldMk cId="1032375584" sldId="263"/>
        </pc:sldMkLst>
        <pc:spChg chg="del mod">
          <ac:chgData name="bitzu bitzu" userId="062d7c18907cfa79" providerId="LiveId" clId="{4EA20F67-AA35-4D2F-B920-5896108A2C19}" dt="2019-12-09T11:03:55.738" v="338"/>
          <ac:spMkLst>
            <pc:docMk/>
            <pc:sldMk cId="1032375584" sldId="263"/>
            <ac:spMk id="2" creationId="{024E54C7-BA33-4EDF-B2BE-3444E9392665}"/>
          </ac:spMkLst>
        </pc:spChg>
        <pc:spChg chg="del mod">
          <ac:chgData name="bitzu bitzu" userId="062d7c18907cfa79" providerId="LiveId" clId="{4EA20F67-AA35-4D2F-B920-5896108A2C19}" dt="2019-12-09T11:03:49.457" v="336"/>
          <ac:spMkLst>
            <pc:docMk/>
            <pc:sldMk cId="1032375584" sldId="263"/>
            <ac:spMk id="3" creationId="{36AFFBCC-E9F6-47E1-8603-1684D8E97FE3}"/>
          </ac:spMkLst>
        </pc:spChg>
      </pc:sldChg>
      <pc:sldChg chg="addSp modSp add">
        <pc:chgData name="bitzu bitzu" userId="062d7c18907cfa79" providerId="LiveId" clId="{4EA20F67-AA35-4D2F-B920-5896108A2C19}" dt="2019-12-17T20:40:07.780" v="1592" actId="14100"/>
        <pc:sldMkLst>
          <pc:docMk/>
          <pc:sldMk cId="3409412891" sldId="263"/>
        </pc:sldMkLst>
        <pc:spChg chg="mod">
          <ac:chgData name="bitzu bitzu" userId="062d7c18907cfa79" providerId="LiveId" clId="{4EA20F67-AA35-4D2F-B920-5896108A2C19}" dt="2019-12-17T20:39:59.128" v="1590" actId="2711"/>
          <ac:spMkLst>
            <pc:docMk/>
            <pc:sldMk cId="3409412891" sldId="263"/>
            <ac:spMk id="2" creationId="{F64C3761-EB14-40D9-8427-0CB32CDD01BB}"/>
          </ac:spMkLst>
        </pc:spChg>
        <pc:spChg chg="mod">
          <ac:chgData name="bitzu bitzu" userId="062d7c18907cfa79" providerId="LiveId" clId="{4EA20F67-AA35-4D2F-B920-5896108A2C19}" dt="2019-12-17T20:40:03.653" v="1591" actId="113"/>
          <ac:spMkLst>
            <pc:docMk/>
            <pc:sldMk cId="3409412891" sldId="263"/>
            <ac:spMk id="3" creationId="{08527C04-4AC3-43EA-9B8E-15AA94224FD0}"/>
          </ac:spMkLst>
        </pc:spChg>
        <pc:picChg chg="add mod">
          <ac:chgData name="bitzu bitzu" userId="062d7c18907cfa79" providerId="LiveId" clId="{4EA20F67-AA35-4D2F-B920-5896108A2C19}" dt="2019-12-17T20:40:07.780" v="1592" actId="14100"/>
          <ac:picMkLst>
            <pc:docMk/>
            <pc:sldMk cId="3409412891" sldId="263"/>
            <ac:picMk id="5" creationId="{C308FDEF-2B8F-476B-93A1-5689D98CAF11}"/>
          </ac:picMkLst>
        </pc:picChg>
      </pc:sldChg>
      <pc:sldChg chg="addSp delSp modSp add del">
        <pc:chgData name="bitzu bitzu" userId="062d7c18907cfa79" providerId="LiveId" clId="{4EA20F67-AA35-4D2F-B920-5896108A2C19}" dt="2019-12-17T14:05:03.974" v="1002" actId="47"/>
        <pc:sldMkLst>
          <pc:docMk/>
          <pc:sldMk cId="109215230" sldId="264"/>
        </pc:sldMkLst>
        <pc:spChg chg="del">
          <ac:chgData name="bitzu bitzu" userId="062d7c18907cfa79" providerId="LiveId" clId="{4EA20F67-AA35-4D2F-B920-5896108A2C19}" dt="2019-12-09T22:52:29.188" v="473"/>
          <ac:spMkLst>
            <pc:docMk/>
            <pc:sldMk cId="109215230" sldId="264"/>
            <ac:spMk id="2" creationId="{72E3C422-6560-4E4E-A3F3-AB9E59348C5B}"/>
          </ac:spMkLst>
        </pc:spChg>
        <pc:spChg chg="del">
          <ac:chgData name="bitzu bitzu" userId="062d7c18907cfa79" providerId="LiveId" clId="{4EA20F67-AA35-4D2F-B920-5896108A2C19}" dt="2019-12-09T22:51:14.702" v="471" actId="931"/>
          <ac:spMkLst>
            <pc:docMk/>
            <pc:sldMk cId="109215230" sldId="264"/>
            <ac:spMk id="3" creationId="{8F8B0DE6-C71C-49A5-8DBD-A6BD60B5D05F}"/>
          </ac:spMkLst>
        </pc:spChg>
        <pc:spChg chg="add del mod">
          <ac:chgData name="bitzu bitzu" userId="062d7c18907cfa79" providerId="LiveId" clId="{4EA20F67-AA35-4D2F-B920-5896108A2C19}" dt="2019-12-09T22:52:36.711" v="474"/>
          <ac:spMkLst>
            <pc:docMk/>
            <pc:sldMk cId="109215230" sldId="264"/>
            <ac:spMk id="6" creationId="{2ED1C7BC-B3B0-4832-8C5A-B70B3A16DF67}"/>
          </ac:spMkLst>
        </pc:spChg>
        <pc:picChg chg="add del mod">
          <ac:chgData name="bitzu bitzu" userId="062d7c18907cfa79" providerId="LiveId" clId="{4EA20F67-AA35-4D2F-B920-5896108A2C19}" dt="2019-12-09T22:51:23.424" v="472"/>
          <ac:picMkLst>
            <pc:docMk/>
            <pc:sldMk cId="109215230" sldId="264"/>
            <ac:picMk id="5" creationId="{09450D8F-CED9-4E2D-8E7C-75D857016BA7}"/>
          </ac:picMkLst>
        </pc:picChg>
      </pc:sldChg>
      <pc:sldChg chg="addSp modSp add del ord">
        <pc:chgData name="bitzu bitzu" userId="062d7c18907cfa79" providerId="LiveId" clId="{4EA20F67-AA35-4D2F-B920-5896108A2C19}" dt="2019-12-09T19:04:34.117" v="367" actId="2696"/>
        <pc:sldMkLst>
          <pc:docMk/>
          <pc:sldMk cId="1447056994" sldId="264"/>
        </pc:sldMkLst>
        <pc:picChg chg="add mod">
          <ac:chgData name="bitzu bitzu" userId="062d7c18907cfa79" providerId="LiveId" clId="{4EA20F67-AA35-4D2F-B920-5896108A2C19}" dt="2019-12-09T11:05:07.849" v="346" actId="14100"/>
          <ac:picMkLst>
            <pc:docMk/>
            <pc:sldMk cId="1447056994" sldId="264"/>
            <ac:picMk id="3" creationId="{FA2C5D03-B1FB-4A60-BC52-0237716F043E}"/>
          </ac:picMkLst>
        </pc:picChg>
      </pc:sldChg>
      <pc:sldChg chg="addSp delSp modSp add ord">
        <pc:chgData name="bitzu bitzu" userId="062d7c18907cfa79" providerId="LiveId" clId="{4EA20F67-AA35-4D2F-B920-5896108A2C19}" dt="2019-12-10T19:09:13.131" v="877" actId="14100"/>
        <pc:sldMkLst>
          <pc:docMk/>
          <pc:sldMk cId="4030976162" sldId="265"/>
        </pc:sldMkLst>
        <pc:spChg chg="del">
          <ac:chgData name="bitzu bitzu" userId="062d7c18907cfa79" providerId="LiveId" clId="{4EA20F67-AA35-4D2F-B920-5896108A2C19}" dt="2019-12-10T19:02:47.198" v="862"/>
          <ac:spMkLst>
            <pc:docMk/>
            <pc:sldMk cId="4030976162" sldId="265"/>
            <ac:spMk id="3" creationId="{15D4E569-8390-407B-AD72-DF5415FD7E59}"/>
          </ac:spMkLst>
        </pc:spChg>
        <pc:spChg chg="mod">
          <ac:chgData name="bitzu bitzu" userId="062d7c18907cfa79" providerId="LiveId" clId="{4EA20F67-AA35-4D2F-B920-5896108A2C19}" dt="2019-12-10T18:55:06.734" v="818" actId="113"/>
          <ac:spMkLst>
            <pc:docMk/>
            <pc:sldMk cId="4030976162" sldId="265"/>
            <ac:spMk id="12" creationId="{C3D565F6-A47A-43B5-958C-67823C4AC94E}"/>
          </ac:spMkLst>
        </pc:spChg>
        <pc:spChg chg="mod">
          <ac:chgData name="bitzu bitzu" userId="062d7c18907cfa79" providerId="LiveId" clId="{4EA20F67-AA35-4D2F-B920-5896108A2C19}" dt="2019-12-10T18:59:29.528" v="844" actId="255"/>
          <ac:spMkLst>
            <pc:docMk/>
            <pc:sldMk cId="4030976162" sldId="265"/>
            <ac:spMk id="14" creationId="{1021842B-8C8C-4D23-B41A-5C7869D7C581}"/>
          </ac:spMkLst>
        </pc:spChg>
        <pc:spChg chg="mod">
          <ac:chgData name="bitzu bitzu" userId="062d7c18907cfa79" providerId="LiveId" clId="{4EA20F67-AA35-4D2F-B920-5896108A2C19}" dt="2019-12-10T18:59:38.969" v="846" actId="255"/>
          <ac:spMkLst>
            <pc:docMk/>
            <pc:sldMk cId="4030976162" sldId="265"/>
            <ac:spMk id="15" creationId="{01F3E9D4-9EB9-4B44-AD9D-F841C7BE97B4}"/>
          </ac:spMkLst>
        </pc:spChg>
        <pc:spChg chg="mod">
          <ac:chgData name="bitzu bitzu" userId="062d7c18907cfa79" providerId="LiveId" clId="{4EA20F67-AA35-4D2F-B920-5896108A2C19}" dt="2019-12-10T18:59:45.526" v="848" actId="113"/>
          <ac:spMkLst>
            <pc:docMk/>
            <pc:sldMk cId="4030976162" sldId="265"/>
            <ac:spMk id="16" creationId="{056B13A7-6F67-49B7-8C0D-94DA908DB63E}"/>
          </ac:spMkLst>
        </pc:spChg>
        <pc:spChg chg="mod">
          <ac:chgData name="bitzu bitzu" userId="062d7c18907cfa79" providerId="LiveId" clId="{4EA20F67-AA35-4D2F-B920-5896108A2C19}" dt="2019-12-10T18:59:54.104" v="850" actId="255"/>
          <ac:spMkLst>
            <pc:docMk/>
            <pc:sldMk cId="4030976162" sldId="265"/>
            <ac:spMk id="18" creationId="{B3A72E9F-53DD-4658-8BEF-8FBE9C327305}"/>
          </ac:spMkLst>
        </pc:spChg>
        <pc:spChg chg="mod">
          <ac:chgData name="bitzu bitzu" userId="062d7c18907cfa79" providerId="LiveId" clId="{4EA20F67-AA35-4D2F-B920-5896108A2C19}" dt="2019-12-10T19:08:37.565" v="876" actId="14100"/>
          <ac:spMkLst>
            <pc:docMk/>
            <pc:sldMk cId="4030976162" sldId="265"/>
            <ac:spMk id="21" creationId="{F25E4FB8-829F-4C8E-95E1-8667711E05CF}"/>
          </ac:spMkLst>
        </pc:spChg>
        <pc:spChg chg="mod">
          <ac:chgData name="bitzu bitzu" userId="062d7c18907cfa79" providerId="LiveId" clId="{4EA20F67-AA35-4D2F-B920-5896108A2C19}" dt="2019-12-10T19:08:23.423" v="875" actId="14100"/>
          <ac:spMkLst>
            <pc:docMk/>
            <pc:sldMk cId="4030976162" sldId="265"/>
            <ac:spMk id="22" creationId="{206B31A6-42CD-413F-8248-664ED8D841E2}"/>
          </ac:spMkLst>
        </pc:spChg>
        <pc:spChg chg="mod">
          <ac:chgData name="bitzu bitzu" userId="062d7c18907cfa79" providerId="LiveId" clId="{4EA20F67-AA35-4D2F-B920-5896108A2C19}" dt="2019-12-10T19:07:10.941" v="872" actId="120"/>
          <ac:spMkLst>
            <pc:docMk/>
            <pc:sldMk cId="4030976162" sldId="265"/>
            <ac:spMk id="23" creationId="{215ACA55-656E-41C6-8A79-2D2CA08183DE}"/>
          </ac:spMkLst>
        </pc:spChg>
        <pc:spChg chg="mod">
          <ac:chgData name="bitzu bitzu" userId="062d7c18907cfa79" providerId="LiveId" clId="{4EA20F67-AA35-4D2F-B920-5896108A2C19}" dt="2019-12-10T18:54:49.370" v="816" actId="113"/>
          <ac:spMkLst>
            <pc:docMk/>
            <pc:sldMk cId="4030976162" sldId="265"/>
            <ac:spMk id="25" creationId="{BD318284-1F66-437F-8850-6F42865505F8}"/>
          </ac:spMkLst>
        </pc:spChg>
        <pc:spChg chg="mod">
          <ac:chgData name="bitzu bitzu" userId="062d7c18907cfa79" providerId="LiveId" clId="{4EA20F67-AA35-4D2F-B920-5896108A2C19}" dt="2019-12-10T18:56:12.080" v="823" actId="113"/>
          <ac:spMkLst>
            <pc:docMk/>
            <pc:sldMk cId="4030976162" sldId="265"/>
            <ac:spMk id="28" creationId="{3D9B5AC1-ED6F-48EB-B7F8-23A2636F451A}"/>
          </ac:spMkLst>
        </pc:spChg>
        <pc:spChg chg="del">
          <ac:chgData name="bitzu bitzu" userId="062d7c18907cfa79" providerId="LiveId" clId="{4EA20F67-AA35-4D2F-B920-5896108A2C19}" dt="2019-12-10T19:03:12.394" v="863"/>
          <ac:spMkLst>
            <pc:docMk/>
            <pc:sldMk cId="4030976162" sldId="265"/>
            <ac:spMk id="29" creationId="{1E40C52D-5004-4183-B84B-A5E7AC305F5B}"/>
          </ac:spMkLst>
        </pc:spChg>
        <pc:spChg chg="mod">
          <ac:chgData name="bitzu bitzu" userId="062d7c18907cfa79" providerId="LiveId" clId="{4EA20F67-AA35-4D2F-B920-5896108A2C19}" dt="2019-12-10T18:59:08.556" v="840" actId="14100"/>
          <ac:spMkLst>
            <pc:docMk/>
            <pc:sldMk cId="4030976162" sldId="265"/>
            <ac:spMk id="31" creationId="{334F7A5E-A82E-4EAC-9BF3-FD05C66CDEFC}"/>
          </ac:spMkLst>
        </pc:spChg>
        <pc:spChg chg="mod">
          <ac:chgData name="bitzu bitzu" userId="062d7c18907cfa79" providerId="LiveId" clId="{4EA20F67-AA35-4D2F-B920-5896108A2C19}" dt="2019-12-10T18:59:20.264" v="842" actId="14100"/>
          <ac:spMkLst>
            <pc:docMk/>
            <pc:sldMk cId="4030976162" sldId="265"/>
            <ac:spMk id="32" creationId="{A1EE030A-770D-4237-AA7B-0037D7482F77}"/>
          </ac:spMkLst>
        </pc:spChg>
        <pc:spChg chg="mod">
          <ac:chgData name="bitzu bitzu" userId="062d7c18907cfa79" providerId="LiveId" clId="{4EA20F67-AA35-4D2F-B920-5896108A2C19}" dt="2019-12-10T18:59:14.178" v="841" actId="14100"/>
          <ac:spMkLst>
            <pc:docMk/>
            <pc:sldMk cId="4030976162" sldId="265"/>
            <ac:spMk id="34" creationId="{1D6274BF-E870-421C-9DDD-6AE7439B6A8B}"/>
          </ac:spMkLst>
        </pc:spChg>
        <pc:spChg chg="mod">
          <ac:chgData name="bitzu bitzu" userId="062d7c18907cfa79" providerId="LiveId" clId="{4EA20F67-AA35-4D2F-B920-5896108A2C19}" dt="2019-12-10T18:58:59.878" v="839" actId="14100"/>
          <ac:spMkLst>
            <pc:docMk/>
            <pc:sldMk cId="4030976162" sldId="265"/>
            <ac:spMk id="44" creationId="{6D161DA0-2B1C-49B7-BA99-4E415952F18F}"/>
          </ac:spMkLst>
        </pc:spChg>
        <pc:picChg chg="add mod">
          <ac:chgData name="bitzu bitzu" userId="062d7c18907cfa79" providerId="LiveId" clId="{4EA20F67-AA35-4D2F-B920-5896108A2C19}" dt="2019-12-10T19:09:13.131" v="877" actId="14100"/>
          <ac:picMkLst>
            <pc:docMk/>
            <pc:sldMk cId="4030976162" sldId="265"/>
            <ac:picMk id="7" creationId="{7D915DE4-7E3F-4102-A5D1-2273D0362C17}"/>
          </ac:picMkLst>
        </pc:picChg>
      </pc:sldChg>
      <pc:sldChg chg="addSp modSp add ord">
        <pc:chgData name="bitzu bitzu" userId="062d7c18907cfa79" providerId="LiveId" clId="{4EA20F67-AA35-4D2F-B920-5896108A2C19}" dt="2019-12-10T19:12:16.177" v="916" actId="14100"/>
        <pc:sldMkLst>
          <pc:docMk/>
          <pc:sldMk cId="1447056994" sldId="266"/>
        </pc:sldMkLst>
        <pc:spChg chg="mod">
          <ac:chgData name="bitzu bitzu" userId="062d7c18907cfa79" providerId="LiveId" clId="{4EA20F67-AA35-4D2F-B920-5896108A2C19}" dt="2019-12-10T19:11:47.682" v="913" actId="20577"/>
          <ac:spMkLst>
            <pc:docMk/>
            <pc:sldMk cId="1447056994" sldId="266"/>
            <ac:spMk id="7" creationId="{CA1CD22A-0E47-4B8F-863D-3213D40E3761}"/>
          </ac:spMkLst>
        </pc:spChg>
        <pc:picChg chg="add mod">
          <ac:chgData name="bitzu bitzu" userId="062d7c18907cfa79" providerId="LiveId" clId="{4EA20F67-AA35-4D2F-B920-5896108A2C19}" dt="2019-12-10T19:12:16.177" v="916" actId="14100"/>
          <ac:picMkLst>
            <pc:docMk/>
            <pc:sldMk cId="1447056994" sldId="266"/>
            <ac:picMk id="3" creationId="{FADA4C9F-652B-4387-ACB0-F1CB4535229E}"/>
          </ac:picMkLst>
        </pc:picChg>
      </pc:sldChg>
      <pc:sldChg chg="modSp add del">
        <pc:chgData name="bitzu bitzu" userId="062d7c18907cfa79" providerId="LiveId" clId="{4EA20F67-AA35-4D2F-B920-5896108A2C19}" dt="2019-12-17T14:04:51.573" v="1001" actId="47"/>
        <pc:sldMkLst>
          <pc:docMk/>
          <pc:sldMk cId="1607188017" sldId="267"/>
        </pc:sldMkLst>
        <pc:spChg chg="mod">
          <ac:chgData name="bitzu bitzu" userId="062d7c18907cfa79" providerId="LiveId" clId="{4EA20F67-AA35-4D2F-B920-5896108A2C19}" dt="2019-12-17T14:04:13.741" v="998" actId="6549"/>
          <ac:spMkLst>
            <pc:docMk/>
            <pc:sldMk cId="1607188017" sldId="267"/>
            <ac:spMk id="2" creationId="{76B357A4-45F1-4FDD-BAE7-3A0913DD9BEC}"/>
          </ac:spMkLst>
        </pc:spChg>
      </pc:sldChg>
      <pc:sldChg chg="modSp add ord">
        <pc:chgData name="bitzu bitzu" userId="062d7c18907cfa79" providerId="LiveId" clId="{4EA20F67-AA35-4D2F-B920-5896108A2C19}" dt="2019-12-17T14:16:20.746" v="1126" actId="14100"/>
        <pc:sldMkLst>
          <pc:docMk/>
          <pc:sldMk cId="0" sldId="268"/>
        </pc:sldMkLst>
        <pc:spChg chg="mod">
          <ac:chgData name="bitzu bitzu" userId="062d7c18907cfa79" providerId="LiveId" clId="{4EA20F67-AA35-4D2F-B920-5896108A2C19}" dt="2019-12-17T14:05:57.441" v="1033" actId="27636"/>
          <ac:spMkLst>
            <pc:docMk/>
            <pc:sldMk cId="0" sldId="268"/>
            <ac:spMk id="2" creationId="{9A6BA1B8-12FE-4A24-8415-07064019A76B}"/>
          </ac:spMkLst>
        </pc:spChg>
        <pc:spChg chg="mod">
          <ac:chgData name="bitzu bitzu" userId="062d7c18907cfa79" providerId="LiveId" clId="{4EA20F67-AA35-4D2F-B920-5896108A2C19}" dt="2019-12-17T14:16:15.745" v="1125" actId="14100"/>
          <ac:spMkLst>
            <pc:docMk/>
            <pc:sldMk cId="0" sldId="268"/>
            <ac:spMk id="3" creationId="{42E1F579-D9D5-405E-A828-D1D0E8FBA01A}"/>
          </ac:spMkLst>
        </pc:spChg>
        <pc:picChg chg="mod">
          <ac:chgData name="bitzu bitzu" userId="062d7c18907cfa79" providerId="LiveId" clId="{4EA20F67-AA35-4D2F-B920-5896108A2C19}" dt="2019-12-17T14:16:20.746" v="1126" actId="14100"/>
          <ac:picMkLst>
            <pc:docMk/>
            <pc:sldMk cId="0" sldId="268"/>
            <ac:picMk id="4" creationId="{1CEAC672-4E55-4006-81CC-FA3931CB2444}"/>
          </ac:picMkLst>
        </pc:picChg>
      </pc:sldChg>
      <pc:sldChg chg="modSp add">
        <pc:chgData name="bitzu bitzu" userId="062d7c18907cfa79" providerId="LiveId" clId="{4EA20F67-AA35-4D2F-B920-5896108A2C19}" dt="2019-12-17T14:16:44.272" v="1129" actId="14100"/>
        <pc:sldMkLst>
          <pc:docMk/>
          <pc:sldMk cId="0" sldId="269"/>
        </pc:sldMkLst>
        <pc:spChg chg="mod">
          <ac:chgData name="bitzu bitzu" userId="062d7c18907cfa79" providerId="LiveId" clId="{4EA20F67-AA35-4D2F-B920-5896108A2C19}" dt="2019-12-17T14:16:39.312" v="1128" actId="113"/>
          <ac:spMkLst>
            <pc:docMk/>
            <pc:sldMk cId="0" sldId="269"/>
            <ac:spMk id="3" creationId="{6F0A0891-0573-4CDB-B3C4-4661D124C04A}"/>
          </ac:spMkLst>
        </pc:spChg>
        <pc:picChg chg="mod">
          <ac:chgData name="bitzu bitzu" userId="062d7c18907cfa79" providerId="LiveId" clId="{4EA20F67-AA35-4D2F-B920-5896108A2C19}" dt="2019-12-17T14:16:44.272" v="1129" actId="14100"/>
          <ac:picMkLst>
            <pc:docMk/>
            <pc:sldMk cId="0" sldId="269"/>
            <ac:picMk id="6" creationId="{2F175E17-63AB-45AE-BE7F-2FAB663EE2F9}"/>
          </ac:picMkLst>
        </pc:picChg>
      </pc:sldChg>
      <pc:sldChg chg="addSp modSp add">
        <pc:chgData name="bitzu bitzu" userId="062d7c18907cfa79" providerId="LiveId" clId="{4EA20F67-AA35-4D2F-B920-5896108A2C19}" dt="2019-12-17T20:37:51.887" v="1567" actId="14100"/>
        <pc:sldMkLst>
          <pc:docMk/>
          <pc:sldMk cId="3925666725" sldId="270"/>
        </pc:sldMkLst>
        <pc:spChg chg="mod">
          <ac:chgData name="bitzu bitzu" userId="062d7c18907cfa79" providerId="LiveId" clId="{4EA20F67-AA35-4D2F-B920-5896108A2C19}" dt="2019-12-17T20:31:12.796" v="1416" actId="313"/>
          <ac:spMkLst>
            <pc:docMk/>
            <pc:sldMk cId="3925666725" sldId="270"/>
            <ac:spMk id="2" creationId="{7AE67BC4-040B-4671-9FE6-774F80E7DE97}"/>
          </ac:spMkLst>
        </pc:spChg>
        <pc:spChg chg="mod">
          <ac:chgData name="bitzu bitzu" userId="062d7c18907cfa79" providerId="LiveId" clId="{4EA20F67-AA35-4D2F-B920-5896108A2C19}" dt="2019-12-17T20:37:42.342" v="1566" actId="20577"/>
          <ac:spMkLst>
            <pc:docMk/>
            <pc:sldMk cId="3925666725" sldId="270"/>
            <ac:spMk id="3" creationId="{5CB6E248-E0F1-414E-AB72-60E855F4ED54}"/>
          </ac:spMkLst>
        </pc:spChg>
        <pc:picChg chg="add mod">
          <ac:chgData name="bitzu bitzu" userId="062d7c18907cfa79" providerId="LiveId" clId="{4EA20F67-AA35-4D2F-B920-5896108A2C19}" dt="2019-12-17T20:37:51.887" v="1567" actId="14100"/>
          <ac:picMkLst>
            <pc:docMk/>
            <pc:sldMk cId="3925666725" sldId="270"/>
            <ac:picMk id="5" creationId="{4F52D50E-A38A-48D1-B508-A0AEF1CEDFE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DFCF9A-6649-4729-A648-798901BD5B87}" type="datetimeFigureOut">
              <a:rPr lang="en-US" smtClean="0"/>
              <a:t>12/19/2019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072853-FC01-45CE-87F9-FA293129E394}" type="slidenum">
              <a:rPr lang="en-US" smtClean="0"/>
              <a:t>‹#›</a:t>
            </a:fld>
            <a:endParaRPr lang="en-US"/>
          </a:p>
        </p:txBody>
      </p:sp>
    </p:spTree>
    <p:extLst>
      <p:ext uri="{BB962C8B-B14F-4D97-AF65-F5344CB8AC3E}">
        <p14:creationId xmlns:p14="http://schemas.microsoft.com/office/powerpoint/2010/main" val="17550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A072853-FC01-45CE-87F9-FA293129E394}" type="slidenum">
              <a:rPr lang="en-US" smtClean="0"/>
              <a:t>1</a:t>
            </a:fld>
            <a:endParaRPr lang="en-US"/>
          </a:p>
        </p:txBody>
      </p:sp>
    </p:spTree>
    <p:extLst>
      <p:ext uri="{BB962C8B-B14F-4D97-AF65-F5344CB8AC3E}">
        <p14:creationId xmlns:p14="http://schemas.microsoft.com/office/powerpoint/2010/main" val="3715528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D88F4-5B00-4F3A-A907-F0B7886106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67B25FA-CFE9-4E73-BDE9-A841C2DB10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94B13FE-701B-454B-84F2-85954354DDB5}"/>
              </a:ext>
            </a:extLst>
          </p:cNvPr>
          <p:cNvSpPr>
            <a:spLocks noGrp="1"/>
          </p:cNvSpPr>
          <p:nvPr>
            <p:ph type="dt" sz="half" idx="10"/>
          </p:nvPr>
        </p:nvSpPr>
        <p:spPr/>
        <p:txBody>
          <a:bodyPr/>
          <a:lstStyle/>
          <a:p>
            <a:fld id="{36F82047-FA04-4724-A453-1A47CC6E4FFD}" type="datetimeFigureOut">
              <a:rPr lang="en-US" smtClean="0"/>
              <a:t>12/19/2019</a:t>
            </a:fld>
            <a:endParaRPr lang="en-US"/>
          </a:p>
        </p:txBody>
      </p:sp>
      <p:sp>
        <p:nvSpPr>
          <p:cNvPr id="5" name="Footer Placeholder 4">
            <a:extLst>
              <a:ext uri="{FF2B5EF4-FFF2-40B4-BE49-F238E27FC236}">
                <a16:creationId xmlns:a16="http://schemas.microsoft.com/office/drawing/2014/main" id="{FF623E26-E2FB-4E63-BED6-8FF0958534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366E09-81DA-48E3-B3C5-FD7EF2239DC7}"/>
              </a:ext>
            </a:extLst>
          </p:cNvPr>
          <p:cNvSpPr>
            <a:spLocks noGrp="1"/>
          </p:cNvSpPr>
          <p:nvPr>
            <p:ph type="sldNum" sz="quarter" idx="12"/>
          </p:nvPr>
        </p:nvSpPr>
        <p:spPr/>
        <p:txBody>
          <a:bodyPr/>
          <a:lstStyle/>
          <a:p>
            <a:fld id="{E75DE575-ED45-4268-B2EC-E71A9BFDFF11}" type="slidenum">
              <a:rPr lang="en-US" smtClean="0"/>
              <a:t>‹#›</a:t>
            </a:fld>
            <a:endParaRPr lang="en-US"/>
          </a:p>
        </p:txBody>
      </p:sp>
    </p:spTree>
    <p:extLst>
      <p:ext uri="{BB962C8B-B14F-4D97-AF65-F5344CB8AC3E}">
        <p14:creationId xmlns:p14="http://schemas.microsoft.com/office/powerpoint/2010/main" val="1166692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B5679-9D96-40E9-9180-30534CA1EB1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338BA2-CF30-45F2-BE38-7CCD2C366B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534EF7-CD7B-4006-849C-BE1E68274A73}"/>
              </a:ext>
            </a:extLst>
          </p:cNvPr>
          <p:cNvSpPr>
            <a:spLocks noGrp="1"/>
          </p:cNvSpPr>
          <p:nvPr>
            <p:ph type="dt" sz="half" idx="10"/>
          </p:nvPr>
        </p:nvSpPr>
        <p:spPr/>
        <p:txBody>
          <a:bodyPr/>
          <a:lstStyle/>
          <a:p>
            <a:fld id="{36F82047-FA04-4724-A453-1A47CC6E4FFD}" type="datetimeFigureOut">
              <a:rPr lang="en-US" smtClean="0"/>
              <a:t>12/19/2019</a:t>
            </a:fld>
            <a:endParaRPr lang="en-US"/>
          </a:p>
        </p:txBody>
      </p:sp>
      <p:sp>
        <p:nvSpPr>
          <p:cNvPr id="5" name="Footer Placeholder 4">
            <a:extLst>
              <a:ext uri="{FF2B5EF4-FFF2-40B4-BE49-F238E27FC236}">
                <a16:creationId xmlns:a16="http://schemas.microsoft.com/office/drawing/2014/main" id="{FB9AF3EB-3545-4CB8-A012-D8031B2546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6C5A83-F587-458D-BEC3-B0E68DC33A7F}"/>
              </a:ext>
            </a:extLst>
          </p:cNvPr>
          <p:cNvSpPr>
            <a:spLocks noGrp="1"/>
          </p:cNvSpPr>
          <p:nvPr>
            <p:ph type="sldNum" sz="quarter" idx="12"/>
          </p:nvPr>
        </p:nvSpPr>
        <p:spPr/>
        <p:txBody>
          <a:bodyPr/>
          <a:lstStyle/>
          <a:p>
            <a:fld id="{E75DE575-ED45-4268-B2EC-E71A9BFDFF11}" type="slidenum">
              <a:rPr lang="en-US" smtClean="0"/>
              <a:t>‹#›</a:t>
            </a:fld>
            <a:endParaRPr lang="en-US"/>
          </a:p>
        </p:txBody>
      </p:sp>
    </p:spTree>
    <p:extLst>
      <p:ext uri="{BB962C8B-B14F-4D97-AF65-F5344CB8AC3E}">
        <p14:creationId xmlns:p14="http://schemas.microsoft.com/office/powerpoint/2010/main" val="3895599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B0594-55D4-438B-B980-9E6CF991855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D74A09-4A44-43AF-A353-D189A0A8BF8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7613C0-5E50-4034-9F29-4020E278D4E8}"/>
              </a:ext>
            </a:extLst>
          </p:cNvPr>
          <p:cNvSpPr>
            <a:spLocks noGrp="1"/>
          </p:cNvSpPr>
          <p:nvPr>
            <p:ph type="dt" sz="half" idx="10"/>
          </p:nvPr>
        </p:nvSpPr>
        <p:spPr/>
        <p:txBody>
          <a:bodyPr/>
          <a:lstStyle/>
          <a:p>
            <a:fld id="{36F82047-FA04-4724-A453-1A47CC6E4FFD}" type="datetimeFigureOut">
              <a:rPr lang="en-US" smtClean="0"/>
              <a:t>12/19/2019</a:t>
            </a:fld>
            <a:endParaRPr lang="en-US"/>
          </a:p>
        </p:txBody>
      </p:sp>
      <p:sp>
        <p:nvSpPr>
          <p:cNvPr id="5" name="Footer Placeholder 4">
            <a:extLst>
              <a:ext uri="{FF2B5EF4-FFF2-40B4-BE49-F238E27FC236}">
                <a16:creationId xmlns:a16="http://schemas.microsoft.com/office/drawing/2014/main" id="{3BC79590-9123-45E8-B380-111640CFB2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7FDBE9-20AB-463B-8751-256DCCFDA7B5}"/>
              </a:ext>
            </a:extLst>
          </p:cNvPr>
          <p:cNvSpPr>
            <a:spLocks noGrp="1"/>
          </p:cNvSpPr>
          <p:nvPr>
            <p:ph type="sldNum" sz="quarter" idx="12"/>
          </p:nvPr>
        </p:nvSpPr>
        <p:spPr/>
        <p:txBody>
          <a:bodyPr/>
          <a:lstStyle/>
          <a:p>
            <a:fld id="{E75DE575-ED45-4268-B2EC-E71A9BFDFF11}" type="slidenum">
              <a:rPr lang="en-US" smtClean="0"/>
              <a:t>‹#›</a:t>
            </a:fld>
            <a:endParaRPr lang="en-US"/>
          </a:p>
        </p:txBody>
      </p:sp>
    </p:spTree>
    <p:extLst>
      <p:ext uri="{BB962C8B-B14F-4D97-AF65-F5344CB8AC3E}">
        <p14:creationId xmlns:p14="http://schemas.microsoft.com/office/powerpoint/2010/main" val="1164983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7F943-E0C9-4491-8F4C-C208E56C67E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CBEDD80-D6DA-4FCD-B918-E1F36A7C24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3AE8742-3701-443C-85EF-D86C3E3F151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F2B4BEB-A512-4B95-8879-524082766638}"/>
              </a:ext>
            </a:extLst>
          </p:cNvPr>
          <p:cNvSpPr>
            <a:spLocks noGrp="1"/>
          </p:cNvSpPr>
          <p:nvPr>
            <p:ph type="dt" sz="half" idx="10"/>
          </p:nvPr>
        </p:nvSpPr>
        <p:spPr/>
        <p:txBody>
          <a:bodyPr/>
          <a:lstStyle/>
          <a:p>
            <a:fld id="{36F82047-FA04-4724-A453-1A47CC6E4FFD}" type="datetimeFigureOut">
              <a:rPr lang="en-US" smtClean="0"/>
              <a:t>12/19/2019</a:t>
            </a:fld>
            <a:endParaRPr lang="en-US"/>
          </a:p>
        </p:txBody>
      </p:sp>
      <p:sp>
        <p:nvSpPr>
          <p:cNvPr id="6" name="Footer Placeholder 5">
            <a:extLst>
              <a:ext uri="{FF2B5EF4-FFF2-40B4-BE49-F238E27FC236}">
                <a16:creationId xmlns:a16="http://schemas.microsoft.com/office/drawing/2014/main" id="{EF67C2BF-06CC-4377-A6D3-378790E571F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A7E50B-559B-487D-9B1E-8465925F65A5}"/>
              </a:ext>
            </a:extLst>
          </p:cNvPr>
          <p:cNvSpPr>
            <a:spLocks noGrp="1"/>
          </p:cNvSpPr>
          <p:nvPr>
            <p:ph type="sldNum" sz="quarter" idx="12"/>
          </p:nvPr>
        </p:nvSpPr>
        <p:spPr/>
        <p:txBody>
          <a:bodyPr/>
          <a:lstStyle/>
          <a:p>
            <a:fld id="{E75DE575-ED45-4268-B2EC-E71A9BFDFF11}" type="slidenum">
              <a:rPr lang="en-US" smtClean="0"/>
              <a:t>‹#›</a:t>
            </a:fld>
            <a:endParaRPr lang="en-US"/>
          </a:p>
        </p:txBody>
      </p:sp>
    </p:spTree>
    <p:extLst>
      <p:ext uri="{BB962C8B-B14F-4D97-AF65-F5344CB8AC3E}">
        <p14:creationId xmlns:p14="http://schemas.microsoft.com/office/powerpoint/2010/main" val="11763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9A5F0-1F5E-47C8-AD07-E2B1358CAC3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F82908-3C40-486A-A636-065BC0C9279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D80AB8-AAB1-4076-840B-0FD9049127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037BD1F-E29E-4858-A35B-365FC7BA35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A93D371-AB53-44BD-903E-B80AF64D9B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7B100F8-55BD-4290-BB67-86EAD4CE427B}"/>
              </a:ext>
            </a:extLst>
          </p:cNvPr>
          <p:cNvSpPr>
            <a:spLocks noGrp="1"/>
          </p:cNvSpPr>
          <p:nvPr>
            <p:ph type="dt" sz="half" idx="10"/>
          </p:nvPr>
        </p:nvSpPr>
        <p:spPr/>
        <p:txBody>
          <a:bodyPr/>
          <a:lstStyle/>
          <a:p>
            <a:fld id="{36F82047-FA04-4724-A453-1A47CC6E4FFD}" type="datetimeFigureOut">
              <a:rPr lang="en-US" smtClean="0"/>
              <a:t>12/19/2019</a:t>
            </a:fld>
            <a:endParaRPr lang="en-US"/>
          </a:p>
        </p:txBody>
      </p:sp>
      <p:sp>
        <p:nvSpPr>
          <p:cNvPr id="8" name="Footer Placeholder 7">
            <a:extLst>
              <a:ext uri="{FF2B5EF4-FFF2-40B4-BE49-F238E27FC236}">
                <a16:creationId xmlns:a16="http://schemas.microsoft.com/office/drawing/2014/main" id="{33E96A30-C593-48D6-95B4-4B284CA29FB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DBD613F-1FA9-434A-9E80-3374BB123335}"/>
              </a:ext>
            </a:extLst>
          </p:cNvPr>
          <p:cNvSpPr>
            <a:spLocks noGrp="1"/>
          </p:cNvSpPr>
          <p:nvPr>
            <p:ph type="sldNum" sz="quarter" idx="12"/>
          </p:nvPr>
        </p:nvSpPr>
        <p:spPr/>
        <p:txBody>
          <a:bodyPr/>
          <a:lstStyle/>
          <a:p>
            <a:fld id="{E75DE575-ED45-4268-B2EC-E71A9BFDFF11}" type="slidenum">
              <a:rPr lang="en-US" smtClean="0"/>
              <a:t>‹#›</a:t>
            </a:fld>
            <a:endParaRPr lang="en-US"/>
          </a:p>
        </p:txBody>
      </p:sp>
    </p:spTree>
    <p:extLst>
      <p:ext uri="{BB962C8B-B14F-4D97-AF65-F5344CB8AC3E}">
        <p14:creationId xmlns:p14="http://schemas.microsoft.com/office/powerpoint/2010/main" val="966431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03964-2CD3-414E-B158-4EEA5E739A6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B8FD259-9298-41F8-A044-B287EB805395}"/>
              </a:ext>
            </a:extLst>
          </p:cNvPr>
          <p:cNvSpPr>
            <a:spLocks noGrp="1"/>
          </p:cNvSpPr>
          <p:nvPr>
            <p:ph type="dt" sz="half" idx="10"/>
          </p:nvPr>
        </p:nvSpPr>
        <p:spPr/>
        <p:txBody>
          <a:bodyPr/>
          <a:lstStyle/>
          <a:p>
            <a:fld id="{36F82047-FA04-4724-A453-1A47CC6E4FFD}" type="datetimeFigureOut">
              <a:rPr lang="en-US" smtClean="0"/>
              <a:t>12/19/2019</a:t>
            </a:fld>
            <a:endParaRPr lang="en-US"/>
          </a:p>
        </p:txBody>
      </p:sp>
      <p:sp>
        <p:nvSpPr>
          <p:cNvPr id="4" name="Footer Placeholder 3">
            <a:extLst>
              <a:ext uri="{FF2B5EF4-FFF2-40B4-BE49-F238E27FC236}">
                <a16:creationId xmlns:a16="http://schemas.microsoft.com/office/drawing/2014/main" id="{04FD7E42-9B56-41FB-8BEA-C86AB78505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1630486-F2E7-4A07-9D8D-CCDA5F1879F2}"/>
              </a:ext>
            </a:extLst>
          </p:cNvPr>
          <p:cNvSpPr>
            <a:spLocks noGrp="1"/>
          </p:cNvSpPr>
          <p:nvPr>
            <p:ph type="sldNum" sz="quarter" idx="12"/>
          </p:nvPr>
        </p:nvSpPr>
        <p:spPr/>
        <p:txBody>
          <a:bodyPr/>
          <a:lstStyle/>
          <a:p>
            <a:fld id="{E75DE575-ED45-4268-B2EC-E71A9BFDFF11}" type="slidenum">
              <a:rPr lang="en-US" smtClean="0"/>
              <a:t>‹#›</a:t>
            </a:fld>
            <a:endParaRPr lang="en-US"/>
          </a:p>
        </p:txBody>
      </p:sp>
    </p:spTree>
    <p:extLst>
      <p:ext uri="{BB962C8B-B14F-4D97-AF65-F5344CB8AC3E}">
        <p14:creationId xmlns:p14="http://schemas.microsoft.com/office/powerpoint/2010/main" val="2564028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74594-E568-4C32-BDE7-D6E091AA1FC8}"/>
              </a:ext>
            </a:extLst>
          </p:cNvPr>
          <p:cNvSpPr>
            <a:spLocks noGrp="1"/>
          </p:cNvSpPr>
          <p:nvPr>
            <p:ph type="dt" sz="half" idx="10"/>
          </p:nvPr>
        </p:nvSpPr>
        <p:spPr/>
        <p:txBody>
          <a:bodyPr/>
          <a:lstStyle/>
          <a:p>
            <a:fld id="{36F82047-FA04-4724-A453-1A47CC6E4FFD}" type="datetimeFigureOut">
              <a:rPr lang="en-US" smtClean="0"/>
              <a:t>12/19/2019</a:t>
            </a:fld>
            <a:endParaRPr lang="en-US"/>
          </a:p>
        </p:txBody>
      </p:sp>
      <p:sp>
        <p:nvSpPr>
          <p:cNvPr id="3" name="Footer Placeholder 2">
            <a:extLst>
              <a:ext uri="{FF2B5EF4-FFF2-40B4-BE49-F238E27FC236}">
                <a16:creationId xmlns:a16="http://schemas.microsoft.com/office/drawing/2014/main" id="{503BCD8B-3984-426B-863D-33A470FD7CA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D52D8A1-AE07-4A72-9D34-BEF8A46B119A}"/>
              </a:ext>
            </a:extLst>
          </p:cNvPr>
          <p:cNvSpPr>
            <a:spLocks noGrp="1"/>
          </p:cNvSpPr>
          <p:nvPr>
            <p:ph type="sldNum" sz="quarter" idx="12"/>
          </p:nvPr>
        </p:nvSpPr>
        <p:spPr/>
        <p:txBody>
          <a:bodyPr/>
          <a:lstStyle/>
          <a:p>
            <a:fld id="{E75DE575-ED45-4268-B2EC-E71A9BFDFF11}" type="slidenum">
              <a:rPr lang="en-US" smtClean="0"/>
              <a:t>‹#›</a:t>
            </a:fld>
            <a:endParaRPr lang="en-US"/>
          </a:p>
        </p:txBody>
      </p:sp>
    </p:spTree>
    <p:extLst>
      <p:ext uri="{BB962C8B-B14F-4D97-AF65-F5344CB8AC3E}">
        <p14:creationId xmlns:p14="http://schemas.microsoft.com/office/powerpoint/2010/main" val="2548391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5D1C2-4CEC-4822-90BD-F4FE5C27A3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96FBCD6-7AF3-47A6-A053-77AE454BF2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C491CD8-A891-4107-825B-C7B35A8641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33D94C-6A10-4C98-9C5D-EE2AF04AC075}"/>
              </a:ext>
            </a:extLst>
          </p:cNvPr>
          <p:cNvSpPr>
            <a:spLocks noGrp="1"/>
          </p:cNvSpPr>
          <p:nvPr>
            <p:ph type="dt" sz="half" idx="10"/>
          </p:nvPr>
        </p:nvSpPr>
        <p:spPr/>
        <p:txBody>
          <a:bodyPr/>
          <a:lstStyle/>
          <a:p>
            <a:fld id="{36F82047-FA04-4724-A453-1A47CC6E4FFD}" type="datetimeFigureOut">
              <a:rPr lang="en-US" smtClean="0"/>
              <a:t>12/19/2019</a:t>
            </a:fld>
            <a:endParaRPr lang="en-US"/>
          </a:p>
        </p:txBody>
      </p:sp>
      <p:sp>
        <p:nvSpPr>
          <p:cNvPr id="6" name="Footer Placeholder 5">
            <a:extLst>
              <a:ext uri="{FF2B5EF4-FFF2-40B4-BE49-F238E27FC236}">
                <a16:creationId xmlns:a16="http://schemas.microsoft.com/office/drawing/2014/main" id="{9FB3FBE7-0323-4E20-849D-D4DE1EF8B69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826EF8-FFBD-46F6-ADC3-2EC2480E8863}"/>
              </a:ext>
            </a:extLst>
          </p:cNvPr>
          <p:cNvSpPr>
            <a:spLocks noGrp="1"/>
          </p:cNvSpPr>
          <p:nvPr>
            <p:ph type="sldNum" sz="quarter" idx="12"/>
          </p:nvPr>
        </p:nvSpPr>
        <p:spPr/>
        <p:txBody>
          <a:bodyPr/>
          <a:lstStyle/>
          <a:p>
            <a:fld id="{E75DE575-ED45-4268-B2EC-E71A9BFDFF11}" type="slidenum">
              <a:rPr lang="en-US" smtClean="0"/>
              <a:t>‹#›</a:t>
            </a:fld>
            <a:endParaRPr lang="en-US"/>
          </a:p>
        </p:txBody>
      </p:sp>
    </p:spTree>
    <p:extLst>
      <p:ext uri="{BB962C8B-B14F-4D97-AF65-F5344CB8AC3E}">
        <p14:creationId xmlns:p14="http://schemas.microsoft.com/office/powerpoint/2010/main" val="296843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351DC-2441-4242-A9BA-9135338B63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95B4995-50E3-4823-9354-4A101F6A4D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D98EF1-3FBE-42B0-A725-16EA460F17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1E39F5-9409-45C7-9A6E-1E03C410BB73}"/>
              </a:ext>
            </a:extLst>
          </p:cNvPr>
          <p:cNvSpPr>
            <a:spLocks noGrp="1"/>
          </p:cNvSpPr>
          <p:nvPr>
            <p:ph type="dt" sz="half" idx="10"/>
          </p:nvPr>
        </p:nvSpPr>
        <p:spPr/>
        <p:txBody>
          <a:bodyPr/>
          <a:lstStyle/>
          <a:p>
            <a:fld id="{36F82047-FA04-4724-A453-1A47CC6E4FFD}" type="datetimeFigureOut">
              <a:rPr lang="en-US" smtClean="0"/>
              <a:t>12/19/2019</a:t>
            </a:fld>
            <a:endParaRPr lang="en-US"/>
          </a:p>
        </p:txBody>
      </p:sp>
      <p:sp>
        <p:nvSpPr>
          <p:cNvPr id="6" name="Footer Placeholder 5">
            <a:extLst>
              <a:ext uri="{FF2B5EF4-FFF2-40B4-BE49-F238E27FC236}">
                <a16:creationId xmlns:a16="http://schemas.microsoft.com/office/drawing/2014/main" id="{1B5DC2A3-BDB0-4AE1-A8E9-AF52EF9529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F2D144-0602-4F4F-890C-98CA99234433}"/>
              </a:ext>
            </a:extLst>
          </p:cNvPr>
          <p:cNvSpPr>
            <a:spLocks noGrp="1"/>
          </p:cNvSpPr>
          <p:nvPr>
            <p:ph type="sldNum" sz="quarter" idx="12"/>
          </p:nvPr>
        </p:nvSpPr>
        <p:spPr/>
        <p:txBody>
          <a:bodyPr/>
          <a:lstStyle/>
          <a:p>
            <a:fld id="{E75DE575-ED45-4268-B2EC-E71A9BFDFF11}" type="slidenum">
              <a:rPr lang="en-US" smtClean="0"/>
              <a:t>‹#›</a:t>
            </a:fld>
            <a:endParaRPr lang="en-US"/>
          </a:p>
        </p:txBody>
      </p:sp>
    </p:spTree>
    <p:extLst>
      <p:ext uri="{BB962C8B-B14F-4D97-AF65-F5344CB8AC3E}">
        <p14:creationId xmlns:p14="http://schemas.microsoft.com/office/powerpoint/2010/main" val="2704508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4FEF9-BC6F-4E3A-8124-7DBB6EA37B4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C1C5D9-2CFB-448B-AC99-FF53E0EBA7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0D2B4D-332D-4224-813A-933968E9C818}"/>
              </a:ext>
            </a:extLst>
          </p:cNvPr>
          <p:cNvSpPr>
            <a:spLocks noGrp="1"/>
          </p:cNvSpPr>
          <p:nvPr>
            <p:ph type="dt" sz="half" idx="10"/>
          </p:nvPr>
        </p:nvSpPr>
        <p:spPr/>
        <p:txBody>
          <a:bodyPr/>
          <a:lstStyle/>
          <a:p>
            <a:fld id="{36F82047-FA04-4724-A453-1A47CC6E4FFD}" type="datetimeFigureOut">
              <a:rPr lang="en-US" smtClean="0"/>
              <a:t>12/19/2019</a:t>
            </a:fld>
            <a:endParaRPr lang="en-US"/>
          </a:p>
        </p:txBody>
      </p:sp>
      <p:sp>
        <p:nvSpPr>
          <p:cNvPr id="5" name="Footer Placeholder 4">
            <a:extLst>
              <a:ext uri="{FF2B5EF4-FFF2-40B4-BE49-F238E27FC236}">
                <a16:creationId xmlns:a16="http://schemas.microsoft.com/office/drawing/2014/main" id="{28F1F9C5-BAA6-484C-B73B-A6E8F16E0E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6DDFA5-77EF-42AE-BAE7-6C2026BE7629}"/>
              </a:ext>
            </a:extLst>
          </p:cNvPr>
          <p:cNvSpPr>
            <a:spLocks noGrp="1"/>
          </p:cNvSpPr>
          <p:nvPr>
            <p:ph type="sldNum" sz="quarter" idx="12"/>
          </p:nvPr>
        </p:nvSpPr>
        <p:spPr/>
        <p:txBody>
          <a:bodyPr/>
          <a:lstStyle/>
          <a:p>
            <a:fld id="{E75DE575-ED45-4268-B2EC-E71A9BFDFF11}" type="slidenum">
              <a:rPr lang="en-US" smtClean="0"/>
              <a:t>‹#›</a:t>
            </a:fld>
            <a:endParaRPr lang="en-US"/>
          </a:p>
        </p:txBody>
      </p:sp>
    </p:spTree>
    <p:extLst>
      <p:ext uri="{BB962C8B-B14F-4D97-AF65-F5344CB8AC3E}">
        <p14:creationId xmlns:p14="http://schemas.microsoft.com/office/powerpoint/2010/main" val="2268775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8B8BA2-C5AE-4A41-BB19-784017C9D28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C0074A-AEF1-4EF5-9A78-B0ABA55AFDF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0227D3-D877-4BA3-A0AC-C2A076888CDF}"/>
              </a:ext>
            </a:extLst>
          </p:cNvPr>
          <p:cNvSpPr>
            <a:spLocks noGrp="1"/>
          </p:cNvSpPr>
          <p:nvPr>
            <p:ph type="dt" sz="half" idx="10"/>
          </p:nvPr>
        </p:nvSpPr>
        <p:spPr/>
        <p:txBody>
          <a:bodyPr/>
          <a:lstStyle/>
          <a:p>
            <a:fld id="{36F82047-FA04-4724-A453-1A47CC6E4FFD}" type="datetimeFigureOut">
              <a:rPr lang="en-US" smtClean="0"/>
              <a:t>12/19/2019</a:t>
            </a:fld>
            <a:endParaRPr lang="en-US"/>
          </a:p>
        </p:txBody>
      </p:sp>
      <p:sp>
        <p:nvSpPr>
          <p:cNvPr id="5" name="Footer Placeholder 4">
            <a:extLst>
              <a:ext uri="{FF2B5EF4-FFF2-40B4-BE49-F238E27FC236}">
                <a16:creationId xmlns:a16="http://schemas.microsoft.com/office/drawing/2014/main" id="{C02281FB-2BBA-4899-B452-211C613608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720A4E-B61B-4C2C-A73A-58BD5BE3345A}"/>
              </a:ext>
            </a:extLst>
          </p:cNvPr>
          <p:cNvSpPr>
            <a:spLocks noGrp="1"/>
          </p:cNvSpPr>
          <p:nvPr>
            <p:ph type="sldNum" sz="quarter" idx="12"/>
          </p:nvPr>
        </p:nvSpPr>
        <p:spPr/>
        <p:txBody>
          <a:bodyPr/>
          <a:lstStyle/>
          <a:p>
            <a:fld id="{E75DE575-ED45-4268-B2EC-E71A9BFDFF11}" type="slidenum">
              <a:rPr lang="en-US" smtClean="0"/>
              <a:t>‹#›</a:t>
            </a:fld>
            <a:endParaRPr lang="en-US"/>
          </a:p>
        </p:txBody>
      </p:sp>
    </p:spTree>
    <p:extLst>
      <p:ext uri="{BB962C8B-B14F-4D97-AF65-F5344CB8AC3E}">
        <p14:creationId xmlns:p14="http://schemas.microsoft.com/office/powerpoint/2010/main" val="1167540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C6C920-FE0C-46CE-A3ED-25E07DDAA9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EA7E7-E37F-4912-81CF-AC57735787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E8622B-C1A5-4B93-96C1-EB43975196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F82047-FA04-4724-A453-1A47CC6E4FFD}" type="datetimeFigureOut">
              <a:rPr lang="en-US" smtClean="0"/>
              <a:t>12/19/2019</a:t>
            </a:fld>
            <a:endParaRPr lang="en-US"/>
          </a:p>
        </p:txBody>
      </p:sp>
      <p:sp>
        <p:nvSpPr>
          <p:cNvPr id="5" name="Footer Placeholder 4">
            <a:extLst>
              <a:ext uri="{FF2B5EF4-FFF2-40B4-BE49-F238E27FC236}">
                <a16:creationId xmlns:a16="http://schemas.microsoft.com/office/drawing/2014/main" id="{349C1D7B-B578-4D99-BC03-5129D70EE6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E5CCAA2-EC55-445C-9513-50772C76A54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5DE575-ED45-4268-B2EC-E71A9BFDFF11}" type="slidenum">
              <a:rPr lang="en-US" smtClean="0"/>
              <a:t>‹#›</a:t>
            </a:fld>
            <a:endParaRPr lang="en-US"/>
          </a:p>
        </p:txBody>
      </p:sp>
    </p:spTree>
    <p:extLst>
      <p:ext uri="{BB962C8B-B14F-4D97-AF65-F5344CB8AC3E}">
        <p14:creationId xmlns:p14="http://schemas.microsoft.com/office/powerpoint/2010/main" val="31005493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slideshare.net/caglatrk/mcdonalds-1629995" TargetMode="External"/><Relationship Id="rId2" Type="http://schemas.openxmlformats.org/officeDocument/2006/relationships/hyperlink" Target="https://www.ukessays.com/essays/business/mcdonalds-corporate-organizational-structure-business-essay.php" TargetMode="Externa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hyperlink" Target="https://en.wikipedia.org/wiki/Tuckman%27s_stages_of_group_development"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32495-08DA-43E1-8298-6962663FDFEE}"/>
              </a:ext>
            </a:extLst>
          </p:cNvPr>
          <p:cNvSpPr>
            <a:spLocks noGrp="1"/>
          </p:cNvSpPr>
          <p:nvPr>
            <p:ph type="ctrTitle"/>
          </p:nvPr>
        </p:nvSpPr>
        <p:spPr>
          <a:xfrm>
            <a:off x="1524000" y="200297"/>
            <a:ext cx="9144000" cy="418012"/>
          </a:xfrm>
        </p:spPr>
        <p:txBody>
          <a:bodyPr>
            <a:normAutofit fontScale="90000"/>
          </a:bodyPr>
          <a:lstStyle/>
          <a:p>
            <a:r>
              <a:rPr lang="en-GB" sz="3600" b="1" dirty="0">
                <a:latin typeface="+mn-lt"/>
              </a:rPr>
              <a:t>Presentation McDonald’s</a:t>
            </a:r>
            <a:endParaRPr lang="en-US" sz="3600" b="1" dirty="0">
              <a:latin typeface="+mn-lt"/>
            </a:endParaRPr>
          </a:p>
        </p:txBody>
      </p:sp>
      <p:sp>
        <p:nvSpPr>
          <p:cNvPr id="3" name="Subtitle 2">
            <a:extLst>
              <a:ext uri="{FF2B5EF4-FFF2-40B4-BE49-F238E27FC236}">
                <a16:creationId xmlns:a16="http://schemas.microsoft.com/office/drawing/2014/main" id="{53002812-7B84-494A-BE1C-702918C9A3FA}"/>
              </a:ext>
            </a:extLst>
          </p:cNvPr>
          <p:cNvSpPr>
            <a:spLocks noGrp="1"/>
          </p:cNvSpPr>
          <p:nvPr>
            <p:ph type="subTitle" idx="1"/>
          </p:nvPr>
        </p:nvSpPr>
        <p:spPr>
          <a:xfrm>
            <a:off x="69669" y="544286"/>
            <a:ext cx="11930742" cy="6113417"/>
          </a:xfrm>
        </p:spPr>
        <p:txBody>
          <a:bodyPr>
            <a:normAutofit/>
          </a:bodyPr>
          <a:lstStyle/>
          <a:p>
            <a:pPr algn="l"/>
            <a:r>
              <a:rPr lang="en-US" sz="2800" b="1" dirty="0"/>
              <a:t>Student Name:                     ID Number                          Topic </a:t>
            </a:r>
          </a:p>
          <a:p>
            <a:pPr marL="155448" algn="l">
              <a:spcAft>
                <a:spcPts val="200"/>
              </a:spcAft>
            </a:pPr>
            <a:r>
              <a:rPr lang="en-US" sz="2800" b="1" dirty="0"/>
              <a:t>Bogdan </a:t>
            </a:r>
            <a:r>
              <a:rPr lang="en-US" sz="2800" b="1" dirty="0" err="1"/>
              <a:t>Sigheti</a:t>
            </a:r>
            <a:r>
              <a:rPr lang="en-US" sz="2800" b="1" dirty="0"/>
              <a:t>                   1817824                           Benefit of Teamwork</a:t>
            </a:r>
          </a:p>
          <a:p>
            <a:pPr marL="155448" algn="l">
              <a:spcAft>
                <a:spcPts val="200"/>
              </a:spcAft>
            </a:pPr>
            <a:r>
              <a:rPr lang="en-US" sz="2800" b="1" dirty="0" err="1"/>
              <a:t>Jesica</a:t>
            </a:r>
            <a:r>
              <a:rPr lang="en-US" sz="2800" b="1" dirty="0"/>
              <a:t> </a:t>
            </a:r>
            <a:r>
              <a:rPr lang="en-US" sz="2800" b="1" dirty="0" err="1"/>
              <a:t>Balde</a:t>
            </a:r>
            <a:r>
              <a:rPr lang="en-US" sz="2800" b="1" dirty="0"/>
              <a:t>                        1816997                     Stage of Team Development</a:t>
            </a:r>
          </a:p>
          <a:p>
            <a:pPr marL="155448" algn="l">
              <a:spcAft>
                <a:spcPts val="200"/>
              </a:spcAft>
            </a:pPr>
            <a:r>
              <a:rPr lang="en-US" sz="2800" b="1" dirty="0" err="1"/>
              <a:t>Eljo</a:t>
            </a:r>
            <a:r>
              <a:rPr lang="en-US" sz="2800" b="1" dirty="0"/>
              <a:t> </a:t>
            </a:r>
            <a:r>
              <a:rPr lang="en-US" sz="2800" b="1" dirty="0" err="1"/>
              <a:t>Ferzaj</a:t>
            </a:r>
            <a:r>
              <a:rPr lang="en-US" sz="2800" b="1" dirty="0"/>
              <a:t>                            1813700                                 Team Roles </a:t>
            </a:r>
          </a:p>
          <a:p>
            <a:pPr marL="155448" algn="l">
              <a:spcAft>
                <a:spcPts val="200"/>
              </a:spcAft>
            </a:pPr>
            <a:r>
              <a:rPr lang="en-US" sz="2800" b="1" dirty="0"/>
              <a:t>Edgar Gomes                       1817132                          Managing Conflict </a:t>
            </a:r>
          </a:p>
          <a:p>
            <a:pPr marL="155448" algn="l">
              <a:spcAft>
                <a:spcPts val="200"/>
              </a:spcAft>
            </a:pPr>
            <a:r>
              <a:rPr lang="en-US" sz="2800" b="1" dirty="0"/>
              <a:t>Mihaela Pascal                    1814621                  Successful Team Development</a:t>
            </a:r>
          </a:p>
          <a:p>
            <a:pPr marL="384048" indent="-228600" algn="l">
              <a:spcAft>
                <a:spcPts val="200"/>
              </a:spcAft>
              <a:buFont typeface="Arial" panose="020B0604020202020204" pitchFamily="34" charset="0"/>
              <a:buChar char="•"/>
            </a:pPr>
            <a:endParaRPr lang="en-US" b="1" dirty="0"/>
          </a:p>
          <a:p>
            <a:pPr marL="384048" indent="-228600" algn="l">
              <a:spcAft>
                <a:spcPts val="200"/>
              </a:spcAft>
              <a:buFont typeface="Arial" panose="020B0604020202020204" pitchFamily="34" charset="0"/>
              <a:buChar char="•"/>
            </a:pPr>
            <a:endParaRPr lang="en-US" b="1" dirty="0"/>
          </a:p>
          <a:p>
            <a:pPr marL="155448" algn="l">
              <a:spcAft>
                <a:spcPts val="200"/>
              </a:spcAft>
            </a:pPr>
            <a:endParaRPr lang="en-US" b="1" dirty="0"/>
          </a:p>
          <a:p>
            <a:pPr marL="384048" indent="-228600">
              <a:spcAft>
                <a:spcPts val="200"/>
              </a:spcAft>
              <a:buFont typeface="Arial" panose="020B0604020202020204" pitchFamily="34" charset="0"/>
              <a:buChar char="•"/>
            </a:pPr>
            <a:r>
              <a:rPr lang="en-US" sz="2800" b="1" dirty="0"/>
              <a:t>Lecturer Name: Dr. </a:t>
            </a:r>
            <a:r>
              <a:rPr lang="en-US" sz="2800" b="1" dirty="0" err="1"/>
              <a:t>Rexon</a:t>
            </a:r>
            <a:r>
              <a:rPr lang="en-US" sz="2800" b="1" dirty="0"/>
              <a:t> </a:t>
            </a:r>
            <a:r>
              <a:rPr lang="en-US" sz="2800" b="1" dirty="0" err="1"/>
              <a:t>Nting</a:t>
            </a:r>
            <a:endParaRPr lang="en-US" sz="2800" b="1" dirty="0"/>
          </a:p>
          <a:p>
            <a:pPr marL="384048" indent="-228600">
              <a:spcAft>
                <a:spcPts val="200"/>
              </a:spcAft>
              <a:buFont typeface="Arial" panose="020B0604020202020204" pitchFamily="34" charset="0"/>
              <a:buChar char="•"/>
            </a:pPr>
            <a:r>
              <a:rPr lang="en-US" sz="2800" b="1" dirty="0"/>
              <a:t>University of Wales Trinity Saint David (London Campus)</a:t>
            </a:r>
          </a:p>
          <a:p>
            <a:endParaRPr lang="en-US" dirty="0"/>
          </a:p>
        </p:txBody>
      </p:sp>
      <p:pic>
        <p:nvPicPr>
          <p:cNvPr id="5" name="Picture 4" descr="A drawing of a person&#10;&#10;Description automatically generated">
            <a:extLst>
              <a:ext uri="{FF2B5EF4-FFF2-40B4-BE49-F238E27FC236}">
                <a16:creationId xmlns:a16="http://schemas.microsoft.com/office/drawing/2014/main" id="{1615D1E3-6BF0-405F-9D96-39CFDFBF08A4}"/>
              </a:ext>
            </a:extLst>
          </p:cNvPr>
          <p:cNvPicPr>
            <a:picLocks noChangeAspect="1"/>
          </p:cNvPicPr>
          <p:nvPr/>
        </p:nvPicPr>
        <p:blipFill>
          <a:blip r:embed="rId3">
            <a:alphaModFix amt="10000"/>
            <a:extLst>
              <a:ext uri="{28A0092B-C50C-407E-A947-70E740481C1C}">
                <a14:useLocalDpi xmlns:a14="http://schemas.microsoft.com/office/drawing/2010/main" val="0"/>
              </a:ext>
            </a:extLst>
          </a:blip>
          <a:stretch>
            <a:fillRect/>
          </a:stretch>
        </p:blipFill>
        <p:spPr>
          <a:xfrm>
            <a:off x="130629" y="-87086"/>
            <a:ext cx="11430000" cy="6505302"/>
          </a:xfrm>
          <a:prstGeom prst="rect">
            <a:avLst/>
          </a:prstGeom>
        </p:spPr>
      </p:pic>
    </p:spTree>
    <p:extLst>
      <p:ext uri="{BB962C8B-B14F-4D97-AF65-F5344CB8AC3E}">
        <p14:creationId xmlns:p14="http://schemas.microsoft.com/office/powerpoint/2010/main" val="107600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67BC4-040B-4671-9FE6-774F80E7DE97}"/>
              </a:ext>
            </a:extLst>
          </p:cNvPr>
          <p:cNvSpPr>
            <a:spLocks noGrp="1"/>
          </p:cNvSpPr>
          <p:nvPr>
            <p:ph type="title"/>
          </p:nvPr>
        </p:nvSpPr>
        <p:spPr/>
        <p:txBody>
          <a:bodyPr/>
          <a:lstStyle/>
          <a:p>
            <a:r>
              <a:rPr lang="en-GB" b="1" dirty="0">
                <a:latin typeface="+mn-lt"/>
              </a:rPr>
              <a:t>A Presentation of McDonald's Executives</a:t>
            </a:r>
            <a:endParaRPr lang="en-US" b="1" dirty="0">
              <a:latin typeface="+mn-lt"/>
            </a:endParaRPr>
          </a:p>
        </p:txBody>
      </p:sp>
      <p:sp>
        <p:nvSpPr>
          <p:cNvPr id="3" name="Content Placeholder 2">
            <a:extLst>
              <a:ext uri="{FF2B5EF4-FFF2-40B4-BE49-F238E27FC236}">
                <a16:creationId xmlns:a16="http://schemas.microsoft.com/office/drawing/2014/main" id="{5CB6E248-E0F1-414E-AB72-60E855F4ED54}"/>
              </a:ext>
            </a:extLst>
          </p:cNvPr>
          <p:cNvSpPr>
            <a:spLocks noGrp="1"/>
          </p:cNvSpPr>
          <p:nvPr>
            <p:ph idx="1"/>
          </p:nvPr>
        </p:nvSpPr>
        <p:spPr/>
        <p:txBody>
          <a:bodyPr/>
          <a:lstStyle/>
          <a:p>
            <a:r>
              <a:rPr lang="en-GB" sz="3200" b="1" dirty="0"/>
              <a:t>Topic: How to improve and make </a:t>
            </a:r>
            <a:r>
              <a:rPr lang="en-US" sz="3200" b="1" dirty="0"/>
              <a:t>team efficiency and productivity</a:t>
            </a:r>
            <a:r>
              <a:rPr lang="en-US" b="1" dirty="0"/>
              <a:t>.</a:t>
            </a:r>
          </a:p>
          <a:p>
            <a:endParaRPr lang="en-US" b="1" dirty="0"/>
          </a:p>
          <a:p>
            <a:endParaRPr lang="en-US" b="1" dirty="0"/>
          </a:p>
          <a:p>
            <a:endParaRPr lang="en-US" b="1" dirty="0"/>
          </a:p>
          <a:p>
            <a:r>
              <a:rPr lang="en-US" sz="3200" b="1" dirty="0"/>
              <a:t>Team: We would like to introduce our self as Soli Business Consultant Ltd.</a:t>
            </a:r>
          </a:p>
        </p:txBody>
      </p:sp>
      <p:pic>
        <p:nvPicPr>
          <p:cNvPr id="5" name="Picture 4" descr="A drawing of a person&#10;&#10;Description automatically generated">
            <a:extLst>
              <a:ext uri="{FF2B5EF4-FFF2-40B4-BE49-F238E27FC236}">
                <a16:creationId xmlns:a16="http://schemas.microsoft.com/office/drawing/2014/main" id="{4F52D50E-A38A-48D1-B508-A0AEF1CEDFEE}"/>
              </a:ext>
            </a:extLst>
          </p:cNvPr>
          <p:cNvPicPr>
            <a:picLocks noChangeAspect="1"/>
          </p:cNvPicPr>
          <p:nvPr/>
        </p:nvPicPr>
        <p:blipFill>
          <a:blip r:embed="rId2">
            <a:alphaModFix amt="10000"/>
            <a:extLst>
              <a:ext uri="{28A0092B-C50C-407E-A947-70E740481C1C}">
                <a14:useLocalDpi xmlns:a14="http://schemas.microsoft.com/office/drawing/2010/main" val="0"/>
              </a:ext>
            </a:extLst>
          </a:blip>
          <a:stretch>
            <a:fillRect/>
          </a:stretch>
        </p:blipFill>
        <p:spPr>
          <a:xfrm>
            <a:off x="293914" y="365126"/>
            <a:ext cx="11059886" cy="6276974"/>
          </a:xfrm>
          <a:prstGeom prst="rect">
            <a:avLst/>
          </a:prstGeom>
        </p:spPr>
      </p:pic>
    </p:spTree>
    <p:extLst>
      <p:ext uri="{BB962C8B-B14F-4D97-AF65-F5344CB8AC3E}">
        <p14:creationId xmlns:p14="http://schemas.microsoft.com/office/powerpoint/2010/main" val="3925666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ADABE-EF55-48E8-B611-61C19A0B3A27}"/>
              </a:ext>
            </a:extLst>
          </p:cNvPr>
          <p:cNvSpPr>
            <a:spLocks noGrp="1"/>
          </p:cNvSpPr>
          <p:nvPr>
            <p:ph type="title"/>
          </p:nvPr>
        </p:nvSpPr>
        <p:spPr/>
        <p:txBody>
          <a:bodyPr/>
          <a:lstStyle/>
          <a:p>
            <a:pPr algn="ctr"/>
            <a:r>
              <a:rPr lang="en-GB" b="1" dirty="0">
                <a:latin typeface="+mn-lt"/>
              </a:rPr>
              <a:t>Table Contents </a:t>
            </a:r>
            <a:endParaRPr lang="en-US" b="1" dirty="0">
              <a:latin typeface="+mn-lt"/>
            </a:endParaRPr>
          </a:p>
        </p:txBody>
      </p:sp>
      <p:sp>
        <p:nvSpPr>
          <p:cNvPr id="3" name="Content Placeholder 2">
            <a:extLst>
              <a:ext uri="{FF2B5EF4-FFF2-40B4-BE49-F238E27FC236}">
                <a16:creationId xmlns:a16="http://schemas.microsoft.com/office/drawing/2014/main" id="{10D7E5BF-0578-45E5-BB44-7C40451DF18D}"/>
              </a:ext>
            </a:extLst>
          </p:cNvPr>
          <p:cNvSpPr>
            <a:spLocks noGrp="1"/>
          </p:cNvSpPr>
          <p:nvPr>
            <p:ph idx="1"/>
          </p:nvPr>
        </p:nvSpPr>
        <p:spPr/>
        <p:txBody>
          <a:bodyPr>
            <a:normAutofit fontScale="85000" lnSpcReduction="20000"/>
          </a:bodyPr>
          <a:lstStyle/>
          <a:p>
            <a:r>
              <a:rPr lang="en-GB" sz="3900" b="1" dirty="0"/>
              <a:t>Introduction</a:t>
            </a:r>
          </a:p>
          <a:p>
            <a:r>
              <a:rPr lang="en-GB" sz="3900" b="1" dirty="0"/>
              <a:t>Benefits of Team working</a:t>
            </a:r>
          </a:p>
          <a:p>
            <a:r>
              <a:rPr lang="en-GB" sz="3900" b="1" dirty="0"/>
              <a:t>Stage of Team Development</a:t>
            </a:r>
          </a:p>
          <a:p>
            <a:r>
              <a:rPr lang="en-GB" sz="3900" b="1" dirty="0"/>
              <a:t>Team roles</a:t>
            </a:r>
          </a:p>
          <a:p>
            <a:r>
              <a:rPr lang="en-GB" sz="3900" b="1" dirty="0"/>
              <a:t>Managing Conflict</a:t>
            </a:r>
          </a:p>
          <a:p>
            <a:r>
              <a:rPr lang="en-GB" sz="3900" b="1" dirty="0"/>
              <a:t>Successful Team Development </a:t>
            </a:r>
          </a:p>
          <a:p>
            <a:r>
              <a:rPr lang="en-GB" sz="3900" b="1" dirty="0"/>
              <a:t>Summary</a:t>
            </a:r>
          </a:p>
          <a:p>
            <a:r>
              <a:rPr lang="en-GB" sz="3900" b="1" dirty="0"/>
              <a:t>Reference</a:t>
            </a:r>
          </a:p>
          <a:p>
            <a:r>
              <a:rPr lang="en-GB" sz="3900" b="1" dirty="0"/>
              <a:t>Q&amp;A</a:t>
            </a:r>
            <a:endParaRPr lang="en-US" sz="3900" b="1" dirty="0"/>
          </a:p>
          <a:p>
            <a:endParaRPr lang="en-US" dirty="0"/>
          </a:p>
        </p:txBody>
      </p:sp>
      <p:pic>
        <p:nvPicPr>
          <p:cNvPr id="5" name="Picture 4" descr="A drawing of a person&#10;&#10;Description automatically generated">
            <a:extLst>
              <a:ext uri="{FF2B5EF4-FFF2-40B4-BE49-F238E27FC236}">
                <a16:creationId xmlns:a16="http://schemas.microsoft.com/office/drawing/2014/main" id="{2D37A376-271B-4FCE-80D7-11F527F164E5}"/>
              </a:ext>
            </a:extLst>
          </p:cNvPr>
          <p:cNvPicPr>
            <a:picLocks noChangeAspect="1"/>
          </p:cNvPicPr>
          <p:nvPr/>
        </p:nvPicPr>
        <p:blipFill>
          <a:blip r:embed="rId2">
            <a:alphaModFix amt="10000"/>
            <a:extLst>
              <a:ext uri="{28A0092B-C50C-407E-A947-70E740481C1C}">
                <a14:useLocalDpi xmlns:a14="http://schemas.microsoft.com/office/drawing/2010/main" val="0"/>
              </a:ext>
            </a:extLst>
          </a:blip>
          <a:stretch>
            <a:fillRect/>
          </a:stretch>
        </p:blipFill>
        <p:spPr>
          <a:xfrm>
            <a:off x="381000" y="365125"/>
            <a:ext cx="11430000" cy="6127749"/>
          </a:xfrm>
          <a:prstGeom prst="rect">
            <a:avLst/>
          </a:prstGeom>
        </p:spPr>
      </p:pic>
    </p:spTree>
    <p:extLst>
      <p:ext uri="{BB962C8B-B14F-4D97-AF65-F5344CB8AC3E}">
        <p14:creationId xmlns:p14="http://schemas.microsoft.com/office/powerpoint/2010/main" val="3595632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D7BD1-4A7A-4F18-95D6-408E1D2ADF09}"/>
              </a:ext>
            </a:extLst>
          </p:cNvPr>
          <p:cNvSpPr>
            <a:spLocks noGrp="1"/>
          </p:cNvSpPr>
          <p:nvPr>
            <p:ph type="title"/>
          </p:nvPr>
        </p:nvSpPr>
        <p:spPr/>
        <p:txBody>
          <a:bodyPr/>
          <a:lstStyle/>
          <a:p>
            <a:pPr algn="ctr"/>
            <a:r>
              <a:rPr lang="en-GB" b="1" dirty="0">
                <a:latin typeface="+mn-lt"/>
              </a:rPr>
              <a:t>Introduction McDonald</a:t>
            </a:r>
            <a:endParaRPr lang="en-US" b="1" dirty="0">
              <a:latin typeface="+mn-lt"/>
            </a:endParaRPr>
          </a:p>
        </p:txBody>
      </p:sp>
      <p:sp>
        <p:nvSpPr>
          <p:cNvPr id="3" name="Content Placeholder 2">
            <a:extLst>
              <a:ext uri="{FF2B5EF4-FFF2-40B4-BE49-F238E27FC236}">
                <a16:creationId xmlns:a16="http://schemas.microsoft.com/office/drawing/2014/main" id="{124CAE2B-5C68-449F-B1A7-7469ED6A9EEF}"/>
              </a:ext>
            </a:extLst>
          </p:cNvPr>
          <p:cNvSpPr>
            <a:spLocks noGrp="1"/>
          </p:cNvSpPr>
          <p:nvPr>
            <p:ph idx="1"/>
          </p:nvPr>
        </p:nvSpPr>
        <p:spPr/>
        <p:txBody>
          <a:bodyPr>
            <a:normAutofit/>
          </a:bodyPr>
          <a:lstStyle/>
          <a:p>
            <a:r>
              <a:rPr lang="en-GB" sz="3600" b="1" dirty="0"/>
              <a:t>The McDonald was created by the brothers McDonald in San Bernardino, California in 48”. Customers need quality that implies great assistance , yet in particular, quick. Individuals are searching for an option in the customary method for eating”. The logo of McDonald's was created in 63” with the image  of a clown named Ronald McDonald, with the double arch  "M".</a:t>
            </a:r>
            <a:endParaRPr lang="en-US" dirty="0"/>
          </a:p>
        </p:txBody>
      </p:sp>
      <p:pic>
        <p:nvPicPr>
          <p:cNvPr id="5" name="Picture 4" descr="A drawing of a person&#10;&#10;Description automatically generated">
            <a:extLst>
              <a:ext uri="{FF2B5EF4-FFF2-40B4-BE49-F238E27FC236}">
                <a16:creationId xmlns:a16="http://schemas.microsoft.com/office/drawing/2014/main" id="{94FAE923-2550-4B1B-A6C3-283310F97652}"/>
              </a:ext>
            </a:extLst>
          </p:cNvPr>
          <p:cNvPicPr>
            <a:picLocks noChangeAspect="1"/>
          </p:cNvPicPr>
          <p:nvPr/>
        </p:nvPicPr>
        <p:blipFill>
          <a:blip r:embed="rId2">
            <a:alphaModFix amt="10000"/>
            <a:extLst>
              <a:ext uri="{28A0092B-C50C-407E-A947-70E740481C1C}">
                <a14:useLocalDpi xmlns:a14="http://schemas.microsoft.com/office/drawing/2010/main" val="0"/>
              </a:ext>
            </a:extLst>
          </a:blip>
          <a:stretch>
            <a:fillRect/>
          </a:stretch>
        </p:blipFill>
        <p:spPr>
          <a:xfrm>
            <a:off x="529045" y="600891"/>
            <a:ext cx="11430000" cy="5817327"/>
          </a:xfrm>
          <a:prstGeom prst="rect">
            <a:avLst/>
          </a:prstGeom>
        </p:spPr>
      </p:pic>
    </p:spTree>
    <p:extLst>
      <p:ext uri="{BB962C8B-B14F-4D97-AF65-F5344CB8AC3E}">
        <p14:creationId xmlns:p14="http://schemas.microsoft.com/office/powerpoint/2010/main" val="2755030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65646-A926-4182-8C03-1041A0814DF0}"/>
              </a:ext>
            </a:extLst>
          </p:cNvPr>
          <p:cNvSpPr>
            <a:spLocks noGrp="1"/>
          </p:cNvSpPr>
          <p:nvPr>
            <p:ph type="title"/>
          </p:nvPr>
        </p:nvSpPr>
        <p:spPr/>
        <p:txBody>
          <a:bodyPr/>
          <a:lstStyle/>
          <a:p>
            <a:pPr algn="ctr"/>
            <a:r>
              <a:rPr lang="en-GB" b="1" dirty="0">
                <a:latin typeface="+mn-lt"/>
              </a:rPr>
              <a:t>Benefits of Team Working</a:t>
            </a:r>
            <a:endParaRPr lang="en-US" b="1" dirty="0">
              <a:latin typeface="+mn-lt"/>
            </a:endParaRPr>
          </a:p>
        </p:txBody>
      </p:sp>
      <p:sp>
        <p:nvSpPr>
          <p:cNvPr id="3" name="Content Placeholder 2">
            <a:extLst>
              <a:ext uri="{FF2B5EF4-FFF2-40B4-BE49-F238E27FC236}">
                <a16:creationId xmlns:a16="http://schemas.microsoft.com/office/drawing/2014/main" id="{F80B1CB4-C1C1-49C8-A3F2-AEAAF921792F}"/>
              </a:ext>
            </a:extLst>
          </p:cNvPr>
          <p:cNvSpPr>
            <a:spLocks noGrp="1"/>
          </p:cNvSpPr>
          <p:nvPr>
            <p:ph idx="1"/>
          </p:nvPr>
        </p:nvSpPr>
        <p:spPr/>
        <p:txBody>
          <a:bodyPr>
            <a:normAutofit lnSpcReduction="10000"/>
          </a:bodyPr>
          <a:lstStyle/>
          <a:p>
            <a:pPr marL="0" indent="0" algn="just">
              <a:buNone/>
            </a:pPr>
            <a:r>
              <a:rPr lang="en-GB" sz="3600" b="1" dirty="0"/>
              <a:t>Individuals in a group team up on a sets related task that are required to accomplish a target an objective. Every part is liable for adding to the group, yet the gathering in general is answerable for. </a:t>
            </a:r>
          </a:p>
          <a:p>
            <a:pPr algn="just"/>
            <a:r>
              <a:rPr lang="en-GB" sz="3600" b="1" dirty="0"/>
              <a:t>Strong work ethic and team spirit</a:t>
            </a:r>
          </a:p>
          <a:p>
            <a:r>
              <a:rPr lang="en-GB" sz="3600" b="1" dirty="0"/>
              <a:t>Gets in several character styles</a:t>
            </a:r>
          </a:p>
          <a:p>
            <a:r>
              <a:rPr lang="en-GB" sz="3600" b="1" dirty="0"/>
              <a:t>Better-Quality</a:t>
            </a:r>
          </a:p>
          <a:p>
            <a:r>
              <a:rPr lang="en-GB" sz="3600" b="1" dirty="0"/>
              <a:t>Increase Production</a:t>
            </a:r>
            <a:r>
              <a:rPr lang="en-GB" sz="3600" dirty="0"/>
              <a:t> </a:t>
            </a:r>
          </a:p>
          <a:p>
            <a:endParaRPr lang="en-GB" sz="2000" dirty="0"/>
          </a:p>
          <a:p>
            <a:endParaRPr lang="en-GB" sz="2000" dirty="0"/>
          </a:p>
          <a:p>
            <a:endParaRPr lang="en-US" dirty="0"/>
          </a:p>
        </p:txBody>
      </p:sp>
      <p:pic>
        <p:nvPicPr>
          <p:cNvPr id="5" name="Picture 4" descr="A drawing of a person&#10;&#10;Description automatically generated">
            <a:extLst>
              <a:ext uri="{FF2B5EF4-FFF2-40B4-BE49-F238E27FC236}">
                <a16:creationId xmlns:a16="http://schemas.microsoft.com/office/drawing/2014/main" id="{6A9413BF-BEB3-4C21-9A47-5D08103BFEAA}"/>
              </a:ext>
            </a:extLst>
          </p:cNvPr>
          <p:cNvPicPr>
            <a:picLocks noChangeAspect="1"/>
          </p:cNvPicPr>
          <p:nvPr/>
        </p:nvPicPr>
        <p:blipFill>
          <a:blip r:embed="rId2">
            <a:alphaModFix amt="10000"/>
            <a:extLst>
              <a:ext uri="{28A0092B-C50C-407E-A947-70E740481C1C}">
                <a14:useLocalDpi xmlns:a14="http://schemas.microsoft.com/office/drawing/2010/main" val="0"/>
              </a:ext>
            </a:extLst>
          </a:blip>
          <a:stretch>
            <a:fillRect/>
          </a:stretch>
        </p:blipFill>
        <p:spPr>
          <a:xfrm>
            <a:off x="381000" y="365126"/>
            <a:ext cx="11430000" cy="6235971"/>
          </a:xfrm>
          <a:prstGeom prst="rect">
            <a:avLst/>
          </a:prstGeom>
        </p:spPr>
      </p:pic>
    </p:spTree>
    <p:extLst>
      <p:ext uri="{BB962C8B-B14F-4D97-AF65-F5344CB8AC3E}">
        <p14:creationId xmlns:p14="http://schemas.microsoft.com/office/powerpoint/2010/main" val="3823582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DE41D-EE11-4087-8171-F7C182067178}"/>
              </a:ext>
            </a:extLst>
          </p:cNvPr>
          <p:cNvSpPr>
            <a:spLocks noGrp="1"/>
          </p:cNvSpPr>
          <p:nvPr>
            <p:ph type="title"/>
          </p:nvPr>
        </p:nvSpPr>
        <p:spPr>
          <a:xfrm>
            <a:off x="838200" y="69670"/>
            <a:ext cx="10515600" cy="888274"/>
          </a:xfrm>
        </p:spPr>
        <p:txBody>
          <a:bodyPr/>
          <a:lstStyle/>
          <a:p>
            <a:pPr algn="ctr"/>
            <a:r>
              <a:rPr lang="en-GB" b="1" dirty="0">
                <a:latin typeface="+mn-lt"/>
              </a:rPr>
              <a:t>Stage of Team Development </a:t>
            </a:r>
            <a:endParaRPr lang="en-US" b="1" dirty="0">
              <a:latin typeface="+mn-lt"/>
            </a:endParaRPr>
          </a:p>
        </p:txBody>
      </p:sp>
      <p:sp>
        <p:nvSpPr>
          <p:cNvPr id="3" name="Content Placeholder 2">
            <a:extLst>
              <a:ext uri="{FF2B5EF4-FFF2-40B4-BE49-F238E27FC236}">
                <a16:creationId xmlns:a16="http://schemas.microsoft.com/office/drawing/2014/main" id="{DC2D021D-65C7-4033-84C0-2A01F2DE688C}"/>
              </a:ext>
            </a:extLst>
          </p:cNvPr>
          <p:cNvSpPr>
            <a:spLocks noGrp="1"/>
          </p:cNvSpPr>
          <p:nvPr>
            <p:ph idx="1"/>
          </p:nvPr>
        </p:nvSpPr>
        <p:spPr>
          <a:xfrm>
            <a:off x="278674" y="853440"/>
            <a:ext cx="11075126" cy="5323523"/>
          </a:xfrm>
        </p:spPr>
        <p:txBody>
          <a:bodyPr>
            <a:normAutofit/>
          </a:bodyPr>
          <a:lstStyle/>
          <a:p>
            <a:endParaRPr lang="en-GB" sz="3200" b="1" dirty="0"/>
          </a:p>
          <a:p>
            <a:r>
              <a:rPr lang="en-GB" sz="4400" b="1" dirty="0"/>
              <a:t>Forming </a:t>
            </a:r>
          </a:p>
          <a:p>
            <a:r>
              <a:rPr lang="en-GB" sz="4400" b="1" dirty="0"/>
              <a:t>Storming</a:t>
            </a:r>
          </a:p>
          <a:p>
            <a:r>
              <a:rPr lang="en-GB" sz="4400" b="1" dirty="0"/>
              <a:t>Norming</a:t>
            </a:r>
          </a:p>
          <a:p>
            <a:r>
              <a:rPr lang="en-GB" sz="4400" b="1" dirty="0"/>
              <a:t>Performing</a:t>
            </a:r>
          </a:p>
          <a:p>
            <a:r>
              <a:rPr lang="en-GB" sz="4400" b="1" dirty="0"/>
              <a:t>Adjourning</a:t>
            </a:r>
          </a:p>
          <a:p>
            <a:endParaRPr lang="en-US" dirty="0"/>
          </a:p>
          <a:p>
            <a:endParaRPr lang="en-US" dirty="0"/>
          </a:p>
        </p:txBody>
      </p:sp>
      <p:pic>
        <p:nvPicPr>
          <p:cNvPr id="5" name="Picture 4" descr="A drawing of a person&#10;&#10;Description automatically generated">
            <a:extLst>
              <a:ext uri="{FF2B5EF4-FFF2-40B4-BE49-F238E27FC236}">
                <a16:creationId xmlns:a16="http://schemas.microsoft.com/office/drawing/2014/main" id="{111AA635-9CD7-4226-95DF-C43ED1148638}"/>
              </a:ext>
            </a:extLst>
          </p:cNvPr>
          <p:cNvPicPr>
            <a:picLocks noChangeAspect="1"/>
          </p:cNvPicPr>
          <p:nvPr/>
        </p:nvPicPr>
        <p:blipFill>
          <a:blip r:embed="rId2">
            <a:alphaModFix amt="10000"/>
            <a:extLst>
              <a:ext uri="{28A0092B-C50C-407E-A947-70E740481C1C}">
                <a14:useLocalDpi xmlns:a14="http://schemas.microsoft.com/office/drawing/2010/main" val="0"/>
              </a:ext>
            </a:extLst>
          </a:blip>
          <a:stretch>
            <a:fillRect/>
          </a:stretch>
        </p:blipFill>
        <p:spPr>
          <a:xfrm>
            <a:off x="381000" y="1"/>
            <a:ext cx="11430000" cy="6624680"/>
          </a:xfrm>
          <a:prstGeom prst="rect">
            <a:avLst/>
          </a:prstGeom>
        </p:spPr>
      </p:pic>
    </p:spTree>
    <p:extLst>
      <p:ext uri="{BB962C8B-B14F-4D97-AF65-F5344CB8AC3E}">
        <p14:creationId xmlns:p14="http://schemas.microsoft.com/office/powerpoint/2010/main" val="9065986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BA1B8-12FE-4A24-8415-07064019A76B}"/>
              </a:ext>
            </a:extLst>
          </p:cNvPr>
          <p:cNvSpPr txBox="1">
            <a:spLocks noGrp="1"/>
          </p:cNvSpPr>
          <p:nvPr>
            <p:ph type="title"/>
          </p:nvPr>
        </p:nvSpPr>
        <p:spPr>
          <a:xfrm>
            <a:off x="838200" y="253617"/>
            <a:ext cx="10515600" cy="1325559"/>
          </a:xfrm>
        </p:spPr>
        <p:txBody>
          <a:bodyPr>
            <a:normAutofit/>
          </a:bodyPr>
          <a:lstStyle/>
          <a:p>
            <a:pPr algn="ctr"/>
            <a:r>
              <a:rPr lang="en-GB" sz="5400" b="1" u="sng" dirty="0"/>
              <a:t>Corporate/Office</a:t>
            </a:r>
          </a:p>
        </p:txBody>
      </p:sp>
      <p:sp>
        <p:nvSpPr>
          <p:cNvPr id="3" name="Content Placeholder 2">
            <a:extLst>
              <a:ext uri="{FF2B5EF4-FFF2-40B4-BE49-F238E27FC236}">
                <a16:creationId xmlns:a16="http://schemas.microsoft.com/office/drawing/2014/main" id="{42E1F579-D9D5-405E-A828-D1D0E8FBA01A}"/>
              </a:ext>
            </a:extLst>
          </p:cNvPr>
          <p:cNvSpPr txBox="1">
            <a:spLocks noGrp="1"/>
          </p:cNvSpPr>
          <p:nvPr>
            <p:ph idx="1"/>
          </p:nvPr>
        </p:nvSpPr>
        <p:spPr>
          <a:xfrm>
            <a:off x="838203" y="853440"/>
            <a:ext cx="10515600" cy="5904199"/>
          </a:xfrm>
        </p:spPr>
        <p:txBody>
          <a:bodyPr/>
          <a:lstStyle/>
          <a:p>
            <a:pPr marL="0" lvl="0" indent="0" algn="ctr">
              <a:buNone/>
            </a:pPr>
            <a:r>
              <a:rPr lang="en-GB" sz="3600" dirty="0"/>
              <a:t> </a:t>
            </a:r>
            <a:endParaRPr lang="en-GB" sz="3600" u="sng" dirty="0"/>
          </a:p>
          <a:p>
            <a:pPr marL="0" lvl="0" indent="0" algn="ctr">
              <a:buNone/>
            </a:pPr>
            <a:r>
              <a:rPr lang="en-GB" sz="3600" b="1" dirty="0"/>
              <a:t>CEO/Chief Executive Officer</a:t>
            </a:r>
          </a:p>
          <a:p>
            <a:pPr marL="0" lvl="0" indent="0" algn="ctr">
              <a:buNone/>
            </a:pPr>
            <a:r>
              <a:rPr lang="en-GB" sz="3600" b="1" dirty="0"/>
              <a:t>COO/Chief Operation Officer</a:t>
            </a:r>
          </a:p>
          <a:p>
            <a:pPr marL="0" lvl="0" indent="0" algn="ctr">
              <a:buNone/>
            </a:pPr>
            <a:r>
              <a:rPr lang="en-GB" sz="3600" b="1" dirty="0"/>
              <a:t>CFO/Chief Financial Officer</a:t>
            </a:r>
          </a:p>
          <a:p>
            <a:pPr marL="0" lvl="0" indent="0" algn="ctr">
              <a:buNone/>
            </a:pPr>
            <a:r>
              <a:rPr lang="en-GB" sz="3600" b="1" dirty="0"/>
              <a:t>HR/Human Resource</a:t>
            </a:r>
          </a:p>
          <a:p>
            <a:pPr marL="0" lvl="0" indent="0" algn="ctr">
              <a:buNone/>
            </a:pPr>
            <a:r>
              <a:rPr lang="en-GB" sz="3600" b="1" dirty="0"/>
              <a:t>Legal Council</a:t>
            </a:r>
          </a:p>
          <a:p>
            <a:pPr marL="0" lvl="0" indent="0" algn="ctr">
              <a:buNone/>
            </a:pPr>
            <a:r>
              <a:rPr lang="en-GB" sz="3600" b="1" dirty="0"/>
              <a:t>Secretary/Administration</a:t>
            </a:r>
          </a:p>
          <a:p>
            <a:pPr lvl="0"/>
            <a:endParaRPr lang="en-GB" dirty="0"/>
          </a:p>
        </p:txBody>
      </p:sp>
      <p:pic>
        <p:nvPicPr>
          <p:cNvPr id="4" name="Picture 3">
            <a:extLst>
              <a:ext uri="{FF2B5EF4-FFF2-40B4-BE49-F238E27FC236}">
                <a16:creationId xmlns:a16="http://schemas.microsoft.com/office/drawing/2014/main" id="{1CEAC672-4E55-4006-81CC-FA3931CB2444}"/>
              </a:ext>
            </a:extLst>
          </p:cNvPr>
          <p:cNvPicPr>
            <a:picLocks noChangeAspect="1"/>
          </p:cNvPicPr>
          <p:nvPr/>
        </p:nvPicPr>
        <p:blipFill>
          <a:blip r:embed="rId2"/>
          <a:stretch>
            <a:fillRect/>
          </a:stretch>
        </p:blipFill>
        <p:spPr>
          <a:xfrm>
            <a:off x="380504" y="100362"/>
            <a:ext cx="11430991" cy="655544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AFF5B-BA44-4165-84A5-5AA98CA60792}"/>
              </a:ext>
            </a:extLst>
          </p:cNvPr>
          <p:cNvSpPr txBox="1">
            <a:spLocks noGrp="1"/>
          </p:cNvSpPr>
          <p:nvPr>
            <p:ph type="ctrTitle"/>
          </p:nvPr>
        </p:nvSpPr>
        <p:spPr>
          <a:xfrm>
            <a:off x="1524003" y="183200"/>
            <a:ext cx="9144000" cy="1007647"/>
          </a:xfrm>
        </p:spPr>
        <p:txBody>
          <a:bodyPr>
            <a:normAutofit fontScale="90000"/>
          </a:bodyPr>
          <a:lstStyle/>
          <a:p>
            <a:br>
              <a:rPr lang="en-GB" sz="5400" u="sng" dirty="0"/>
            </a:br>
            <a:r>
              <a:rPr lang="en-GB" b="1" u="sng" dirty="0"/>
              <a:t>Restaurant</a:t>
            </a:r>
            <a:endParaRPr lang="en-GB" b="1" dirty="0"/>
          </a:p>
        </p:txBody>
      </p:sp>
      <p:sp>
        <p:nvSpPr>
          <p:cNvPr id="3" name="Subtitle 2">
            <a:extLst>
              <a:ext uri="{FF2B5EF4-FFF2-40B4-BE49-F238E27FC236}">
                <a16:creationId xmlns:a16="http://schemas.microsoft.com/office/drawing/2014/main" id="{6F0A0891-0573-4CDB-B3C4-4661D124C04A}"/>
              </a:ext>
            </a:extLst>
          </p:cNvPr>
          <p:cNvSpPr txBox="1">
            <a:spLocks noGrp="1"/>
          </p:cNvSpPr>
          <p:nvPr>
            <p:ph type="subTitle" idx="1"/>
          </p:nvPr>
        </p:nvSpPr>
        <p:spPr>
          <a:xfrm>
            <a:off x="590546" y="1333496"/>
            <a:ext cx="10925178" cy="5181603"/>
          </a:xfrm>
        </p:spPr>
        <p:txBody>
          <a:bodyPr anchorCtr="0"/>
          <a:lstStyle/>
          <a:p>
            <a:pPr lvl="0"/>
            <a:endParaRPr lang="en-GB" dirty="0"/>
          </a:p>
          <a:p>
            <a:pPr lvl="0"/>
            <a:r>
              <a:rPr lang="en-GB" sz="3600" b="1" dirty="0"/>
              <a:t>Crew Member</a:t>
            </a:r>
          </a:p>
          <a:p>
            <a:pPr lvl="0"/>
            <a:r>
              <a:rPr lang="en-GB" sz="3600" b="1" dirty="0"/>
              <a:t>Maintenance</a:t>
            </a:r>
          </a:p>
          <a:p>
            <a:pPr lvl="0"/>
            <a:r>
              <a:rPr lang="en-GB" sz="3600" b="1" dirty="0"/>
              <a:t>Crew Trainer</a:t>
            </a:r>
          </a:p>
          <a:p>
            <a:pPr lvl="0"/>
            <a:r>
              <a:rPr lang="en-GB" sz="3600" b="1" dirty="0"/>
              <a:t>Manager                                                                                                    </a:t>
            </a:r>
          </a:p>
          <a:p>
            <a:pPr lvl="0"/>
            <a:r>
              <a:rPr lang="en-GB" sz="3600" b="1" dirty="0"/>
              <a:t>Assistant Manager</a:t>
            </a:r>
          </a:p>
          <a:p>
            <a:pPr lvl="0"/>
            <a:r>
              <a:rPr lang="en-GB" sz="3600" b="1" dirty="0"/>
              <a:t>General Manager</a:t>
            </a:r>
            <a:r>
              <a:rPr lang="en-GB" sz="3600" dirty="0"/>
              <a:t>                                                                                  </a:t>
            </a:r>
          </a:p>
          <a:p>
            <a:pPr lvl="0" algn="l"/>
            <a:endParaRPr lang="en-GB" dirty="0"/>
          </a:p>
          <a:p>
            <a:pPr lvl="0"/>
            <a:endParaRPr lang="en-GB" dirty="0"/>
          </a:p>
        </p:txBody>
      </p:sp>
      <p:pic>
        <p:nvPicPr>
          <p:cNvPr id="6" name="Picture 5">
            <a:extLst>
              <a:ext uri="{FF2B5EF4-FFF2-40B4-BE49-F238E27FC236}">
                <a16:creationId xmlns:a16="http://schemas.microsoft.com/office/drawing/2014/main" id="{2F175E17-63AB-45AE-BE7F-2FAB663EE2F9}"/>
              </a:ext>
            </a:extLst>
          </p:cNvPr>
          <p:cNvPicPr>
            <a:picLocks noChangeAspect="1"/>
          </p:cNvPicPr>
          <p:nvPr/>
        </p:nvPicPr>
        <p:blipFill>
          <a:blip r:embed="rId2"/>
          <a:stretch>
            <a:fillRect/>
          </a:stretch>
        </p:blipFill>
        <p:spPr>
          <a:xfrm>
            <a:off x="380504" y="342901"/>
            <a:ext cx="11430991" cy="6347741"/>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3D565F6-A47A-43B5-958C-67823C4AC94E}"/>
              </a:ext>
            </a:extLst>
          </p:cNvPr>
          <p:cNvSpPr/>
          <p:nvPr/>
        </p:nvSpPr>
        <p:spPr>
          <a:xfrm>
            <a:off x="235435" y="3419062"/>
            <a:ext cx="4217821" cy="584775"/>
          </a:xfrm>
          <a:prstGeom prst="rect">
            <a:avLst/>
          </a:prstGeom>
        </p:spPr>
        <p:txBody>
          <a:bodyPr wrap="none">
            <a:spAutoFit/>
          </a:bodyPr>
          <a:lstStyle/>
          <a:p>
            <a:pPr marL="457200" indent="-457200">
              <a:buFont typeface="Wingdings" panose="05000000000000000000" pitchFamily="2" charset="2"/>
              <a:buChar char="q"/>
            </a:pPr>
            <a:r>
              <a:rPr lang="en-GB" sz="3200" b="1" dirty="0">
                <a:latin typeface="Arial" panose="020B0604020202020204" pitchFamily="34" charset="0"/>
                <a:cs typeface="Arial" panose="020B0604020202020204" pitchFamily="34" charset="0"/>
              </a:rPr>
              <a:t>lack of attendance</a:t>
            </a:r>
          </a:p>
        </p:txBody>
      </p:sp>
      <p:sp>
        <p:nvSpPr>
          <p:cNvPr id="14" name="Rectangle 13">
            <a:extLst>
              <a:ext uri="{FF2B5EF4-FFF2-40B4-BE49-F238E27FC236}">
                <a16:creationId xmlns:a16="http://schemas.microsoft.com/office/drawing/2014/main" id="{1021842B-8C8C-4D23-B41A-5C7869D7C581}"/>
              </a:ext>
            </a:extLst>
          </p:cNvPr>
          <p:cNvSpPr/>
          <p:nvPr/>
        </p:nvSpPr>
        <p:spPr>
          <a:xfrm>
            <a:off x="235435" y="4126948"/>
            <a:ext cx="4240263" cy="584775"/>
          </a:xfrm>
          <a:prstGeom prst="rect">
            <a:avLst/>
          </a:prstGeom>
        </p:spPr>
        <p:txBody>
          <a:bodyPr wrap="none">
            <a:spAutoFit/>
          </a:bodyPr>
          <a:lstStyle/>
          <a:p>
            <a:pPr marL="457200" indent="-457200">
              <a:buFont typeface="Wingdings" panose="05000000000000000000" pitchFamily="2" charset="2"/>
              <a:buChar char="q"/>
            </a:pPr>
            <a:r>
              <a:rPr lang="en-GB" sz="3200" b="1" dirty="0">
                <a:latin typeface="Arial" panose="020B0604020202020204" pitchFamily="34" charset="0"/>
                <a:cs typeface="Arial" panose="020B0604020202020204" pitchFamily="34" charset="0"/>
              </a:rPr>
              <a:t>lack of punctuality</a:t>
            </a:r>
          </a:p>
        </p:txBody>
      </p:sp>
      <p:sp>
        <p:nvSpPr>
          <p:cNvPr id="15" name="Rectangle 14">
            <a:extLst>
              <a:ext uri="{FF2B5EF4-FFF2-40B4-BE49-F238E27FC236}">
                <a16:creationId xmlns:a16="http://schemas.microsoft.com/office/drawing/2014/main" id="{01F3E9D4-9EB9-4B44-AD9D-F841C7BE97B4}"/>
              </a:ext>
            </a:extLst>
          </p:cNvPr>
          <p:cNvSpPr/>
          <p:nvPr/>
        </p:nvSpPr>
        <p:spPr>
          <a:xfrm>
            <a:off x="235435" y="4834834"/>
            <a:ext cx="3969356" cy="584775"/>
          </a:xfrm>
          <a:prstGeom prst="rect">
            <a:avLst/>
          </a:prstGeom>
        </p:spPr>
        <p:txBody>
          <a:bodyPr wrap="none">
            <a:spAutoFit/>
          </a:bodyPr>
          <a:lstStyle/>
          <a:p>
            <a:pPr marL="457200" indent="-457200">
              <a:buFont typeface="Wingdings" panose="05000000000000000000" pitchFamily="2" charset="2"/>
              <a:buChar char="q"/>
            </a:pPr>
            <a:r>
              <a:rPr lang="en-GB" sz="3200" b="1" dirty="0">
                <a:latin typeface="Arial" panose="020B0604020202020204" pitchFamily="34" charset="0"/>
                <a:cs typeface="Arial" panose="020B0604020202020204" pitchFamily="34" charset="0"/>
              </a:rPr>
              <a:t>wage differences</a:t>
            </a:r>
          </a:p>
        </p:txBody>
      </p:sp>
      <p:sp>
        <p:nvSpPr>
          <p:cNvPr id="16" name="Rectangle 15">
            <a:extLst>
              <a:ext uri="{FF2B5EF4-FFF2-40B4-BE49-F238E27FC236}">
                <a16:creationId xmlns:a16="http://schemas.microsoft.com/office/drawing/2014/main" id="{056B13A7-6F67-49B7-8C0D-94DA908DB63E}"/>
              </a:ext>
            </a:extLst>
          </p:cNvPr>
          <p:cNvSpPr/>
          <p:nvPr/>
        </p:nvSpPr>
        <p:spPr>
          <a:xfrm>
            <a:off x="243541" y="5540983"/>
            <a:ext cx="3857146" cy="584775"/>
          </a:xfrm>
          <a:prstGeom prst="rect">
            <a:avLst/>
          </a:prstGeom>
        </p:spPr>
        <p:txBody>
          <a:bodyPr wrap="none">
            <a:spAutoFit/>
          </a:bodyPr>
          <a:lstStyle/>
          <a:p>
            <a:pPr marL="457200" indent="-457200">
              <a:buFont typeface="Wingdings" panose="05000000000000000000" pitchFamily="2" charset="2"/>
              <a:buChar char="q"/>
            </a:pPr>
            <a:r>
              <a:rPr lang="en-GB" sz="3200" b="1" dirty="0">
                <a:latin typeface="Arial" panose="020B0604020202020204" pitchFamily="34" charset="0"/>
                <a:cs typeface="Arial" panose="020B0604020202020204" pitchFamily="34" charset="0"/>
              </a:rPr>
              <a:t>Accommodation</a:t>
            </a:r>
          </a:p>
        </p:txBody>
      </p:sp>
      <p:sp>
        <p:nvSpPr>
          <p:cNvPr id="18" name="Rectangle 17">
            <a:extLst>
              <a:ext uri="{FF2B5EF4-FFF2-40B4-BE49-F238E27FC236}">
                <a16:creationId xmlns:a16="http://schemas.microsoft.com/office/drawing/2014/main" id="{B3A72E9F-53DD-4658-8BEF-8FBE9C327305}"/>
              </a:ext>
            </a:extLst>
          </p:cNvPr>
          <p:cNvSpPr/>
          <p:nvPr/>
        </p:nvSpPr>
        <p:spPr>
          <a:xfrm>
            <a:off x="235435" y="6179787"/>
            <a:ext cx="3717684" cy="584775"/>
          </a:xfrm>
          <a:prstGeom prst="rect">
            <a:avLst/>
          </a:prstGeom>
        </p:spPr>
        <p:txBody>
          <a:bodyPr wrap="none">
            <a:spAutoFit/>
          </a:bodyPr>
          <a:lstStyle/>
          <a:p>
            <a:pPr marL="457200" indent="-457200">
              <a:buFont typeface="Wingdings" panose="05000000000000000000" pitchFamily="2" charset="2"/>
              <a:buChar char="q"/>
            </a:pPr>
            <a:r>
              <a:rPr lang="en-GB" sz="3200" b="1" dirty="0">
                <a:latin typeface="Arial" panose="020B0604020202020204" pitchFamily="34" charset="0"/>
                <a:cs typeface="Arial" panose="020B0604020202020204" pitchFamily="34" charset="0"/>
              </a:rPr>
              <a:t>lack of initiative</a:t>
            </a:r>
          </a:p>
        </p:txBody>
      </p:sp>
      <p:sp>
        <p:nvSpPr>
          <p:cNvPr id="21" name="Rectangle 20">
            <a:extLst>
              <a:ext uri="{FF2B5EF4-FFF2-40B4-BE49-F238E27FC236}">
                <a16:creationId xmlns:a16="http://schemas.microsoft.com/office/drawing/2014/main" id="{F25E4FB8-829F-4C8E-95E1-8667711E05CF}"/>
              </a:ext>
            </a:extLst>
          </p:cNvPr>
          <p:cNvSpPr/>
          <p:nvPr/>
        </p:nvSpPr>
        <p:spPr>
          <a:xfrm>
            <a:off x="69670" y="1438391"/>
            <a:ext cx="4876800" cy="584775"/>
          </a:xfrm>
          <a:prstGeom prst="rect">
            <a:avLst/>
          </a:prstGeom>
        </p:spPr>
        <p:txBody>
          <a:bodyPr wrap="square">
            <a:spAutoFit/>
          </a:bodyPr>
          <a:lstStyle/>
          <a:p>
            <a:r>
              <a:rPr lang="en-GB" sz="3200" b="1" dirty="0">
                <a:latin typeface="Arial" panose="020B0604020202020204" pitchFamily="34" charset="0"/>
                <a:cs typeface="Arial" panose="020B0604020202020204" pitchFamily="34" charset="0"/>
              </a:rPr>
              <a:t>Communication factors</a:t>
            </a:r>
          </a:p>
        </p:txBody>
      </p:sp>
      <p:sp>
        <p:nvSpPr>
          <p:cNvPr id="22" name="Rectangle 21">
            <a:extLst>
              <a:ext uri="{FF2B5EF4-FFF2-40B4-BE49-F238E27FC236}">
                <a16:creationId xmlns:a16="http://schemas.microsoft.com/office/drawing/2014/main" id="{206B31A6-42CD-413F-8248-664ED8D841E2}"/>
              </a:ext>
            </a:extLst>
          </p:cNvPr>
          <p:cNvSpPr/>
          <p:nvPr/>
        </p:nvSpPr>
        <p:spPr>
          <a:xfrm>
            <a:off x="4763590" y="1424160"/>
            <a:ext cx="3802278" cy="584775"/>
          </a:xfrm>
          <a:prstGeom prst="rect">
            <a:avLst/>
          </a:prstGeom>
        </p:spPr>
        <p:txBody>
          <a:bodyPr wrap="square">
            <a:spAutoFit/>
          </a:bodyPr>
          <a:lstStyle/>
          <a:p>
            <a:r>
              <a:rPr lang="en-GB" sz="3200" b="1" dirty="0">
                <a:latin typeface="Arial" panose="020B0604020202020204" pitchFamily="34" charset="0"/>
                <a:cs typeface="Arial" panose="020B0604020202020204" pitchFamily="34" charset="0"/>
              </a:rPr>
              <a:t>Structural factors </a:t>
            </a:r>
          </a:p>
        </p:txBody>
      </p:sp>
      <p:sp>
        <p:nvSpPr>
          <p:cNvPr id="23" name="Rectangle 22">
            <a:extLst>
              <a:ext uri="{FF2B5EF4-FFF2-40B4-BE49-F238E27FC236}">
                <a16:creationId xmlns:a16="http://schemas.microsoft.com/office/drawing/2014/main" id="{215ACA55-656E-41C6-8A79-2D2CA08183DE}"/>
              </a:ext>
            </a:extLst>
          </p:cNvPr>
          <p:cNvSpPr/>
          <p:nvPr/>
        </p:nvSpPr>
        <p:spPr>
          <a:xfrm>
            <a:off x="8565867" y="1424160"/>
            <a:ext cx="3556464" cy="584775"/>
          </a:xfrm>
          <a:prstGeom prst="rect">
            <a:avLst/>
          </a:prstGeom>
        </p:spPr>
        <p:txBody>
          <a:bodyPr wrap="square">
            <a:spAutoFit/>
          </a:bodyPr>
          <a:lstStyle/>
          <a:p>
            <a:r>
              <a:rPr lang="en-GB" sz="3200" b="1" dirty="0">
                <a:latin typeface="Arial" panose="020B0604020202020204" pitchFamily="34" charset="0"/>
                <a:cs typeface="Arial" panose="020B0604020202020204" pitchFamily="34" charset="0"/>
              </a:rPr>
              <a:t>Personal factors</a:t>
            </a:r>
          </a:p>
        </p:txBody>
      </p:sp>
      <p:sp>
        <p:nvSpPr>
          <p:cNvPr id="25" name="Rectangle 24">
            <a:extLst>
              <a:ext uri="{FF2B5EF4-FFF2-40B4-BE49-F238E27FC236}">
                <a16:creationId xmlns:a16="http://schemas.microsoft.com/office/drawing/2014/main" id="{BD318284-1F66-437F-8850-6F42865505F8}"/>
              </a:ext>
            </a:extLst>
          </p:cNvPr>
          <p:cNvSpPr/>
          <p:nvPr/>
        </p:nvSpPr>
        <p:spPr>
          <a:xfrm>
            <a:off x="243541" y="2803509"/>
            <a:ext cx="3812262" cy="584775"/>
          </a:xfrm>
          <a:prstGeom prst="rect">
            <a:avLst/>
          </a:prstGeom>
        </p:spPr>
        <p:txBody>
          <a:bodyPr wrap="none">
            <a:spAutoFit/>
          </a:bodyPr>
          <a:lstStyle/>
          <a:p>
            <a:pPr marL="457200" indent="-457200">
              <a:buFont typeface="Wingdings" panose="05000000000000000000" pitchFamily="2" charset="2"/>
              <a:buChar char="q"/>
            </a:pPr>
            <a:r>
              <a:rPr lang="en-GB" sz="3200" b="1" dirty="0">
                <a:latin typeface="Arial" panose="020B0604020202020204" pitchFamily="34" charset="0"/>
                <a:cs typeface="Arial" panose="020B0604020202020204" pitchFamily="34" charset="0"/>
              </a:rPr>
              <a:t>multiculturalism</a:t>
            </a:r>
          </a:p>
        </p:txBody>
      </p:sp>
      <p:sp>
        <p:nvSpPr>
          <p:cNvPr id="28" name="Rectangle 27">
            <a:extLst>
              <a:ext uri="{FF2B5EF4-FFF2-40B4-BE49-F238E27FC236}">
                <a16:creationId xmlns:a16="http://schemas.microsoft.com/office/drawing/2014/main" id="{3D9B5AC1-ED6F-48EB-B7F8-23A2636F451A}"/>
              </a:ext>
            </a:extLst>
          </p:cNvPr>
          <p:cNvSpPr/>
          <p:nvPr/>
        </p:nvSpPr>
        <p:spPr>
          <a:xfrm>
            <a:off x="5989560" y="2865567"/>
            <a:ext cx="5958899" cy="584775"/>
          </a:xfrm>
          <a:prstGeom prst="rect">
            <a:avLst/>
          </a:prstGeom>
        </p:spPr>
        <p:txBody>
          <a:bodyPr wrap="square">
            <a:spAutoFit/>
          </a:bodyPr>
          <a:lstStyle/>
          <a:p>
            <a:pPr marL="457200" indent="-457200">
              <a:buFont typeface="Wingdings" panose="05000000000000000000" pitchFamily="2" charset="2"/>
              <a:buChar char="Ø"/>
            </a:pPr>
            <a:r>
              <a:rPr lang="en-GB" sz="3200" b="1" dirty="0"/>
              <a:t>Communication barrier break</a:t>
            </a:r>
          </a:p>
        </p:txBody>
      </p:sp>
      <p:sp>
        <p:nvSpPr>
          <p:cNvPr id="31" name="Rectangle 30">
            <a:extLst>
              <a:ext uri="{FF2B5EF4-FFF2-40B4-BE49-F238E27FC236}">
                <a16:creationId xmlns:a16="http://schemas.microsoft.com/office/drawing/2014/main" id="{334F7A5E-A82E-4EAC-9BF3-FD05C66CDEFC}"/>
              </a:ext>
            </a:extLst>
          </p:cNvPr>
          <p:cNvSpPr/>
          <p:nvPr/>
        </p:nvSpPr>
        <p:spPr>
          <a:xfrm>
            <a:off x="6096001" y="6234545"/>
            <a:ext cx="3919288" cy="584775"/>
          </a:xfrm>
          <a:prstGeom prst="rect">
            <a:avLst/>
          </a:prstGeom>
        </p:spPr>
        <p:txBody>
          <a:bodyPr wrap="square">
            <a:spAutoFit/>
          </a:bodyPr>
          <a:lstStyle/>
          <a:p>
            <a:pPr marL="457200" indent="-457200">
              <a:buFont typeface="Wingdings" panose="05000000000000000000" pitchFamily="2" charset="2"/>
              <a:buChar char="Ø"/>
            </a:pPr>
            <a:r>
              <a:rPr lang="en-GB" sz="3200" b="1" dirty="0"/>
              <a:t>Competition</a:t>
            </a:r>
          </a:p>
        </p:txBody>
      </p:sp>
      <p:sp>
        <p:nvSpPr>
          <p:cNvPr id="32" name="Rectangle 31">
            <a:extLst>
              <a:ext uri="{FF2B5EF4-FFF2-40B4-BE49-F238E27FC236}">
                <a16:creationId xmlns:a16="http://schemas.microsoft.com/office/drawing/2014/main" id="{A1EE030A-770D-4237-AA7B-0037D7482F77}"/>
              </a:ext>
            </a:extLst>
          </p:cNvPr>
          <p:cNvSpPr/>
          <p:nvPr/>
        </p:nvSpPr>
        <p:spPr>
          <a:xfrm>
            <a:off x="6096000" y="3789580"/>
            <a:ext cx="4483506" cy="584775"/>
          </a:xfrm>
          <a:prstGeom prst="rect">
            <a:avLst/>
          </a:prstGeom>
        </p:spPr>
        <p:txBody>
          <a:bodyPr wrap="square">
            <a:spAutoFit/>
          </a:bodyPr>
          <a:lstStyle/>
          <a:p>
            <a:pPr marL="457200" indent="-457200">
              <a:buFont typeface="Wingdings" panose="05000000000000000000" pitchFamily="2" charset="2"/>
              <a:buChar char="Ø"/>
            </a:pPr>
            <a:r>
              <a:rPr lang="en-GB" sz="3200" b="1" dirty="0"/>
              <a:t>Compromising</a:t>
            </a:r>
          </a:p>
        </p:txBody>
      </p:sp>
      <p:sp>
        <p:nvSpPr>
          <p:cNvPr id="34" name="Rectangle 33">
            <a:extLst>
              <a:ext uri="{FF2B5EF4-FFF2-40B4-BE49-F238E27FC236}">
                <a16:creationId xmlns:a16="http://schemas.microsoft.com/office/drawing/2014/main" id="{1D6274BF-E870-421C-9DDD-6AE7439B6A8B}"/>
              </a:ext>
            </a:extLst>
          </p:cNvPr>
          <p:cNvSpPr/>
          <p:nvPr/>
        </p:nvSpPr>
        <p:spPr>
          <a:xfrm>
            <a:off x="6096001" y="4753258"/>
            <a:ext cx="4180114" cy="584775"/>
          </a:xfrm>
          <a:prstGeom prst="rect">
            <a:avLst/>
          </a:prstGeom>
        </p:spPr>
        <p:txBody>
          <a:bodyPr wrap="square">
            <a:spAutoFit/>
          </a:bodyPr>
          <a:lstStyle/>
          <a:p>
            <a:pPr marL="457200" indent="-457200">
              <a:buFont typeface="Wingdings" panose="05000000000000000000" pitchFamily="2" charset="2"/>
              <a:buChar char="Ø"/>
            </a:pPr>
            <a:r>
              <a:rPr lang="en-GB" sz="3200" b="1" dirty="0">
                <a:latin typeface="Arial" panose="020B0604020202020204" pitchFamily="34" charset="0"/>
                <a:cs typeface="Arial" panose="020B0604020202020204" pitchFamily="34" charset="0"/>
              </a:rPr>
              <a:t>Avoiding</a:t>
            </a:r>
          </a:p>
        </p:txBody>
      </p:sp>
      <p:sp>
        <p:nvSpPr>
          <p:cNvPr id="36" name="Rectangle 35">
            <a:extLst>
              <a:ext uri="{FF2B5EF4-FFF2-40B4-BE49-F238E27FC236}">
                <a16:creationId xmlns:a16="http://schemas.microsoft.com/office/drawing/2014/main" id="{4B8F54D9-31C4-43A8-8AEE-830E831C8EBD}"/>
              </a:ext>
            </a:extLst>
          </p:cNvPr>
          <p:cNvSpPr/>
          <p:nvPr/>
        </p:nvSpPr>
        <p:spPr>
          <a:xfrm>
            <a:off x="5697782" y="3244334"/>
            <a:ext cx="796436" cy="369332"/>
          </a:xfrm>
          <a:prstGeom prst="rect">
            <a:avLst/>
          </a:prstGeom>
        </p:spPr>
        <p:txBody>
          <a:bodyPr wrap="none">
            <a:spAutoFit/>
          </a:bodyPr>
          <a:lstStyle/>
          <a:p>
            <a:r>
              <a:rPr lang="en-GB" b="1" u="sng" dirty="0">
                <a:solidFill>
                  <a:schemeClr val="bg1"/>
                </a:solidFill>
              </a:rPr>
              <a:t>Listen</a:t>
            </a:r>
            <a:r>
              <a:rPr lang="en-GB" b="1" dirty="0">
                <a:solidFill>
                  <a:schemeClr val="bg1"/>
                </a:solidFill>
              </a:rPr>
              <a:t> </a:t>
            </a:r>
          </a:p>
        </p:txBody>
      </p:sp>
      <p:sp>
        <p:nvSpPr>
          <p:cNvPr id="37" name="Rectangle 36">
            <a:extLst>
              <a:ext uri="{FF2B5EF4-FFF2-40B4-BE49-F238E27FC236}">
                <a16:creationId xmlns:a16="http://schemas.microsoft.com/office/drawing/2014/main" id="{1731075E-82A0-4D58-A2E6-1C527DD83F90}"/>
              </a:ext>
            </a:extLst>
          </p:cNvPr>
          <p:cNvSpPr/>
          <p:nvPr/>
        </p:nvSpPr>
        <p:spPr>
          <a:xfrm>
            <a:off x="5724231" y="3244334"/>
            <a:ext cx="743537" cy="369332"/>
          </a:xfrm>
          <a:prstGeom prst="rect">
            <a:avLst/>
          </a:prstGeom>
        </p:spPr>
        <p:txBody>
          <a:bodyPr wrap="none">
            <a:spAutoFit/>
          </a:bodyPr>
          <a:lstStyle/>
          <a:p>
            <a:r>
              <a:rPr lang="en-GB" b="1" u="sng" dirty="0">
                <a:solidFill>
                  <a:schemeClr val="bg1"/>
                </a:solidFill>
              </a:rPr>
              <a:t>Listen</a:t>
            </a:r>
            <a:endParaRPr lang="en-GB" dirty="0"/>
          </a:p>
        </p:txBody>
      </p:sp>
      <p:sp>
        <p:nvSpPr>
          <p:cNvPr id="42" name="Rectangle 41">
            <a:extLst>
              <a:ext uri="{FF2B5EF4-FFF2-40B4-BE49-F238E27FC236}">
                <a16:creationId xmlns:a16="http://schemas.microsoft.com/office/drawing/2014/main" id="{8F121EE4-17DF-444D-849B-F5AE7B23D4D1}"/>
              </a:ext>
            </a:extLst>
          </p:cNvPr>
          <p:cNvSpPr/>
          <p:nvPr/>
        </p:nvSpPr>
        <p:spPr>
          <a:xfrm>
            <a:off x="5663830" y="3244334"/>
            <a:ext cx="325730" cy="369332"/>
          </a:xfrm>
          <a:prstGeom prst="rect">
            <a:avLst/>
          </a:prstGeom>
        </p:spPr>
        <p:txBody>
          <a:bodyPr wrap="none">
            <a:spAutoFit/>
          </a:bodyPr>
          <a:lstStyle/>
          <a:p>
            <a:r>
              <a:rPr lang="en-GB" b="1" i="1" dirty="0">
                <a:solidFill>
                  <a:schemeClr val="bg1"/>
                </a:solidFill>
                <a:latin typeface="Arial" panose="020B0604020202020204" pitchFamily="34" charset="0"/>
                <a:cs typeface="Arial" panose="020B0604020202020204" pitchFamily="34" charset="0"/>
              </a:rPr>
              <a:t>L</a:t>
            </a:r>
            <a:endParaRPr lang="en-GB" dirty="0"/>
          </a:p>
        </p:txBody>
      </p:sp>
      <p:sp>
        <p:nvSpPr>
          <p:cNvPr id="44" name="TextBox 43">
            <a:extLst>
              <a:ext uri="{FF2B5EF4-FFF2-40B4-BE49-F238E27FC236}">
                <a16:creationId xmlns:a16="http://schemas.microsoft.com/office/drawing/2014/main" id="{6D161DA0-2B1C-49B7-BA99-4E415952F18F}"/>
              </a:ext>
            </a:extLst>
          </p:cNvPr>
          <p:cNvSpPr txBox="1"/>
          <p:nvPr/>
        </p:nvSpPr>
        <p:spPr>
          <a:xfrm>
            <a:off x="6096000" y="5487113"/>
            <a:ext cx="4760686" cy="584775"/>
          </a:xfrm>
          <a:prstGeom prst="rect">
            <a:avLst/>
          </a:prstGeom>
          <a:noFill/>
        </p:spPr>
        <p:txBody>
          <a:bodyPr wrap="square" rtlCol="0">
            <a:spAutoFit/>
          </a:bodyPr>
          <a:lstStyle/>
          <a:p>
            <a:pPr marL="457200" indent="-457200">
              <a:buFont typeface="Wingdings" panose="05000000000000000000" pitchFamily="2" charset="2"/>
              <a:buChar char="Ø"/>
            </a:pPr>
            <a:r>
              <a:rPr lang="en-GB" sz="3200" b="1" dirty="0"/>
              <a:t>Listen and training</a:t>
            </a:r>
          </a:p>
        </p:txBody>
      </p:sp>
      <p:sp>
        <p:nvSpPr>
          <p:cNvPr id="2" name="Rectangle 1">
            <a:extLst>
              <a:ext uri="{FF2B5EF4-FFF2-40B4-BE49-F238E27FC236}">
                <a16:creationId xmlns:a16="http://schemas.microsoft.com/office/drawing/2014/main" id="{A77E550F-3373-4D37-B55C-BC3B69B0639C}"/>
              </a:ext>
            </a:extLst>
          </p:cNvPr>
          <p:cNvSpPr/>
          <p:nvPr/>
        </p:nvSpPr>
        <p:spPr>
          <a:xfrm>
            <a:off x="3024870" y="100235"/>
            <a:ext cx="5398722" cy="923330"/>
          </a:xfrm>
          <a:prstGeom prst="rect">
            <a:avLst/>
          </a:prstGeom>
          <a:noFill/>
        </p:spPr>
        <p:txBody>
          <a:bodyPr wrap="none" lIns="91440" tIns="45720" rIns="91440" bIns="45720">
            <a:spAutoFit/>
          </a:bodyPr>
          <a:lstStyle/>
          <a:p>
            <a:pPr algn="ctr"/>
            <a:r>
              <a:rPr lang="en-US" sz="5400" b="1"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Managing Conflict</a:t>
            </a:r>
          </a:p>
        </p:txBody>
      </p:sp>
      <p:sp>
        <p:nvSpPr>
          <p:cNvPr id="4" name="Rectangle 3">
            <a:extLst>
              <a:ext uri="{FF2B5EF4-FFF2-40B4-BE49-F238E27FC236}">
                <a16:creationId xmlns:a16="http://schemas.microsoft.com/office/drawing/2014/main" id="{FD4B9A2B-6E00-4720-9A2D-F7D367218931}"/>
              </a:ext>
            </a:extLst>
          </p:cNvPr>
          <p:cNvSpPr/>
          <p:nvPr/>
        </p:nvSpPr>
        <p:spPr>
          <a:xfrm>
            <a:off x="493450" y="1880179"/>
            <a:ext cx="2146742"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issues</a:t>
            </a:r>
          </a:p>
        </p:txBody>
      </p:sp>
      <p:sp>
        <p:nvSpPr>
          <p:cNvPr id="5" name="Rectangle 4">
            <a:extLst>
              <a:ext uri="{FF2B5EF4-FFF2-40B4-BE49-F238E27FC236}">
                <a16:creationId xmlns:a16="http://schemas.microsoft.com/office/drawing/2014/main" id="{BE915FB4-A9E9-4164-8054-3FD9DE9280D5}"/>
              </a:ext>
            </a:extLst>
          </p:cNvPr>
          <p:cNvSpPr/>
          <p:nvPr/>
        </p:nvSpPr>
        <p:spPr>
          <a:xfrm>
            <a:off x="8636301" y="1967941"/>
            <a:ext cx="2916183" cy="923330"/>
          </a:xfrm>
          <a:prstGeom prst="rect">
            <a:avLst/>
          </a:prstGeom>
        </p:spPr>
        <p:txBody>
          <a:bodyPr wrap="none">
            <a:spAutoFit/>
          </a:bodyPr>
          <a:lstStyle/>
          <a:p>
            <a:pPr algn="ctr"/>
            <a:r>
              <a:rPr lang="en-US"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solutions</a:t>
            </a:r>
          </a:p>
        </p:txBody>
      </p:sp>
      <p:sp>
        <p:nvSpPr>
          <p:cNvPr id="9" name="Arrow: Right 8">
            <a:extLst>
              <a:ext uri="{FF2B5EF4-FFF2-40B4-BE49-F238E27FC236}">
                <a16:creationId xmlns:a16="http://schemas.microsoft.com/office/drawing/2014/main" id="{E229F45A-1579-49F0-9FBD-FF7E5F8452AF}"/>
              </a:ext>
            </a:extLst>
          </p:cNvPr>
          <p:cNvSpPr/>
          <p:nvPr/>
        </p:nvSpPr>
        <p:spPr>
          <a:xfrm flipV="1">
            <a:off x="4057407" y="2882686"/>
            <a:ext cx="816598" cy="36933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ight Brace 34">
            <a:extLst>
              <a:ext uri="{FF2B5EF4-FFF2-40B4-BE49-F238E27FC236}">
                <a16:creationId xmlns:a16="http://schemas.microsoft.com/office/drawing/2014/main" id="{494E53BB-A777-4C8A-AB93-8C1462F75407}"/>
              </a:ext>
            </a:extLst>
          </p:cNvPr>
          <p:cNvSpPr/>
          <p:nvPr/>
        </p:nvSpPr>
        <p:spPr>
          <a:xfrm rot="10800000" flipH="1">
            <a:off x="3766370" y="3472555"/>
            <a:ext cx="45719" cy="1161846"/>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8" name="Arrow: Right 37">
            <a:extLst>
              <a:ext uri="{FF2B5EF4-FFF2-40B4-BE49-F238E27FC236}">
                <a16:creationId xmlns:a16="http://schemas.microsoft.com/office/drawing/2014/main" id="{D784D499-84FE-49A3-BCD1-EED8EF0D362B}"/>
              </a:ext>
            </a:extLst>
          </p:cNvPr>
          <p:cNvSpPr/>
          <p:nvPr/>
        </p:nvSpPr>
        <p:spPr>
          <a:xfrm flipV="1">
            <a:off x="4057407" y="3865408"/>
            <a:ext cx="816598" cy="3715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Arrow: Right 38">
            <a:extLst>
              <a:ext uri="{FF2B5EF4-FFF2-40B4-BE49-F238E27FC236}">
                <a16:creationId xmlns:a16="http://schemas.microsoft.com/office/drawing/2014/main" id="{835744A4-5308-4CDB-894D-EC0A16D0C2B5}"/>
              </a:ext>
            </a:extLst>
          </p:cNvPr>
          <p:cNvSpPr/>
          <p:nvPr/>
        </p:nvSpPr>
        <p:spPr>
          <a:xfrm flipV="1">
            <a:off x="4057407" y="4910662"/>
            <a:ext cx="816598" cy="3715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Arrow: Right 40">
            <a:extLst>
              <a:ext uri="{FF2B5EF4-FFF2-40B4-BE49-F238E27FC236}">
                <a16:creationId xmlns:a16="http://schemas.microsoft.com/office/drawing/2014/main" id="{79E713D0-B57C-40F2-87F3-8D1362A75A80}"/>
              </a:ext>
            </a:extLst>
          </p:cNvPr>
          <p:cNvSpPr/>
          <p:nvPr/>
        </p:nvSpPr>
        <p:spPr>
          <a:xfrm flipV="1">
            <a:off x="4057407" y="5638769"/>
            <a:ext cx="816598" cy="3715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Arrow: Right 42">
            <a:extLst>
              <a:ext uri="{FF2B5EF4-FFF2-40B4-BE49-F238E27FC236}">
                <a16:creationId xmlns:a16="http://schemas.microsoft.com/office/drawing/2014/main" id="{B9C9FC86-6966-4343-8267-2324E50F55C6}"/>
              </a:ext>
            </a:extLst>
          </p:cNvPr>
          <p:cNvSpPr/>
          <p:nvPr/>
        </p:nvSpPr>
        <p:spPr>
          <a:xfrm flipV="1">
            <a:off x="4057366" y="6331443"/>
            <a:ext cx="816598" cy="3715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A drawing of a person&#10;&#10;Description automatically generated">
            <a:extLst>
              <a:ext uri="{FF2B5EF4-FFF2-40B4-BE49-F238E27FC236}">
                <a16:creationId xmlns:a16="http://schemas.microsoft.com/office/drawing/2014/main" id="{7D915DE4-7E3F-4102-A5D1-2273D0362C17}"/>
              </a:ext>
            </a:extLst>
          </p:cNvPr>
          <p:cNvPicPr>
            <a:picLocks noChangeAspect="1"/>
          </p:cNvPicPr>
          <p:nvPr/>
        </p:nvPicPr>
        <p:blipFill>
          <a:blip r:embed="rId2">
            <a:alphaModFix amt="10000"/>
            <a:extLst>
              <a:ext uri="{28A0092B-C50C-407E-A947-70E740481C1C}">
                <a14:useLocalDpi xmlns:a14="http://schemas.microsoft.com/office/drawing/2010/main" val="0"/>
              </a:ext>
            </a:extLst>
          </a:blip>
          <a:stretch>
            <a:fillRect/>
          </a:stretch>
        </p:blipFill>
        <p:spPr>
          <a:xfrm>
            <a:off x="122484" y="100236"/>
            <a:ext cx="11430000" cy="6053106"/>
          </a:xfrm>
          <a:prstGeom prst="rect">
            <a:avLst/>
          </a:prstGeom>
        </p:spPr>
      </p:pic>
    </p:spTree>
    <p:extLst>
      <p:ext uri="{BB962C8B-B14F-4D97-AF65-F5344CB8AC3E}">
        <p14:creationId xmlns:p14="http://schemas.microsoft.com/office/powerpoint/2010/main" val="40309761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6D1771C-E536-4FB6-B643-94B6BFD336F2}"/>
              </a:ext>
            </a:extLst>
          </p:cNvPr>
          <p:cNvSpPr txBox="1"/>
          <p:nvPr/>
        </p:nvSpPr>
        <p:spPr>
          <a:xfrm>
            <a:off x="39756" y="1124730"/>
            <a:ext cx="4015409" cy="1354217"/>
          </a:xfrm>
          <a:prstGeom prst="rect">
            <a:avLst/>
          </a:prstGeom>
          <a:noFill/>
        </p:spPr>
        <p:txBody>
          <a:bodyPr wrap="square" rtlCol="0">
            <a:spAutoFit/>
          </a:bodyPr>
          <a:lstStyle/>
          <a:p>
            <a:pPr lvl="0"/>
            <a:r>
              <a:rPr lang="en-US" sz="3200" b="1" dirty="0"/>
              <a:t>1. Understand responsibilities</a:t>
            </a:r>
            <a:endParaRPr lang="en-US" sz="3200" dirty="0"/>
          </a:p>
          <a:p>
            <a:endParaRPr lang="en-US" dirty="0"/>
          </a:p>
        </p:txBody>
      </p:sp>
      <p:sp>
        <p:nvSpPr>
          <p:cNvPr id="5" name="Arrow: Right 4">
            <a:extLst>
              <a:ext uri="{FF2B5EF4-FFF2-40B4-BE49-F238E27FC236}">
                <a16:creationId xmlns:a16="http://schemas.microsoft.com/office/drawing/2014/main" id="{DFB74045-5E02-4AE8-80C4-2C1C9EB3F0BA}"/>
              </a:ext>
            </a:extLst>
          </p:cNvPr>
          <p:cNvSpPr/>
          <p:nvPr/>
        </p:nvSpPr>
        <p:spPr>
          <a:xfrm>
            <a:off x="3061252" y="1186834"/>
            <a:ext cx="954156" cy="86177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AF77D08C-2949-4756-9B1E-704B69B9D9A4}"/>
              </a:ext>
            </a:extLst>
          </p:cNvPr>
          <p:cNvSpPr txBox="1"/>
          <p:nvPr/>
        </p:nvSpPr>
        <p:spPr>
          <a:xfrm>
            <a:off x="4154559" y="1318709"/>
            <a:ext cx="4015408" cy="584775"/>
          </a:xfrm>
          <a:prstGeom prst="rect">
            <a:avLst/>
          </a:prstGeom>
          <a:noFill/>
        </p:spPr>
        <p:txBody>
          <a:bodyPr wrap="square" rtlCol="0">
            <a:spAutoFit/>
          </a:bodyPr>
          <a:lstStyle/>
          <a:p>
            <a:pPr lvl="0"/>
            <a:r>
              <a:rPr lang="en-US" sz="3200" b="1" dirty="0"/>
              <a:t>2. Have common goals</a:t>
            </a:r>
            <a:endParaRPr lang="en-US" sz="3200" dirty="0"/>
          </a:p>
        </p:txBody>
      </p:sp>
      <p:sp>
        <p:nvSpPr>
          <p:cNvPr id="7" name="TextBox 6">
            <a:extLst>
              <a:ext uri="{FF2B5EF4-FFF2-40B4-BE49-F238E27FC236}">
                <a16:creationId xmlns:a16="http://schemas.microsoft.com/office/drawing/2014/main" id="{CA1CD22A-0E47-4B8F-863D-3213D40E3761}"/>
              </a:ext>
            </a:extLst>
          </p:cNvPr>
          <p:cNvSpPr txBox="1"/>
          <p:nvPr/>
        </p:nvSpPr>
        <p:spPr>
          <a:xfrm>
            <a:off x="-66265" y="-40820"/>
            <a:ext cx="12679606" cy="861774"/>
          </a:xfrm>
          <a:prstGeom prst="rect">
            <a:avLst/>
          </a:prstGeom>
          <a:noFill/>
        </p:spPr>
        <p:txBody>
          <a:bodyPr wrap="square" rtlCol="0">
            <a:spAutoFit/>
          </a:bodyPr>
          <a:lstStyle/>
          <a:p>
            <a:r>
              <a:rPr lang="en-US" sz="3200" b="1" u="sng" dirty="0">
                <a:latin typeface="Aharoni" panose="02010803020104030203" pitchFamily="2" charset="-79"/>
                <a:cs typeface="Aharoni" panose="02010803020104030203" pitchFamily="2" charset="-79"/>
              </a:rPr>
              <a:t>There are 8 factors of achieving a successful team development:</a:t>
            </a:r>
          </a:p>
          <a:p>
            <a:endParaRPr lang="en-US" b="1" dirty="0"/>
          </a:p>
        </p:txBody>
      </p:sp>
      <p:sp>
        <p:nvSpPr>
          <p:cNvPr id="9" name="Arrow: Right 8">
            <a:extLst>
              <a:ext uri="{FF2B5EF4-FFF2-40B4-BE49-F238E27FC236}">
                <a16:creationId xmlns:a16="http://schemas.microsoft.com/office/drawing/2014/main" id="{A8D0B2DB-DD3F-45AC-8A7B-C7D3B47A4870}"/>
              </a:ext>
            </a:extLst>
          </p:cNvPr>
          <p:cNvSpPr/>
          <p:nvPr/>
        </p:nvSpPr>
        <p:spPr>
          <a:xfrm>
            <a:off x="8302492" y="1186834"/>
            <a:ext cx="974033" cy="8617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45D1D0F6-8A7E-41A2-AEF2-4EA16DE468A2}"/>
              </a:ext>
            </a:extLst>
          </p:cNvPr>
          <p:cNvSpPr txBox="1"/>
          <p:nvPr/>
        </p:nvSpPr>
        <p:spPr>
          <a:xfrm>
            <a:off x="9627705" y="1169599"/>
            <a:ext cx="3326295" cy="1077218"/>
          </a:xfrm>
          <a:prstGeom prst="rect">
            <a:avLst/>
          </a:prstGeom>
          <a:noFill/>
        </p:spPr>
        <p:txBody>
          <a:bodyPr wrap="square" rtlCol="0">
            <a:spAutoFit/>
          </a:bodyPr>
          <a:lstStyle/>
          <a:p>
            <a:pPr lvl="0"/>
            <a:r>
              <a:rPr lang="en-US" sz="3200" b="1" dirty="0"/>
              <a:t>3. Deal with change</a:t>
            </a:r>
            <a:endParaRPr lang="en-US" sz="3200" dirty="0"/>
          </a:p>
        </p:txBody>
      </p:sp>
      <p:sp>
        <p:nvSpPr>
          <p:cNvPr id="11" name="Arrow: Right 10">
            <a:extLst>
              <a:ext uri="{FF2B5EF4-FFF2-40B4-BE49-F238E27FC236}">
                <a16:creationId xmlns:a16="http://schemas.microsoft.com/office/drawing/2014/main" id="{2479FAC4-A9EE-4F26-BBB0-6F183F50D2E3}"/>
              </a:ext>
            </a:extLst>
          </p:cNvPr>
          <p:cNvSpPr/>
          <p:nvPr/>
        </p:nvSpPr>
        <p:spPr>
          <a:xfrm rot="5400000">
            <a:off x="9635481" y="2326908"/>
            <a:ext cx="965110" cy="98066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4F1BAB73-DEBC-4B6C-8837-8C1EF2F983AC}"/>
              </a:ext>
            </a:extLst>
          </p:cNvPr>
          <p:cNvSpPr txBox="1"/>
          <p:nvPr/>
        </p:nvSpPr>
        <p:spPr>
          <a:xfrm>
            <a:off x="8302492" y="3541642"/>
            <a:ext cx="3922640" cy="584775"/>
          </a:xfrm>
          <a:prstGeom prst="rect">
            <a:avLst/>
          </a:prstGeom>
          <a:noFill/>
        </p:spPr>
        <p:txBody>
          <a:bodyPr wrap="square" rtlCol="0">
            <a:spAutoFit/>
          </a:bodyPr>
          <a:lstStyle/>
          <a:p>
            <a:pPr lvl="0"/>
            <a:r>
              <a:rPr lang="en-US" sz="3200" b="1" dirty="0"/>
              <a:t>4. Deal with conflict</a:t>
            </a:r>
            <a:endParaRPr lang="en-US" sz="3200" dirty="0"/>
          </a:p>
        </p:txBody>
      </p:sp>
      <p:sp>
        <p:nvSpPr>
          <p:cNvPr id="13" name="Arrow: Right 12">
            <a:extLst>
              <a:ext uri="{FF2B5EF4-FFF2-40B4-BE49-F238E27FC236}">
                <a16:creationId xmlns:a16="http://schemas.microsoft.com/office/drawing/2014/main" id="{8383791D-FD76-4959-BB8B-2F4FAB6FF15F}"/>
              </a:ext>
            </a:extLst>
          </p:cNvPr>
          <p:cNvSpPr/>
          <p:nvPr/>
        </p:nvSpPr>
        <p:spPr>
          <a:xfrm rot="5400000">
            <a:off x="9786733" y="4361942"/>
            <a:ext cx="954156" cy="86177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3C2B7E42-6AB8-4784-82A1-BF629D538D7B}"/>
              </a:ext>
            </a:extLst>
          </p:cNvPr>
          <p:cNvSpPr txBox="1"/>
          <p:nvPr/>
        </p:nvSpPr>
        <p:spPr>
          <a:xfrm>
            <a:off x="8302492" y="5671166"/>
            <a:ext cx="4598699" cy="861774"/>
          </a:xfrm>
          <a:prstGeom prst="rect">
            <a:avLst/>
          </a:prstGeom>
          <a:noFill/>
        </p:spPr>
        <p:txBody>
          <a:bodyPr wrap="square" rtlCol="0">
            <a:spAutoFit/>
          </a:bodyPr>
          <a:lstStyle/>
          <a:p>
            <a:r>
              <a:rPr lang="en-US" sz="3200" b="1" dirty="0"/>
              <a:t>5. Share information</a:t>
            </a:r>
            <a:endParaRPr lang="en-US" sz="3200" dirty="0"/>
          </a:p>
          <a:p>
            <a:endParaRPr lang="en-US" dirty="0"/>
          </a:p>
        </p:txBody>
      </p:sp>
      <p:sp>
        <p:nvSpPr>
          <p:cNvPr id="15" name="Arrow: Right 14">
            <a:extLst>
              <a:ext uri="{FF2B5EF4-FFF2-40B4-BE49-F238E27FC236}">
                <a16:creationId xmlns:a16="http://schemas.microsoft.com/office/drawing/2014/main" id="{B306758F-4D93-46E8-98F8-19D5160251E0}"/>
              </a:ext>
            </a:extLst>
          </p:cNvPr>
          <p:cNvSpPr/>
          <p:nvPr/>
        </p:nvSpPr>
        <p:spPr>
          <a:xfrm rot="10800000">
            <a:off x="7215811" y="5539291"/>
            <a:ext cx="954156" cy="86177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Box 15">
            <a:extLst>
              <a:ext uri="{FF2B5EF4-FFF2-40B4-BE49-F238E27FC236}">
                <a16:creationId xmlns:a16="http://schemas.microsoft.com/office/drawing/2014/main" id="{5A9F9716-D789-4B9A-9722-FBF82AAFD4AA}"/>
              </a:ext>
            </a:extLst>
          </p:cNvPr>
          <p:cNvSpPr txBox="1"/>
          <p:nvPr/>
        </p:nvSpPr>
        <p:spPr>
          <a:xfrm>
            <a:off x="4340078" y="5764574"/>
            <a:ext cx="3064761" cy="861774"/>
          </a:xfrm>
          <a:prstGeom prst="rect">
            <a:avLst/>
          </a:prstGeom>
          <a:noFill/>
        </p:spPr>
        <p:txBody>
          <a:bodyPr wrap="square" rtlCol="0">
            <a:spAutoFit/>
          </a:bodyPr>
          <a:lstStyle/>
          <a:p>
            <a:r>
              <a:rPr lang="en-US" sz="3200" b="1" dirty="0"/>
              <a:t>6. Share ideas</a:t>
            </a:r>
            <a:endParaRPr lang="en-US" sz="3200" dirty="0"/>
          </a:p>
          <a:p>
            <a:endParaRPr lang="en-US" dirty="0"/>
          </a:p>
        </p:txBody>
      </p:sp>
      <p:sp>
        <p:nvSpPr>
          <p:cNvPr id="17" name="Arrow: Right 16">
            <a:extLst>
              <a:ext uri="{FF2B5EF4-FFF2-40B4-BE49-F238E27FC236}">
                <a16:creationId xmlns:a16="http://schemas.microsoft.com/office/drawing/2014/main" id="{0C9DF138-0F4E-4AE9-9185-67B45C73E9A1}"/>
              </a:ext>
            </a:extLst>
          </p:cNvPr>
          <p:cNvSpPr/>
          <p:nvPr/>
        </p:nvSpPr>
        <p:spPr>
          <a:xfrm rot="10800000">
            <a:off x="3253397" y="5571848"/>
            <a:ext cx="954156" cy="86177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TextBox 17">
            <a:extLst>
              <a:ext uri="{FF2B5EF4-FFF2-40B4-BE49-F238E27FC236}">
                <a16:creationId xmlns:a16="http://schemas.microsoft.com/office/drawing/2014/main" id="{6E3BF4D0-A4B7-49E7-AE44-2C19CED24099}"/>
              </a:ext>
            </a:extLst>
          </p:cNvPr>
          <p:cNvSpPr txBox="1"/>
          <p:nvPr/>
        </p:nvSpPr>
        <p:spPr>
          <a:xfrm>
            <a:off x="308258" y="5679960"/>
            <a:ext cx="2965348" cy="584775"/>
          </a:xfrm>
          <a:prstGeom prst="rect">
            <a:avLst/>
          </a:prstGeom>
          <a:noFill/>
        </p:spPr>
        <p:txBody>
          <a:bodyPr wrap="square" rtlCol="0">
            <a:spAutoFit/>
          </a:bodyPr>
          <a:lstStyle/>
          <a:p>
            <a:r>
              <a:rPr lang="en-US" sz="3200" b="1" dirty="0"/>
              <a:t>7. Develop trust</a:t>
            </a:r>
            <a:endParaRPr lang="en-US" sz="3200" dirty="0"/>
          </a:p>
        </p:txBody>
      </p:sp>
      <p:sp>
        <p:nvSpPr>
          <p:cNvPr id="19" name="Arrow: Right 18">
            <a:extLst>
              <a:ext uri="{FF2B5EF4-FFF2-40B4-BE49-F238E27FC236}">
                <a16:creationId xmlns:a16="http://schemas.microsoft.com/office/drawing/2014/main" id="{F4BA98E6-C7FB-4D7F-9DDB-DB2FEC82B998}"/>
              </a:ext>
            </a:extLst>
          </p:cNvPr>
          <p:cNvSpPr/>
          <p:nvPr/>
        </p:nvSpPr>
        <p:spPr>
          <a:xfrm rot="16200000">
            <a:off x="949608" y="4349263"/>
            <a:ext cx="954156" cy="88713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TextBox 19">
            <a:extLst>
              <a:ext uri="{FF2B5EF4-FFF2-40B4-BE49-F238E27FC236}">
                <a16:creationId xmlns:a16="http://schemas.microsoft.com/office/drawing/2014/main" id="{BF74BF76-2882-43A5-81C5-4BF67F15AF6D}"/>
              </a:ext>
            </a:extLst>
          </p:cNvPr>
          <p:cNvSpPr txBox="1"/>
          <p:nvPr/>
        </p:nvSpPr>
        <p:spPr>
          <a:xfrm>
            <a:off x="74964" y="3454396"/>
            <a:ext cx="2816075" cy="584775"/>
          </a:xfrm>
          <a:prstGeom prst="rect">
            <a:avLst/>
          </a:prstGeom>
          <a:noFill/>
        </p:spPr>
        <p:txBody>
          <a:bodyPr wrap="square" rtlCol="0">
            <a:spAutoFit/>
          </a:bodyPr>
          <a:lstStyle/>
          <a:p>
            <a:r>
              <a:rPr lang="en-US" sz="3200" b="1" dirty="0"/>
              <a:t>8. Socialize</a:t>
            </a:r>
            <a:endParaRPr lang="en-US" sz="3200" dirty="0"/>
          </a:p>
        </p:txBody>
      </p:sp>
      <p:sp>
        <p:nvSpPr>
          <p:cNvPr id="21" name="Arrow: Right 20">
            <a:extLst>
              <a:ext uri="{FF2B5EF4-FFF2-40B4-BE49-F238E27FC236}">
                <a16:creationId xmlns:a16="http://schemas.microsoft.com/office/drawing/2014/main" id="{06ABAD8F-49DE-4624-8E7C-890BC7FC86AA}"/>
              </a:ext>
            </a:extLst>
          </p:cNvPr>
          <p:cNvSpPr/>
          <p:nvPr/>
        </p:nvSpPr>
        <p:spPr>
          <a:xfrm rot="16200000">
            <a:off x="870288" y="2353119"/>
            <a:ext cx="954156" cy="88713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94CB5CC3-84B6-44F9-B01A-85B6D7EA4474}"/>
              </a:ext>
            </a:extLst>
          </p:cNvPr>
          <p:cNvSpPr/>
          <p:nvPr/>
        </p:nvSpPr>
        <p:spPr>
          <a:xfrm>
            <a:off x="2891039" y="2979264"/>
            <a:ext cx="5007257" cy="1709530"/>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b="1" dirty="0"/>
              <a:t>SUCCESSFUL TEAM DEVELOPMENT</a:t>
            </a:r>
          </a:p>
        </p:txBody>
      </p:sp>
      <p:pic>
        <p:nvPicPr>
          <p:cNvPr id="3" name="Picture 2" descr="A drawing of a person&#10;&#10;Description automatically generated">
            <a:extLst>
              <a:ext uri="{FF2B5EF4-FFF2-40B4-BE49-F238E27FC236}">
                <a16:creationId xmlns:a16="http://schemas.microsoft.com/office/drawing/2014/main" id="{FADA4C9F-652B-4387-ACB0-F1CB4535229E}"/>
              </a:ext>
            </a:extLst>
          </p:cNvPr>
          <p:cNvPicPr>
            <a:picLocks noChangeAspect="1"/>
          </p:cNvPicPr>
          <p:nvPr/>
        </p:nvPicPr>
        <p:blipFill>
          <a:blip r:embed="rId2">
            <a:alphaModFix amt="10000"/>
            <a:extLst>
              <a:ext uri="{28A0092B-C50C-407E-A947-70E740481C1C}">
                <a14:useLocalDpi xmlns:a14="http://schemas.microsoft.com/office/drawing/2010/main" val="0"/>
              </a:ext>
            </a:extLst>
          </a:blip>
          <a:stretch>
            <a:fillRect/>
          </a:stretch>
        </p:blipFill>
        <p:spPr>
          <a:xfrm>
            <a:off x="35851" y="71719"/>
            <a:ext cx="11430000" cy="6472368"/>
          </a:xfrm>
          <a:prstGeom prst="rect">
            <a:avLst/>
          </a:prstGeom>
        </p:spPr>
      </p:pic>
    </p:spTree>
    <p:extLst>
      <p:ext uri="{BB962C8B-B14F-4D97-AF65-F5344CB8AC3E}">
        <p14:creationId xmlns:p14="http://schemas.microsoft.com/office/powerpoint/2010/main" val="1447056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BA619-42BC-4641-A4DB-C29FB6997B6A}"/>
              </a:ext>
            </a:extLst>
          </p:cNvPr>
          <p:cNvSpPr>
            <a:spLocks noGrp="1"/>
          </p:cNvSpPr>
          <p:nvPr>
            <p:ph type="title"/>
          </p:nvPr>
        </p:nvSpPr>
        <p:spPr/>
        <p:txBody>
          <a:bodyPr/>
          <a:lstStyle/>
          <a:p>
            <a:pPr algn="ctr"/>
            <a:r>
              <a:rPr lang="en-GB" b="1" dirty="0">
                <a:latin typeface="+mn-lt"/>
              </a:rPr>
              <a:t>Summary</a:t>
            </a:r>
            <a:endParaRPr lang="en-US" b="1" dirty="0">
              <a:latin typeface="+mn-lt"/>
            </a:endParaRPr>
          </a:p>
        </p:txBody>
      </p:sp>
      <p:sp>
        <p:nvSpPr>
          <p:cNvPr id="3" name="Content Placeholder 2">
            <a:extLst>
              <a:ext uri="{FF2B5EF4-FFF2-40B4-BE49-F238E27FC236}">
                <a16:creationId xmlns:a16="http://schemas.microsoft.com/office/drawing/2014/main" id="{E9AE83E4-B68D-4DDE-A5CD-0FF44B5CF0B7}"/>
              </a:ext>
            </a:extLst>
          </p:cNvPr>
          <p:cNvSpPr>
            <a:spLocks noGrp="1"/>
          </p:cNvSpPr>
          <p:nvPr>
            <p:ph idx="1"/>
          </p:nvPr>
        </p:nvSpPr>
        <p:spPr>
          <a:xfrm>
            <a:off x="838200" y="1297577"/>
            <a:ext cx="10515600" cy="4879386"/>
          </a:xfrm>
        </p:spPr>
        <p:txBody>
          <a:bodyPr>
            <a:normAutofit/>
          </a:bodyPr>
          <a:lstStyle/>
          <a:p>
            <a:r>
              <a:rPr lang="en-GB" sz="3200" b="1" dirty="0"/>
              <a:t>McDonalds restaurants are an example of business success.</a:t>
            </a:r>
          </a:p>
          <a:p>
            <a:r>
              <a:rPr lang="en-GB" sz="3200" b="1" dirty="0"/>
              <a:t>The speedy advancement of McDonald's from small store in 48”, to it is first restaurant in 55”, to worldwide and market submersion because they have invested  in their people, places, technology to become one most successful fast food chain in their world and that’s why a lot of people try to buy their francize.</a:t>
            </a:r>
            <a:endParaRPr lang="en-US" dirty="0"/>
          </a:p>
        </p:txBody>
      </p:sp>
      <p:pic>
        <p:nvPicPr>
          <p:cNvPr id="5" name="Picture 4" descr="A drawing of a person&#10;&#10;Description automatically generated">
            <a:extLst>
              <a:ext uri="{FF2B5EF4-FFF2-40B4-BE49-F238E27FC236}">
                <a16:creationId xmlns:a16="http://schemas.microsoft.com/office/drawing/2014/main" id="{23AF3164-F8CE-4E8F-9E31-6CEAE2E1770A}"/>
              </a:ext>
            </a:extLst>
          </p:cNvPr>
          <p:cNvPicPr>
            <a:picLocks noChangeAspect="1"/>
          </p:cNvPicPr>
          <p:nvPr/>
        </p:nvPicPr>
        <p:blipFill>
          <a:blip r:embed="rId2">
            <a:alphaModFix amt="10000"/>
            <a:extLst>
              <a:ext uri="{28A0092B-C50C-407E-A947-70E740481C1C}">
                <a14:useLocalDpi xmlns:a14="http://schemas.microsoft.com/office/drawing/2010/main" val="0"/>
              </a:ext>
            </a:extLst>
          </a:blip>
          <a:stretch>
            <a:fillRect/>
          </a:stretch>
        </p:blipFill>
        <p:spPr>
          <a:xfrm>
            <a:off x="352697" y="287383"/>
            <a:ext cx="10861766" cy="6444343"/>
          </a:xfrm>
          <a:prstGeom prst="rect">
            <a:avLst/>
          </a:prstGeom>
        </p:spPr>
      </p:pic>
    </p:spTree>
    <p:extLst>
      <p:ext uri="{BB962C8B-B14F-4D97-AF65-F5344CB8AC3E}">
        <p14:creationId xmlns:p14="http://schemas.microsoft.com/office/powerpoint/2010/main" val="19409675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BA7F7-4271-41C0-8742-07F5E5610A60}"/>
              </a:ext>
            </a:extLst>
          </p:cNvPr>
          <p:cNvSpPr>
            <a:spLocks noGrp="1"/>
          </p:cNvSpPr>
          <p:nvPr>
            <p:ph type="title"/>
          </p:nvPr>
        </p:nvSpPr>
        <p:spPr>
          <a:xfrm>
            <a:off x="838200" y="87087"/>
            <a:ext cx="10515600" cy="757644"/>
          </a:xfrm>
        </p:spPr>
        <p:txBody>
          <a:bodyPr/>
          <a:lstStyle/>
          <a:p>
            <a:pPr algn="ctr"/>
            <a:r>
              <a:rPr lang="en-GB" b="1" dirty="0">
                <a:latin typeface="+mn-lt"/>
              </a:rPr>
              <a:t>Reference</a:t>
            </a:r>
            <a:endParaRPr lang="en-US" b="1" dirty="0">
              <a:latin typeface="+mn-lt"/>
            </a:endParaRPr>
          </a:p>
        </p:txBody>
      </p:sp>
      <p:sp>
        <p:nvSpPr>
          <p:cNvPr id="3" name="Content Placeholder 2">
            <a:extLst>
              <a:ext uri="{FF2B5EF4-FFF2-40B4-BE49-F238E27FC236}">
                <a16:creationId xmlns:a16="http://schemas.microsoft.com/office/drawing/2014/main" id="{2C37A73F-1D8D-4AFF-A398-1EB217C7B190}"/>
              </a:ext>
            </a:extLst>
          </p:cNvPr>
          <p:cNvSpPr>
            <a:spLocks noGrp="1"/>
          </p:cNvSpPr>
          <p:nvPr>
            <p:ph idx="1"/>
          </p:nvPr>
        </p:nvSpPr>
        <p:spPr>
          <a:xfrm>
            <a:off x="252549" y="844730"/>
            <a:ext cx="11558451" cy="5779951"/>
          </a:xfrm>
        </p:spPr>
        <p:txBody>
          <a:bodyPr>
            <a:normAutofit/>
          </a:bodyPr>
          <a:lstStyle/>
          <a:p>
            <a:r>
              <a:rPr lang="en-GB" sz="3200" b="1" dirty="0">
                <a:hlinkClick r:id="rId2">
                  <a:extLst>
                    <a:ext uri="{A12FA001-AC4F-418D-AE19-62706E023703}">
                      <ahyp:hlinkClr xmlns:ahyp="http://schemas.microsoft.com/office/drawing/2018/hyperlinkcolor" val="tx"/>
                    </a:ext>
                  </a:extLst>
                </a:hlinkClick>
              </a:rPr>
              <a:t>https://</a:t>
            </a:r>
            <a:r>
              <a:rPr lang="en-GB" sz="3200" b="1" dirty="0" err="1">
                <a:hlinkClick r:id="rId2">
                  <a:extLst>
                    <a:ext uri="{A12FA001-AC4F-418D-AE19-62706E023703}">
                      <ahyp:hlinkClr xmlns:ahyp="http://schemas.microsoft.com/office/drawing/2018/hyperlinkcolor" val="tx"/>
                    </a:ext>
                  </a:extLst>
                </a:hlinkClick>
              </a:rPr>
              <a:t>www.ukessays.com</a:t>
            </a:r>
            <a:r>
              <a:rPr lang="en-GB" sz="3200" b="1" dirty="0">
                <a:hlinkClick r:id="rId2">
                  <a:extLst>
                    <a:ext uri="{A12FA001-AC4F-418D-AE19-62706E023703}">
                      <ahyp:hlinkClr xmlns:ahyp="http://schemas.microsoft.com/office/drawing/2018/hyperlinkcolor" val="tx"/>
                    </a:ext>
                  </a:extLst>
                </a:hlinkClick>
              </a:rPr>
              <a:t>/essays/business/</a:t>
            </a:r>
            <a:r>
              <a:rPr lang="en-GB" sz="3200" b="1" dirty="0" err="1">
                <a:hlinkClick r:id="rId2">
                  <a:extLst>
                    <a:ext uri="{A12FA001-AC4F-418D-AE19-62706E023703}">
                      <ahyp:hlinkClr xmlns:ahyp="http://schemas.microsoft.com/office/drawing/2018/hyperlinkcolor" val="tx"/>
                    </a:ext>
                  </a:extLst>
                </a:hlinkClick>
              </a:rPr>
              <a:t>mcdonalds</a:t>
            </a:r>
            <a:r>
              <a:rPr lang="en-GB" sz="3200" b="1" dirty="0">
                <a:hlinkClick r:id="rId2">
                  <a:extLst>
                    <a:ext uri="{A12FA001-AC4F-418D-AE19-62706E023703}">
                      <ahyp:hlinkClr xmlns:ahyp="http://schemas.microsoft.com/office/drawing/2018/hyperlinkcolor" val="tx"/>
                    </a:ext>
                  </a:extLst>
                </a:hlinkClick>
              </a:rPr>
              <a:t>-corporate-organizational-structure-business-</a:t>
            </a:r>
            <a:r>
              <a:rPr lang="en-GB" sz="3200" b="1" dirty="0" err="1">
                <a:hlinkClick r:id="rId2">
                  <a:extLst>
                    <a:ext uri="{A12FA001-AC4F-418D-AE19-62706E023703}">
                      <ahyp:hlinkClr xmlns:ahyp="http://schemas.microsoft.com/office/drawing/2018/hyperlinkcolor" val="tx"/>
                    </a:ext>
                  </a:extLst>
                </a:hlinkClick>
              </a:rPr>
              <a:t>essay.php</a:t>
            </a:r>
            <a:endParaRPr lang="en-GB" sz="3200" b="1" dirty="0"/>
          </a:p>
          <a:p>
            <a:r>
              <a:rPr lang="en-GB" sz="3200" b="1" dirty="0"/>
              <a:t>Business Studies, 2014. “Investigating Business.” McDonalds UK., </a:t>
            </a:r>
            <a:r>
              <a:rPr lang="en-GB" sz="3200" b="1" dirty="0">
                <a:hlinkClick r:id="rId3">
                  <a:extLst>
                    <a:ext uri="{A12FA001-AC4F-418D-AE19-62706E023703}">
                      <ahyp:hlinkClr xmlns:ahyp="http://schemas.microsoft.com/office/drawing/2018/hyperlinkcolor" val="tx"/>
                    </a:ext>
                  </a:extLst>
                </a:hlinkClick>
              </a:rPr>
              <a:t>http://</a:t>
            </a:r>
            <a:r>
              <a:rPr lang="en-GB" sz="3200" b="1" dirty="0" err="1">
                <a:hlinkClick r:id="rId3">
                  <a:extLst>
                    <a:ext uri="{A12FA001-AC4F-418D-AE19-62706E023703}">
                      <ahyp:hlinkClr xmlns:ahyp="http://schemas.microsoft.com/office/drawing/2018/hyperlinkcolor" val="tx"/>
                    </a:ext>
                  </a:extLst>
                </a:hlinkClick>
              </a:rPr>
              <a:t>www.slideshare.net</a:t>
            </a:r>
            <a:r>
              <a:rPr lang="en-GB" sz="3200" b="1" dirty="0">
                <a:hlinkClick r:id="rId3">
                  <a:extLst>
                    <a:ext uri="{A12FA001-AC4F-418D-AE19-62706E023703}">
                      <ahyp:hlinkClr xmlns:ahyp="http://schemas.microsoft.com/office/drawing/2018/hyperlinkcolor" val="tx"/>
                    </a:ext>
                  </a:extLst>
                </a:hlinkClick>
              </a:rPr>
              <a:t>/</a:t>
            </a:r>
            <a:r>
              <a:rPr lang="en-GB" sz="3200" b="1" dirty="0" err="1">
                <a:hlinkClick r:id="rId3">
                  <a:extLst>
                    <a:ext uri="{A12FA001-AC4F-418D-AE19-62706E023703}">
                      <ahyp:hlinkClr xmlns:ahyp="http://schemas.microsoft.com/office/drawing/2018/hyperlinkcolor" val="tx"/>
                    </a:ext>
                  </a:extLst>
                </a:hlinkClick>
              </a:rPr>
              <a:t>caglatrk</a:t>
            </a:r>
            <a:r>
              <a:rPr lang="en-GB" sz="3200" b="1" dirty="0">
                <a:hlinkClick r:id="rId3">
                  <a:extLst>
                    <a:ext uri="{A12FA001-AC4F-418D-AE19-62706E023703}">
                      <ahyp:hlinkClr xmlns:ahyp="http://schemas.microsoft.com/office/drawing/2018/hyperlinkcolor" val="tx"/>
                    </a:ext>
                  </a:extLst>
                </a:hlinkClick>
              </a:rPr>
              <a:t>/</a:t>
            </a:r>
            <a:r>
              <a:rPr lang="en-GB" sz="3200" b="1" dirty="0" err="1">
                <a:hlinkClick r:id="rId3">
                  <a:extLst>
                    <a:ext uri="{A12FA001-AC4F-418D-AE19-62706E023703}">
                      <ahyp:hlinkClr xmlns:ahyp="http://schemas.microsoft.com/office/drawing/2018/hyperlinkcolor" val="tx"/>
                    </a:ext>
                  </a:extLst>
                </a:hlinkClick>
              </a:rPr>
              <a:t>mcdonalds</a:t>
            </a:r>
            <a:r>
              <a:rPr lang="en-GB" sz="3200" b="1" dirty="0">
                <a:hlinkClick r:id="rId3">
                  <a:extLst>
                    <a:ext uri="{A12FA001-AC4F-418D-AE19-62706E023703}">
                      <ahyp:hlinkClr xmlns:ahyp="http://schemas.microsoft.com/office/drawing/2018/hyperlinkcolor" val="tx"/>
                    </a:ext>
                  </a:extLst>
                </a:hlinkClick>
              </a:rPr>
              <a:t>-1629995</a:t>
            </a:r>
            <a:endParaRPr lang="en-GB" sz="3200" b="1" dirty="0"/>
          </a:p>
          <a:p>
            <a:r>
              <a:rPr lang="en-GB" sz="3200" b="1" dirty="0"/>
              <a:t>Gilbert, S. (2011). </a:t>
            </a:r>
            <a:r>
              <a:rPr lang="en-GB" sz="3200" b="1" i="1" dirty="0" err="1"/>
              <a:t>Mcdonalds</a:t>
            </a:r>
            <a:r>
              <a:rPr lang="en-GB" sz="3200" b="1" i="1" dirty="0"/>
              <a:t>.</a:t>
            </a:r>
            <a:r>
              <a:rPr lang="en-GB" sz="3200" b="1" dirty="0"/>
              <a:t> Creative Paperbacks Inc.</a:t>
            </a:r>
          </a:p>
          <a:p>
            <a:r>
              <a:rPr lang="en-GB" sz="3200" b="1" dirty="0"/>
              <a:t>William Henry Peck (1867). </a:t>
            </a:r>
            <a:r>
              <a:rPr lang="en-GB" sz="3200" b="1" i="1" dirty="0"/>
              <a:t>The McDonalds.</a:t>
            </a:r>
            <a:r>
              <a:rPr lang="en-GB" sz="3200" b="1" dirty="0"/>
              <a:t> New York, Metropolitan Record Office</a:t>
            </a:r>
            <a:r>
              <a:rPr lang="en-GB" dirty="0"/>
              <a:t>.</a:t>
            </a:r>
          </a:p>
          <a:p>
            <a:r>
              <a:rPr lang="en-US" sz="3200" b="1" dirty="0"/>
              <a:t>(</a:t>
            </a:r>
            <a:r>
              <a:rPr lang="en-US" sz="3200" b="1" dirty="0" err="1"/>
              <a:t>Tuckman,1965</a:t>
            </a:r>
            <a:r>
              <a:rPr lang="en-US" sz="3200" b="1" dirty="0"/>
              <a:t>) </a:t>
            </a:r>
            <a:r>
              <a:rPr lang="en-US" sz="3200" b="1" dirty="0">
                <a:hlinkClick r:id="rId4">
                  <a:extLst>
                    <a:ext uri="{A12FA001-AC4F-418D-AE19-62706E023703}">
                      <ahyp:hlinkClr xmlns:ahyp="http://schemas.microsoft.com/office/drawing/2018/hyperlinkcolor" val="tx"/>
                    </a:ext>
                  </a:extLst>
                </a:hlinkClick>
              </a:rPr>
              <a:t>https://</a:t>
            </a:r>
            <a:r>
              <a:rPr lang="en-US" sz="3200" b="1" dirty="0" err="1">
                <a:hlinkClick r:id="rId4">
                  <a:extLst>
                    <a:ext uri="{A12FA001-AC4F-418D-AE19-62706E023703}">
                      <ahyp:hlinkClr xmlns:ahyp="http://schemas.microsoft.com/office/drawing/2018/hyperlinkcolor" val="tx"/>
                    </a:ext>
                  </a:extLst>
                </a:hlinkClick>
              </a:rPr>
              <a:t>en.wikipedia.org</a:t>
            </a:r>
            <a:r>
              <a:rPr lang="en-US" sz="3200" b="1" dirty="0">
                <a:hlinkClick r:id="rId4">
                  <a:extLst>
                    <a:ext uri="{A12FA001-AC4F-418D-AE19-62706E023703}">
                      <ahyp:hlinkClr xmlns:ahyp="http://schemas.microsoft.com/office/drawing/2018/hyperlinkcolor" val="tx"/>
                    </a:ext>
                  </a:extLst>
                </a:hlinkClick>
              </a:rPr>
              <a:t>/wiki/</a:t>
            </a:r>
            <a:r>
              <a:rPr lang="en-US" sz="3200" b="1" dirty="0" err="1">
                <a:hlinkClick r:id="rId4">
                  <a:extLst>
                    <a:ext uri="{A12FA001-AC4F-418D-AE19-62706E023703}">
                      <ahyp:hlinkClr xmlns:ahyp="http://schemas.microsoft.com/office/drawing/2018/hyperlinkcolor" val="tx"/>
                    </a:ext>
                  </a:extLst>
                </a:hlinkClick>
              </a:rPr>
              <a:t>Tuckman%27s_stages_of_group_development</a:t>
            </a:r>
            <a:endParaRPr lang="en-GB" sz="3200" b="1" dirty="0"/>
          </a:p>
          <a:p>
            <a:endParaRPr lang="en-US" b="1" dirty="0"/>
          </a:p>
        </p:txBody>
      </p:sp>
      <p:pic>
        <p:nvPicPr>
          <p:cNvPr id="5" name="Picture 4" descr="A drawing of a person&#10;&#10;Description automatically generated">
            <a:extLst>
              <a:ext uri="{FF2B5EF4-FFF2-40B4-BE49-F238E27FC236}">
                <a16:creationId xmlns:a16="http://schemas.microsoft.com/office/drawing/2014/main" id="{A4A5B9CE-B340-4BF7-A049-FA6020AD0663}"/>
              </a:ext>
            </a:extLst>
          </p:cNvPr>
          <p:cNvPicPr>
            <a:picLocks noChangeAspect="1"/>
          </p:cNvPicPr>
          <p:nvPr/>
        </p:nvPicPr>
        <p:blipFill>
          <a:blip r:embed="rId5">
            <a:alphaModFix amt="10000"/>
            <a:extLst>
              <a:ext uri="{28A0092B-C50C-407E-A947-70E740481C1C}">
                <a14:useLocalDpi xmlns:a14="http://schemas.microsoft.com/office/drawing/2010/main" val="0"/>
              </a:ext>
            </a:extLst>
          </a:blip>
          <a:stretch>
            <a:fillRect/>
          </a:stretch>
        </p:blipFill>
        <p:spPr>
          <a:xfrm>
            <a:off x="381000" y="233319"/>
            <a:ext cx="11430000" cy="6391363"/>
          </a:xfrm>
          <a:prstGeom prst="rect">
            <a:avLst/>
          </a:prstGeom>
        </p:spPr>
      </p:pic>
    </p:spTree>
    <p:extLst>
      <p:ext uri="{BB962C8B-B14F-4D97-AF65-F5344CB8AC3E}">
        <p14:creationId xmlns:p14="http://schemas.microsoft.com/office/powerpoint/2010/main" val="3596526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C3761-EB14-40D9-8427-0CB32CDD01BB}"/>
              </a:ext>
            </a:extLst>
          </p:cNvPr>
          <p:cNvSpPr>
            <a:spLocks noGrp="1"/>
          </p:cNvSpPr>
          <p:nvPr>
            <p:ph type="title"/>
          </p:nvPr>
        </p:nvSpPr>
        <p:spPr>
          <a:xfrm>
            <a:off x="838200" y="365126"/>
            <a:ext cx="10515600" cy="1259568"/>
          </a:xfrm>
        </p:spPr>
        <p:txBody>
          <a:bodyPr>
            <a:noAutofit/>
          </a:bodyPr>
          <a:lstStyle/>
          <a:p>
            <a:pPr algn="ctr"/>
            <a:r>
              <a:rPr lang="en-GB" sz="9600" dirty="0">
                <a:latin typeface="+mn-lt"/>
              </a:rPr>
              <a:t>Q&amp;A</a:t>
            </a:r>
            <a:endParaRPr lang="en-US" sz="9600" dirty="0">
              <a:latin typeface="+mn-lt"/>
            </a:endParaRPr>
          </a:p>
        </p:txBody>
      </p:sp>
      <p:sp>
        <p:nvSpPr>
          <p:cNvPr id="3" name="Content Placeholder 2">
            <a:extLst>
              <a:ext uri="{FF2B5EF4-FFF2-40B4-BE49-F238E27FC236}">
                <a16:creationId xmlns:a16="http://schemas.microsoft.com/office/drawing/2014/main" id="{08527C04-4AC3-43EA-9B8E-15AA94224FD0}"/>
              </a:ext>
            </a:extLst>
          </p:cNvPr>
          <p:cNvSpPr>
            <a:spLocks noGrp="1"/>
          </p:cNvSpPr>
          <p:nvPr>
            <p:ph idx="1"/>
          </p:nvPr>
        </p:nvSpPr>
        <p:spPr/>
        <p:txBody>
          <a:bodyPr>
            <a:normAutofit/>
          </a:bodyPr>
          <a:lstStyle/>
          <a:p>
            <a:pPr marL="0" indent="0" algn="ctr">
              <a:buNone/>
            </a:pPr>
            <a:r>
              <a:rPr lang="en-GB" sz="9600" b="1" dirty="0"/>
              <a:t>?</a:t>
            </a:r>
            <a:endParaRPr lang="en-US" sz="9600" b="1" dirty="0"/>
          </a:p>
        </p:txBody>
      </p:sp>
      <p:pic>
        <p:nvPicPr>
          <p:cNvPr id="5" name="Picture 4" descr="A drawing of a person&#10;&#10;Description automatically generated">
            <a:extLst>
              <a:ext uri="{FF2B5EF4-FFF2-40B4-BE49-F238E27FC236}">
                <a16:creationId xmlns:a16="http://schemas.microsoft.com/office/drawing/2014/main" id="{C308FDEF-2B8F-476B-93A1-5689D98CAF11}"/>
              </a:ext>
            </a:extLst>
          </p:cNvPr>
          <p:cNvPicPr>
            <a:picLocks noChangeAspect="1"/>
          </p:cNvPicPr>
          <p:nvPr/>
        </p:nvPicPr>
        <p:blipFill>
          <a:blip r:embed="rId2">
            <a:alphaModFix amt="10000"/>
            <a:extLst>
              <a:ext uri="{28A0092B-C50C-407E-A947-70E740481C1C}">
                <a14:useLocalDpi xmlns:a14="http://schemas.microsoft.com/office/drawing/2010/main" val="0"/>
              </a:ext>
            </a:extLst>
          </a:blip>
          <a:stretch>
            <a:fillRect/>
          </a:stretch>
        </p:blipFill>
        <p:spPr>
          <a:xfrm>
            <a:off x="381000" y="81643"/>
            <a:ext cx="11430000" cy="6560456"/>
          </a:xfrm>
          <a:prstGeom prst="rect">
            <a:avLst/>
          </a:prstGeom>
        </p:spPr>
      </p:pic>
    </p:spTree>
    <p:extLst>
      <p:ext uri="{BB962C8B-B14F-4D97-AF65-F5344CB8AC3E}">
        <p14:creationId xmlns:p14="http://schemas.microsoft.com/office/powerpoint/2010/main" val="34094128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781</TotalTime>
  <Words>538</Words>
  <Application>Microsoft Office PowerPoint</Application>
  <PresentationFormat>Widescreen</PresentationFormat>
  <Paragraphs>102</Paragraphs>
  <Slides>13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Aharoni</vt:lpstr>
      <vt:lpstr>Arial</vt:lpstr>
      <vt:lpstr>Calibri</vt:lpstr>
      <vt:lpstr>Calibri Light</vt:lpstr>
      <vt:lpstr>Wingdings</vt:lpstr>
      <vt:lpstr>Office Theme</vt:lpstr>
      <vt:lpstr>Presentation McDonald’s</vt:lpstr>
      <vt:lpstr>A Presentation of McDonald's Executives</vt:lpstr>
      <vt:lpstr>Table Contents </vt:lpstr>
      <vt:lpstr>Introduction McDonald</vt:lpstr>
      <vt:lpstr>Benefits of Team Working</vt:lpstr>
      <vt:lpstr>Stage of Team Development </vt:lpstr>
      <vt:lpstr>Corporate/Office</vt:lpstr>
      <vt:lpstr> Restaurant</vt:lpstr>
      <vt:lpstr>PowerPoint Presentation</vt:lpstr>
      <vt:lpstr>PowerPoint Presentation</vt:lpstr>
      <vt:lpstr>Summary</vt:lpstr>
      <vt:lpstr>Reference</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McDonald’s</dc:title>
  <dc:creator>bitzu bitzu</dc:creator>
  <cp:lastModifiedBy>bitzu bitzu</cp:lastModifiedBy>
  <cp:revision>1</cp:revision>
  <dcterms:created xsi:type="dcterms:W3CDTF">2019-12-09T10:19:54Z</dcterms:created>
  <dcterms:modified xsi:type="dcterms:W3CDTF">2019-12-19T21:30:57Z</dcterms:modified>
</cp:coreProperties>
</file>