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1pPr>
    <a:lvl2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2pPr>
    <a:lvl3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3pPr>
    <a:lvl4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4pPr>
    <a:lvl5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5pPr>
    <a:lvl6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6pPr>
    <a:lvl7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7pPr>
    <a:lvl8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8pPr>
    <a:lvl9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DIN Condensed Bold"/>
          <a:ea typeface="DIN Condensed Bold"/>
          <a:cs typeface="DIN Condensed Bold"/>
        </a:font>
        <a:srgbClr val="222222"/>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CCE0F1"/>
          </a:solidFill>
        </a:fill>
      </a:tcStyle>
    </a:wholeTbl>
    <a:band2H>
      <a:tcTxStyle b="def" i="def"/>
      <a:tcStyle>
        <a:tcBdr/>
        <a:fill>
          <a:solidFill>
            <a:srgbClr val="E7F0F8"/>
          </a:solidFill>
        </a:fill>
      </a:tcStyle>
    </a:band2H>
    <a:firstCol>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1"/>
          </a:solidFill>
        </a:fill>
      </a:tcStyle>
    </a:firstCol>
    <a:la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381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1"/>
          </a:solidFill>
        </a:fill>
      </a:tcStyle>
    </a:lastRow>
    <a:fir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381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1"/>
          </a:solidFill>
        </a:fill>
      </a:tcStyle>
    </a:firstRow>
  </a:tblStyle>
  <a:tblStyle styleId="{C7B018BB-80A7-4F77-B60F-C8B233D01FF8}" styleName="">
    <a:tblBg/>
    <a:wholeTbl>
      <a:tcTxStyle b="off" i="off">
        <a:font>
          <a:latin typeface="DIN Condensed Bold"/>
          <a:ea typeface="DIN Condensed Bold"/>
          <a:cs typeface="DIN Condensed Bold"/>
        </a:font>
        <a:srgbClr val="222222"/>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D9E8D1"/>
          </a:solidFill>
        </a:fill>
      </a:tcStyle>
    </a:wholeTbl>
    <a:band2H>
      <a:tcTxStyle b="def" i="def"/>
      <a:tcStyle>
        <a:tcBdr/>
        <a:fill>
          <a:solidFill>
            <a:srgbClr val="EDF4E9"/>
          </a:solidFill>
        </a:fill>
      </a:tcStyle>
    </a:band2H>
    <a:firstCol>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3"/>
          </a:solidFill>
        </a:fill>
      </a:tcStyle>
    </a:firstCol>
    <a:la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381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3"/>
          </a:solidFill>
        </a:fill>
      </a:tcStyle>
    </a:lastRow>
    <a:fir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381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3"/>
          </a:solidFill>
        </a:fill>
      </a:tcStyle>
    </a:firstRow>
  </a:tblStyle>
  <a:tblStyle styleId="{EEE7283C-3CF3-47DC-8721-378D4A62B228}" styleName="">
    <a:tblBg/>
    <a:wholeTbl>
      <a:tcTxStyle b="off" i="off">
        <a:font>
          <a:latin typeface="DIN Condensed Bold"/>
          <a:ea typeface="DIN Condensed Bold"/>
          <a:cs typeface="DIN Condensed Bold"/>
        </a:font>
        <a:srgbClr val="222222"/>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EACBD1"/>
          </a:solidFill>
        </a:fill>
      </a:tcStyle>
    </a:wholeTbl>
    <a:band2H>
      <a:tcTxStyle b="def" i="def"/>
      <a:tcStyle>
        <a:tcBdr/>
        <a:fill>
          <a:solidFill>
            <a:srgbClr val="F5E7E9"/>
          </a:solidFill>
        </a:fill>
      </a:tcStyle>
    </a:band2H>
    <a:firstCol>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6"/>
          </a:solidFill>
        </a:fill>
      </a:tcStyle>
    </a:firstCol>
    <a:la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381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6"/>
          </a:solidFill>
        </a:fill>
      </a:tcStyle>
    </a:lastRow>
    <a:fir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381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chemeClr val="accent6"/>
          </a:solidFill>
        </a:fill>
      </a:tcStyle>
    </a:firstRow>
  </a:tblStyle>
  <a:tblStyle styleId="{CF821DB8-F4EB-4A41-A1BA-3FCAFE7338EE}" styleName="">
    <a:tblBg/>
    <a:wholeTbl>
      <a:tcTxStyle b="off" i="off">
        <a:font>
          <a:latin typeface="DIN Condensed Bold"/>
          <a:ea typeface="DIN Condensed Bold"/>
          <a:cs typeface="DIN Condensed Bold"/>
        </a:font>
        <a:srgbClr val="222222"/>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7E7E7"/>
          </a:solidFill>
        </a:fill>
      </a:tcStyle>
    </a:wholeTbl>
    <a:band2H>
      <a:tcTxStyle b="def" i="def"/>
      <a:tcStyle>
        <a:tcBdr/>
        <a:fill>
          <a:solidFill>
            <a:srgbClr val="838787"/>
          </a:solidFill>
        </a:fill>
      </a:tcStyle>
    </a:band2H>
    <a:firstCol>
      <a:tcTxStyle b="on" i="off">
        <a:font>
          <a:latin typeface="DIN Condensed Bold"/>
          <a:ea typeface="DIN Condensed Bold"/>
          <a:cs typeface="DIN Condensed Bold"/>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DIN Condensed Bold"/>
          <a:ea typeface="DIN Condensed Bold"/>
          <a:cs typeface="DIN Condensed Bold"/>
        </a:font>
        <a:srgbClr val="222222"/>
      </a:tcTxStyle>
      <a:tcStyle>
        <a:tcBdr>
          <a:left>
            <a:ln w="12700" cap="flat">
              <a:noFill/>
              <a:miter lim="400000"/>
            </a:ln>
          </a:left>
          <a:right>
            <a:ln w="12700" cap="flat">
              <a:noFill/>
              <a:miter lim="400000"/>
            </a:ln>
          </a:right>
          <a:top>
            <a:ln w="50800" cap="flat">
              <a:solidFill>
                <a:srgbClr val="222222"/>
              </a:solidFill>
              <a:prstDash val="solid"/>
              <a:round/>
            </a:ln>
          </a:top>
          <a:bottom>
            <a:ln w="25400" cap="flat">
              <a:solidFill>
                <a:srgbClr val="222222"/>
              </a:solidFill>
              <a:prstDash val="solid"/>
              <a:round/>
            </a:ln>
          </a:bottom>
          <a:insideH>
            <a:ln w="12700" cap="flat">
              <a:noFill/>
              <a:miter lim="400000"/>
            </a:ln>
          </a:insideH>
          <a:insideV>
            <a:ln w="12700" cap="flat">
              <a:noFill/>
              <a:miter lim="400000"/>
            </a:ln>
          </a:insideV>
        </a:tcBdr>
        <a:fill>
          <a:solidFill>
            <a:srgbClr val="838787"/>
          </a:solidFill>
        </a:fill>
      </a:tcStyle>
    </a:lastRow>
    <a:firstRow>
      <a:tcTxStyle b="on" i="off">
        <a:font>
          <a:latin typeface="DIN Condensed Bold"/>
          <a:ea typeface="DIN Condensed Bold"/>
          <a:cs typeface="DIN Condensed Bold"/>
        </a:font>
        <a:srgbClr val="838787"/>
      </a:tcTxStyle>
      <a:tcStyle>
        <a:tcBdr>
          <a:left>
            <a:ln w="12700" cap="flat">
              <a:noFill/>
              <a:miter lim="400000"/>
            </a:ln>
          </a:left>
          <a:right>
            <a:ln w="12700" cap="flat">
              <a:noFill/>
              <a:miter lim="400000"/>
            </a:ln>
          </a:right>
          <a:top>
            <a:ln w="25400" cap="flat">
              <a:solidFill>
                <a:srgbClr val="222222"/>
              </a:solidFill>
              <a:prstDash val="solid"/>
              <a:round/>
            </a:ln>
          </a:top>
          <a:bottom>
            <a:ln w="25400" cap="flat">
              <a:solidFill>
                <a:srgbClr val="222222"/>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DIN Condensed Bold"/>
          <a:ea typeface="DIN Condensed Bold"/>
          <a:cs typeface="DIN Condensed Bold"/>
        </a:font>
        <a:srgbClr val="222222"/>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CBCBCB"/>
          </a:solidFill>
        </a:fill>
      </a:tcStyle>
    </a:wholeTbl>
    <a:band2H>
      <a:tcTxStyle b="def" i="def"/>
      <a:tcStyle>
        <a:tcBdr/>
        <a:fill>
          <a:solidFill>
            <a:srgbClr val="E7E7E7"/>
          </a:solidFill>
        </a:fill>
      </a:tcStyle>
    </a:band2H>
    <a:firstCol>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222222"/>
          </a:solidFill>
        </a:fill>
      </a:tcStyle>
    </a:firstCol>
    <a:la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381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222222"/>
          </a:solidFill>
        </a:fill>
      </a:tcStyle>
    </a:lastRow>
    <a:fir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381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222222"/>
          </a:solidFill>
        </a:fill>
      </a:tcStyle>
    </a:firstRow>
  </a:tblStyle>
  <a:tblStyle styleId="{2708684C-4D16-4618-839F-0558EEFCDFE6}" styleName="">
    <a:tblBg/>
    <a:wholeTbl>
      <a:tcTxStyle b="off"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838787">
              <a:alpha val="20000"/>
            </a:srgbClr>
          </a:solidFill>
        </a:fill>
      </a:tcStyle>
    </a:wholeTbl>
    <a:band2H>
      <a:tcTxStyle b="def" i="def"/>
      <a:tcStyle>
        <a:tcBdr/>
        <a:fill>
          <a:solidFill>
            <a:srgbClr val="FFFFFF"/>
          </a:solidFill>
        </a:fill>
      </a:tcStyle>
    </a:band2H>
    <a:firstCol>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solidFill>
            <a:srgbClr val="838787">
              <a:alpha val="20000"/>
            </a:srgbClr>
          </a:solidFill>
        </a:fill>
      </a:tcStyle>
    </a:firstCol>
    <a:la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50800" cap="flat">
              <a:solidFill>
                <a:srgbClr val="838787"/>
              </a:solidFill>
              <a:prstDash val="solid"/>
              <a:round/>
            </a:ln>
          </a:top>
          <a:bottom>
            <a:ln w="127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noFill/>
        </a:fill>
      </a:tcStyle>
    </a:lastRow>
    <a:firstRow>
      <a:tcTxStyle b="on" i="off">
        <a:font>
          <a:latin typeface="DIN Condensed Bold"/>
          <a:ea typeface="DIN Condensed Bold"/>
          <a:cs typeface="DIN Condensed Bold"/>
        </a:font>
        <a:srgbClr val="838787"/>
      </a:tcTxStyle>
      <a:tcStyle>
        <a:tcBdr>
          <a:left>
            <a:ln w="12700" cap="flat">
              <a:solidFill>
                <a:srgbClr val="838787"/>
              </a:solidFill>
              <a:prstDash val="solid"/>
              <a:round/>
            </a:ln>
          </a:left>
          <a:right>
            <a:ln w="12700" cap="flat">
              <a:solidFill>
                <a:srgbClr val="838787"/>
              </a:solidFill>
              <a:prstDash val="solid"/>
              <a:round/>
            </a:ln>
          </a:right>
          <a:top>
            <a:ln w="12700" cap="flat">
              <a:solidFill>
                <a:srgbClr val="838787"/>
              </a:solidFill>
              <a:prstDash val="solid"/>
              <a:round/>
            </a:ln>
          </a:top>
          <a:bottom>
            <a:ln w="25400" cap="flat">
              <a:solidFill>
                <a:srgbClr val="838787"/>
              </a:solidFill>
              <a:prstDash val="solid"/>
              <a:round/>
            </a:ln>
          </a:bottom>
          <a:insideH>
            <a:ln w="12700" cap="flat">
              <a:solidFill>
                <a:srgbClr val="838787"/>
              </a:solidFill>
              <a:prstDash val="solid"/>
              <a:round/>
            </a:ln>
          </a:insideH>
          <a:insideV>
            <a:ln w="12700" cap="flat">
              <a:solidFill>
                <a:srgbClr val="838787"/>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6" name="Shape 166"/>
          <p:cNvSpPr/>
          <p:nvPr>
            <p:ph type="sldImg"/>
          </p:nvPr>
        </p:nvSpPr>
        <p:spPr>
          <a:xfrm>
            <a:off x="1143000" y="685800"/>
            <a:ext cx="4572000" cy="3429000"/>
          </a:xfrm>
          <a:prstGeom prst="rect">
            <a:avLst/>
          </a:prstGeom>
        </p:spPr>
        <p:txBody>
          <a:bodyPr/>
          <a:lstStyle/>
          <a:p>
            <a:pPr/>
          </a:p>
        </p:txBody>
      </p:sp>
      <p:sp>
        <p:nvSpPr>
          <p:cNvPr id="167" name="Shape 16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Shape 175"/>
          <p:cNvSpPr/>
          <p:nvPr>
            <p:ph type="sldImg"/>
          </p:nvPr>
        </p:nvSpPr>
        <p:spPr>
          <a:prstGeom prst="rect">
            <a:avLst/>
          </a:prstGeom>
        </p:spPr>
        <p:txBody>
          <a:bodyPr/>
          <a:lstStyle/>
          <a:p>
            <a:pPr/>
          </a:p>
        </p:txBody>
      </p:sp>
      <p:sp>
        <p:nvSpPr>
          <p:cNvPr id="176" name="Shape 176"/>
          <p:cNvSpPr/>
          <p:nvPr>
            <p:ph type="body" sz="quarter" idx="1"/>
          </p:nvPr>
        </p:nvSpPr>
        <p:spPr>
          <a:prstGeom prst="rect">
            <a:avLst/>
          </a:prstGeom>
        </p:spPr>
        <p:txBody>
          <a:bodyPr/>
          <a:lstStyle/>
          <a:p>
            <a:pPr/>
            <a:r>
              <a:t>The primary source of motivation for the invention of human language was an increased need in more concise and detailed communication. Its widely debated as to an exact date in which human verbal language was first used; but we can formulate a method as to how it was created. “The capacity to embed structures within structures in recursive fashion has endowed our species with limitless capacity to create sentences.”</a:t>
            </a:r>
            <a:r>
              <a:rPr baseline="31999"/>
              <a:t>1</a:t>
            </a:r>
            <a:r>
              <a:t> further relays this idea as it provided a baseline for verbal communication.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1" name="Shape 181"/>
          <p:cNvSpPr/>
          <p:nvPr>
            <p:ph type="sldImg"/>
          </p:nvPr>
        </p:nvSpPr>
        <p:spPr>
          <a:prstGeom prst="rect">
            <a:avLst/>
          </a:prstGeom>
        </p:spPr>
        <p:txBody>
          <a:bodyPr/>
          <a:lstStyle/>
          <a:p>
            <a:pPr/>
          </a:p>
        </p:txBody>
      </p:sp>
      <p:sp>
        <p:nvSpPr>
          <p:cNvPr id="182" name="Shape 182"/>
          <p:cNvSpPr/>
          <p:nvPr>
            <p:ph type="body" sz="quarter" idx="1"/>
          </p:nvPr>
        </p:nvSpPr>
        <p:spPr>
          <a:prstGeom prst="rect">
            <a:avLst/>
          </a:prstGeom>
        </p:spPr>
        <p:txBody>
          <a:bodyPr/>
          <a:lstStyle/>
          <a:p>
            <a:pPr/>
            <a:r>
              <a:t>During the use of language, many factors can influence the output that we deliver. For example; the tone created when shouting at someone, asking them to ‘get out of the way of your car!’ Is vastly different to the tone created when greeting a friend from afar. Another way that the tone of language is modified, is depending on the target of said language. When talking to friends; we express a very relaxed accent - whereas talking to a teacher could be understood as conversing in a more formal manner.</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Shape 187"/>
          <p:cNvSpPr/>
          <p:nvPr>
            <p:ph type="sldImg"/>
          </p:nvPr>
        </p:nvSpPr>
        <p:spPr>
          <a:prstGeom prst="rect">
            <a:avLst/>
          </a:prstGeom>
        </p:spPr>
        <p:txBody>
          <a:bodyPr/>
          <a:lstStyle/>
          <a:p>
            <a:pPr/>
          </a:p>
        </p:txBody>
      </p:sp>
      <p:sp>
        <p:nvSpPr>
          <p:cNvPr id="188" name="Shape 188"/>
          <p:cNvSpPr/>
          <p:nvPr>
            <p:ph type="body" sz="quarter" idx="1"/>
          </p:nvPr>
        </p:nvSpPr>
        <p:spPr>
          <a:prstGeom prst="rect">
            <a:avLst/>
          </a:prstGeom>
        </p:spPr>
        <p:txBody>
          <a:bodyPr/>
          <a:lstStyle/>
          <a:p>
            <a:pPr/>
            <a:r>
              <a:t>Without a doubt, language has developed over thousands of years, throughout thousands of methods. A generational change could refer to language which has been modified by younger generations as new demands (such as a new societal group) arise. Miscommunications could lead to change, as misheard words can be interpreted as correct: “You will probably recognize a word to two (like cumene ‘come’, land ‘land’ or dracan ‘Dragons’” </a:t>
            </a:r>
            <a:r>
              <a:rPr baseline="31999"/>
              <a:t>2</a:t>
            </a:r>
            <a:r>
              <a:t>. The area or location where a language is used can also have immense effects on how a language develops. For example, accents when speaking English vary across the UK; An Isle of Wight accent sounds much different to a Liverpool accent.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3" name="Shape 193"/>
          <p:cNvSpPr/>
          <p:nvPr>
            <p:ph type="sldImg"/>
          </p:nvPr>
        </p:nvSpPr>
        <p:spPr>
          <a:prstGeom prst="rect">
            <a:avLst/>
          </a:prstGeom>
        </p:spPr>
        <p:txBody>
          <a:bodyPr/>
          <a:lstStyle/>
          <a:p>
            <a:pPr/>
          </a:p>
        </p:txBody>
      </p:sp>
      <p:sp>
        <p:nvSpPr>
          <p:cNvPr id="194" name="Shape 194"/>
          <p:cNvSpPr/>
          <p:nvPr>
            <p:ph type="body" sz="quarter" idx="1"/>
          </p:nvPr>
        </p:nvSpPr>
        <p:spPr>
          <a:prstGeom prst="rect">
            <a:avLst/>
          </a:prstGeom>
        </p:spPr>
        <p:txBody>
          <a:bodyPr/>
          <a:lstStyle/>
          <a:p>
            <a:pPr/>
            <a:r>
              <a:t>There are various ways to communicate across languages when a method of translation is not available. To zoom in on one method, shopping in a foreign country can be difficult. Pointing and gesturing towards an item which you want to purchase can be a ‘work-around’ if you do not know the name of the item.</a:t>
            </a:r>
          </a:p>
          <a:p>
            <a:pPr/>
            <a:r>
              <a:t>	As well as this, an example of a universal language is Morse Code. Morse code is universal, “because it is only one Morse code for the entire planet to use and to take advantage of.”</a:t>
            </a:r>
            <a:r>
              <a:rPr baseline="31999"/>
              <a:t>3</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Shape 199"/>
          <p:cNvSpPr/>
          <p:nvPr>
            <p:ph type="sldImg"/>
          </p:nvPr>
        </p:nvSpPr>
        <p:spPr>
          <a:prstGeom prst="rect">
            <a:avLst/>
          </a:prstGeom>
        </p:spPr>
        <p:txBody>
          <a:bodyPr/>
          <a:lstStyle/>
          <a:p>
            <a:pPr/>
          </a:p>
        </p:txBody>
      </p:sp>
      <p:sp>
        <p:nvSpPr>
          <p:cNvPr id="200" name="Shape 200"/>
          <p:cNvSpPr/>
          <p:nvPr>
            <p:ph type="body" sz="quarter" idx="1"/>
          </p:nvPr>
        </p:nvSpPr>
        <p:spPr>
          <a:prstGeom prst="rect">
            <a:avLst/>
          </a:prstGeom>
        </p:spPr>
        <p:txBody>
          <a:bodyPr/>
          <a:lstStyle/>
          <a:p>
            <a:pPr/>
            <a:r>
              <a:t>Many languages have features and aspects which are unique and sets them apart from others. To name just a few: The Spanish Alphabet contains one more letter than the English alphabet, The Mandarin language produces a greatly different sound to the French language and The Slang of English speakers in London differs immensely from English speakers in Cornwall.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Shape 205"/>
          <p:cNvSpPr/>
          <p:nvPr>
            <p:ph type="sldImg"/>
          </p:nvPr>
        </p:nvSpPr>
        <p:spPr>
          <a:prstGeom prst="rect">
            <a:avLst/>
          </a:prstGeom>
        </p:spPr>
        <p:txBody>
          <a:bodyPr/>
          <a:lstStyle/>
          <a:p>
            <a:pPr/>
          </a:p>
        </p:txBody>
      </p:sp>
      <p:sp>
        <p:nvSpPr>
          <p:cNvPr id="206" name="Shape 206"/>
          <p:cNvSpPr/>
          <p:nvPr>
            <p:ph type="body" sz="quarter" idx="1"/>
          </p:nvPr>
        </p:nvSpPr>
        <p:spPr>
          <a:prstGeom prst="rect">
            <a:avLst/>
          </a:prstGeom>
        </p:spPr>
        <p:txBody>
          <a:bodyPr/>
          <a:lstStyle/>
          <a:p>
            <a:pPr/>
            <a:r>
              <a:t>As opposed to the sounds used in communication by early humans; the features of Language have evolved remarkably. Before the Language we use today was in operation; “early human communication include talking or making sounds, drawing or painting, dancing, acting, and using symbols”</a:t>
            </a:r>
            <a:r>
              <a:rPr baseline="31999"/>
              <a:t>4</a:t>
            </a:r>
            <a:r>
              <a:t>. Our language of today is far more concise as there is many more available words which can be used to describe and converse in more detail.</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2" name="Title Text"/>
          <p:cNvSpPr txBox="1"/>
          <p:nvPr>
            <p:ph type="title"/>
          </p:nvPr>
        </p:nvSpPr>
        <p:spPr>
          <a:prstGeom prst="rect">
            <a:avLst/>
          </a:prstGeom>
        </p:spPr>
        <p:txBody>
          <a:bodyPr/>
          <a:lstStyle/>
          <a:p>
            <a:pPr/>
            <a:r>
              <a:t>Title Text</a:t>
            </a:r>
          </a:p>
        </p:txBody>
      </p:sp>
      <p:sp>
        <p:nvSpPr>
          <p:cNvPr id="13" name="Body Level One…"/>
          <p:cNvSpPr txBox="1"/>
          <p:nvPr>
            <p:ph type="body" sz="quarter"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1" name="Image"/>
          <p:cNvSpPr/>
          <p:nvPr>
            <p:ph type="pic" idx="21"/>
          </p:nvPr>
        </p:nvSpPr>
        <p:spPr>
          <a:xfrm>
            <a:off x="-38100" y="-1219200"/>
            <a:ext cx="24460200" cy="16145934"/>
          </a:xfrm>
          <a:prstGeom prst="rect">
            <a:avLst/>
          </a:prstGeom>
        </p:spPr>
        <p:txBody>
          <a:bodyPr lIns="91439" tIns="45719" rIns="91439" bIns="45719" anchor="t">
            <a:noAutofit/>
          </a:bodyPr>
          <a:lstStyle/>
          <a:p>
            <a:pPr/>
          </a:p>
        </p:txBody>
      </p:sp>
      <p:sp>
        <p:nvSpPr>
          <p:cNvPr id="22" name="Title Text"/>
          <p:cNvSpPr txBox="1"/>
          <p:nvPr>
            <p:ph type="title"/>
          </p:nvPr>
        </p:nvSpPr>
        <p:spPr>
          <a:prstGeom prst="rect">
            <a:avLst/>
          </a:prstGeom>
        </p:spPr>
        <p:txBody>
          <a:bodyPr/>
          <a:lstStyle/>
          <a:p>
            <a:pPr/>
            <a:r>
              <a:t>Title Text</a:t>
            </a:r>
          </a:p>
        </p:txBody>
      </p:sp>
      <p:sp>
        <p:nvSpPr>
          <p:cNvPr id="23" name="Body Level One…"/>
          <p:cNvSpPr txBox="1"/>
          <p:nvPr>
            <p:ph type="body" sz="quarter"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Subtitle Alt">
    <p:bg>
      <p:bgPr>
        <a:solidFill>
          <a:srgbClr val="FFFFFF"/>
        </a:solidFill>
      </p:bgPr>
    </p:bg>
    <p:spTree>
      <p:nvGrpSpPr>
        <p:cNvPr id="1" name=""/>
        <p:cNvGrpSpPr/>
        <p:nvPr/>
      </p:nvGrpSpPr>
      <p:grpSpPr>
        <a:xfrm>
          <a:off x="0" y="0"/>
          <a:ext cx="0" cy="0"/>
          <a:chOff x="0" y="0"/>
          <a:chExt cx="0" cy="0"/>
        </a:xfrm>
      </p:grpSpPr>
      <p:sp>
        <p:nvSpPr>
          <p:cNvPr id="31" name="Title Text"/>
          <p:cNvSpPr txBox="1"/>
          <p:nvPr>
            <p:ph type="title"/>
          </p:nvPr>
        </p:nvSpPr>
        <p:spPr>
          <a:prstGeom prst="rect">
            <a:avLst/>
          </a:prstGeom>
        </p:spPr>
        <p:txBody>
          <a:bodyPr/>
          <a:lstStyle/>
          <a:p>
            <a:pPr/>
            <a:r>
              <a:t>Title Text</a:t>
            </a:r>
          </a:p>
        </p:txBody>
      </p:sp>
      <p:sp>
        <p:nvSpPr>
          <p:cNvPr id="32" name="Body Level One…"/>
          <p:cNvSpPr txBox="1"/>
          <p:nvPr>
            <p:ph type="body" sz="quarter"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3" name="Slide Number"/>
          <p:cNvSpPr txBox="1"/>
          <p:nvPr>
            <p:ph type="sldNum" sz="quarter" idx="2"/>
          </p:nvPr>
        </p:nvSpPr>
        <p:spPr>
          <a:xfrm>
            <a:off x="23013222" y="5842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spTree>
      <p:nvGrpSpPr>
        <p:cNvPr id="1" name=""/>
        <p:cNvGrpSpPr/>
        <p:nvPr/>
      </p:nvGrpSpPr>
      <p:grpSpPr>
        <a:xfrm>
          <a:off x="0" y="0"/>
          <a:ext cx="0" cy="0"/>
          <a:chOff x="0" y="0"/>
          <a:chExt cx="0" cy="0"/>
        </a:xfrm>
      </p:grpSpPr>
      <p:sp>
        <p:nvSpPr>
          <p:cNvPr id="40" name="Title Text"/>
          <p:cNvSpPr txBox="1"/>
          <p:nvPr>
            <p:ph type="title"/>
          </p:nvPr>
        </p:nvSpPr>
        <p:spPr>
          <a:xfrm>
            <a:off x="762000" y="5676900"/>
            <a:ext cx="22860000" cy="6350000"/>
          </a:xfrm>
          <a:prstGeom prst="rect">
            <a:avLst/>
          </a:prstGeom>
        </p:spPr>
        <p:txBody>
          <a:bodyPr/>
          <a:lstStyle/>
          <a:p>
            <a:pPr/>
            <a:r>
              <a:t>Title Text</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spTree>
      <p:nvGrpSpPr>
        <p:cNvPr id="1" name=""/>
        <p:cNvGrpSpPr/>
        <p:nvPr/>
      </p:nvGrpSpPr>
      <p:grpSpPr>
        <a:xfrm>
          <a:off x="0" y="0"/>
          <a:ext cx="0" cy="0"/>
          <a:chOff x="0" y="0"/>
          <a:chExt cx="0" cy="0"/>
        </a:xfrm>
      </p:grpSpPr>
      <p:sp>
        <p:nvSpPr>
          <p:cNvPr id="48" name="Line"/>
          <p:cNvSpPr/>
          <p:nvPr/>
        </p:nvSpPr>
        <p:spPr>
          <a:xfrm flipV="1">
            <a:off x="11049000" y="8635797"/>
            <a:ext cx="12572998" cy="204"/>
          </a:xfrm>
          <a:prstGeom prst="line">
            <a:avLst/>
          </a:prstGeom>
          <a:ln w="50800">
            <a:solidFill>
              <a:srgbClr val="A6AAA9"/>
            </a:solidFill>
            <a:miter lim="400000"/>
          </a:ln>
        </p:spPr>
        <p:txBody>
          <a:bodyPr lIns="45718" tIns="45718" rIns="45718" bIns="45718"/>
          <a:lstStyle/>
          <a:p>
            <a:pPr>
              <a:defRPr>
                <a:solidFill>
                  <a:srgbClr val="838787"/>
                </a:solidFill>
              </a:defRPr>
            </a:pPr>
          </a:p>
        </p:txBody>
      </p:sp>
      <p:sp>
        <p:nvSpPr>
          <p:cNvPr id="49" name="Image"/>
          <p:cNvSpPr/>
          <p:nvPr>
            <p:ph type="pic" idx="21"/>
          </p:nvPr>
        </p:nvSpPr>
        <p:spPr>
          <a:xfrm>
            <a:off x="-190500" y="0"/>
            <a:ext cx="12428272" cy="13716000"/>
          </a:xfrm>
          <a:prstGeom prst="rect">
            <a:avLst/>
          </a:prstGeom>
        </p:spPr>
        <p:txBody>
          <a:bodyPr lIns="91439" tIns="45719" rIns="91439" bIns="45719" anchor="t">
            <a:noAutofit/>
          </a:bodyPr>
          <a:lstStyle/>
          <a:p>
            <a:pPr/>
          </a:p>
        </p:txBody>
      </p:sp>
      <p:sp>
        <p:nvSpPr>
          <p:cNvPr id="50" name="Title Text"/>
          <p:cNvSpPr txBox="1"/>
          <p:nvPr>
            <p:ph type="title"/>
          </p:nvPr>
        </p:nvSpPr>
        <p:spPr>
          <a:xfrm>
            <a:off x="11049000" y="9042400"/>
            <a:ext cx="12573000" cy="3810000"/>
          </a:xfrm>
          <a:prstGeom prst="rect">
            <a:avLst/>
          </a:prstGeom>
        </p:spPr>
        <p:txBody>
          <a:bodyPr/>
          <a:lstStyle/>
          <a:p>
            <a:pPr/>
            <a:r>
              <a:t>Title Text</a:t>
            </a:r>
          </a:p>
        </p:txBody>
      </p:sp>
      <p:sp>
        <p:nvSpPr>
          <p:cNvPr id="51" name="Body Level One…"/>
          <p:cNvSpPr txBox="1"/>
          <p:nvPr>
            <p:ph type="body" sz="quarter" idx="1"/>
          </p:nvPr>
        </p:nvSpPr>
        <p:spPr>
          <a:xfrm>
            <a:off x="11049000" y="5994400"/>
            <a:ext cx="12573000" cy="25400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Top">
    <p:bg>
      <p:bgPr>
        <a:solidFill>
          <a:srgbClr val="FFFFFF"/>
        </a:solidFill>
      </p:bgPr>
    </p:bg>
    <p:spTree>
      <p:nvGrpSpPr>
        <p:cNvPr id="1" name=""/>
        <p:cNvGrpSpPr/>
        <p:nvPr/>
      </p:nvGrpSpPr>
      <p:grpSpPr>
        <a:xfrm>
          <a:off x="0" y="0"/>
          <a:ext cx="0" cy="0"/>
          <a:chOff x="0" y="0"/>
          <a:chExt cx="0" cy="0"/>
        </a:xfrm>
      </p:grpSpPr>
      <p:sp>
        <p:nvSpPr>
          <p:cNvPr id="59"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60" name="Body Level One…"/>
          <p:cNvSpPr txBox="1"/>
          <p:nvPr>
            <p:ph type="body" sz="quarter" idx="1"/>
          </p:nvPr>
        </p:nvSpPr>
        <p:spPr>
          <a:xfrm>
            <a:off x="762000" y="635000"/>
            <a:ext cx="20955000" cy="635000"/>
          </a:xfrm>
          <a:prstGeom prst="rect">
            <a:avLst/>
          </a:prstGeom>
        </p:spPr>
        <p:txBody>
          <a:bodyPr/>
          <a:lstStyle>
            <a:lvl1pPr defTabSz="647700">
              <a:spcBef>
                <a:spcPts val="0"/>
              </a:spcBef>
              <a:defRPr spc="180" sz="3600">
                <a:solidFill>
                  <a:srgbClr val="838787"/>
                </a:solidFill>
              </a:defRPr>
            </a:lvl1pPr>
            <a:lvl2pPr marL="1111250" indent="-476250" defTabSz="647700">
              <a:spcBef>
                <a:spcPts val="0"/>
              </a:spcBef>
              <a:buSzPct val="104999"/>
              <a:buChar char="‣"/>
              <a:defRPr spc="180" sz="3600">
                <a:solidFill>
                  <a:srgbClr val="838787"/>
                </a:solidFill>
              </a:defRPr>
            </a:lvl2pPr>
            <a:lvl3pPr marL="1746250" indent="-476250" defTabSz="647700">
              <a:spcBef>
                <a:spcPts val="0"/>
              </a:spcBef>
              <a:buSzPct val="104999"/>
              <a:buChar char="‣"/>
              <a:defRPr spc="180" sz="3600">
                <a:solidFill>
                  <a:srgbClr val="838787"/>
                </a:solidFill>
              </a:defRPr>
            </a:lvl3pPr>
            <a:lvl4pPr marL="2381250" indent="-476250" defTabSz="647700">
              <a:spcBef>
                <a:spcPts val="0"/>
              </a:spcBef>
              <a:buSzPct val="104999"/>
              <a:buChar char="‣"/>
              <a:defRPr spc="180" sz="3600">
                <a:solidFill>
                  <a:srgbClr val="838787"/>
                </a:solidFill>
              </a:defRPr>
            </a:lvl4pPr>
            <a:lvl5pPr marL="3016250" indent="-476250" defTabSz="647700">
              <a:spcBef>
                <a:spcPts val="0"/>
              </a:spcBef>
              <a:buSzPct val="104999"/>
              <a:buChar char="‣"/>
              <a:defRPr spc="180" sz="3600">
                <a:solidFill>
                  <a:srgbClr val="838787"/>
                </a:solidFill>
              </a:defRPr>
            </a:lvl5pPr>
          </a:lstStyle>
          <a:p>
            <a:pPr/>
            <a:r>
              <a:t>Body Level One</a:t>
            </a:r>
          </a:p>
          <a:p>
            <a:pPr lvl="1"/>
            <a:r>
              <a:t>Body Level Two</a:t>
            </a:r>
          </a:p>
          <a:p>
            <a:pPr lvl="2"/>
            <a:r>
              <a:t>Body Level Three</a:t>
            </a:r>
          </a:p>
          <a:p>
            <a:pPr lvl="3"/>
            <a:r>
              <a:t>Body Level Four</a:t>
            </a:r>
          </a:p>
          <a:p>
            <a:pPr lvl="4"/>
            <a:r>
              <a:t>Body Level Five</a:t>
            </a:r>
          </a:p>
        </p:txBody>
      </p:sp>
      <p:sp>
        <p:nvSpPr>
          <p:cNvPr id="61" name="Title Text"/>
          <p:cNvSpPr txBox="1"/>
          <p:nvPr>
            <p:ph type="title"/>
          </p:nvPr>
        </p:nvSpPr>
        <p:spPr>
          <a:xfrm>
            <a:off x="762000" y="2159000"/>
            <a:ext cx="22860000" cy="1016000"/>
          </a:xfrm>
          <a:prstGeom prst="rect">
            <a:avLst/>
          </a:prstGeom>
        </p:spPr>
        <p:txBody>
          <a:bodyPr/>
          <a:lstStyle>
            <a:lvl1pPr>
              <a:spcBef>
                <a:spcPts val="3900"/>
              </a:spcBef>
              <a:defRPr sz="8700"/>
            </a:lvl1pPr>
          </a:lstStyle>
          <a:p>
            <a:pPr/>
            <a:r>
              <a:t>Title Text</a:t>
            </a:r>
          </a:p>
        </p:txBody>
      </p:sp>
      <p:sp>
        <p:nvSpPr>
          <p:cNvPr id="62"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Bullets">
    <p:spTree>
      <p:nvGrpSpPr>
        <p:cNvPr id="1" name=""/>
        <p:cNvGrpSpPr/>
        <p:nvPr/>
      </p:nvGrpSpPr>
      <p:grpSpPr>
        <a:xfrm>
          <a:off x="0" y="0"/>
          <a:ext cx="0" cy="0"/>
          <a:chOff x="0" y="0"/>
          <a:chExt cx="0" cy="0"/>
        </a:xfrm>
      </p:grpSpPr>
      <p:sp>
        <p:nvSpPr>
          <p:cNvPr id="69"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70" name="Body Level One…"/>
          <p:cNvSpPr txBox="1"/>
          <p:nvPr>
            <p:ph type="body" sz="quarter" idx="1"/>
          </p:nvPr>
        </p:nvSpPr>
        <p:spPr>
          <a:xfrm>
            <a:off x="762000" y="635000"/>
            <a:ext cx="20955000" cy="635000"/>
          </a:xfrm>
          <a:prstGeom prst="rect">
            <a:avLst/>
          </a:prstGeom>
        </p:spPr>
        <p:txBody>
          <a:bodyPr/>
          <a:lstStyle>
            <a:lvl1pPr defTabSz="647700">
              <a:spcBef>
                <a:spcPts val="0"/>
              </a:spcBef>
              <a:defRPr spc="180" sz="3600">
                <a:solidFill>
                  <a:srgbClr val="838787"/>
                </a:solidFill>
              </a:defRPr>
            </a:lvl1pPr>
            <a:lvl2pPr marL="1111250" indent="-476250" defTabSz="647700">
              <a:spcBef>
                <a:spcPts val="0"/>
              </a:spcBef>
              <a:buSzPct val="104999"/>
              <a:buChar char="‣"/>
              <a:defRPr spc="180" sz="3600">
                <a:solidFill>
                  <a:srgbClr val="838787"/>
                </a:solidFill>
              </a:defRPr>
            </a:lvl2pPr>
            <a:lvl3pPr marL="1746250" indent="-476250" defTabSz="647700">
              <a:spcBef>
                <a:spcPts val="0"/>
              </a:spcBef>
              <a:buSzPct val="104999"/>
              <a:buChar char="‣"/>
              <a:defRPr spc="180" sz="3600">
                <a:solidFill>
                  <a:srgbClr val="838787"/>
                </a:solidFill>
              </a:defRPr>
            </a:lvl3pPr>
            <a:lvl4pPr marL="2381250" indent="-476250" defTabSz="647700">
              <a:spcBef>
                <a:spcPts val="0"/>
              </a:spcBef>
              <a:buSzPct val="104999"/>
              <a:buChar char="‣"/>
              <a:defRPr spc="180" sz="3600">
                <a:solidFill>
                  <a:srgbClr val="838787"/>
                </a:solidFill>
              </a:defRPr>
            </a:lvl4pPr>
            <a:lvl5pPr marL="3016250" indent="-476250" defTabSz="647700">
              <a:spcBef>
                <a:spcPts val="0"/>
              </a:spcBef>
              <a:buSzPct val="104999"/>
              <a:buChar char="‣"/>
              <a:defRPr spc="180" sz="3600">
                <a:solidFill>
                  <a:srgbClr val="838787"/>
                </a:solidFill>
              </a:defRPr>
            </a:lvl5pPr>
          </a:lstStyle>
          <a:p>
            <a:pPr/>
            <a:r>
              <a:t>Body Level One</a:t>
            </a:r>
          </a:p>
          <a:p>
            <a:pPr lvl="1"/>
            <a:r>
              <a:t>Body Level Two</a:t>
            </a:r>
          </a:p>
          <a:p>
            <a:pPr lvl="2"/>
            <a:r>
              <a:t>Body Level Three</a:t>
            </a:r>
          </a:p>
          <a:p>
            <a:pPr lvl="3"/>
            <a:r>
              <a:t>Body Level Four</a:t>
            </a:r>
          </a:p>
          <a:p>
            <a:pPr lvl="4"/>
            <a:r>
              <a:t>Body Level Five</a:t>
            </a:r>
          </a:p>
        </p:txBody>
      </p:sp>
      <p:sp>
        <p:nvSpPr>
          <p:cNvPr id="71" name="Title Text"/>
          <p:cNvSpPr txBox="1"/>
          <p:nvPr>
            <p:ph type="title"/>
          </p:nvPr>
        </p:nvSpPr>
        <p:spPr>
          <a:xfrm>
            <a:off x="762000" y="2159000"/>
            <a:ext cx="22860000" cy="1016000"/>
          </a:xfrm>
          <a:prstGeom prst="rect">
            <a:avLst/>
          </a:prstGeom>
        </p:spPr>
        <p:txBody>
          <a:bodyPr/>
          <a:lstStyle>
            <a:lvl1pPr>
              <a:spcBef>
                <a:spcPts val="3900"/>
              </a:spcBef>
              <a:defRPr sz="8700"/>
            </a:lvl1pPr>
          </a:lstStyle>
          <a:p>
            <a:pPr/>
            <a:r>
              <a:t>Title Text</a:t>
            </a:r>
          </a:p>
        </p:txBody>
      </p:sp>
      <p:sp>
        <p:nvSpPr>
          <p:cNvPr id="72" name="Body Level One…"/>
          <p:cNvSpPr txBox="1"/>
          <p:nvPr>
            <p:ph type="body" idx="21"/>
          </p:nvPr>
        </p:nvSpPr>
        <p:spPr>
          <a:xfrm>
            <a:off x="762000" y="3860800"/>
            <a:ext cx="22860000" cy="8585200"/>
          </a:xfrm>
          <a:prstGeom prst="rect">
            <a:avLst/>
          </a:prstGeom>
        </p:spPr>
        <p:txBody>
          <a:bodyPr anchor="t"/>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p>
        </p:txBody>
      </p:sp>
      <p:sp>
        <p:nvSpPr>
          <p:cNvPr id="73"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Bullets Alt">
    <p:bg>
      <p:bgPr>
        <a:solidFill>
          <a:srgbClr val="FFFFFF"/>
        </a:solidFill>
      </p:bgPr>
    </p:bg>
    <p:spTree>
      <p:nvGrpSpPr>
        <p:cNvPr id="1" name=""/>
        <p:cNvGrpSpPr/>
        <p:nvPr/>
      </p:nvGrpSpPr>
      <p:grpSpPr>
        <a:xfrm>
          <a:off x="0" y="0"/>
          <a:ext cx="0" cy="0"/>
          <a:chOff x="0" y="0"/>
          <a:chExt cx="0" cy="0"/>
        </a:xfrm>
      </p:grpSpPr>
      <p:sp>
        <p:nvSpPr>
          <p:cNvPr id="80"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81" name="Body Level One…"/>
          <p:cNvSpPr txBox="1"/>
          <p:nvPr>
            <p:ph type="body" sz="quarter" idx="1"/>
          </p:nvPr>
        </p:nvSpPr>
        <p:spPr>
          <a:xfrm>
            <a:off x="762000" y="635000"/>
            <a:ext cx="20955000" cy="635000"/>
          </a:xfrm>
          <a:prstGeom prst="rect">
            <a:avLst/>
          </a:prstGeom>
        </p:spPr>
        <p:txBody>
          <a:bodyPr/>
          <a:lstStyle>
            <a:lvl1pPr defTabSz="647700">
              <a:spcBef>
                <a:spcPts val="0"/>
              </a:spcBef>
              <a:defRPr spc="180" sz="3600">
                <a:solidFill>
                  <a:srgbClr val="838787"/>
                </a:solidFill>
              </a:defRPr>
            </a:lvl1pPr>
            <a:lvl2pPr marL="1111250" indent="-476250" defTabSz="647700">
              <a:spcBef>
                <a:spcPts val="0"/>
              </a:spcBef>
              <a:buSzPct val="104999"/>
              <a:buChar char="‣"/>
              <a:defRPr spc="180" sz="3600">
                <a:solidFill>
                  <a:srgbClr val="838787"/>
                </a:solidFill>
              </a:defRPr>
            </a:lvl2pPr>
            <a:lvl3pPr marL="1746250" indent="-476250" defTabSz="647700">
              <a:spcBef>
                <a:spcPts val="0"/>
              </a:spcBef>
              <a:buSzPct val="104999"/>
              <a:buChar char="‣"/>
              <a:defRPr spc="180" sz="3600">
                <a:solidFill>
                  <a:srgbClr val="838787"/>
                </a:solidFill>
              </a:defRPr>
            </a:lvl3pPr>
            <a:lvl4pPr marL="2381250" indent="-476250" defTabSz="647700">
              <a:spcBef>
                <a:spcPts val="0"/>
              </a:spcBef>
              <a:buSzPct val="104999"/>
              <a:buChar char="‣"/>
              <a:defRPr spc="180" sz="3600">
                <a:solidFill>
                  <a:srgbClr val="838787"/>
                </a:solidFill>
              </a:defRPr>
            </a:lvl4pPr>
            <a:lvl5pPr marL="3016250" indent="-476250" defTabSz="647700">
              <a:spcBef>
                <a:spcPts val="0"/>
              </a:spcBef>
              <a:buSzPct val="104999"/>
              <a:buChar char="‣"/>
              <a:defRPr spc="180" sz="3600">
                <a:solidFill>
                  <a:srgbClr val="838787"/>
                </a:solidFill>
              </a:defRPr>
            </a:lvl5pPr>
          </a:lstStyle>
          <a:p>
            <a:pPr/>
            <a:r>
              <a:t>Body Level One</a:t>
            </a:r>
          </a:p>
          <a:p>
            <a:pPr lvl="1"/>
            <a:r>
              <a:t>Body Level Two</a:t>
            </a:r>
          </a:p>
          <a:p>
            <a:pPr lvl="2"/>
            <a:r>
              <a:t>Body Level Three</a:t>
            </a:r>
          </a:p>
          <a:p>
            <a:pPr lvl="3"/>
            <a:r>
              <a:t>Body Level Four</a:t>
            </a:r>
          </a:p>
          <a:p>
            <a:pPr lvl="4"/>
            <a:r>
              <a:t>Body Level Five</a:t>
            </a:r>
          </a:p>
        </p:txBody>
      </p:sp>
      <p:sp>
        <p:nvSpPr>
          <p:cNvPr id="82" name="Title Text"/>
          <p:cNvSpPr txBox="1"/>
          <p:nvPr>
            <p:ph type="title"/>
          </p:nvPr>
        </p:nvSpPr>
        <p:spPr>
          <a:xfrm>
            <a:off x="762000" y="2159000"/>
            <a:ext cx="22860000" cy="1016000"/>
          </a:xfrm>
          <a:prstGeom prst="rect">
            <a:avLst/>
          </a:prstGeom>
        </p:spPr>
        <p:txBody>
          <a:bodyPr/>
          <a:lstStyle>
            <a:lvl1pPr>
              <a:spcBef>
                <a:spcPts val="3900"/>
              </a:spcBef>
              <a:defRPr sz="8700"/>
            </a:lvl1pPr>
          </a:lstStyle>
          <a:p>
            <a:pPr/>
            <a:r>
              <a:t>Title Text</a:t>
            </a:r>
          </a:p>
        </p:txBody>
      </p:sp>
      <p:sp>
        <p:nvSpPr>
          <p:cNvPr id="83" name="Body Level One…"/>
          <p:cNvSpPr txBox="1"/>
          <p:nvPr>
            <p:ph type="body" idx="21"/>
          </p:nvPr>
        </p:nvSpPr>
        <p:spPr>
          <a:xfrm>
            <a:off x="762000" y="3860800"/>
            <a:ext cx="22860000" cy="8585200"/>
          </a:xfrm>
          <a:prstGeom prst="rect">
            <a:avLst/>
          </a:prstGeom>
        </p:spPr>
        <p:txBody>
          <a:bodyPr anchor="t"/>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p>
        </p:txBody>
      </p:sp>
      <p:sp>
        <p:nvSpPr>
          <p:cNvPr id="84"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Bullets &amp; Photo">
    <p:spTree>
      <p:nvGrpSpPr>
        <p:cNvPr id="1" name=""/>
        <p:cNvGrpSpPr/>
        <p:nvPr/>
      </p:nvGrpSpPr>
      <p:grpSpPr>
        <a:xfrm>
          <a:off x="0" y="0"/>
          <a:ext cx="0" cy="0"/>
          <a:chOff x="0" y="0"/>
          <a:chExt cx="0" cy="0"/>
        </a:xfrm>
      </p:grpSpPr>
      <p:sp>
        <p:nvSpPr>
          <p:cNvPr id="91"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92" name="Body Level One…"/>
          <p:cNvSpPr txBox="1"/>
          <p:nvPr>
            <p:ph type="body" sz="quarter" idx="1"/>
          </p:nvPr>
        </p:nvSpPr>
        <p:spPr>
          <a:xfrm>
            <a:off x="762000" y="635000"/>
            <a:ext cx="20955000" cy="635000"/>
          </a:xfrm>
          <a:prstGeom prst="rect">
            <a:avLst/>
          </a:prstGeom>
        </p:spPr>
        <p:txBody>
          <a:bodyPr/>
          <a:lstStyle>
            <a:lvl1pPr defTabSz="647700">
              <a:spcBef>
                <a:spcPts val="0"/>
              </a:spcBef>
              <a:defRPr spc="180" sz="3600">
                <a:solidFill>
                  <a:srgbClr val="838787"/>
                </a:solidFill>
              </a:defRPr>
            </a:lvl1pPr>
            <a:lvl2pPr marL="1111250" indent="-476250" defTabSz="647700">
              <a:spcBef>
                <a:spcPts val="0"/>
              </a:spcBef>
              <a:buSzPct val="104999"/>
              <a:buChar char="‣"/>
              <a:defRPr spc="180" sz="3600">
                <a:solidFill>
                  <a:srgbClr val="838787"/>
                </a:solidFill>
              </a:defRPr>
            </a:lvl2pPr>
            <a:lvl3pPr marL="1746250" indent="-476250" defTabSz="647700">
              <a:spcBef>
                <a:spcPts val="0"/>
              </a:spcBef>
              <a:buSzPct val="104999"/>
              <a:buChar char="‣"/>
              <a:defRPr spc="180" sz="3600">
                <a:solidFill>
                  <a:srgbClr val="838787"/>
                </a:solidFill>
              </a:defRPr>
            </a:lvl3pPr>
            <a:lvl4pPr marL="2381250" indent="-476250" defTabSz="647700">
              <a:spcBef>
                <a:spcPts val="0"/>
              </a:spcBef>
              <a:buSzPct val="104999"/>
              <a:buChar char="‣"/>
              <a:defRPr spc="180" sz="3600">
                <a:solidFill>
                  <a:srgbClr val="838787"/>
                </a:solidFill>
              </a:defRPr>
            </a:lvl4pPr>
            <a:lvl5pPr marL="3016250" indent="-476250" defTabSz="647700">
              <a:spcBef>
                <a:spcPts val="0"/>
              </a:spcBef>
              <a:buSzPct val="104999"/>
              <a:buChar char="‣"/>
              <a:defRPr spc="180" sz="3600">
                <a:solidFill>
                  <a:srgbClr val="838787"/>
                </a:solidFill>
              </a:defRPr>
            </a:lvl5pPr>
          </a:lstStyle>
          <a:p>
            <a:pPr/>
            <a:r>
              <a:t>Body Level One</a:t>
            </a:r>
          </a:p>
          <a:p>
            <a:pPr lvl="1"/>
            <a:r>
              <a:t>Body Level Two</a:t>
            </a:r>
          </a:p>
          <a:p>
            <a:pPr lvl="2"/>
            <a:r>
              <a:t>Body Level Three</a:t>
            </a:r>
          </a:p>
          <a:p>
            <a:pPr lvl="3"/>
            <a:r>
              <a:t>Body Level Four</a:t>
            </a:r>
          </a:p>
          <a:p>
            <a:pPr lvl="4"/>
            <a:r>
              <a:t>Body Level Five</a:t>
            </a:r>
          </a:p>
        </p:txBody>
      </p:sp>
      <p:sp>
        <p:nvSpPr>
          <p:cNvPr id="93" name="Image"/>
          <p:cNvSpPr/>
          <p:nvPr>
            <p:ph type="pic" idx="21"/>
          </p:nvPr>
        </p:nvSpPr>
        <p:spPr>
          <a:xfrm>
            <a:off x="13258800" y="0"/>
            <a:ext cx="12428272" cy="13716000"/>
          </a:xfrm>
          <a:prstGeom prst="rect">
            <a:avLst/>
          </a:prstGeom>
        </p:spPr>
        <p:txBody>
          <a:bodyPr lIns="91439" tIns="45719" rIns="91439" bIns="45719" anchor="t">
            <a:noAutofit/>
          </a:bodyPr>
          <a:lstStyle/>
          <a:p>
            <a:pPr/>
          </a:p>
        </p:txBody>
      </p:sp>
      <p:sp>
        <p:nvSpPr>
          <p:cNvPr id="94" name="Title Text"/>
          <p:cNvSpPr txBox="1"/>
          <p:nvPr>
            <p:ph type="title"/>
          </p:nvPr>
        </p:nvSpPr>
        <p:spPr>
          <a:xfrm>
            <a:off x="762000" y="2159000"/>
            <a:ext cx="11811000" cy="1016000"/>
          </a:xfrm>
          <a:prstGeom prst="rect">
            <a:avLst/>
          </a:prstGeom>
        </p:spPr>
        <p:txBody>
          <a:bodyPr/>
          <a:lstStyle>
            <a:lvl1pPr>
              <a:spcBef>
                <a:spcPts val="3900"/>
              </a:spcBef>
              <a:defRPr sz="8700"/>
            </a:lvl1pPr>
          </a:lstStyle>
          <a:p>
            <a:pPr/>
            <a:r>
              <a:t>Title Text</a:t>
            </a:r>
          </a:p>
        </p:txBody>
      </p:sp>
      <p:sp>
        <p:nvSpPr>
          <p:cNvPr id="95" name="Body Level One…"/>
          <p:cNvSpPr txBox="1"/>
          <p:nvPr>
            <p:ph type="body" sz="half" idx="22"/>
          </p:nvPr>
        </p:nvSpPr>
        <p:spPr>
          <a:xfrm>
            <a:off x="762000" y="3860800"/>
            <a:ext cx="11811000" cy="8585200"/>
          </a:xfrm>
          <a:prstGeom prst="rect">
            <a:avLst/>
          </a:prstGeom>
        </p:spPr>
        <p:txBody>
          <a:bodyPr anchor="t"/>
          <a:lstStyle/>
          <a:p>
            <a:pPr marL="635000" indent="-635000">
              <a:lnSpc>
                <a:spcPct val="100000"/>
              </a:lnSpc>
              <a:spcBef>
                <a:spcPts val="3900"/>
              </a:spcBef>
              <a:buClr>
                <a:schemeClr val="accent1"/>
              </a:buClr>
              <a:buSzPct val="104999"/>
              <a:buFont typeface="Avenir Next Regular"/>
              <a:buChar char="▸"/>
              <a:defRPr cap="none" sz="4000">
                <a:solidFill>
                  <a:srgbClr val="838787"/>
                </a:solidFill>
                <a:latin typeface="Avenir Next Medium"/>
                <a:ea typeface="Avenir Next Medium"/>
                <a:cs typeface="Avenir Next Medium"/>
                <a:sym typeface="Avenir Next Medium"/>
              </a:defRPr>
            </a:pPr>
          </a:p>
        </p:txBody>
      </p:sp>
      <p:sp>
        <p:nvSpPr>
          <p:cNvPr id="96"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ullets">
    <p:spTree>
      <p:nvGrpSpPr>
        <p:cNvPr id="1" name=""/>
        <p:cNvGrpSpPr/>
        <p:nvPr/>
      </p:nvGrpSpPr>
      <p:grpSpPr>
        <a:xfrm>
          <a:off x="0" y="0"/>
          <a:ext cx="0" cy="0"/>
          <a:chOff x="0" y="0"/>
          <a:chExt cx="0" cy="0"/>
        </a:xfrm>
      </p:grpSpPr>
      <p:sp>
        <p:nvSpPr>
          <p:cNvPr id="103"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104" name="Body Level One…"/>
          <p:cNvSpPr txBox="1"/>
          <p:nvPr>
            <p:ph type="body" sz="quarter" idx="1"/>
          </p:nvPr>
        </p:nvSpPr>
        <p:spPr>
          <a:xfrm>
            <a:off x="762000" y="635000"/>
            <a:ext cx="20955000" cy="635000"/>
          </a:xfrm>
          <a:prstGeom prst="rect">
            <a:avLst/>
          </a:prstGeom>
        </p:spPr>
        <p:txBody>
          <a:bodyPr/>
          <a:lstStyle>
            <a:lvl1pPr defTabSz="647700">
              <a:spcBef>
                <a:spcPts val="0"/>
              </a:spcBef>
              <a:defRPr spc="180" sz="3600">
                <a:solidFill>
                  <a:srgbClr val="838787"/>
                </a:solidFill>
              </a:defRPr>
            </a:lvl1pPr>
            <a:lvl2pPr marL="1111250" indent="-476250" defTabSz="647700">
              <a:spcBef>
                <a:spcPts val="0"/>
              </a:spcBef>
              <a:buSzPct val="104999"/>
              <a:buChar char="‣"/>
              <a:defRPr spc="180" sz="3600">
                <a:solidFill>
                  <a:srgbClr val="838787"/>
                </a:solidFill>
              </a:defRPr>
            </a:lvl2pPr>
            <a:lvl3pPr marL="1746250" indent="-476250" defTabSz="647700">
              <a:spcBef>
                <a:spcPts val="0"/>
              </a:spcBef>
              <a:buSzPct val="104999"/>
              <a:buChar char="‣"/>
              <a:defRPr spc="180" sz="3600">
                <a:solidFill>
                  <a:srgbClr val="838787"/>
                </a:solidFill>
              </a:defRPr>
            </a:lvl3pPr>
            <a:lvl4pPr marL="2381250" indent="-476250" defTabSz="647700">
              <a:spcBef>
                <a:spcPts val="0"/>
              </a:spcBef>
              <a:buSzPct val="104999"/>
              <a:buChar char="‣"/>
              <a:defRPr spc="180" sz="3600">
                <a:solidFill>
                  <a:srgbClr val="838787"/>
                </a:solidFill>
              </a:defRPr>
            </a:lvl4pPr>
            <a:lvl5pPr marL="3016250" indent="-476250" defTabSz="647700">
              <a:spcBef>
                <a:spcPts val="0"/>
              </a:spcBef>
              <a:buSzPct val="104999"/>
              <a:buChar char="‣"/>
              <a:defRPr spc="180" sz="3600">
                <a:solidFill>
                  <a:srgbClr val="838787"/>
                </a:solidFill>
              </a:defRPr>
            </a:lvl5pPr>
          </a:lstStyle>
          <a:p>
            <a:pPr/>
            <a:r>
              <a:t>Body Level One</a:t>
            </a:r>
          </a:p>
          <a:p>
            <a:pPr lvl="1"/>
            <a:r>
              <a:t>Body Level Two</a:t>
            </a:r>
          </a:p>
          <a:p>
            <a:pPr lvl="2"/>
            <a:r>
              <a:t>Body Level Three</a:t>
            </a:r>
          </a:p>
          <a:p>
            <a:pPr lvl="3"/>
            <a:r>
              <a:t>Body Level Four</a:t>
            </a:r>
          </a:p>
          <a:p>
            <a:pPr lvl="4"/>
            <a:r>
              <a:t>Body Level Five</a:t>
            </a:r>
          </a:p>
        </p:txBody>
      </p:sp>
      <p:sp>
        <p:nvSpPr>
          <p:cNvPr id="105" name="Body Level One…"/>
          <p:cNvSpPr txBox="1"/>
          <p:nvPr>
            <p:ph type="body" idx="21"/>
          </p:nvPr>
        </p:nvSpPr>
        <p:spPr>
          <a:xfrm>
            <a:off x="762000" y="3860800"/>
            <a:ext cx="22860000" cy="8585200"/>
          </a:xfrm>
          <a:prstGeom prst="rect">
            <a:avLst/>
          </a:prstGeom>
        </p:spPr>
        <p:txBody>
          <a:bodyPr anchor="t"/>
          <a:lstStyle/>
          <a:p>
            <a:pPr marL="635000" indent="-635000">
              <a:lnSpc>
                <a:spcPct val="100000"/>
              </a:lnSpc>
              <a:spcBef>
                <a:spcPts val="3900"/>
              </a:spcBef>
              <a:buClr>
                <a:schemeClr val="accent1"/>
              </a:buClr>
              <a:buSzPct val="125000"/>
              <a:buFont typeface="Avenir Next Regular"/>
              <a:buChar char="▸"/>
              <a:defRPr cap="none" sz="4800">
                <a:solidFill>
                  <a:srgbClr val="838787"/>
                </a:solidFill>
                <a:latin typeface="Avenir Next Medium"/>
                <a:ea typeface="Avenir Next Medium"/>
                <a:cs typeface="Avenir Next Medium"/>
                <a:sym typeface="Avenir Next Medium"/>
              </a:defRPr>
            </a:pPr>
          </a:p>
        </p:txBody>
      </p:sp>
      <p:sp>
        <p:nvSpPr>
          <p:cNvPr id="106"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spTree>
      <p:nvGrpSpPr>
        <p:cNvPr id="1" name=""/>
        <p:cNvGrpSpPr/>
        <p:nvPr/>
      </p:nvGrpSpPr>
      <p:grpSpPr>
        <a:xfrm>
          <a:off x="0" y="0"/>
          <a:ext cx="0" cy="0"/>
          <a:chOff x="0" y="0"/>
          <a:chExt cx="0" cy="0"/>
        </a:xfrm>
      </p:grpSpPr>
      <p:sp>
        <p:nvSpPr>
          <p:cNvPr id="113" name="Image"/>
          <p:cNvSpPr/>
          <p:nvPr>
            <p:ph type="pic" sz="half" idx="21"/>
          </p:nvPr>
        </p:nvSpPr>
        <p:spPr>
          <a:xfrm>
            <a:off x="12192000" y="-177800"/>
            <a:ext cx="12192000" cy="7162800"/>
          </a:xfrm>
          <a:prstGeom prst="rect">
            <a:avLst/>
          </a:prstGeom>
        </p:spPr>
        <p:txBody>
          <a:bodyPr lIns="91439" tIns="45719" rIns="91439" bIns="45719" anchor="t">
            <a:noAutofit/>
          </a:bodyPr>
          <a:lstStyle/>
          <a:p>
            <a:pPr/>
          </a:p>
        </p:txBody>
      </p:sp>
      <p:sp>
        <p:nvSpPr>
          <p:cNvPr id="114" name="Image"/>
          <p:cNvSpPr/>
          <p:nvPr>
            <p:ph type="pic" sz="half" idx="22"/>
          </p:nvPr>
        </p:nvSpPr>
        <p:spPr>
          <a:xfrm>
            <a:off x="12192000" y="6451600"/>
            <a:ext cx="12192000" cy="8297334"/>
          </a:xfrm>
          <a:prstGeom prst="rect">
            <a:avLst/>
          </a:prstGeom>
        </p:spPr>
        <p:txBody>
          <a:bodyPr lIns="91439" tIns="45719" rIns="91439" bIns="45719" anchor="t">
            <a:noAutofit/>
          </a:bodyPr>
          <a:lstStyle/>
          <a:p>
            <a:pPr/>
          </a:p>
        </p:txBody>
      </p:sp>
      <p:sp>
        <p:nvSpPr>
          <p:cNvPr id="115" name="Image"/>
          <p:cNvSpPr/>
          <p:nvPr>
            <p:ph type="pic" idx="23"/>
          </p:nvPr>
        </p:nvSpPr>
        <p:spPr>
          <a:xfrm>
            <a:off x="-190500" y="0"/>
            <a:ext cx="12428272" cy="13716000"/>
          </a:xfrm>
          <a:prstGeom prst="rect">
            <a:avLst/>
          </a:prstGeom>
        </p:spPr>
        <p:txBody>
          <a:bodyPr lIns="91439" tIns="45719" rIns="91439" bIns="45719" anchor="t">
            <a:noAutofit/>
          </a:bodyPr>
          <a:lstStyle/>
          <a:p>
            <a:pPr/>
          </a:p>
        </p:txBody>
      </p:sp>
      <p:sp>
        <p:nvSpPr>
          <p:cNvPr id="116"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p:spTree>
      <p:nvGrpSpPr>
        <p:cNvPr id="1" name=""/>
        <p:cNvGrpSpPr/>
        <p:nvPr/>
      </p:nvGrpSpPr>
      <p:grpSpPr>
        <a:xfrm>
          <a:off x="0" y="0"/>
          <a:ext cx="0" cy="0"/>
          <a:chOff x="0" y="0"/>
          <a:chExt cx="0" cy="0"/>
        </a:xfrm>
      </p:grpSpPr>
      <p:sp>
        <p:nvSpPr>
          <p:cNvPr id="123" name="Line"/>
          <p:cNvSpPr/>
          <p:nvPr/>
        </p:nvSpPr>
        <p:spPr>
          <a:xfrm flipV="1">
            <a:off x="761999" y="1396631"/>
            <a:ext cx="22860000" cy="370"/>
          </a:xfrm>
          <a:prstGeom prst="line">
            <a:avLst/>
          </a:prstGeom>
          <a:ln w="25400">
            <a:solidFill>
              <a:srgbClr val="A6AAA9"/>
            </a:solidFill>
            <a:miter lim="400000"/>
          </a:ln>
        </p:spPr>
        <p:txBody>
          <a:bodyPr lIns="45718" tIns="45718" rIns="45718" bIns="45718"/>
          <a:lstStyle/>
          <a:p>
            <a:pPr>
              <a:defRPr>
                <a:solidFill>
                  <a:srgbClr val="838787"/>
                </a:solidFill>
              </a:defRPr>
            </a:pPr>
          </a:p>
        </p:txBody>
      </p:sp>
      <p:sp>
        <p:nvSpPr>
          <p:cNvPr id="124" name="Callout"/>
          <p:cNvSpPr/>
          <p:nvPr/>
        </p:nvSpPr>
        <p:spPr>
          <a:xfrm>
            <a:off x="876300" y="3314700"/>
            <a:ext cx="22631401" cy="73171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9" y="0"/>
                </a:moveTo>
                <a:cubicBezTo>
                  <a:pt x="54" y="0"/>
                  <a:pt x="0" y="165"/>
                  <a:pt x="0" y="369"/>
                </a:cubicBezTo>
                <a:lnTo>
                  <a:pt x="0" y="19013"/>
                </a:lnTo>
                <a:cubicBezTo>
                  <a:pt x="0" y="19217"/>
                  <a:pt x="54" y="19382"/>
                  <a:pt x="119" y="19382"/>
                </a:cubicBezTo>
                <a:lnTo>
                  <a:pt x="18186" y="19382"/>
                </a:lnTo>
                <a:lnTo>
                  <a:pt x="18717" y="21600"/>
                </a:lnTo>
                <a:lnTo>
                  <a:pt x="19247" y="19382"/>
                </a:lnTo>
                <a:lnTo>
                  <a:pt x="21481" y="19382"/>
                </a:lnTo>
                <a:cubicBezTo>
                  <a:pt x="21546" y="19382"/>
                  <a:pt x="21600" y="19217"/>
                  <a:pt x="21600" y="19013"/>
                </a:cubicBezTo>
                <a:lnTo>
                  <a:pt x="21600" y="369"/>
                </a:lnTo>
                <a:cubicBezTo>
                  <a:pt x="21600" y="165"/>
                  <a:pt x="21546" y="0"/>
                  <a:pt x="21481" y="0"/>
                </a:cubicBezTo>
                <a:lnTo>
                  <a:pt x="119" y="0"/>
                </a:lnTo>
                <a:close/>
              </a:path>
            </a:pathLst>
          </a:custGeom>
          <a:solidFill>
            <a:schemeClr val="accent1"/>
          </a:solidFill>
          <a:ln w="12700">
            <a:miter lim="400000"/>
          </a:ln>
        </p:spPr>
        <p:txBody>
          <a:bodyPr lIns="50800" tIns="50800" rIns="50800" bIns="50800" anchor="ctr"/>
          <a:lstStyle/>
          <a:p>
            <a:pPr algn="ctr">
              <a:lnSpc>
                <a:spcPct val="80000"/>
              </a:lnSpc>
              <a:spcBef>
                <a:spcPts val="0"/>
              </a:spcBef>
              <a:defRPr cap="all" sz="4000">
                <a:solidFill>
                  <a:srgbClr val="FFFFFF"/>
                </a:solidFill>
              </a:defRPr>
            </a:pPr>
          </a:p>
        </p:txBody>
      </p:sp>
      <p:sp>
        <p:nvSpPr>
          <p:cNvPr id="125" name="Body Level One…"/>
          <p:cNvSpPr txBox="1"/>
          <p:nvPr>
            <p:ph type="body" sz="quarter" idx="1"/>
          </p:nvPr>
        </p:nvSpPr>
        <p:spPr>
          <a:xfrm>
            <a:off x="1676400" y="4089400"/>
            <a:ext cx="21056600" cy="1805946"/>
          </a:xfrm>
          <a:prstGeom prst="rect">
            <a:avLst/>
          </a:prstGeom>
        </p:spPr>
        <p:txBody>
          <a:bodyPr anchor="t"/>
          <a:lstStyle>
            <a:lvl1pPr>
              <a:spcBef>
                <a:spcPts val="0"/>
              </a:spcBef>
              <a:defRPr sz="13400">
                <a:solidFill>
                  <a:srgbClr val="FFFFFF"/>
                </a:solidFill>
                <a:latin typeface="DIN Condensed Bold"/>
                <a:ea typeface="DIN Condensed Bold"/>
                <a:cs typeface="DIN Condensed Bold"/>
                <a:sym typeface="DIN Condensed Bold"/>
              </a:defRPr>
            </a:lvl1pPr>
            <a:lvl2pPr marL="2407708" indent="-1772708">
              <a:spcBef>
                <a:spcPts val="0"/>
              </a:spcBef>
              <a:buSzPct val="104999"/>
              <a:buChar char="‣"/>
              <a:defRPr sz="13400">
                <a:solidFill>
                  <a:srgbClr val="FFFFFF"/>
                </a:solidFill>
                <a:latin typeface="DIN Condensed Bold"/>
                <a:ea typeface="DIN Condensed Bold"/>
                <a:cs typeface="DIN Condensed Bold"/>
                <a:sym typeface="DIN Condensed Bold"/>
              </a:defRPr>
            </a:lvl2pPr>
            <a:lvl3pPr marL="3042708" indent="-1772708">
              <a:spcBef>
                <a:spcPts val="0"/>
              </a:spcBef>
              <a:buSzPct val="104999"/>
              <a:buChar char="‣"/>
              <a:defRPr sz="13400">
                <a:solidFill>
                  <a:srgbClr val="FFFFFF"/>
                </a:solidFill>
                <a:latin typeface="DIN Condensed Bold"/>
                <a:ea typeface="DIN Condensed Bold"/>
                <a:cs typeface="DIN Condensed Bold"/>
                <a:sym typeface="DIN Condensed Bold"/>
              </a:defRPr>
            </a:lvl3pPr>
            <a:lvl4pPr marL="3677708" indent="-1772708">
              <a:spcBef>
                <a:spcPts val="0"/>
              </a:spcBef>
              <a:buSzPct val="104999"/>
              <a:buChar char="‣"/>
              <a:defRPr sz="13400">
                <a:solidFill>
                  <a:srgbClr val="FFFFFF"/>
                </a:solidFill>
                <a:latin typeface="DIN Condensed Bold"/>
                <a:ea typeface="DIN Condensed Bold"/>
                <a:cs typeface="DIN Condensed Bold"/>
                <a:sym typeface="DIN Condensed Bold"/>
              </a:defRPr>
            </a:lvl4pPr>
            <a:lvl5pPr marL="4312708" indent="-1772708">
              <a:spcBef>
                <a:spcPts val="0"/>
              </a:spcBef>
              <a:buSzPct val="104999"/>
              <a:buChar char="‣"/>
              <a:defRPr sz="13400">
                <a:solidFill>
                  <a:srgbClr val="FFFFFF"/>
                </a:solidFill>
                <a:latin typeface="DIN Condensed Bold"/>
                <a:ea typeface="DIN Condensed Bold"/>
                <a:cs typeface="DIN Condensed Bold"/>
                <a:sym typeface="DIN Condensed Bold"/>
              </a:defRPr>
            </a:lvl5pPr>
          </a:lstStyle>
          <a:p>
            <a:pPr/>
            <a:r>
              <a:t>Body Level One</a:t>
            </a:r>
          </a:p>
          <a:p>
            <a:pPr lvl="1"/>
            <a:r>
              <a:t>Body Level Two</a:t>
            </a:r>
          </a:p>
          <a:p>
            <a:pPr lvl="2"/>
            <a:r>
              <a:t>Body Level Three</a:t>
            </a:r>
          </a:p>
          <a:p>
            <a:pPr lvl="3"/>
            <a:r>
              <a:t>Body Level Four</a:t>
            </a:r>
          </a:p>
          <a:p>
            <a:pPr lvl="4"/>
            <a:r>
              <a:t>Body Level Five</a:t>
            </a:r>
          </a:p>
        </p:txBody>
      </p:sp>
      <p:sp>
        <p:nvSpPr>
          <p:cNvPr id="126" name="Johnny Appleseed"/>
          <p:cNvSpPr txBox="1"/>
          <p:nvPr>
            <p:ph type="body" sz="quarter" idx="21"/>
          </p:nvPr>
        </p:nvSpPr>
        <p:spPr>
          <a:xfrm>
            <a:off x="762000" y="10953750"/>
            <a:ext cx="22860000" cy="1206500"/>
          </a:xfrm>
          <a:prstGeom prst="rect">
            <a:avLst/>
          </a:prstGeom>
        </p:spPr>
        <p:txBody>
          <a:bodyPr anchor="ctr"/>
          <a:lstStyle/>
          <a:p>
            <a:pPr algn="r">
              <a:spcBef>
                <a:spcPts val="0"/>
              </a:spcBef>
              <a:defRPr cap="none" sz="8700">
                <a:solidFill>
                  <a:srgbClr val="838787"/>
                </a:solidFill>
                <a:latin typeface="DIN Condensed Bold"/>
                <a:ea typeface="DIN Condensed Bold"/>
                <a:cs typeface="DIN Condensed Bold"/>
                <a:sym typeface="DIN Condensed Bold"/>
              </a:defRPr>
            </a:pPr>
          </a:p>
        </p:txBody>
      </p:sp>
      <p:sp>
        <p:nvSpPr>
          <p:cNvPr id="127" name="Text"/>
          <p:cNvSpPr txBox="1"/>
          <p:nvPr>
            <p:ph type="body" sz="quarter" idx="22"/>
          </p:nvPr>
        </p:nvSpPr>
        <p:spPr>
          <a:xfrm>
            <a:off x="762000" y="635000"/>
            <a:ext cx="20955000" cy="635000"/>
          </a:xfrm>
          <a:prstGeom prst="rect">
            <a:avLst/>
          </a:prstGeom>
        </p:spPr>
        <p:txBody>
          <a:bodyPr/>
          <a:lstStyle/>
          <a:p>
            <a:pPr defTabSz="647700">
              <a:spcBef>
                <a:spcPts val="0"/>
              </a:spcBef>
              <a:defRPr spc="100" sz="3600">
                <a:solidFill>
                  <a:srgbClr val="838787"/>
                </a:solidFill>
              </a:defRPr>
            </a:pPr>
          </a:p>
        </p:txBody>
      </p:sp>
      <p:sp>
        <p:nvSpPr>
          <p:cNvPr id="128"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Alt">
    <p:bg>
      <p:bgPr>
        <a:solidFill>
          <a:schemeClr val="accent1"/>
        </a:solidFill>
      </p:bgPr>
    </p:bg>
    <p:spTree>
      <p:nvGrpSpPr>
        <p:cNvPr id="1" name=""/>
        <p:cNvGrpSpPr/>
        <p:nvPr/>
      </p:nvGrpSpPr>
      <p:grpSpPr>
        <a:xfrm>
          <a:off x="0" y="0"/>
          <a:ext cx="0" cy="0"/>
          <a:chOff x="0" y="0"/>
          <a:chExt cx="0" cy="0"/>
        </a:xfrm>
      </p:grpSpPr>
      <p:sp>
        <p:nvSpPr>
          <p:cNvPr id="135" name="Body Level One…"/>
          <p:cNvSpPr txBox="1"/>
          <p:nvPr>
            <p:ph type="body" sz="quarter" idx="1"/>
          </p:nvPr>
        </p:nvSpPr>
        <p:spPr>
          <a:xfrm>
            <a:off x="11049000" y="3721100"/>
            <a:ext cx="12573000" cy="1805946"/>
          </a:xfrm>
          <a:prstGeom prst="rect">
            <a:avLst/>
          </a:prstGeom>
        </p:spPr>
        <p:txBody>
          <a:bodyPr anchor="t"/>
          <a:lstStyle>
            <a:lvl1pPr>
              <a:spcBef>
                <a:spcPts val="0"/>
              </a:spcBef>
              <a:defRPr sz="13400">
                <a:solidFill>
                  <a:srgbClr val="FFFFFF"/>
                </a:solidFill>
                <a:latin typeface="DIN Condensed Bold"/>
                <a:ea typeface="DIN Condensed Bold"/>
                <a:cs typeface="DIN Condensed Bold"/>
                <a:sym typeface="DIN Condensed Bold"/>
              </a:defRPr>
            </a:lvl1pPr>
            <a:lvl2pPr marL="2407708" indent="-1772708">
              <a:spcBef>
                <a:spcPts val="0"/>
              </a:spcBef>
              <a:buSzPct val="104999"/>
              <a:buChar char="‣"/>
              <a:defRPr sz="13400">
                <a:solidFill>
                  <a:srgbClr val="FFFFFF"/>
                </a:solidFill>
                <a:latin typeface="DIN Condensed Bold"/>
                <a:ea typeface="DIN Condensed Bold"/>
                <a:cs typeface="DIN Condensed Bold"/>
                <a:sym typeface="DIN Condensed Bold"/>
              </a:defRPr>
            </a:lvl2pPr>
            <a:lvl3pPr marL="3042708" indent="-1772708">
              <a:spcBef>
                <a:spcPts val="0"/>
              </a:spcBef>
              <a:buSzPct val="104999"/>
              <a:buChar char="‣"/>
              <a:defRPr sz="13400">
                <a:solidFill>
                  <a:srgbClr val="FFFFFF"/>
                </a:solidFill>
                <a:latin typeface="DIN Condensed Bold"/>
                <a:ea typeface="DIN Condensed Bold"/>
                <a:cs typeface="DIN Condensed Bold"/>
                <a:sym typeface="DIN Condensed Bold"/>
              </a:defRPr>
            </a:lvl3pPr>
            <a:lvl4pPr marL="3677708" indent="-1772708">
              <a:spcBef>
                <a:spcPts val="0"/>
              </a:spcBef>
              <a:buSzPct val="104999"/>
              <a:buChar char="‣"/>
              <a:defRPr sz="13400">
                <a:solidFill>
                  <a:srgbClr val="FFFFFF"/>
                </a:solidFill>
                <a:latin typeface="DIN Condensed Bold"/>
                <a:ea typeface="DIN Condensed Bold"/>
                <a:cs typeface="DIN Condensed Bold"/>
                <a:sym typeface="DIN Condensed Bold"/>
              </a:defRPr>
            </a:lvl4pPr>
            <a:lvl5pPr marL="4312708" indent="-1772708">
              <a:spcBef>
                <a:spcPts val="0"/>
              </a:spcBef>
              <a:buSzPct val="104999"/>
              <a:buChar char="‣"/>
              <a:defRPr sz="13400">
                <a:solidFill>
                  <a:srgbClr val="FFFFFF"/>
                </a:solidFill>
                <a:latin typeface="DIN Condensed Bold"/>
                <a:ea typeface="DIN Condensed Bold"/>
                <a:cs typeface="DIN Condensed Bold"/>
                <a:sym typeface="DIN Condensed Bold"/>
              </a:defRPr>
            </a:lvl5pPr>
          </a:lstStyle>
          <a:p>
            <a:pPr/>
            <a:r>
              <a:t>Body Level One</a:t>
            </a:r>
          </a:p>
          <a:p>
            <a:pPr lvl="1"/>
            <a:r>
              <a:t>Body Level Two</a:t>
            </a:r>
          </a:p>
          <a:p>
            <a:pPr lvl="2"/>
            <a:r>
              <a:t>Body Level Three</a:t>
            </a:r>
          </a:p>
          <a:p>
            <a:pPr lvl="3"/>
            <a:r>
              <a:t>Body Level Four</a:t>
            </a:r>
          </a:p>
          <a:p>
            <a:pPr lvl="4"/>
            <a:r>
              <a:t>Body Level Five</a:t>
            </a:r>
          </a:p>
        </p:txBody>
      </p:sp>
      <p:sp>
        <p:nvSpPr>
          <p:cNvPr id="136" name="Image"/>
          <p:cNvSpPr/>
          <p:nvPr>
            <p:ph type="pic" idx="21"/>
          </p:nvPr>
        </p:nvSpPr>
        <p:spPr>
          <a:xfrm>
            <a:off x="-190500" y="0"/>
            <a:ext cx="12428272" cy="13716000"/>
          </a:xfrm>
          <a:prstGeom prst="rect">
            <a:avLst/>
          </a:prstGeom>
        </p:spPr>
        <p:txBody>
          <a:bodyPr lIns="91439" tIns="45719" rIns="91439" bIns="45719" anchor="t">
            <a:noAutofit/>
          </a:bodyPr>
          <a:lstStyle/>
          <a:p>
            <a:pPr/>
          </a:p>
        </p:txBody>
      </p:sp>
      <p:sp>
        <p:nvSpPr>
          <p:cNvPr id="137" name="Johnny Appleseed"/>
          <p:cNvSpPr txBox="1"/>
          <p:nvPr>
            <p:ph type="body" sz="quarter" idx="22"/>
          </p:nvPr>
        </p:nvSpPr>
        <p:spPr>
          <a:xfrm>
            <a:off x="11049000" y="10953750"/>
            <a:ext cx="12573000" cy="1206500"/>
          </a:xfrm>
          <a:prstGeom prst="rect">
            <a:avLst/>
          </a:prstGeom>
        </p:spPr>
        <p:txBody>
          <a:bodyPr anchor="ctr"/>
          <a:lstStyle/>
          <a:p>
            <a:pPr defTabSz="647700">
              <a:lnSpc>
                <a:spcPct val="100000"/>
              </a:lnSpc>
              <a:spcBef>
                <a:spcPts val="0"/>
              </a:spcBef>
              <a:defRPr cap="none" sz="8700">
                <a:solidFill>
                  <a:srgbClr val="232323"/>
                </a:solidFill>
                <a:latin typeface="DIN Condensed Bold"/>
                <a:ea typeface="DIN Condensed Bold"/>
                <a:cs typeface="DIN Condensed Bold"/>
                <a:sym typeface="DIN Condensed Bold"/>
              </a:defRPr>
            </a:pPr>
          </a:p>
        </p:txBody>
      </p:sp>
      <p:sp>
        <p:nvSpPr>
          <p:cNvPr id="138"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spTree>
      <p:nvGrpSpPr>
        <p:cNvPr id="1" name=""/>
        <p:cNvGrpSpPr/>
        <p:nvPr/>
      </p:nvGrpSpPr>
      <p:grpSpPr>
        <a:xfrm>
          <a:off x="0" y="0"/>
          <a:ext cx="0" cy="0"/>
          <a:chOff x="0" y="0"/>
          <a:chExt cx="0" cy="0"/>
        </a:xfrm>
      </p:grpSpPr>
      <p:sp>
        <p:nvSpPr>
          <p:cNvPr id="145" name="Image"/>
          <p:cNvSpPr/>
          <p:nvPr>
            <p:ph type="pic" idx="21"/>
          </p:nvPr>
        </p:nvSpPr>
        <p:spPr>
          <a:xfrm>
            <a:off x="-38100" y="-1219200"/>
            <a:ext cx="24460200" cy="16145934"/>
          </a:xfrm>
          <a:prstGeom prst="rect">
            <a:avLst/>
          </a:prstGeom>
        </p:spPr>
        <p:txBody>
          <a:bodyPr lIns="91439" tIns="45719" rIns="91439" bIns="45719" anchor="t">
            <a:noAutofit/>
          </a:bodyPr>
          <a:lstStyle/>
          <a:p>
            <a:pPr/>
          </a:p>
        </p:txBody>
      </p:sp>
      <p:sp>
        <p:nvSpPr>
          <p:cNvPr id="146"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153"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Alt">
    <p:bg>
      <p:bgPr>
        <a:solidFill>
          <a:srgbClr val="FFFFFF"/>
        </a:solidFill>
      </p:bgPr>
    </p:bg>
    <p:spTree>
      <p:nvGrpSpPr>
        <p:cNvPr id="1" name=""/>
        <p:cNvGrpSpPr/>
        <p:nvPr/>
      </p:nvGrpSpPr>
      <p:grpSpPr>
        <a:xfrm>
          <a:off x="0" y="0"/>
          <a:ext cx="0" cy="0"/>
          <a:chOff x="0" y="0"/>
          <a:chExt cx="0" cy="0"/>
        </a:xfrm>
      </p:grpSpPr>
      <p:sp>
        <p:nvSpPr>
          <p:cNvPr id="160" name="Slide Number"/>
          <p:cNvSpPr txBox="1"/>
          <p:nvPr>
            <p:ph type="sldNum" sz="quarter" idx="2"/>
          </p:nvPr>
        </p:nvSpPr>
        <p:spPr>
          <a:xfrm>
            <a:off x="23059653"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222222"/>
        </a:solidFill>
      </p:bgPr>
    </p:bg>
    <p:spTree>
      <p:nvGrpSpPr>
        <p:cNvPr id="1" name=""/>
        <p:cNvGrpSpPr/>
        <p:nvPr/>
      </p:nvGrpSpPr>
      <p:grpSpPr>
        <a:xfrm>
          <a:off x="0" y="0"/>
          <a:ext cx="0" cy="0"/>
          <a:chOff x="0" y="0"/>
          <a:chExt cx="0" cy="0"/>
        </a:xfrm>
      </p:grpSpPr>
      <p:sp>
        <p:nvSpPr>
          <p:cNvPr id="2" name="Line"/>
          <p:cNvSpPr/>
          <p:nvPr/>
        </p:nvSpPr>
        <p:spPr>
          <a:xfrm flipV="1">
            <a:off x="761999" y="8635631"/>
            <a:ext cx="22860000" cy="370"/>
          </a:xfrm>
          <a:prstGeom prst="line">
            <a:avLst/>
          </a:prstGeom>
          <a:ln w="50800">
            <a:solidFill>
              <a:srgbClr val="A6AAA9"/>
            </a:solidFill>
            <a:miter lim="400000"/>
          </a:ln>
        </p:spPr>
        <p:txBody>
          <a:bodyPr lIns="45718" tIns="45718" rIns="45718" bIns="45718"/>
          <a:lstStyle/>
          <a:p>
            <a:pPr>
              <a:defRPr>
                <a:solidFill>
                  <a:srgbClr val="838787"/>
                </a:solidFill>
              </a:defRPr>
            </a:pPr>
          </a:p>
        </p:txBody>
      </p:sp>
      <p:sp>
        <p:nvSpPr>
          <p:cNvPr id="3" name="Title Text"/>
          <p:cNvSpPr txBox="1"/>
          <p:nvPr>
            <p:ph type="title"/>
          </p:nvPr>
        </p:nvSpPr>
        <p:spPr>
          <a:xfrm>
            <a:off x="762000" y="9042400"/>
            <a:ext cx="22860000" cy="3810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txBox="1"/>
          <p:nvPr>
            <p:ph type="body" idx="1"/>
          </p:nvPr>
        </p:nvSpPr>
        <p:spPr>
          <a:xfrm>
            <a:off x="762000" y="5994400"/>
            <a:ext cx="22860000" cy="2540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23063200" y="609600"/>
            <a:ext cx="553196" cy="635000"/>
          </a:xfrm>
          <a:prstGeom prst="rect">
            <a:avLst/>
          </a:prstGeom>
          <a:ln w="12700">
            <a:miter lim="400000"/>
          </a:ln>
        </p:spPr>
        <p:txBody>
          <a:bodyPr wrap="none" lIns="50800" tIns="50800" rIns="50800" bIns="50800">
            <a:spAutoFit/>
          </a:bodyPr>
          <a:lstStyle>
            <a:lvl1pPr algn="r">
              <a:lnSpc>
                <a:spcPct val="80000"/>
              </a:lnSpc>
              <a:spcBef>
                <a:spcPts val="0"/>
              </a:spcBef>
              <a:defRPr sz="3600">
                <a:solidFill>
                  <a:srgbClr val="838787"/>
                </a:solidFill>
                <a:latin typeface="DIN Alternate Bold"/>
                <a:ea typeface="DIN Alternate Bold"/>
                <a:cs typeface="DIN Alternate Bold"/>
                <a:sym typeface="DIN Alternate Bold"/>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1pPr>
      <a:lvl2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2pPr>
      <a:lvl3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3pPr>
      <a:lvl4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4pPr>
      <a:lvl5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5pPr>
      <a:lvl6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6pPr>
      <a:lvl7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7pPr>
      <a:lvl8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8pPr>
      <a:lvl9pPr marL="0" marR="0" indent="0" algn="l" defTabSz="825500" rtl="0" latinLnBrk="0">
        <a:lnSpc>
          <a:spcPct val="80000"/>
        </a:lnSpc>
        <a:spcBef>
          <a:spcPts val="0"/>
        </a:spcBef>
        <a:spcAft>
          <a:spcPts val="0"/>
        </a:spcAft>
        <a:buClrTx/>
        <a:buSzTx/>
        <a:buFontTx/>
        <a:buNone/>
        <a:tabLst/>
        <a:defRPr b="0" baseline="0" cap="all" i="0" spc="0" strike="noStrike" sz="30300" u="none">
          <a:solidFill>
            <a:schemeClr val="accent1"/>
          </a:solidFill>
          <a:uFillTx/>
          <a:latin typeface="DIN Condensed Bold"/>
          <a:ea typeface="DIN Condensed Bold"/>
          <a:cs typeface="DIN Condensed Bold"/>
          <a:sym typeface="DIN Condensed Bold"/>
        </a:defRPr>
      </a:lvl9pPr>
    </p:titleStyle>
    <p:bodyStyle>
      <a:lvl1pPr marL="0" marR="0" indent="0" algn="l" defTabSz="825500" rtl="0" latinLnBrk="0">
        <a:lnSpc>
          <a:spcPct val="80000"/>
        </a:lnSpc>
        <a:spcBef>
          <a:spcPts val="3200"/>
        </a:spcBef>
        <a:spcAft>
          <a:spcPts val="0"/>
        </a:spcAft>
        <a:buClrTx/>
        <a:buSzTx/>
        <a:buFontTx/>
        <a:buNone/>
        <a:tabLst/>
        <a:defRPr b="0" baseline="0" cap="all" i="0" spc="0" strike="noStrike" sz="7700" u="none">
          <a:solidFill>
            <a:srgbClr val="A6AAA9"/>
          </a:solidFill>
          <a:uFillTx/>
          <a:latin typeface="DIN Alternate Bold"/>
          <a:ea typeface="DIN Alternate Bold"/>
          <a:cs typeface="DIN Alternate Bold"/>
          <a:sym typeface="DIN Alternate Bold"/>
        </a:defRPr>
      </a:lvl1pPr>
      <a:lvl2pPr marL="0" marR="0" indent="0" algn="l" defTabSz="825500" rtl="0" latinLnBrk="0">
        <a:lnSpc>
          <a:spcPct val="80000"/>
        </a:lnSpc>
        <a:spcBef>
          <a:spcPts val="3200"/>
        </a:spcBef>
        <a:spcAft>
          <a:spcPts val="0"/>
        </a:spcAft>
        <a:buClrTx/>
        <a:buSzTx/>
        <a:buFontTx/>
        <a:buNone/>
        <a:tabLst/>
        <a:defRPr b="0" baseline="0" cap="all" i="0" spc="0" strike="noStrike" sz="7700" u="none">
          <a:solidFill>
            <a:srgbClr val="A6AAA9"/>
          </a:solidFill>
          <a:uFillTx/>
          <a:latin typeface="DIN Alternate Bold"/>
          <a:ea typeface="DIN Alternate Bold"/>
          <a:cs typeface="DIN Alternate Bold"/>
          <a:sym typeface="DIN Alternate Bold"/>
        </a:defRPr>
      </a:lvl2pPr>
      <a:lvl3pPr marL="0" marR="0" indent="0" algn="l" defTabSz="825500" rtl="0" latinLnBrk="0">
        <a:lnSpc>
          <a:spcPct val="80000"/>
        </a:lnSpc>
        <a:spcBef>
          <a:spcPts val="3200"/>
        </a:spcBef>
        <a:spcAft>
          <a:spcPts val="0"/>
        </a:spcAft>
        <a:buClrTx/>
        <a:buSzTx/>
        <a:buFontTx/>
        <a:buNone/>
        <a:tabLst/>
        <a:defRPr b="0" baseline="0" cap="all" i="0" spc="0" strike="noStrike" sz="7700" u="none">
          <a:solidFill>
            <a:srgbClr val="A6AAA9"/>
          </a:solidFill>
          <a:uFillTx/>
          <a:latin typeface="DIN Alternate Bold"/>
          <a:ea typeface="DIN Alternate Bold"/>
          <a:cs typeface="DIN Alternate Bold"/>
          <a:sym typeface="DIN Alternate Bold"/>
        </a:defRPr>
      </a:lvl3pPr>
      <a:lvl4pPr marL="0" marR="0" indent="0" algn="l" defTabSz="825500" rtl="0" latinLnBrk="0">
        <a:lnSpc>
          <a:spcPct val="80000"/>
        </a:lnSpc>
        <a:spcBef>
          <a:spcPts val="3200"/>
        </a:spcBef>
        <a:spcAft>
          <a:spcPts val="0"/>
        </a:spcAft>
        <a:buClrTx/>
        <a:buSzTx/>
        <a:buFontTx/>
        <a:buNone/>
        <a:tabLst/>
        <a:defRPr b="0" baseline="0" cap="all" i="0" spc="0" strike="noStrike" sz="7700" u="none">
          <a:solidFill>
            <a:srgbClr val="A6AAA9"/>
          </a:solidFill>
          <a:uFillTx/>
          <a:latin typeface="DIN Alternate Bold"/>
          <a:ea typeface="DIN Alternate Bold"/>
          <a:cs typeface="DIN Alternate Bold"/>
          <a:sym typeface="DIN Alternate Bold"/>
        </a:defRPr>
      </a:lvl4pPr>
      <a:lvl5pPr marL="0" marR="0" indent="0" algn="l" defTabSz="825500" rtl="0" latinLnBrk="0">
        <a:lnSpc>
          <a:spcPct val="80000"/>
        </a:lnSpc>
        <a:spcBef>
          <a:spcPts val="3200"/>
        </a:spcBef>
        <a:spcAft>
          <a:spcPts val="0"/>
        </a:spcAft>
        <a:buClrTx/>
        <a:buSzTx/>
        <a:buFontTx/>
        <a:buNone/>
        <a:tabLst/>
        <a:defRPr b="0" baseline="0" cap="all" i="0" spc="0" strike="noStrike" sz="7700" u="none">
          <a:solidFill>
            <a:srgbClr val="A6AAA9"/>
          </a:solidFill>
          <a:uFillTx/>
          <a:latin typeface="DIN Alternate Bold"/>
          <a:ea typeface="DIN Alternate Bold"/>
          <a:cs typeface="DIN Alternate Bold"/>
          <a:sym typeface="DIN Alternate Bold"/>
        </a:defRPr>
      </a:lvl5pPr>
      <a:lvl6pPr marL="4193645" marR="0" indent="-1018645" algn="l" defTabSz="825500" rtl="0" latinLnBrk="0">
        <a:lnSpc>
          <a:spcPct val="80000"/>
        </a:lnSpc>
        <a:spcBef>
          <a:spcPts val="3200"/>
        </a:spcBef>
        <a:spcAft>
          <a:spcPts val="0"/>
        </a:spcAft>
        <a:buClrTx/>
        <a:buSzPct val="104999"/>
        <a:buFontTx/>
        <a:buChar char="‣"/>
        <a:tabLst/>
        <a:defRPr b="0" baseline="0" cap="all" i="0" spc="0" strike="noStrike" sz="7700" u="none">
          <a:solidFill>
            <a:srgbClr val="A6AAA9"/>
          </a:solidFill>
          <a:uFillTx/>
          <a:latin typeface="DIN Alternate Bold"/>
          <a:ea typeface="DIN Alternate Bold"/>
          <a:cs typeface="DIN Alternate Bold"/>
          <a:sym typeface="DIN Alternate Bold"/>
        </a:defRPr>
      </a:lvl6pPr>
      <a:lvl7pPr marL="4828645" marR="0" indent="-1018645" algn="l" defTabSz="825500" rtl="0" latinLnBrk="0">
        <a:lnSpc>
          <a:spcPct val="80000"/>
        </a:lnSpc>
        <a:spcBef>
          <a:spcPts val="3200"/>
        </a:spcBef>
        <a:spcAft>
          <a:spcPts val="0"/>
        </a:spcAft>
        <a:buClrTx/>
        <a:buSzPct val="104999"/>
        <a:buFontTx/>
        <a:buChar char="‣"/>
        <a:tabLst/>
        <a:defRPr b="0" baseline="0" cap="all" i="0" spc="0" strike="noStrike" sz="7700" u="none">
          <a:solidFill>
            <a:srgbClr val="A6AAA9"/>
          </a:solidFill>
          <a:uFillTx/>
          <a:latin typeface="DIN Alternate Bold"/>
          <a:ea typeface="DIN Alternate Bold"/>
          <a:cs typeface="DIN Alternate Bold"/>
          <a:sym typeface="DIN Alternate Bold"/>
        </a:defRPr>
      </a:lvl7pPr>
      <a:lvl8pPr marL="5463645" marR="0" indent="-1018645" algn="l" defTabSz="825500" rtl="0" latinLnBrk="0">
        <a:lnSpc>
          <a:spcPct val="80000"/>
        </a:lnSpc>
        <a:spcBef>
          <a:spcPts val="3200"/>
        </a:spcBef>
        <a:spcAft>
          <a:spcPts val="0"/>
        </a:spcAft>
        <a:buClrTx/>
        <a:buSzPct val="104999"/>
        <a:buFontTx/>
        <a:buChar char="‣"/>
        <a:tabLst/>
        <a:defRPr b="0" baseline="0" cap="all" i="0" spc="0" strike="noStrike" sz="7700" u="none">
          <a:solidFill>
            <a:srgbClr val="A6AAA9"/>
          </a:solidFill>
          <a:uFillTx/>
          <a:latin typeface="DIN Alternate Bold"/>
          <a:ea typeface="DIN Alternate Bold"/>
          <a:cs typeface="DIN Alternate Bold"/>
          <a:sym typeface="DIN Alternate Bold"/>
        </a:defRPr>
      </a:lvl8pPr>
      <a:lvl9pPr marL="6098645" marR="0" indent="-1018645" algn="l" defTabSz="825500" rtl="0" latinLnBrk="0">
        <a:lnSpc>
          <a:spcPct val="80000"/>
        </a:lnSpc>
        <a:spcBef>
          <a:spcPts val="3200"/>
        </a:spcBef>
        <a:spcAft>
          <a:spcPts val="0"/>
        </a:spcAft>
        <a:buClrTx/>
        <a:buSzPct val="104999"/>
        <a:buFontTx/>
        <a:buChar char="‣"/>
        <a:tabLst/>
        <a:defRPr b="0" baseline="0" cap="all" i="0" spc="0" strike="noStrike" sz="7700" u="none">
          <a:solidFill>
            <a:srgbClr val="A6AAA9"/>
          </a:solidFill>
          <a:uFillTx/>
          <a:latin typeface="DIN Alternate Bold"/>
          <a:ea typeface="DIN Alternate Bold"/>
          <a:cs typeface="DIN Alternate Bold"/>
          <a:sym typeface="DIN Alternate Bold"/>
        </a:defRPr>
      </a:lvl9pPr>
    </p:bodyStyle>
    <p:otherStyle>
      <a:lvl1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1pPr>
      <a:lvl2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2pPr>
      <a:lvl3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3pPr>
      <a:lvl4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4pPr>
      <a:lvl5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5pPr>
      <a:lvl6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6pPr>
      <a:lvl7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7pPr>
      <a:lvl8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8pPr>
      <a:lvl9pPr marL="0" marR="0" indent="0" algn="r" defTabSz="825500" rtl="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awazcumbria.org/equality-cumbria/news/10-universal-languages" TargetMode="External"/><Relationship Id="rId3" Type="http://schemas.openxmlformats.org/officeDocument/2006/relationships/hyperlink" Target="https://www.sahistory.org.za/article/oldest-forms-human-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Native and foreign Languages"/>
          <p:cNvSpPr txBox="1"/>
          <p:nvPr>
            <p:ph type="ctrTitle"/>
          </p:nvPr>
        </p:nvSpPr>
        <p:spPr>
          <a:prstGeom prst="rect">
            <a:avLst/>
          </a:prstGeom>
        </p:spPr>
        <p:txBody>
          <a:bodyPr/>
          <a:lstStyle>
            <a:lvl1pPr defTabSz="470534">
              <a:defRPr sz="17200"/>
            </a:lvl1pPr>
          </a:lstStyle>
          <a:p>
            <a:pPr/>
            <a:r>
              <a:t>Native and foreign Languages</a:t>
            </a:r>
          </a:p>
        </p:txBody>
      </p:sp>
      <p:sp>
        <p:nvSpPr>
          <p:cNvPr id="170" name="Daniel Tombleson                                                Unit 6"/>
          <p:cNvSpPr txBox="1"/>
          <p:nvPr>
            <p:ph type="subTitle" sz="quarter" idx="1"/>
          </p:nvPr>
        </p:nvSpPr>
        <p:spPr>
          <a:prstGeom prst="rect">
            <a:avLst/>
          </a:prstGeom>
        </p:spPr>
        <p:txBody>
          <a:bodyPr/>
          <a:lstStyle/>
          <a:p>
            <a:pPr/>
            <a:r>
              <a:t>Daniel Tombleson                                                Unit 6</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Unit 6"/>
          <p:cNvSpPr txBox="1"/>
          <p:nvPr>
            <p:ph type="body" sz="quarter" idx="1"/>
          </p:nvPr>
        </p:nvSpPr>
        <p:spPr>
          <a:prstGeom prst="rect">
            <a:avLst/>
          </a:prstGeom>
        </p:spPr>
        <p:txBody>
          <a:bodyPr/>
          <a:lstStyle>
            <a:lvl1pPr>
              <a:defRPr spc="100"/>
            </a:lvl1pPr>
          </a:lstStyle>
          <a:p>
            <a:pPr/>
            <a:r>
              <a:t>Unit 6</a:t>
            </a:r>
          </a:p>
        </p:txBody>
      </p:sp>
      <p:sp>
        <p:nvSpPr>
          <p:cNvPr id="173" name="What is a language, and what is it used for?"/>
          <p:cNvSpPr txBox="1"/>
          <p:nvPr>
            <p:ph type="title"/>
          </p:nvPr>
        </p:nvSpPr>
        <p:spPr>
          <a:prstGeom prst="rect">
            <a:avLst/>
          </a:prstGeom>
        </p:spPr>
        <p:txBody>
          <a:bodyPr/>
          <a:lstStyle>
            <a:lvl1pPr defTabSz="685165">
              <a:spcBef>
                <a:spcPts val="3200"/>
              </a:spcBef>
              <a:defRPr sz="7200"/>
            </a:lvl1pPr>
          </a:lstStyle>
          <a:p>
            <a:pPr/>
            <a:r>
              <a:t>What is a language, and what is it used for?</a:t>
            </a:r>
          </a:p>
        </p:txBody>
      </p:sp>
      <p:sp>
        <p:nvSpPr>
          <p:cNvPr id="174" name="A from of communication between human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A from of communication between humans</a:t>
            </a:r>
          </a:p>
          <a:p>
            <a:pPr lvl="2" marL="190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Physical (writings, scripture), Verbal, Action-based</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Used for:</a:t>
            </a:r>
          </a:p>
          <a:p>
            <a:pPr lvl="2" marL="190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Information - Weather</a:t>
            </a:r>
          </a:p>
          <a:p>
            <a:pPr lvl="2" marL="190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Socialisation - Interaction with Friends or Family</a:t>
            </a:r>
          </a:p>
          <a:p>
            <a:pPr lvl="2" marL="190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Entertainment - Singing</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Unit 6"/>
          <p:cNvSpPr txBox="1"/>
          <p:nvPr>
            <p:ph type="body" sz="quarter" idx="1"/>
          </p:nvPr>
        </p:nvSpPr>
        <p:spPr>
          <a:prstGeom prst="rect">
            <a:avLst/>
          </a:prstGeom>
        </p:spPr>
        <p:txBody>
          <a:bodyPr/>
          <a:lstStyle>
            <a:lvl1pPr>
              <a:defRPr spc="100"/>
            </a:lvl1pPr>
          </a:lstStyle>
          <a:p>
            <a:pPr/>
            <a:r>
              <a:t>Unit 6</a:t>
            </a:r>
          </a:p>
        </p:txBody>
      </p:sp>
      <p:sp>
        <p:nvSpPr>
          <p:cNvPr id="179" name="Modification in the use  of language"/>
          <p:cNvSpPr txBox="1"/>
          <p:nvPr>
            <p:ph type="title"/>
          </p:nvPr>
        </p:nvSpPr>
        <p:spPr>
          <a:prstGeom prst="rect">
            <a:avLst/>
          </a:prstGeom>
        </p:spPr>
        <p:txBody>
          <a:bodyPr/>
          <a:lstStyle>
            <a:lvl1pPr defTabSz="685165">
              <a:spcBef>
                <a:spcPts val="3200"/>
              </a:spcBef>
              <a:defRPr sz="7200"/>
            </a:lvl1pPr>
          </a:lstStyle>
          <a:p>
            <a:pPr/>
            <a:r>
              <a:t>Modification in the use  of language</a:t>
            </a:r>
          </a:p>
        </p:txBody>
      </p:sp>
      <p:sp>
        <p:nvSpPr>
          <p:cNvPr id="180" name="Emotion - Angry Shouting vs Happy Shouting…"/>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Emotion - Angry Shouting vs Happy Shouting</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Target Receiver - Friends, Family, Colleagues, Teachers</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Text - Signs, Letters, Fonts (Advertising, Informal, Endearing</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Unit 6"/>
          <p:cNvSpPr txBox="1"/>
          <p:nvPr>
            <p:ph type="body" sz="quarter" idx="1"/>
          </p:nvPr>
        </p:nvSpPr>
        <p:spPr>
          <a:prstGeom prst="rect">
            <a:avLst/>
          </a:prstGeom>
        </p:spPr>
        <p:txBody>
          <a:bodyPr/>
          <a:lstStyle>
            <a:lvl1pPr>
              <a:defRPr spc="100"/>
            </a:lvl1pPr>
          </a:lstStyle>
          <a:p>
            <a:pPr/>
            <a:r>
              <a:t>Unit 6</a:t>
            </a:r>
          </a:p>
        </p:txBody>
      </p:sp>
      <p:sp>
        <p:nvSpPr>
          <p:cNvPr id="185" name="Development of language over time"/>
          <p:cNvSpPr txBox="1"/>
          <p:nvPr>
            <p:ph type="title"/>
          </p:nvPr>
        </p:nvSpPr>
        <p:spPr>
          <a:prstGeom prst="rect">
            <a:avLst/>
          </a:prstGeom>
        </p:spPr>
        <p:txBody>
          <a:bodyPr/>
          <a:lstStyle>
            <a:lvl1pPr defTabSz="685165">
              <a:spcBef>
                <a:spcPts val="3200"/>
              </a:spcBef>
              <a:defRPr sz="7200"/>
            </a:lvl1pPr>
          </a:lstStyle>
          <a:p>
            <a:pPr/>
            <a:r>
              <a:t>Development of language over time</a:t>
            </a:r>
          </a:p>
        </p:txBody>
      </p:sp>
      <p:sp>
        <p:nvSpPr>
          <p:cNvPr id="186" name="Generational…"/>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Generational</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Miscommunications </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Factor-Based</a:t>
            </a:r>
          </a:p>
          <a:p>
            <a:pPr lvl="1" marL="1270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Population</a:t>
            </a:r>
          </a:p>
          <a:p>
            <a:pPr lvl="1" marL="1270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Geographical Location</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0" name="Unit 6"/>
          <p:cNvSpPr txBox="1"/>
          <p:nvPr>
            <p:ph type="body" sz="quarter" idx="1"/>
          </p:nvPr>
        </p:nvSpPr>
        <p:spPr>
          <a:prstGeom prst="rect">
            <a:avLst/>
          </a:prstGeom>
        </p:spPr>
        <p:txBody>
          <a:bodyPr/>
          <a:lstStyle>
            <a:lvl1pPr>
              <a:defRPr spc="100"/>
            </a:lvl1pPr>
          </a:lstStyle>
          <a:p>
            <a:pPr/>
            <a:r>
              <a:t>Unit 6</a:t>
            </a:r>
          </a:p>
        </p:txBody>
      </p:sp>
      <p:sp>
        <p:nvSpPr>
          <p:cNvPr id="191" name="Communication across different languages"/>
          <p:cNvSpPr txBox="1"/>
          <p:nvPr>
            <p:ph type="title"/>
          </p:nvPr>
        </p:nvSpPr>
        <p:spPr>
          <a:prstGeom prst="rect">
            <a:avLst/>
          </a:prstGeom>
        </p:spPr>
        <p:txBody>
          <a:bodyPr/>
          <a:lstStyle>
            <a:lvl1pPr defTabSz="685165">
              <a:spcBef>
                <a:spcPts val="3200"/>
              </a:spcBef>
              <a:defRPr sz="7200"/>
            </a:lvl1pPr>
          </a:lstStyle>
          <a:p>
            <a:pPr/>
            <a:r>
              <a:t>Communication across different languages</a:t>
            </a:r>
          </a:p>
        </p:txBody>
      </p:sp>
      <p:sp>
        <p:nvSpPr>
          <p:cNvPr id="192" name="Translation (English to Spanish…"/>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Translation (English to Spanish</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Physical Actions (Sign Language, Gestures, Flag Signs)</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Unit 6"/>
          <p:cNvSpPr txBox="1"/>
          <p:nvPr>
            <p:ph type="body" sz="quarter" idx="1"/>
          </p:nvPr>
        </p:nvSpPr>
        <p:spPr>
          <a:prstGeom prst="rect">
            <a:avLst/>
          </a:prstGeom>
        </p:spPr>
        <p:txBody>
          <a:bodyPr/>
          <a:lstStyle>
            <a:lvl1pPr>
              <a:defRPr spc="100"/>
            </a:lvl1pPr>
          </a:lstStyle>
          <a:p>
            <a:pPr/>
            <a:r>
              <a:t>Unit 6</a:t>
            </a:r>
          </a:p>
        </p:txBody>
      </p:sp>
      <p:sp>
        <p:nvSpPr>
          <p:cNvPr id="197" name="Features, Unique to language"/>
          <p:cNvSpPr txBox="1"/>
          <p:nvPr>
            <p:ph type="title"/>
          </p:nvPr>
        </p:nvSpPr>
        <p:spPr>
          <a:prstGeom prst="rect">
            <a:avLst/>
          </a:prstGeom>
        </p:spPr>
        <p:txBody>
          <a:bodyPr/>
          <a:lstStyle>
            <a:lvl1pPr defTabSz="685165">
              <a:spcBef>
                <a:spcPts val="3200"/>
              </a:spcBef>
              <a:defRPr sz="7200"/>
            </a:lvl1pPr>
          </a:lstStyle>
          <a:p>
            <a:pPr/>
            <a:r>
              <a:t>Features, Unique to language</a:t>
            </a:r>
          </a:p>
        </p:txBody>
      </p:sp>
      <p:sp>
        <p:nvSpPr>
          <p:cNvPr id="198" name="Slang Words / Phrase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Slang Words / Phrases</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Sentence Structure</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Sound of the Language</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Alphabet of the Language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Unit 6"/>
          <p:cNvSpPr txBox="1"/>
          <p:nvPr>
            <p:ph type="body" sz="quarter" idx="1"/>
          </p:nvPr>
        </p:nvSpPr>
        <p:spPr>
          <a:prstGeom prst="rect">
            <a:avLst/>
          </a:prstGeom>
        </p:spPr>
        <p:txBody>
          <a:bodyPr/>
          <a:lstStyle>
            <a:lvl1pPr>
              <a:defRPr spc="100"/>
            </a:lvl1pPr>
          </a:lstStyle>
          <a:p>
            <a:pPr/>
            <a:r>
              <a:t>Unit 6 </a:t>
            </a:r>
          </a:p>
        </p:txBody>
      </p:sp>
      <p:sp>
        <p:nvSpPr>
          <p:cNvPr id="203" name="Key features of Verbal language"/>
          <p:cNvSpPr txBox="1"/>
          <p:nvPr>
            <p:ph type="title"/>
          </p:nvPr>
        </p:nvSpPr>
        <p:spPr>
          <a:prstGeom prst="rect">
            <a:avLst/>
          </a:prstGeom>
        </p:spPr>
        <p:txBody>
          <a:bodyPr/>
          <a:lstStyle>
            <a:lvl1pPr defTabSz="685165">
              <a:spcBef>
                <a:spcPts val="3200"/>
              </a:spcBef>
              <a:defRPr sz="7200"/>
            </a:lvl1pPr>
          </a:lstStyle>
          <a:p>
            <a:pPr/>
            <a:r>
              <a:t>Key features of Verbal language</a:t>
            </a:r>
          </a:p>
        </p:txBody>
      </p:sp>
      <p:sp>
        <p:nvSpPr>
          <p:cNvPr id="204" name="Conciseness…"/>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Conciseness </a:t>
            </a:r>
          </a:p>
          <a:p>
            <a:pPr marL="635000" indent="-635000">
              <a:lnSpc>
                <a:spcPct val="100000"/>
              </a:lnSpc>
              <a:spcBef>
                <a:spcPts val="3900"/>
              </a:spcBef>
              <a:buClr>
                <a:schemeClr val="accent1"/>
              </a:buClr>
              <a:buSzPct val="104999"/>
              <a:buFont typeface="Avenir Next Regular"/>
              <a:buChar char="▸"/>
              <a:defRPr cap="none" sz="4800">
                <a:solidFill>
                  <a:srgbClr val="838787"/>
                </a:solidFill>
                <a:latin typeface="Avenir Next Medium"/>
                <a:ea typeface="Avenir Next Medium"/>
                <a:cs typeface="Avenir Next Medium"/>
                <a:sym typeface="Avenir Next Medium"/>
              </a:defRPr>
            </a:pPr>
            <a:r>
              <a:t>Descriptiveness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 name="Unit 6"/>
          <p:cNvSpPr txBox="1"/>
          <p:nvPr>
            <p:ph type="body" sz="quarter" idx="1"/>
          </p:nvPr>
        </p:nvSpPr>
        <p:spPr>
          <a:prstGeom prst="rect">
            <a:avLst/>
          </a:prstGeom>
        </p:spPr>
        <p:txBody>
          <a:bodyPr/>
          <a:lstStyle>
            <a:lvl1pPr>
              <a:defRPr spc="100"/>
            </a:lvl1pPr>
          </a:lstStyle>
          <a:p>
            <a:pPr/>
            <a:r>
              <a:t>Unit 6</a:t>
            </a:r>
          </a:p>
        </p:txBody>
      </p:sp>
      <p:sp>
        <p:nvSpPr>
          <p:cNvPr id="209" name="Bibliography"/>
          <p:cNvSpPr txBox="1"/>
          <p:nvPr>
            <p:ph type="title"/>
          </p:nvPr>
        </p:nvSpPr>
        <p:spPr>
          <a:prstGeom prst="rect">
            <a:avLst/>
          </a:prstGeom>
        </p:spPr>
        <p:txBody>
          <a:bodyPr/>
          <a:lstStyle>
            <a:lvl1pPr defTabSz="685165">
              <a:spcBef>
                <a:spcPts val="3200"/>
              </a:spcBef>
              <a:defRPr sz="7200"/>
            </a:lvl1pPr>
          </a:lstStyle>
          <a:p>
            <a:pPr/>
            <a:r>
              <a:t>Bibliography</a:t>
            </a:r>
          </a:p>
        </p:txBody>
      </p:sp>
      <p:sp>
        <p:nvSpPr>
          <p:cNvPr id="210" name="1 Corballis, Michael C. (2014) The Recursive Mind: The Origins of Human Language, Thought, and Civilization - Updated Edition. New Jersey: Princeton University Press, p20…"/>
          <p:cNvSpPr txBox="1"/>
          <p:nvPr>
            <p:ph type="body" idx="21"/>
          </p:nvPr>
        </p:nvSpPr>
        <p:spPr>
          <a:prstGeom prst="rect">
            <a:avLst/>
          </a:prstGeom>
          <a:extLst>
            <a:ext uri="{C572A759-6A51-4108-AA02-DFA0A04FC94B}">
              <ma14:wrappingTextBoxFlag xmlns:ma14="http://schemas.microsoft.com/office/mac/drawingml/2011/main" val="1"/>
            </a:ext>
          </a:extLst>
        </p:spPr>
        <p:txBody>
          <a:bodyPr/>
          <a:lstStyle/>
          <a:p>
            <a:pPr marL="571500" indent="-571500" defTabSz="742950">
              <a:lnSpc>
                <a:spcPct val="100000"/>
              </a:lnSpc>
              <a:spcBef>
                <a:spcPts val="3500"/>
              </a:spcBef>
              <a:buClr>
                <a:schemeClr val="accent1"/>
              </a:buClr>
              <a:buSzPct val="104999"/>
              <a:buFont typeface="Avenir Next Regular"/>
              <a:buChar char="▸"/>
              <a:defRPr baseline="31998" cap="none" sz="4319">
                <a:solidFill>
                  <a:srgbClr val="838787"/>
                </a:solidFill>
                <a:latin typeface="Avenir Next Medium"/>
                <a:ea typeface="Avenir Next Medium"/>
                <a:cs typeface="Avenir Next Medium"/>
                <a:sym typeface="Avenir Next Medium"/>
              </a:defRPr>
            </a:pPr>
            <a:r>
              <a:t>1</a:t>
            </a:r>
            <a:r>
              <a:rPr baseline="0"/>
              <a:t> Corballis, Michael C. (2014) The Recursive Mind:</a:t>
            </a:r>
            <a:r>
              <a:rPr b="1" baseline="0">
                <a:latin typeface="Avenir Next Regular"/>
                <a:ea typeface="Avenir Next Regular"/>
                <a:cs typeface="Avenir Next Regular"/>
                <a:sym typeface="Avenir Next Regular"/>
              </a:rPr>
              <a:t> </a:t>
            </a:r>
            <a:r>
              <a:rPr baseline="0"/>
              <a:t>The Origins of Human Language, Thought, and Civilization - Updated Edition. New Jersey: Princeton University Press, p20</a:t>
            </a:r>
            <a:endParaRPr baseline="0"/>
          </a:p>
          <a:p>
            <a:pPr marL="571500" indent="-571500" defTabSz="742950">
              <a:lnSpc>
                <a:spcPct val="100000"/>
              </a:lnSpc>
              <a:spcBef>
                <a:spcPts val="3500"/>
              </a:spcBef>
              <a:buClr>
                <a:schemeClr val="accent1"/>
              </a:buClr>
              <a:buSzPct val="104999"/>
              <a:buFont typeface="Avenir Next Regular"/>
              <a:buChar char="▸"/>
              <a:defRPr baseline="31998" cap="none" sz="4319">
                <a:solidFill>
                  <a:srgbClr val="838787"/>
                </a:solidFill>
                <a:latin typeface="Avenir Next Medium"/>
                <a:ea typeface="Avenir Next Medium"/>
                <a:cs typeface="Avenir Next Medium"/>
                <a:sym typeface="Avenir Next Medium"/>
              </a:defRPr>
            </a:pPr>
            <a:r>
              <a:t>2</a:t>
            </a:r>
            <a:r>
              <a:rPr baseline="0"/>
              <a:t> Burridge, Kate. Bergs, Alexander. (2017) Understanding Language Change. New York: Routledge, p1</a:t>
            </a:r>
            <a:endParaRPr baseline="0"/>
          </a:p>
          <a:p>
            <a:pPr marL="571500" indent="-571500" defTabSz="742950">
              <a:lnSpc>
                <a:spcPct val="100000"/>
              </a:lnSpc>
              <a:spcBef>
                <a:spcPts val="3500"/>
              </a:spcBef>
              <a:buClr>
                <a:schemeClr val="accent1"/>
              </a:buClr>
              <a:buSzPct val="104999"/>
              <a:buFont typeface="Avenir Next Regular"/>
              <a:buChar char="▸"/>
              <a:defRPr baseline="31998" cap="none" sz="4319">
                <a:solidFill>
                  <a:srgbClr val="838787"/>
                </a:solidFill>
                <a:latin typeface="Avenir Next Medium"/>
                <a:ea typeface="Avenir Next Medium"/>
                <a:cs typeface="Avenir Next Medium"/>
                <a:sym typeface="Avenir Next Medium"/>
              </a:defRPr>
            </a:pPr>
            <a:r>
              <a:t>3</a:t>
            </a:r>
            <a:r>
              <a:rPr baseline="0"/>
              <a:t> AWAZ Cumbria. (2011) 10 Universal Languages. Cumbria, Carlisle (Online). Available at: </a:t>
            </a:r>
            <a:r>
              <a:rPr u="sng">
                <a:solidFill>
                  <a:srgbClr val="0000FF"/>
                </a:solidFill>
                <a:uFill>
                  <a:solidFill>
                    <a:srgbClr val="0000FF"/>
                  </a:solidFill>
                </a:uFill>
                <a:hlinkClick r:id="rId2" invalidUrl="" action="" tgtFrame="" tooltip="" history="1" highlightClick="0" endSnd="0"/>
              </a:rPr>
              <a:t>https://www.awazcumbria.org/equality-cumbria/news/10-universal-languages</a:t>
            </a:r>
            <a:r>
              <a:rPr baseline="0"/>
              <a:t> [Accessed 30/05/2021]</a:t>
            </a:r>
            <a:endParaRPr baseline="0"/>
          </a:p>
          <a:p>
            <a:pPr marL="571500" indent="-571500" defTabSz="742950">
              <a:lnSpc>
                <a:spcPct val="100000"/>
              </a:lnSpc>
              <a:spcBef>
                <a:spcPts val="3500"/>
              </a:spcBef>
              <a:buClr>
                <a:schemeClr val="accent1"/>
              </a:buClr>
              <a:buSzPct val="104999"/>
              <a:buFont typeface="Avenir Next Regular"/>
              <a:buChar char="▸"/>
              <a:defRPr baseline="31998" cap="none" sz="4319">
                <a:solidFill>
                  <a:srgbClr val="838787"/>
                </a:solidFill>
                <a:latin typeface="Avenir Next Medium"/>
                <a:ea typeface="Avenir Next Medium"/>
                <a:cs typeface="Avenir Next Medium"/>
                <a:sym typeface="Avenir Next Medium"/>
              </a:defRPr>
            </a:pPr>
            <a:r>
              <a:t>4</a:t>
            </a:r>
            <a:r>
              <a:rPr baseline="0"/>
              <a:t> Potenza, Emilia. (2011) The Oldest Forms of Human Communication.  South Africa (Online). Available at: </a:t>
            </a:r>
            <a:r>
              <a:rPr u="sng">
                <a:solidFill>
                  <a:srgbClr val="0000FF"/>
                </a:solidFill>
                <a:uFill>
                  <a:solidFill>
                    <a:srgbClr val="0000FF"/>
                  </a:solidFill>
                </a:uFill>
                <a:hlinkClick r:id="rId3" invalidUrl="" action="" tgtFrame="" tooltip="" history="1" highlightClick="0" endSnd="0"/>
              </a:rPr>
              <a:t>https://www.sahistory.org.za/article/oldest-forms-human-communication</a:t>
            </a:r>
            <a:r>
              <a:rPr baseline="0"/>
              <a:t>. [Accessed 30/05/2021]</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222222"/>
      </a:lt1>
      <a:dk2>
        <a:srgbClr val="A7A7A7"/>
      </a:dk2>
      <a:lt2>
        <a:srgbClr val="535353"/>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Helvetica"/>
        <a:ea typeface="Helvetica"/>
        <a:cs typeface="Helvetica"/>
      </a:majorFont>
      <a:minorFont>
        <a:latin typeface="Helvetica Neue"/>
        <a:ea typeface="Helvetica Neue"/>
        <a:cs typeface="Helvetica Neue"/>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838787"/>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A7A7A7"/>
      </a:dk2>
      <a:lt2>
        <a:srgbClr val="535353"/>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Helvetica"/>
        <a:ea typeface="Helvetica"/>
        <a:cs typeface="Helvetica"/>
      </a:majorFont>
      <a:minorFont>
        <a:latin typeface="Helvetica Neue"/>
        <a:ea typeface="Helvetica Neue"/>
        <a:cs typeface="Helvetica Neue"/>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838787"/>
        </a:solidFill>
        <a:ln w="25400" cap="flat">
          <a:solidFill>
            <a:schemeClr val="accent1"/>
          </a:solidFill>
          <a:prstDash val="solid"/>
          <a:round/>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222222"/>
            </a:solidFill>
            <a:effectLst/>
            <a:uFillTx/>
            <a:latin typeface="DIN Condensed Bold"/>
            <a:ea typeface="DIN Condensed Bold"/>
            <a:cs typeface="DIN Condensed Bold"/>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