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763" r:id="rId25"/>
    <p:sldId id="762" r:id="rId26"/>
    <p:sldId id="764" r:id="rId27"/>
    <p:sldId id="811" r:id="rId28"/>
    <p:sldId id="802" r:id="rId29"/>
    <p:sldId id="805" r:id="rId30"/>
    <p:sldId id="803" r:id="rId31"/>
    <p:sldId id="765" r:id="rId32"/>
    <p:sldId id="768" r:id="rId33"/>
    <p:sldId id="770" r:id="rId34"/>
    <p:sldId id="771" r:id="rId35"/>
    <p:sldId id="812" r:id="rId36"/>
    <p:sldId id="814" r:id="rId37"/>
    <p:sldId id="813" r:id="rId38"/>
    <p:sldId id="781" r:id="rId39"/>
    <p:sldId id="776" r:id="rId40"/>
    <p:sldId id="815" r:id="rId41"/>
    <p:sldId id="777" r:id="rId42"/>
    <p:sldId id="778" r:id="rId43"/>
    <p:sldId id="767" r:id="rId44"/>
    <p:sldId id="766" r:id="rId45"/>
    <p:sldId id="779" r:id="rId46"/>
    <p:sldId id="789" r:id="rId47"/>
    <p:sldId id="788" r:id="rId48"/>
    <p:sldId id="790" r:id="rId49"/>
    <p:sldId id="780" r:id="rId50"/>
    <p:sldId id="806" r:id="rId51"/>
    <p:sldId id="775" r:id="rId52"/>
    <p:sldId id="791" r:id="rId53"/>
    <p:sldId id="792" r:id="rId54"/>
    <p:sldId id="793" r:id="rId55"/>
    <p:sldId id="795" r:id="rId56"/>
    <p:sldId id="816" r:id="rId57"/>
    <p:sldId id="810" r:id="rId58"/>
    <p:sldId id="720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3728DB-63C1-C24F-B33B-4623CB90DDDE}" v="2" dt="2026-02-19T23:00:23.007"/>
    <p1510:client id="{2F71A316-D14B-4DEC-92E1-8D7DE9D7DC06}" v="27" dt="2026-02-19T15:16:53.8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sldOrd">
      <pc:chgData name="Jenifer Prince Devaraj" userId="c3fb109c-09d1-42a6-93f4-69472d709861" providerId="ADAL" clId="{09A26AFE-3578-4143-B1B0-81DF391638B0}" dt="2026-02-19T15:17:09.473" v="466" actId="1076"/>
      <pc:docMkLst>
        <pc:docMk/>
      </pc:docMkLst>
      <pc:sldChg chg="modSp mod modNotesTx">
        <pc:chgData name="Jenifer Prince Devaraj" userId="c3fb109c-09d1-42a6-93f4-69472d709861" providerId="ADAL" clId="{09A26AFE-3578-4143-B1B0-81DF391638B0}" dt="2026-02-13T10:20:05.210" v="130" actId="20577"/>
        <pc:sldMkLst>
          <pc:docMk/>
          <pc:sldMk cId="2611094109" sldId="762"/>
        </pc:sldMkLst>
        <pc:spChg chg="mod">
          <ac:chgData name="Jenifer Prince Devaraj" userId="c3fb109c-09d1-42a6-93f4-69472d709861" providerId="ADAL" clId="{09A26AFE-3578-4143-B1B0-81DF391638B0}" dt="2026-02-13T10:11:28.302" v="10" actId="20577"/>
          <ac:spMkLst>
            <pc:docMk/>
            <pc:sldMk cId="2611094109" sldId="762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10:51.170" v="5" actId="14100"/>
        <pc:sldMkLst>
          <pc:docMk/>
          <pc:sldMk cId="3598935197" sldId="763"/>
        </pc:sldMkLst>
        <pc:spChg chg="mod">
          <ac:chgData name="Jenifer Prince Devaraj" userId="c3fb109c-09d1-42a6-93f4-69472d709861" providerId="ADAL" clId="{09A26AFE-3578-4143-B1B0-81DF391638B0}" dt="2026-02-13T10:10:51.170" v="5" actId="14100"/>
          <ac:spMkLst>
            <pc:docMk/>
            <pc:sldMk cId="3598935197" sldId="763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28:50.873" v="165" actId="113"/>
        <pc:sldMkLst>
          <pc:docMk/>
          <pc:sldMk cId="1136932899" sldId="764"/>
        </pc:sldMkLst>
        <pc:spChg chg="mod">
          <ac:chgData name="Jenifer Prince Devaraj" userId="c3fb109c-09d1-42a6-93f4-69472d709861" providerId="ADAL" clId="{09A26AFE-3578-4143-B1B0-81DF391638B0}" dt="2026-02-13T10:28:50.873" v="165" actId="113"/>
          <ac:spMkLst>
            <pc:docMk/>
            <pc:sldMk cId="1136932899" sldId="764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31:40.434" v="180" actId="20577"/>
        <pc:sldMkLst>
          <pc:docMk/>
          <pc:sldMk cId="3333022880" sldId="765"/>
        </pc:sldMkLst>
        <pc:spChg chg="mod">
          <ac:chgData name="Jenifer Prince Devaraj" userId="c3fb109c-09d1-42a6-93f4-69472d709861" providerId="ADAL" clId="{09A26AFE-3578-4143-B1B0-81DF391638B0}" dt="2026-02-13T10:31:40.434" v="180" actId="20577"/>
          <ac:spMkLst>
            <pc:docMk/>
            <pc:sldMk cId="3333022880" sldId="765"/>
            <ac:spMk id="4" creationId="{62C62BF3-A7BB-DDF9-25F5-6D1F7532EFC3}"/>
          </ac:spMkLst>
        </pc:spChg>
        <pc:picChg chg="mod">
          <ac:chgData name="Jenifer Prince Devaraj" userId="c3fb109c-09d1-42a6-93f4-69472d709861" providerId="ADAL" clId="{09A26AFE-3578-4143-B1B0-81DF391638B0}" dt="2026-02-13T10:21:52.053" v="158" actId="1076"/>
          <ac:picMkLst>
            <pc:docMk/>
            <pc:sldMk cId="3333022880" sldId="765"/>
            <ac:picMk id="6" creationId="{25DB07FF-94BD-4629-A3BC-7AAC3B5E68BB}"/>
          </ac:picMkLst>
        </pc:picChg>
      </pc:sldChg>
      <pc:sldChg chg="delSp modSp mod">
        <pc:chgData name="Jenifer Prince Devaraj" userId="c3fb109c-09d1-42a6-93f4-69472d709861" providerId="ADAL" clId="{09A26AFE-3578-4143-B1B0-81DF391638B0}" dt="2026-02-13T12:16:14.180" v="393" actId="1076"/>
        <pc:sldMkLst>
          <pc:docMk/>
          <pc:sldMk cId="1566448402" sldId="766"/>
        </pc:sldMkLst>
        <pc:spChg chg="mod">
          <ac:chgData name="Jenifer Prince Devaraj" userId="c3fb109c-09d1-42a6-93f4-69472d709861" providerId="ADAL" clId="{09A26AFE-3578-4143-B1B0-81DF391638B0}" dt="2026-02-13T12:16:09.919" v="391" actId="1076"/>
          <ac:spMkLst>
            <pc:docMk/>
            <pc:sldMk cId="1566448402" sldId="766"/>
            <ac:spMk id="16" creationId="{A3E31D3B-EDDA-5103-54EE-513A4403AC9D}"/>
          </ac:spMkLst>
        </pc:spChg>
        <pc:picChg chg="mod">
          <ac:chgData name="Jenifer Prince Devaraj" userId="c3fb109c-09d1-42a6-93f4-69472d709861" providerId="ADAL" clId="{09A26AFE-3578-4143-B1B0-81DF391638B0}" dt="2026-02-13T12:16:14.180" v="393" actId="1076"/>
          <ac:picMkLst>
            <pc:docMk/>
            <pc:sldMk cId="1566448402" sldId="766"/>
            <ac:picMk id="13" creationId="{9412662E-603B-51CD-BD64-9E9DC094DF01}"/>
          </ac:picMkLst>
        </pc:picChg>
      </pc:sldChg>
      <pc:sldChg chg="addSp delSp modSp mod">
        <pc:chgData name="Jenifer Prince Devaraj" userId="c3fb109c-09d1-42a6-93f4-69472d709861" providerId="ADAL" clId="{09A26AFE-3578-4143-B1B0-81DF391638B0}" dt="2026-02-13T12:13:37.558" v="372" actId="1076"/>
        <pc:sldMkLst>
          <pc:docMk/>
          <pc:sldMk cId="2267343068" sldId="767"/>
        </pc:sldMkLst>
        <pc:spChg chg="mod">
          <ac:chgData name="Jenifer Prince Devaraj" userId="c3fb109c-09d1-42a6-93f4-69472d709861" providerId="ADAL" clId="{09A26AFE-3578-4143-B1B0-81DF391638B0}" dt="2026-02-13T12:11:58.126" v="349" actId="1076"/>
          <ac:spMkLst>
            <pc:docMk/>
            <pc:sldMk cId="2267343068" sldId="767"/>
            <ac:spMk id="4" creationId="{62C62BF3-A7BB-DDF9-25F5-6D1F7532EFC3}"/>
          </ac:spMkLst>
        </pc:spChg>
        <pc:spChg chg="add mod">
          <ac:chgData name="Jenifer Prince Devaraj" userId="c3fb109c-09d1-42a6-93f4-69472d709861" providerId="ADAL" clId="{09A26AFE-3578-4143-B1B0-81DF391638B0}" dt="2026-02-13T12:13:08.820" v="362" actId="1076"/>
          <ac:spMkLst>
            <pc:docMk/>
            <pc:sldMk cId="2267343068" sldId="767"/>
            <ac:spMk id="5" creationId="{66E358EE-46AD-5F70-71D2-7E673C36F67C}"/>
          </ac:spMkLst>
        </pc:spChg>
        <pc:picChg chg="add mod">
          <ac:chgData name="Jenifer Prince Devaraj" userId="c3fb109c-09d1-42a6-93f4-69472d709861" providerId="ADAL" clId="{09A26AFE-3578-4143-B1B0-81DF391638B0}" dt="2026-02-13T12:13:37.558" v="372" actId="1076"/>
          <ac:picMkLst>
            <pc:docMk/>
            <pc:sldMk cId="2267343068" sldId="767"/>
            <ac:picMk id="7" creationId="{2537F6F7-0808-49A2-BA7E-D0033DB9AA4D}"/>
          </ac:picMkLst>
        </pc:picChg>
      </pc:sldChg>
      <pc:sldChg chg="modSp mod">
        <pc:chgData name="Jenifer Prince Devaraj" userId="c3fb109c-09d1-42a6-93f4-69472d709861" providerId="ADAL" clId="{09A26AFE-3578-4143-B1B0-81DF391638B0}" dt="2026-02-13T10:32:16.654" v="182" actId="113"/>
        <pc:sldMkLst>
          <pc:docMk/>
          <pc:sldMk cId="1530452782" sldId="768"/>
        </pc:sldMkLst>
        <pc:spChg chg="mod">
          <ac:chgData name="Jenifer Prince Devaraj" userId="c3fb109c-09d1-42a6-93f4-69472d709861" providerId="ADAL" clId="{09A26AFE-3578-4143-B1B0-81DF391638B0}" dt="2026-02-13T10:32:16.654" v="182" actId="113"/>
          <ac:spMkLst>
            <pc:docMk/>
            <pc:sldMk cId="1530452782" sldId="768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23:01.148" v="161" actId="14100"/>
        <pc:sldMkLst>
          <pc:docMk/>
          <pc:sldMk cId="1412841008" sldId="770"/>
        </pc:sldMkLst>
        <pc:spChg chg="mod">
          <ac:chgData name="Jenifer Prince Devaraj" userId="c3fb109c-09d1-42a6-93f4-69472d709861" providerId="ADAL" clId="{09A26AFE-3578-4143-B1B0-81DF391638B0}" dt="2026-02-13T10:22:55.510" v="160" actId="1076"/>
          <ac:spMkLst>
            <pc:docMk/>
            <pc:sldMk cId="1412841008" sldId="770"/>
            <ac:spMk id="10" creationId="{782BBBCB-C953-DCE1-1F9B-4DB75A6E070F}"/>
          </ac:spMkLst>
        </pc:spChg>
        <pc:picChg chg="mod">
          <ac:chgData name="Jenifer Prince Devaraj" userId="c3fb109c-09d1-42a6-93f4-69472d709861" providerId="ADAL" clId="{09A26AFE-3578-4143-B1B0-81DF391638B0}" dt="2026-02-13T10:23:01.148" v="161" actId="14100"/>
          <ac:picMkLst>
            <pc:docMk/>
            <pc:sldMk cId="1412841008" sldId="770"/>
            <ac:picMk id="7" creationId="{B510E80A-BBBE-0985-FAC6-5D74DB17489A}"/>
          </ac:picMkLst>
        </pc:picChg>
      </pc:sldChg>
      <pc:sldChg chg="modSp mod">
        <pc:chgData name="Jenifer Prince Devaraj" userId="c3fb109c-09d1-42a6-93f4-69472d709861" providerId="ADAL" clId="{09A26AFE-3578-4143-B1B0-81DF391638B0}" dt="2026-02-19T15:11:48.966" v="417" actId="1076"/>
        <pc:sldMkLst>
          <pc:docMk/>
          <pc:sldMk cId="249884728" sldId="775"/>
        </pc:sldMkLst>
        <pc:spChg chg="mod">
          <ac:chgData name="Jenifer Prince Devaraj" userId="c3fb109c-09d1-42a6-93f4-69472d709861" providerId="ADAL" clId="{09A26AFE-3578-4143-B1B0-81DF391638B0}" dt="2026-02-19T15:11:48.966" v="417" actId="1076"/>
          <ac:spMkLst>
            <pc:docMk/>
            <pc:sldMk cId="249884728" sldId="775"/>
            <ac:spMk id="8" creationId="{8DF4234B-BDCE-5EBF-0103-C2AE963EC084}"/>
          </ac:spMkLst>
        </pc:spChg>
      </pc:sldChg>
      <pc:sldChg chg="modSp mod">
        <pc:chgData name="Jenifer Prince Devaraj" userId="c3fb109c-09d1-42a6-93f4-69472d709861" providerId="ADAL" clId="{09A26AFE-3578-4143-B1B0-81DF391638B0}" dt="2026-02-13T12:09:58.356" v="337" actId="1076"/>
        <pc:sldMkLst>
          <pc:docMk/>
          <pc:sldMk cId="2228201940" sldId="777"/>
        </pc:sldMkLst>
        <pc:spChg chg="mod">
          <ac:chgData name="Jenifer Prince Devaraj" userId="c3fb109c-09d1-42a6-93f4-69472d709861" providerId="ADAL" clId="{09A26AFE-3578-4143-B1B0-81DF391638B0}" dt="2026-02-13T12:09:58.356" v="337" actId="1076"/>
          <ac:spMkLst>
            <pc:docMk/>
            <pc:sldMk cId="2228201940" sldId="777"/>
            <ac:spMk id="12" creationId="{D2CA7D59-3800-5935-2D10-68684C3F312A}"/>
          </ac:spMkLst>
        </pc:spChg>
        <pc:picChg chg="mod">
          <ac:chgData name="Jenifer Prince Devaraj" userId="c3fb109c-09d1-42a6-93f4-69472d709861" providerId="ADAL" clId="{09A26AFE-3578-4143-B1B0-81DF391638B0}" dt="2026-02-13T12:09:55.364" v="336" actId="1076"/>
          <ac:picMkLst>
            <pc:docMk/>
            <pc:sldMk cId="2228201940" sldId="777"/>
            <ac:picMk id="11" creationId="{E2794FB1-8B18-5CC6-4D56-0DD69B54E61E}"/>
          </ac:picMkLst>
        </pc:picChg>
      </pc:sldChg>
      <pc:sldChg chg="addSp modSp mod">
        <pc:chgData name="Jenifer Prince Devaraj" userId="c3fb109c-09d1-42a6-93f4-69472d709861" providerId="ADAL" clId="{09A26AFE-3578-4143-B1B0-81DF391638B0}" dt="2026-02-13T13:50:06.954" v="395" actId="1036"/>
        <pc:sldMkLst>
          <pc:docMk/>
          <pc:sldMk cId="445162786" sldId="778"/>
        </pc:sldMkLst>
        <pc:picChg chg="add mod">
          <ac:chgData name="Jenifer Prince Devaraj" userId="c3fb109c-09d1-42a6-93f4-69472d709861" providerId="ADAL" clId="{09A26AFE-3578-4143-B1B0-81DF391638B0}" dt="2026-02-13T12:14:10.869" v="374" actId="1076"/>
          <ac:picMkLst>
            <pc:docMk/>
            <pc:sldMk cId="445162786" sldId="778"/>
            <ac:picMk id="4" creationId="{F17D2CC3-0345-9594-87A0-F3EAF4F71BED}"/>
          </ac:picMkLst>
        </pc:picChg>
        <pc:picChg chg="add mod">
          <ac:chgData name="Jenifer Prince Devaraj" userId="c3fb109c-09d1-42a6-93f4-69472d709861" providerId="ADAL" clId="{09A26AFE-3578-4143-B1B0-81DF391638B0}" dt="2026-02-13T13:50:06.954" v="395" actId="1036"/>
          <ac:picMkLst>
            <pc:docMk/>
            <pc:sldMk cId="445162786" sldId="778"/>
            <ac:picMk id="5" creationId="{FE35167B-337E-8F8E-FF94-39BC43CF5D66}"/>
          </ac:picMkLst>
        </pc:picChg>
      </pc:sldChg>
      <pc:sldChg chg="modSp mod">
        <pc:chgData name="Jenifer Prince Devaraj" userId="c3fb109c-09d1-42a6-93f4-69472d709861" providerId="ADAL" clId="{09A26AFE-3578-4143-B1B0-81DF391638B0}" dt="2026-02-19T15:10:49.246" v="408" actId="1076"/>
        <pc:sldMkLst>
          <pc:docMk/>
          <pc:sldMk cId="2431594964" sldId="780"/>
        </pc:sldMkLst>
        <pc:spChg chg="mod">
          <ac:chgData name="Jenifer Prince Devaraj" userId="c3fb109c-09d1-42a6-93f4-69472d709861" providerId="ADAL" clId="{09A26AFE-3578-4143-B1B0-81DF391638B0}" dt="2026-02-19T15:10:16.794" v="404" actId="1076"/>
          <ac:spMkLst>
            <pc:docMk/>
            <pc:sldMk cId="2431594964" sldId="780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09A26AFE-3578-4143-B1B0-81DF391638B0}" dt="2026-02-19T15:10:49.246" v="408" actId="1076"/>
          <ac:spMkLst>
            <pc:docMk/>
            <pc:sldMk cId="2431594964" sldId="780"/>
            <ac:spMk id="4" creationId="{62C62BF3-A7BB-DDF9-25F5-6D1F7532EFC3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2-13T12:04:48.493" v="298" actId="14100"/>
        <pc:sldMkLst>
          <pc:docMk/>
          <pc:sldMk cId="1487919398" sldId="781"/>
        </pc:sldMkLst>
        <pc:spChg chg="mod">
          <ac:chgData name="Jenifer Prince Devaraj" userId="c3fb109c-09d1-42a6-93f4-69472d709861" providerId="ADAL" clId="{09A26AFE-3578-4143-B1B0-81DF391638B0}" dt="2026-02-13T12:00:14.161" v="266" actId="1076"/>
          <ac:spMkLst>
            <pc:docMk/>
            <pc:sldMk cId="1487919398" sldId="781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09A26AFE-3578-4143-B1B0-81DF391638B0}" dt="2026-02-13T12:04:48.493" v="298" actId="14100"/>
          <ac:spMkLst>
            <pc:docMk/>
            <pc:sldMk cId="1487919398" sldId="781"/>
            <ac:spMk id="4" creationId="{62C62BF3-A7BB-DDF9-25F5-6D1F7532EFC3}"/>
          </ac:spMkLst>
        </pc:spChg>
        <pc:picChg chg="add mod">
          <ac:chgData name="Jenifer Prince Devaraj" userId="c3fb109c-09d1-42a6-93f4-69472d709861" providerId="ADAL" clId="{09A26AFE-3578-4143-B1B0-81DF391638B0}" dt="2026-02-13T12:01:21.585" v="276" actId="1076"/>
          <ac:picMkLst>
            <pc:docMk/>
            <pc:sldMk cId="1487919398" sldId="781"/>
            <ac:picMk id="8" creationId="{F42ABFC3-9DA5-5E9B-6425-700B7826764D}"/>
          </ac:picMkLst>
        </pc:picChg>
        <pc:picChg chg="add mod">
          <ac:chgData name="Jenifer Prince Devaraj" userId="c3fb109c-09d1-42a6-93f4-69472d709861" providerId="ADAL" clId="{09A26AFE-3578-4143-B1B0-81DF391638B0}" dt="2026-02-13T12:02:27.046" v="282" actId="1076"/>
          <ac:picMkLst>
            <pc:docMk/>
            <pc:sldMk cId="1487919398" sldId="781"/>
            <ac:picMk id="11" creationId="{28CFB4DA-79A7-6506-5F7F-F6289F5DAB30}"/>
          </ac:picMkLst>
        </pc:picChg>
        <pc:picChg chg="add mod">
          <ac:chgData name="Jenifer Prince Devaraj" userId="c3fb109c-09d1-42a6-93f4-69472d709861" providerId="ADAL" clId="{09A26AFE-3578-4143-B1B0-81DF391638B0}" dt="2026-02-13T12:03:19.187" v="285" actId="1076"/>
          <ac:picMkLst>
            <pc:docMk/>
            <pc:sldMk cId="1487919398" sldId="781"/>
            <ac:picMk id="13" creationId="{15A06EF6-3C05-DCE9-BE6D-02E83778BF51}"/>
          </ac:picMkLst>
        </pc:picChg>
        <pc:picChg chg="add mod">
          <ac:chgData name="Jenifer Prince Devaraj" userId="c3fb109c-09d1-42a6-93f4-69472d709861" providerId="ADAL" clId="{09A26AFE-3578-4143-B1B0-81DF391638B0}" dt="2026-02-13T12:04:00.679" v="290" actId="1076"/>
          <ac:picMkLst>
            <pc:docMk/>
            <pc:sldMk cId="1487919398" sldId="781"/>
            <ac:picMk id="15" creationId="{5E50591B-6B33-918E-5B7E-4493CCFB8986}"/>
          </ac:picMkLst>
        </pc:picChg>
        <pc:cxnChg chg="add">
          <ac:chgData name="Jenifer Prince Devaraj" userId="c3fb109c-09d1-42a6-93f4-69472d709861" providerId="ADAL" clId="{09A26AFE-3578-4143-B1B0-81DF391638B0}" dt="2026-02-13T12:04:14.830" v="291" actId="11529"/>
          <ac:cxnSpMkLst>
            <pc:docMk/>
            <pc:sldMk cId="1487919398" sldId="781"/>
            <ac:cxnSpMk id="17" creationId="{D2A5F338-8392-5DCC-174D-5316B30DC35E}"/>
          </ac:cxnSpMkLst>
        </pc:cxnChg>
        <pc:cxnChg chg="add mod">
          <ac:chgData name="Jenifer Prince Devaraj" userId="c3fb109c-09d1-42a6-93f4-69472d709861" providerId="ADAL" clId="{09A26AFE-3578-4143-B1B0-81DF391638B0}" dt="2026-02-13T12:04:26.919" v="293" actId="1076"/>
          <ac:cxnSpMkLst>
            <pc:docMk/>
            <pc:sldMk cId="1487919398" sldId="781"/>
            <ac:cxnSpMk id="18" creationId="{D68373D3-EB6B-DF32-7A78-FA26EB7F16F6}"/>
          </ac:cxnSpMkLst>
        </pc:cxnChg>
        <pc:cxnChg chg="add mod">
          <ac:chgData name="Jenifer Prince Devaraj" userId="c3fb109c-09d1-42a6-93f4-69472d709861" providerId="ADAL" clId="{09A26AFE-3578-4143-B1B0-81DF391638B0}" dt="2026-02-13T12:04:34.229" v="295" actId="1076"/>
          <ac:cxnSpMkLst>
            <pc:docMk/>
            <pc:sldMk cId="1487919398" sldId="781"/>
            <ac:cxnSpMk id="19" creationId="{C1F5E358-1D9D-E261-8B14-2E074D33ED67}"/>
          </ac:cxnSpMkLst>
        </pc:cxnChg>
        <pc:cxnChg chg="add mod">
          <ac:chgData name="Jenifer Prince Devaraj" userId="c3fb109c-09d1-42a6-93f4-69472d709861" providerId="ADAL" clId="{09A26AFE-3578-4143-B1B0-81DF391638B0}" dt="2026-02-13T12:04:42.334" v="297" actId="1076"/>
          <ac:cxnSpMkLst>
            <pc:docMk/>
            <pc:sldMk cId="1487919398" sldId="781"/>
            <ac:cxnSpMk id="20" creationId="{D19FC763-5E06-C447-515D-8CD27EDA71BA}"/>
          </ac:cxnSpMkLst>
        </pc:cxnChg>
      </pc:sldChg>
      <pc:sldChg chg="modSp mod">
        <pc:chgData name="Jenifer Prince Devaraj" userId="c3fb109c-09d1-42a6-93f4-69472d709861" providerId="ADAL" clId="{09A26AFE-3578-4143-B1B0-81DF391638B0}" dt="2026-02-19T15:12:50.568" v="426" actId="15"/>
        <pc:sldMkLst>
          <pc:docMk/>
          <pc:sldMk cId="3614933982" sldId="791"/>
        </pc:sldMkLst>
        <pc:spChg chg="mod">
          <ac:chgData name="Jenifer Prince Devaraj" userId="c3fb109c-09d1-42a6-93f4-69472d709861" providerId="ADAL" clId="{09A26AFE-3578-4143-B1B0-81DF391638B0}" dt="2026-02-19T15:12:50.568" v="426" actId="15"/>
          <ac:spMkLst>
            <pc:docMk/>
            <pc:sldMk cId="3614933982" sldId="791"/>
            <ac:spMk id="8" creationId="{8DF4234B-BDCE-5EBF-0103-C2AE963EC084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2-19T15:16:09.535" v="454" actId="1076"/>
        <pc:sldMkLst>
          <pc:docMk/>
          <pc:sldMk cId="3178573896" sldId="793"/>
        </pc:sldMkLst>
        <pc:spChg chg="mod">
          <ac:chgData name="Jenifer Prince Devaraj" userId="c3fb109c-09d1-42a6-93f4-69472d709861" providerId="ADAL" clId="{09A26AFE-3578-4143-B1B0-81DF391638B0}" dt="2026-02-19T15:16:09.535" v="454" actId="1076"/>
          <ac:spMkLst>
            <pc:docMk/>
            <pc:sldMk cId="3178573896" sldId="793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09A26AFE-3578-4143-B1B0-81DF391638B0}" dt="2026-02-19T15:15:09.644" v="444" actId="1076"/>
          <ac:spMkLst>
            <pc:docMk/>
            <pc:sldMk cId="3178573896" sldId="793"/>
            <ac:spMk id="8" creationId="{8DF4234B-BDCE-5EBF-0103-C2AE963EC084}"/>
          </ac:spMkLst>
        </pc:spChg>
        <pc:picChg chg="del mod">
          <ac:chgData name="Jenifer Prince Devaraj" userId="c3fb109c-09d1-42a6-93f4-69472d709861" providerId="ADAL" clId="{09A26AFE-3578-4143-B1B0-81DF391638B0}" dt="2026-02-19T15:15:40.391" v="446" actId="478"/>
          <ac:picMkLst>
            <pc:docMk/>
            <pc:sldMk cId="3178573896" sldId="793"/>
            <ac:picMk id="5" creationId="{741EBA5F-DF08-490D-A7AC-C976FD1047E0}"/>
          </ac:picMkLst>
        </pc:picChg>
        <pc:picChg chg="add mod">
          <ac:chgData name="Jenifer Prince Devaraj" userId="c3fb109c-09d1-42a6-93f4-69472d709861" providerId="ADAL" clId="{09A26AFE-3578-4143-B1B0-81DF391638B0}" dt="2026-02-19T15:15:55.440" v="453" actId="1076"/>
          <ac:picMkLst>
            <pc:docMk/>
            <pc:sldMk cId="3178573896" sldId="793"/>
            <ac:picMk id="6" creationId="{E8ECD834-3931-4218-6E2A-D1EEA6A092CF}"/>
          </ac:picMkLst>
        </pc:picChg>
      </pc:sldChg>
      <pc:sldChg chg="modSp mod">
        <pc:chgData name="Jenifer Prince Devaraj" userId="c3fb109c-09d1-42a6-93f4-69472d709861" providerId="ADAL" clId="{09A26AFE-3578-4143-B1B0-81DF391638B0}" dt="2026-02-19T15:16:16.369" v="455" actId="1076"/>
        <pc:sldMkLst>
          <pc:docMk/>
          <pc:sldMk cId="1510637245" sldId="794"/>
        </pc:sldMkLst>
        <pc:picChg chg="mod">
          <ac:chgData name="Jenifer Prince Devaraj" userId="c3fb109c-09d1-42a6-93f4-69472d709861" providerId="ADAL" clId="{09A26AFE-3578-4143-B1B0-81DF391638B0}" dt="2026-02-19T15:16:16.369" v="455" actId="1076"/>
          <ac:picMkLst>
            <pc:docMk/>
            <pc:sldMk cId="1510637245" sldId="794"/>
            <ac:picMk id="6" creationId="{E3F19B19-0B39-43EB-8325-90A790C89739}"/>
          </ac:picMkLst>
        </pc:picChg>
      </pc:sldChg>
      <pc:sldChg chg="modSp mod">
        <pc:chgData name="Jenifer Prince Devaraj" userId="c3fb109c-09d1-42a6-93f4-69472d709861" providerId="ADAL" clId="{09A26AFE-3578-4143-B1B0-81DF391638B0}" dt="2026-02-13T10:29:15.934" v="166" actId="113"/>
        <pc:sldMkLst>
          <pc:docMk/>
          <pc:sldMk cId="758990827" sldId="802"/>
        </pc:sldMkLst>
        <pc:spChg chg="mod">
          <ac:chgData name="Jenifer Prince Devaraj" userId="c3fb109c-09d1-42a6-93f4-69472d709861" providerId="ADAL" clId="{09A26AFE-3578-4143-B1B0-81DF391638B0}" dt="2026-02-13T10:29:15.934" v="166" actId="113"/>
          <ac:spMkLst>
            <pc:docMk/>
            <pc:sldMk cId="758990827" sldId="802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21:33.886" v="157" actId="113"/>
        <pc:sldMkLst>
          <pc:docMk/>
          <pc:sldMk cId="1383882882" sldId="803"/>
        </pc:sldMkLst>
        <pc:spChg chg="mod">
          <ac:chgData name="Jenifer Prince Devaraj" userId="c3fb109c-09d1-42a6-93f4-69472d709861" providerId="ADAL" clId="{09A26AFE-3578-4143-B1B0-81DF391638B0}" dt="2026-02-13T10:21:33.886" v="157" actId="113"/>
          <ac:spMkLst>
            <pc:docMk/>
            <pc:sldMk cId="1383882882" sldId="803"/>
            <ac:spMk id="4" creationId="{62C62BF3-A7BB-DDF9-25F5-6D1F7532EFC3}"/>
          </ac:spMkLst>
        </pc:spChg>
      </pc:sldChg>
      <pc:sldChg chg="modSp mod">
        <pc:chgData name="Jenifer Prince Devaraj" userId="c3fb109c-09d1-42a6-93f4-69472d709861" providerId="ADAL" clId="{09A26AFE-3578-4143-B1B0-81DF391638B0}" dt="2026-02-13T10:21:07.195" v="155" actId="20577"/>
        <pc:sldMkLst>
          <pc:docMk/>
          <pc:sldMk cId="568812020" sldId="805"/>
        </pc:sldMkLst>
        <pc:spChg chg="mod">
          <ac:chgData name="Jenifer Prince Devaraj" userId="c3fb109c-09d1-42a6-93f4-69472d709861" providerId="ADAL" clId="{09A26AFE-3578-4143-B1B0-81DF391638B0}" dt="2026-02-13T10:21:07.195" v="155" actId="20577"/>
          <ac:spMkLst>
            <pc:docMk/>
            <pc:sldMk cId="568812020" sldId="805"/>
            <ac:spMk id="4" creationId="{62C62BF3-A7BB-DDF9-25F5-6D1F7532EFC3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2-19T15:17:09.473" v="466" actId="1076"/>
        <pc:sldMkLst>
          <pc:docMk/>
          <pc:sldMk cId="2809029354" sldId="807"/>
        </pc:sldMkLst>
        <pc:spChg chg="mod">
          <ac:chgData name="Jenifer Prince Devaraj" userId="c3fb109c-09d1-42a6-93f4-69472d709861" providerId="ADAL" clId="{09A26AFE-3578-4143-B1B0-81DF391638B0}" dt="2026-02-19T15:17:09.473" v="466" actId="1076"/>
          <ac:spMkLst>
            <pc:docMk/>
            <pc:sldMk cId="2809029354" sldId="807"/>
            <ac:spMk id="3" creationId="{12A27531-B680-7021-E646-741A3E68B1BE}"/>
          </ac:spMkLst>
        </pc:spChg>
        <pc:spChg chg="mod">
          <ac:chgData name="Jenifer Prince Devaraj" userId="c3fb109c-09d1-42a6-93f4-69472d709861" providerId="ADAL" clId="{09A26AFE-3578-4143-B1B0-81DF391638B0}" dt="2026-02-19T15:17:06.227" v="465" actId="1076"/>
          <ac:spMkLst>
            <pc:docMk/>
            <pc:sldMk cId="2809029354" sldId="807"/>
            <ac:spMk id="8" creationId="{8DF4234B-BDCE-5EBF-0103-C2AE963EC084}"/>
          </ac:spMkLst>
        </pc:spChg>
        <pc:picChg chg="add del mod">
          <ac:chgData name="Jenifer Prince Devaraj" userId="c3fb109c-09d1-42a6-93f4-69472d709861" providerId="ADAL" clId="{09A26AFE-3578-4143-B1B0-81DF391638B0}" dt="2026-02-19T15:16:26.308" v="459" actId="22"/>
          <ac:picMkLst>
            <pc:docMk/>
            <pc:sldMk cId="2809029354" sldId="807"/>
            <ac:picMk id="5" creationId="{4AD297F5-FCA0-6091-858D-76F5BB181611}"/>
          </ac:picMkLst>
        </pc:picChg>
      </pc:sldChg>
      <pc:sldChg chg="modSp add mod">
        <pc:chgData name="Jenifer Prince Devaraj" userId="c3fb109c-09d1-42a6-93f4-69472d709861" providerId="ADAL" clId="{09A26AFE-3578-4143-B1B0-81DF391638B0}" dt="2026-02-13T10:28:37.899" v="163" actId="113"/>
        <pc:sldMkLst>
          <pc:docMk/>
          <pc:sldMk cId="604913542" sldId="811"/>
        </pc:sldMkLst>
        <pc:spChg chg="mod">
          <ac:chgData name="Jenifer Prince Devaraj" userId="c3fb109c-09d1-42a6-93f4-69472d709861" providerId="ADAL" clId="{09A26AFE-3578-4143-B1B0-81DF391638B0}" dt="2026-02-13T10:14:25.464" v="32" actId="1076"/>
          <ac:spMkLst>
            <pc:docMk/>
            <pc:sldMk cId="604913542" sldId="811"/>
            <ac:spMk id="3" creationId="{4C1A3E6A-786A-E21F-B05F-3BF4A6407D45}"/>
          </ac:spMkLst>
        </pc:spChg>
        <pc:spChg chg="mod">
          <ac:chgData name="Jenifer Prince Devaraj" userId="c3fb109c-09d1-42a6-93f4-69472d709861" providerId="ADAL" clId="{09A26AFE-3578-4143-B1B0-81DF391638B0}" dt="2026-02-13T10:28:37.899" v="163" actId="113"/>
          <ac:spMkLst>
            <pc:docMk/>
            <pc:sldMk cId="604913542" sldId="811"/>
            <ac:spMk id="4" creationId="{E65F303F-2166-0B43-B9EC-14F593C5740B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2-13T11:43:02.920" v="229" actId="1076"/>
        <pc:sldMkLst>
          <pc:docMk/>
          <pc:sldMk cId="3834626779" sldId="812"/>
        </pc:sldMkLst>
        <pc:spChg chg="mod">
          <ac:chgData name="Jenifer Prince Devaraj" userId="c3fb109c-09d1-42a6-93f4-69472d709861" providerId="ADAL" clId="{09A26AFE-3578-4143-B1B0-81DF391638B0}" dt="2026-02-13T11:42:56.069" v="224" actId="14100"/>
          <ac:spMkLst>
            <pc:docMk/>
            <pc:sldMk cId="3834626779" sldId="812"/>
            <ac:spMk id="4" creationId="{DB3CE497-5379-DD57-07CB-91186FF325D3}"/>
          </ac:spMkLst>
        </pc:spChg>
        <pc:picChg chg="add mod">
          <ac:chgData name="Jenifer Prince Devaraj" userId="c3fb109c-09d1-42a6-93f4-69472d709861" providerId="ADAL" clId="{09A26AFE-3578-4143-B1B0-81DF391638B0}" dt="2026-02-13T11:43:02.920" v="229" actId="1076"/>
          <ac:picMkLst>
            <pc:docMk/>
            <pc:sldMk cId="3834626779" sldId="812"/>
            <ac:picMk id="10" creationId="{77B4B81E-3385-B2B2-0E27-F7597DC9E707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2-13T11:58:08.490" v="247" actId="123"/>
        <pc:sldMkLst>
          <pc:docMk/>
          <pc:sldMk cId="991629527" sldId="813"/>
        </pc:sldMkLst>
        <pc:spChg chg="mod">
          <ac:chgData name="Jenifer Prince Devaraj" userId="c3fb109c-09d1-42a6-93f4-69472d709861" providerId="ADAL" clId="{09A26AFE-3578-4143-B1B0-81DF391638B0}" dt="2026-02-13T11:58:08.490" v="247" actId="123"/>
          <ac:spMkLst>
            <pc:docMk/>
            <pc:sldMk cId="991629527" sldId="813"/>
            <ac:spMk id="4" creationId="{D5B6A4E4-2C38-B0C4-974A-B79FA25A3FD4}"/>
          </ac:spMkLst>
        </pc:spChg>
        <pc:picChg chg="add mod">
          <ac:chgData name="Jenifer Prince Devaraj" userId="c3fb109c-09d1-42a6-93f4-69472d709861" providerId="ADAL" clId="{09A26AFE-3578-4143-B1B0-81DF391638B0}" dt="2026-02-13T11:58:03.022" v="246" actId="14100"/>
          <ac:picMkLst>
            <pc:docMk/>
            <pc:sldMk cId="991629527" sldId="813"/>
            <ac:picMk id="6" creationId="{DAD3BD62-5279-A9C9-1A66-A8A708889418}"/>
          </ac:picMkLst>
        </pc:picChg>
      </pc:sldChg>
      <pc:sldChg chg="delSp modSp add mod">
        <pc:chgData name="Jenifer Prince Devaraj" userId="c3fb109c-09d1-42a6-93f4-69472d709861" providerId="ADAL" clId="{09A26AFE-3578-4143-B1B0-81DF391638B0}" dt="2026-02-13T11:58:14.927" v="248" actId="1076"/>
        <pc:sldMkLst>
          <pc:docMk/>
          <pc:sldMk cId="2908505699" sldId="814"/>
        </pc:sldMkLst>
        <pc:spChg chg="mod">
          <ac:chgData name="Jenifer Prince Devaraj" userId="c3fb109c-09d1-42a6-93f4-69472d709861" providerId="ADAL" clId="{09A26AFE-3578-4143-B1B0-81DF391638B0}" dt="2026-02-13T11:58:14.927" v="248" actId="1076"/>
          <ac:spMkLst>
            <pc:docMk/>
            <pc:sldMk cId="2908505699" sldId="814"/>
            <ac:spMk id="4" creationId="{A3E2C219-3787-473E-191F-E1403412E2EA}"/>
          </ac:spMkLst>
        </pc:spChg>
        <pc:picChg chg="mod">
          <ac:chgData name="Jenifer Prince Devaraj" userId="c3fb109c-09d1-42a6-93f4-69472d709861" providerId="ADAL" clId="{09A26AFE-3578-4143-B1B0-81DF391638B0}" dt="2026-02-13T11:57:51.881" v="245" actId="14100"/>
          <ac:picMkLst>
            <pc:docMk/>
            <pc:sldMk cId="2908505699" sldId="814"/>
            <ac:picMk id="6" creationId="{AC24C0BF-D46C-7A0F-4DA2-33DB28B8BAE5}"/>
          </ac:picMkLst>
        </pc:picChg>
      </pc:sldChg>
      <pc:sldChg chg="addSp delSp modSp add mod ord">
        <pc:chgData name="Jenifer Prince Devaraj" userId="c3fb109c-09d1-42a6-93f4-69472d709861" providerId="ADAL" clId="{09A26AFE-3578-4143-B1B0-81DF391638B0}" dt="2026-02-13T12:09:48.449" v="335" actId="1076"/>
        <pc:sldMkLst>
          <pc:docMk/>
          <pc:sldMk cId="1760846256" sldId="815"/>
        </pc:sldMkLst>
        <pc:spChg chg="add mod">
          <ac:chgData name="Jenifer Prince Devaraj" userId="c3fb109c-09d1-42a6-93f4-69472d709861" providerId="ADAL" clId="{09A26AFE-3578-4143-B1B0-81DF391638B0}" dt="2026-02-13T12:09:48.449" v="335" actId="1076"/>
          <ac:spMkLst>
            <pc:docMk/>
            <pc:sldMk cId="1760846256" sldId="815"/>
            <ac:spMk id="7" creationId="{E12CA7DB-933F-2D1B-8539-A8F1672BE6C5}"/>
          </ac:spMkLst>
        </pc:spChg>
      </pc:sldChg>
    </pc:docChg>
  </pc:docChgLst>
  <pc:docChgLst>
    <pc:chgData name="Jenifer Prince Devaraj" userId="c3fb109c-09d1-42a6-93f4-69472d709861" providerId="ADAL" clId="{52F3AA4A-51E2-4DD0-9AC5-E5E29870356B}"/>
    <pc:docChg chg="custSel addSld delSld modSld">
      <pc:chgData name="Jenifer Prince Devaraj" userId="c3fb109c-09d1-42a6-93f4-69472d709861" providerId="ADAL" clId="{52F3AA4A-51E2-4DD0-9AC5-E5E29870356B}" dt="2026-02-19T23:17:23.090" v="75" actId="2696"/>
      <pc:docMkLst>
        <pc:docMk/>
      </pc:docMkLst>
      <pc:sldChg chg="del">
        <pc:chgData name="Jenifer Prince Devaraj" userId="c3fb109c-09d1-42a6-93f4-69472d709861" providerId="ADAL" clId="{52F3AA4A-51E2-4DD0-9AC5-E5E29870356B}" dt="2026-02-19T23:17:23.090" v="75" actId="2696"/>
        <pc:sldMkLst>
          <pc:docMk/>
          <pc:sldMk cId="1510637245" sldId="794"/>
        </pc:sldMkLst>
      </pc:sldChg>
      <pc:sldChg chg="addSp delSp modSp mod modNotesTx">
        <pc:chgData name="Jenifer Prince Devaraj" userId="c3fb109c-09d1-42a6-93f4-69472d709861" providerId="ADAL" clId="{52F3AA4A-51E2-4DD0-9AC5-E5E29870356B}" dt="2026-02-19T23:17:00.435" v="74" actId="20577"/>
        <pc:sldMkLst>
          <pc:docMk/>
          <pc:sldMk cId="503498163" sldId="795"/>
        </pc:sldMkLst>
        <pc:spChg chg="add del">
          <ac:chgData name="Jenifer Prince Devaraj" userId="c3fb109c-09d1-42a6-93f4-69472d709861" providerId="ADAL" clId="{52F3AA4A-51E2-4DD0-9AC5-E5E29870356B}" dt="2026-02-19T23:00:16.079" v="1" actId="478"/>
          <ac:spMkLst>
            <pc:docMk/>
            <pc:sldMk cId="503498163" sldId="795"/>
            <ac:spMk id="5" creationId="{1911D4D2-3A63-6ECE-BA6F-A7F7146D2982}"/>
          </ac:spMkLst>
        </pc:spChg>
        <pc:spChg chg="add del mod">
          <ac:chgData name="Jenifer Prince Devaraj" userId="c3fb109c-09d1-42a6-93f4-69472d709861" providerId="ADAL" clId="{52F3AA4A-51E2-4DD0-9AC5-E5E29870356B}" dt="2026-02-19T23:01:27.408" v="9" actId="478"/>
          <ac:spMkLst>
            <pc:docMk/>
            <pc:sldMk cId="503498163" sldId="795"/>
            <ac:spMk id="7" creationId="{E8143633-BCF9-9402-0D72-0708ED86D781}"/>
          </ac:spMkLst>
        </pc:spChg>
        <pc:spChg chg="del">
          <ac:chgData name="Jenifer Prince Devaraj" userId="c3fb109c-09d1-42a6-93f4-69472d709861" providerId="ADAL" clId="{52F3AA4A-51E2-4DD0-9AC5-E5E29870356B}" dt="2026-02-19T23:16:03.395" v="46" actId="478"/>
          <ac:spMkLst>
            <pc:docMk/>
            <pc:sldMk cId="503498163" sldId="795"/>
            <ac:spMk id="8" creationId="{8DF4234B-BDCE-5EBF-0103-C2AE963EC084}"/>
          </ac:spMkLst>
        </pc:spChg>
        <pc:spChg chg="add del">
          <ac:chgData name="Jenifer Prince Devaraj" userId="c3fb109c-09d1-42a6-93f4-69472d709861" providerId="ADAL" clId="{52F3AA4A-51E2-4DD0-9AC5-E5E29870356B}" dt="2026-02-19T23:08:36.845" v="11" actId="478"/>
          <ac:spMkLst>
            <pc:docMk/>
            <pc:sldMk cId="503498163" sldId="795"/>
            <ac:spMk id="11" creationId="{E2ACE603-A67F-BA29-51D2-C5CEF6C32737}"/>
          </ac:spMkLst>
        </pc:spChg>
        <pc:spChg chg="add mod">
          <ac:chgData name="Jenifer Prince Devaraj" userId="c3fb109c-09d1-42a6-93f4-69472d709861" providerId="ADAL" clId="{52F3AA4A-51E2-4DD0-9AC5-E5E29870356B}" dt="2026-02-19T23:17:00.435" v="74" actId="20577"/>
          <ac:spMkLst>
            <pc:docMk/>
            <pc:sldMk cId="503498163" sldId="795"/>
            <ac:spMk id="25" creationId="{FAF7B613-2A15-6EC2-EB54-232BD9172572}"/>
          </ac:spMkLst>
        </pc:spChg>
        <pc:picChg chg="del">
          <ac:chgData name="Jenifer Prince Devaraj" userId="c3fb109c-09d1-42a6-93f4-69472d709861" providerId="ADAL" clId="{52F3AA4A-51E2-4DD0-9AC5-E5E29870356B}" dt="2026-02-19T23:00:31.939" v="3" actId="478"/>
          <ac:picMkLst>
            <pc:docMk/>
            <pc:sldMk cId="503498163" sldId="795"/>
            <ac:picMk id="13" creationId="{9C07D81C-B39D-4006-81B0-B8126F6CBE27}"/>
          </ac:picMkLst>
        </pc:picChg>
        <pc:picChg chg="del">
          <ac:chgData name="Jenifer Prince Devaraj" userId="c3fb109c-09d1-42a6-93f4-69472d709861" providerId="ADAL" clId="{52F3AA4A-51E2-4DD0-9AC5-E5E29870356B}" dt="2026-02-19T23:00:33.726" v="4" actId="478"/>
          <ac:picMkLst>
            <pc:docMk/>
            <pc:sldMk cId="503498163" sldId="795"/>
            <ac:picMk id="16" creationId="{E628FE8A-5C63-4B88-B311-3CC4DE066EB4}"/>
          </ac:picMkLst>
        </pc:picChg>
        <pc:picChg chg="add del mod">
          <ac:chgData name="Jenifer Prince Devaraj" userId="c3fb109c-09d1-42a6-93f4-69472d709861" providerId="ADAL" clId="{52F3AA4A-51E2-4DD0-9AC5-E5E29870356B}" dt="2026-02-19T23:10:25.464" v="15" actId="478"/>
          <ac:picMkLst>
            <pc:docMk/>
            <pc:sldMk cId="503498163" sldId="795"/>
            <ac:picMk id="17" creationId="{1307767E-5A8F-9004-CDDF-525A0B396CA9}"/>
          </ac:picMkLst>
        </pc:picChg>
        <pc:picChg chg="add mod">
          <ac:chgData name="Jenifer Prince Devaraj" userId="c3fb109c-09d1-42a6-93f4-69472d709861" providerId="ADAL" clId="{52F3AA4A-51E2-4DD0-9AC5-E5E29870356B}" dt="2026-02-19T23:15:51.577" v="44" actId="1076"/>
          <ac:picMkLst>
            <pc:docMk/>
            <pc:sldMk cId="503498163" sldId="795"/>
            <ac:picMk id="20" creationId="{6A338183-F812-8360-6F9F-D915AC2A297A}"/>
          </ac:picMkLst>
        </pc:picChg>
        <pc:picChg chg="add mod">
          <ac:chgData name="Jenifer Prince Devaraj" userId="c3fb109c-09d1-42a6-93f4-69472d709861" providerId="ADAL" clId="{52F3AA4A-51E2-4DD0-9AC5-E5E29870356B}" dt="2026-02-19T23:15:54.135" v="45" actId="1076"/>
          <ac:picMkLst>
            <pc:docMk/>
            <pc:sldMk cId="503498163" sldId="795"/>
            <ac:picMk id="23" creationId="{8D35EAF8-D3C9-AF4F-E285-89AC63E32544}"/>
          </ac:picMkLst>
        </pc:picChg>
        <pc:cxnChg chg="del">
          <ac:chgData name="Jenifer Prince Devaraj" userId="c3fb109c-09d1-42a6-93f4-69472d709861" providerId="ADAL" clId="{52F3AA4A-51E2-4DD0-9AC5-E5E29870356B}" dt="2026-02-19T23:00:35.062" v="5" actId="478"/>
          <ac:cxnSpMkLst>
            <pc:docMk/>
            <pc:sldMk cId="503498163" sldId="795"/>
            <ac:cxnSpMk id="14" creationId="{CABEF497-B3EE-46E9-294A-4D616C7777BA}"/>
          </ac:cxnSpMkLst>
        </pc:cxnChg>
      </pc:sldChg>
      <pc:sldChg chg="del">
        <pc:chgData name="Jenifer Prince Devaraj" userId="c3fb109c-09d1-42a6-93f4-69472d709861" providerId="ADAL" clId="{52F3AA4A-51E2-4DD0-9AC5-E5E29870356B}" dt="2026-02-19T23:14:26.946" v="36" actId="2696"/>
        <pc:sldMkLst>
          <pc:docMk/>
          <pc:sldMk cId="2809029354" sldId="807"/>
        </pc:sldMkLst>
      </pc:sldChg>
      <pc:sldChg chg="del">
        <pc:chgData name="Jenifer Prince Devaraj" userId="c3fb109c-09d1-42a6-93f4-69472d709861" providerId="ADAL" clId="{52F3AA4A-51E2-4DD0-9AC5-E5E29870356B}" dt="2026-02-19T23:14:30.930" v="37" actId="2696"/>
        <pc:sldMkLst>
          <pc:docMk/>
          <pc:sldMk cId="4210659280" sldId="808"/>
        </pc:sldMkLst>
      </pc:sldChg>
      <pc:sldChg chg="del">
        <pc:chgData name="Jenifer Prince Devaraj" userId="c3fb109c-09d1-42a6-93f4-69472d709861" providerId="ADAL" clId="{52F3AA4A-51E2-4DD0-9AC5-E5E29870356B}" dt="2026-02-19T23:14:32.583" v="38" actId="2696"/>
        <pc:sldMkLst>
          <pc:docMk/>
          <pc:sldMk cId="1391651799" sldId="809"/>
        </pc:sldMkLst>
      </pc:sldChg>
      <pc:sldChg chg="addSp delSp modSp new mod">
        <pc:chgData name="Jenifer Prince Devaraj" userId="c3fb109c-09d1-42a6-93f4-69472d709861" providerId="ADAL" clId="{52F3AA4A-51E2-4DD0-9AC5-E5E29870356B}" dt="2026-02-19T23:13:58.241" v="35" actId="1076"/>
        <pc:sldMkLst>
          <pc:docMk/>
          <pc:sldMk cId="2618896262" sldId="816"/>
        </pc:sldMkLst>
        <pc:spChg chg="del">
          <ac:chgData name="Jenifer Prince Devaraj" userId="c3fb109c-09d1-42a6-93f4-69472d709861" providerId="ADAL" clId="{52F3AA4A-51E2-4DD0-9AC5-E5E29870356B}" dt="2026-02-19T23:11:29.775" v="25" actId="478"/>
          <ac:spMkLst>
            <pc:docMk/>
            <pc:sldMk cId="2618896262" sldId="816"/>
            <ac:spMk id="2" creationId="{D50B84D9-EFCF-B433-A2D5-257344A555B8}"/>
          </ac:spMkLst>
        </pc:spChg>
        <pc:spChg chg="del">
          <ac:chgData name="Jenifer Prince Devaraj" userId="c3fb109c-09d1-42a6-93f4-69472d709861" providerId="ADAL" clId="{52F3AA4A-51E2-4DD0-9AC5-E5E29870356B}" dt="2026-02-19T23:11:28.562" v="24" actId="478"/>
          <ac:spMkLst>
            <pc:docMk/>
            <pc:sldMk cId="2618896262" sldId="816"/>
            <ac:spMk id="3" creationId="{803266CA-FBF4-398E-A393-656CCD8BDC36}"/>
          </ac:spMkLst>
        </pc:spChg>
        <pc:spChg chg="add mod">
          <ac:chgData name="Jenifer Prince Devaraj" userId="c3fb109c-09d1-42a6-93f4-69472d709861" providerId="ADAL" clId="{52F3AA4A-51E2-4DD0-9AC5-E5E29870356B}" dt="2026-02-19T23:13:53.069" v="33" actId="1076"/>
          <ac:spMkLst>
            <pc:docMk/>
            <pc:sldMk cId="2618896262" sldId="816"/>
            <ac:spMk id="10" creationId="{64E72A41-9346-D420-71A9-DABA90F0E0B9}"/>
          </ac:spMkLst>
        </pc:spChg>
        <pc:picChg chg="add mod">
          <ac:chgData name="Jenifer Prince Devaraj" userId="c3fb109c-09d1-42a6-93f4-69472d709861" providerId="ADAL" clId="{52F3AA4A-51E2-4DD0-9AC5-E5E29870356B}" dt="2026-02-19T23:13:58.241" v="35" actId="1076"/>
          <ac:picMkLst>
            <pc:docMk/>
            <pc:sldMk cId="2618896262" sldId="816"/>
            <ac:picMk id="7" creationId="{0409BF70-9E9E-84AF-C270-521AF6B8348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/>
              <a:t>ASIC: Application Specific Integrated Circuits </a:t>
            </a:r>
          </a:p>
          <a:p>
            <a:r>
              <a:rPr lang="en-IN"/>
              <a:t>FPGA: Field Programmable Gate Array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5455E-65D0-FAB1-9C3C-134150D5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9DA063-36FC-7025-E2D6-C3B9FBB0B4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48AEC8-9BC5-57B5-379F-386845DA9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9516BCE-E20F-8F48-75FA-08D38382694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68D38-A5FD-700C-B2E7-56B00646B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0130F-FA87-AD4A-B068-E95EED846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55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66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91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126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21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282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965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52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E72F8-FA67-5A63-2D47-9F45C696A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26DC7C-2A38-0243-F72C-0F098BD4F0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4413B4-D337-C863-7C6C-A3FD56CC4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96C6876-95DC-0C1E-9043-BE1E710A932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C07DC-FD3C-2179-9C78-228DC854B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83632-5F71-3EC6-F513-E8A18DA6F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8595C-8684-2804-DBEF-7FC48E5BC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08D29-AF49-A1F1-D03A-B3689769B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ED033E-36BA-BD7D-A068-004A4764B0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33F6CE5-5D72-DB29-4A4B-83FE09F930B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2B10B-097B-2969-2B1E-9A763970F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AAAD0-80EB-B484-9729-F799D606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817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5EF3D-725E-94CF-C2F9-50D16C3B0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E118D8-B28F-88AF-3ADD-60F0FBE857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057FA8-B480-9CB2-77A3-DE431BA265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E314838-0A62-5E8D-41C7-6DDA1661194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3009D-1FDF-DE05-90ED-D4B52A4A7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F6476-AAF2-CE3D-950E-A4832C8B8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4741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41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83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31E2D-B58F-A053-F46F-40836D2F0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096B48-4F0B-764A-741F-CED08050C6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2D2D2C-36FE-0E1C-248D-08C92AAC6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4749C8-67F0-A785-B2F7-781EEEB1197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7B15A-9545-9C67-62A4-B70358DDC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A411B-D8E3-532E-4428-4DB135E07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13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16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56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38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807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368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587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546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232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8153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39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4998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/>
              <a:t>library </a:t>
            </a:r>
            <a:r>
              <a:rPr lang="en-IN" err="1"/>
              <a:t>IEEE;use</a:t>
            </a:r>
            <a:r>
              <a:rPr lang="en-IN"/>
              <a:t> IEEE.STD_LOGIC_1164.ALL;--====================================================-- AND Gate Design--====================================================entity and_gate is    Port (        A : in  STD_LOGIC;        B : in  STD_LOGIC;        Y : out STD_LOGIC    );end </a:t>
            </a:r>
            <a:r>
              <a:rPr lang="en-IN" err="1"/>
              <a:t>and_gate;architecture</a:t>
            </a:r>
            <a:r>
              <a:rPr lang="en-IN"/>
              <a:t> </a:t>
            </a:r>
            <a:r>
              <a:rPr lang="en-IN" err="1"/>
              <a:t>Behavioral</a:t>
            </a:r>
            <a:r>
              <a:rPr lang="en-IN"/>
              <a:t> of and_gate </a:t>
            </a:r>
            <a:r>
              <a:rPr lang="en-IN" err="1"/>
              <a:t>isbegin</a:t>
            </a:r>
            <a:r>
              <a:rPr lang="en-IN"/>
              <a:t>    Y &lt;= A and </a:t>
            </a:r>
            <a:r>
              <a:rPr lang="en-IN" err="1"/>
              <a:t>B;end</a:t>
            </a:r>
            <a:r>
              <a:rPr lang="en-IN"/>
              <a:t> </a:t>
            </a:r>
            <a:r>
              <a:rPr lang="en-IN" err="1"/>
              <a:t>Behavioral</a:t>
            </a:r>
            <a:r>
              <a:rPr lang="en-IN"/>
              <a:t>;--====================================================-- Top-Level Design--====================================================entity top_entity is    Port (        X1 : in  STD_LOGIC;        X2 : in  STD_LOGIC;        Z  : out STD_LOGIC    );end </a:t>
            </a:r>
            <a:r>
              <a:rPr lang="en-IN" err="1"/>
              <a:t>top_entity;architecture</a:t>
            </a:r>
            <a:r>
              <a:rPr lang="en-IN"/>
              <a:t> </a:t>
            </a:r>
            <a:r>
              <a:rPr lang="en-IN" err="1"/>
              <a:t>Behavioral</a:t>
            </a:r>
            <a:r>
              <a:rPr lang="en-IN"/>
              <a:t> of top_entity is    -- Signal Declaration    signal </a:t>
            </a:r>
            <a:r>
              <a:rPr lang="en-IN" err="1"/>
              <a:t>sgl</a:t>
            </a:r>
            <a:r>
              <a:rPr lang="en-IN"/>
              <a:t> : STD_LOGIC;    -- Component Declaration    component and_gate        Port (            A : in  STD_LOGIC;            B : in  STD_LOGIC;            Y : out STD_LOGIC        );    end </a:t>
            </a:r>
            <a:r>
              <a:rPr lang="en-IN" err="1"/>
              <a:t>component;begin</a:t>
            </a:r>
            <a:r>
              <a:rPr lang="en-IN"/>
              <a:t>    -- Port Mapping    U1: and_gate        port map (            A =&gt; X1,            B =&gt; X2,            Y =&gt; </a:t>
            </a:r>
            <a:r>
              <a:rPr lang="en-IN" err="1"/>
              <a:t>sgl</a:t>
            </a:r>
            <a:r>
              <a:rPr lang="en-IN"/>
              <a:t>        );    -- Connecting internal signal to output    Z &lt;= </a:t>
            </a:r>
            <a:r>
              <a:rPr lang="en-IN" err="1"/>
              <a:t>sgl;end</a:t>
            </a:r>
            <a:r>
              <a:rPr lang="en-IN"/>
              <a:t> </a:t>
            </a:r>
            <a:r>
              <a:rPr lang="en-IN" err="1"/>
              <a:t>Behavioral</a:t>
            </a:r>
            <a:r>
              <a:rPr lang="en-IN"/>
              <a:t>;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7403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18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20/02/2026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001" y="4442652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425980" y="160701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to VHDL	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418432" y="159564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82889" y="2422329"/>
            <a:ext cx="10202789" cy="308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VHDL stands for Very High-Speed Integrated Circuit Hardware Description Language.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was initiated by the U.S. Department of Defence in the 1980s.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purpose was to develop advanced military integrated circuits.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is designed to describe, design, and develop complex, high-speed, and reliable circuits.</a:t>
            </a:r>
            <a:endParaRPr lang="en-GB" sz="2200" b="1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935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88558" y="1498321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911613" y="2332219"/>
            <a:ext cx="9245641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VHDL is a language used for designing digital hardware, including FPGAs and ASICs.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is widely used in telecommunications, aerospace, and consumer electronics.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models both behaviour and structure of systems.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enables efficient simulation, verification, and synthesis of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43624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86950" y="1682722"/>
            <a:ext cx="9607795" cy="3684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VHDL uses different levels of abstraction to represent from high-level architecture to low-level gate descriptions.</a:t>
            </a:r>
          </a:p>
          <a:p>
            <a:pPr lvl="1" algn="just">
              <a:lnSpc>
                <a:spcPct val="200000"/>
              </a:lnSpc>
            </a:pP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1. Behavioural Level: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highest level </a:t>
            </a: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of abstraction.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Focuses on the system’s </a:t>
            </a: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functionality and behaviour</a:t>
            </a: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693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D137B-35C6-27E9-4B48-7F475D99EA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89F53F4-A521-5059-C824-1AA370685FFE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F7A18C13-1D20-0BD4-52DC-BD75B5144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1A3E6A-786A-E21F-B05F-3BF4A6407D45}"/>
              </a:ext>
            </a:extLst>
          </p:cNvPr>
          <p:cNvSpPr txBox="1"/>
          <p:nvPr/>
        </p:nvSpPr>
        <p:spPr>
          <a:xfrm>
            <a:off x="120979" y="180249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5F303F-2166-0B43-B9EC-14F593C5740B}"/>
              </a:ext>
            </a:extLst>
          </p:cNvPr>
          <p:cNvSpPr txBox="1"/>
          <p:nvPr/>
        </p:nvSpPr>
        <p:spPr>
          <a:xfrm>
            <a:off x="1157406" y="2846113"/>
            <a:ext cx="9607795" cy="2207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2. RTL (Register-Transfer Level):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Describes the system in </a:t>
            </a: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terms of registers.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Focuses on </a:t>
            </a:r>
            <a:r>
              <a:rPr lang="en-GB" sz="2400" b="1">
                <a:latin typeface="Book Antiqua" panose="02040602050305030304" pitchFamily="18" charset="0"/>
                <a:ea typeface="Cambria" panose="02040503050406030204" pitchFamily="18" charset="0"/>
              </a:rPr>
              <a:t>data transfers between registers</a:t>
            </a: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94AE81C-DB20-48B9-2C20-3DB8265DC5F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4913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51079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16991" y="2367413"/>
            <a:ext cx="10013257" cy="2708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3. Gate level: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Focuses on the </a:t>
            </a:r>
            <a:r>
              <a:rPr lang="en-GB" sz="2200" b="1" i="1">
                <a:latin typeface="Book Antiqua" panose="02040602050305030304" pitchFamily="18" charset="0"/>
                <a:ea typeface="Cambria" panose="02040503050406030204" pitchFamily="18" charset="0"/>
              </a:rPr>
              <a:t>low-level details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of the digital system where the design is specified using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logic gates (AND, OR, XOR, etc.).</a:t>
            </a:r>
          </a:p>
          <a:p>
            <a:pPr lvl="1" algn="just"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4. Dataflow Level: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describes how data flows through the system, specifying the </a:t>
            </a:r>
            <a:r>
              <a:rPr lang="en-GB" sz="2200" b="1" i="1">
                <a:latin typeface="Book Antiqua" panose="02040602050305030304" pitchFamily="18" charset="0"/>
                <a:ea typeface="Cambria" panose="02040503050406030204" pitchFamily="18" charset="0"/>
              </a:rPr>
              <a:t>relationships between input data and output data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899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51791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40560" y="2212953"/>
            <a:ext cx="10340711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5. Structural Level: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defines the </a:t>
            </a:r>
            <a:r>
              <a:rPr lang="en-GB" sz="2200" b="1" i="1">
                <a:latin typeface="Book Antiqua" panose="02040602050305030304" pitchFamily="18" charset="0"/>
                <a:ea typeface="Cambria" panose="02040503050406030204" pitchFamily="18" charset="0"/>
              </a:rPr>
              <a:t>hierarchy and connections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between various components, which can include lower-level modules.</a:t>
            </a:r>
          </a:p>
          <a:p>
            <a:pPr lvl="1" algn="just"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6. Layout-Level (Physical Level):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specifies the physical layout of the design, including </a:t>
            </a:r>
            <a:r>
              <a:rPr lang="en-GB" sz="2200" b="1" i="1">
                <a:latin typeface="Book Antiqua" panose="02040602050305030304" pitchFamily="18" charset="0"/>
                <a:ea typeface="Cambria" panose="02040503050406030204" pitchFamily="18" charset="0"/>
              </a:rPr>
              <a:t>placement and routing information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for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8812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VHDL – Library Declaration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Libraries could be declared at the beginning of your VHDL file using the </a:t>
            </a:r>
            <a:r>
              <a:rPr lang="en-GB" sz="240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 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keyword followed by the </a:t>
            </a: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library name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lvl="1" algn="just">
              <a:lnSpc>
                <a:spcPct val="150000"/>
              </a:lnSpc>
            </a:pPr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For example: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 IEEE;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IEEE.std_logic_1164</a:t>
            </a:r>
            <a:r>
              <a:rPr lang="en-GB" sz="240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.all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CDB558-796C-4C14-8125-8D4DB56040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628" y="3751397"/>
            <a:ext cx="3600953" cy="95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20396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– Entity &amp; Architecture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97628" y="1727185"/>
            <a:ext cx="6403622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"entity"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: interface for a digital component,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defining its input and output ports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"architecture" 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describes component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functionality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specifying its behaviour and structure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entity declaration and architecture enable a clear separation of a component's interface from its internal workings.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DB07FF-94BD-4629-A3BC-7AAC3B5E6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3499" y="1369470"/>
            <a:ext cx="3667637" cy="422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22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23652" y="140714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2325053"/>
            <a:ext cx="9644929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Entity Name: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 entity begins with its user defined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name.</a:t>
            </a: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Entity Name:  serves as the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identifier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for the component, allowing it to be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referenced elsewhere in the code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0452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85615" y="1081321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0" y="2758793"/>
            <a:ext cx="5344297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The syntax for port declarations is as follows: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2BBBCB-C953-DCE1-1F9B-4DB75A6E070F}"/>
              </a:ext>
            </a:extLst>
          </p:cNvPr>
          <p:cNvSpPr txBox="1"/>
          <p:nvPr/>
        </p:nvSpPr>
        <p:spPr>
          <a:xfrm>
            <a:off x="45866" y="1488182"/>
            <a:ext cx="10673080" cy="119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b="1">
                <a:latin typeface="Book Antiqua" panose="02040602050305030304" pitchFamily="18" charset="0"/>
                <a:ea typeface="Cambria" panose="02040503050406030204" pitchFamily="18" charset="0"/>
              </a:rPr>
              <a:t>Port List: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port list : specifies the input and output ports.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0E80A-BBBE-0985-FAC6-5D74DB17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903" y="4087633"/>
            <a:ext cx="4707201" cy="17727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5B29A0-A653-4DC9-8464-94F56AFE2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1348" y="2937602"/>
            <a:ext cx="6291736" cy="155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41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52330" y="1957971"/>
            <a:ext cx="10673080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"Port1"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"Port2"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are port names, which can be user-defined.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"in"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signifies that Port1 is an input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"out"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signifies that Port2 is an output. Different modes like "</a:t>
            </a: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inout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" can also be used.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"Type1"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"Type2"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 the data types of the respective ports (e.g., </a:t>
            </a: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, integer,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1688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99C24-78AF-DB79-3093-774808E97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FFDF7DC-ABB3-FA03-F670-05946D856A53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5D649F1-222A-98EF-2CD3-873D010EE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E1DA61-FF01-CD72-E00A-F22A9FB20B2E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CE497-5379-DD57-07CB-91186FF325D3}"/>
              </a:ext>
            </a:extLst>
          </p:cNvPr>
          <p:cNvSpPr txBox="1"/>
          <p:nvPr/>
        </p:nvSpPr>
        <p:spPr>
          <a:xfrm>
            <a:off x="188086" y="2827472"/>
            <a:ext cx="8779904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Standard Logic (</a:t>
            </a:r>
            <a:r>
              <a:rPr lang="en-GB" sz="2200" b="1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):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Represents single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binary values (0 or 1)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and supports various logic operations.</a:t>
            </a:r>
          </a:p>
          <a:p>
            <a:pPr>
              <a:lnSpc>
                <a:spcPct val="150000"/>
              </a:lnSpc>
            </a:pP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99EFD05F-772E-03C5-E2D9-17A38FC7EB4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5AC2D8-DEE2-5359-A70D-01674774A0F6}"/>
              </a:ext>
            </a:extLst>
          </p:cNvPr>
          <p:cNvSpPr txBox="1"/>
          <p:nvPr/>
        </p:nvSpPr>
        <p:spPr>
          <a:xfrm>
            <a:off x="393873" y="1406861"/>
            <a:ext cx="10850776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Data types in VHDL are essential for specifying how data is represented and manipulated in a design.</a:t>
            </a:r>
          </a:p>
        </p:txBody>
      </p:sp>
      <p:pic>
        <p:nvPicPr>
          <p:cNvPr id="10" name="Picture 9" descr="A close up of text&#10;&#10;AI-generated content may be incorrect.">
            <a:extLst>
              <a:ext uri="{FF2B5EF4-FFF2-40B4-BE49-F238E27FC236}">
                <a16:creationId xmlns:a16="http://schemas.microsoft.com/office/drawing/2014/main" id="{77B4B81E-3385-B2B2-0E27-F7597DC9E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206" y="4280991"/>
            <a:ext cx="4123569" cy="147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626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A5CB6-F142-0AB8-4BAE-BD2C4579B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2D5CA30-316C-4E8B-026C-F73162F08B48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5BD14501-8E36-E13C-3F84-95764FC99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CC742-0275-8039-CB61-E9B5B549A0D6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2C219-3787-473E-191F-E1403412E2EA}"/>
              </a:ext>
            </a:extLst>
          </p:cNvPr>
          <p:cNvSpPr txBox="1"/>
          <p:nvPr/>
        </p:nvSpPr>
        <p:spPr>
          <a:xfrm>
            <a:off x="-72246" y="2084358"/>
            <a:ext cx="5877059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Standard Logic Vector (</a:t>
            </a:r>
            <a:r>
              <a:rPr lang="en-GB" sz="2200" b="1" err="1">
                <a:latin typeface="Book Antiqua" panose="02040602050305030304" pitchFamily="18" charset="0"/>
                <a:ea typeface="Cambria" panose="02040503050406030204" pitchFamily="18" charset="0"/>
              </a:rPr>
              <a:t>std_logic_vector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):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Represents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arrays or vectors of </a:t>
            </a:r>
            <a:r>
              <a:rPr lang="en-GB" sz="2200" b="1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 elements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, allowing the representation of multi-bit values.</a:t>
            </a:r>
          </a:p>
          <a:p>
            <a:pPr>
              <a:lnSpc>
                <a:spcPct val="150000"/>
              </a:lnSpc>
            </a:pP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96AFB622-BFA9-4A4B-BB2A-4EEBB4E3A03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 descr="A close up of text&#10;&#10;AI-generated content may be incorrect.">
            <a:extLst>
              <a:ext uri="{FF2B5EF4-FFF2-40B4-BE49-F238E27FC236}">
                <a16:creationId xmlns:a16="http://schemas.microsoft.com/office/drawing/2014/main" id="{AC24C0BF-D46C-7A0F-4DA2-33DB28B8BA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4792" y="3082862"/>
            <a:ext cx="5692038" cy="749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505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3B055-0D90-774D-9382-FC6E37DB8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1C350CF-338D-237B-ADE5-8C8E5CEC58EF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228B1A9-E0BE-F613-3681-C0F07468B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6617B2-8E5F-3383-21B0-6F7655C563AD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6A4E4-2C38-B0C4-974A-B79FA25A3FD4}"/>
              </a:ext>
            </a:extLst>
          </p:cNvPr>
          <p:cNvSpPr txBox="1"/>
          <p:nvPr/>
        </p:nvSpPr>
        <p:spPr>
          <a:xfrm>
            <a:off x="778062" y="2376128"/>
            <a:ext cx="4918693" cy="3412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</a:rPr>
              <a:t>Enumeration: 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</a:rPr>
              <a:t>Allows you to define user-defined sets of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</a:rPr>
              <a:t>named values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</a:rPr>
              <a:t>, which can be useful for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</a:rPr>
              <a:t>state machines and control signals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179B253-4B6D-C515-97B7-54CA93A9EA3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 descr="A computer screen shot of text&#10;&#10;AI-generated content may be incorrect.">
            <a:extLst>
              <a:ext uri="{FF2B5EF4-FFF2-40B4-BE49-F238E27FC236}">
                <a16:creationId xmlns:a16="http://schemas.microsoft.com/office/drawing/2014/main" id="{DAD3BD62-5279-A9C9-1A66-A8A7088894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710" y="2519965"/>
            <a:ext cx="6094513" cy="167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629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292" y="117978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Basics – Built in Data Types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5520" y="1703000"/>
            <a:ext cx="6732978" cy="4611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Integer: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Represents integer values, often used for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counting, addressing, and calculations.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Boolean: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Represents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true or false values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, suitable for conditional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Time: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Represents time intervals and is used for specifying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delays and time-related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Physical: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Represents physical quantities and is used in VHDL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for modelling real-world, time-critical events.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8" name="Picture 7" descr="A close-up of a word&#10;&#10;AI-generated content may be incorrect.">
            <a:extLst>
              <a:ext uri="{FF2B5EF4-FFF2-40B4-BE49-F238E27FC236}">
                <a16:creationId xmlns:a16="http://schemas.microsoft.com/office/drawing/2014/main" id="{F42ABFC3-9DA5-5E9B-6425-700B782676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772" y="1956064"/>
            <a:ext cx="3401426" cy="507471"/>
          </a:xfrm>
          <a:prstGeom prst="rect">
            <a:avLst/>
          </a:prstGeom>
        </p:spPr>
      </p:pic>
      <p:pic>
        <p:nvPicPr>
          <p:cNvPr id="11" name="Picture 10" descr="A close up of a number&#10;&#10;AI-generated content may be incorrect.">
            <a:extLst>
              <a:ext uri="{FF2B5EF4-FFF2-40B4-BE49-F238E27FC236}">
                <a16:creationId xmlns:a16="http://schemas.microsoft.com/office/drawing/2014/main" id="{28CFB4DA-79A7-6506-5F7F-F6289F5DAB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0772" y="3005971"/>
            <a:ext cx="3209305" cy="4011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5A06EF6-3C05-DCE9-BE6D-02E83778BF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4354" y="4074383"/>
            <a:ext cx="3913480" cy="480702"/>
          </a:xfrm>
          <a:prstGeom prst="rect">
            <a:avLst/>
          </a:prstGeom>
        </p:spPr>
      </p:pic>
      <p:pic>
        <p:nvPicPr>
          <p:cNvPr id="15" name="Picture 14" descr="A white background with blue and orange text&#10;&#10;AI-generated content may be incorrect.">
            <a:extLst>
              <a:ext uri="{FF2B5EF4-FFF2-40B4-BE49-F238E27FC236}">
                <a16:creationId xmlns:a16="http://schemas.microsoft.com/office/drawing/2014/main" id="{5E50591B-6B33-918E-5B7E-4493CCFB89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0772" y="5017982"/>
            <a:ext cx="3647704" cy="75369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A5F338-8392-5DCC-174D-5316B30DC35E}"/>
              </a:ext>
            </a:extLst>
          </p:cNvPr>
          <p:cNvCxnSpPr/>
          <p:nvPr/>
        </p:nvCxnSpPr>
        <p:spPr>
          <a:xfrm>
            <a:off x="712631" y="2773251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8373D3-EB6B-DF32-7A78-FA26EB7F16F6}"/>
              </a:ext>
            </a:extLst>
          </p:cNvPr>
          <p:cNvCxnSpPr/>
          <p:nvPr/>
        </p:nvCxnSpPr>
        <p:spPr>
          <a:xfrm>
            <a:off x="676140" y="3818586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1F5E358-1D9D-E261-8B14-2E074D33ED67}"/>
              </a:ext>
            </a:extLst>
          </p:cNvPr>
          <p:cNvCxnSpPr/>
          <p:nvPr/>
        </p:nvCxnSpPr>
        <p:spPr>
          <a:xfrm>
            <a:off x="676140" y="4848896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19FC763-5E06-C447-515D-8CD27EDA71BA}"/>
              </a:ext>
            </a:extLst>
          </p:cNvPr>
          <p:cNvCxnSpPr/>
          <p:nvPr/>
        </p:nvCxnSpPr>
        <p:spPr>
          <a:xfrm>
            <a:off x="916546" y="6179713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9193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1877773"/>
            <a:ext cx="9681999" cy="4103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architecture defines the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internal implementation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and the actual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behaviour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of an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Each entity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can have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one or more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associated architectures, depending on how it's implemented for different purposes.</a:t>
            </a:r>
          </a:p>
          <a:p>
            <a:pPr algn="just">
              <a:lnSpc>
                <a:spcPct val="150000"/>
              </a:lnSpc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architecture 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details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how data is processed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what computations are performed, and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how the entity responds to various input scenario.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66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F2E1F-2C0B-D683-008B-19DE48B43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AA22357-F367-3621-4D15-C28A4DEA4691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C43DFA2-74D6-2AF3-3440-244DE17ED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26B92F-2028-EC89-D103-ADA83D721D68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1A9ADC7-D0ED-1ED1-EAFC-625F96E6116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CCD2A4-61ED-DED3-C92E-55F6BA8F5D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81" y="2542233"/>
            <a:ext cx="9982306" cy="1378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CA7DB-933F-2D1B-8539-A8F1672BE6C5}"/>
              </a:ext>
            </a:extLst>
          </p:cNvPr>
          <p:cNvSpPr txBox="1"/>
          <p:nvPr/>
        </p:nvSpPr>
        <p:spPr>
          <a:xfrm>
            <a:off x="1356575" y="4288665"/>
            <a:ext cx="749121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>
                <a:solidFill>
                  <a:srgbClr val="00B0F0"/>
                </a:solidFill>
                <a:latin typeface="Book Antiqua" panose="02040602050305030304" pitchFamily="18" charset="0"/>
              </a:rPr>
              <a:t>architecture </a:t>
            </a:r>
            <a:r>
              <a:rPr lang="en-GB" sz="2200">
                <a:latin typeface="Book Antiqua" panose="02040602050305030304" pitchFamily="18" charset="0"/>
              </a:rPr>
              <a:t>→ Defines how the entity works.</a:t>
            </a:r>
          </a:p>
          <a:p>
            <a:pPr>
              <a:lnSpc>
                <a:spcPct val="150000"/>
              </a:lnSpc>
            </a:pPr>
            <a:r>
              <a:rPr lang="en-GB" sz="2200" b="1" err="1">
                <a:latin typeface="Book Antiqua" panose="02040602050305030304" pitchFamily="18" charset="0"/>
              </a:rPr>
              <a:t>Example_Architecture</a:t>
            </a:r>
            <a:r>
              <a:rPr lang="en-GB" sz="2200" b="1">
                <a:latin typeface="Book Antiqua" panose="02040602050305030304" pitchFamily="18" charset="0"/>
              </a:rPr>
              <a:t> </a:t>
            </a:r>
            <a:r>
              <a:rPr lang="en-GB" sz="2200">
                <a:latin typeface="Book Antiqua" panose="02040602050305030304" pitchFamily="18" charset="0"/>
              </a:rPr>
              <a:t>→ Name of this implementation.</a:t>
            </a:r>
          </a:p>
          <a:p>
            <a:pPr>
              <a:lnSpc>
                <a:spcPct val="150000"/>
              </a:lnSpc>
            </a:pPr>
            <a:r>
              <a:rPr lang="en-GB" sz="2200" err="1">
                <a:latin typeface="Book Antiqua" panose="02040602050305030304" pitchFamily="18" charset="0"/>
              </a:rPr>
              <a:t>Entity_name</a:t>
            </a:r>
            <a:r>
              <a:rPr lang="en-GB" sz="2200">
                <a:latin typeface="Book Antiqua" panose="02040602050305030304" pitchFamily="18" charset="0"/>
              </a:rPr>
              <a:t> → This architecture belongs to that entity.</a:t>
            </a:r>
          </a:p>
        </p:txBody>
      </p:sp>
    </p:spTree>
    <p:extLst>
      <p:ext uri="{BB962C8B-B14F-4D97-AF65-F5344CB8AC3E}">
        <p14:creationId xmlns:p14="http://schemas.microsoft.com/office/powerpoint/2010/main" val="1760846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794FB1-8B18-5CC6-4D56-0DD69B54E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772" y="2196464"/>
            <a:ext cx="9982306" cy="13787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935307" y="3860180"/>
            <a:ext cx="9188010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behaviour implemented in the process is simple: it inverts the input signal "Port1" using the "not" operator and assigns the result to the output port "Port2."</a:t>
            </a:r>
          </a:p>
        </p:txBody>
      </p:sp>
    </p:spTree>
    <p:extLst>
      <p:ext uri="{BB962C8B-B14F-4D97-AF65-F5344CB8AC3E}">
        <p14:creationId xmlns:p14="http://schemas.microsoft.com/office/powerpoint/2010/main" val="2228201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1500442" y="2056446"/>
            <a:ext cx="104338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Write a VHDL Program to implement an AND Gate. </a:t>
            </a:r>
          </a:p>
        </p:txBody>
      </p:sp>
      <p:pic>
        <p:nvPicPr>
          <p:cNvPr id="4" name="Picture 3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F17D2CC3-0345-9594-87A0-F3EAF4F71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2742683"/>
            <a:ext cx="4605464" cy="1521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35167B-337E-8F8E-FF94-39BC43CF5D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200" y="4448134"/>
            <a:ext cx="5587961" cy="127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1627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64039" y="1761488"/>
            <a:ext cx="6391742" cy="461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Consider a basic digital component: 2-input AND gate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Entity defines the interface (inputs and outputs)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Entity name: AND2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Ports defined in the entity: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input_a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→ Input signal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input_b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→ Input signal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output_c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→ Output signal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E358EE-46AD-5F70-71D2-7E673C36F67C}"/>
              </a:ext>
            </a:extLst>
          </p:cNvPr>
          <p:cNvSpPr txBox="1"/>
          <p:nvPr/>
        </p:nvSpPr>
        <p:spPr>
          <a:xfrm>
            <a:off x="7480217" y="3859390"/>
            <a:ext cx="6391742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entity specifies: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Signal names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Direction (in / out)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Data types</a:t>
            </a:r>
          </a:p>
        </p:txBody>
      </p:sp>
      <p:pic>
        <p:nvPicPr>
          <p:cNvPr id="7" name="Picture 6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2537F6F7-0808-49A2-BA7E-D0033DB9A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5225" y="1954013"/>
            <a:ext cx="4605464" cy="1521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43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12662E-603B-51CD-BD64-9E9DC094D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8513" y="3181707"/>
            <a:ext cx="4619625" cy="105427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E31D3B-EDDA-5103-54EE-513A4403AC9D}"/>
              </a:ext>
            </a:extLst>
          </p:cNvPr>
          <p:cNvSpPr txBox="1"/>
          <p:nvPr/>
        </p:nvSpPr>
        <p:spPr>
          <a:xfrm>
            <a:off x="264039" y="2249544"/>
            <a:ext cx="6144451" cy="3643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Architecture defines the internal </a:t>
            </a: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behavior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of the component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describes how the output is generated from the </a:t>
            </a:r>
            <a:r>
              <a:rPr lang="en-GB" sz="2200" err="1">
                <a:latin typeface="Book Antiqua" panose="02040602050305030304" pitchFamily="18" charset="0"/>
                <a:ea typeface="Cambria" panose="02040503050406030204" pitchFamily="18" charset="0"/>
              </a:rPr>
              <a:t>inputsIn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 this example: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err="1"/>
              <a:t>output_c</a:t>
            </a:r>
            <a:r>
              <a:rPr lang="en-GB" sz="2400"/>
              <a:t> = </a:t>
            </a:r>
            <a:r>
              <a:rPr lang="en-GB" err="1"/>
              <a:t>input_a</a:t>
            </a:r>
            <a:r>
              <a:rPr lang="en-GB"/>
              <a:t> AND </a:t>
            </a:r>
            <a:r>
              <a:rPr lang="en-GB" err="1"/>
              <a:t>input_b</a:t>
            </a:r>
            <a:endParaRPr lang="en-GB"/>
          </a:p>
          <a:p>
            <a:pPr marL="0" lvl="2" indent="3571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architecture implements the actual logic of the AND gate</a:t>
            </a:r>
          </a:p>
        </p:txBody>
      </p:sp>
    </p:spTree>
    <p:extLst>
      <p:ext uri="{BB962C8B-B14F-4D97-AF65-F5344CB8AC3E}">
        <p14:creationId xmlns:p14="http://schemas.microsoft.com/office/powerpoint/2010/main" val="15664484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2. Write a VHDL Program to implement a three input XOR Gate.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335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60886" y="130797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351230" y="2067472"/>
            <a:ext cx="9248271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Signals define interconnections and data flow within an entity’s internal behaviour.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contribute to the overall functionality of the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act as internal communication pathways between different parts of the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allow data exchange without exposing internal interactions to the outside world.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are declared between the architecture and begin keywords.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5949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109187"/>
            <a:ext cx="8400027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b="1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5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CB14E-E56F-CB33-2AED-F62C77DCA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12" y="1252879"/>
            <a:ext cx="8400028" cy="552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44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413727" y="2541867"/>
            <a:ext cx="8219670" cy="3089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Signals X and Y act as intermediate variables that store the results of individual logical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improve code readability and modularity.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These signals are continuously updated based on the input values.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They directly influence the final output signal C.</a:t>
            </a:r>
          </a:p>
        </p:txBody>
      </p:sp>
    </p:spTree>
    <p:extLst>
      <p:ext uri="{BB962C8B-B14F-4D97-AF65-F5344CB8AC3E}">
        <p14:creationId xmlns:p14="http://schemas.microsoft.com/office/powerpoint/2010/main" val="2498847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Instantiation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3597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In VHDL, instantiation is the process of creating and using previously defined components (modules) within a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It enables the reuse of existing modules in the design hierarchy.</a:t>
            </a:r>
          </a:p>
          <a:p>
            <a:pPr algn="just">
              <a:lnSpc>
                <a:spcPct val="150000"/>
              </a:lnSpc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	It consists of the following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Component Declaration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Instance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Port Mapping</a:t>
            </a:r>
          </a:p>
        </p:txBody>
      </p:sp>
    </p:spTree>
    <p:extLst>
      <p:ext uri="{BB962C8B-B14F-4D97-AF65-F5344CB8AC3E}">
        <p14:creationId xmlns:p14="http://schemas.microsoft.com/office/powerpoint/2010/main" val="36149339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215091"/>
            <a:ext cx="84000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Instantiation -Component Declaration</a:t>
            </a:r>
          </a:p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599323" y="1815562"/>
            <a:ext cx="9008055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A component declaration describes the interface of the module, specifying its inputs and outputs.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495C4-D1BF-4760-814D-596548276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022" y="3336492"/>
            <a:ext cx="5923000" cy="195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254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279737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Instantiation –Instance and Port Map</a:t>
            </a:r>
          </a:p>
          <a:p>
            <a:endParaRPr lang="en-GB" sz="28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379153" y="2038500"/>
            <a:ext cx="9490127" cy="4104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Instance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After declaring a component, it can be instantiated within the architecture.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An instance of the module is created and connected to signals.</a:t>
            </a:r>
          </a:p>
          <a:p>
            <a:pPr algn="just">
              <a:lnSpc>
                <a:spcPct val="15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Port Mapping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signals in the current architecture must be specified and connected to the module’s inputs and outputs.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This connection process is called port mapping.</a:t>
            </a:r>
          </a:p>
        </p:txBody>
      </p:sp>
      <p:pic>
        <p:nvPicPr>
          <p:cNvPr id="6" name="Picture 5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8ECD834-3931-4218-6E2A-D1EEA6A092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0837" y="1279737"/>
            <a:ext cx="4579988" cy="119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73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A338183-F812-8360-6F9F-D915AC2A2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841" y="2366938"/>
            <a:ext cx="3878014" cy="409714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D35EAF8-D3C9-AF4F-E285-89AC63E325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4670" y="2442489"/>
            <a:ext cx="3878014" cy="385089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AF7B613-2A15-6EC2-EB54-232BD9172572}"/>
              </a:ext>
            </a:extLst>
          </p:cNvPr>
          <p:cNvSpPr txBox="1"/>
          <p:nvPr/>
        </p:nvSpPr>
        <p:spPr>
          <a:xfrm>
            <a:off x="160357" y="1471831"/>
            <a:ext cx="10913482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>
                <a:latin typeface="Cambria" panose="02040503050406030204" pitchFamily="18" charset="0"/>
                <a:ea typeface="Cambria" panose="02040503050406030204" pitchFamily="18" charset="0"/>
              </a:rPr>
              <a:t>Consider a 2-input AND gate module called “’and_gate" with the following VHDL code:</a:t>
            </a:r>
          </a:p>
          <a:p>
            <a:pPr algn="just">
              <a:lnSpc>
                <a:spcPct val="150000"/>
              </a:lnSpc>
            </a:pPr>
            <a:r>
              <a:rPr lang="en-GB" sz="2200">
                <a:latin typeface="Cambria" panose="02040503050406030204" pitchFamily="18" charset="0"/>
                <a:ea typeface="Cambria" panose="02040503050406030204" pitchFamily="18" charset="0"/>
              </a:rPr>
              <a:t>To use AND gate as a component </a:t>
            </a:r>
          </a:p>
        </p:txBody>
      </p:sp>
    </p:spTree>
    <p:extLst>
      <p:ext uri="{BB962C8B-B14F-4D97-AF65-F5344CB8AC3E}">
        <p14:creationId xmlns:p14="http://schemas.microsoft.com/office/powerpoint/2010/main" val="5034981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3BE783-2C4D-A510-5337-6739DDC56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09BF70-9E9E-84AF-C270-521AF6B83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4573" y="2052821"/>
            <a:ext cx="3649518" cy="45884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E72A41-9346-D420-71A9-DABA90F0E0B9}"/>
              </a:ext>
            </a:extLst>
          </p:cNvPr>
          <p:cNvSpPr txBox="1"/>
          <p:nvPr/>
        </p:nvSpPr>
        <p:spPr>
          <a:xfrm>
            <a:off x="0" y="1062534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200">
                <a:latin typeface="Cambria" panose="02040503050406030204" pitchFamily="18" charset="0"/>
                <a:ea typeface="Cambria" panose="02040503050406030204" pitchFamily="18" charset="0"/>
              </a:rPr>
              <a:t>To use this AND gate within a main module.</a:t>
            </a:r>
          </a:p>
        </p:txBody>
      </p:sp>
    </p:spTree>
    <p:extLst>
      <p:ext uri="{BB962C8B-B14F-4D97-AF65-F5344CB8AC3E}">
        <p14:creationId xmlns:p14="http://schemas.microsoft.com/office/powerpoint/2010/main" val="26188962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6492" y="2017873"/>
            <a:ext cx="10130254" cy="1545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  <a:p>
            <a:pPr>
              <a:lnSpc>
                <a:spcPct val="200000"/>
              </a:lnSpc>
            </a:pP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	[1] S. Brown and Z. </a:t>
            </a:r>
            <a:r>
              <a:rPr lang="en-GB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, Fundamentals of Digital Logic with VHDL Design, 3rd ed. New 	York, NY, USA: McGraw-Hill, 2009.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ACDA6001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72776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2060</Words>
  <Application>Microsoft Office PowerPoint</Application>
  <PresentationFormat>Widescreen</PresentationFormat>
  <Paragraphs>353</Paragraphs>
  <Slides>36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2026-02-20T08:58:17Z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