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9" r:id="rId3"/>
    <p:sldId id="282" r:id="rId4"/>
    <p:sldId id="284" r:id="rId5"/>
    <p:sldId id="283" r:id="rId6"/>
    <p:sldId id="270" r:id="rId7"/>
    <p:sldId id="279" r:id="rId8"/>
    <p:sldId id="275" r:id="rId9"/>
    <p:sldId id="276" r:id="rId10"/>
    <p:sldId id="272" r:id="rId11"/>
    <p:sldId id="274" r:id="rId12"/>
    <p:sldId id="278" r:id="rId13"/>
    <p:sldId id="277" r:id="rId14"/>
    <p:sldId id="280" r:id="rId15"/>
    <p:sldId id="286" r:id="rId16"/>
    <p:sldId id="28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783761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95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95249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0960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160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453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2445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527716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576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148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34021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CD30D-2811-4956-BB44-BF66631DC342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0822A14-1409-4DAA-9D23-6EEAD9D450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1722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o6pWIi-Ixo" TargetMode="External"/><Relationship Id="rId2" Type="http://schemas.openxmlformats.org/officeDocument/2006/relationships/hyperlink" Target="https://www.youtube.com/watch?v=NkQ58I53mj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bhyXFn74NUI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floq.com/read/?q=Artificial%20intelligence#utm=internal" TargetMode="External"/><Relationship Id="rId2" Type="http://schemas.openxmlformats.org/officeDocument/2006/relationships/hyperlink" Target="https://datafloq.com/meet/#utm=interna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sXRfZPo3Mw" TargetMode="External"/><Relationship Id="rId2" Type="http://schemas.openxmlformats.org/officeDocument/2006/relationships/hyperlink" Target="https://www.youtube.com/watch?v=xmt6OCBeS9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3UocPyKkmu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mag.org/news/2017/06/when-will-alexa-google-assistant-and-other-chatbots-finally-talk-us-real-people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BNz9gfCSR4" TargetMode="External"/><Relationship Id="rId2" Type="http://schemas.openxmlformats.org/officeDocument/2006/relationships/hyperlink" Target="https://www.youtube.com/watch?v=r211u89eUa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o6pWIi-Ixo" TargetMode="External"/><Relationship Id="rId2" Type="http://schemas.openxmlformats.org/officeDocument/2006/relationships/hyperlink" Target="https://www.youtube.com/watch?v=NkQ58I53mj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bhyXFn74NUI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9909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662217"/>
          </a:xfrm>
        </p:spPr>
        <p:txBody>
          <a:bodyPr/>
          <a:lstStyle/>
          <a:p>
            <a:r>
              <a:rPr lang="en-GB" dirty="0"/>
              <a:t>Artificial intelligence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3" r="29713"/>
          <a:stretch>
            <a:fillRect/>
          </a:stretch>
        </p:blipFill>
        <p:spPr>
          <a:xfrm>
            <a:off x="7821826" y="813623"/>
            <a:ext cx="3435179" cy="4462712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9492" y="2471351"/>
            <a:ext cx="6715241" cy="3657599"/>
          </a:xfrm>
        </p:spPr>
        <p:txBody>
          <a:bodyPr/>
          <a:lstStyle/>
          <a:p>
            <a:r>
              <a:rPr lang="en-GB" sz="2400" dirty="0"/>
              <a:t>What is it</a:t>
            </a:r>
            <a:r>
              <a:rPr lang="en-GB" sz="2400" dirty="0" smtClean="0"/>
              <a:t>?</a:t>
            </a:r>
          </a:p>
          <a:p>
            <a:endParaRPr lang="en-GB" sz="2400" dirty="0" smtClean="0"/>
          </a:p>
          <a:p>
            <a:r>
              <a:rPr lang="en-GB" sz="2400" dirty="0" smtClean="0"/>
              <a:t>AI is the ‘theory </a:t>
            </a:r>
            <a:r>
              <a:rPr lang="en-GB" sz="2400" dirty="0"/>
              <a:t>and development of computer systems able to perform tasks normally requiring human intelligence, such as visual perception, speech recognition, decision-making, and translation between </a:t>
            </a:r>
            <a:r>
              <a:rPr lang="en-GB" sz="2400" dirty="0" smtClean="0"/>
              <a:t>languages’.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4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New world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205" y="1853754"/>
            <a:ext cx="11380573" cy="4250484"/>
          </a:xfrm>
        </p:spPr>
        <p:txBody>
          <a:bodyPr>
            <a:normAutofit/>
          </a:bodyPr>
          <a:lstStyle/>
          <a:p>
            <a:r>
              <a:rPr lang="en-GB" dirty="0"/>
              <a:t>Organisations are changing.  As the Fourth Industrial Revolution unfolds, led by advances in technologies such as artificial intelligence, the labour market is again changing in a fundamental fashion. </a:t>
            </a:r>
            <a:endParaRPr lang="en-GB" dirty="0" smtClean="0"/>
          </a:p>
          <a:p>
            <a:r>
              <a:rPr lang="en-GB" dirty="0" smtClean="0"/>
              <a:t>Jobs that existed in the past, will slowly begin to phase out..  The rise of technology is currently transforming the labour market.</a:t>
            </a:r>
          </a:p>
          <a:p>
            <a:r>
              <a:rPr lang="en-GB" dirty="0" smtClean="0"/>
              <a:t>Future Jobs Survey and Report (2018) stated that human workers and automated processes are set to share the workload.  A range of new roles are expected to emerge simultaneously as digital innovation evolves</a:t>
            </a:r>
          </a:p>
          <a:p>
            <a:r>
              <a:rPr lang="en-GB" dirty="0" smtClean="0"/>
              <a:t>How prepared are current workers for this evolution?</a:t>
            </a:r>
          </a:p>
          <a:p>
            <a:r>
              <a:rPr lang="en-GB" dirty="0" smtClean="0"/>
              <a:t>How prepared are you?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07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697" y="804519"/>
            <a:ext cx="10511157" cy="104923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work has changed - The production line </a:t>
            </a:r>
            <a:r>
              <a:rPr lang="en-GB" dirty="0" smtClean="0">
                <a:hlinkClick r:id="rId2"/>
              </a:rPr>
              <a:t>–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sz="2000" dirty="0" smtClean="0">
                <a:hlinkClick r:id="rId2"/>
              </a:rPr>
              <a:t>https</a:t>
            </a:r>
            <a:r>
              <a:rPr lang="en-GB" sz="2000" dirty="0">
                <a:hlinkClick r:id="rId2"/>
              </a:rPr>
              <a:t>://</a:t>
            </a:r>
            <a:r>
              <a:rPr lang="en-GB" sz="2000" dirty="0" smtClean="0">
                <a:hlinkClick r:id="rId2"/>
              </a:rPr>
              <a:t>www.youtube.com/watch?v=NkQ58I53mjk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production line originated at the Ford Motor Company and resulted in the development of workers and the increase in their skills set.   Since then, the production has evolved </a:t>
            </a:r>
            <a:endParaRPr lang="en-GB" dirty="0" smtClean="0">
              <a:hlinkClick r:id="rId3"/>
            </a:endParaRPr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www.youtube.com/watch?v=bhyXFn74NUI</a:t>
            </a:r>
            <a:endParaRPr lang="en-GB" dirty="0" smtClean="0"/>
          </a:p>
          <a:p>
            <a:r>
              <a:rPr lang="en-GB" dirty="0" smtClean="0"/>
              <a:t>The human – AI collaboration</a:t>
            </a:r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www.youtube.com/watch?v=Fo6pWIi-Ixo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17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you need to be successful in the modern workplace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Last week you were tasked to </a:t>
            </a:r>
            <a:r>
              <a:rPr lang="en-GB" dirty="0"/>
              <a:t>undertake research on the role of Artificial Intelligence upon future employment.  </a:t>
            </a:r>
            <a:endParaRPr lang="en-GB" dirty="0" smtClean="0"/>
          </a:p>
          <a:p>
            <a:r>
              <a:rPr lang="en-GB" dirty="0" smtClean="0"/>
              <a:t>Many of you discussed </a:t>
            </a:r>
            <a:r>
              <a:rPr lang="en-GB" dirty="0"/>
              <a:t>this in </a:t>
            </a:r>
            <a:r>
              <a:rPr lang="en-GB" dirty="0" smtClean="0"/>
              <a:t>your blogs, </a:t>
            </a:r>
            <a:r>
              <a:rPr lang="en-GB" dirty="0"/>
              <a:t> </a:t>
            </a:r>
            <a:r>
              <a:rPr lang="en-GB" dirty="0" smtClean="0"/>
              <a:t>and there were some interesting discussion points.</a:t>
            </a:r>
          </a:p>
          <a:p>
            <a:r>
              <a:rPr lang="en-GB" dirty="0" smtClean="0"/>
              <a:t>But how will you future </a:t>
            </a:r>
            <a:r>
              <a:rPr lang="en-GB" dirty="0"/>
              <a:t>job/career path be affected by artificial intelligence? 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15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</a:t>
            </a:r>
            <a:r>
              <a:rPr lang="en-GB" dirty="0" err="1" smtClean="0"/>
              <a:t>ai</a:t>
            </a:r>
            <a:r>
              <a:rPr lang="en-GB" dirty="0" smtClean="0"/>
              <a:t> for businesses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346" y="2015732"/>
            <a:ext cx="11368215" cy="4842268"/>
          </a:xfrm>
        </p:spPr>
        <p:txBody>
          <a:bodyPr/>
          <a:lstStyle/>
          <a:p>
            <a:r>
              <a:rPr lang="en-GB" dirty="0" smtClean="0"/>
              <a:t>There are a number of benefits for all types of business through the introduction of AI</a:t>
            </a:r>
          </a:p>
          <a:p>
            <a:pPr lvl="1"/>
            <a:r>
              <a:rPr lang="en-GB" dirty="0" smtClean="0"/>
              <a:t>AI </a:t>
            </a:r>
            <a:r>
              <a:rPr lang="en-GB" dirty="0"/>
              <a:t>can be used to control robots in factories or maintain ideal temperatures through intelligent heating. </a:t>
            </a:r>
            <a:endParaRPr lang="en-GB" dirty="0" smtClean="0"/>
          </a:p>
          <a:p>
            <a:pPr lvl="1"/>
            <a:r>
              <a:rPr lang="en-GB" dirty="0"/>
              <a:t>In retail, AI is also being linked with </a:t>
            </a:r>
            <a:r>
              <a:rPr lang="en-GB" dirty="0" smtClean="0"/>
              <a:t>cloud </a:t>
            </a:r>
            <a:r>
              <a:rPr lang="en-GB" dirty="0"/>
              <a:t>technology to track </a:t>
            </a:r>
            <a:r>
              <a:rPr lang="en-GB" dirty="0" smtClean="0"/>
              <a:t>inventory</a:t>
            </a:r>
          </a:p>
          <a:p>
            <a:pPr lvl="1"/>
            <a:r>
              <a:rPr lang="en-GB" dirty="0"/>
              <a:t>AI is also useful for </a:t>
            </a:r>
            <a:r>
              <a:rPr lang="en-GB" dirty="0" smtClean="0"/>
              <a:t>all businesses that </a:t>
            </a:r>
            <a:r>
              <a:rPr lang="en-GB" dirty="0"/>
              <a:t>need to constantly communicate with high volumes of customers throughout each day.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39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 and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Sports </a:t>
            </a:r>
            <a:r>
              <a:rPr lang="en-GB" dirty="0">
                <a:hlinkClick r:id="rId2"/>
              </a:rPr>
              <a:t>events</a:t>
            </a:r>
            <a:r>
              <a:rPr lang="en-GB" dirty="0"/>
              <a:t> fascinate and charm millions of people around the world, whether it is </a:t>
            </a:r>
            <a:r>
              <a:rPr lang="en-GB" dirty="0" smtClean="0"/>
              <a:t>the </a:t>
            </a:r>
            <a:r>
              <a:rPr lang="en-GB" dirty="0"/>
              <a:t>Grand Slams, </a:t>
            </a:r>
            <a:r>
              <a:rPr lang="en-GB" dirty="0" smtClean="0"/>
              <a:t>the World Cup, the </a:t>
            </a:r>
            <a:r>
              <a:rPr lang="en-GB" dirty="0"/>
              <a:t>UEFA Champions League, or the Olympics. But </a:t>
            </a:r>
            <a:r>
              <a:rPr lang="en-GB" dirty="0" smtClean="0"/>
              <a:t>backstage</a:t>
            </a:r>
            <a:r>
              <a:rPr lang="en-GB" dirty="0"/>
              <a:t>, there’s a number of things, with technology at the top, that make those events brighter and smarter.  </a:t>
            </a:r>
          </a:p>
          <a:p>
            <a:r>
              <a:rPr lang="en-GB" dirty="0"/>
              <a:t>Indeed, today’s sports world is becoming tech savvy by bringing together athletes’ natural talent, accurate analytics, and </a:t>
            </a:r>
            <a:r>
              <a:rPr lang="en-GB" dirty="0">
                <a:hlinkClick r:id="rId3"/>
              </a:rPr>
              <a:t>artificial intelligence</a:t>
            </a:r>
            <a:r>
              <a:rPr lang="en-GB" dirty="0"/>
              <a:t> (AI). The latter two are also successfully used to enhance decision-making and gain a competitive advantage over the competitors.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16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transportation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</a:t>
            </a:r>
            <a:r>
              <a:rPr lang="en-GB" dirty="0"/>
              <a:t>transport industry, bus, train and airlines companies, which can have millions of passengers a day, can use AI to interact, in real-time, to send personalised travel information, such as notice of delays. </a:t>
            </a:r>
            <a:endParaRPr lang="en-GB" dirty="0" smtClean="0"/>
          </a:p>
          <a:p>
            <a:r>
              <a:rPr lang="en-GB" dirty="0" smtClean="0"/>
              <a:t>Some </a:t>
            </a:r>
            <a:r>
              <a:rPr lang="en-GB" dirty="0"/>
              <a:t>bus companies, for example, are already tracking the location of their buses and using AI to provide travellers with real-time updates about where the bus is along its route and its estimated time of arrival. </a:t>
            </a:r>
            <a:endParaRPr lang="en-GB" dirty="0" smtClean="0"/>
          </a:p>
          <a:p>
            <a:r>
              <a:rPr lang="en-GB" dirty="0" smtClean="0"/>
              <a:t>Customers </a:t>
            </a:r>
            <a:r>
              <a:rPr lang="en-GB" dirty="0"/>
              <a:t>receive this information on the bus company’s app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approach is also used by food delivery companies.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28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0091" y="494270"/>
            <a:ext cx="9351818" cy="474499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917990" y="5548184"/>
            <a:ext cx="6381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Customers can track their food on the </a:t>
            </a:r>
            <a:r>
              <a:rPr lang="en-GB" dirty="0" err="1"/>
              <a:t>D</a:t>
            </a:r>
            <a:r>
              <a:rPr lang="en-GB" dirty="0" err="1" smtClean="0"/>
              <a:t>eliveroo</a:t>
            </a:r>
            <a:r>
              <a:rPr lang="en-GB" dirty="0" smtClean="0"/>
              <a:t> app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361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Japan, human-looking robots now serve as receptionists in some of the hotels, automating check-ins, booking services and dealing (in four languages) with customer enquiries.</a:t>
            </a:r>
          </a:p>
          <a:p>
            <a:r>
              <a:rPr lang="en-GB" dirty="0" smtClean="0">
                <a:hlinkClick r:id="rId2"/>
              </a:rPr>
              <a:t>https://www.youtube.com/watch?v=xmt6OCBeS94</a:t>
            </a:r>
            <a:endParaRPr lang="en-GB" dirty="0" smtClean="0"/>
          </a:p>
          <a:p>
            <a:r>
              <a:rPr lang="en-GB" dirty="0" smtClean="0"/>
              <a:t>The Sheraton (part of the Marriott Group) has introduced robots!</a:t>
            </a:r>
          </a:p>
          <a:p>
            <a:r>
              <a:rPr lang="en-GB" dirty="0" smtClean="0">
                <a:hlinkClick r:id="rId3"/>
              </a:rPr>
              <a:t>https://www.youtube.com/watch?v=bsXRfZPo3Mw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www.youtube.com/watch?v=3UocPyKkmuM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34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</a:t>
            </a:r>
            <a:r>
              <a:rPr lang="en-GB" dirty="0"/>
              <a:t>China, police forces use AI to catch criminals. The country has a vast CCTV network and AI uses facial recognition to spot and track suspects so that they can be apprehended.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39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995849"/>
          </a:xfrm>
        </p:spPr>
        <p:txBody>
          <a:bodyPr/>
          <a:lstStyle/>
          <a:p>
            <a:r>
              <a:rPr lang="en-GB" dirty="0"/>
              <a:t>Automating customer interactions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17" r="32817"/>
          <a:stretch>
            <a:fillRect/>
          </a:stretch>
        </p:blipFill>
        <p:spPr/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562" y="3145991"/>
            <a:ext cx="6678171" cy="2809965"/>
          </a:xfrm>
        </p:spPr>
        <p:txBody>
          <a:bodyPr>
            <a:normAutofit/>
          </a:bodyPr>
          <a:lstStyle/>
          <a:p>
            <a:r>
              <a:rPr lang="en-GB" dirty="0"/>
              <a:t>One example of this is AI </a:t>
            </a:r>
            <a:r>
              <a:rPr lang="en-GB" dirty="0" err="1"/>
              <a:t>Chatbots</a:t>
            </a:r>
            <a:r>
              <a:rPr lang="en-GB" dirty="0"/>
              <a:t> (also known as conversational agents) which, unlike humans, can interact with unlimited customers at the same time and can both respond and initiate communication – whether on a website or an app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Anyone who’s had a frustrating interaction with Siri or Alexa knows that </a:t>
            </a:r>
            <a:r>
              <a:rPr lang="en-GB" b="1" dirty="0">
                <a:hlinkClick r:id="rId3"/>
              </a:rPr>
              <a:t>digital assistants just don’t get humans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71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resources - </a:t>
            </a:r>
            <a:r>
              <a:rPr lang="en-GB" dirty="0" err="1" smtClean="0"/>
              <a:t>ai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may be bad news for recruitment companies, but AI is now helping businesses automate the recruitment of new employees.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able to quickly sift through applications, automatically rejecting those which do not meet the company’s personal specification.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not only saves time (or money spent on a recruitment agency), but it also ensures that there is no discrimination or bias in the shortlisting process.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AI programs available can even take care of the many administrative tasks of recruitment.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38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WHAT DO THESE APPLICATIONS MEAN FOR HUMAN WORKERS?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Does the introduction of AI benefit the employee?</a:t>
            </a:r>
          </a:p>
          <a:p>
            <a:r>
              <a:rPr lang="en-GB" dirty="0" smtClean="0"/>
              <a:t>Fifteeen Jobs that will disappear in the next 20 years due to AI  </a:t>
            </a: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www.youtube.com/watch?v=r211u89eUaY</a:t>
            </a:r>
            <a:endParaRPr lang="en-GB" dirty="0" smtClean="0"/>
          </a:p>
          <a:p>
            <a:r>
              <a:rPr lang="en-GB" dirty="0" smtClean="0"/>
              <a:t>What will sport look like with AI referees?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https://www.youtube.com/watch?v=cBNz9gfCSR4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91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production line </a:t>
            </a:r>
            <a:r>
              <a:rPr lang="en-GB" dirty="0" smtClean="0">
                <a:hlinkClick r:id="rId2"/>
              </a:rPr>
              <a:t>–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www.youtube.com/watch?v=NkQ58I53mjk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production line originated at the Ford Motor Company and resulted in the development of workers and the increase in their skills set.   Since then, the production has evolved </a:t>
            </a:r>
            <a:endParaRPr lang="en-GB" dirty="0" smtClean="0">
              <a:hlinkClick r:id="rId3"/>
            </a:endParaRPr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www.youtube.com/watch?v=bhyXFn74NUI</a:t>
            </a:r>
            <a:endParaRPr lang="en-GB" dirty="0" smtClean="0"/>
          </a:p>
          <a:p>
            <a:r>
              <a:rPr lang="en-GB" dirty="0" smtClean="0"/>
              <a:t>The human – AI collaboration</a:t>
            </a:r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www.youtube.com/watch?v=Fo6pWIi-Ixo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47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10256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International Business Communications (Week 1) (1)</Template>
  <TotalTime>228</TotalTime>
  <Words>643</Words>
  <Application>Microsoft Office PowerPoint</Application>
  <PresentationFormat>Widescreen</PresentationFormat>
  <Paragraphs>61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Gill Sans MT</vt:lpstr>
      <vt:lpstr>Gallery</vt:lpstr>
      <vt:lpstr>AI</vt:lpstr>
      <vt:lpstr>Artificial intelligence</vt:lpstr>
      <vt:lpstr>A New world market</vt:lpstr>
      <vt:lpstr>How work has changed - The production line –  https://www.youtube.com/watch?v=NkQ58I53mjk </vt:lpstr>
      <vt:lpstr>Skills you need to be successful in the modern workplace</vt:lpstr>
      <vt:lpstr>Benefits of ai for businesses</vt:lpstr>
      <vt:lpstr>Sport and events</vt:lpstr>
      <vt:lpstr>transportation</vt:lpstr>
      <vt:lpstr>PowerPoint Presentation</vt:lpstr>
      <vt:lpstr>PowerPoint Presentation</vt:lpstr>
      <vt:lpstr>PowerPoint Presentation</vt:lpstr>
      <vt:lpstr>Automating customer interactions</vt:lpstr>
      <vt:lpstr>Human resources - ai</vt:lpstr>
      <vt:lpstr>BUT WHAT DO THESE APPLICATIONS MEAN FOR HUMAN WORKERS?</vt:lpstr>
      <vt:lpstr>The production line –  https://www.youtube.com/watch?v=NkQ58I53mjk </vt:lpstr>
      <vt:lpstr>Blogs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</dc:title>
  <dc:creator>Marie Pitson</dc:creator>
  <cp:lastModifiedBy>Marie Pitson</cp:lastModifiedBy>
  <cp:revision>5</cp:revision>
  <dcterms:created xsi:type="dcterms:W3CDTF">2018-10-08T07:31:03Z</dcterms:created>
  <dcterms:modified xsi:type="dcterms:W3CDTF">2019-10-15T10:48:41Z</dcterms:modified>
</cp:coreProperties>
</file>