
<file path=[Content_Types].xml><?xml version="1.0" encoding="utf-8"?>
<Types xmlns="http://schemas.openxmlformats.org/package/2006/content-types">
  <Default Extension="jfif" ContentType="image/jpe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2"/>
  </p:notesMasterIdLst>
  <p:sldIdLst>
    <p:sldId id="263" r:id="rId2"/>
    <p:sldId id="262" r:id="rId3"/>
    <p:sldId id="264" r:id="rId4"/>
    <p:sldId id="257" r:id="rId5"/>
    <p:sldId id="258" r:id="rId6"/>
    <p:sldId id="256" r:id="rId7"/>
    <p:sldId id="260" r:id="rId8"/>
    <p:sldId id="272" r:id="rId9"/>
    <p:sldId id="273" r:id="rId10"/>
    <p:sldId id="27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gela Hill" initials="AH" lastIdx="2" clrIdx="0">
    <p:extLst>
      <p:ext uri="{19B8F6BF-5375-455C-9EA6-DF929625EA0E}">
        <p15:presenceInfo xmlns:p15="http://schemas.microsoft.com/office/powerpoint/2012/main" userId="S::angela@retoday.org.uk::4ed8ddd7-0838-4bc2-adab-536a3242b2d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A4610C-82EF-45C5-8D60-ACFF0809E786}" v="24" dt="2022-11-30T17:32:07.6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8" autoAdjust="0"/>
    <p:restoredTop sz="94660"/>
  </p:normalViewPr>
  <p:slideViewPr>
    <p:cSldViewPr snapToGrid="0">
      <p:cViewPr varScale="1">
        <p:scale>
          <a:sx n="70" d="100"/>
          <a:sy n="70" d="100"/>
        </p:scale>
        <p:origin x="43" y="4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gela Hill" userId="4ed8ddd7-0838-4bc2-adab-536a3242b2df" providerId="ADAL" clId="{2F53A076-C0BD-4860-8422-1128558BCB1B}"/>
    <pc:docChg chg="undo custSel modSld">
      <pc:chgData name="Angela Hill" userId="4ed8ddd7-0838-4bc2-adab-536a3242b2df" providerId="ADAL" clId="{2F53A076-C0BD-4860-8422-1128558BCB1B}" dt="2022-06-28T10:13:14.967" v="1462" actId="1076"/>
      <pc:docMkLst>
        <pc:docMk/>
      </pc:docMkLst>
      <pc:sldChg chg="addSp modSp mod">
        <pc:chgData name="Angela Hill" userId="4ed8ddd7-0838-4bc2-adab-536a3242b2df" providerId="ADAL" clId="{2F53A076-C0BD-4860-8422-1128558BCB1B}" dt="2022-06-24T14:19:45.719" v="533" actId="20577"/>
        <pc:sldMkLst>
          <pc:docMk/>
          <pc:sldMk cId="3644104576" sldId="256"/>
        </pc:sldMkLst>
        <pc:spChg chg="add mod">
          <ac:chgData name="Angela Hill" userId="4ed8ddd7-0838-4bc2-adab-536a3242b2df" providerId="ADAL" clId="{2F53A076-C0BD-4860-8422-1128558BCB1B}" dt="2022-06-24T13:45:31.848" v="397"/>
          <ac:spMkLst>
            <pc:docMk/>
            <pc:sldMk cId="3644104576" sldId="256"/>
            <ac:spMk id="4" creationId="{394241E3-58AB-948F-359F-E912DEAF2F09}"/>
          </ac:spMkLst>
        </pc:spChg>
        <pc:spChg chg="mod">
          <ac:chgData name="Angela Hill" userId="4ed8ddd7-0838-4bc2-adab-536a3242b2df" providerId="ADAL" clId="{2F53A076-C0BD-4860-8422-1128558BCB1B}" dt="2022-06-24T14:19:45.719" v="533" actId="20577"/>
          <ac:spMkLst>
            <pc:docMk/>
            <pc:sldMk cId="3644104576" sldId="256"/>
            <ac:spMk id="33" creationId="{1850C511-050D-41FB-80F5-5E6DE92931FF}"/>
          </ac:spMkLst>
        </pc:spChg>
      </pc:sldChg>
      <pc:sldChg chg="addSp modSp mod">
        <pc:chgData name="Angela Hill" userId="4ed8ddd7-0838-4bc2-adab-536a3242b2df" providerId="ADAL" clId="{2F53A076-C0BD-4860-8422-1128558BCB1B}" dt="2022-06-24T13:45:17.619" v="395" actId="1076"/>
        <pc:sldMkLst>
          <pc:docMk/>
          <pc:sldMk cId="566560060" sldId="257"/>
        </pc:sldMkLst>
        <pc:spChg chg="add mod">
          <ac:chgData name="Angela Hill" userId="4ed8ddd7-0838-4bc2-adab-536a3242b2df" providerId="ADAL" clId="{2F53A076-C0BD-4860-8422-1128558BCB1B}" dt="2022-06-24T13:45:17.619" v="395" actId="1076"/>
          <ac:spMkLst>
            <pc:docMk/>
            <pc:sldMk cId="566560060" sldId="257"/>
            <ac:spMk id="16" creationId="{103947E7-274E-F60A-A603-6C929B730D66}"/>
          </ac:spMkLst>
        </pc:spChg>
      </pc:sldChg>
      <pc:sldChg chg="addSp modSp">
        <pc:chgData name="Angela Hill" userId="4ed8ddd7-0838-4bc2-adab-536a3242b2df" providerId="ADAL" clId="{2F53A076-C0BD-4860-8422-1128558BCB1B}" dt="2022-06-24T13:45:26.351" v="396"/>
        <pc:sldMkLst>
          <pc:docMk/>
          <pc:sldMk cId="1124665360" sldId="258"/>
        </pc:sldMkLst>
        <pc:spChg chg="add mod">
          <ac:chgData name="Angela Hill" userId="4ed8ddd7-0838-4bc2-adab-536a3242b2df" providerId="ADAL" clId="{2F53A076-C0BD-4860-8422-1128558BCB1B}" dt="2022-06-24T13:45:26.351" v="396"/>
          <ac:spMkLst>
            <pc:docMk/>
            <pc:sldMk cId="1124665360" sldId="258"/>
            <ac:spMk id="4" creationId="{18A1E14D-1711-6104-B333-ED949AA13F6B}"/>
          </ac:spMkLst>
        </pc:spChg>
      </pc:sldChg>
      <pc:sldChg chg="addSp modSp mod modNotesTx">
        <pc:chgData name="Angela Hill" userId="4ed8ddd7-0838-4bc2-adab-536a3242b2df" providerId="ADAL" clId="{2F53A076-C0BD-4860-8422-1128558BCB1B}" dt="2022-06-24T14:32:04.657" v="538"/>
        <pc:sldMkLst>
          <pc:docMk/>
          <pc:sldMk cId="394247930" sldId="260"/>
        </pc:sldMkLst>
        <pc:spChg chg="add mod">
          <ac:chgData name="Angela Hill" userId="4ed8ddd7-0838-4bc2-adab-536a3242b2df" providerId="ADAL" clId="{2F53A076-C0BD-4860-8422-1128558BCB1B}" dt="2022-06-24T13:45:52.306" v="400" actId="1076"/>
          <ac:spMkLst>
            <pc:docMk/>
            <pc:sldMk cId="394247930" sldId="260"/>
            <ac:spMk id="5" creationId="{16666D9E-1C5B-DB86-74F9-49189C246A0F}"/>
          </ac:spMkLst>
        </pc:spChg>
      </pc:sldChg>
      <pc:sldChg chg="addSp delSp modSp mod">
        <pc:chgData name="Angela Hill" userId="4ed8ddd7-0838-4bc2-adab-536a3242b2df" providerId="ADAL" clId="{2F53A076-C0BD-4860-8422-1128558BCB1B}" dt="2022-06-24T13:44:31.997" v="389" actId="1076"/>
        <pc:sldMkLst>
          <pc:docMk/>
          <pc:sldMk cId="3027718184" sldId="262"/>
        </pc:sldMkLst>
        <pc:spChg chg="mod">
          <ac:chgData name="Angela Hill" userId="4ed8ddd7-0838-4bc2-adab-536a3242b2df" providerId="ADAL" clId="{2F53A076-C0BD-4860-8422-1128558BCB1B}" dt="2022-06-24T09:57:27.343" v="0" actId="1076"/>
          <ac:spMkLst>
            <pc:docMk/>
            <pc:sldMk cId="3027718184" sldId="262"/>
            <ac:spMk id="3" creationId="{3F3D7756-6D5C-4D25-BA7F-AECE3B7B7500}"/>
          </ac:spMkLst>
        </pc:spChg>
        <pc:spChg chg="mod ord">
          <ac:chgData name="Angela Hill" userId="4ed8ddd7-0838-4bc2-adab-536a3242b2df" providerId="ADAL" clId="{2F53A076-C0BD-4860-8422-1128558BCB1B}" dt="2022-06-24T10:20:45.143" v="384" actId="1076"/>
          <ac:spMkLst>
            <pc:docMk/>
            <pc:sldMk cId="3027718184" sldId="262"/>
            <ac:spMk id="13" creationId="{BF5ED887-6C6D-43C6-BC0B-3ABA88A44C90}"/>
          </ac:spMkLst>
        </pc:spChg>
        <pc:spChg chg="mod">
          <ac:chgData name="Angela Hill" userId="4ed8ddd7-0838-4bc2-adab-536a3242b2df" providerId="ADAL" clId="{2F53A076-C0BD-4860-8422-1128558BCB1B}" dt="2022-06-24T09:57:37.278" v="2" actId="1076"/>
          <ac:spMkLst>
            <pc:docMk/>
            <pc:sldMk cId="3027718184" sldId="262"/>
            <ac:spMk id="14" creationId="{E501DEBD-E41B-405B-ABC7-37C506D5B444}"/>
          </ac:spMkLst>
        </pc:spChg>
        <pc:spChg chg="mod">
          <ac:chgData name="Angela Hill" userId="4ed8ddd7-0838-4bc2-adab-536a3242b2df" providerId="ADAL" clId="{2F53A076-C0BD-4860-8422-1128558BCB1B}" dt="2022-06-24T09:57:42.696" v="3" actId="1076"/>
          <ac:spMkLst>
            <pc:docMk/>
            <pc:sldMk cId="3027718184" sldId="262"/>
            <ac:spMk id="15" creationId="{CB3B5C46-C777-4F82-9939-E955934A011F}"/>
          </ac:spMkLst>
        </pc:spChg>
        <pc:spChg chg="mod">
          <ac:chgData name="Angela Hill" userId="4ed8ddd7-0838-4bc2-adab-536a3242b2df" providerId="ADAL" clId="{2F53A076-C0BD-4860-8422-1128558BCB1B}" dt="2022-06-24T09:58:01.031" v="7" actId="1076"/>
          <ac:spMkLst>
            <pc:docMk/>
            <pc:sldMk cId="3027718184" sldId="262"/>
            <ac:spMk id="16" creationId="{015A1CE9-8754-4622-A508-9AAF44A627AD}"/>
          </ac:spMkLst>
        </pc:spChg>
        <pc:spChg chg="mod">
          <ac:chgData name="Angela Hill" userId="4ed8ddd7-0838-4bc2-adab-536a3242b2df" providerId="ADAL" clId="{2F53A076-C0BD-4860-8422-1128558BCB1B}" dt="2022-06-24T09:58:09.599" v="8" actId="14100"/>
          <ac:spMkLst>
            <pc:docMk/>
            <pc:sldMk cId="3027718184" sldId="262"/>
            <ac:spMk id="18" creationId="{56A81B52-F8AB-4421-B8E0-5B8C4DC2D70B}"/>
          </ac:spMkLst>
        </pc:spChg>
        <pc:spChg chg="mod">
          <ac:chgData name="Angela Hill" userId="4ed8ddd7-0838-4bc2-adab-536a3242b2df" providerId="ADAL" clId="{2F53A076-C0BD-4860-8422-1128558BCB1B}" dt="2022-06-24T09:58:17.986" v="9" actId="14100"/>
          <ac:spMkLst>
            <pc:docMk/>
            <pc:sldMk cId="3027718184" sldId="262"/>
            <ac:spMk id="19" creationId="{B9A1ACFC-57D4-4C4F-8933-32259117DD93}"/>
          </ac:spMkLst>
        </pc:spChg>
        <pc:spChg chg="mod">
          <ac:chgData name="Angela Hill" userId="4ed8ddd7-0838-4bc2-adab-536a3242b2df" providerId="ADAL" clId="{2F53A076-C0BD-4860-8422-1128558BCB1B}" dt="2022-06-24T09:58:32.879" v="12" actId="1076"/>
          <ac:spMkLst>
            <pc:docMk/>
            <pc:sldMk cId="3027718184" sldId="262"/>
            <ac:spMk id="21" creationId="{E8AB11A3-BDFF-46A3-8F9E-8224C2BB0E16}"/>
          </ac:spMkLst>
        </pc:spChg>
        <pc:spChg chg="mod">
          <ac:chgData name="Angela Hill" userId="4ed8ddd7-0838-4bc2-adab-536a3242b2df" providerId="ADAL" clId="{2F53A076-C0BD-4860-8422-1128558BCB1B}" dt="2022-06-24T09:59:06.659" v="18" actId="1076"/>
          <ac:spMkLst>
            <pc:docMk/>
            <pc:sldMk cId="3027718184" sldId="262"/>
            <ac:spMk id="23" creationId="{E904FC1C-1F5C-4213-8BB4-404DAAC94DD8}"/>
          </ac:spMkLst>
        </pc:spChg>
        <pc:spChg chg="add del">
          <ac:chgData name="Angela Hill" userId="4ed8ddd7-0838-4bc2-adab-536a3242b2df" providerId="ADAL" clId="{2F53A076-C0BD-4860-8422-1128558BCB1B}" dt="2022-06-24T13:43:43.262" v="386" actId="478"/>
          <ac:spMkLst>
            <pc:docMk/>
            <pc:sldMk cId="3027718184" sldId="262"/>
            <ac:spMk id="26" creationId="{CEEA7222-379C-A1A9-BC24-B1E9A0E8431E}"/>
          </ac:spMkLst>
        </pc:spChg>
        <pc:spChg chg="add mod">
          <ac:chgData name="Angela Hill" userId="4ed8ddd7-0838-4bc2-adab-536a3242b2df" providerId="ADAL" clId="{2F53A076-C0BD-4860-8422-1128558BCB1B}" dt="2022-06-24T13:44:31.997" v="389" actId="1076"/>
          <ac:spMkLst>
            <pc:docMk/>
            <pc:sldMk cId="3027718184" sldId="262"/>
            <ac:spMk id="27" creationId="{2648410B-F333-D8DA-357E-A73532E90402}"/>
          </ac:spMkLst>
        </pc:spChg>
        <pc:picChg chg="add del">
          <ac:chgData name="Angela Hill" userId="4ed8ddd7-0838-4bc2-adab-536a3242b2df" providerId="ADAL" clId="{2F53A076-C0BD-4860-8422-1128558BCB1B}" dt="2022-06-24T10:19:48.315" v="374"/>
          <ac:picMkLst>
            <pc:docMk/>
            <pc:sldMk cId="3027718184" sldId="262"/>
            <ac:picMk id="2050" creationId="{A5616E17-83CC-0F6B-1B2C-99D7FD1A17C2}"/>
          </ac:picMkLst>
        </pc:picChg>
        <pc:picChg chg="add mod">
          <ac:chgData name="Angela Hill" userId="4ed8ddd7-0838-4bc2-adab-536a3242b2df" providerId="ADAL" clId="{2F53A076-C0BD-4860-8422-1128558BCB1B}" dt="2022-06-24T10:20:33.667" v="382" actId="14100"/>
          <ac:picMkLst>
            <pc:docMk/>
            <pc:sldMk cId="3027718184" sldId="262"/>
            <ac:picMk id="2052" creationId="{B0A10BE6-CA45-1025-5C28-F0D21A3B0B02}"/>
          </ac:picMkLst>
        </pc:picChg>
        <pc:picChg chg="mod">
          <ac:chgData name="Angela Hill" userId="4ed8ddd7-0838-4bc2-adab-536a3242b2df" providerId="ADAL" clId="{2F53A076-C0BD-4860-8422-1128558BCB1B}" dt="2022-06-24T09:57:47.322" v="4" actId="1076"/>
          <ac:picMkLst>
            <pc:docMk/>
            <pc:sldMk cId="3027718184" sldId="262"/>
            <ac:picMk id="5128" creationId="{914E450A-0774-4C3E-9941-DD6A64967D53}"/>
          </ac:picMkLst>
        </pc:picChg>
        <pc:picChg chg="del">
          <ac:chgData name="Angela Hill" userId="4ed8ddd7-0838-4bc2-adab-536a3242b2df" providerId="ADAL" clId="{2F53A076-C0BD-4860-8422-1128558BCB1B}" dt="2022-06-24T10:19:39.122" v="372" actId="478"/>
          <ac:picMkLst>
            <pc:docMk/>
            <pc:sldMk cId="3027718184" sldId="262"/>
            <ac:picMk id="5130" creationId="{7B05CA4F-612E-4C03-9E07-D31E6E6DD12C}"/>
          </ac:picMkLst>
        </pc:picChg>
        <pc:picChg chg="mod">
          <ac:chgData name="Angela Hill" userId="4ed8ddd7-0838-4bc2-adab-536a3242b2df" providerId="ADAL" clId="{2F53A076-C0BD-4860-8422-1128558BCB1B}" dt="2022-06-24T09:58:59.892" v="17" actId="1076"/>
          <ac:picMkLst>
            <pc:docMk/>
            <pc:sldMk cId="3027718184" sldId="262"/>
            <ac:picMk id="5142" creationId="{4D363845-FC2B-4AD1-9AD8-548B3CC5C245}"/>
          </ac:picMkLst>
        </pc:picChg>
      </pc:sldChg>
      <pc:sldChg chg="modSp mod">
        <pc:chgData name="Angela Hill" userId="4ed8ddd7-0838-4bc2-adab-536a3242b2df" providerId="ADAL" clId="{2F53A076-C0BD-4860-8422-1128558BCB1B}" dt="2022-06-24T16:27:11.344" v="566" actId="1076"/>
        <pc:sldMkLst>
          <pc:docMk/>
          <pc:sldMk cId="485202365" sldId="263"/>
        </pc:sldMkLst>
        <pc:spChg chg="mod">
          <ac:chgData name="Angela Hill" userId="4ed8ddd7-0838-4bc2-adab-536a3242b2df" providerId="ADAL" clId="{2F53A076-C0BD-4860-8422-1128558BCB1B}" dt="2022-06-24T16:27:11.344" v="566" actId="1076"/>
          <ac:spMkLst>
            <pc:docMk/>
            <pc:sldMk cId="485202365" sldId="263"/>
            <ac:spMk id="2" creationId="{C4A90E23-9DF3-644D-E861-423CA5255037}"/>
          </ac:spMkLst>
        </pc:spChg>
        <pc:picChg chg="mod">
          <ac:chgData name="Angela Hill" userId="4ed8ddd7-0838-4bc2-adab-536a3242b2df" providerId="ADAL" clId="{2F53A076-C0BD-4860-8422-1128558BCB1B}" dt="2022-06-24T16:26:40.468" v="539" actId="1076"/>
          <ac:picMkLst>
            <pc:docMk/>
            <pc:sldMk cId="485202365" sldId="263"/>
            <ac:picMk id="3" creationId="{1BF8D0E6-BB79-3605-8D95-26E1B755DAEB}"/>
          </ac:picMkLst>
        </pc:picChg>
      </pc:sldChg>
      <pc:sldChg chg="addSp delSp modSp mod">
        <pc:chgData name="Angela Hill" userId="4ed8ddd7-0838-4bc2-adab-536a3242b2df" providerId="ADAL" clId="{2F53A076-C0BD-4860-8422-1128558BCB1B}" dt="2022-06-24T13:44:52.154" v="391" actId="1076"/>
        <pc:sldMkLst>
          <pc:docMk/>
          <pc:sldMk cId="2752864029" sldId="264"/>
        </pc:sldMkLst>
        <pc:spChg chg="add mod">
          <ac:chgData name="Angela Hill" userId="4ed8ddd7-0838-4bc2-adab-536a3242b2df" providerId="ADAL" clId="{2F53A076-C0BD-4860-8422-1128558BCB1B}" dt="2022-06-24T10:03:16.608" v="80" actId="20577"/>
          <ac:spMkLst>
            <pc:docMk/>
            <pc:sldMk cId="2752864029" sldId="264"/>
            <ac:spMk id="4" creationId="{1FAC366A-368F-1C17-2E69-7A40C6384E57}"/>
          </ac:spMkLst>
        </pc:spChg>
        <pc:spChg chg="mod">
          <ac:chgData name="Angela Hill" userId="4ed8ddd7-0838-4bc2-adab-536a3242b2df" providerId="ADAL" clId="{2F53A076-C0BD-4860-8422-1128558BCB1B}" dt="2022-06-24T10:03:56.821" v="106" actId="1076"/>
          <ac:spMkLst>
            <pc:docMk/>
            <pc:sldMk cId="2752864029" sldId="264"/>
            <ac:spMk id="14" creationId="{E501DEBD-E41B-405B-ABC7-37C506D5B444}"/>
          </ac:spMkLst>
        </pc:spChg>
        <pc:spChg chg="mod">
          <ac:chgData name="Angela Hill" userId="4ed8ddd7-0838-4bc2-adab-536a3242b2df" providerId="ADAL" clId="{2F53A076-C0BD-4860-8422-1128558BCB1B}" dt="2022-06-24T10:05:01.678" v="159" actId="1076"/>
          <ac:spMkLst>
            <pc:docMk/>
            <pc:sldMk cId="2752864029" sldId="264"/>
            <ac:spMk id="16" creationId="{015A1CE9-8754-4622-A508-9AAF44A627AD}"/>
          </ac:spMkLst>
        </pc:spChg>
        <pc:spChg chg="mod">
          <ac:chgData name="Angela Hill" userId="4ed8ddd7-0838-4bc2-adab-536a3242b2df" providerId="ADAL" clId="{2F53A076-C0BD-4860-8422-1128558BCB1B}" dt="2022-06-24T10:05:58.504" v="182" actId="1076"/>
          <ac:spMkLst>
            <pc:docMk/>
            <pc:sldMk cId="2752864029" sldId="264"/>
            <ac:spMk id="18" creationId="{56A81B52-F8AB-4421-B8E0-5B8C4DC2D70B}"/>
          </ac:spMkLst>
        </pc:spChg>
        <pc:spChg chg="mod">
          <ac:chgData name="Angela Hill" userId="4ed8ddd7-0838-4bc2-adab-536a3242b2df" providerId="ADAL" clId="{2F53A076-C0BD-4860-8422-1128558BCB1B}" dt="2022-06-24T10:09:43.142" v="357" actId="1076"/>
          <ac:spMkLst>
            <pc:docMk/>
            <pc:sldMk cId="2752864029" sldId="264"/>
            <ac:spMk id="23" creationId="{E904FC1C-1F5C-4213-8BB4-404DAAC94DD8}"/>
          </ac:spMkLst>
        </pc:spChg>
        <pc:spChg chg="add mod">
          <ac:chgData name="Angela Hill" userId="4ed8ddd7-0838-4bc2-adab-536a3242b2df" providerId="ADAL" clId="{2F53A076-C0BD-4860-8422-1128558BCB1B}" dt="2022-06-24T10:03:27.636" v="90" actId="20577"/>
          <ac:spMkLst>
            <pc:docMk/>
            <pc:sldMk cId="2752864029" sldId="264"/>
            <ac:spMk id="24" creationId="{6772CFFA-EB89-9D6A-C830-FAADE4C6F2CE}"/>
          </ac:spMkLst>
        </pc:spChg>
        <pc:spChg chg="add mod">
          <ac:chgData name="Angela Hill" userId="4ed8ddd7-0838-4bc2-adab-536a3242b2df" providerId="ADAL" clId="{2F53A076-C0BD-4860-8422-1128558BCB1B}" dt="2022-06-24T10:04:10.017" v="130" actId="20577"/>
          <ac:spMkLst>
            <pc:docMk/>
            <pc:sldMk cId="2752864029" sldId="264"/>
            <ac:spMk id="25" creationId="{BAE8661D-3CE2-2072-ED01-19C3B65825B5}"/>
          </ac:spMkLst>
        </pc:spChg>
        <pc:spChg chg="add mod">
          <ac:chgData name="Angela Hill" userId="4ed8ddd7-0838-4bc2-adab-536a3242b2df" providerId="ADAL" clId="{2F53A076-C0BD-4860-8422-1128558BCB1B}" dt="2022-06-24T10:04:43.346" v="156" actId="14100"/>
          <ac:spMkLst>
            <pc:docMk/>
            <pc:sldMk cId="2752864029" sldId="264"/>
            <ac:spMk id="26" creationId="{CE9B2661-C5EB-11CC-0DDF-CC5BAB5AD54D}"/>
          </ac:spMkLst>
        </pc:spChg>
        <pc:spChg chg="add mod">
          <ac:chgData name="Angela Hill" userId="4ed8ddd7-0838-4bc2-adab-536a3242b2df" providerId="ADAL" clId="{2F53A076-C0BD-4860-8422-1128558BCB1B}" dt="2022-06-24T10:05:28.646" v="167" actId="1076"/>
          <ac:spMkLst>
            <pc:docMk/>
            <pc:sldMk cId="2752864029" sldId="264"/>
            <ac:spMk id="27" creationId="{76677EE4-E400-87D6-AE83-DC7778296877}"/>
          </ac:spMkLst>
        </pc:spChg>
        <pc:spChg chg="add mod">
          <ac:chgData name="Angela Hill" userId="4ed8ddd7-0838-4bc2-adab-536a3242b2df" providerId="ADAL" clId="{2F53A076-C0BD-4860-8422-1128558BCB1B}" dt="2022-06-24T10:05:49.550" v="181" actId="20577"/>
          <ac:spMkLst>
            <pc:docMk/>
            <pc:sldMk cId="2752864029" sldId="264"/>
            <ac:spMk id="28" creationId="{50F10D45-643D-4D31-25B1-973C67886984}"/>
          </ac:spMkLst>
        </pc:spChg>
        <pc:spChg chg="add mod">
          <ac:chgData name="Angela Hill" userId="4ed8ddd7-0838-4bc2-adab-536a3242b2df" providerId="ADAL" clId="{2F53A076-C0BD-4860-8422-1128558BCB1B}" dt="2022-06-24T10:06:19.335" v="196" actId="14100"/>
          <ac:spMkLst>
            <pc:docMk/>
            <pc:sldMk cId="2752864029" sldId="264"/>
            <ac:spMk id="29" creationId="{9ACB057E-470A-3F80-0595-7368E0070B10}"/>
          </ac:spMkLst>
        </pc:spChg>
        <pc:spChg chg="add mod">
          <ac:chgData name="Angela Hill" userId="4ed8ddd7-0838-4bc2-adab-536a3242b2df" providerId="ADAL" clId="{2F53A076-C0BD-4860-8422-1128558BCB1B}" dt="2022-06-24T10:07:47.634" v="257" actId="14100"/>
          <ac:spMkLst>
            <pc:docMk/>
            <pc:sldMk cId="2752864029" sldId="264"/>
            <ac:spMk id="30" creationId="{8A691CD1-2322-4D32-18C0-48533E99B05E}"/>
          </ac:spMkLst>
        </pc:spChg>
        <pc:spChg chg="add mod">
          <ac:chgData name="Angela Hill" userId="4ed8ddd7-0838-4bc2-adab-536a3242b2df" providerId="ADAL" clId="{2F53A076-C0BD-4860-8422-1128558BCB1B}" dt="2022-06-24T10:08:27.395" v="284" actId="1076"/>
          <ac:spMkLst>
            <pc:docMk/>
            <pc:sldMk cId="2752864029" sldId="264"/>
            <ac:spMk id="31" creationId="{FF4B4AAD-377F-7146-9C45-213B3570D6DC}"/>
          </ac:spMkLst>
        </pc:spChg>
        <pc:spChg chg="add mod">
          <ac:chgData name="Angela Hill" userId="4ed8ddd7-0838-4bc2-adab-536a3242b2df" providerId="ADAL" clId="{2F53A076-C0BD-4860-8422-1128558BCB1B}" dt="2022-06-24T10:09:48.504" v="358" actId="1076"/>
          <ac:spMkLst>
            <pc:docMk/>
            <pc:sldMk cId="2752864029" sldId="264"/>
            <ac:spMk id="32" creationId="{8AB05B2D-4424-9035-C624-58508305740D}"/>
          </ac:spMkLst>
        </pc:spChg>
        <pc:spChg chg="add mod">
          <ac:chgData name="Angela Hill" userId="4ed8ddd7-0838-4bc2-adab-536a3242b2df" providerId="ADAL" clId="{2F53A076-C0BD-4860-8422-1128558BCB1B}" dt="2022-06-24T13:44:52.154" v="391" actId="1076"/>
          <ac:spMkLst>
            <pc:docMk/>
            <pc:sldMk cId="2752864029" sldId="264"/>
            <ac:spMk id="34" creationId="{F9A07881-B074-423A-2D15-5B6674461E24}"/>
          </ac:spMkLst>
        </pc:spChg>
        <pc:picChg chg="add mod">
          <ac:chgData name="Angela Hill" userId="4ed8ddd7-0838-4bc2-adab-536a3242b2df" providerId="ADAL" clId="{2F53A076-C0BD-4860-8422-1128558BCB1B}" dt="2022-06-24T10:19:23.187" v="371" actId="167"/>
          <ac:picMkLst>
            <pc:docMk/>
            <pc:sldMk cId="2752864029" sldId="264"/>
            <ac:picMk id="1026" creationId="{C6C8ECE3-5ACA-7456-4925-3E3F23D732F8}"/>
          </ac:picMkLst>
        </pc:picChg>
        <pc:picChg chg="mod">
          <ac:chgData name="Angela Hill" userId="4ed8ddd7-0838-4bc2-adab-536a3242b2df" providerId="ADAL" clId="{2F53A076-C0BD-4860-8422-1128558BCB1B}" dt="2022-06-24T10:05:06.841" v="160" actId="1076"/>
          <ac:picMkLst>
            <pc:docMk/>
            <pc:sldMk cId="2752864029" sldId="264"/>
            <ac:picMk id="5128" creationId="{914E450A-0774-4C3E-9941-DD6A64967D53}"/>
          </ac:picMkLst>
        </pc:picChg>
        <pc:picChg chg="del">
          <ac:chgData name="Angela Hill" userId="4ed8ddd7-0838-4bc2-adab-536a3242b2df" providerId="ADAL" clId="{2F53A076-C0BD-4860-8422-1128558BCB1B}" dt="2022-06-24T10:18:14.907" v="359" actId="478"/>
          <ac:picMkLst>
            <pc:docMk/>
            <pc:sldMk cId="2752864029" sldId="264"/>
            <ac:picMk id="5130" creationId="{7B05CA4F-612E-4C03-9E07-D31E6E6DD12C}"/>
          </ac:picMkLst>
        </pc:picChg>
      </pc:sldChg>
      <pc:sldChg chg="addSp modSp mod modNotesTx">
        <pc:chgData name="Angela Hill" userId="4ed8ddd7-0838-4bc2-adab-536a3242b2df" providerId="ADAL" clId="{2F53A076-C0BD-4860-8422-1128558BCB1B}" dt="2022-06-27T14:48:51.264" v="1367" actId="20577"/>
        <pc:sldMkLst>
          <pc:docMk/>
          <pc:sldMk cId="1520007778" sldId="272"/>
        </pc:sldMkLst>
        <pc:spChg chg="add mod">
          <ac:chgData name="Angela Hill" userId="4ed8ddd7-0838-4bc2-adab-536a3242b2df" providerId="ADAL" clId="{2F53A076-C0BD-4860-8422-1128558BCB1B}" dt="2022-06-27T12:32:43.332" v="1293" actId="20577"/>
          <ac:spMkLst>
            <pc:docMk/>
            <pc:sldMk cId="1520007778" sldId="272"/>
            <ac:spMk id="3" creationId="{94EEA4DF-C124-A8AD-290A-8A0A808ACE5E}"/>
          </ac:spMkLst>
        </pc:spChg>
        <pc:spChg chg="add mod">
          <ac:chgData name="Angela Hill" userId="4ed8ddd7-0838-4bc2-adab-536a3242b2df" providerId="ADAL" clId="{2F53A076-C0BD-4860-8422-1128558BCB1B}" dt="2022-06-27T12:35:32.753" v="1307" actId="1076"/>
          <ac:spMkLst>
            <pc:docMk/>
            <pc:sldMk cId="1520007778" sldId="272"/>
            <ac:spMk id="4" creationId="{CB5EDD92-74D0-0FB2-A774-CF018B908523}"/>
          </ac:spMkLst>
        </pc:spChg>
        <pc:spChg chg="add mod">
          <ac:chgData name="Angela Hill" userId="4ed8ddd7-0838-4bc2-adab-536a3242b2df" providerId="ADAL" clId="{2F53A076-C0BD-4860-8422-1128558BCB1B}" dt="2022-06-27T12:30:02.396" v="1166" actId="20577"/>
          <ac:spMkLst>
            <pc:docMk/>
            <pc:sldMk cId="1520007778" sldId="272"/>
            <ac:spMk id="5" creationId="{02BCB2BC-C6B3-60FA-69AB-676EEB452B29}"/>
          </ac:spMkLst>
        </pc:spChg>
        <pc:spChg chg="add mod">
          <ac:chgData name="Angela Hill" userId="4ed8ddd7-0838-4bc2-adab-536a3242b2df" providerId="ADAL" clId="{2F53A076-C0BD-4860-8422-1128558BCB1B}" dt="2022-06-27T12:29:57.942" v="1164" actId="20577"/>
          <ac:spMkLst>
            <pc:docMk/>
            <pc:sldMk cId="1520007778" sldId="272"/>
            <ac:spMk id="6" creationId="{4859D627-5728-D88E-96F2-A80624D35EBA}"/>
          </ac:spMkLst>
        </pc:spChg>
        <pc:spChg chg="add mod">
          <ac:chgData name="Angela Hill" userId="4ed8ddd7-0838-4bc2-adab-536a3242b2df" providerId="ADAL" clId="{2F53A076-C0BD-4860-8422-1128558BCB1B}" dt="2022-06-27T12:34:47.704" v="1303" actId="1076"/>
          <ac:spMkLst>
            <pc:docMk/>
            <pc:sldMk cId="1520007778" sldId="272"/>
            <ac:spMk id="7" creationId="{009DF213-CE61-BBC4-D111-ED5E931F5C46}"/>
          </ac:spMkLst>
        </pc:spChg>
        <pc:spChg chg="add mod">
          <ac:chgData name="Angela Hill" userId="4ed8ddd7-0838-4bc2-adab-536a3242b2df" providerId="ADAL" clId="{2F53A076-C0BD-4860-8422-1128558BCB1B}" dt="2022-06-27T12:30:21.054" v="1176" actId="20577"/>
          <ac:spMkLst>
            <pc:docMk/>
            <pc:sldMk cId="1520007778" sldId="272"/>
            <ac:spMk id="8" creationId="{D81C089F-9094-7FD4-49AA-C8C7E847B620}"/>
          </ac:spMkLst>
        </pc:spChg>
        <pc:spChg chg="add mod">
          <ac:chgData name="Angela Hill" userId="4ed8ddd7-0838-4bc2-adab-536a3242b2df" providerId="ADAL" clId="{2F53A076-C0BD-4860-8422-1128558BCB1B}" dt="2022-06-27T12:35:37.471" v="1308" actId="1076"/>
          <ac:spMkLst>
            <pc:docMk/>
            <pc:sldMk cId="1520007778" sldId="272"/>
            <ac:spMk id="9" creationId="{7A3FC1AA-D230-56CA-211A-E11D2E59DAD8}"/>
          </ac:spMkLst>
        </pc:spChg>
        <pc:spChg chg="add mod">
          <ac:chgData name="Angela Hill" userId="4ed8ddd7-0838-4bc2-adab-536a3242b2df" providerId="ADAL" clId="{2F53A076-C0BD-4860-8422-1128558BCB1B}" dt="2022-06-27T12:30:14.410" v="1172" actId="20577"/>
          <ac:spMkLst>
            <pc:docMk/>
            <pc:sldMk cId="1520007778" sldId="272"/>
            <ac:spMk id="10" creationId="{B39C8866-F015-1718-4AC3-B6D356442643}"/>
          </ac:spMkLst>
        </pc:spChg>
        <pc:spChg chg="add mod">
          <ac:chgData name="Angela Hill" userId="4ed8ddd7-0838-4bc2-adab-536a3242b2df" providerId="ADAL" clId="{2F53A076-C0BD-4860-8422-1128558BCB1B}" dt="2022-06-27T12:30:09.793" v="1170" actId="20577"/>
          <ac:spMkLst>
            <pc:docMk/>
            <pc:sldMk cId="1520007778" sldId="272"/>
            <ac:spMk id="11" creationId="{638BB100-00DB-F701-9F99-37724BF9181A}"/>
          </ac:spMkLst>
        </pc:spChg>
        <pc:spChg chg="add mod">
          <ac:chgData name="Angela Hill" userId="4ed8ddd7-0838-4bc2-adab-536a3242b2df" providerId="ADAL" clId="{2F53A076-C0BD-4860-8422-1128558BCB1B}" dt="2022-06-27T12:30:06.404" v="1168" actId="20577"/>
          <ac:spMkLst>
            <pc:docMk/>
            <pc:sldMk cId="1520007778" sldId="272"/>
            <ac:spMk id="12" creationId="{9226EE8B-A699-C3CE-BA68-887E667E7AF1}"/>
          </ac:spMkLst>
        </pc:spChg>
        <pc:spChg chg="add mod">
          <ac:chgData name="Angela Hill" userId="4ed8ddd7-0838-4bc2-adab-536a3242b2df" providerId="ADAL" clId="{2F53A076-C0BD-4860-8422-1128558BCB1B}" dt="2022-06-27T12:30:32.331" v="1182" actId="20577"/>
          <ac:spMkLst>
            <pc:docMk/>
            <pc:sldMk cId="1520007778" sldId="272"/>
            <ac:spMk id="13" creationId="{D84FF16D-A41F-3E9E-65AF-0060B7EE62DF}"/>
          </ac:spMkLst>
        </pc:spChg>
        <pc:spChg chg="add mod">
          <ac:chgData name="Angela Hill" userId="4ed8ddd7-0838-4bc2-adab-536a3242b2df" providerId="ADAL" clId="{2F53A076-C0BD-4860-8422-1128558BCB1B}" dt="2022-06-27T12:30:28.355" v="1180" actId="20577"/>
          <ac:spMkLst>
            <pc:docMk/>
            <pc:sldMk cId="1520007778" sldId="272"/>
            <ac:spMk id="14" creationId="{6687680A-1918-C0BC-B1F2-B1EEEE2817DD}"/>
          </ac:spMkLst>
        </pc:spChg>
        <pc:spChg chg="add mod">
          <ac:chgData name="Angela Hill" userId="4ed8ddd7-0838-4bc2-adab-536a3242b2df" providerId="ADAL" clId="{2F53A076-C0BD-4860-8422-1128558BCB1B}" dt="2022-06-27T12:30:25.131" v="1178" actId="20577"/>
          <ac:spMkLst>
            <pc:docMk/>
            <pc:sldMk cId="1520007778" sldId="272"/>
            <ac:spMk id="15" creationId="{B12D1AE1-E597-A3C5-3491-2EF9D70FFF3B}"/>
          </ac:spMkLst>
        </pc:spChg>
        <pc:graphicFrameChg chg="mod modGraphic">
          <ac:chgData name="Angela Hill" userId="4ed8ddd7-0838-4bc2-adab-536a3242b2df" providerId="ADAL" clId="{2F53A076-C0BD-4860-8422-1128558BCB1B}" dt="2022-06-27T12:34:35.504" v="1302" actId="404"/>
          <ac:graphicFrameMkLst>
            <pc:docMk/>
            <pc:sldMk cId="1520007778" sldId="272"/>
            <ac:graphicFrameMk id="2" creationId="{CBC5F0FE-F134-40FD-A7EC-D8BC1E5A98FC}"/>
          </ac:graphicFrameMkLst>
        </pc:graphicFrameChg>
      </pc:sldChg>
      <pc:sldChg chg="addSp delSp modSp mod setBg modAnim modNotesTx">
        <pc:chgData name="Angela Hill" userId="4ed8ddd7-0838-4bc2-adab-536a3242b2df" providerId="ADAL" clId="{2F53A076-C0BD-4860-8422-1128558BCB1B}" dt="2022-06-27T11:29:22.585" v="739" actId="313"/>
        <pc:sldMkLst>
          <pc:docMk/>
          <pc:sldMk cId="1436701229" sldId="273"/>
        </pc:sldMkLst>
        <pc:spChg chg="del mod">
          <ac:chgData name="Angela Hill" userId="4ed8ddd7-0838-4bc2-adab-536a3242b2df" providerId="ADAL" clId="{2F53A076-C0BD-4860-8422-1128558BCB1B}" dt="2022-06-27T11:11:11.009" v="591" actId="478"/>
          <ac:spMkLst>
            <pc:docMk/>
            <pc:sldMk cId="1436701229" sldId="273"/>
            <ac:spMk id="2" creationId="{C4A90E23-9DF3-644D-E861-423CA5255037}"/>
          </ac:spMkLst>
        </pc:spChg>
        <pc:spChg chg="mod">
          <ac:chgData name="Angela Hill" userId="4ed8ddd7-0838-4bc2-adab-536a3242b2df" providerId="ADAL" clId="{2F53A076-C0BD-4860-8422-1128558BCB1B}" dt="2022-06-27T11:13:11.275" v="603" actId="1076"/>
          <ac:spMkLst>
            <pc:docMk/>
            <pc:sldMk cId="1436701229" sldId="273"/>
            <ac:spMk id="5" creationId="{B5C3B7A7-3EEB-6E60-1672-382A2941194C}"/>
          </ac:spMkLst>
        </pc:spChg>
        <pc:spChg chg="add mod">
          <ac:chgData name="Angela Hill" userId="4ed8ddd7-0838-4bc2-adab-536a3242b2df" providerId="ADAL" clId="{2F53A076-C0BD-4860-8422-1128558BCB1B}" dt="2022-06-27T11:29:22.585" v="739" actId="313"/>
          <ac:spMkLst>
            <pc:docMk/>
            <pc:sldMk cId="1436701229" sldId="273"/>
            <ac:spMk id="6" creationId="{D82AB399-5227-9093-08B4-3CBE91E4FBF2}"/>
          </ac:spMkLst>
        </pc:spChg>
        <pc:spChg chg="add mod">
          <ac:chgData name="Angela Hill" userId="4ed8ddd7-0838-4bc2-adab-536a3242b2df" providerId="ADAL" clId="{2F53A076-C0BD-4860-8422-1128558BCB1B}" dt="2022-06-27T11:15:46.933" v="633" actId="21"/>
          <ac:spMkLst>
            <pc:docMk/>
            <pc:sldMk cId="1436701229" sldId="273"/>
            <ac:spMk id="8" creationId="{CA5CD4B2-F26D-E435-68E0-61D92CB0C358}"/>
          </ac:spMkLst>
        </pc:spChg>
        <pc:spChg chg="add mod">
          <ac:chgData name="Angela Hill" userId="4ed8ddd7-0838-4bc2-adab-536a3242b2df" providerId="ADAL" clId="{2F53A076-C0BD-4860-8422-1128558BCB1B}" dt="2022-06-27T11:17:07.904" v="729" actId="1076"/>
          <ac:spMkLst>
            <pc:docMk/>
            <pc:sldMk cId="1436701229" sldId="273"/>
            <ac:spMk id="9" creationId="{A3327C35-67E8-B117-B033-3CB1D08C86B8}"/>
          </ac:spMkLst>
        </pc:spChg>
        <pc:picChg chg="mod">
          <ac:chgData name="Angela Hill" userId="4ed8ddd7-0838-4bc2-adab-536a3242b2df" providerId="ADAL" clId="{2F53A076-C0BD-4860-8422-1128558BCB1B}" dt="2022-06-27T11:16:14.143" v="642" actId="1076"/>
          <ac:picMkLst>
            <pc:docMk/>
            <pc:sldMk cId="1436701229" sldId="273"/>
            <ac:picMk id="3" creationId="{1BF8D0E6-BB79-3605-8D95-26E1B755DAEB}"/>
          </ac:picMkLst>
        </pc:picChg>
      </pc:sldChg>
      <pc:sldChg chg="modSp mod">
        <pc:chgData name="Angela Hill" userId="4ed8ddd7-0838-4bc2-adab-536a3242b2df" providerId="ADAL" clId="{2F53A076-C0BD-4860-8422-1128558BCB1B}" dt="2022-06-28T10:13:14.967" v="1462" actId="1076"/>
        <pc:sldMkLst>
          <pc:docMk/>
          <pc:sldMk cId="1413592737" sldId="274"/>
        </pc:sldMkLst>
        <pc:spChg chg="mod">
          <ac:chgData name="Angela Hill" userId="4ed8ddd7-0838-4bc2-adab-536a3242b2df" providerId="ADAL" clId="{2F53A076-C0BD-4860-8422-1128558BCB1B}" dt="2022-06-28T10:13:14.967" v="1462" actId="1076"/>
          <ac:spMkLst>
            <pc:docMk/>
            <pc:sldMk cId="1413592737" sldId="274"/>
            <ac:spMk id="10" creationId="{F34F6734-045E-D00A-A760-B3F503643A8F}"/>
          </ac:spMkLst>
        </pc:spChg>
        <pc:spChg chg="mod">
          <ac:chgData name="Angela Hill" userId="4ed8ddd7-0838-4bc2-adab-536a3242b2df" providerId="ADAL" clId="{2F53A076-C0BD-4860-8422-1128558BCB1B}" dt="2022-06-28T10:12:14.075" v="1368" actId="20577"/>
          <ac:spMkLst>
            <pc:docMk/>
            <pc:sldMk cId="1413592737" sldId="274"/>
            <ac:spMk id="20" creationId="{67F0C7F6-865C-4077-B516-21249E527979}"/>
          </ac:spMkLst>
        </pc:spChg>
      </pc:sldChg>
    </pc:docChg>
  </pc:docChgLst>
  <pc:docChgLst>
    <pc:chgData name="Angela Hill" userId="4ed8ddd7-0838-4bc2-adab-536a3242b2df" providerId="ADAL" clId="{53A4610C-82EF-45C5-8D60-ACFF0809E786}"/>
    <pc:docChg chg="undo custSel addSld delSld modSld addMainMaster delMainMaster modMainMaster">
      <pc:chgData name="Angela Hill" userId="4ed8ddd7-0838-4bc2-adab-536a3242b2df" providerId="ADAL" clId="{53A4610C-82EF-45C5-8D60-ACFF0809E786}" dt="2022-11-30T17:32:15.545" v="147" actId="1076"/>
      <pc:docMkLst>
        <pc:docMk/>
      </pc:docMkLst>
      <pc:sldChg chg="addSp modSp mod">
        <pc:chgData name="Angela Hill" userId="4ed8ddd7-0838-4bc2-adab-536a3242b2df" providerId="ADAL" clId="{53A4610C-82EF-45C5-8D60-ACFF0809E786}" dt="2022-11-30T17:30:26.602" v="132" actId="1076"/>
        <pc:sldMkLst>
          <pc:docMk/>
          <pc:sldMk cId="3644104576" sldId="256"/>
        </pc:sldMkLst>
        <pc:spChg chg="mod">
          <ac:chgData name="Angela Hill" userId="4ed8ddd7-0838-4bc2-adab-536a3242b2df" providerId="ADAL" clId="{53A4610C-82EF-45C5-8D60-ACFF0809E786}" dt="2022-11-29T13:12:51.609" v="29" actId="20577"/>
          <ac:spMkLst>
            <pc:docMk/>
            <pc:sldMk cId="3644104576" sldId="256"/>
            <ac:spMk id="4" creationId="{394241E3-58AB-948F-359F-E912DEAF2F09}"/>
          </ac:spMkLst>
        </pc:spChg>
        <pc:picChg chg="add mod">
          <ac:chgData name="Angela Hill" userId="4ed8ddd7-0838-4bc2-adab-536a3242b2df" providerId="ADAL" clId="{53A4610C-82EF-45C5-8D60-ACFF0809E786}" dt="2022-11-30T17:30:26.602" v="132" actId="1076"/>
          <ac:picMkLst>
            <pc:docMk/>
            <pc:sldMk cId="3644104576" sldId="256"/>
            <ac:picMk id="2" creationId="{386F01AC-63FE-FC21-E747-3D830013475F}"/>
          </ac:picMkLst>
        </pc:picChg>
      </pc:sldChg>
      <pc:sldChg chg="addSp modSp mod">
        <pc:chgData name="Angela Hill" userId="4ed8ddd7-0838-4bc2-adab-536a3242b2df" providerId="ADAL" clId="{53A4610C-82EF-45C5-8D60-ACFF0809E786}" dt="2022-11-30T16:49:23.327" v="76" actId="1076"/>
        <pc:sldMkLst>
          <pc:docMk/>
          <pc:sldMk cId="566560060" sldId="257"/>
        </pc:sldMkLst>
        <pc:spChg chg="mod">
          <ac:chgData name="Angela Hill" userId="4ed8ddd7-0838-4bc2-adab-536a3242b2df" providerId="ADAL" clId="{53A4610C-82EF-45C5-8D60-ACFF0809E786}" dt="2022-11-29T13:12:35.932" v="19" actId="20577"/>
          <ac:spMkLst>
            <pc:docMk/>
            <pc:sldMk cId="566560060" sldId="257"/>
            <ac:spMk id="16" creationId="{103947E7-274E-F60A-A603-6C929B730D66}"/>
          </ac:spMkLst>
        </pc:spChg>
        <pc:picChg chg="add mod">
          <ac:chgData name="Angela Hill" userId="4ed8ddd7-0838-4bc2-adab-536a3242b2df" providerId="ADAL" clId="{53A4610C-82EF-45C5-8D60-ACFF0809E786}" dt="2022-11-30T16:49:23.327" v="76" actId="1076"/>
          <ac:picMkLst>
            <pc:docMk/>
            <pc:sldMk cId="566560060" sldId="257"/>
            <ac:picMk id="4" creationId="{CE5E898F-1CE8-2390-85BC-5856A5D0A5BC}"/>
          </ac:picMkLst>
        </pc:picChg>
      </pc:sldChg>
      <pc:sldChg chg="addSp modSp mod delCm modCm modNotesTx">
        <pc:chgData name="Angela Hill" userId="4ed8ddd7-0838-4bc2-adab-536a3242b2df" providerId="ADAL" clId="{53A4610C-82EF-45C5-8D60-ACFF0809E786}" dt="2022-11-30T16:49:47.387" v="83" actId="1076"/>
        <pc:sldMkLst>
          <pc:docMk/>
          <pc:sldMk cId="1124665360" sldId="258"/>
        </pc:sldMkLst>
        <pc:spChg chg="mod">
          <ac:chgData name="Angela Hill" userId="4ed8ddd7-0838-4bc2-adab-536a3242b2df" providerId="ADAL" clId="{53A4610C-82EF-45C5-8D60-ACFF0809E786}" dt="2022-11-29T13:12:41.728" v="24" actId="20577"/>
          <ac:spMkLst>
            <pc:docMk/>
            <pc:sldMk cId="1124665360" sldId="258"/>
            <ac:spMk id="4" creationId="{18A1E14D-1711-6104-B333-ED949AA13F6B}"/>
          </ac:spMkLst>
        </pc:spChg>
        <pc:picChg chg="add mod">
          <ac:chgData name="Angela Hill" userId="4ed8ddd7-0838-4bc2-adab-536a3242b2df" providerId="ADAL" clId="{53A4610C-82EF-45C5-8D60-ACFF0809E786}" dt="2022-11-30T16:49:47.387" v="83" actId="1076"/>
          <ac:picMkLst>
            <pc:docMk/>
            <pc:sldMk cId="1124665360" sldId="258"/>
            <ac:picMk id="6" creationId="{F93EFCFD-F651-8AA5-C7DD-80568FB50661}"/>
          </ac:picMkLst>
        </pc:picChg>
      </pc:sldChg>
      <pc:sldChg chg="addSp modSp mod">
        <pc:chgData name="Angela Hill" userId="4ed8ddd7-0838-4bc2-adab-536a3242b2df" providerId="ADAL" clId="{53A4610C-82EF-45C5-8D60-ACFF0809E786}" dt="2022-11-30T17:30:31.568" v="133"/>
        <pc:sldMkLst>
          <pc:docMk/>
          <pc:sldMk cId="394247930" sldId="260"/>
        </pc:sldMkLst>
        <pc:spChg chg="mod">
          <ac:chgData name="Angela Hill" userId="4ed8ddd7-0838-4bc2-adab-536a3242b2df" providerId="ADAL" clId="{53A4610C-82EF-45C5-8D60-ACFF0809E786}" dt="2022-11-29T13:12:57.987" v="34" actId="20577"/>
          <ac:spMkLst>
            <pc:docMk/>
            <pc:sldMk cId="394247930" sldId="260"/>
            <ac:spMk id="5" creationId="{16666D9E-1C5B-DB86-74F9-49189C246A0F}"/>
          </ac:spMkLst>
        </pc:spChg>
        <pc:picChg chg="add mod">
          <ac:chgData name="Angela Hill" userId="4ed8ddd7-0838-4bc2-adab-536a3242b2df" providerId="ADAL" clId="{53A4610C-82EF-45C5-8D60-ACFF0809E786}" dt="2022-11-30T17:30:31.568" v="133"/>
          <ac:picMkLst>
            <pc:docMk/>
            <pc:sldMk cId="394247930" sldId="260"/>
            <ac:picMk id="2" creationId="{B80EA9DD-3BF4-E091-C66B-7428AD74F0AC}"/>
          </ac:picMkLst>
        </pc:picChg>
      </pc:sldChg>
      <pc:sldChg chg="addSp modSp mod">
        <pc:chgData name="Angela Hill" userId="4ed8ddd7-0838-4bc2-adab-536a3242b2df" providerId="ADAL" clId="{53A4610C-82EF-45C5-8D60-ACFF0809E786}" dt="2022-11-30T16:50:23.240" v="92" actId="1076"/>
        <pc:sldMkLst>
          <pc:docMk/>
          <pc:sldMk cId="3027718184" sldId="262"/>
        </pc:sldMkLst>
        <pc:spChg chg="mod">
          <ac:chgData name="Angela Hill" userId="4ed8ddd7-0838-4bc2-adab-536a3242b2df" providerId="ADAL" clId="{53A4610C-82EF-45C5-8D60-ACFF0809E786}" dt="2022-11-30T16:50:17.678" v="91" actId="1076"/>
          <ac:spMkLst>
            <pc:docMk/>
            <pc:sldMk cId="3027718184" sldId="262"/>
            <ac:spMk id="2" creationId="{0EDCD9E3-5BCC-4409-AE36-200E3775C33E}"/>
          </ac:spMkLst>
        </pc:spChg>
        <pc:spChg chg="mod">
          <ac:chgData name="Angela Hill" userId="4ed8ddd7-0838-4bc2-adab-536a3242b2df" providerId="ADAL" clId="{53A4610C-82EF-45C5-8D60-ACFF0809E786}" dt="2022-11-29T13:12:15.703" v="9" actId="20577"/>
          <ac:spMkLst>
            <pc:docMk/>
            <pc:sldMk cId="3027718184" sldId="262"/>
            <ac:spMk id="27" creationId="{2648410B-F333-D8DA-357E-A73532E90402}"/>
          </ac:spMkLst>
        </pc:spChg>
        <pc:picChg chg="add mod">
          <ac:chgData name="Angela Hill" userId="4ed8ddd7-0838-4bc2-adab-536a3242b2df" providerId="ADAL" clId="{53A4610C-82EF-45C5-8D60-ACFF0809E786}" dt="2022-11-30T16:50:23.240" v="92" actId="1076"/>
          <ac:picMkLst>
            <pc:docMk/>
            <pc:sldMk cId="3027718184" sldId="262"/>
            <ac:picMk id="5" creationId="{52EF0275-82B5-0811-9F4C-FDEB81DF831B}"/>
          </ac:picMkLst>
        </pc:picChg>
      </pc:sldChg>
      <pc:sldChg chg="addSp delSp modSp mod">
        <pc:chgData name="Angela Hill" userId="4ed8ddd7-0838-4bc2-adab-536a3242b2df" providerId="ADAL" clId="{53A4610C-82EF-45C5-8D60-ACFF0809E786}" dt="2022-11-30T17:29:48.135" v="129" actId="21"/>
        <pc:sldMkLst>
          <pc:docMk/>
          <pc:sldMk cId="485202365" sldId="263"/>
        </pc:sldMkLst>
        <pc:spChg chg="add del mod">
          <ac:chgData name="Angela Hill" userId="4ed8ddd7-0838-4bc2-adab-536a3242b2df" providerId="ADAL" clId="{53A4610C-82EF-45C5-8D60-ACFF0809E786}" dt="2022-11-30T17:29:45.294" v="121" actId="21"/>
          <ac:spMkLst>
            <pc:docMk/>
            <pc:sldMk cId="485202365" sldId="263"/>
            <ac:spMk id="2" creationId="{C4A90E23-9DF3-644D-E861-423CA5255037}"/>
          </ac:spMkLst>
        </pc:spChg>
        <pc:spChg chg="add del">
          <ac:chgData name="Angela Hill" userId="4ed8ddd7-0838-4bc2-adab-536a3242b2df" providerId="ADAL" clId="{53A4610C-82EF-45C5-8D60-ACFF0809E786}" dt="2022-11-30T16:47:57.832" v="59" actId="21"/>
          <ac:spMkLst>
            <pc:docMk/>
            <pc:sldMk cId="485202365" sldId="263"/>
            <ac:spMk id="4" creationId="{0626877C-ABCC-17C8-0E2F-DEE86B133914}"/>
          </ac:spMkLst>
        </pc:spChg>
        <pc:spChg chg="mod">
          <ac:chgData name="Angela Hill" userId="4ed8ddd7-0838-4bc2-adab-536a3242b2df" providerId="ADAL" clId="{53A4610C-82EF-45C5-8D60-ACFF0809E786}" dt="2022-11-29T13:11:53.212" v="4" actId="20577"/>
          <ac:spMkLst>
            <pc:docMk/>
            <pc:sldMk cId="485202365" sldId="263"/>
            <ac:spMk id="5" creationId="{B5C3B7A7-3EEB-6E60-1672-382A2941194C}"/>
          </ac:spMkLst>
        </pc:spChg>
        <pc:spChg chg="add del">
          <ac:chgData name="Angela Hill" userId="4ed8ddd7-0838-4bc2-adab-536a3242b2df" providerId="ADAL" clId="{53A4610C-82EF-45C5-8D60-ACFF0809E786}" dt="2022-11-30T16:47:57.832" v="59" actId="21"/>
          <ac:spMkLst>
            <pc:docMk/>
            <pc:sldMk cId="485202365" sldId="263"/>
            <ac:spMk id="6" creationId="{864CBC9E-3340-E405-F2BC-463627E471E7}"/>
          </ac:spMkLst>
        </pc:spChg>
        <pc:spChg chg="add del mod">
          <ac:chgData name="Angela Hill" userId="4ed8ddd7-0838-4bc2-adab-536a3242b2df" providerId="ADAL" clId="{53A4610C-82EF-45C5-8D60-ACFF0809E786}" dt="2022-11-30T16:48:10.359" v="62" actId="478"/>
          <ac:spMkLst>
            <pc:docMk/>
            <pc:sldMk cId="485202365" sldId="263"/>
            <ac:spMk id="7" creationId="{A2EB8014-DA1E-B2D4-D198-36CEA6A489F6}"/>
          </ac:spMkLst>
        </pc:spChg>
        <pc:spChg chg="add del mod">
          <ac:chgData name="Angela Hill" userId="4ed8ddd7-0838-4bc2-adab-536a3242b2df" providerId="ADAL" clId="{53A4610C-82EF-45C5-8D60-ACFF0809E786}" dt="2022-11-30T16:48:10.359" v="62" actId="478"/>
          <ac:spMkLst>
            <pc:docMk/>
            <pc:sldMk cId="485202365" sldId="263"/>
            <ac:spMk id="9" creationId="{B8D8215D-C120-55A0-EA29-05E809F407E7}"/>
          </ac:spMkLst>
        </pc:spChg>
        <pc:picChg chg="add del">
          <ac:chgData name="Angela Hill" userId="4ed8ddd7-0838-4bc2-adab-536a3242b2df" providerId="ADAL" clId="{53A4610C-82EF-45C5-8D60-ACFF0809E786}" dt="2022-11-30T17:29:48.135" v="129" actId="21"/>
          <ac:picMkLst>
            <pc:docMk/>
            <pc:sldMk cId="485202365" sldId="263"/>
            <ac:picMk id="3" creationId="{1BF8D0E6-BB79-3605-8D95-26E1B755DAEB}"/>
          </ac:picMkLst>
        </pc:picChg>
        <pc:picChg chg="add del mod">
          <ac:chgData name="Angela Hill" userId="4ed8ddd7-0838-4bc2-adab-536a3242b2df" providerId="ADAL" clId="{53A4610C-82EF-45C5-8D60-ACFF0809E786}" dt="2022-11-30T16:48:10.359" v="62" actId="478"/>
          <ac:picMkLst>
            <pc:docMk/>
            <pc:sldMk cId="485202365" sldId="263"/>
            <ac:picMk id="8" creationId="{B8D0284D-D192-F75C-11CE-7FD193DB6E9A}"/>
          </ac:picMkLst>
        </pc:picChg>
        <pc:picChg chg="add mod">
          <ac:chgData name="Angela Hill" userId="4ed8ddd7-0838-4bc2-adab-536a3242b2df" providerId="ADAL" clId="{53A4610C-82EF-45C5-8D60-ACFF0809E786}" dt="2022-11-30T16:49:09.570" v="71" actId="1076"/>
          <ac:picMkLst>
            <pc:docMk/>
            <pc:sldMk cId="485202365" sldId="263"/>
            <ac:picMk id="11" creationId="{9D2A9D44-7912-A359-D2F2-2B0CC4744E7E}"/>
          </ac:picMkLst>
        </pc:picChg>
        <pc:picChg chg="add del">
          <ac:chgData name="Angela Hill" userId="4ed8ddd7-0838-4bc2-adab-536a3242b2df" providerId="ADAL" clId="{53A4610C-82EF-45C5-8D60-ACFF0809E786}" dt="2022-11-30T16:47:57.832" v="59" actId="21"/>
          <ac:picMkLst>
            <pc:docMk/>
            <pc:sldMk cId="485202365" sldId="263"/>
            <ac:picMk id="1025" creationId="{8E1B1E23-0427-8CB6-672B-367AC19CA21A}"/>
          </ac:picMkLst>
        </pc:picChg>
      </pc:sldChg>
      <pc:sldChg chg="modSp mod">
        <pc:chgData name="Angela Hill" userId="4ed8ddd7-0838-4bc2-adab-536a3242b2df" providerId="ADAL" clId="{53A4610C-82EF-45C5-8D60-ACFF0809E786}" dt="2022-11-29T13:12:27.984" v="14" actId="20577"/>
        <pc:sldMkLst>
          <pc:docMk/>
          <pc:sldMk cId="2752864029" sldId="264"/>
        </pc:sldMkLst>
        <pc:spChg chg="mod">
          <ac:chgData name="Angela Hill" userId="4ed8ddd7-0838-4bc2-adab-536a3242b2df" providerId="ADAL" clId="{53A4610C-82EF-45C5-8D60-ACFF0809E786}" dt="2022-11-29T13:12:27.984" v="14" actId="20577"/>
          <ac:spMkLst>
            <pc:docMk/>
            <pc:sldMk cId="2752864029" sldId="264"/>
            <ac:spMk id="34" creationId="{F9A07881-B074-423A-2D15-5B6674461E24}"/>
          </ac:spMkLst>
        </pc:spChg>
      </pc:sldChg>
      <pc:sldChg chg="addSp modSp mod">
        <pc:chgData name="Angela Hill" userId="4ed8ddd7-0838-4bc2-adab-536a3242b2df" providerId="ADAL" clId="{53A4610C-82EF-45C5-8D60-ACFF0809E786}" dt="2022-11-30T17:30:53.515" v="137" actId="1076"/>
        <pc:sldMkLst>
          <pc:docMk/>
          <pc:sldMk cId="1520007778" sldId="272"/>
        </pc:sldMkLst>
        <pc:picChg chg="add mod">
          <ac:chgData name="Angela Hill" userId="4ed8ddd7-0838-4bc2-adab-536a3242b2df" providerId="ADAL" clId="{53A4610C-82EF-45C5-8D60-ACFF0809E786}" dt="2022-11-30T17:30:53.515" v="137" actId="1076"/>
          <ac:picMkLst>
            <pc:docMk/>
            <pc:sldMk cId="1520007778" sldId="272"/>
            <ac:picMk id="16" creationId="{69B02EFE-682A-08D1-B205-F991FB52B94B}"/>
          </ac:picMkLst>
        </pc:picChg>
      </pc:sldChg>
      <pc:sldChg chg="addSp modSp mod">
        <pc:chgData name="Angela Hill" userId="4ed8ddd7-0838-4bc2-adab-536a3242b2df" providerId="ADAL" clId="{53A4610C-82EF-45C5-8D60-ACFF0809E786}" dt="2022-11-30T17:31:31.761" v="144" actId="403"/>
        <pc:sldMkLst>
          <pc:docMk/>
          <pc:sldMk cId="1436701229" sldId="273"/>
        </pc:sldMkLst>
        <pc:spChg chg="mod">
          <ac:chgData name="Angela Hill" userId="4ed8ddd7-0838-4bc2-adab-536a3242b2df" providerId="ADAL" clId="{53A4610C-82EF-45C5-8D60-ACFF0809E786}" dt="2022-11-29T13:13:26.958" v="39" actId="20577"/>
          <ac:spMkLst>
            <pc:docMk/>
            <pc:sldMk cId="1436701229" sldId="273"/>
            <ac:spMk id="5" creationId="{B5C3B7A7-3EEB-6E60-1672-382A2941194C}"/>
          </ac:spMkLst>
        </pc:spChg>
        <pc:spChg chg="mod">
          <ac:chgData name="Angela Hill" userId="4ed8ddd7-0838-4bc2-adab-536a3242b2df" providerId="ADAL" clId="{53A4610C-82EF-45C5-8D60-ACFF0809E786}" dt="2022-11-30T17:31:16.214" v="141" actId="1076"/>
          <ac:spMkLst>
            <pc:docMk/>
            <pc:sldMk cId="1436701229" sldId="273"/>
            <ac:spMk id="6" creationId="{D82AB399-5227-9093-08B4-3CBE91E4FBF2}"/>
          </ac:spMkLst>
        </pc:spChg>
        <pc:spChg chg="mod">
          <ac:chgData name="Angela Hill" userId="4ed8ddd7-0838-4bc2-adab-536a3242b2df" providerId="ADAL" clId="{53A4610C-82EF-45C5-8D60-ACFF0809E786}" dt="2022-11-30T17:31:31.761" v="144" actId="403"/>
          <ac:spMkLst>
            <pc:docMk/>
            <pc:sldMk cId="1436701229" sldId="273"/>
            <ac:spMk id="8" creationId="{CA5CD4B2-F26D-E435-68E0-61D92CB0C358}"/>
          </ac:spMkLst>
        </pc:spChg>
        <pc:picChg chg="add mod">
          <ac:chgData name="Angela Hill" userId="4ed8ddd7-0838-4bc2-adab-536a3242b2df" providerId="ADAL" clId="{53A4610C-82EF-45C5-8D60-ACFF0809E786}" dt="2022-11-30T17:31:21.498" v="142" actId="1076"/>
          <ac:picMkLst>
            <pc:docMk/>
            <pc:sldMk cId="1436701229" sldId="273"/>
            <ac:picMk id="2" creationId="{B4163049-A6F6-4FD6-D85B-5657EECAC6C8}"/>
          </ac:picMkLst>
        </pc:picChg>
      </pc:sldChg>
      <pc:sldChg chg="addSp modSp mod">
        <pc:chgData name="Angela Hill" userId="4ed8ddd7-0838-4bc2-adab-536a3242b2df" providerId="ADAL" clId="{53A4610C-82EF-45C5-8D60-ACFF0809E786}" dt="2022-11-30T17:32:15.545" v="147" actId="1076"/>
        <pc:sldMkLst>
          <pc:docMk/>
          <pc:sldMk cId="1413592737" sldId="274"/>
        </pc:sldMkLst>
        <pc:spChg chg="mod">
          <ac:chgData name="Angela Hill" userId="4ed8ddd7-0838-4bc2-adab-536a3242b2df" providerId="ADAL" clId="{53A4610C-82EF-45C5-8D60-ACFF0809E786}" dt="2022-11-30T17:32:03.435" v="145" actId="1076"/>
          <ac:spMkLst>
            <pc:docMk/>
            <pc:sldMk cId="1413592737" sldId="274"/>
            <ac:spMk id="10" creationId="{F34F6734-045E-D00A-A760-B3F503643A8F}"/>
          </ac:spMkLst>
        </pc:spChg>
        <pc:picChg chg="add mod">
          <ac:chgData name="Angela Hill" userId="4ed8ddd7-0838-4bc2-adab-536a3242b2df" providerId="ADAL" clId="{53A4610C-82EF-45C5-8D60-ACFF0809E786}" dt="2022-11-30T17:32:15.545" v="147" actId="1076"/>
          <ac:picMkLst>
            <pc:docMk/>
            <pc:sldMk cId="1413592737" sldId="274"/>
            <ac:picMk id="2" creationId="{A6154D1D-E963-6474-13C8-B85D60902AE5}"/>
          </ac:picMkLst>
        </pc:picChg>
      </pc:sldChg>
      <pc:sldChg chg="addSp delSp modSp add del mod setBg setClrOvrMap">
        <pc:chgData name="Angela Hill" userId="4ed8ddd7-0838-4bc2-adab-536a3242b2df" providerId="ADAL" clId="{53A4610C-82EF-45C5-8D60-ACFF0809E786}" dt="2022-11-30T17:30:04.319" v="130" actId="2696"/>
        <pc:sldMkLst>
          <pc:docMk/>
          <pc:sldMk cId="3642486089" sldId="275"/>
        </pc:sldMkLst>
        <pc:spChg chg="del">
          <ac:chgData name="Angela Hill" userId="4ed8ddd7-0838-4bc2-adab-536a3242b2df" providerId="ADAL" clId="{53A4610C-82EF-45C5-8D60-ACFF0809E786}" dt="2022-11-30T17:27:04.643" v="96" actId="478"/>
          <ac:spMkLst>
            <pc:docMk/>
            <pc:sldMk cId="3642486089" sldId="275"/>
            <ac:spMk id="2" creationId="{20662831-AC1C-0F48-961B-7238713EDB47}"/>
          </ac:spMkLst>
        </pc:spChg>
        <pc:spChg chg="del">
          <ac:chgData name="Angela Hill" userId="4ed8ddd7-0838-4bc2-adab-536a3242b2df" providerId="ADAL" clId="{53A4610C-82EF-45C5-8D60-ACFF0809E786}" dt="2022-11-30T17:27:09.559" v="98" actId="478"/>
          <ac:spMkLst>
            <pc:docMk/>
            <pc:sldMk cId="3642486089" sldId="275"/>
            <ac:spMk id="3" creationId="{FE7D7FBF-7937-2346-BE99-454302144B06}"/>
          </ac:spMkLst>
        </pc:spChg>
        <pc:spChg chg="add del mod">
          <ac:chgData name="Angela Hill" userId="4ed8ddd7-0838-4bc2-adab-536a3242b2df" providerId="ADAL" clId="{53A4610C-82EF-45C5-8D60-ACFF0809E786}" dt="2022-11-30T17:27:18.733" v="99" actId="478"/>
          <ac:spMkLst>
            <pc:docMk/>
            <pc:sldMk cId="3642486089" sldId="275"/>
            <ac:spMk id="6" creationId="{52EA5235-8DFA-D01A-091C-EC0322FB1632}"/>
          </ac:spMkLst>
        </pc:spChg>
        <pc:spChg chg="add del mod">
          <ac:chgData name="Angela Hill" userId="4ed8ddd7-0838-4bc2-adab-536a3242b2df" providerId="ADAL" clId="{53A4610C-82EF-45C5-8D60-ACFF0809E786}" dt="2022-11-30T17:27:20.159" v="100" actId="478"/>
          <ac:spMkLst>
            <pc:docMk/>
            <pc:sldMk cId="3642486089" sldId="275"/>
            <ac:spMk id="8" creationId="{818A6AED-70D6-18A8-145A-D44B63283C74}"/>
          </ac:spMkLst>
        </pc:spChg>
        <pc:spChg chg="add del">
          <ac:chgData name="Angela Hill" userId="4ed8ddd7-0838-4bc2-adab-536a3242b2df" providerId="ADAL" clId="{53A4610C-82EF-45C5-8D60-ACFF0809E786}" dt="2022-11-30T17:28:08.057" v="104" actId="26606"/>
          <ac:spMkLst>
            <pc:docMk/>
            <pc:sldMk cId="3642486089" sldId="275"/>
            <ac:spMk id="9" creationId="{357DD0D3-F869-46D0-944C-6EC60E19E351}"/>
          </ac:spMkLst>
        </pc:spChg>
        <pc:spChg chg="add del mod">
          <ac:chgData name="Angela Hill" userId="4ed8ddd7-0838-4bc2-adab-536a3242b2df" providerId="ADAL" clId="{53A4610C-82EF-45C5-8D60-ACFF0809E786}" dt="2022-11-30T17:29:45.074" v="120"/>
          <ac:spMkLst>
            <pc:docMk/>
            <pc:sldMk cId="3642486089" sldId="275"/>
            <ac:spMk id="11" creationId="{434EF22E-EC4C-465C-347B-087AC23979ED}"/>
          </ac:spMkLst>
        </pc:spChg>
        <pc:spChg chg="add del">
          <ac:chgData name="Angela Hill" userId="4ed8ddd7-0838-4bc2-adab-536a3242b2df" providerId="ADAL" clId="{53A4610C-82EF-45C5-8D60-ACFF0809E786}" dt="2022-11-30T17:28:08.057" v="104" actId="26606"/>
          <ac:spMkLst>
            <pc:docMk/>
            <pc:sldMk cId="3642486089" sldId="275"/>
            <ac:spMk id="15" creationId="{B670DBD5-770C-4383-9F54-5B86E86BD5BB}"/>
          </ac:spMkLst>
        </pc:spChg>
        <pc:picChg chg="del">
          <ac:chgData name="Angela Hill" userId="4ed8ddd7-0838-4bc2-adab-536a3242b2df" providerId="ADAL" clId="{53A4610C-82EF-45C5-8D60-ACFF0809E786}" dt="2022-11-30T17:27:06.326" v="97" actId="478"/>
          <ac:picMkLst>
            <pc:docMk/>
            <pc:sldMk cId="3642486089" sldId="275"/>
            <ac:picMk id="4" creationId="{25240CCE-1C41-6B17-1D45-44E22DA167B5}"/>
          </ac:picMkLst>
        </pc:picChg>
        <pc:picChg chg="add del mod modCrop">
          <ac:chgData name="Angela Hill" userId="4ed8ddd7-0838-4bc2-adab-536a3242b2df" providerId="ADAL" clId="{53A4610C-82EF-45C5-8D60-ACFF0809E786}" dt="2022-11-30T17:29:47.873" v="128"/>
          <ac:picMkLst>
            <pc:docMk/>
            <pc:sldMk cId="3642486089" sldId="275"/>
            <ac:picMk id="10" creationId="{D0464F6B-4BB5-A173-0C47-250568887F9D}"/>
          </ac:picMkLst>
        </pc:picChg>
      </pc:sldChg>
      <pc:sldMasterChg chg="add del addSldLayout delSldLayout">
        <pc:chgData name="Angela Hill" userId="4ed8ddd7-0838-4bc2-adab-536a3242b2df" providerId="ADAL" clId="{53A4610C-82EF-45C5-8D60-ACFF0809E786}" dt="2022-11-30T17:30:04.319" v="130" actId="2696"/>
        <pc:sldMasterMkLst>
          <pc:docMk/>
          <pc:sldMasterMk cId="231793141" sldId="2147483648"/>
        </pc:sldMasterMkLst>
        <pc:sldLayoutChg chg="add del">
          <pc:chgData name="Angela Hill" userId="4ed8ddd7-0838-4bc2-adab-536a3242b2df" providerId="ADAL" clId="{53A4610C-82EF-45C5-8D60-ACFF0809E786}" dt="2022-11-30T17:30:04.319" v="130" actId="2696"/>
          <pc:sldLayoutMkLst>
            <pc:docMk/>
            <pc:sldMasterMk cId="231793141" sldId="2147483648"/>
            <pc:sldLayoutMk cId="882919835" sldId="2147483649"/>
          </pc:sldLayoutMkLst>
        </pc:sldLayoutChg>
      </pc:sldMasterChg>
      <pc:sldMasterChg chg="replId modSldLayout">
        <pc:chgData name="Angela Hill" userId="4ed8ddd7-0838-4bc2-adab-536a3242b2df" providerId="ADAL" clId="{53A4610C-82EF-45C5-8D60-ACFF0809E786}" dt="2022-11-30T17:26:53.672" v="94" actId="27028"/>
        <pc:sldMasterMkLst>
          <pc:docMk/>
          <pc:sldMasterMk cId="4286996082" sldId="2147483661"/>
        </pc:sldMasterMkLst>
        <pc:sldLayoutChg chg="replId">
          <pc:chgData name="Angela Hill" userId="4ed8ddd7-0838-4bc2-adab-536a3242b2df" providerId="ADAL" clId="{53A4610C-82EF-45C5-8D60-ACFF0809E786}" dt="2022-11-30T17:26:53.672" v="94" actId="27028"/>
          <pc:sldLayoutMkLst>
            <pc:docMk/>
            <pc:sldMasterMk cId="4286996082" sldId="2147483661"/>
            <pc:sldLayoutMk cId="3221316499" sldId="214748366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74497B-A70E-43FE-BA78-E53EB701C972}" type="datetimeFigureOut">
              <a:rPr lang="en-GB" smtClean="0"/>
              <a:t>25/01/2023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94F578-C599-4DB0-9493-7961D258D856}" type="slidenum">
              <a:rPr lang="en-GB" smtClean="0"/>
              <a:t>‹#›</a:t>
            </a:fld>
            <a:endParaRPr lang="en-GB"/>
          </a:p>
        </p:txBody>
      </p:sp>
    </p:spTree>
    <p:extLst>
      <p:ext uri="{BB962C8B-B14F-4D97-AF65-F5344CB8AC3E}">
        <p14:creationId xmlns:p14="http://schemas.microsoft.com/office/powerpoint/2010/main" val="325409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credits: all </a:t>
            </a:r>
            <a:r>
              <a:rPr lang="en-GB" i="1" dirty="0"/>
              <a:t>Unsplash </a:t>
            </a:r>
            <a:r>
              <a:rPr lang="en-GB" i="0" dirty="0"/>
              <a:t>royalty free </a:t>
            </a:r>
            <a:endParaRPr lang="en-GB" dirty="0"/>
          </a:p>
        </p:txBody>
      </p:sp>
      <p:sp>
        <p:nvSpPr>
          <p:cNvPr id="4" name="Slide Number Placeholder 3"/>
          <p:cNvSpPr>
            <a:spLocks noGrp="1"/>
          </p:cNvSpPr>
          <p:nvPr>
            <p:ph type="sldNum" sz="quarter" idx="5"/>
          </p:nvPr>
        </p:nvSpPr>
        <p:spPr/>
        <p:txBody>
          <a:bodyPr/>
          <a:lstStyle/>
          <a:p>
            <a:fld id="{5B94F578-C599-4DB0-9493-7961D258D856}" type="slidenum">
              <a:rPr lang="en-GB" smtClean="0"/>
              <a:t>2</a:t>
            </a:fld>
            <a:endParaRPr lang="en-GB"/>
          </a:p>
        </p:txBody>
      </p:sp>
    </p:spTree>
    <p:extLst>
      <p:ext uri="{BB962C8B-B14F-4D97-AF65-F5344CB8AC3E}">
        <p14:creationId xmlns:p14="http://schemas.microsoft.com/office/powerpoint/2010/main" val="2839390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credits: all </a:t>
            </a:r>
            <a:r>
              <a:rPr lang="en-GB" i="1" dirty="0"/>
              <a:t>Unsplash </a:t>
            </a:r>
            <a:r>
              <a:rPr lang="en-GB" i="0" dirty="0"/>
              <a:t>royalty free </a:t>
            </a:r>
            <a:endParaRPr lang="en-GB" dirty="0"/>
          </a:p>
        </p:txBody>
      </p:sp>
      <p:sp>
        <p:nvSpPr>
          <p:cNvPr id="4" name="Slide Number Placeholder 3"/>
          <p:cNvSpPr>
            <a:spLocks noGrp="1"/>
          </p:cNvSpPr>
          <p:nvPr>
            <p:ph type="sldNum" sz="quarter" idx="5"/>
          </p:nvPr>
        </p:nvSpPr>
        <p:spPr/>
        <p:txBody>
          <a:bodyPr/>
          <a:lstStyle/>
          <a:p>
            <a:fld id="{5B94F578-C599-4DB0-9493-7961D258D856}" type="slidenum">
              <a:rPr lang="en-GB" smtClean="0"/>
              <a:t>3</a:t>
            </a:fld>
            <a:endParaRPr lang="en-GB"/>
          </a:p>
        </p:txBody>
      </p:sp>
    </p:spTree>
    <p:extLst>
      <p:ext uri="{BB962C8B-B14F-4D97-AF65-F5344CB8AC3E}">
        <p14:creationId xmlns:p14="http://schemas.microsoft.com/office/powerpoint/2010/main" val="39000475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Card sort for groups of around 4 pupils. </a:t>
            </a:r>
          </a:p>
          <a:p>
            <a:r>
              <a:rPr lang="en-GB" dirty="0"/>
              <a:t>Suggustion - Print this off on A3 paper and laminate it if you wish to re-use it or invite pupils to write and draw ideas on unlaminated prints. Cards are on the following slide. </a:t>
            </a:r>
          </a:p>
        </p:txBody>
      </p:sp>
      <p:sp>
        <p:nvSpPr>
          <p:cNvPr id="4" name="Slide Number Placeholder 3"/>
          <p:cNvSpPr>
            <a:spLocks noGrp="1"/>
          </p:cNvSpPr>
          <p:nvPr>
            <p:ph type="sldNum" sz="quarter" idx="5"/>
          </p:nvPr>
        </p:nvSpPr>
        <p:spPr/>
        <p:txBody>
          <a:bodyPr/>
          <a:lstStyle/>
          <a:p>
            <a:fld id="{5B94F578-C599-4DB0-9493-7961D258D856}" type="slidenum">
              <a:rPr lang="en-GB" smtClean="0"/>
              <a:t>4</a:t>
            </a:fld>
            <a:endParaRPr lang="en-GB"/>
          </a:p>
        </p:txBody>
      </p:sp>
    </p:spTree>
    <p:extLst>
      <p:ext uri="{BB962C8B-B14F-4D97-AF65-F5344CB8AC3E}">
        <p14:creationId xmlns:p14="http://schemas.microsoft.com/office/powerpoint/2010/main" val="1208037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Segoe UI" panose="020B0502040204020203" pitchFamily="34" charset="0"/>
              </a:rPr>
              <a:t>NOTES</a:t>
            </a:r>
          </a:p>
          <a:p>
            <a:r>
              <a:rPr lang="en-US" sz="1800" dirty="0">
                <a:effectLst/>
                <a:latin typeface="Segoe UI" panose="020B0502040204020203" pitchFamily="34" charset="0"/>
              </a:rPr>
              <a:t>Salmon can use their skin to communicate</a:t>
            </a:r>
            <a:endParaRPr lang="en-US" sz="1800" dirty="0">
              <a:effectLst/>
              <a:latin typeface="Arial" panose="020B0604020202020204" pitchFamily="34" charset="0"/>
            </a:endParaRPr>
          </a:p>
          <a:p>
            <a:r>
              <a:rPr lang="en-US" sz="1800" dirty="0">
                <a:effectLst/>
                <a:latin typeface="Segoe UI" panose="020B0502040204020203" pitchFamily="34" charset="0"/>
              </a:rPr>
              <a:t>During territorial disputes, scientists noticed that the colour of “loser” fish darkened. On further investigation of this, it was found that once the colour of the fish’s body became darker, they faced reduced attacks from the aggressive fish. It is therefore suggested that darkening of the skin is a form of communication. Through this, the loosing fish is letting the aggressive fish know that they are submissive, which prevents them from being subjected to further attack. https://onekindplanet.org/five-fun-facts-salmon/</a:t>
            </a:r>
          </a:p>
          <a:p>
            <a:endParaRPr lang="en-US" sz="1800" dirty="0">
              <a:effectLst/>
              <a:latin typeface="Segoe UI"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Segoe UI" panose="020B0502040204020203" pitchFamily="34" charset="0"/>
              </a:rPr>
              <a:t>Many studies support that fish have social and family groups/bonds, </a:t>
            </a:r>
            <a:r>
              <a:rPr lang="en-US" sz="1800" dirty="0" err="1">
                <a:effectLst/>
                <a:latin typeface="Segoe UI" panose="020B0502040204020203" pitchFamily="34" charset="0"/>
              </a:rPr>
              <a:t>etc</a:t>
            </a:r>
            <a:r>
              <a:rPr lang="en-US" sz="1800">
                <a:effectLst/>
                <a:latin typeface="Segoe UI" panose="020B0502040204020203" pitchFamily="34" charset="0"/>
              </a:rPr>
              <a:t>: https://ideas.ted.com/inside-the-surprising-social-networks-of-fish-yes-fish/ </a:t>
            </a:r>
            <a:endParaRPr lang="en-US" sz="1800">
              <a:effectLst/>
              <a:latin typeface="Arial" panose="020B0604020202020204" pitchFamily="34" charset="0"/>
            </a:endParaRPr>
          </a:p>
          <a:p>
            <a:endParaRPr lang="en-US" sz="1800" dirty="0">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B94F578-C599-4DB0-9493-7961D258D856}" type="slidenum">
              <a:rPr lang="en-GB" smtClean="0"/>
              <a:t>5</a:t>
            </a:fld>
            <a:endParaRPr lang="en-GB"/>
          </a:p>
        </p:txBody>
      </p:sp>
    </p:spTree>
    <p:extLst>
      <p:ext uri="{BB962C8B-B14F-4D97-AF65-F5344CB8AC3E}">
        <p14:creationId xmlns:p14="http://schemas.microsoft.com/office/powerpoint/2010/main" val="10396835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Instructions: </a:t>
            </a:r>
          </a:p>
          <a:p>
            <a:r>
              <a:rPr lang="en-GB" dirty="0"/>
              <a:t>1. Place all the cards that could apply to humans from the previous activity around the the outside of the outline of the human figure.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Ask pupils to think about how much humans and other animals have in common. Does this surprise them or not? </a:t>
            </a:r>
            <a:r>
              <a:rPr lang="en-GB" sz="180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What else could they add, that humans share in common with other animals?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a:p>
            <a:r>
              <a:rPr lang="en-GB" dirty="0"/>
              <a:t>3. Now ask pupils to think about what sets human beings apart from other animals. Write or draw ideas inside the outline of the human figure. </a:t>
            </a:r>
          </a:p>
          <a:p>
            <a:r>
              <a:rPr lang="en-GB" dirty="0"/>
              <a:t>4. Discuss as a class the ideas pupils came up with about what sets humans apart from other animals – there will probably me some differences of opinion.</a:t>
            </a:r>
          </a:p>
        </p:txBody>
      </p:sp>
      <p:sp>
        <p:nvSpPr>
          <p:cNvPr id="4" name="Slide Number Placeholder 3"/>
          <p:cNvSpPr>
            <a:spLocks noGrp="1"/>
          </p:cNvSpPr>
          <p:nvPr>
            <p:ph type="sldNum" sz="quarter" idx="5"/>
          </p:nvPr>
        </p:nvSpPr>
        <p:spPr/>
        <p:txBody>
          <a:bodyPr/>
          <a:lstStyle/>
          <a:p>
            <a:fld id="{5B94F578-C599-4DB0-9493-7961D258D856}" type="slidenum">
              <a:rPr lang="en-GB" smtClean="0"/>
              <a:t>7</a:t>
            </a:fld>
            <a:endParaRPr lang="en-GB"/>
          </a:p>
        </p:txBody>
      </p:sp>
    </p:spTree>
    <p:extLst>
      <p:ext uri="{BB962C8B-B14F-4D97-AF65-F5344CB8AC3E}">
        <p14:creationId xmlns:p14="http://schemas.microsoft.com/office/powerpoint/2010/main" val="9958867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Statements labelled A-L for ease of reference in discussions.</a:t>
            </a:r>
          </a:p>
        </p:txBody>
      </p:sp>
      <p:sp>
        <p:nvSpPr>
          <p:cNvPr id="4" name="Slide Number Placeholder 3"/>
          <p:cNvSpPr>
            <a:spLocks noGrp="1"/>
          </p:cNvSpPr>
          <p:nvPr>
            <p:ph type="sldNum" sz="quarter" idx="5"/>
          </p:nvPr>
        </p:nvSpPr>
        <p:spPr/>
        <p:txBody>
          <a:bodyPr/>
          <a:lstStyle/>
          <a:p>
            <a:fld id="{5B94F578-C599-4DB0-9493-7961D258D856}" type="slidenum">
              <a:rPr lang="en-GB" smtClean="0"/>
              <a:t>8</a:t>
            </a:fld>
            <a:endParaRPr lang="en-GB"/>
          </a:p>
        </p:txBody>
      </p:sp>
    </p:spTree>
    <p:extLst>
      <p:ext uri="{BB962C8B-B14F-4D97-AF65-F5344CB8AC3E}">
        <p14:creationId xmlns:p14="http://schemas.microsoft.com/office/powerpoint/2010/main" val="42527994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effectLst/>
                <a:latin typeface="Candara" panose="020E0502030303020204" pitchFamily="34" charset="0"/>
                <a:ea typeface="Times New Roman" panose="02020603050405020304" pitchFamily="18" charset="0"/>
                <a:cs typeface="Times New Roman" panose="02020603050405020304" pitchFamily="18" charset="0"/>
              </a:rPr>
              <a:t>NATRE Art in Heaven entry, 2014</a:t>
            </a:r>
            <a:endParaRPr lang="en-GB" sz="9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B94F578-C599-4DB0-9493-7961D258D856}" type="slidenum">
              <a:rPr lang="en-GB" smtClean="0"/>
              <a:t>9</a:t>
            </a:fld>
            <a:endParaRPr lang="en-GB"/>
          </a:p>
        </p:txBody>
      </p:sp>
    </p:spTree>
    <p:extLst>
      <p:ext uri="{BB962C8B-B14F-4D97-AF65-F5344CB8AC3E}">
        <p14:creationId xmlns:p14="http://schemas.microsoft.com/office/powerpoint/2010/main" val="2576095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8E13D68-344A-4AEA-A06C-13ED62EFAEA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77453E52-8A8E-4170-8C7F-9A17301F8A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DE7FEB3F-949A-42F3-8D5A-D1E6F38BAC8E}"/>
              </a:ext>
            </a:extLst>
          </p:cNvPr>
          <p:cNvSpPr>
            <a:spLocks noGrp="1"/>
          </p:cNvSpPr>
          <p:nvPr>
            <p:ph type="dt" sz="half" idx="10"/>
          </p:nvPr>
        </p:nvSpPr>
        <p:spPr/>
        <p:txBody>
          <a:bodyPr/>
          <a:lstStyle/>
          <a:p>
            <a:fld id="{44724427-FCA3-4F7F-8413-1E4B8E47AE16}" type="datetimeFigureOut">
              <a:rPr lang="en-GB" smtClean="0"/>
              <a:t>25/01/2023</a:t>
            </a:fld>
            <a:endParaRPr lang="en-GB"/>
          </a:p>
        </p:txBody>
      </p:sp>
      <p:sp>
        <p:nvSpPr>
          <p:cNvPr id="5" name="Footer Placeholder 4">
            <a:extLst>
              <a:ext uri="{FF2B5EF4-FFF2-40B4-BE49-F238E27FC236}">
                <a16:creationId xmlns:a16="http://schemas.microsoft.com/office/drawing/2014/main" xmlns="" id="{485E8DE8-3D1E-452A-92D7-9885FBCFED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69D6AEE5-BA76-4F0E-AB77-185B299B1D80}"/>
              </a:ext>
            </a:extLst>
          </p:cNvPr>
          <p:cNvSpPr>
            <a:spLocks noGrp="1"/>
          </p:cNvSpPr>
          <p:nvPr>
            <p:ph type="sldNum" sz="quarter" idx="12"/>
          </p:nvPr>
        </p:nvSpPr>
        <p:spPr/>
        <p:txBody>
          <a:bodyPr/>
          <a:lstStyle/>
          <a:p>
            <a:fld id="{2CE4CD72-8C6C-4311-ABB3-309F063A86DA}" type="slidenum">
              <a:rPr lang="en-GB" smtClean="0"/>
              <a:t>‹#›</a:t>
            </a:fld>
            <a:endParaRPr lang="en-GB"/>
          </a:p>
        </p:txBody>
      </p:sp>
    </p:spTree>
    <p:extLst>
      <p:ext uri="{BB962C8B-B14F-4D97-AF65-F5344CB8AC3E}">
        <p14:creationId xmlns:p14="http://schemas.microsoft.com/office/powerpoint/2010/main" val="3221316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780FD9C-8451-418A-B54B-014DCFF291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8CD02774-E70C-47F6-9635-68F3DD7FDA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7EE0C1CD-9E68-4C21-826F-B133F3C68E49}"/>
              </a:ext>
            </a:extLst>
          </p:cNvPr>
          <p:cNvSpPr>
            <a:spLocks noGrp="1"/>
          </p:cNvSpPr>
          <p:nvPr>
            <p:ph type="dt" sz="half" idx="10"/>
          </p:nvPr>
        </p:nvSpPr>
        <p:spPr/>
        <p:txBody>
          <a:bodyPr/>
          <a:lstStyle/>
          <a:p>
            <a:fld id="{44724427-FCA3-4F7F-8413-1E4B8E47AE16}" type="datetimeFigureOut">
              <a:rPr lang="en-GB" smtClean="0"/>
              <a:t>25/01/2023</a:t>
            </a:fld>
            <a:endParaRPr lang="en-GB"/>
          </a:p>
        </p:txBody>
      </p:sp>
      <p:sp>
        <p:nvSpPr>
          <p:cNvPr id="5" name="Footer Placeholder 4">
            <a:extLst>
              <a:ext uri="{FF2B5EF4-FFF2-40B4-BE49-F238E27FC236}">
                <a16:creationId xmlns:a16="http://schemas.microsoft.com/office/drawing/2014/main" xmlns="" id="{A7D15034-9C6A-46A8-9A6F-1D260AC8CD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6579A2A4-76D8-4E2A-9265-A93C098674DD}"/>
              </a:ext>
            </a:extLst>
          </p:cNvPr>
          <p:cNvSpPr>
            <a:spLocks noGrp="1"/>
          </p:cNvSpPr>
          <p:nvPr>
            <p:ph type="sldNum" sz="quarter" idx="12"/>
          </p:nvPr>
        </p:nvSpPr>
        <p:spPr/>
        <p:txBody>
          <a:bodyPr/>
          <a:lstStyle/>
          <a:p>
            <a:fld id="{2CE4CD72-8C6C-4311-ABB3-309F063A86DA}" type="slidenum">
              <a:rPr lang="en-GB" smtClean="0"/>
              <a:t>‹#›</a:t>
            </a:fld>
            <a:endParaRPr lang="en-GB"/>
          </a:p>
        </p:txBody>
      </p:sp>
    </p:spTree>
    <p:extLst>
      <p:ext uri="{BB962C8B-B14F-4D97-AF65-F5344CB8AC3E}">
        <p14:creationId xmlns:p14="http://schemas.microsoft.com/office/powerpoint/2010/main" val="2818689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D378A5B-2AB6-478B-AC15-8FE16939C8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3C8CE868-ADF0-44D6-9D50-8517C9453F1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65E87C1-234B-4D74-A159-311F1898A47B}"/>
              </a:ext>
            </a:extLst>
          </p:cNvPr>
          <p:cNvSpPr>
            <a:spLocks noGrp="1"/>
          </p:cNvSpPr>
          <p:nvPr>
            <p:ph type="dt" sz="half" idx="10"/>
          </p:nvPr>
        </p:nvSpPr>
        <p:spPr/>
        <p:txBody>
          <a:bodyPr/>
          <a:lstStyle/>
          <a:p>
            <a:fld id="{44724427-FCA3-4F7F-8413-1E4B8E47AE16}" type="datetimeFigureOut">
              <a:rPr lang="en-GB" smtClean="0"/>
              <a:t>25/01/2023</a:t>
            </a:fld>
            <a:endParaRPr lang="en-GB"/>
          </a:p>
        </p:txBody>
      </p:sp>
      <p:sp>
        <p:nvSpPr>
          <p:cNvPr id="5" name="Footer Placeholder 4">
            <a:extLst>
              <a:ext uri="{FF2B5EF4-FFF2-40B4-BE49-F238E27FC236}">
                <a16:creationId xmlns:a16="http://schemas.microsoft.com/office/drawing/2014/main" xmlns="" id="{8DE30490-11C4-45B2-99C9-10E01C34B1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B639EE8-B666-4684-A013-FFCFA7CA14FC}"/>
              </a:ext>
            </a:extLst>
          </p:cNvPr>
          <p:cNvSpPr>
            <a:spLocks noGrp="1"/>
          </p:cNvSpPr>
          <p:nvPr>
            <p:ph type="sldNum" sz="quarter" idx="12"/>
          </p:nvPr>
        </p:nvSpPr>
        <p:spPr/>
        <p:txBody>
          <a:bodyPr/>
          <a:lstStyle/>
          <a:p>
            <a:fld id="{2CE4CD72-8C6C-4311-ABB3-309F063A86DA}" type="slidenum">
              <a:rPr lang="en-GB" smtClean="0"/>
              <a:t>‹#›</a:t>
            </a:fld>
            <a:endParaRPr lang="en-GB"/>
          </a:p>
        </p:txBody>
      </p:sp>
    </p:spTree>
    <p:extLst>
      <p:ext uri="{BB962C8B-B14F-4D97-AF65-F5344CB8AC3E}">
        <p14:creationId xmlns:p14="http://schemas.microsoft.com/office/powerpoint/2010/main" val="1226169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F85722-58A5-444A-9C92-41983CF422E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1FBD14DD-AA9C-436D-BB1E-C274494E87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A39FED29-F345-4645-BC76-C1530AD6A44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B2FE2C92-CBF4-49B4-970A-D8D803763F54}"/>
              </a:ext>
            </a:extLst>
          </p:cNvPr>
          <p:cNvSpPr>
            <a:spLocks noGrp="1"/>
          </p:cNvSpPr>
          <p:nvPr>
            <p:ph type="dt" sz="half" idx="10"/>
          </p:nvPr>
        </p:nvSpPr>
        <p:spPr/>
        <p:txBody>
          <a:bodyPr/>
          <a:lstStyle/>
          <a:p>
            <a:fld id="{44724427-FCA3-4F7F-8413-1E4B8E47AE16}" type="datetimeFigureOut">
              <a:rPr lang="en-GB" smtClean="0"/>
              <a:t>25/01/2023</a:t>
            </a:fld>
            <a:endParaRPr lang="en-GB"/>
          </a:p>
        </p:txBody>
      </p:sp>
      <p:sp>
        <p:nvSpPr>
          <p:cNvPr id="6" name="Footer Placeholder 5">
            <a:extLst>
              <a:ext uri="{FF2B5EF4-FFF2-40B4-BE49-F238E27FC236}">
                <a16:creationId xmlns:a16="http://schemas.microsoft.com/office/drawing/2014/main" xmlns="" id="{56D002BD-C849-4BA1-BA5B-5F7976691B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5B67457D-53E7-476B-A5B8-F15D55DFB42E}"/>
              </a:ext>
            </a:extLst>
          </p:cNvPr>
          <p:cNvSpPr>
            <a:spLocks noGrp="1"/>
          </p:cNvSpPr>
          <p:nvPr>
            <p:ph type="sldNum" sz="quarter" idx="12"/>
          </p:nvPr>
        </p:nvSpPr>
        <p:spPr/>
        <p:txBody>
          <a:bodyPr/>
          <a:lstStyle/>
          <a:p>
            <a:fld id="{2CE4CD72-8C6C-4311-ABB3-309F063A86DA}" type="slidenum">
              <a:rPr lang="en-GB" smtClean="0"/>
              <a:t>‹#›</a:t>
            </a:fld>
            <a:endParaRPr lang="en-GB"/>
          </a:p>
        </p:txBody>
      </p:sp>
    </p:spTree>
    <p:extLst>
      <p:ext uri="{BB962C8B-B14F-4D97-AF65-F5344CB8AC3E}">
        <p14:creationId xmlns:p14="http://schemas.microsoft.com/office/powerpoint/2010/main" val="381550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89F2DA6-7189-4067-8013-6EED7CF7B02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607795DA-CAAB-4206-BAC0-83F367D56B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8392A830-B0DF-4FE1-ADC1-8E09C76BAA4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C504D2CC-35ED-48F3-8907-FDDC7D3593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11AAA63F-D4F6-4F2C-B7FE-ECA53FFB82C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E14C3FC6-C8E8-49F3-8EA6-53150C5CF97D}"/>
              </a:ext>
            </a:extLst>
          </p:cNvPr>
          <p:cNvSpPr>
            <a:spLocks noGrp="1"/>
          </p:cNvSpPr>
          <p:nvPr>
            <p:ph type="dt" sz="half" idx="10"/>
          </p:nvPr>
        </p:nvSpPr>
        <p:spPr/>
        <p:txBody>
          <a:bodyPr/>
          <a:lstStyle/>
          <a:p>
            <a:fld id="{44724427-FCA3-4F7F-8413-1E4B8E47AE16}" type="datetimeFigureOut">
              <a:rPr lang="en-GB" smtClean="0"/>
              <a:t>25/01/2023</a:t>
            </a:fld>
            <a:endParaRPr lang="en-GB"/>
          </a:p>
        </p:txBody>
      </p:sp>
      <p:sp>
        <p:nvSpPr>
          <p:cNvPr id="8" name="Footer Placeholder 7">
            <a:extLst>
              <a:ext uri="{FF2B5EF4-FFF2-40B4-BE49-F238E27FC236}">
                <a16:creationId xmlns:a16="http://schemas.microsoft.com/office/drawing/2014/main" xmlns="" id="{E93F5D7B-0469-49B4-AF02-13DF5F796C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11353E82-8628-41DC-AC96-BD099BBDEC70}"/>
              </a:ext>
            </a:extLst>
          </p:cNvPr>
          <p:cNvSpPr>
            <a:spLocks noGrp="1"/>
          </p:cNvSpPr>
          <p:nvPr>
            <p:ph type="sldNum" sz="quarter" idx="12"/>
          </p:nvPr>
        </p:nvSpPr>
        <p:spPr/>
        <p:txBody>
          <a:bodyPr/>
          <a:lstStyle/>
          <a:p>
            <a:fld id="{2CE4CD72-8C6C-4311-ABB3-309F063A86DA}" type="slidenum">
              <a:rPr lang="en-GB" smtClean="0"/>
              <a:t>‹#›</a:t>
            </a:fld>
            <a:endParaRPr lang="en-GB"/>
          </a:p>
        </p:txBody>
      </p:sp>
    </p:spTree>
    <p:extLst>
      <p:ext uri="{BB962C8B-B14F-4D97-AF65-F5344CB8AC3E}">
        <p14:creationId xmlns:p14="http://schemas.microsoft.com/office/powerpoint/2010/main" val="6616144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E21669A-195C-4FA5-BA5A-C15210B5FB4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B14DDFC0-4130-44F7-8EC0-1A5F10265C7E}"/>
              </a:ext>
            </a:extLst>
          </p:cNvPr>
          <p:cNvSpPr>
            <a:spLocks noGrp="1"/>
          </p:cNvSpPr>
          <p:nvPr>
            <p:ph type="dt" sz="half" idx="10"/>
          </p:nvPr>
        </p:nvSpPr>
        <p:spPr/>
        <p:txBody>
          <a:bodyPr/>
          <a:lstStyle/>
          <a:p>
            <a:fld id="{44724427-FCA3-4F7F-8413-1E4B8E47AE16}" type="datetimeFigureOut">
              <a:rPr lang="en-GB" smtClean="0"/>
              <a:t>25/01/2023</a:t>
            </a:fld>
            <a:endParaRPr lang="en-GB"/>
          </a:p>
        </p:txBody>
      </p:sp>
      <p:sp>
        <p:nvSpPr>
          <p:cNvPr id="4" name="Footer Placeholder 3">
            <a:extLst>
              <a:ext uri="{FF2B5EF4-FFF2-40B4-BE49-F238E27FC236}">
                <a16:creationId xmlns:a16="http://schemas.microsoft.com/office/drawing/2014/main" xmlns="" id="{7DC49BB5-8D8A-41F9-8475-85D5E30A4A7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EC41A156-4F3C-4937-95C6-593E2411A12F}"/>
              </a:ext>
            </a:extLst>
          </p:cNvPr>
          <p:cNvSpPr>
            <a:spLocks noGrp="1"/>
          </p:cNvSpPr>
          <p:nvPr>
            <p:ph type="sldNum" sz="quarter" idx="12"/>
          </p:nvPr>
        </p:nvSpPr>
        <p:spPr/>
        <p:txBody>
          <a:bodyPr/>
          <a:lstStyle/>
          <a:p>
            <a:fld id="{2CE4CD72-8C6C-4311-ABB3-309F063A86DA}" type="slidenum">
              <a:rPr lang="en-GB" smtClean="0"/>
              <a:t>‹#›</a:t>
            </a:fld>
            <a:endParaRPr lang="en-GB"/>
          </a:p>
        </p:txBody>
      </p:sp>
    </p:spTree>
    <p:extLst>
      <p:ext uri="{BB962C8B-B14F-4D97-AF65-F5344CB8AC3E}">
        <p14:creationId xmlns:p14="http://schemas.microsoft.com/office/powerpoint/2010/main" val="2913768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A795CF4F-AC2E-4D7E-B2AB-D8236EAE6355}"/>
              </a:ext>
            </a:extLst>
          </p:cNvPr>
          <p:cNvSpPr>
            <a:spLocks noGrp="1"/>
          </p:cNvSpPr>
          <p:nvPr>
            <p:ph type="dt" sz="half" idx="10"/>
          </p:nvPr>
        </p:nvSpPr>
        <p:spPr/>
        <p:txBody>
          <a:bodyPr/>
          <a:lstStyle/>
          <a:p>
            <a:fld id="{44724427-FCA3-4F7F-8413-1E4B8E47AE16}" type="datetimeFigureOut">
              <a:rPr lang="en-GB" smtClean="0"/>
              <a:t>25/01/2023</a:t>
            </a:fld>
            <a:endParaRPr lang="en-GB"/>
          </a:p>
        </p:txBody>
      </p:sp>
      <p:sp>
        <p:nvSpPr>
          <p:cNvPr id="3" name="Footer Placeholder 2">
            <a:extLst>
              <a:ext uri="{FF2B5EF4-FFF2-40B4-BE49-F238E27FC236}">
                <a16:creationId xmlns:a16="http://schemas.microsoft.com/office/drawing/2014/main" xmlns="" id="{8988D484-252A-4CFA-9702-626821EF547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4178AC67-DDC1-44AA-830F-705A5AF2AF75}"/>
              </a:ext>
            </a:extLst>
          </p:cNvPr>
          <p:cNvSpPr>
            <a:spLocks noGrp="1"/>
          </p:cNvSpPr>
          <p:nvPr>
            <p:ph type="sldNum" sz="quarter" idx="12"/>
          </p:nvPr>
        </p:nvSpPr>
        <p:spPr/>
        <p:txBody>
          <a:bodyPr/>
          <a:lstStyle/>
          <a:p>
            <a:fld id="{2CE4CD72-8C6C-4311-ABB3-309F063A86DA}" type="slidenum">
              <a:rPr lang="en-GB" smtClean="0"/>
              <a:t>‹#›</a:t>
            </a:fld>
            <a:endParaRPr lang="en-GB"/>
          </a:p>
        </p:txBody>
      </p:sp>
    </p:spTree>
    <p:extLst>
      <p:ext uri="{BB962C8B-B14F-4D97-AF65-F5344CB8AC3E}">
        <p14:creationId xmlns:p14="http://schemas.microsoft.com/office/powerpoint/2010/main" val="21912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4117778-F5CC-49D7-BCFF-27A92CA3C4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7BBAF483-7C2B-4825-B6E6-3529D0AF9C3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DF425D56-5198-434C-A225-B758133EA7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8598C7AD-4086-4DF9-A125-1A669D3DEAD9}"/>
              </a:ext>
            </a:extLst>
          </p:cNvPr>
          <p:cNvSpPr>
            <a:spLocks noGrp="1"/>
          </p:cNvSpPr>
          <p:nvPr>
            <p:ph type="dt" sz="half" idx="10"/>
          </p:nvPr>
        </p:nvSpPr>
        <p:spPr/>
        <p:txBody>
          <a:bodyPr/>
          <a:lstStyle/>
          <a:p>
            <a:fld id="{44724427-FCA3-4F7F-8413-1E4B8E47AE16}" type="datetimeFigureOut">
              <a:rPr lang="en-GB" smtClean="0"/>
              <a:t>25/01/2023</a:t>
            </a:fld>
            <a:endParaRPr lang="en-GB"/>
          </a:p>
        </p:txBody>
      </p:sp>
      <p:sp>
        <p:nvSpPr>
          <p:cNvPr id="6" name="Footer Placeholder 5">
            <a:extLst>
              <a:ext uri="{FF2B5EF4-FFF2-40B4-BE49-F238E27FC236}">
                <a16:creationId xmlns:a16="http://schemas.microsoft.com/office/drawing/2014/main" xmlns="" id="{42958637-ABBF-42DB-A9C7-3027EA2ACE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F0B8B479-A327-41E0-A284-DBBAA1FB1011}"/>
              </a:ext>
            </a:extLst>
          </p:cNvPr>
          <p:cNvSpPr>
            <a:spLocks noGrp="1"/>
          </p:cNvSpPr>
          <p:nvPr>
            <p:ph type="sldNum" sz="quarter" idx="12"/>
          </p:nvPr>
        </p:nvSpPr>
        <p:spPr/>
        <p:txBody>
          <a:bodyPr/>
          <a:lstStyle/>
          <a:p>
            <a:fld id="{2CE4CD72-8C6C-4311-ABB3-309F063A86DA}" type="slidenum">
              <a:rPr lang="en-GB" smtClean="0"/>
              <a:t>‹#›</a:t>
            </a:fld>
            <a:endParaRPr lang="en-GB"/>
          </a:p>
        </p:txBody>
      </p:sp>
    </p:spTree>
    <p:extLst>
      <p:ext uri="{BB962C8B-B14F-4D97-AF65-F5344CB8AC3E}">
        <p14:creationId xmlns:p14="http://schemas.microsoft.com/office/powerpoint/2010/main" val="2231487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1C0FB2-4BC0-4D76-A7E0-3CC2EA3513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21159866-EDD2-4FF6-9AB2-7DD6E850F9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AC1A925E-9E07-41BC-A74D-7EADC4C245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006DDC42-AF55-41E9-B01A-6033BACDBD91}"/>
              </a:ext>
            </a:extLst>
          </p:cNvPr>
          <p:cNvSpPr>
            <a:spLocks noGrp="1"/>
          </p:cNvSpPr>
          <p:nvPr>
            <p:ph type="dt" sz="half" idx="10"/>
          </p:nvPr>
        </p:nvSpPr>
        <p:spPr/>
        <p:txBody>
          <a:bodyPr/>
          <a:lstStyle/>
          <a:p>
            <a:fld id="{44724427-FCA3-4F7F-8413-1E4B8E47AE16}" type="datetimeFigureOut">
              <a:rPr lang="en-GB" smtClean="0"/>
              <a:t>25/01/2023</a:t>
            </a:fld>
            <a:endParaRPr lang="en-GB"/>
          </a:p>
        </p:txBody>
      </p:sp>
      <p:sp>
        <p:nvSpPr>
          <p:cNvPr id="6" name="Footer Placeholder 5">
            <a:extLst>
              <a:ext uri="{FF2B5EF4-FFF2-40B4-BE49-F238E27FC236}">
                <a16:creationId xmlns:a16="http://schemas.microsoft.com/office/drawing/2014/main" xmlns="" id="{1972D2C0-21E5-4FF0-ADA1-E86CF6C1DA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8BC5BDCA-7FC0-4D10-A0B4-E96CC7E51208}"/>
              </a:ext>
            </a:extLst>
          </p:cNvPr>
          <p:cNvSpPr>
            <a:spLocks noGrp="1"/>
          </p:cNvSpPr>
          <p:nvPr>
            <p:ph type="sldNum" sz="quarter" idx="12"/>
          </p:nvPr>
        </p:nvSpPr>
        <p:spPr/>
        <p:txBody>
          <a:bodyPr/>
          <a:lstStyle/>
          <a:p>
            <a:fld id="{2CE4CD72-8C6C-4311-ABB3-309F063A86DA}" type="slidenum">
              <a:rPr lang="en-GB" smtClean="0"/>
              <a:t>‹#›</a:t>
            </a:fld>
            <a:endParaRPr lang="en-GB"/>
          </a:p>
        </p:txBody>
      </p:sp>
    </p:spTree>
    <p:extLst>
      <p:ext uri="{BB962C8B-B14F-4D97-AF65-F5344CB8AC3E}">
        <p14:creationId xmlns:p14="http://schemas.microsoft.com/office/powerpoint/2010/main" val="26442289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870686-A169-440E-8446-CE0FEF1A96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1F04DB64-5200-49AE-AF8B-03C561D9AC4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A1C2B01E-8B10-45A2-80F6-F7A2D003AB30}"/>
              </a:ext>
            </a:extLst>
          </p:cNvPr>
          <p:cNvSpPr>
            <a:spLocks noGrp="1"/>
          </p:cNvSpPr>
          <p:nvPr>
            <p:ph type="dt" sz="half" idx="10"/>
          </p:nvPr>
        </p:nvSpPr>
        <p:spPr/>
        <p:txBody>
          <a:bodyPr/>
          <a:lstStyle/>
          <a:p>
            <a:fld id="{44724427-FCA3-4F7F-8413-1E4B8E47AE16}" type="datetimeFigureOut">
              <a:rPr lang="en-GB" smtClean="0"/>
              <a:t>25/01/2023</a:t>
            </a:fld>
            <a:endParaRPr lang="en-GB"/>
          </a:p>
        </p:txBody>
      </p:sp>
      <p:sp>
        <p:nvSpPr>
          <p:cNvPr id="5" name="Footer Placeholder 4">
            <a:extLst>
              <a:ext uri="{FF2B5EF4-FFF2-40B4-BE49-F238E27FC236}">
                <a16:creationId xmlns:a16="http://schemas.microsoft.com/office/drawing/2014/main" xmlns="" id="{61E69196-4BB2-46D2-97FC-B5178CA255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A9D1ECE0-5740-43A1-883F-A39F3887AD44}"/>
              </a:ext>
            </a:extLst>
          </p:cNvPr>
          <p:cNvSpPr>
            <a:spLocks noGrp="1"/>
          </p:cNvSpPr>
          <p:nvPr>
            <p:ph type="sldNum" sz="quarter" idx="12"/>
          </p:nvPr>
        </p:nvSpPr>
        <p:spPr/>
        <p:txBody>
          <a:bodyPr/>
          <a:lstStyle/>
          <a:p>
            <a:fld id="{2CE4CD72-8C6C-4311-ABB3-309F063A86DA}" type="slidenum">
              <a:rPr lang="en-GB" smtClean="0"/>
              <a:t>‹#›</a:t>
            </a:fld>
            <a:endParaRPr lang="en-GB"/>
          </a:p>
        </p:txBody>
      </p:sp>
    </p:spTree>
    <p:extLst>
      <p:ext uri="{BB962C8B-B14F-4D97-AF65-F5344CB8AC3E}">
        <p14:creationId xmlns:p14="http://schemas.microsoft.com/office/powerpoint/2010/main" val="4202337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D8879AEB-9ABC-4F1D-BD57-02A02E38801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98C3F2C7-C905-460C-A545-098AA6FF194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869E1934-16BB-4805-A88F-1A1DFF81C0B3}"/>
              </a:ext>
            </a:extLst>
          </p:cNvPr>
          <p:cNvSpPr>
            <a:spLocks noGrp="1"/>
          </p:cNvSpPr>
          <p:nvPr>
            <p:ph type="dt" sz="half" idx="10"/>
          </p:nvPr>
        </p:nvSpPr>
        <p:spPr/>
        <p:txBody>
          <a:bodyPr/>
          <a:lstStyle/>
          <a:p>
            <a:fld id="{44724427-FCA3-4F7F-8413-1E4B8E47AE16}" type="datetimeFigureOut">
              <a:rPr lang="en-GB" smtClean="0"/>
              <a:t>25/01/2023</a:t>
            </a:fld>
            <a:endParaRPr lang="en-GB"/>
          </a:p>
        </p:txBody>
      </p:sp>
      <p:sp>
        <p:nvSpPr>
          <p:cNvPr id="5" name="Footer Placeholder 4">
            <a:extLst>
              <a:ext uri="{FF2B5EF4-FFF2-40B4-BE49-F238E27FC236}">
                <a16:creationId xmlns:a16="http://schemas.microsoft.com/office/drawing/2014/main" xmlns="" id="{17823E02-D8EE-4C73-9792-AB28FC828C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53AADA8A-C4E6-4DBD-A037-A82414A0BD23}"/>
              </a:ext>
            </a:extLst>
          </p:cNvPr>
          <p:cNvSpPr>
            <a:spLocks noGrp="1"/>
          </p:cNvSpPr>
          <p:nvPr>
            <p:ph type="sldNum" sz="quarter" idx="12"/>
          </p:nvPr>
        </p:nvSpPr>
        <p:spPr/>
        <p:txBody>
          <a:bodyPr/>
          <a:lstStyle/>
          <a:p>
            <a:fld id="{2CE4CD72-8C6C-4311-ABB3-309F063A86DA}" type="slidenum">
              <a:rPr lang="en-GB" smtClean="0"/>
              <a:t>‹#›</a:t>
            </a:fld>
            <a:endParaRPr lang="en-GB"/>
          </a:p>
        </p:txBody>
      </p:sp>
    </p:spTree>
    <p:extLst>
      <p:ext uri="{BB962C8B-B14F-4D97-AF65-F5344CB8AC3E}">
        <p14:creationId xmlns:p14="http://schemas.microsoft.com/office/powerpoint/2010/main" val="36801243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xmlns="" id="{10AEB5EF-2817-0E48-BCF0-9DAE58D167A8}"/>
              </a:ext>
            </a:extLst>
          </p:cNvPr>
          <p:cNvPicPr>
            <a:picLocks noChangeAspect="1"/>
          </p:cNvPicPr>
          <p:nvPr userDrawn="1"/>
        </p:nvPicPr>
        <p:blipFill>
          <a:blip r:embed="rId2" cstate="screen">
            <a:extLst>
              <a:ext uri="{28A0092B-C50C-407E-A947-70E740481C1C}">
                <a14:useLocalDpi xmlns:a14="http://schemas.microsoft.com/office/drawing/2010/main"/>
              </a:ext>
            </a:extLst>
          </a:blip>
          <a:srcRect/>
          <a:stretch/>
        </p:blipFill>
        <p:spPr>
          <a:xfrm>
            <a:off x="3048" y="0"/>
            <a:ext cx="12185904" cy="6858000"/>
          </a:xfrm>
          <a:prstGeom prst="rect">
            <a:avLst/>
          </a:prstGeom>
        </p:spPr>
      </p:pic>
    </p:spTree>
    <p:extLst>
      <p:ext uri="{BB962C8B-B14F-4D97-AF65-F5344CB8AC3E}">
        <p14:creationId xmlns:p14="http://schemas.microsoft.com/office/powerpoint/2010/main" val="2917447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2A3AD7A5-CC53-4268-AC17-4648B00BB5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36A34A35-74FA-400C-90A9-1E7BF74BB1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2F52C2D1-81DB-475E-BCD3-183F2A8D87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724427-FCA3-4F7F-8413-1E4B8E47AE16}" type="datetimeFigureOut">
              <a:rPr lang="en-GB" smtClean="0"/>
              <a:t>25/01/2023</a:t>
            </a:fld>
            <a:endParaRPr lang="en-GB"/>
          </a:p>
        </p:txBody>
      </p:sp>
      <p:sp>
        <p:nvSpPr>
          <p:cNvPr id="5" name="Footer Placeholder 4">
            <a:extLst>
              <a:ext uri="{FF2B5EF4-FFF2-40B4-BE49-F238E27FC236}">
                <a16:creationId xmlns:a16="http://schemas.microsoft.com/office/drawing/2014/main" xmlns="" id="{7583D943-5DC8-41ED-B35D-434F7AFE90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6B353796-83F4-4972-9DF7-200CF7C150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E4CD72-8C6C-4311-ABB3-309F063A86DA}" type="slidenum">
              <a:rPr lang="en-GB" smtClean="0"/>
              <a:t>‹#›</a:t>
            </a:fld>
            <a:endParaRPr lang="en-GB"/>
          </a:p>
        </p:txBody>
      </p:sp>
    </p:spTree>
    <p:extLst>
      <p:ext uri="{BB962C8B-B14F-4D97-AF65-F5344CB8AC3E}">
        <p14:creationId xmlns:p14="http://schemas.microsoft.com/office/powerpoint/2010/main" val="4286996082"/>
      </p:ext>
    </p:extLst>
  </p:cSld>
  <p:clrMap bg1="lt1" tx1="dk1" bg2="lt2" tx2="dk2" accent1="accent1" accent2="accent2" accent3="accent3" accent4="accent4" accent5="accent5" accent6="accent6" hlink="hlink" folHlink="folHlink"/>
  <p:sldLayoutIdLst>
    <p:sldLayoutId id="2147483662"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9.jpeg"/><Relationship Id="rId13" Type="http://schemas.openxmlformats.org/officeDocument/2006/relationships/image" Target="../media/image14.jpeg"/><Relationship Id="rId3" Type="http://schemas.openxmlformats.org/officeDocument/2006/relationships/image" Target="../media/image4.jpeg"/><Relationship Id="rId7" Type="http://schemas.openxmlformats.org/officeDocument/2006/relationships/image" Target="../media/image8.jpeg"/><Relationship Id="rId12"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jpeg"/><Relationship Id="rId11" Type="http://schemas.openxmlformats.org/officeDocument/2006/relationships/image" Target="../media/image12.jpeg"/><Relationship Id="rId5" Type="http://schemas.openxmlformats.org/officeDocument/2006/relationships/image" Target="../media/image6.jpeg"/><Relationship Id="rId10" Type="http://schemas.openxmlformats.org/officeDocument/2006/relationships/image" Target="../media/image11.jpeg"/><Relationship Id="rId4" Type="http://schemas.openxmlformats.org/officeDocument/2006/relationships/image" Target="../media/image5.jpeg"/><Relationship Id="rId9" Type="http://schemas.openxmlformats.org/officeDocument/2006/relationships/image" Target="../media/image10.jpeg"/></Relationships>
</file>

<file path=ppt/slides/_rels/slide3.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13.jpeg"/><Relationship Id="rId7" Type="http://schemas.openxmlformats.org/officeDocument/2006/relationships/image" Target="../media/image7.jpeg"/><Relationship Id="rId12"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jpeg"/><Relationship Id="rId11" Type="http://schemas.openxmlformats.org/officeDocument/2006/relationships/image" Target="../media/image11.jpeg"/><Relationship Id="rId5" Type="http://schemas.openxmlformats.org/officeDocument/2006/relationships/image" Target="../media/image5.jpeg"/><Relationship Id="rId10" Type="http://schemas.openxmlformats.org/officeDocument/2006/relationships/image" Target="../media/image10.jpeg"/><Relationship Id="rId4" Type="http://schemas.openxmlformats.org/officeDocument/2006/relationships/image" Target="../media/image4.jpeg"/><Relationship Id="rId9"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jf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3.jfif"/></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2" Type="http://schemas.openxmlformats.org/officeDocument/2006/relationships/image" Target="../media/image3.jfif"/><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C4A90E23-9DF3-644D-E861-423CA5255037}"/>
              </a:ext>
            </a:extLst>
          </p:cNvPr>
          <p:cNvSpPr txBox="1"/>
          <p:nvPr/>
        </p:nvSpPr>
        <p:spPr>
          <a:xfrm>
            <a:off x="152168" y="70961"/>
            <a:ext cx="12192000" cy="1723549"/>
          </a:xfrm>
          <a:prstGeom prst="rect">
            <a:avLst/>
          </a:prstGeom>
          <a:noFill/>
        </p:spPr>
        <p:txBody>
          <a:bodyPr wrap="square" rtlCol="0">
            <a:spAutoFit/>
          </a:bodyPr>
          <a:lstStyle/>
          <a:p>
            <a:pPr algn="ctr"/>
            <a:r>
              <a:rPr lang="en-GB" sz="3200" b="1" dirty="0">
                <a:solidFill>
                  <a:schemeClr val="accent4">
                    <a:lumMod val="20000"/>
                    <a:lumOff val="80000"/>
                  </a:schemeClr>
                </a:solidFill>
                <a:effectLst>
                  <a:outerShdw blurRad="38100" dist="38100" dir="2700000" algn="tl">
                    <a:srgbClr val="000000">
                      <a:alpha val="43137"/>
                    </a:srgbClr>
                  </a:outerShdw>
                </a:effectLst>
              </a:rPr>
              <a:t>Ethical Veganism in RE</a:t>
            </a:r>
          </a:p>
          <a:p>
            <a:pPr algn="ctr"/>
            <a:r>
              <a:rPr lang="en-GB" sz="3200" b="1" dirty="0">
                <a:solidFill>
                  <a:schemeClr val="accent4">
                    <a:lumMod val="20000"/>
                    <a:lumOff val="80000"/>
                  </a:schemeClr>
                </a:solidFill>
                <a:effectLst>
                  <a:outerShdw blurRad="38100" dist="38100" dir="2700000" algn="tl">
                    <a:srgbClr val="000000">
                      <a:alpha val="43137"/>
                    </a:srgbClr>
                  </a:outerShdw>
                </a:effectLst>
              </a:rPr>
              <a:t>Supplementary PowerPoint Resource</a:t>
            </a:r>
          </a:p>
          <a:p>
            <a:pPr algn="ctr"/>
            <a:endParaRPr lang="en-GB" sz="1000" dirty="0">
              <a:solidFill>
                <a:schemeClr val="accent4">
                  <a:lumMod val="20000"/>
                  <a:lumOff val="80000"/>
                </a:schemeClr>
              </a:solidFill>
              <a:effectLst>
                <a:outerShdw blurRad="38100" dist="38100" dir="2700000" algn="tl">
                  <a:srgbClr val="000000">
                    <a:alpha val="43137"/>
                  </a:srgbClr>
                </a:outerShdw>
              </a:effectLst>
            </a:endParaRPr>
          </a:p>
          <a:p>
            <a:pPr algn="ctr"/>
            <a:r>
              <a:rPr lang="en-GB" sz="3200" dirty="0">
                <a:solidFill>
                  <a:schemeClr val="accent4">
                    <a:lumMod val="20000"/>
                    <a:lumOff val="80000"/>
                  </a:schemeClr>
                </a:solidFill>
                <a:effectLst>
                  <a:outerShdw blurRad="38100" dist="38100" dir="2700000" algn="tl">
                    <a:srgbClr val="000000">
                      <a:alpha val="43137"/>
                    </a:srgbClr>
                  </a:outerShdw>
                </a:effectLst>
              </a:rPr>
              <a:t>Unit 3: Should The Golden Rule include animals?</a:t>
            </a:r>
          </a:p>
        </p:txBody>
      </p:sp>
      <p:pic>
        <p:nvPicPr>
          <p:cNvPr id="3" name="image" descr="Diagram&#10;&#10;Description automatically generated with medium confidence">
            <a:extLst>
              <a:ext uri="{FF2B5EF4-FFF2-40B4-BE49-F238E27FC236}">
                <a16:creationId xmlns:a16="http://schemas.microsoft.com/office/drawing/2014/main" xmlns="" id="{1BF8D0E6-BB79-3605-8D95-26E1B755DAEB}"/>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29594" y="1907500"/>
            <a:ext cx="6037149" cy="4269006"/>
          </a:xfrm>
          <a:prstGeom prst="rect">
            <a:avLst/>
          </a:prstGeom>
          <a:noFill/>
          <a:ln w="38100">
            <a:noFill/>
          </a:ln>
        </p:spPr>
      </p:pic>
      <p:sp>
        <p:nvSpPr>
          <p:cNvPr id="5" name="TextBox 4">
            <a:extLst>
              <a:ext uri="{FF2B5EF4-FFF2-40B4-BE49-F238E27FC236}">
                <a16:creationId xmlns:a16="http://schemas.microsoft.com/office/drawing/2014/main" xmlns="" id="{B5C3B7A7-3EEB-6E60-1672-382A2941194C}"/>
              </a:ext>
            </a:extLst>
          </p:cNvPr>
          <p:cNvSpPr txBox="1"/>
          <p:nvPr/>
        </p:nvSpPr>
        <p:spPr>
          <a:xfrm>
            <a:off x="1735809" y="6289496"/>
            <a:ext cx="9024720" cy="253916"/>
          </a:xfrm>
          <a:prstGeom prst="rect">
            <a:avLst/>
          </a:prstGeom>
          <a:noFill/>
        </p:spPr>
        <p:txBody>
          <a:bodyPr wrap="square">
            <a:spAutoFit/>
          </a:bodyPr>
          <a:lstStyle/>
          <a:p>
            <a:pPr algn="ctr">
              <a:tabLst>
                <a:tab pos="2637155" algn="ctr"/>
                <a:tab pos="5274310" algn="r"/>
                <a:tab pos="7858760" algn="l"/>
              </a:tabLst>
            </a:pPr>
            <a:r>
              <a:rPr lang="en-GB" sz="1050" dirty="0">
                <a:solidFill>
                  <a:schemeClr val="accent4">
                    <a:lumMod val="20000"/>
                    <a:lumOff val="80000"/>
                  </a:schemeClr>
                </a:solidFill>
                <a:effectLst/>
                <a:latin typeface="Candara" panose="020E0502030303020204" pitchFamily="34" charset="0"/>
                <a:ea typeface="Times New Roman" panose="02020603050405020304" pitchFamily="18" charset="0"/>
                <a:cs typeface="Times New Roman" panose="02020603050405020304" pitchFamily="18" charset="0"/>
              </a:rPr>
              <a:t>© RE Today Services / Ethical Veganism in RE Units/ </a:t>
            </a:r>
            <a:r>
              <a:rPr lang="en-GB" sz="1050" dirty="0" err="1">
                <a:solidFill>
                  <a:schemeClr val="accent4">
                    <a:lumMod val="20000"/>
                    <a:lumOff val="80000"/>
                  </a:schemeClr>
                </a:solidFill>
                <a:effectLst/>
                <a:latin typeface="Candara" panose="020E0502030303020204" pitchFamily="34" charset="0"/>
                <a:ea typeface="Times New Roman" panose="02020603050405020304" pitchFamily="18" charset="0"/>
                <a:cs typeface="Times New Roman" panose="02020603050405020304" pitchFamily="18" charset="0"/>
              </a:rPr>
              <a:t>VinE</a:t>
            </a:r>
            <a:r>
              <a:rPr lang="en-GB" sz="1050" dirty="0">
                <a:solidFill>
                  <a:schemeClr val="accent4">
                    <a:lumMod val="20000"/>
                    <a:lumOff val="80000"/>
                  </a:schemeClr>
                </a:solidFill>
                <a:effectLst/>
                <a:latin typeface="Candara" panose="020E0502030303020204" pitchFamily="34" charset="0"/>
                <a:ea typeface="Times New Roman" panose="02020603050405020304" pitchFamily="18" charset="0"/>
                <a:cs typeface="Times New Roman" panose="02020603050405020304" pitchFamily="18" charset="0"/>
              </a:rPr>
              <a:t> /2022</a:t>
            </a:r>
            <a:endParaRPr lang="en-GB" sz="1050" dirty="0">
              <a:solidFill>
                <a:schemeClr val="accent4">
                  <a:lumMod val="20000"/>
                  <a:lumOff val="80000"/>
                </a:schemeClr>
              </a:solidFill>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11" name="Picture 10" descr="A picture containing text, clipart&#10;&#10;Description automatically generated">
            <a:extLst>
              <a:ext uri="{FF2B5EF4-FFF2-40B4-BE49-F238E27FC236}">
                <a16:creationId xmlns:a16="http://schemas.microsoft.com/office/drawing/2014/main" xmlns="" id="{9D2A9D44-7912-A359-D2F2-2B0CC4744E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168" y="202878"/>
            <a:ext cx="2538658" cy="671381"/>
          </a:xfrm>
          <a:prstGeom prst="rect">
            <a:avLst/>
          </a:prstGeom>
        </p:spPr>
      </p:pic>
    </p:spTree>
    <p:extLst>
      <p:ext uri="{BB962C8B-B14F-4D97-AF65-F5344CB8AC3E}">
        <p14:creationId xmlns:p14="http://schemas.microsoft.com/office/powerpoint/2010/main" val="4852023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36" name="Picture 16" descr="man in brown t-shirt and blue shorts standing on dock looking at lake during daytime">
            <a:extLst>
              <a:ext uri="{FF2B5EF4-FFF2-40B4-BE49-F238E27FC236}">
                <a16:creationId xmlns:a16="http://schemas.microsoft.com/office/drawing/2014/main" xmlns="" id="{0A515FAF-C3AD-45B6-80C3-3D808F07E227}"/>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1221" t="27937" r="27639" b="4692"/>
          <a:stretch/>
        </p:blipFill>
        <p:spPr bwMode="auto">
          <a:xfrm>
            <a:off x="7773655" y="772297"/>
            <a:ext cx="1627591" cy="3216339"/>
          </a:xfrm>
          <a:prstGeom prst="rect">
            <a:avLst/>
          </a:prstGeom>
          <a:noFill/>
          <a:extLst>
            <a:ext uri="{909E8E84-426E-40DD-AFC4-6F175D3DCCD1}">
              <a14:hiddenFill xmlns:a14="http://schemas.microsoft.com/office/drawing/2010/main">
                <a:solidFill>
                  <a:srgbClr val="FFFFFF"/>
                </a:solidFill>
              </a14:hiddenFill>
            </a:ext>
          </a:extLst>
        </p:spPr>
      </p:pic>
      <p:pic>
        <p:nvPicPr>
          <p:cNvPr id="5138" name="Picture 18" descr="woman in black crew neck t-shirt standing beside woman in white t-shirt">
            <a:extLst>
              <a:ext uri="{FF2B5EF4-FFF2-40B4-BE49-F238E27FC236}">
                <a16:creationId xmlns:a16="http://schemas.microsoft.com/office/drawing/2014/main" xmlns="" id="{964D217E-C9A0-4B36-A9DA-16A91FF2BC8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6229" t="13054" r="4743" b="7336"/>
          <a:stretch/>
        </p:blipFill>
        <p:spPr bwMode="auto">
          <a:xfrm>
            <a:off x="4710229" y="4040724"/>
            <a:ext cx="3096735" cy="23821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xmlns="" id="{0EDCD9E3-5BCC-4409-AE36-200E3775C33E}"/>
              </a:ext>
            </a:extLst>
          </p:cNvPr>
          <p:cNvSpPr txBox="1"/>
          <p:nvPr/>
        </p:nvSpPr>
        <p:spPr>
          <a:xfrm>
            <a:off x="187351" y="312379"/>
            <a:ext cx="11846359" cy="646331"/>
          </a:xfrm>
          <a:prstGeom prst="rect">
            <a:avLst/>
          </a:prstGeom>
          <a:noFill/>
        </p:spPr>
        <p:txBody>
          <a:bodyPr wrap="square" rtlCol="0">
            <a:spAutoFit/>
          </a:bodyPr>
          <a:lstStyle/>
          <a:p>
            <a:r>
              <a:rPr lang="en-GB" sz="3600" b="1" dirty="0"/>
              <a:t>What do all of these pictures have in common? </a:t>
            </a:r>
          </a:p>
        </p:txBody>
      </p:sp>
      <p:pic>
        <p:nvPicPr>
          <p:cNvPr id="5122" name="Picture 2" descr="woman wearing black sunglasses with gold-colored frames">
            <a:extLst>
              <a:ext uri="{FF2B5EF4-FFF2-40B4-BE49-F238E27FC236}">
                <a16:creationId xmlns:a16="http://schemas.microsoft.com/office/drawing/2014/main" xmlns="" id="{358959E7-BB54-450A-926C-B8B75B4FE32E}"/>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9364" y="942806"/>
            <a:ext cx="2207696" cy="2759621"/>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brown horse with red and white helmet riding on brown horse during daytime">
            <a:extLst>
              <a:ext uri="{FF2B5EF4-FFF2-40B4-BE49-F238E27FC236}">
                <a16:creationId xmlns:a16="http://schemas.microsoft.com/office/drawing/2014/main" xmlns="" id="{36BF89F1-69FA-44A2-BD8B-D985BAC4D721}"/>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13489"/>
          <a:stretch/>
        </p:blipFill>
        <p:spPr bwMode="auto">
          <a:xfrm>
            <a:off x="4786828" y="1166708"/>
            <a:ext cx="2869631" cy="2351793"/>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giraffe standing near green trees during daytime">
            <a:extLst>
              <a:ext uri="{FF2B5EF4-FFF2-40B4-BE49-F238E27FC236}">
                <a16:creationId xmlns:a16="http://schemas.microsoft.com/office/drawing/2014/main" xmlns="" id="{914E450A-0774-4C3E-9941-DD6A64967D53}"/>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t="11938" r="10095" b="-9107"/>
          <a:stretch/>
        </p:blipFill>
        <p:spPr bwMode="auto">
          <a:xfrm>
            <a:off x="9668732" y="669460"/>
            <a:ext cx="2223704" cy="3203477"/>
          </a:xfrm>
          <a:prstGeom prst="rect">
            <a:avLst/>
          </a:prstGeom>
          <a:noFill/>
          <a:extLst>
            <a:ext uri="{909E8E84-426E-40DD-AFC4-6F175D3DCCD1}">
              <a14:hiddenFill xmlns:a14="http://schemas.microsoft.com/office/drawing/2010/main">
                <a:solidFill>
                  <a:srgbClr val="FFFFFF"/>
                </a:solidFill>
              </a14:hiddenFill>
            </a:ext>
          </a:extLst>
        </p:spPr>
      </p:pic>
      <p:pic>
        <p:nvPicPr>
          <p:cNvPr id="5132" name="Picture 12" descr="woman kissing gray tabby kitten">
            <a:extLst>
              <a:ext uri="{FF2B5EF4-FFF2-40B4-BE49-F238E27FC236}">
                <a16:creationId xmlns:a16="http://schemas.microsoft.com/office/drawing/2014/main" xmlns="" id="{C5D3FDD8-8CBD-4AEF-8E7E-477A0AC65252}"/>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11393" t="14177" r="8139" b="15956"/>
          <a:stretch/>
        </p:blipFill>
        <p:spPr bwMode="auto">
          <a:xfrm>
            <a:off x="93605" y="3890852"/>
            <a:ext cx="2104899" cy="2759621"/>
          </a:xfrm>
          <a:prstGeom prst="rect">
            <a:avLst/>
          </a:prstGeom>
          <a:noFill/>
          <a:extLst>
            <a:ext uri="{909E8E84-426E-40DD-AFC4-6F175D3DCCD1}">
              <a14:hiddenFill xmlns:a14="http://schemas.microsoft.com/office/drawing/2010/main">
                <a:solidFill>
                  <a:srgbClr val="FFFFFF"/>
                </a:solidFill>
              </a14:hiddenFill>
            </a:ext>
          </a:extLst>
        </p:spPr>
      </p:pic>
      <p:pic>
        <p:nvPicPr>
          <p:cNvPr id="5134" name="Picture 14" descr="person sitting on yellow gutter tying up his left boot's laces">
            <a:extLst>
              <a:ext uri="{FF2B5EF4-FFF2-40B4-BE49-F238E27FC236}">
                <a16:creationId xmlns:a16="http://schemas.microsoft.com/office/drawing/2014/main" xmlns="" id="{AA34A1CE-3AA2-44A7-A03C-6B9D57124267}"/>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32663" r="17715" b="11127"/>
          <a:stretch/>
        </p:blipFill>
        <p:spPr bwMode="auto">
          <a:xfrm>
            <a:off x="2330458" y="3855020"/>
            <a:ext cx="2282901" cy="2727196"/>
          </a:xfrm>
          <a:prstGeom prst="rect">
            <a:avLst/>
          </a:prstGeom>
          <a:noFill/>
          <a:extLst>
            <a:ext uri="{909E8E84-426E-40DD-AFC4-6F175D3DCCD1}">
              <a14:hiddenFill xmlns:a14="http://schemas.microsoft.com/office/drawing/2010/main">
                <a:solidFill>
                  <a:srgbClr val="FFFFFF"/>
                </a:solidFill>
              </a14:hiddenFill>
            </a:ext>
          </a:extLst>
        </p:spPr>
      </p:pic>
      <p:sp>
        <p:nvSpPr>
          <p:cNvPr id="3" name="Oval 2">
            <a:extLst>
              <a:ext uri="{FF2B5EF4-FFF2-40B4-BE49-F238E27FC236}">
                <a16:creationId xmlns:a16="http://schemas.microsoft.com/office/drawing/2014/main" xmlns="" id="{3F3D7756-6D5C-4D25-BA7F-AECE3B7B7500}"/>
              </a:ext>
            </a:extLst>
          </p:cNvPr>
          <p:cNvSpPr/>
          <p:nvPr/>
        </p:nvSpPr>
        <p:spPr>
          <a:xfrm>
            <a:off x="153591" y="3037809"/>
            <a:ext cx="677794" cy="600296"/>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1</a:t>
            </a:r>
          </a:p>
        </p:txBody>
      </p:sp>
      <p:sp>
        <p:nvSpPr>
          <p:cNvPr id="14" name="Oval 13">
            <a:extLst>
              <a:ext uri="{FF2B5EF4-FFF2-40B4-BE49-F238E27FC236}">
                <a16:creationId xmlns:a16="http://schemas.microsoft.com/office/drawing/2014/main" xmlns="" id="{E501DEBD-E41B-405B-ABC7-37C506D5B444}"/>
              </a:ext>
            </a:extLst>
          </p:cNvPr>
          <p:cNvSpPr/>
          <p:nvPr/>
        </p:nvSpPr>
        <p:spPr>
          <a:xfrm>
            <a:off x="5202310" y="1318760"/>
            <a:ext cx="677794" cy="600296"/>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3</a:t>
            </a:r>
          </a:p>
        </p:txBody>
      </p:sp>
      <p:sp>
        <p:nvSpPr>
          <p:cNvPr id="15" name="Oval 14">
            <a:extLst>
              <a:ext uri="{FF2B5EF4-FFF2-40B4-BE49-F238E27FC236}">
                <a16:creationId xmlns:a16="http://schemas.microsoft.com/office/drawing/2014/main" xmlns="" id="{CB3B5C46-C777-4F82-9939-E955934A011F}"/>
              </a:ext>
            </a:extLst>
          </p:cNvPr>
          <p:cNvSpPr/>
          <p:nvPr/>
        </p:nvSpPr>
        <p:spPr>
          <a:xfrm>
            <a:off x="7870297" y="3283749"/>
            <a:ext cx="677794" cy="600296"/>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4</a:t>
            </a:r>
          </a:p>
        </p:txBody>
      </p:sp>
      <p:sp>
        <p:nvSpPr>
          <p:cNvPr id="16" name="Oval 15">
            <a:extLst>
              <a:ext uri="{FF2B5EF4-FFF2-40B4-BE49-F238E27FC236}">
                <a16:creationId xmlns:a16="http://schemas.microsoft.com/office/drawing/2014/main" xmlns="" id="{015A1CE9-8754-4622-A508-9AAF44A627AD}"/>
              </a:ext>
            </a:extLst>
          </p:cNvPr>
          <p:cNvSpPr/>
          <p:nvPr/>
        </p:nvSpPr>
        <p:spPr>
          <a:xfrm>
            <a:off x="11025527" y="851015"/>
            <a:ext cx="677794" cy="631385"/>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5</a:t>
            </a:r>
          </a:p>
        </p:txBody>
      </p:sp>
      <p:sp>
        <p:nvSpPr>
          <p:cNvPr id="17" name="Oval 16">
            <a:extLst>
              <a:ext uri="{FF2B5EF4-FFF2-40B4-BE49-F238E27FC236}">
                <a16:creationId xmlns:a16="http://schemas.microsoft.com/office/drawing/2014/main" xmlns="" id="{889ECE71-C768-4D08-AC69-731A43629D93}"/>
              </a:ext>
            </a:extLst>
          </p:cNvPr>
          <p:cNvSpPr/>
          <p:nvPr/>
        </p:nvSpPr>
        <p:spPr>
          <a:xfrm>
            <a:off x="1489488" y="3916089"/>
            <a:ext cx="677794" cy="600296"/>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6</a:t>
            </a:r>
          </a:p>
        </p:txBody>
      </p:sp>
      <p:sp>
        <p:nvSpPr>
          <p:cNvPr id="18" name="Oval 17">
            <a:extLst>
              <a:ext uri="{FF2B5EF4-FFF2-40B4-BE49-F238E27FC236}">
                <a16:creationId xmlns:a16="http://schemas.microsoft.com/office/drawing/2014/main" xmlns="" id="{56A81B52-F8AB-4421-B8E0-5B8C4DC2D70B}"/>
              </a:ext>
            </a:extLst>
          </p:cNvPr>
          <p:cNvSpPr/>
          <p:nvPr/>
        </p:nvSpPr>
        <p:spPr>
          <a:xfrm>
            <a:off x="3471908" y="3884045"/>
            <a:ext cx="677794" cy="551846"/>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7</a:t>
            </a:r>
          </a:p>
        </p:txBody>
      </p:sp>
      <p:sp>
        <p:nvSpPr>
          <p:cNvPr id="19" name="Oval 18">
            <a:extLst>
              <a:ext uri="{FF2B5EF4-FFF2-40B4-BE49-F238E27FC236}">
                <a16:creationId xmlns:a16="http://schemas.microsoft.com/office/drawing/2014/main" xmlns="" id="{B9A1ACFC-57D4-4C4F-8933-32259117DD93}"/>
              </a:ext>
            </a:extLst>
          </p:cNvPr>
          <p:cNvSpPr/>
          <p:nvPr/>
        </p:nvSpPr>
        <p:spPr>
          <a:xfrm>
            <a:off x="4786828" y="4040724"/>
            <a:ext cx="677794" cy="51907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8</a:t>
            </a:r>
          </a:p>
        </p:txBody>
      </p:sp>
      <p:pic>
        <p:nvPicPr>
          <p:cNvPr id="5140" name="Picture 20" descr="woman in black long sleeve shirt holding blue and white toothbrush">
            <a:extLst>
              <a:ext uri="{FF2B5EF4-FFF2-40B4-BE49-F238E27FC236}">
                <a16:creationId xmlns:a16="http://schemas.microsoft.com/office/drawing/2014/main" xmlns="" id="{7088DBFC-0497-4343-9EE4-7F58BD3091B1}"/>
              </a:ext>
            </a:extLst>
          </p:cNvPr>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l="23466" t="7291" r="10794"/>
          <a:stretch/>
        </p:blipFill>
        <p:spPr bwMode="auto">
          <a:xfrm>
            <a:off x="7879430" y="4477533"/>
            <a:ext cx="2300308" cy="2163774"/>
          </a:xfrm>
          <a:prstGeom prst="rect">
            <a:avLst/>
          </a:prstGeom>
          <a:noFill/>
          <a:extLst>
            <a:ext uri="{909E8E84-426E-40DD-AFC4-6F175D3DCCD1}">
              <a14:hiddenFill xmlns:a14="http://schemas.microsoft.com/office/drawing/2010/main">
                <a:solidFill>
                  <a:srgbClr val="FFFFFF"/>
                </a:solidFill>
              </a14:hiddenFill>
            </a:ext>
          </a:extLst>
        </p:spPr>
      </p:pic>
      <p:sp>
        <p:nvSpPr>
          <p:cNvPr id="21" name="Oval 20">
            <a:extLst>
              <a:ext uri="{FF2B5EF4-FFF2-40B4-BE49-F238E27FC236}">
                <a16:creationId xmlns:a16="http://schemas.microsoft.com/office/drawing/2014/main" xmlns="" id="{E8AB11A3-BDFF-46A3-8F9E-8224C2BB0E16}"/>
              </a:ext>
            </a:extLst>
          </p:cNvPr>
          <p:cNvSpPr/>
          <p:nvPr/>
        </p:nvSpPr>
        <p:spPr>
          <a:xfrm>
            <a:off x="8723452" y="4477533"/>
            <a:ext cx="677794" cy="431048"/>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9</a:t>
            </a:r>
          </a:p>
        </p:txBody>
      </p:sp>
      <p:pic>
        <p:nvPicPr>
          <p:cNvPr id="5142" name="Picture 22" descr="strawberry ice cream on cone">
            <a:extLst>
              <a:ext uri="{FF2B5EF4-FFF2-40B4-BE49-F238E27FC236}">
                <a16:creationId xmlns:a16="http://schemas.microsoft.com/office/drawing/2014/main" xmlns="" id="{4D363845-FC2B-4AD1-9AD8-548B3CC5C245}"/>
              </a:ext>
            </a:extLst>
          </p:cNvPr>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l="8772" t="12503" r="18920"/>
          <a:stretch/>
        </p:blipFill>
        <p:spPr bwMode="auto">
          <a:xfrm>
            <a:off x="10288297" y="3668923"/>
            <a:ext cx="1764927" cy="3203478"/>
          </a:xfrm>
          <a:prstGeom prst="rect">
            <a:avLst/>
          </a:prstGeom>
          <a:noFill/>
          <a:extLst>
            <a:ext uri="{909E8E84-426E-40DD-AFC4-6F175D3DCCD1}">
              <a14:hiddenFill xmlns:a14="http://schemas.microsoft.com/office/drawing/2010/main">
                <a:solidFill>
                  <a:srgbClr val="FFFFFF"/>
                </a:solidFill>
              </a14:hiddenFill>
            </a:ext>
          </a:extLst>
        </p:spPr>
      </p:pic>
      <p:sp>
        <p:nvSpPr>
          <p:cNvPr id="23" name="Oval 22">
            <a:extLst>
              <a:ext uri="{FF2B5EF4-FFF2-40B4-BE49-F238E27FC236}">
                <a16:creationId xmlns:a16="http://schemas.microsoft.com/office/drawing/2014/main" xmlns="" id="{E904FC1C-1F5C-4213-8BB4-404DAAC94DD8}"/>
              </a:ext>
            </a:extLst>
          </p:cNvPr>
          <p:cNvSpPr/>
          <p:nvPr/>
        </p:nvSpPr>
        <p:spPr>
          <a:xfrm>
            <a:off x="11110911" y="5804198"/>
            <a:ext cx="869344" cy="846275"/>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dirty="0"/>
              <a:t>10</a:t>
            </a:r>
          </a:p>
        </p:txBody>
      </p:sp>
      <p:pic>
        <p:nvPicPr>
          <p:cNvPr id="2052" name="Picture 4" descr="person slicing a meat on brown wooden board">
            <a:extLst>
              <a:ext uri="{FF2B5EF4-FFF2-40B4-BE49-F238E27FC236}">
                <a16:creationId xmlns:a16="http://schemas.microsoft.com/office/drawing/2014/main" xmlns="" id="{B0A10BE6-CA45-1025-5C28-F0D21A3B0B02}"/>
              </a:ext>
            </a:extLst>
          </p:cNvPr>
          <p:cNvPicPr>
            <a:picLocks noChangeAspect="1" noChangeArrowheads="1"/>
          </p:cNvPicPr>
          <p:nvPr/>
        </p:nvPicPr>
        <p:blipFill rotWithShape="1">
          <a:blip r:embed="rId12" cstate="print">
            <a:extLst>
              <a:ext uri="{28A0092B-C50C-407E-A947-70E740481C1C}">
                <a14:useLocalDpi xmlns:a14="http://schemas.microsoft.com/office/drawing/2010/main" val="0"/>
              </a:ext>
            </a:extLst>
          </a:blip>
          <a:srcRect l="20170" r="5986"/>
          <a:stretch/>
        </p:blipFill>
        <p:spPr bwMode="auto">
          <a:xfrm>
            <a:off x="2351824" y="1046881"/>
            <a:ext cx="2405783" cy="2351793"/>
          </a:xfrm>
          <a:prstGeom prst="rect">
            <a:avLst/>
          </a:prstGeom>
          <a:noFill/>
          <a:extLst>
            <a:ext uri="{909E8E84-426E-40DD-AFC4-6F175D3DCCD1}">
              <a14:hiddenFill xmlns:a14="http://schemas.microsoft.com/office/drawing/2010/main">
                <a:solidFill>
                  <a:srgbClr val="FFFFFF"/>
                </a:solidFill>
              </a14:hiddenFill>
            </a:ext>
          </a:extLst>
        </p:spPr>
      </p:pic>
      <p:sp>
        <p:nvSpPr>
          <p:cNvPr id="13" name="Oval 12">
            <a:extLst>
              <a:ext uri="{FF2B5EF4-FFF2-40B4-BE49-F238E27FC236}">
                <a16:creationId xmlns:a16="http://schemas.microsoft.com/office/drawing/2014/main" xmlns="" id="{BF5ED887-6C6D-43C6-BC0B-3ABA88A44C90}"/>
              </a:ext>
            </a:extLst>
          </p:cNvPr>
          <p:cNvSpPr/>
          <p:nvPr/>
        </p:nvSpPr>
        <p:spPr>
          <a:xfrm>
            <a:off x="2497443" y="1166707"/>
            <a:ext cx="677794" cy="600296"/>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2</a:t>
            </a:r>
          </a:p>
        </p:txBody>
      </p:sp>
      <p:sp>
        <p:nvSpPr>
          <p:cNvPr id="27" name="TextBox 26">
            <a:extLst>
              <a:ext uri="{FF2B5EF4-FFF2-40B4-BE49-F238E27FC236}">
                <a16:creationId xmlns:a16="http://schemas.microsoft.com/office/drawing/2014/main" xmlns="" id="{2648410B-F333-D8DA-357E-A73532E90402}"/>
              </a:ext>
            </a:extLst>
          </p:cNvPr>
          <p:cNvSpPr txBox="1"/>
          <p:nvPr/>
        </p:nvSpPr>
        <p:spPr>
          <a:xfrm>
            <a:off x="1642666" y="6566318"/>
            <a:ext cx="9024720" cy="253916"/>
          </a:xfrm>
          <a:prstGeom prst="rect">
            <a:avLst/>
          </a:prstGeom>
          <a:noFill/>
        </p:spPr>
        <p:txBody>
          <a:bodyPr wrap="square">
            <a:spAutoFit/>
          </a:bodyPr>
          <a:lstStyle/>
          <a:p>
            <a:pPr algn="ctr">
              <a:tabLst>
                <a:tab pos="2637155" algn="ctr"/>
                <a:tab pos="5274310" algn="r"/>
                <a:tab pos="7858760" algn="l"/>
              </a:tabLst>
            </a:pPr>
            <a:r>
              <a:rPr lang="en-GB" sz="1050" dirty="0">
                <a:solidFill>
                  <a:schemeClr val="bg2">
                    <a:lumMod val="50000"/>
                  </a:schemeClr>
                </a:solidFill>
                <a:effectLst/>
                <a:latin typeface="Candara" panose="020E0502030303020204" pitchFamily="34" charset="0"/>
                <a:ea typeface="Times New Roman" panose="02020603050405020304" pitchFamily="18" charset="0"/>
                <a:cs typeface="Times New Roman" panose="02020603050405020304" pitchFamily="18" charset="0"/>
              </a:rPr>
              <a:t>© RE Today Services / Ethical Veganism in RE Units/ </a:t>
            </a:r>
            <a:r>
              <a:rPr lang="en-GB" sz="1050" dirty="0" err="1">
                <a:solidFill>
                  <a:schemeClr val="bg2">
                    <a:lumMod val="50000"/>
                  </a:schemeClr>
                </a:solidFill>
                <a:effectLst/>
                <a:latin typeface="Candara" panose="020E0502030303020204" pitchFamily="34" charset="0"/>
                <a:ea typeface="Times New Roman" panose="02020603050405020304" pitchFamily="18" charset="0"/>
                <a:cs typeface="Times New Roman" panose="02020603050405020304" pitchFamily="18" charset="0"/>
              </a:rPr>
              <a:t>VinE</a:t>
            </a:r>
            <a:r>
              <a:rPr lang="en-GB" sz="1050" dirty="0">
                <a:solidFill>
                  <a:schemeClr val="bg2">
                    <a:lumMod val="50000"/>
                  </a:schemeClr>
                </a:solidFill>
                <a:effectLst/>
                <a:latin typeface="Candara" panose="020E0502030303020204" pitchFamily="34" charset="0"/>
                <a:ea typeface="Times New Roman" panose="02020603050405020304" pitchFamily="18" charset="0"/>
                <a:cs typeface="Times New Roman" panose="02020603050405020304" pitchFamily="18" charset="0"/>
              </a:rPr>
              <a:t> /2022</a:t>
            </a:r>
            <a:endParaRPr lang="en-GB" sz="1050" dirty="0">
              <a:solidFill>
                <a:schemeClr val="bg2">
                  <a:lumMod val="50000"/>
                </a:schemeClr>
              </a:solidFill>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5" name="Picture 4" descr="A picture containing text, clipart&#10;&#10;Description automatically generated">
            <a:extLst>
              <a:ext uri="{FF2B5EF4-FFF2-40B4-BE49-F238E27FC236}">
                <a16:creationId xmlns:a16="http://schemas.microsoft.com/office/drawing/2014/main" xmlns="" id="{52EF0275-82B5-0811-9F4C-FDEB81DF831B}"/>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9946927" y="90451"/>
            <a:ext cx="1667314" cy="440943"/>
          </a:xfrm>
          <a:prstGeom prst="rect">
            <a:avLst/>
          </a:prstGeom>
        </p:spPr>
      </p:pic>
    </p:spTree>
    <p:extLst>
      <p:ext uri="{BB962C8B-B14F-4D97-AF65-F5344CB8AC3E}">
        <p14:creationId xmlns:p14="http://schemas.microsoft.com/office/powerpoint/2010/main" val="30277181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erson slicing a meat on brown wooden board">
            <a:extLst>
              <a:ext uri="{FF2B5EF4-FFF2-40B4-BE49-F238E27FC236}">
                <a16:creationId xmlns:a16="http://schemas.microsoft.com/office/drawing/2014/main" xmlns="" id="{C6C8ECE3-5ACA-7456-4925-3E3F23D732F8}"/>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8195" r="17766"/>
          <a:stretch/>
        </p:blipFill>
        <p:spPr bwMode="auto">
          <a:xfrm>
            <a:off x="2371441" y="1150354"/>
            <a:ext cx="2312945" cy="2409081"/>
          </a:xfrm>
          <a:prstGeom prst="rect">
            <a:avLst/>
          </a:prstGeom>
          <a:noFill/>
          <a:extLst>
            <a:ext uri="{909E8E84-426E-40DD-AFC4-6F175D3DCCD1}">
              <a14:hiddenFill xmlns:a14="http://schemas.microsoft.com/office/drawing/2010/main">
                <a:solidFill>
                  <a:srgbClr val="FFFFFF"/>
                </a:solidFill>
              </a14:hiddenFill>
            </a:ext>
          </a:extLst>
        </p:spPr>
      </p:pic>
      <p:pic>
        <p:nvPicPr>
          <p:cNvPr id="5136" name="Picture 16" descr="man in brown t-shirt and blue shorts standing on dock looking at lake during daytime">
            <a:extLst>
              <a:ext uri="{FF2B5EF4-FFF2-40B4-BE49-F238E27FC236}">
                <a16:creationId xmlns:a16="http://schemas.microsoft.com/office/drawing/2014/main" xmlns="" id="{0A515FAF-C3AD-45B6-80C3-3D808F07E227}"/>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1221" t="27937" r="27639" b="4692"/>
          <a:stretch/>
        </p:blipFill>
        <p:spPr bwMode="auto">
          <a:xfrm>
            <a:off x="7773655" y="772297"/>
            <a:ext cx="1627591" cy="3216339"/>
          </a:xfrm>
          <a:prstGeom prst="rect">
            <a:avLst/>
          </a:prstGeom>
          <a:noFill/>
          <a:extLst>
            <a:ext uri="{909E8E84-426E-40DD-AFC4-6F175D3DCCD1}">
              <a14:hiddenFill xmlns:a14="http://schemas.microsoft.com/office/drawing/2010/main">
                <a:solidFill>
                  <a:srgbClr val="FFFFFF"/>
                </a:solidFill>
              </a14:hiddenFill>
            </a:ext>
          </a:extLst>
        </p:spPr>
      </p:pic>
      <p:pic>
        <p:nvPicPr>
          <p:cNvPr id="5138" name="Picture 18" descr="woman in black crew neck t-shirt standing beside woman in white t-shirt">
            <a:extLst>
              <a:ext uri="{FF2B5EF4-FFF2-40B4-BE49-F238E27FC236}">
                <a16:creationId xmlns:a16="http://schemas.microsoft.com/office/drawing/2014/main" xmlns="" id="{964D217E-C9A0-4B36-A9DA-16A91FF2BC8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6229" t="13054" r="4743" b="7336"/>
          <a:stretch/>
        </p:blipFill>
        <p:spPr bwMode="auto">
          <a:xfrm>
            <a:off x="4710229" y="4040724"/>
            <a:ext cx="3096735" cy="23821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xmlns="" id="{0EDCD9E3-5BCC-4409-AE36-200E3775C33E}"/>
              </a:ext>
            </a:extLst>
          </p:cNvPr>
          <p:cNvSpPr txBox="1"/>
          <p:nvPr/>
        </p:nvSpPr>
        <p:spPr>
          <a:xfrm>
            <a:off x="345641" y="-82065"/>
            <a:ext cx="11846359" cy="769441"/>
          </a:xfrm>
          <a:prstGeom prst="rect">
            <a:avLst/>
          </a:prstGeom>
          <a:noFill/>
        </p:spPr>
        <p:txBody>
          <a:bodyPr wrap="square" rtlCol="0">
            <a:spAutoFit/>
          </a:bodyPr>
          <a:lstStyle/>
          <a:p>
            <a:r>
              <a:rPr lang="en-GB" sz="4400" b="1" dirty="0"/>
              <a:t>What do all of these pictures have in common? </a:t>
            </a:r>
          </a:p>
        </p:txBody>
      </p:sp>
      <p:pic>
        <p:nvPicPr>
          <p:cNvPr id="5122" name="Picture 2" descr="woman wearing black sunglasses with gold-colored frames">
            <a:extLst>
              <a:ext uri="{FF2B5EF4-FFF2-40B4-BE49-F238E27FC236}">
                <a16:creationId xmlns:a16="http://schemas.microsoft.com/office/drawing/2014/main" xmlns="" id="{358959E7-BB54-450A-926C-B8B75B4FE32E}"/>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9364" y="942806"/>
            <a:ext cx="2207696" cy="2759621"/>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brown horse with red and white helmet riding on brown horse during daytime">
            <a:extLst>
              <a:ext uri="{FF2B5EF4-FFF2-40B4-BE49-F238E27FC236}">
                <a16:creationId xmlns:a16="http://schemas.microsoft.com/office/drawing/2014/main" xmlns="" id="{36BF89F1-69FA-44A2-BD8B-D985BAC4D721}"/>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r="13489"/>
          <a:stretch/>
        </p:blipFill>
        <p:spPr bwMode="auto">
          <a:xfrm>
            <a:off x="4786828" y="1166708"/>
            <a:ext cx="2869631" cy="2351793"/>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giraffe standing near green trees during daytime">
            <a:extLst>
              <a:ext uri="{FF2B5EF4-FFF2-40B4-BE49-F238E27FC236}">
                <a16:creationId xmlns:a16="http://schemas.microsoft.com/office/drawing/2014/main" xmlns="" id="{914E450A-0774-4C3E-9941-DD6A64967D53}"/>
              </a:ext>
            </a:extLst>
          </p:cNvPr>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t="11938" r="10095" b="-9107"/>
          <a:stretch/>
        </p:blipFill>
        <p:spPr bwMode="auto">
          <a:xfrm>
            <a:off x="9600801" y="651543"/>
            <a:ext cx="2223704" cy="3203477"/>
          </a:xfrm>
          <a:prstGeom prst="rect">
            <a:avLst/>
          </a:prstGeom>
          <a:noFill/>
          <a:extLst>
            <a:ext uri="{909E8E84-426E-40DD-AFC4-6F175D3DCCD1}">
              <a14:hiddenFill xmlns:a14="http://schemas.microsoft.com/office/drawing/2010/main">
                <a:solidFill>
                  <a:srgbClr val="FFFFFF"/>
                </a:solidFill>
              </a14:hiddenFill>
            </a:ext>
          </a:extLst>
        </p:spPr>
      </p:pic>
      <p:pic>
        <p:nvPicPr>
          <p:cNvPr id="5132" name="Picture 12" descr="woman kissing gray tabby kitten">
            <a:extLst>
              <a:ext uri="{FF2B5EF4-FFF2-40B4-BE49-F238E27FC236}">
                <a16:creationId xmlns:a16="http://schemas.microsoft.com/office/drawing/2014/main" xmlns="" id="{C5D3FDD8-8CBD-4AEF-8E7E-477A0AC65252}"/>
              </a:ext>
            </a:extLst>
          </p:cNvPr>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11393" t="14177" r="8139" b="15956"/>
          <a:stretch/>
        </p:blipFill>
        <p:spPr bwMode="auto">
          <a:xfrm>
            <a:off x="93605" y="3890852"/>
            <a:ext cx="2104899" cy="2759621"/>
          </a:xfrm>
          <a:prstGeom prst="rect">
            <a:avLst/>
          </a:prstGeom>
          <a:noFill/>
          <a:extLst>
            <a:ext uri="{909E8E84-426E-40DD-AFC4-6F175D3DCCD1}">
              <a14:hiddenFill xmlns:a14="http://schemas.microsoft.com/office/drawing/2010/main">
                <a:solidFill>
                  <a:srgbClr val="FFFFFF"/>
                </a:solidFill>
              </a14:hiddenFill>
            </a:ext>
          </a:extLst>
        </p:spPr>
      </p:pic>
      <p:pic>
        <p:nvPicPr>
          <p:cNvPr id="5134" name="Picture 14" descr="person sitting on yellow gutter tying up his left boot's laces">
            <a:extLst>
              <a:ext uri="{FF2B5EF4-FFF2-40B4-BE49-F238E27FC236}">
                <a16:creationId xmlns:a16="http://schemas.microsoft.com/office/drawing/2014/main" xmlns="" id="{AA34A1CE-3AA2-44A7-A03C-6B9D57124267}"/>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l="32663" r="17715" b="11127"/>
          <a:stretch/>
        </p:blipFill>
        <p:spPr bwMode="auto">
          <a:xfrm>
            <a:off x="2330458" y="3855020"/>
            <a:ext cx="2282901" cy="2727196"/>
          </a:xfrm>
          <a:prstGeom prst="rect">
            <a:avLst/>
          </a:prstGeom>
          <a:noFill/>
          <a:extLst>
            <a:ext uri="{909E8E84-426E-40DD-AFC4-6F175D3DCCD1}">
              <a14:hiddenFill xmlns:a14="http://schemas.microsoft.com/office/drawing/2010/main">
                <a:solidFill>
                  <a:srgbClr val="FFFFFF"/>
                </a:solidFill>
              </a14:hiddenFill>
            </a:ext>
          </a:extLst>
        </p:spPr>
      </p:pic>
      <p:sp>
        <p:nvSpPr>
          <p:cNvPr id="3" name="Oval 2">
            <a:extLst>
              <a:ext uri="{FF2B5EF4-FFF2-40B4-BE49-F238E27FC236}">
                <a16:creationId xmlns:a16="http://schemas.microsoft.com/office/drawing/2014/main" xmlns="" id="{3F3D7756-6D5C-4D25-BA7F-AECE3B7B7500}"/>
              </a:ext>
            </a:extLst>
          </p:cNvPr>
          <p:cNvSpPr/>
          <p:nvPr/>
        </p:nvSpPr>
        <p:spPr>
          <a:xfrm>
            <a:off x="153591" y="3037809"/>
            <a:ext cx="677794" cy="600296"/>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1</a:t>
            </a:r>
          </a:p>
        </p:txBody>
      </p:sp>
      <p:sp>
        <p:nvSpPr>
          <p:cNvPr id="13" name="Oval 12">
            <a:extLst>
              <a:ext uri="{FF2B5EF4-FFF2-40B4-BE49-F238E27FC236}">
                <a16:creationId xmlns:a16="http://schemas.microsoft.com/office/drawing/2014/main" xmlns="" id="{BF5ED887-6C6D-43C6-BC0B-3ABA88A44C90}"/>
              </a:ext>
            </a:extLst>
          </p:cNvPr>
          <p:cNvSpPr/>
          <p:nvPr/>
        </p:nvSpPr>
        <p:spPr>
          <a:xfrm>
            <a:off x="2468279" y="2944864"/>
            <a:ext cx="677794" cy="600296"/>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2</a:t>
            </a:r>
          </a:p>
        </p:txBody>
      </p:sp>
      <p:sp>
        <p:nvSpPr>
          <p:cNvPr id="14" name="Oval 13">
            <a:extLst>
              <a:ext uri="{FF2B5EF4-FFF2-40B4-BE49-F238E27FC236}">
                <a16:creationId xmlns:a16="http://schemas.microsoft.com/office/drawing/2014/main" xmlns="" id="{E501DEBD-E41B-405B-ABC7-37C506D5B444}"/>
              </a:ext>
            </a:extLst>
          </p:cNvPr>
          <p:cNvSpPr/>
          <p:nvPr/>
        </p:nvSpPr>
        <p:spPr>
          <a:xfrm>
            <a:off x="4774260" y="1166707"/>
            <a:ext cx="677794" cy="600296"/>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3</a:t>
            </a:r>
          </a:p>
        </p:txBody>
      </p:sp>
      <p:sp>
        <p:nvSpPr>
          <p:cNvPr id="15" name="Oval 14">
            <a:extLst>
              <a:ext uri="{FF2B5EF4-FFF2-40B4-BE49-F238E27FC236}">
                <a16:creationId xmlns:a16="http://schemas.microsoft.com/office/drawing/2014/main" xmlns="" id="{CB3B5C46-C777-4F82-9939-E955934A011F}"/>
              </a:ext>
            </a:extLst>
          </p:cNvPr>
          <p:cNvSpPr/>
          <p:nvPr/>
        </p:nvSpPr>
        <p:spPr>
          <a:xfrm>
            <a:off x="7870297" y="3283749"/>
            <a:ext cx="677794" cy="600296"/>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4</a:t>
            </a:r>
          </a:p>
        </p:txBody>
      </p:sp>
      <p:sp>
        <p:nvSpPr>
          <p:cNvPr id="16" name="Oval 15">
            <a:extLst>
              <a:ext uri="{FF2B5EF4-FFF2-40B4-BE49-F238E27FC236}">
                <a16:creationId xmlns:a16="http://schemas.microsoft.com/office/drawing/2014/main" xmlns="" id="{015A1CE9-8754-4622-A508-9AAF44A627AD}"/>
              </a:ext>
            </a:extLst>
          </p:cNvPr>
          <p:cNvSpPr/>
          <p:nvPr/>
        </p:nvSpPr>
        <p:spPr>
          <a:xfrm>
            <a:off x="9668732" y="2814175"/>
            <a:ext cx="677794" cy="631385"/>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5</a:t>
            </a:r>
          </a:p>
        </p:txBody>
      </p:sp>
      <p:sp>
        <p:nvSpPr>
          <p:cNvPr id="17" name="Oval 16">
            <a:extLst>
              <a:ext uri="{FF2B5EF4-FFF2-40B4-BE49-F238E27FC236}">
                <a16:creationId xmlns:a16="http://schemas.microsoft.com/office/drawing/2014/main" xmlns="" id="{889ECE71-C768-4D08-AC69-731A43629D93}"/>
              </a:ext>
            </a:extLst>
          </p:cNvPr>
          <p:cNvSpPr/>
          <p:nvPr/>
        </p:nvSpPr>
        <p:spPr>
          <a:xfrm>
            <a:off x="1489488" y="3916089"/>
            <a:ext cx="677794" cy="600296"/>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6</a:t>
            </a:r>
          </a:p>
        </p:txBody>
      </p:sp>
      <p:sp>
        <p:nvSpPr>
          <p:cNvPr id="18" name="Oval 17">
            <a:extLst>
              <a:ext uri="{FF2B5EF4-FFF2-40B4-BE49-F238E27FC236}">
                <a16:creationId xmlns:a16="http://schemas.microsoft.com/office/drawing/2014/main" xmlns="" id="{56A81B52-F8AB-4421-B8E0-5B8C4DC2D70B}"/>
              </a:ext>
            </a:extLst>
          </p:cNvPr>
          <p:cNvSpPr/>
          <p:nvPr/>
        </p:nvSpPr>
        <p:spPr>
          <a:xfrm>
            <a:off x="2411533" y="3859820"/>
            <a:ext cx="677794" cy="551846"/>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7</a:t>
            </a:r>
          </a:p>
        </p:txBody>
      </p:sp>
      <p:sp>
        <p:nvSpPr>
          <p:cNvPr id="19" name="Oval 18">
            <a:extLst>
              <a:ext uri="{FF2B5EF4-FFF2-40B4-BE49-F238E27FC236}">
                <a16:creationId xmlns:a16="http://schemas.microsoft.com/office/drawing/2014/main" xmlns="" id="{B9A1ACFC-57D4-4C4F-8933-32259117DD93}"/>
              </a:ext>
            </a:extLst>
          </p:cNvPr>
          <p:cNvSpPr/>
          <p:nvPr/>
        </p:nvSpPr>
        <p:spPr>
          <a:xfrm>
            <a:off x="4786828" y="4040724"/>
            <a:ext cx="677794" cy="519070"/>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8</a:t>
            </a:r>
          </a:p>
        </p:txBody>
      </p:sp>
      <p:pic>
        <p:nvPicPr>
          <p:cNvPr id="5140" name="Picture 20" descr="woman in black long sleeve shirt holding blue and white toothbrush">
            <a:extLst>
              <a:ext uri="{FF2B5EF4-FFF2-40B4-BE49-F238E27FC236}">
                <a16:creationId xmlns:a16="http://schemas.microsoft.com/office/drawing/2014/main" xmlns="" id="{7088DBFC-0497-4343-9EE4-7F58BD3091B1}"/>
              </a:ext>
            </a:extLst>
          </p:cNvPr>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l="23466" t="7291" r="10794"/>
          <a:stretch/>
        </p:blipFill>
        <p:spPr bwMode="auto">
          <a:xfrm>
            <a:off x="7879430" y="4477533"/>
            <a:ext cx="2300308" cy="2163774"/>
          </a:xfrm>
          <a:prstGeom prst="rect">
            <a:avLst/>
          </a:prstGeom>
          <a:noFill/>
          <a:extLst>
            <a:ext uri="{909E8E84-426E-40DD-AFC4-6F175D3DCCD1}">
              <a14:hiddenFill xmlns:a14="http://schemas.microsoft.com/office/drawing/2010/main">
                <a:solidFill>
                  <a:srgbClr val="FFFFFF"/>
                </a:solidFill>
              </a14:hiddenFill>
            </a:ext>
          </a:extLst>
        </p:spPr>
      </p:pic>
      <p:sp>
        <p:nvSpPr>
          <p:cNvPr id="21" name="Oval 20">
            <a:extLst>
              <a:ext uri="{FF2B5EF4-FFF2-40B4-BE49-F238E27FC236}">
                <a16:creationId xmlns:a16="http://schemas.microsoft.com/office/drawing/2014/main" xmlns="" id="{E8AB11A3-BDFF-46A3-8F9E-8224C2BB0E16}"/>
              </a:ext>
            </a:extLst>
          </p:cNvPr>
          <p:cNvSpPr/>
          <p:nvPr/>
        </p:nvSpPr>
        <p:spPr>
          <a:xfrm>
            <a:off x="8723452" y="4477533"/>
            <a:ext cx="677794" cy="431048"/>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9</a:t>
            </a:r>
          </a:p>
        </p:txBody>
      </p:sp>
      <p:pic>
        <p:nvPicPr>
          <p:cNvPr id="5142" name="Picture 22" descr="strawberry ice cream on cone">
            <a:extLst>
              <a:ext uri="{FF2B5EF4-FFF2-40B4-BE49-F238E27FC236}">
                <a16:creationId xmlns:a16="http://schemas.microsoft.com/office/drawing/2014/main" xmlns="" id="{4D363845-FC2B-4AD1-9AD8-548B3CC5C245}"/>
              </a:ext>
            </a:extLst>
          </p:cNvPr>
          <p:cNvPicPr>
            <a:picLocks noChangeAspect="1" noChangeArrowheads="1"/>
          </p:cNvPicPr>
          <p:nvPr/>
        </p:nvPicPr>
        <p:blipFill rotWithShape="1">
          <a:blip r:embed="rId12" cstate="print">
            <a:extLst>
              <a:ext uri="{28A0092B-C50C-407E-A947-70E740481C1C}">
                <a14:useLocalDpi xmlns:a14="http://schemas.microsoft.com/office/drawing/2010/main" val="0"/>
              </a:ext>
            </a:extLst>
          </a:blip>
          <a:srcRect l="8772" t="12503" r="18920"/>
          <a:stretch/>
        </p:blipFill>
        <p:spPr bwMode="auto">
          <a:xfrm>
            <a:off x="10288297" y="3668923"/>
            <a:ext cx="1764927" cy="3203478"/>
          </a:xfrm>
          <a:prstGeom prst="rect">
            <a:avLst/>
          </a:prstGeom>
          <a:noFill/>
          <a:extLst>
            <a:ext uri="{909E8E84-426E-40DD-AFC4-6F175D3DCCD1}">
              <a14:hiddenFill xmlns:a14="http://schemas.microsoft.com/office/drawing/2010/main">
                <a:solidFill>
                  <a:srgbClr val="FFFFFF"/>
                </a:solidFill>
              </a14:hiddenFill>
            </a:ext>
          </a:extLst>
        </p:spPr>
      </p:pic>
      <p:sp>
        <p:nvSpPr>
          <p:cNvPr id="23" name="Oval 22">
            <a:extLst>
              <a:ext uri="{FF2B5EF4-FFF2-40B4-BE49-F238E27FC236}">
                <a16:creationId xmlns:a16="http://schemas.microsoft.com/office/drawing/2014/main" xmlns="" id="{E904FC1C-1F5C-4213-8BB4-404DAAC94DD8}"/>
              </a:ext>
            </a:extLst>
          </p:cNvPr>
          <p:cNvSpPr/>
          <p:nvPr/>
        </p:nvSpPr>
        <p:spPr>
          <a:xfrm>
            <a:off x="10277981" y="4945947"/>
            <a:ext cx="869344" cy="846275"/>
          </a:xfrm>
          <a:prstGeom prst="ellipse">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900" dirty="0"/>
              <a:t>10</a:t>
            </a:r>
          </a:p>
        </p:txBody>
      </p:sp>
      <p:sp>
        <p:nvSpPr>
          <p:cNvPr id="4" name="TextBox 3">
            <a:extLst>
              <a:ext uri="{FF2B5EF4-FFF2-40B4-BE49-F238E27FC236}">
                <a16:creationId xmlns:a16="http://schemas.microsoft.com/office/drawing/2014/main" xmlns="" id="{1FAC366A-368F-1C17-2E69-7A40C6384E57}"/>
              </a:ext>
            </a:extLst>
          </p:cNvPr>
          <p:cNvSpPr txBox="1"/>
          <p:nvPr/>
        </p:nvSpPr>
        <p:spPr>
          <a:xfrm>
            <a:off x="692164" y="3153291"/>
            <a:ext cx="1358948" cy="369332"/>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dirty="0"/>
              <a:t>Wearing fur</a:t>
            </a:r>
          </a:p>
        </p:txBody>
      </p:sp>
      <p:sp>
        <p:nvSpPr>
          <p:cNvPr id="24" name="TextBox 23">
            <a:extLst>
              <a:ext uri="{FF2B5EF4-FFF2-40B4-BE49-F238E27FC236}">
                <a16:creationId xmlns:a16="http://schemas.microsoft.com/office/drawing/2014/main" xmlns="" id="{6772CFFA-EB89-9D6A-C830-FAADE4C6F2CE}"/>
              </a:ext>
            </a:extLst>
          </p:cNvPr>
          <p:cNvSpPr txBox="1"/>
          <p:nvPr/>
        </p:nvSpPr>
        <p:spPr>
          <a:xfrm>
            <a:off x="2992678" y="3076228"/>
            <a:ext cx="1358948" cy="369332"/>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dirty="0"/>
              <a:t>Eating meat</a:t>
            </a:r>
          </a:p>
        </p:txBody>
      </p:sp>
      <p:sp>
        <p:nvSpPr>
          <p:cNvPr id="25" name="TextBox 24">
            <a:extLst>
              <a:ext uri="{FF2B5EF4-FFF2-40B4-BE49-F238E27FC236}">
                <a16:creationId xmlns:a16="http://schemas.microsoft.com/office/drawing/2014/main" xmlns="" id="{BAE8661D-3CE2-2072-ED01-19C3B65825B5}"/>
              </a:ext>
            </a:extLst>
          </p:cNvPr>
          <p:cNvSpPr txBox="1"/>
          <p:nvPr/>
        </p:nvSpPr>
        <p:spPr>
          <a:xfrm>
            <a:off x="5391083" y="1143897"/>
            <a:ext cx="2265376" cy="369332"/>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dirty="0"/>
              <a:t>Entertainment - sport</a:t>
            </a:r>
          </a:p>
        </p:txBody>
      </p:sp>
      <p:sp>
        <p:nvSpPr>
          <p:cNvPr id="26" name="TextBox 25">
            <a:extLst>
              <a:ext uri="{FF2B5EF4-FFF2-40B4-BE49-F238E27FC236}">
                <a16:creationId xmlns:a16="http://schemas.microsoft.com/office/drawing/2014/main" xmlns="" id="{CE9B2661-C5EB-11CC-0DDF-CC5BAB5AD54D}"/>
              </a:ext>
            </a:extLst>
          </p:cNvPr>
          <p:cNvSpPr txBox="1"/>
          <p:nvPr/>
        </p:nvSpPr>
        <p:spPr>
          <a:xfrm>
            <a:off x="7868617" y="758139"/>
            <a:ext cx="854835" cy="369332"/>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dirty="0"/>
              <a:t>Fishing </a:t>
            </a:r>
          </a:p>
        </p:txBody>
      </p:sp>
      <p:sp>
        <p:nvSpPr>
          <p:cNvPr id="27" name="TextBox 26">
            <a:extLst>
              <a:ext uri="{FF2B5EF4-FFF2-40B4-BE49-F238E27FC236}">
                <a16:creationId xmlns:a16="http://schemas.microsoft.com/office/drawing/2014/main" xmlns="" id="{76677EE4-E400-87D6-AE83-DC7778296877}"/>
              </a:ext>
            </a:extLst>
          </p:cNvPr>
          <p:cNvSpPr txBox="1"/>
          <p:nvPr/>
        </p:nvSpPr>
        <p:spPr>
          <a:xfrm>
            <a:off x="10288297" y="2944864"/>
            <a:ext cx="677794" cy="369332"/>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dirty="0"/>
              <a:t>Zoos</a:t>
            </a:r>
          </a:p>
        </p:txBody>
      </p:sp>
      <p:sp>
        <p:nvSpPr>
          <p:cNvPr id="28" name="TextBox 27">
            <a:extLst>
              <a:ext uri="{FF2B5EF4-FFF2-40B4-BE49-F238E27FC236}">
                <a16:creationId xmlns:a16="http://schemas.microsoft.com/office/drawing/2014/main" xmlns="" id="{50F10D45-643D-4D31-25B1-973C67886984}"/>
              </a:ext>
            </a:extLst>
          </p:cNvPr>
          <p:cNvSpPr txBox="1"/>
          <p:nvPr/>
        </p:nvSpPr>
        <p:spPr>
          <a:xfrm>
            <a:off x="410318" y="5858003"/>
            <a:ext cx="1358948" cy="369332"/>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dirty="0"/>
              <a:t>Owning pets</a:t>
            </a:r>
          </a:p>
        </p:txBody>
      </p:sp>
      <p:sp>
        <p:nvSpPr>
          <p:cNvPr id="29" name="TextBox 28">
            <a:extLst>
              <a:ext uri="{FF2B5EF4-FFF2-40B4-BE49-F238E27FC236}">
                <a16:creationId xmlns:a16="http://schemas.microsoft.com/office/drawing/2014/main" xmlns="" id="{9ACB057E-470A-3F80-0595-7368E0070B10}"/>
              </a:ext>
            </a:extLst>
          </p:cNvPr>
          <p:cNvSpPr txBox="1"/>
          <p:nvPr/>
        </p:nvSpPr>
        <p:spPr>
          <a:xfrm>
            <a:off x="3018463" y="3890852"/>
            <a:ext cx="989873" cy="64633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dirty="0"/>
              <a:t>Wearing leather</a:t>
            </a:r>
          </a:p>
        </p:txBody>
      </p:sp>
      <p:sp>
        <p:nvSpPr>
          <p:cNvPr id="30" name="TextBox 29">
            <a:extLst>
              <a:ext uri="{FF2B5EF4-FFF2-40B4-BE49-F238E27FC236}">
                <a16:creationId xmlns:a16="http://schemas.microsoft.com/office/drawing/2014/main" xmlns="" id="{8A691CD1-2322-4D32-18C0-48533E99B05E}"/>
              </a:ext>
            </a:extLst>
          </p:cNvPr>
          <p:cNvSpPr txBox="1"/>
          <p:nvPr/>
        </p:nvSpPr>
        <p:spPr>
          <a:xfrm>
            <a:off x="4679837" y="5792222"/>
            <a:ext cx="3126624" cy="64633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dirty="0"/>
              <a:t>Animals working – e.g. sniffer dogs </a:t>
            </a:r>
          </a:p>
        </p:txBody>
      </p:sp>
      <p:sp>
        <p:nvSpPr>
          <p:cNvPr id="31" name="TextBox 30">
            <a:extLst>
              <a:ext uri="{FF2B5EF4-FFF2-40B4-BE49-F238E27FC236}">
                <a16:creationId xmlns:a16="http://schemas.microsoft.com/office/drawing/2014/main" xmlns="" id="{FF4B4AAD-377F-7146-9C45-213B3570D6DC}"/>
              </a:ext>
            </a:extLst>
          </p:cNvPr>
          <p:cNvSpPr txBox="1"/>
          <p:nvPr/>
        </p:nvSpPr>
        <p:spPr>
          <a:xfrm>
            <a:off x="7868617" y="6146514"/>
            <a:ext cx="2282900" cy="646331"/>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dirty="0"/>
              <a:t>Experimenting on animals</a:t>
            </a:r>
          </a:p>
        </p:txBody>
      </p:sp>
      <p:sp>
        <p:nvSpPr>
          <p:cNvPr id="32" name="TextBox 31">
            <a:extLst>
              <a:ext uri="{FF2B5EF4-FFF2-40B4-BE49-F238E27FC236}">
                <a16:creationId xmlns:a16="http://schemas.microsoft.com/office/drawing/2014/main" xmlns="" id="{8AB05B2D-4424-9035-C624-58508305740D}"/>
              </a:ext>
            </a:extLst>
          </p:cNvPr>
          <p:cNvSpPr txBox="1"/>
          <p:nvPr/>
        </p:nvSpPr>
        <p:spPr>
          <a:xfrm>
            <a:off x="10264862" y="5913237"/>
            <a:ext cx="1764926" cy="923330"/>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dirty="0"/>
              <a:t>Eating animal products like milk or eggs</a:t>
            </a:r>
          </a:p>
        </p:txBody>
      </p:sp>
      <p:sp>
        <p:nvSpPr>
          <p:cNvPr id="34" name="TextBox 33">
            <a:extLst>
              <a:ext uri="{FF2B5EF4-FFF2-40B4-BE49-F238E27FC236}">
                <a16:creationId xmlns:a16="http://schemas.microsoft.com/office/drawing/2014/main" xmlns="" id="{F9A07881-B074-423A-2D15-5B6674461E24}"/>
              </a:ext>
            </a:extLst>
          </p:cNvPr>
          <p:cNvSpPr txBox="1"/>
          <p:nvPr/>
        </p:nvSpPr>
        <p:spPr>
          <a:xfrm>
            <a:off x="1089792" y="6582651"/>
            <a:ext cx="9024720" cy="253916"/>
          </a:xfrm>
          <a:prstGeom prst="rect">
            <a:avLst/>
          </a:prstGeom>
          <a:noFill/>
        </p:spPr>
        <p:txBody>
          <a:bodyPr wrap="square">
            <a:spAutoFit/>
          </a:bodyPr>
          <a:lstStyle/>
          <a:p>
            <a:pPr algn="ctr">
              <a:tabLst>
                <a:tab pos="2637155" algn="ctr"/>
                <a:tab pos="5274310" algn="r"/>
                <a:tab pos="7858760" algn="l"/>
              </a:tabLst>
            </a:pPr>
            <a:r>
              <a:rPr lang="en-GB" sz="1050" dirty="0">
                <a:solidFill>
                  <a:schemeClr val="bg2">
                    <a:lumMod val="50000"/>
                  </a:schemeClr>
                </a:solidFill>
                <a:effectLst/>
                <a:latin typeface="Candara" panose="020E0502030303020204" pitchFamily="34" charset="0"/>
                <a:ea typeface="Times New Roman" panose="02020603050405020304" pitchFamily="18" charset="0"/>
                <a:cs typeface="Times New Roman" panose="02020603050405020304" pitchFamily="18" charset="0"/>
              </a:rPr>
              <a:t>© RE Today Services / Ethical Veganism in RE Units/ </a:t>
            </a:r>
            <a:r>
              <a:rPr lang="en-GB" sz="1050" dirty="0" err="1">
                <a:solidFill>
                  <a:schemeClr val="bg2">
                    <a:lumMod val="50000"/>
                  </a:schemeClr>
                </a:solidFill>
                <a:effectLst/>
                <a:latin typeface="Candara" panose="020E0502030303020204" pitchFamily="34" charset="0"/>
                <a:ea typeface="Times New Roman" panose="02020603050405020304" pitchFamily="18" charset="0"/>
                <a:cs typeface="Times New Roman" panose="02020603050405020304" pitchFamily="18" charset="0"/>
              </a:rPr>
              <a:t>VinE</a:t>
            </a:r>
            <a:r>
              <a:rPr lang="en-GB" sz="1050" dirty="0">
                <a:solidFill>
                  <a:schemeClr val="bg2">
                    <a:lumMod val="50000"/>
                  </a:schemeClr>
                </a:solidFill>
                <a:effectLst/>
                <a:latin typeface="Candara" panose="020E0502030303020204" pitchFamily="34" charset="0"/>
                <a:ea typeface="Times New Roman" panose="02020603050405020304" pitchFamily="18" charset="0"/>
                <a:cs typeface="Times New Roman" panose="02020603050405020304" pitchFamily="18" charset="0"/>
              </a:rPr>
              <a:t> /2022</a:t>
            </a:r>
            <a:endParaRPr lang="en-GB" sz="1050" dirty="0">
              <a:solidFill>
                <a:schemeClr val="bg2">
                  <a:lumMod val="50000"/>
                </a:schemeClr>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52864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Pentagon 1">
            <a:extLst>
              <a:ext uri="{FF2B5EF4-FFF2-40B4-BE49-F238E27FC236}">
                <a16:creationId xmlns:a16="http://schemas.microsoft.com/office/drawing/2014/main" xmlns="" id="{9F3BCBED-0262-43BB-BFB4-DA38BF4ADC1C}"/>
              </a:ext>
            </a:extLst>
          </p:cNvPr>
          <p:cNvSpPr/>
          <p:nvPr/>
        </p:nvSpPr>
        <p:spPr>
          <a:xfrm>
            <a:off x="2828926" y="49695"/>
            <a:ext cx="9270306" cy="6758608"/>
          </a:xfrm>
          <a:prstGeom prst="pentagon">
            <a:avLst/>
          </a:prstGeom>
          <a:solidFill>
            <a:schemeClr val="bg1"/>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xmlns="" id="{66D4DDE8-C873-4A53-B4F2-66C0F43FF869}"/>
              </a:ext>
            </a:extLst>
          </p:cNvPr>
          <p:cNvCxnSpPr>
            <a:cxnSpLocks/>
          </p:cNvCxnSpPr>
          <p:nvPr/>
        </p:nvCxnSpPr>
        <p:spPr>
          <a:xfrm>
            <a:off x="7464079" y="3897720"/>
            <a:ext cx="2872924" cy="2910583"/>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xmlns="" id="{255477C1-21E7-4C40-B1EF-55F731D0E540}"/>
              </a:ext>
            </a:extLst>
          </p:cNvPr>
          <p:cNvCxnSpPr>
            <a:cxnSpLocks/>
            <a:stCxn id="2" idx="0"/>
          </p:cNvCxnSpPr>
          <p:nvPr/>
        </p:nvCxnSpPr>
        <p:spPr>
          <a:xfrm>
            <a:off x="7464079" y="49695"/>
            <a:ext cx="0" cy="3848025"/>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xmlns="" id="{9E94DA77-1D7E-454B-A4F3-5F00B6057478}"/>
              </a:ext>
            </a:extLst>
          </p:cNvPr>
          <p:cNvSpPr txBox="1"/>
          <p:nvPr/>
        </p:nvSpPr>
        <p:spPr>
          <a:xfrm>
            <a:off x="6269850" y="508349"/>
            <a:ext cx="1397894" cy="307777"/>
          </a:xfrm>
          <a:prstGeom prst="rect">
            <a:avLst/>
          </a:prstGeom>
          <a:noFill/>
        </p:spPr>
        <p:txBody>
          <a:bodyPr wrap="square">
            <a:spAutoFit/>
          </a:bodyPr>
          <a:lstStyle/>
          <a:p>
            <a:pPr algn="ctr"/>
            <a:r>
              <a:rPr lang="en-GB" sz="1400" dirty="0">
                <a:latin typeface="Cavolini" panose="020B0502040204020203" pitchFamily="66" charset="0"/>
                <a:cs typeface="Cavolini" panose="020B0502040204020203" pitchFamily="66" charset="0"/>
              </a:rPr>
              <a:t>salmon</a:t>
            </a:r>
            <a:endParaRPr lang="en-GB" sz="1400" dirty="0">
              <a:solidFill>
                <a:schemeClr val="tx1"/>
              </a:solidFill>
              <a:latin typeface="Cavolini" panose="020B0502040204020203" pitchFamily="66" charset="0"/>
              <a:cs typeface="Cavolini" panose="020B0502040204020203" pitchFamily="66" charset="0"/>
            </a:endParaRPr>
          </a:p>
        </p:txBody>
      </p:sp>
      <p:sp>
        <p:nvSpPr>
          <p:cNvPr id="27" name="TextBox 26">
            <a:extLst>
              <a:ext uri="{FF2B5EF4-FFF2-40B4-BE49-F238E27FC236}">
                <a16:creationId xmlns:a16="http://schemas.microsoft.com/office/drawing/2014/main" xmlns="" id="{5EC9B6F6-C766-487D-9D55-A672D6BACE4E}"/>
              </a:ext>
            </a:extLst>
          </p:cNvPr>
          <p:cNvSpPr txBox="1"/>
          <p:nvPr/>
        </p:nvSpPr>
        <p:spPr>
          <a:xfrm>
            <a:off x="2697333" y="2846991"/>
            <a:ext cx="1271591" cy="307777"/>
          </a:xfrm>
          <a:prstGeom prst="rect">
            <a:avLst/>
          </a:prstGeom>
          <a:noFill/>
        </p:spPr>
        <p:txBody>
          <a:bodyPr wrap="square">
            <a:spAutoFit/>
          </a:bodyPr>
          <a:lstStyle/>
          <a:p>
            <a:pPr algn="ctr"/>
            <a:r>
              <a:rPr lang="en-GB" sz="1400" dirty="0">
                <a:latin typeface="Cavolini" panose="020B0502040204020203" pitchFamily="66" charset="0"/>
                <a:cs typeface="Cavolini" panose="020B0502040204020203" pitchFamily="66" charset="0"/>
              </a:rPr>
              <a:t>d</a:t>
            </a:r>
            <a:r>
              <a:rPr lang="en-GB" sz="1400" dirty="0">
                <a:solidFill>
                  <a:schemeClr val="tx1"/>
                </a:solidFill>
                <a:latin typeface="Cavolini" panose="020B0502040204020203" pitchFamily="66" charset="0"/>
                <a:cs typeface="Cavolini" panose="020B0502040204020203" pitchFamily="66" charset="0"/>
              </a:rPr>
              <a:t>ogs</a:t>
            </a:r>
          </a:p>
        </p:txBody>
      </p:sp>
      <p:sp>
        <p:nvSpPr>
          <p:cNvPr id="29" name="TextBox 28">
            <a:extLst>
              <a:ext uri="{FF2B5EF4-FFF2-40B4-BE49-F238E27FC236}">
                <a16:creationId xmlns:a16="http://schemas.microsoft.com/office/drawing/2014/main" xmlns="" id="{83DA42CF-A30A-4C98-BB79-2B246267BD81}"/>
              </a:ext>
            </a:extLst>
          </p:cNvPr>
          <p:cNvSpPr txBox="1"/>
          <p:nvPr/>
        </p:nvSpPr>
        <p:spPr>
          <a:xfrm>
            <a:off x="6286501" y="5029200"/>
            <a:ext cx="2300287" cy="307777"/>
          </a:xfrm>
          <a:prstGeom prst="rect">
            <a:avLst/>
          </a:prstGeom>
          <a:noFill/>
        </p:spPr>
        <p:txBody>
          <a:bodyPr wrap="square">
            <a:spAutoFit/>
          </a:bodyPr>
          <a:lstStyle/>
          <a:p>
            <a:pPr algn="ctr"/>
            <a:r>
              <a:rPr lang="en-GB" sz="1400" dirty="0">
                <a:solidFill>
                  <a:schemeClr val="tx1"/>
                </a:solidFill>
                <a:latin typeface="Cavolini" panose="020B0502040204020203" pitchFamily="66" charset="0"/>
                <a:cs typeface="Cavolini" panose="020B0502040204020203" pitchFamily="66" charset="0"/>
              </a:rPr>
              <a:t>rats</a:t>
            </a:r>
          </a:p>
        </p:txBody>
      </p:sp>
      <p:sp>
        <p:nvSpPr>
          <p:cNvPr id="31" name="TextBox 30">
            <a:extLst>
              <a:ext uri="{FF2B5EF4-FFF2-40B4-BE49-F238E27FC236}">
                <a16:creationId xmlns:a16="http://schemas.microsoft.com/office/drawing/2014/main" xmlns="" id="{D5FC36F3-02C3-400E-B68C-0D5EDE17B7AD}"/>
              </a:ext>
            </a:extLst>
          </p:cNvPr>
          <p:cNvSpPr txBox="1"/>
          <p:nvPr/>
        </p:nvSpPr>
        <p:spPr>
          <a:xfrm>
            <a:off x="7288907" y="508349"/>
            <a:ext cx="1397894" cy="307777"/>
          </a:xfrm>
          <a:prstGeom prst="rect">
            <a:avLst/>
          </a:prstGeom>
          <a:noFill/>
        </p:spPr>
        <p:txBody>
          <a:bodyPr wrap="square">
            <a:spAutoFit/>
          </a:bodyPr>
          <a:lstStyle/>
          <a:p>
            <a:pPr algn="ctr"/>
            <a:r>
              <a:rPr lang="en-GB" sz="1400" dirty="0">
                <a:solidFill>
                  <a:schemeClr val="tx1"/>
                </a:solidFill>
                <a:latin typeface="Cavolini" panose="020B0502040204020203" pitchFamily="66" charset="0"/>
                <a:cs typeface="Cavolini" panose="020B0502040204020203" pitchFamily="66" charset="0"/>
              </a:rPr>
              <a:t>chickens</a:t>
            </a:r>
          </a:p>
        </p:txBody>
      </p:sp>
      <p:cxnSp>
        <p:nvCxnSpPr>
          <p:cNvPr id="15" name="Straight Connector 14">
            <a:extLst>
              <a:ext uri="{FF2B5EF4-FFF2-40B4-BE49-F238E27FC236}">
                <a16:creationId xmlns:a16="http://schemas.microsoft.com/office/drawing/2014/main" xmlns="" id="{8D5EC926-8819-4900-83FB-17143D64BBB7}"/>
              </a:ext>
            </a:extLst>
          </p:cNvPr>
          <p:cNvCxnSpPr>
            <a:cxnSpLocks/>
            <a:endCxn id="2" idx="5"/>
          </p:cNvCxnSpPr>
          <p:nvPr/>
        </p:nvCxnSpPr>
        <p:spPr>
          <a:xfrm flipV="1">
            <a:off x="7464079" y="2631247"/>
            <a:ext cx="4635143" cy="1266473"/>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3687A188-645B-4F94-AE4B-4DF7E981E487}"/>
              </a:ext>
            </a:extLst>
          </p:cNvPr>
          <p:cNvCxnSpPr>
            <a:cxnSpLocks/>
          </p:cNvCxnSpPr>
          <p:nvPr/>
        </p:nvCxnSpPr>
        <p:spPr>
          <a:xfrm>
            <a:off x="2828926" y="2631247"/>
            <a:ext cx="4635143" cy="1266473"/>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F81555DF-B39C-4599-A97F-7B725EEAC4E3}"/>
              </a:ext>
            </a:extLst>
          </p:cNvPr>
          <p:cNvCxnSpPr>
            <a:cxnSpLocks/>
            <a:endCxn id="2" idx="2"/>
          </p:cNvCxnSpPr>
          <p:nvPr/>
        </p:nvCxnSpPr>
        <p:spPr>
          <a:xfrm flipH="1">
            <a:off x="4599403" y="3897720"/>
            <a:ext cx="2864666" cy="2910566"/>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Rectangle: Rounded Corners 23">
            <a:extLst>
              <a:ext uri="{FF2B5EF4-FFF2-40B4-BE49-F238E27FC236}">
                <a16:creationId xmlns:a16="http://schemas.microsoft.com/office/drawing/2014/main" xmlns="" id="{4789E159-0D8A-4D64-A75C-832B9500C958}"/>
              </a:ext>
            </a:extLst>
          </p:cNvPr>
          <p:cNvSpPr/>
          <p:nvPr/>
        </p:nvSpPr>
        <p:spPr>
          <a:xfrm>
            <a:off x="6286501" y="2631230"/>
            <a:ext cx="2400300" cy="2397970"/>
          </a:xfrm>
          <a:prstGeom prst="roundRect">
            <a:avLst/>
          </a:prstGeom>
          <a:solidFill>
            <a:schemeClr val="bg1"/>
          </a:solidFill>
          <a:ln w="508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latin typeface="Cavolini" panose="020B0502040204020203" pitchFamily="66" charset="0"/>
              <a:cs typeface="Cavolini" panose="020B0502040204020203" pitchFamily="66" charset="0"/>
            </a:endParaRPr>
          </a:p>
          <a:p>
            <a:pPr algn="ctr"/>
            <a:r>
              <a:rPr lang="en-GB" sz="1400" dirty="0">
                <a:solidFill>
                  <a:schemeClr val="tx1"/>
                </a:solidFill>
                <a:latin typeface="Cavolini" panose="020B0502040204020203" pitchFamily="66" charset="0"/>
                <a:cs typeface="Cavolini" panose="020B0502040204020203" pitchFamily="66" charset="0"/>
              </a:rPr>
              <a:t>all five</a:t>
            </a:r>
          </a:p>
          <a:p>
            <a:pPr algn="ctr"/>
            <a:endParaRPr lang="en-GB" sz="1400" dirty="0">
              <a:solidFill>
                <a:schemeClr val="tx1"/>
              </a:solidFill>
              <a:latin typeface="Cavolini" panose="020B0502040204020203" pitchFamily="66" charset="0"/>
              <a:cs typeface="Cavolini" panose="020B0502040204020203" pitchFamily="66" charset="0"/>
            </a:endParaRPr>
          </a:p>
          <a:p>
            <a:pPr algn="ctr"/>
            <a:endParaRPr lang="en-GB" dirty="0">
              <a:solidFill>
                <a:schemeClr val="tx1"/>
              </a:solidFill>
              <a:latin typeface="Cavolini" panose="020B0502040204020203" pitchFamily="66" charset="0"/>
              <a:cs typeface="Cavolini" panose="020B0502040204020203" pitchFamily="66" charset="0"/>
            </a:endParaRPr>
          </a:p>
          <a:p>
            <a:pPr algn="ctr"/>
            <a:endParaRPr lang="en-GB" dirty="0">
              <a:solidFill>
                <a:schemeClr val="tx1"/>
              </a:solidFill>
              <a:latin typeface="Cavolini" panose="020B0502040204020203" pitchFamily="66" charset="0"/>
              <a:cs typeface="Cavolini" panose="020B0502040204020203" pitchFamily="66" charset="0"/>
            </a:endParaRPr>
          </a:p>
          <a:p>
            <a:pPr algn="ctr"/>
            <a:endParaRPr lang="en-GB" dirty="0">
              <a:solidFill>
                <a:schemeClr val="tx1"/>
              </a:solidFill>
              <a:latin typeface="Cavolini" panose="020B0502040204020203" pitchFamily="66" charset="0"/>
              <a:cs typeface="Cavolini" panose="020B0502040204020203" pitchFamily="66" charset="0"/>
            </a:endParaRPr>
          </a:p>
          <a:p>
            <a:pPr algn="ctr"/>
            <a:endParaRPr lang="en-GB" dirty="0">
              <a:solidFill>
                <a:schemeClr val="tx1"/>
              </a:solidFill>
              <a:latin typeface="Cavolini" panose="020B0502040204020203" pitchFamily="66" charset="0"/>
              <a:cs typeface="Cavolini" panose="020B0502040204020203" pitchFamily="66" charset="0"/>
            </a:endParaRPr>
          </a:p>
          <a:p>
            <a:pPr algn="ctr"/>
            <a:endParaRPr lang="en-GB" dirty="0">
              <a:solidFill>
                <a:schemeClr val="tx1"/>
              </a:solidFill>
              <a:latin typeface="Cavolini" panose="020B0502040204020203" pitchFamily="66" charset="0"/>
              <a:cs typeface="Cavolini" panose="020B0502040204020203" pitchFamily="66" charset="0"/>
            </a:endParaRPr>
          </a:p>
          <a:p>
            <a:pPr algn="ctr"/>
            <a:endParaRPr lang="en-GB" dirty="0">
              <a:solidFill>
                <a:schemeClr val="tx1"/>
              </a:solidFill>
              <a:latin typeface="Cavolini" panose="020B0502040204020203" pitchFamily="66" charset="0"/>
              <a:cs typeface="Cavolini" panose="020B0502040204020203" pitchFamily="66" charset="0"/>
            </a:endParaRPr>
          </a:p>
          <a:p>
            <a:pPr algn="ctr"/>
            <a:endParaRPr lang="en-GB" dirty="0">
              <a:solidFill>
                <a:schemeClr val="tx1"/>
              </a:solidFill>
              <a:latin typeface="Cavolini" panose="020B0502040204020203" pitchFamily="66" charset="0"/>
              <a:cs typeface="Cavolini" panose="020B0502040204020203" pitchFamily="66" charset="0"/>
            </a:endParaRPr>
          </a:p>
        </p:txBody>
      </p:sp>
      <p:sp>
        <p:nvSpPr>
          <p:cNvPr id="26" name="TextBox 25">
            <a:extLst>
              <a:ext uri="{FF2B5EF4-FFF2-40B4-BE49-F238E27FC236}">
                <a16:creationId xmlns:a16="http://schemas.microsoft.com/office/drawing/2014/main" xmlns="" id="{CD7231AB-4AF7-4230-B9D8-70FC0B370C81}"/>
              </a:ext>
            </a:extLst>
          </p:cNvPr>
          <p:cNvSpPr txBox="1"/>
          <p:nvPr/>
        </p:nvSpPr>
        <p:spPr>
          <a:xfrm>
            <a:off x="10920409" y="2888921"/>
            <a:ext cx="1271591" cy="307777"/>
          </a:xfrm>
          <a:prstGeom prst="rect">
            <a:avLst/>
          </a:prstGeom>
          <a:noFill/>
        </p:spPr>
        <p:txBody>
          <a:bodyPr wrap="square">
            <a:spAutoFit/>
          </a:bodyPr>
          <a:lstStyle/>
          <a:p>
            <a:pPr algn="ctr"/>
            <a:r>
              <a:rPr lang="en-GB" sz="1400" dirty="0">
                <a:solidFill>
                  <a:schemeClr val="tx1"/>
                </a:solidFill>
                <a:latin typeface="Cavolini" panose="020B0502040204020203" pitchFamily="66" charset="0"/>
                <a:cs typeface="Cavolini" panose="020B0502040204020203" pitchFamily="66" charset="0"/>
              </a:rPr>
              <a:t>cows</a:t>
            </a:r>
          </a:p>
        </p:txBody>
      </p:sp>
      <p:sp>
        <p:nvSpPr>
          <p:cNvPr id="30" name="TextBox 29">
            <a:extLst>
              <a:ext uri="{FF2B5EF4-FFF2-40B4-BE49-F238E27FC236}">
                <a16:creationId xmlns:a16="http://schemas.microsoft.com/office/drawing/2014/main" xmlns="" id="{A827D7C3-F395-4EEF-B991-457FEB808672}"/>
              </a:ext>
            </a:extLst>
          </p:cNvPr>
          <p:cNvSpPr txBox="1"/>
          <p:nvPr/>
        </p:nvSpPr>
        <p:spPr>
          <a:xfrm>
            <a:off x="372092" y="1921210"/>
            <a:ext cx="2719850" cy="3416320"/>
          </a:xfrm>
          <a:prstGeom prst="rect">
            <a:avLst/>
          </a:prstGeom>
          <a:noFill/>
        </p:spPr>
        <p:txBody>
          <a:bodyPr wrap="square">
            <a:spAutoFit/>
          </a:bodyPr>
          <a:lstStyle/>
          <a:p>
            <a:r>
              <a:rPr lang="en-GB" sz="2400" dirty="0">
                <a:latin typeface="Cavolini" panose="020B0502040204020203" pitchFamily="66" charset="0"/>
                <a:cs typeface="Cavolini" panose="020B0502040204020203" pitchFamily="66" charset="0"/>
              </a:rPr>
              <a:t>Look carefully at the cards and try to decide where each card belongs. You should have 5 cards in every section.</a:t>
            </a:r>
            <a:endParaRPr lang="en-GB" sz="2400" dirty="0">
              <a:solidFill>
                <a:schemeClr val="tx1"/>
              </a:solidFill>
              <a:latin typeface="Cavolini" panose="020B0502040204020203" pitchFamily="66" charset="0"/>
              <a:cs typeface="Cavolini" panose="020B0502040204020203" pitchFamily="66" charset="0"/>
            </a:endParaRPr>
          </a:p>
        </p:txBody>
      </p:sp>
      <p:sp>
        <p:nvSpPr>
          <p:cNvPr id="17" name="TextBox 16">
            <a:extLst>
              <a:ext uri="{FF2B5EF4-FFF2-40B4-BE49-F238E27FC236}">
                <a16:creationId xmlns:a16="http://schemas.microsoft.com/office/drawing/2014/main" xmlns="" id="{D1E4F88D-82DA-453F-AD15-C70C2A85D65B}"/>
              </a:ext>
            </a:extLst>
          </p:cNvPr>
          <p:cNvSpPr txBox="1"/>
          <p:nvPr/>
        </p:nvSpPr>
        <p:spPr>
          <a:xfrm>
            <a:off x="345641" y="529934"/>
            <a:ext cx="4625304" cy="1015663"/>
          </a:xfrm>
          <a:prstGeom prst="rect">
            <a:avLst/>
          </a:prstGeom>
          <a:noFill/>
        </p:spPr>
        <p:txBody>
          <a:bodyPr wrap="square" rtlCol="0">
            <a:spAutoFit/>
          </a:bodyPr>
          <a:lstStyle/>
          <a:p>
            <a:r>
              <a:rPr lang="en-GB" sz="6000" b="1" dirty="0"/>
              <a:t>Animal Facts</a:t>
            </a:r>
          </a:p>
        </p:txBody>
      </p:sp>
      <p:sp>
        <p:nvSpPr>
          <p:cNvPr id="16" name="TextBox 15">
            <a:extLst>
              <a:ext uri="{FF2B5EF4-FFF2-40B4-BE49-F238E27FC236}">
                <a16:creationId xmlns:a16="http://schemas.microsoft.com/office/drawing/2014/main" xmlns="" id="{103947E7-274E-F60A-A603-6C929B730D66}"/>
              </a:ext>
            </a:extLst>
          </p:cNvPr>
          <p:cNvSpPr txBox="1"/>
          <p:nvPr/>
        </p:nvSpPr>
        <p:spPr>
          <a:xfrm>
            <a:off x="-173543" y="6477045"/>
            <a:ext cx="4910739" cy="253916"/>
          </a:xfrm>
          <a:prstGeom prst="rect">
            <a:avLst/>
          </a:prstGeom>
          <a:noFill/>
        </p:spPr>
        <p:txBody>
          <a:bodyPr wrap="square">
            <a:spAutoFit/>
          </a:bodyPr>
          <a:lstStyle/>
          <a:p>
            <a:pPr algn="ctr">
              <a:tabLst>
                <a:tab pos="2637155" algn="ctr"/>
                <a:tab pos="5274310" algn="r"/>
                <a:tab pos="7858760" algn="l"/>
              </a:tabLst>
            </a:pPr>
            <a:r>
              <a:rPr lang="en-GB" sz="1050" dirty="0">
                <a:solidFill>
                  <a:schemeClr val="bg2">
                    <a:lumMod val="50000"/>
                  </a:schemeClr>
                </a:solidFill>
                <a:effectLst/>
                <a:latin typeface="Candara" panose="020E0502030303020204" pitchFamily="34" charset="0"/>
                <a:ea typeface="Times New Roman" panose="02020603050405020304" pitchFamily="18" charset="0"/>
                <a:cs typeface="Times New Roman" panose="02020603050405020304" pitchFamily="18" charset="0"/>
              </a:rPr>
              <a:t>© RE Today Services / Ethical Veganism in RE Units/ </a:t>
            </a:r>
            <a:r>
              <a:rPr lang="en-GB" sz="1050" dirty="0" err="1">
                <a:solidFill>
                  <a:schemeClr val="bg2">
                    <a:lumMod val="50000"/>
                  </a:schemeClr>
                </a:solidFill>
                <a:effectLst/>
                <a:latin typeface="Candara" panose="020E0502030303020204" pitchFamily="34" charset="0"/>
                <a:ea typeface="Times New Roman" panose="02020603050405020304" pitchFamily="18" charset="0"/>
                <a:cs typeface="Times New Roman" panose="02020603050405020304" pitchFamily="18" charset="0"/>
              </a:rPr>
              <a:t>VinE</a:t>
            </a:r>
            <a:r>
              <a:rPr lang="en-GB" sz="1050" dirty="0">
                <a:solidFill>
                  <a:schemeClr val="bg2">
                    <a:lumMod val="50000"/>
                  </a:schemeClr>
                </a:solidFill>
                <a:effectLst/>
                <a:latin typeface="Candara" panose="020E0502030303020204" pitchFamily="34" charset="0"/>
                <a:ea typeface="Times New Roman" panose="02020603050405020304" pitchFamily="18" charset="0"/>
                <a:cs typeface="Times New Roman" panose="02020603050405020304" pitchFamily="18" charset="0"/>
              </a:rPr>
              <a:t> /2022</a:t>
            </a:r>
            <a:endParaRPr lang="en-GB" sz="1050" dirty="0">
              <a:solidFill>
                <a:schemeClr val="bg2">
                  <a:lumMod val="50000"/>
                </a:schemeClr>
              </a:solidFill>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4" name="Picture 3" descr="A picture containing text, clipart&#10;&#10;Description automatically generated">
            <a:extLst>
              <a:ext uri="{FF2B5EF4-FFF2-40B4-BE49-F238E27FC236}">
                <a16:creationId xmlns:a16="http://schemas.microsoft.com/office/drawing/2014/main" xmlns="" id="{CE5E898F-1CE8-2390-85BC-5856A5D0A5B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60585" y="213774"/>
            <a:ext cx="2227720" cy="589149"/>
          </a:xfrm>
          <a:prstGeom prst="rect">
            <a:avLst/>
          </a:prstGeom>
        </p:spPr>
      </p:pic>
    </p:spTree>
    <p:extLst>
      <p:ext uri="{BB962C8B-B14F-4D97-AF65-F5344CB8AC3E}">
        <p14:creationId xmlns:p14="http://schemas.microsoft.com/office/powerpoint/2010/main" val="566560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68B2105F-D78D-4135-894C-F31475D2C981}"/>
              </a:ext>
            </a:extLst>
          </p:cNvPr>
          <p:cNvSpPr txBox="1"/>
          <p:nvPr/>
        </p:nvSpPr>
        <p:spPr>
          <a:xfrm>
            <a:off x="214313" y="157163"/>
            <a:ext cx="6629400" cy="369332"/>
          </a:xfrm>
          <a:prstGeom prst="rect">
            <a:avLst/>
          </a:prstGeom>
          <a:noFill/>
        </p:spPr>
        <p:txBody>
          <a:bodyPr wrap="square" rtlCol="0">
            <a:spAutoFit/>
          </a:bodyPr>
          <a:lstStyle/>
          <a:p>
            <a:r>
              <a:rPr lang="en-GB" b="1" dirty="0"/>
              <a:t>Card Sort and Cheat Sheet</a:t>
            </a:r>
          </a:p>
        </p:txBody>
      </p:sp>
      <p:graphicFrame>
        <p:nvGraphicFramePr>
          <p:cNvPr id="3" name="Table 3">
            <a:extLst>
              <a:ext uri="{FF2B5EF4-FFF2-40B4-BE49-F238E27FC236}">
                <a16:creationId xmlns:a16="http://schemas.microsoft.com/office/drawing/2014/main" xmlns="" id="{491453A1-EB45-44BA-8CD8-54EF25438A3A}"/>
              </a:ext>
            </a:extLst>
          </p:cNvPr>
          <p:cNvGraphicFramePr>
            <a:graphicFrameLocks noGrp="1"/>
          </p:cNvGraphicFramePr>
          <p:nvPr>
            <p:extLst>
              <p:ext uri="{D42A27DB-BD31-4B8C-83A1-F6EECF244321}">
                <p14:modId xmlns:p14="http://schemas.microsoft.com/office/powerpoint/2010/main" val="3947231235"/>
              </p:ext>
            </p:extLst>
          </p:nvPr>
        </p:nvGraphicFramePr>
        <p:xfrm>
          <a:off x="214313" y="526495"/>
          <a:ext cx="11763375" cy="5840664"/>
        </p:xfrm>
        <a:graphic>
          <a:graphicData uri="http://schemas.openxmlformats.org/drawingml/2006/table">
            <a:tbl>
              <a:tblPr firstRow="1" bandRow="1">
                <a:tableStyleId>{5940675A-B579-460E-94D1-54222C63F5DA}</a:tableStyleId>
              </a:tblPr>
              <a:tblGrid>
                <a:gridCol w="1948370">
                  <a:extLst>
                    <a:ext uri="{9D8B030D-6E8A-4147-A177-3AD203B41FA5}">
                      <a16:colId xmlns:a16="http://schemas.microsoft.com/office/drawing/2014/main" xmlns="" val="2892505305"/>
                    </a:ext>
                  </a:extLst>
                </a:gridCol>
                <a:gridCol w="1963001">
                  <a:extLst>
                    <a:ext uri="{9D8B030D-6E8A-4147-A177-3AD203B41FA5}">
                      <a16:colId xmlns:a16="http://schemas.microsoft.com/office/drawing/2014/main" xmlns="" val="4085386313"/>
                    </a:ext>
                  </a:extLst>
                </a:gridCol>
                <a:gridCol w="1963001">
                  <a:extLst>
                    <a:ext uri="{9D8B030D-6E8A-4147-A177-3AD203B41FA5}">
                      <a16:colId xmlns:a16="http://schemas.microsoft.com/office/drawing/2014/main" xmlns="" val="2309351320"/>
                    </a:ext>
                  </a:extLst>
                </a:gridCol>
                <a:gridCol w="1963001">
                  <a:extLst>
                    <a:ext uri="{9D8B030D-6E8A-4147-A177-3AD203B41FA5}">
                      <a16:colId xmlns:a16="http://schemas.microsoft.com/office/drawing/2014/main" xmlns="" val="3275971894"/>
                    </a:ext>
                  </a:extLst>
                </a:gridCol>
                <a:gridCol w="1963001">
                  <a:extLst>
                    <a:ext uri="{9D8B030D-6E8A-4147-A177-3AD203B41FA5}">
                      <a16:colId xmlns:a16="http://schemas.microsoft.com/office/drawing/2014/main" xmlns="" val="1132288863"/>
                    </a:ext>
                  </a:extLst>
                </a:gridCol>
                <a:gridCol w="1963001">
                  <a:extLst>
                    <a:ext uri="{9D8B030D-6E8A-4147-A177-3AD203B41FA5}">
                      <a16:colId xmlns:a16="http://schemas.microsoft.com/office/drawing/2014/main" xmlns="" val="3748953867"/>
                    </a:ext>
                  </a:extLst>
                </a:gridCol>
              </a:tblGrid>
              <a:tr h="476184">
                <a:tc>
                  <a:txBody>
                    <a:bodyPr/>
                    <a:lstStyle/>
                    <a:p>
                      <a:r>
                        <a:rPr lang="en-GB" dirty="0" smtClean="0">
                          <a:latin typeface="Cavolini" panose="03000502040302020204" pitchFamily="66" charset="0"/>
                          <a:cs typeface="Cavolini" panose="03000502040302020204" pitchFamily="66" charset="0"/>
                        </a:rPr>
                        <a:t>Rats</a:t>
                      </a:r>
                      <a:endParaRPr lang="en-GB" dirty="0">
                        <a:latin typeface="Cavolini" panose="03000502040302020204" pitchFamily="66" charset="0"/>
                        <a:cs typeface="Cavolini" panose="03000502040302020204" pitchFamily="66" charset="0"/>
                      </a:endParaRPr>
                    </a:p>
                  </a:txBody>
                  <a:tcPr/>
                </a:tc>
                <a:tc>
                  <a:txBody>
                    <a:bodyPr/>
                    <a:lstStyle/>
                    <a:p>
                      <a:r>
                        <a:rPr lang="en-GB" dirty="0">
                          <a:latin typeface="Cavolini" panose="03000502040302020204" pitchFamily="66" charset="0"/>
                          <a:cs typeface="Cavolini" panose="03000502040302020204" pitchFamily="66" charset="0"/>
                        </a:rPr>
                        <a:t>Chickens</a:t>
                      </a:r>
                    </a:p>
                  </a:txBody>
                  <a:tcPr/>
                </a:tc>
                <a:tc>
                  <a:txBody>
                    <a:bodyPr/>
                    <a:lstStyle/>
                    <a:p>
                      <a:r>
                        <a:rPr lang="en-GB" dirty="0">
                          <a:latin typeface="Cavolini" panose="03000502040302020204" pitchFamily="66" charset="0"/>
                          <a:cs typeface="Cavolini" panose="03000502040302020204" pitchFamily="66" charset="0"/>
                        </a:rPr>
                        <a:t>Cows</a:t>
                      </a:r>
                    </a:p>
                  </a:txBody>
                  <a:tcPr/>
                </a:tc>
                <a:tc>
                  <a:txBody>
                    <a:bodyPr/>
                    <a:lstStyle/>
                    <a:p>
                      <a:r>
                        <a:rPr lang="en-GB" dirty="0">
                          <a:latin typeface="Cavolini" panose="03000502040302020204" pitchFamily="66" charset="0"/>
                          <a:cs typeface="Cavolini" panose="03000502040302020204" pitchFamily="66" charset="0"/>
                        </a:rPr>
                        <a:t>Dogs</a:t>
                      </a:r>
                    </a:p>
                  </a:txBody>
                  <a:tcPr/>
                </a:tc>
                <a:tc>
                  <a:txBody>
                    <a:bodyPr/>
                    <a:lstStyle/>
                    <a:p>
                      <a:r>
                        <a:rPr lang="en-GB" dirty="0">
                          <a:latin typeface="Cavolini" panose="03000502040302020204" pitchFamily="66" charset="0"/>
                          <a:cs typeface="Cavolini" panose="03000502040302020204" pitchFamily="66" charset="0"/>
                        </a:rPr>
                        <a:t>Salmon</a:t>
                      </a:r>
                    </a:p>
                  </a:txBody>
                  <a:tcPr/>
                </a:tc>
                <a:tc>
                  <a:txBody>
                    <a:bodyPr/>
                    <a:lstStyle/>
                    <a:p>
                      <a:r>
                        <a:rPr lang="en-GB" dirty="0">
                          <a:latin typeface="Cavolini" panose="03000502040302020204" pitchFamily="66" charset="0"/>
                          <a:cs typeface="Cavolini" panose="03000502040302020204" pitchFamily="66" charset="0"/>
                        </a:rPr>
                        <a:t>All five</a:t>
                      </a:r>
                    </a:p>
                  </a:txBody>
                  <a:tcPr/>
                </a:tc>
                <a:extLst>
                  <a:ext uri="{0D108BD9-81ED-4DB2-BD59-A6C34878D82A}">
                    <a16:rowId xmlns:a16="http://schemas.microsoft.com/office/drawing/2014/main" xmlns="" val="3506970658"/>
                  </a:ext>
                </a:extLst>
              </a:tr>
              <a:tr h="476184">
                <a:tc>
                  <a:txBody>
                    <a:bodyPr/>
                    <a:lstStyle/>
                    <a:p>
                      <a:r>
                        <a:rPr lang="en-GB" sz="1400" dirty="0">
                          <a:latin typeface="Cavolini" panose="03000502040302020204" pitchFamily="66" charset="0"/>
                          <a:cs typeface="Cavolini" panose="03000502040302020204" pitchFamily="66" charset="0"/>
                        </a:rPr>
                        <a:t>Natural lifespan is 2-3 years </a:t>
                      </a:r>
                    </a:p>
                  </a:txBody>
                  <a:tcPr/>
                </a:tc>
                <a:tc>
                  <a:txBody>
                    <a:bodyPr/>
                    <a:lstStyle/>
                    <a:p>
                      <a:r>
                        <a:rPr lang="en-GB" sz="1400" dirty="0">
                          <a:latin typeface="Cavolini" panose="03000502040302020204" pitchFamily="66" charset="0"/>
                          <a:cs typeface="Cavolini" panose="03000502040302020204" pitchFamily="66" charset="0"/>
                        </a:rPr>
                        <a:t>Natural lifespan is 5-10 years</a:t>
                      </a:r>
                    </a:p>
                  </a:txBody>
                  <a:tcPr/>
                </a:tc>
                <a:tc>
                  <a:txBody>
                    <a:bodyPr/>
                    <a:lstStyle/>
                    <a:p>
                      <a:r>
                        <a:rPr lang="en-GB" sz="1400" dirty="0">
                          <a:latin typeface="Cavolini" panose="03000502040302020204" pitchFamily="66" charset="0"/>
                          <a:cs typeface="Cavolini" panose="03000502040302020204" pitchFamily="66" charset="0"/>
                        </a:rPr>
                        <a:t>Natural lifespan around 20 years</a:t>
                      </a:r>
                    </a:p>
                  </a:txBody>
                  <a:tcPr/>
                </a:tc>
                <a:tc>
                  <a:txBody>
                    <a:bodyPr/>
                    <a:lstStyle/>
                    <a:p>
                      <a:r>
                        <a:rPr lang="en-GB" sz="1400" dirty="0">
                          <a:latin typeface="Cavolini" panose="03000502040302020204" pitchFamily="66" charset="0"/>
                          <a:cs typeface="Cavolini" panose="03000502040302020204" pitchFamily="66" charset="0"/>
                        </a:rPr>
                        <a:t>Natural lifespan is 10-13 years</a:t>
                      </a:r>
                    </a:p>
                  </a:txBody>
                  <a:tcPr/>
                </a:tc>
                <a:tc>
                  <a:txBody>
                    <a:bodyPr/>
                    <a:lstStyle/>
                    <a:p>
                      <a:r>
                        <a:rPr lang="en-GB" sz="1400" dirty="0">
                          <a:latin typeface="Cavolini" panose="03000502040302020204" pitchFamily="66" charset="0"/>
                          <a:cs typeface="Cavolini" panose="03000502040302020204" pitchFamily="66" charset="0"/>
                        </a:rPr>
                        <a:t>Natural lifespan is 2-7 years</a:t>
                      </a:r>
                    </a:p>
                  </a:txBody>
                  <a:tcPr/>
                </a:tc>
                <a:tc>
                  <a:txBody>
                    <a:bodyPr/>
                    <a:lstStyle/>
                    <a:p>
                      <a:r>
                        <a:rPr lang="en-GB" sz="1400" dirty="0">
                          <a:latin typeface="Cavolini" panose="03000502040302020204" pitchFamily="66" charset="0"/>
                          <a:cs typeface="Cavolini" panose="03000502040302020204" pitchFamily="66" charset="0"/>
                        </a:rPr>
                        <a:t>Used as food by humans</a:t>
                      </a:r>
                    </a:p>
                  </a:txBody>
                  <a:tcPr/>
                </a:tc>
                <a:extLst>
                  <a:ext uri="{0D108BD9-81ED-4DB2-BD59-A6C34878D82A}">
                    <a16:rowId xmlns:a16="http://schemas.microsoft.com/office/drawing/2014/main" xmlns="" val="996964906"/>
                  </a:ext>
                </a:extLst>
              </a:tr>
              <a:tr h="476184">
                <a:tc>
                  <a:txBody>
                    <a:bodyPr/>
                    <a:lstStyle/>
                    <a:p>
                      <a:r>
                        <a:rPr lang="en-GB" sz="1400" dirty="0">
                          <a:latin typeface="Cavolini" panose="03000502040302020204" pitchFamily="66" charset="0"/>
                          <a:cs typeface="Cavolini" panose="03000502040302020204" pitchFamily="66" charset="0"/>
                        </a:rPr>
                        <a:t>Sing and giggle</a:t>
                      </a:r>
                    </a:p>
                  </a:txBody>
                  <a:tcPr/>
                </a:tc>
                <a:tc>
                  <a:txBody>
                    <a:bodyPr/>
                    <a:lstStyle/>
                    <a:p>
                      <a:r>
                        <a:rPr lang="en-GB" sz="1400" dirty="0">
                          <a:latin typeface="Cavolini" panose="03000502040302020204" pitchFamily="66" charset="0"/>
                          <a:cs typeface="Cavolini" panose="03000502040302020204" pitchFamily="66" charset="0"/>
                        </a:rPr>
                        <a:t>Can remenber 100 different faces of their own species</a:t>
                      </a:r>
                    </a:p>
                  </a:txBody>
                  <a:tcPr/>
                </a:tc>
                <a:tc>
                  <a:txBody>
                    <a:bodyPr/>
                    <a:lstStyle/>
                    <a:p>
                      <a:r>
                        <a:rPr lang="en-GB" sz="1400" dirty="0">
                          <a:latin typeface="Cavolini" panose="03000502040302020204" pitchFamily="66" charset="0"/>
                          <a:cs typeface="Cavolini" panose="03000502040302020204" pitchFamily="66" charset="0"/>
                        </a:rPr>
                        <a:t>Their stomachs have four compartments </a:t>
                      </a:r>
                    </a:p>
                  </a:txBody>
                  <a:tcPr/>
                </a:tc>
                <a:tc>
                  <a:txBody>
                    <a:bodyPr/>
                    <a:lstStyle/>
                    <a:p>
                      <a:r>
                        <a:rPr lang="en-GB" sz="1400" dirty="0">
                          <a:latin typeface="Cavolini" panose="03000502040302020204" pitchFamily="66" charset="0"/>
                          <a:cs typeface="Cavolini" panose="03000502040302020204" pitchFamily="66" charset="0"/>
                        </a:rPr>
                        <a:t>Sense of smell is at least 40 times better than a human’s</a:t>
                      </a:r>
                    </a:p>
                  </a:txBody>
                  <a:tcPr/>
                </a:tc>
                <a:tc>
                  <a:txBody>
                    <a:bodyPr/>
                    <a:lstStyle/>
                    <a:p>
                      <a:r>
                        <a:rPr lang="en-GB" sz="1400" dirty="0">
                          <a:latin typeface="Cavolini" panose="03000502040302020204" pitchFamily="66" charset="0"/>
                          <a:cs typeface="Cavolini" panose="03000502040302020204" pitchFamily="66" charset="0"/>
                        </a:rPr>
                        <a:t>Can travel thousands of miles</a:t>
                      </a:r>
                    </a:p>
                  </a:txBody>
                  <a:tcPr/>
                </a:tc>
                <a:tc>
                  <a:txBody>
                    <a:bodyPr/>
                    <a:lstStyle/>
                    <a:p>
                      <a:r>
                        <a:rPr lang="en-GB" sz="1400" dirty="0">
                          <a:latin typeface="Cavolini" panose="03000502040302020204" pitchFamily="66" charset="0"/>
                          <a:cs typeface="Cavolini" panose="03000502040302020204" pitchFamily="66" charset="0"/>
                        </a:rPr>
                        <a:t>Can feel pleasure and pain</a:t>
                      </a:r>
                    </a:p>
                  </a:txBody>
                  <a:tcPr/>
                </a:tc>
                <a:extLst>
                  <a:ext uri="{0D108BD9-81ED-4DB2-BD59-A6C34878D82A}">
                    <a16:rowId xmlns:a16="http://schemas.microsoft.com/office/drawing/2014/main" xmlns="" val="2676818026"/>
                  </a:ext>
                </a:extLst>
              </a:tr>
              <a:tr h="4761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Cavolini" panose="03000502040302020204" pitchFamily="66" charset="0"/>
                          <a:cs typeface="Cavolini" panose="03000502040302020204" pitchFamily="66" charset="0"/>
                        </a:rPr>
                        <a:t>There are over 7 billion of them in the world – similar numbers to the human population! </a:t>
                      </a:r>
                    </a:p>
                    <a:p>
                      <a:endParaRPr lang="en-GB" sz="1400" dirty="0">
                        <a:latin typeface="Cavolini" panose="03000502040302020204" pitchFamily="66" charset="0"/>
                        <a:cs typeface="Cavolini" panose="03000502040302020204" pitchFamily="66" charset="0"/>
                      </a:endParaRPr>
                    </a:p>
                  </a:txBody>
                  <a:tcPr/>
                </a:tc>
                <a:tc>
                  <a:txBody>
                    <a:bodyPr/>
                    <a:lstStyle/>
                    <a:p>
                      <a:r>
                        <a:rPr lang="en-GB" sz="1400" dirty="0">
                          <a:latin typeface="Cavolini" panose="03000502040302020204" pitchFamily="66" charset="0"/>
                          <a:cs typeface="Cavolini" panose="03000502040302020204" pitchFamily="66" charset="0"/>
                        </a:rPr>
                        <a:t>There are around 50 billion of them in the world</a:t>
                      </a:r>
                    </a:p>
                  </a:txBody>
                  <a:tcPr/>
                </a:tc>
                <a:tc>
                  <a:txBody>
                    <a:bodyPr/>
                    <a:lstStyle/>
                    <a:p>
                      <a:r>
                        <a:rPr lang="en-GB" sz="1400" dirty="0">
                          <a:latin typeface="Cavolini" panose="03000502040302020204" pitchFamily="66" charset="0"/>
                          <a:cs typeface="Cavolini" panose="03000502040302020204" pitchFamily="66" charset="0"/>
                        </a:rPr>
                        <a:t>There are around 1 billion of them in the world</a:t>
                      </a:r>
                    </a:p>
                  </a:txBody>
                  <a:tcPr/>
                </a:tc>
                <a:tc>
                  <a:txBody>
                    <a:bodyPr/>
                    <a:lstStyle/>
                    <a:p>
                      <a:r>
                        <a:rPr lang="en-GB" sz="1400" dirty="0">
                          <a:latin typeface="Cavolini" panose="03000502040302020204" pitchFamily="66" charset="0"/>
                          <a:cs typeface="Cavolini" panose="03000502040302020204" pitchFamily="66" charset="0"/>
                        </a:rPr>
                        <a:t>There are around 900 million of them in the world</a:t>
                      </a:r>
                    </a:p>
                  </a:txBody>
                  <a:tcPr/>
                </a:tc>
                <a:tc>
                  <a:txBody>
                    <a:bodyPr/>
                    <a:lstStyle/>
                    <a:p>
                      <a:r>
                        <a:rPr lang="en-GB" sz="1400" dirty="0">
                          <a:latin typeface="Cavolini" panose="03000502040302020204" pitchFamily="66" charset="0"/>
                          <a:cs typeface="Cavolini" panose="03000502040302020204" pitchFamily="66" charset="0"/>
                        </a:rPr>
                        <a:t>There are no numbers available for how many of them are in the world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Cavolini" panose="03000502040302020204" pitchFamily="66" charset="0"/>
                          <a:cs typeface="Cavolini" panose="03000502040302020204" pitchFamily="66" charset="0"/>
                        </a:rPr>
                        <a:t>Are sentient – show awareness e.g seeking pleasure and comfort and try to avoid pain or danger</a:t>
                      </a:r>
                    </a:p>
                  </a:txBody>
                  <a:tcPr/>
                </a:tc>
                <a:extLst>
                  <a:ext uri="{0D108BD9-81ED-4DB2-BD59-A6C34878D82A}">
                    <a16:rowId xmlns:a16="http://schemas.microsoft.com/office/drawing/2014/main" xmlns="" val="799819475"/>
                  </a:ext>
                </a:extLst>
              </a:tr>
              <a:tr h="476184">
                <a:tc>
                  <a:txBody>
                    <a:bodyPr/>
                    <a:lstStyle/>
                    <a:p>
                      <a:r>
                        <a:rPr lang="en-GB" sz="1400" dirty="0">
                          <a:latin typeface="Cavolini" panose="03000502040302020204" pitchFamily="66" charset="0"/>
                          <a:cs typeface="Cavolini" panose="03000502040302020204" pitchFamily="66" charset="0"/>
                        </a:rPr>
                        <a:t>Pregnancy lasts for about 3 weeks</a:t>
                      </a:r>
                    </a:p>
                  </a:txBody>
                  <a:tcPr/>
                </a:tc>
                <a:tc>
                  <a:txBody>
                    <a:bodyPr/>
                    <a:lstStyle/>
                    <a:p>
                      <a:r>
                        <a:rPr lang="en-GB" sz="1400" dirty="0">
                          <a:latin typeface="Cavolini" panose="03000502040302020204" pitchFamily="66" charset="0"/>
                          <a:cs typeface="Cavolini" panose="03000502040302020204" pitchFamily="66" charset="0"/>
                        </a:rPr>
                        <a:t>Can lay hundreds of eggs in a year</a:t>
                      </a:r>
                    </a:p>
                  </a:txBody>
                  <a:tcPr/>
                </a:tc>
                <a:tc>
                  <a:txBody>
                    <a:bodyPr/>
                    <a:lstStyle/>
                    <a:p>
                      <a:r>
                        <a:rPr lang="en-GB" sz="1400" dirty="0">
                          <a:latin typeface="Cavolini" panose="03000502040302020204" pitchFamily="66" charset="0"/>
                          <a:cs typeface="Cavolini" panose="03000502040302020204" pitchFamily="66" charset="0"/>
                        </a:rPr>
                        <a:t>Pregnancy lasts for 9 ½ months – similar to human pregnancies </a:t>
                      </a:r>
                    </a:p>
                  </a:txBody>
                  <a:tcPr/>
                </a:tc>
                <a:tc>
                  <a:txBody>
                    <a:bodyPr/>
                    <a:lstStyle/>
                    <a:p>
                      <a:r>
                        <a:rPr lang="en-GB" sz="1400" dirty="0">
                          <a:latin typeface="Cavolini" panose="03000502040302020204" pitchFamily="66" charset="0"/>
                          <a:cs typeface="Cavolini" panose="03000502040302020204" pitchFamily="66" charset="0"/>
                        </a:rPr>
                        <a:t>Pregnancy lasts for about 9 weeks</a:t>
                      </a:r>
                    </a:p>
                  </a:txBody>
                  <a:tcPr/>
                </a:tc>
                <a:tc>
                  <a:txBody>
                    <a:bodyPr/>
                    <a:lstStyle/>
                    <a:p>
                      <a:r>
                        <a:rPr lang="en-GB" sz="1400" dirty="0">
                          <a:latin typeface="Cavolini" panose="03000502040302020204" pitchFamily="66" charset="0"/>
                          <a:cs typeface="Cavolini" panose="03000502040302020204" pitchFamily="66" charset="0"/>
                        </a:rPr>
                        <a:t>Can lay thousands of eggs in a year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Cavolini" panose="03000502040302020204" pitchFamily="66" charset="0"/>
                          <a:cs typeface="Cavolini" panose="03000502040302020204" pitchFamily="66" charset="0"/>
                        </a:rPr>
                        <a:t>Have family ties and social structures/ relationships </a:t>
                      </a:r>
                    </a:p>
                  </a:txBody>
                  <a:tcPr/>
                </a:tc>
                <a:extLst>
                  <a:ext uri="{0D108BD9-81ED-4DB2-BD59-A6C34878D82A}">
                    <a16:rowId xmlns:a16="http://schemas.microsoft.com/office/drawing/2014/main" xmlns="" val="2848882743"/>
                  </a:ext>
                </a:extLst>
              </a:tr>
              <a:tr h="476184">
                <a:tc>
                  <a:txBody>
                    <a:bodyPr/>
                    <a:lstStyle/>
                    <a:p>
                      <a:r>
                        <a:rPr lang="en-GB" sz="1400" dirty="0">
                          <a:latin typeface="Cavolini" panose="03000502040302020204" pitchFamily="66" charset="0"/>
                          <a:cs typeface="Cavolini" panose="03000502040302020204" pitchFamily="66" charset="0"/>
                        </a:rPr>
                        <a:t>Have great memories and can remember complex routes – their bodies also make their own supply of </a:t>
                      </a:r>
                      <a:r>
                        <a:rPr lang="en-GB" sz="1400" dirty="0" smtClean="0">
                          <a:latin typeface="Cavolini" panose="03000502040302020204" pitchFamily="66" charset="0"/>
                          <a:cs typeface="Cavolini" panose="03000502040302020204" pitchFamily="66" charset="0"/>
                        </a:rPr>
                        <a:t>vitamin C </a:t>
                      </a:r>
                      <a:endParaRPr lang="en-GB" sz="1400" dirty="0">
                        <a:latin typeface="Cavolini" panose="03000502040302020204" pitchFamily="66" charset="0"/>
                        <a:cs typeface="Cavolini" panose="03000502040302020204" pitchFamily="66" charset="0"/>
                      </a:endParaRPr>
                    </a:p>
                  </a:txBody>
                  <a:tcPr/>
                </a:tc>
                <a:tc>
                  <a:txBody>
                    <a:bodyPr/>
                    <a:lstStyle/>
                    <a:p>
                      <a:r>
                        <a:rPr lang="en-GB" sz="1400" dirty="0">
                          <a:latin typeface="Cavolini" panose="03000502040302020204" pitchFamily="66" charset="0"/>
                          <a:cs typeface="Cavolini" panose="03000502040302020204" pitchFamily="66" charset="0"/>
                        </a:rPr>
                        <a:t>Are sometimes regarded as very stupid, but recent studies show they can count and even do simple maths</a:t>
                      </a:r>
                    </a:p>
                  </a:txBody>
                  <a:tcPr/>
                </a:tc>
                <a:tc>
                  <a:txBody>
                    <a:bodyPr/>
                    <a:lstStyle/>
                    <a:p>
                      <a:r>
                        <a:rPr lang="en-GB" sz="1400" dirty="0">
                          <a:latin typeface="Cavolini" panose="03000502040302020204" pitchFamily="66" charset="0"/>
                          <a:cs typeface="Cavolini" panose="03000502040302020204" pitchFamily="66" charset="0"/>
                        </a:rPr>
                        <a:t>Many Hindus regard </a:t>
                      </a:r>
                      <a:r>
                        <a:rPr lang="en-GB" sz="1400" dirty="0" smtClean="0">
                          <a:latin typeface="Cavolini" panose="03000502040302020204" pitchFamily="66" charset="0"/>
                          <a:cs typeface="Cavolini" panose="03000502040302020204" pitchFamily="66" charset="0"/>
                        </a:rPr>
                        <a:t>these </a:t>
                      </a:r>
                      <a:r>
                        <a:rPr lang="en-GB" sz="1400" dirty="0">
                          <a:latin typeface="Cavolini" panose="03000502040302020204" pitchFamily="66" charset="0"/>
                          <a:cs typeface="Cavolini" panose="03000502040302020204" pitchFamily="66" charset="0"/>
                        </a:rPr>
                        <a:t>animals as sacred and will not eat them for this reason</a:t>
                      </a:r>
                    </a:p>
                  </a:txBody>
                  <a:tcPr/>
                </a:tc>
                <a:tc>
                  <a:txBody>
                    <a:bodyPr/>
                    <a:lstStyle/>
                    <a:p>
                      <a:r>
                        <a:rPr lang="en-GB" sz="1400" dirty="0">
                          <a:latin typeface="Cavolini" panose="03000502040302020204" pitchFamily="66" charset="0"/>
                          <a:cs typeface="Cavolini" panose="03000502040302020204" pitchFamily="66" charset="0"/>
                        </a:rPr>
                        <a:t>Are mainly known to us in the UK as pets and are often treated as one of the family</a:t>
                      </a:r>
                    </a:p>
                  </a:txBody>
                  <a:tcPr/>
                </a:tc>
                <a:tc>
                  <a:txBody>
                    <a:bodyPr/>
                    <a:lstStyle/>
                    <a:p>
                      <a:r>
                        <a:rPr lang="en-GB" sz="1400" dirty="0">
                          <a:latin typeface="Cavolini" panose="03000502040302020204" pitchFamily="66" charset="0"/>
                          <a:cs typeface="Cavolini" panose="03000502040302020204" pitchFamily="66" charset="0"/>
                        </a:rPr>
                        <a:t>Use their skin to commicate – it changes colour depending on how they are feeling. </a:t>
                      </a:r>
                    </a:p>
                  </a:txBody>
                  <a:tcPr/>
                </a:tc>
                <a:tc>
                  <a:txBody>
                    <a:bodyPr/>
                    <a:lstStyle/>
                    <a:p>
                      <a:r>
                        <a:rPr lang="en-GB" sz="1400" dirty="0">
                          <a:latin typeface="Cavolini" panose="03000502040302020204" pitchFamily="66" charset="0"/>
                          <a:cs typeface="Cavolini" panose="03000502040302020204" pitchFamily="66" charset="0"/>
                        </a:rPr>
                        <a:t>Are capable of cooperating, and working together with other members of their species </a:t>
                      </a:r>
                    </a:p>
                  </a:txBody>
                  <a:tcPr/>
                </a:tc>
                <a:extLst>
                  <a:ext uri="{0D108BD9-81ED-4DB2-BD59-A6C34878D82A}">
                    <a16:rowId xmlns:a16="http://schemas.microsoft.com/office/drawing/2014/main" xmlns="" val="2051114820"/>
                  </a:ext>
                </a:extLst>
              </a:tr>
            </a:tbl>
          </a:graphicData>
        </a:graphic>
      </p:graphicFrame>
      <p:sp>
        <p:nvSpPr>
          <p:cNvPr id="4" name="TextBox 3">
            <a:extLst>
              <a:ext uri="{FF2B5EF4-FFF2-40B4-BE49-F238E27FC236}">
                <a16:creationId xmlns:a16="http://schemas.microsoft.com/office/drawing/2014/main" xmlns="" id="{18A1E14D-1711-6104-B333-ED949AA13F6B}"/>
              </a:ext>
            </a:extLst>
          </p:cNvPr>
          <p:cNvSpPr txBox="1"/>
          <p:nvPr/>
        </p:nvSpPr>
        <p:spPr>
          <a:xfrm>
            <a:off x="1642666" y="6566318"/>
            <a:ext cx="9024720" cy="253916"/>
          </a:xfrm>
          <a:prstGeom prst="rect">
            <a:avLst/>
          </a:prstGeom>
          <a:noFill/>
        </p:spPr>
        <p:txBody>
          <a:bodyPr wrap="square">
            <a:spAutoFit/>
          </a:bodyPr>
          <a:lstStyle/>
          <a:p>
            <a:pPr algn="ctr">
              <a:tabLst>
                <a:tab pos="2637155" algn="ctr"/>
                <a:tab pos="5274310" algn="r"/>
                <a:tab pos="7858760" algn="l"/>
              </a:tabLst>
            </a:pPr>
            <a:r>
              <a:rPr lang="en-GB" sz="1050" dirty="0">
                <a:solidFill>
                  <a:schemeClr val="bg2">
                    <a:lumMod val="50000"/>
                  </a:schemeClr>
                </a:solidFill>
                <a:effectLst/>
                <a:latin typeface="Candara" panose="020E0502030303020204" pitchFamily="34" charset="0"/>
                <a:ea typeface="Times New Roman" panose="02020603050405020304" pitchFamily="18" charset="0"/>
                <a:cs typeface="Times New Roman" panose="02020603050405020304" pitchFamily="18" charset="0"/>
              </a:rPr>
              <a:t>© RE Today Services / Ethical Veganism in RE Units/ </a:t>
            </a:r>
            <a:r>
              <a:rPr lang="en-GB" sz="1050" dirty="0" err="1">
                <a:solidFill>
                  <a:schemeClr val="bg2">
                    <a:lumMod val="50000"/>
                  </a:schemeClr>
                </a:solidFill>
                <a:effectLst/>
                <a:latin typeface="Candara" panose="020E0502030303020204" pitchFamily="34" charset="0"/>
                <a:ea typeface="Times New Roman" panose="02020603050405020304" pitchFamily="18" charset="0"/>
                <a:cs typeface="Times New Roman" panose="02020603050405020304" pitchFamily="18" charset="0"/>
              </a:rPr>
              <a:t>VinE</a:t>
            </a:r>
            <a:r>
              <a:rPr lang="en-GB" sz="1050" dirty="0">
                <a:solidFill>
                  <a:schemeClr val="bg2">
                    <a:lumMod val="50000"/>
                  </a:schemeClr>
                </a:solidFill>
                <a:effectLst/>
                <a:latin typeface="Candara" panose="020E0502030303020204" pitchFamily="34" charset="0"/>
                <a:ea typeface="Times New Roman" panose="02020603050405020304" pitchFamily="18" charset="0"/>
                <a:cs typeface="Times New Roman" panose="02020603050405020304" pitchFamily="18" charset="0"/>
              </a:rPr>
              <a:t> /2022</a:t>
            </a:r>
            <a:endParaRPr lang="en-GB" sz="1050" dirty="0">
              <a:solidFill>
                <a:schemeClr val="bg2">
                  <a:lumMod val="50000"/>
                </a:schemeClr>
              </a:solidFill>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6" name="Picture 5" descr="A picture containing text, clipart&#10;&#10;Description automatically generated">
            <a:extLst>
              <a:ext uri="{FF2B5EF4-FFF2-40B4-BE49-F238E27FC236}">
                <a16:creationId xmlns:a16="http://schemas.microsoft.com/office/drawing/2014/main" xmlns="" id="{F93EFCFD-F651-8AA5-C7DD-80568FB5066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375281" y="92815"/>
            <a:ext cx="1396538" cy="369332"/>
          </a:xfrm>
          <a:prstGeom prst="rect">
            <a:avLst/>
          </a:prstGeom>
        </p:spPr>
      </p:pic>
    </p:spTree>
    <p:extLst>
      <p:ext uri="{BB962C8B-B14F-4D97-AF65-F5344CB8AC3E}">
        <p14:creationId xmlns:p14="http://schemas.microsoft.com/office/powerpoint/2010/main" val="11246653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32" name="TextBox 31">
            <a:extLst>
              <a:ext uri="{FF2B5EF4-FFF2-40B4-BE49-F238E27FC236}">
                <a16:creationId xmlns:a16="http://schemas.microsoft.com/office/drawing/2014/main" xmlns="" id="{2255143A-32C4-4FF3-AE0F-8FB2570E914B}"/>
              </a:ext>
            </a:extLst>
          </p:cNvPr>
          <p:cNvSpPr txBox="1"/>
          <p:nvPr/>
        </p:nvSpPr>
        <p:spPr>
          <a:xfrm>
            <a:off x="330143" y="111480"/>
            <a:ext cx="4625304" cy="1015663"/>
          </a:xfrm>
          <a:prstGeom prst="rect">
            <a:avLst/>
          </a:prstGeom>
          <a:noFill/>
        </p:spPr>
        <p:txBody>
          <a:bodyPr wrap="square" rtlCol="0">
            <a:spAutoFit/>
          </a:bodyPr>
          <a:lstStyle/>
          <a:p>
            <a:r>
              <a:rPr lang="en-GB" sz="6000" b="1" dirty="0"/>
              <a:t>Reflection</a:t>
            </a:r>
          </a:p>
        </p:txBody>
      </p:sp>
      <p:sp>
        <p:nvSpPr>
          <p:cNvPr id="33" name="TextBox 32">
            <a:extLst>
              <a:ext uri="{FF2B5EF4-FFF2-40B4-BE49-F238E27FC236}">
                <a16:creationId xmlns:a16="http://schemas.microsoft.com/office/drawing/2014/main" xmlns="" id="{1850C511-050D-41FB-80F5-5E6DE92931FF}"/>
              </a:ext>
            </a:extLst>
          </p:cNvPr>
          <p:cNvSpPr txBox="1"/>
          <p:nvPr/>
        </p:nvSpPr>
        <p:spPr>
          <a:xfrm>
            <a:off x="330143" y="1471759"/>
            <a:ext cx="11437616" cy="4524315"/>
          </a:xfrm>
          <a:prstGeom prst="rect">
            <a:avLst/>
          </a:prstGeom>
          <a:noFill/>
        </p:spPr>
        <p:txBody>
          <a:bodyPr wrap="square">
            <a:spAutoFit/>
          </a:bodyPr>
          <a:lstStyle/>
          <a:p>
            <a:r>
              <a:rPr lang="en-GB" sz="3200" dirty="0">
                <a:latin typeface="Cavolini" panose="020B0502040204020203" pitchFamily="66" charset="0"/>
                <a:cs typeface="Cavolini" panose="020B0502040204020203" pitchFamily="66" charset="0"/>
              </a:rPr>
              <a:t>How much did your group know about these animals?</a:t>
            </a:r>
          </a:p>
          <a:p>
            <a:endParaRPr lang="en-GB" sz="3200" dirty="0">
              <a:solidFill>
                <a:schemeClr val="tx1"/>
              </a:solidFill>
              <a:latin typeface="Cavolini" panose="020B0502040204020203" pitchFamily="66" charset="0"/>
              <a:cs typeface="Cavolini" panose="020B0502040204020203" pitchFamily="66" charset="0"/>
            </a:endParaRPr>
          </a:p>
          <a:p>
            <a:r>
              <a:rPr lang="en-GB" sz="3200" dirty="0">
                <a:solidFill>
                  <a:schemeClr val="tx1"/>
                </a:solidFill>
                <a:latin typeface="Cavolini" panose="020B0502040204020203" pitchFamily="66" charset="0"/>
                <a:cs typeface="Cavolini" panose="020B0502040204020203" pitchFamily="66" charset="0"/>
              </a:rPr>
              <a:t>Has anything you </a:t>
            </a:r>
            <a:r>
              <a:rPr lang="en-GB" sz="3200" dirty="0">
                <a:latin typeface="Cavolini" panose="020B0502040204020203" pitchFamily="66" charset="0"/>
                <a:cs typeface="Cavolini" panose="020B0502040204020203" pitchFamily="66" charset="0"/>
              </a:rPr>
              <a:t>have learnt surprised you?</a:t>
            </a:r>
          </a:p>
          <a:p>
            <a:endParaRPr lang="en-GB" sz="3200" dirty="0">
              <a:latin typeface="Cavolini" panose="020B0502040204020203" pitchFamily="66" charset="0"/>
              <a:cs typeface="Cavolini" panose="020B0502040204020203" pitchFamily="66" charset="0"/>
            </a:endParaRPr>
          </a:p>
          <a:p>
            <a:r>
              <a:rPr lang="en-GB" sz="3200" dirty="0">
                <a:latin typeface="Cavolini" panose="020B0502040204020203" pitchFamily="66" charset="0"/>
                <a:cs typeface="Cavolini" panose="020B0502040204020203" pitchFamily="66" charset="0"/>
              </a:rPr>
              <a:t>Would knowing any of these facts change your view of a particular animal? Why?  </a:t>
            </a:r>
          </a:p>
          <a:p>
            <a:endParaRPr lang="en-GB" sz="3200" dirty="0">
              <a:solidFill>
                <a:schemeClr val="tx1"/>
              </a:solidFill>
              <a:latin typeface="Cavolini" panose="020B0502040204020203" pitchFamily="66" charset="0"/>
              <a:cs typeface="Cavolini" panose="020B0502040204020203" pitchFamily="66" charset="0"/>
            </a:endParaRPr>
          </a:p>
          <a:p>
            <a:r>
              <a:rPr lang="en-GB" sz="3200" dirty="0">
                <a:latin typeface="Cavolini" panose="020B0502040204020203" pitchFamily="66" charset="0"/>
                <a:cs typeface="Cavolini" panose="020B0502040204020203" pitchFamily="66" charset="0"/>
              </a:rPr>
              <a:t>What else would you like to find out? </a:t>
            </a:r>
            <a:endParaRPr lang="en-GB" sz="3200" dirty="0">
              <a:solidFill>
                <a:schemeClr val="tx1"/>
              </a:solidFill>
              <a:latin typeface="Cavolini" panose="020B0502040204020203" pitchFamily="66" charset="0"/>
              <a:cs typeface="Cavolini" panose="020B0502040204020203" pitchFamily="66" charset="0"/>
            </a:endParaRPr>
          </a:p>
        </p:txBody>
      </p:sp>
      <p:sp>
        <p:nvSpPr>
          <p:cNvPr id="4" name="TextBox 3">
            <a:extLst>
              <a:ext uri="{FF2B5EF4-FFF2-40B4-BE49-F238E27FC236}">
                <a16:creationId xmlns:a16="http://schemas.microsoft.com/office/drawing/2014/main" xmlns="" id="{394241E3-58AB-948F-359F-E912DEAF2F09}"/>
              </a:ext>
            </a:extLst>
          </p:cNvPr>
          <p:cNvSpPr txBox="1"/>
          <p:nvPr/>
        </p:nvSpPr>
        <p:spPr>
          <a:xfrm>
            <a:off x="1642666" y="6566318"/>
            <a:ext cx="9024720" cy="253916"/>
          </a:xfrm>
          <a:prstGeom prst="rect">
            <a:avLst/>
          </a:prstGeom>
          <a:noFill/>
        </p:spPr>
        <p:txBody>
          <a:bodyPr wrap="square">
            <a:spAutoFit/>
          </a:bodyPr>
          <a:lstStyle/>
          <a:p>
            <a:pPr algn="ctr">
              <a:tabLst>
                <a:tab pos="2637155" algn="ctr"/>
                <a:tab pos="5274310" algn="r"/>
                <a:tab pos="7858760" algn="l"/>
              </a:tabLst>
            </a:pPr>
            <a:r>
              <a:rPr lang="en-GB" sz="1050" dirty="0">
                <a:solidFill>
                  <a:schemeClr val="bg2">
                    <a:lumMod val="50000"/>
                  </a:schemeClr>
                </a:solidFill>
                <a:effectLst/>
                <a:latin typeface="Candara" panose="020E0502030303020204" pitchFamily="34" charset="0"/>
                <a:ea typeface="Times New Roman" panose="02020603050405020304" pitchFamily="18" charset="0"/>
                <a:cs typeface="Times New Roman" panose="02020603050405020304" pitchFamily="18" charset="0"/>
              </a:rPr>
              <a:t>© RE Today Services / Ethical Veganism in RE Units/ </a:t>
            </a:r>
            <a:r>
              <a:rPr lang="en-GB" sz="1050" dirty="0" err="1">
                <a:solidFill>
                  <a:schemeClr val="bg2">
                    <a:lumMod val="50000"/>
                  </a:schemeClr>
                </a:solidFill>
                <a:effectLst/>
                <a:latin typeface="Candara" panose="020E0502030303020204" pitchFamily="34" charset="0"/>
                <a:ea typeface="Times New Roman" panose="02020603050405020304" pitchFamily="18" charset="0"/>
                <a:cs typeface="Times New Roman" panose="02020603050405020304" pitchFamily="18" charset="0"/>
              </a:rPr>
              <a:t>VinE</a:t>
            </a:r>
            <a:r>
              <a:rPr lang="en-GB" sz="1050" dirty="0">
                <a:solidFill>
                  <a:schemeClr val="bg2">
                    <a:lumMod val="50000"/>
                  </a:schemeClr>
                </a:solidFill>
                <a:effectLst/>
                <a:latin typeface="Candara" panose="020E0502030303020204" pitchFamily="34" charset="0"/>
                <a:ea typeface="Times New Roman" panose="02020603050405020304" pitchFamily="18" charset="0"/>
                <a:cs typeface="Times New Roman" panose="02020603050405020304" pitchFamily="18" charset="0"/>
              </a:rPr>
              <a:t> /2022</a:t>
            </a:r>
            <a:endParaRPr lang="en-GB" sz="1050" dirty="0">
              <a:solidFill>
                <a:schemeClr val="bg2">
                  <a:lumMod val="50000"/>
                </a:schemeClr>
              </a:solidFill>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2" name="Picture 1" descr="A picture containing text, clipart&#10;&#10;Description automatically generated">
            <a:extLst>
              <a:ext uri="{FF2B5EF4-FFF2-40B4-BE49-F238E27FC236}">
                <a16:creationId xmlns:a16="http://schemas.microsoft.com/office/drawing/2014/main" xmlns="" id="{386F01AC-63FE-FC21-E747-3D830013475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34137" y="272777"/>
            <a:ext cx="2227720" cy="589149"/>
          </a:xfrm>
          <a:prstGeom prst="rect">
            <a:avLst/>
          </a:prstGeom>
        </p:spPr>
      </p:pic>
    </p:spTree>
    <p:extLst>
      <p:ext uri="{BB962C8B-B14F-4D97-AF65-F5344CB8AC3E}">
        <p14:creationId xmlns:p14="http://schemas.microsoft.com/office/powerpoint/2010/main" val="3644104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xmlns="" id="{2A3A63A1-CD72-4E90-808B-8353AFF0AF0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883" t="4972" r="7748" b="5763"/>
          <a:stretch/>
        </p:blipFill>
        <p:spPr bwMode="auto">
          <a:xfrm>
            <a:off x="3983063" y="27024"/>
            <a:ext cx="4726984" cy="683940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xmlns="" id="{2FDDB3BB-834A-4530-9850-077BFB3904F3}"/>
              </a:ext>
            </a:extLst>
          </p:cNvPr>
          <p:cNvSpPr txBox="1"/>
          <p:nvPr/>
        </p:nvSpPr>
        <p:spPr>
          <a:xfrm>
            <a:off x="485125" y="204469"/>
            <a:ext cx="5249247" cy="1446550"/>
          </a:xfrm>
          <a:prstGeom prst="rect">
            <a:avLst/>
          </a:prstGeom>
          <a:noFill/>
        </p:spPr>
        <p:txBody>
          <a:bodyPr wrap="square" rtlCol="0">
            <a:spAutoFit/>
          </a:bodyPr>
          <a:lstStyle/>
          <a:p>
            <a:r>
              <a:rPr lang="en-GB" sz="4400" b="1" dirty="0"/>
              <a:t>Comparing </a:t>
            </a:r>
            <a:r>
              <a:rPr lang="en-GB" sz="4400" b="1" dirty="0" smtClean="0"/>
              <a:t>humans </a:t>
            </a:r>
            <a:r>
              <a:rPr lang="en-GB" sz="4400" b="1" dirty="0"/>
              <a:t>with other animals</a:t>
            </a:r>
          </a:p>
        </p:txBody>
      </p:sp>
      <p:sp>
        <p:nvSpPr>
          <p:cNvPr id="5" name="TextBox 4">
            <a:extLst>
              <a:ext uri="{FF2B5EF4-FFF2-40B4-BE49-F238E27FC236}">
                <a16:creationId xmlns:a16="http://schemas.microsoft.com/office/drawing/2014/main" xmlns="" id="{16666D9E-1C5B-DB86-74F9-49189C246A0F}"/>
              </a:ext>
            </a:extLst>
          </p:cNvPr>
          <p:cNvSpPr txBox="1"/>
          <p:nvPr/>
        </p:nvSpPr>
        <p:spPr>
          <a:xfrm>
            <a:off x="-261258" y="6577060"/>
            <a:ext cx="5099343" cy="253916"/>
          </a:xfrm>
          <a:prstGeom prst="rect">
            <a:avLst/>
          </a:prstGeom>
          <a:noFill/>
        </p:spPr>
        <p:txBody>
          <a:bodyPr wrap="square">
            <a:spAutoFit/>
          </a:bodyPr>
          <a:lstStyle/>
          <a:p>
            <a:pPr algn="ctr">
              <a:tabLst>
                <a:tab pos="2637155" algn="ctr"/>
                <a:tab pos="5274310" algn="r"/>
                <a:tab pos="7858760" algn="l"/>
              </a:tabLst>
            </a:pPr>
            <a:r>
              <a:rPr lang="en-GB" sz="1050" dirty="0">
                <a:solidFill>
                  <a:schemeClr val="bg2">
                    <a:lumMod val="50000"/>
                  </a:schemeClr>
                </a:solidFill>
                <a:effectLst/>
                <a:latin typeface="Candara" panose="020E0502030303020204" pitchFamily="34" charset="0"/>
                <a:ea typeface="Times New Roman" panose="02020603050405020304" pitchFamily="18" charset="0"/>
                <a:cs typeface="Times New Roman" panose="02020603050405020304" pitchFamily="18" charset="0"/>
              </a:rPr>
              <a:t>© RE Today Services / Ethical Veganism in RE Units/ </a:t>
            </a:r>
            <a:r>
              <a:rPr lang="en-GB" sz="1050" dirty="0" err="1">
                <a:solidFill>
                  <a:schemeClr val="bg2">
                    <a:lumMod val="50000"/>
                  </a:schemeClr>
                </a:solidFill>
                <a:effectLst/>
                <a:latin typeface="Candara" panose="020E0502030303020204" pitchFamily="34" charset="0"/>
                <a:ea typeface="Times New Roman" panose="02020603050405020304" pitchFamily="18" charset="0"/>
                <a:cs typeface="Times New Roman" panose="02020603050405020304" pitchFamily="18" charset="0"/>
              </a:rPr>
              <a:t>VinE</a:t>
            </a:r>
            <a:r>
              <a:rPr lang="en-GB" sz="1050" dirty="0">
                <a:solidFill>
                  <a:schemeClr val="bg2">
                    <a:lumMod val="50000"/>
                  </a:schemeClr>
                </a:solidFill>
                <a:effectLst/>
                <a:latin typeface="Candara" panose="020E0502030303020204" pitchFamily="34" charset="0"/>
                <a:ea typeface="Times New Roman" panose="02020603050405020304" pitchFamily="18" charset="0"/>
                <a:cs typeface="Times New Roman" panose="02020603050405020304" pitchFamily="18" charset="0"/>
              </a:rPr>
              <a:t> /2022</a:t>
            </a:r>
            <a:endParaRPr lang="en-GB" sz="1050" dirty="0">
              <a:solidFill>
                <a:schemeClr val="bg2">
                  <a:lumMod val="50000"/>
                </a:schemeClr>
              </a:solidFill>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2" name="Picture 1" descr="A picture containing text, clipart&#10;&#10;Description automatically generated">
            <a:extLst>
              <a:ext uri="{FF2B5EF4-FFF2-40B4-BE49-F238E27FC236}">
                <a16:creationId xmlns:a16="http://schemas.microsoft.com/office/drawing/2014/main" xmlns="" id="{B80EA9DD-3BF4-E091-C66B-7428AD74F0A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0585" y="213774"/>
            <a:ext cx="2227720" cy="589149"/>
          </a:xfrm>
          <a:prstGeom prst="rect">
            <a:avLst/>
          </a:prstGeom>
        </p:spPr>
      </p:pic>
    </p:spTree>
    <p:extLst>
      <p:ext uri="{BB962C8B-B14F-4D97-AF65-F5344CB8AC3E}">
        <p14:creationId xmlns:p14="http://schemas.microsoft.com/office/powerpoint/2010/main" val="394247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xmlns="" id="{CBC5F0FE-F134-40FD-A7EC-D8BC1E5A98FC}"/>
              </a:ext>
            </a:extLst>
          </p:cNvPr>
          <p:cNvGraphicFramePr>
            <a:graphicFrameLocks noGrp="1"/>
          </p:cNvGraphicFramePr>
          <p:nvPr>
            <p:extLst>
              <p:ext uri="{D42A27DB-BD31-4B8C-83A1-F6EECF244321}">
                <p14:modId xmlns:p14="http://schemas.microsoft.com/office/powerpoint/2010/main" val="705213731"/>
              </p:ext>
            </p:extLst>
          </p:nvPr>
        </p:nvGraphicFramePr>
        <p:xfrm>
          <a:off x="619760" y="474879"/>
          <a:ext cx="11054081" cy="6035040"/>
        </p:xfrm>
        <a:graphic>
          <a:graphicData uri="http://schemas.openxmlformats.org/drawingml/2006/table">
            <a:tbl>
              <a:tblPr firstRow="1" firstCol="1" bandRow="1"/>
              <a:tblGrid>
                <a:gridCol w="3449901">
                  <a:extLst>
                    <a:ext uri="{9D8B030D-6E8A-4147-A177-3AD203B41FA5}">
                      <a16:colId xmlns:a16="http://schemas.microsoft.com/office/drawing/2014/main" xmlns="" val="3698693362"/>
                    </a:ext>
                  </a:extLst>
                </a:gridCol>
                <a:gridCol w="3802090">
                  <a:extLst>
                    <a:ext uri="{9D8B030D-6E8A-4147-A177-3AD203B41FA5}">
                      <a16:colId xmlns:a16="http://schemas.microsoft.com/office/drawing/2014/main" xmlns="" val="1448698343"/>
                    </a:ext>
                  </a:extLst>
                </a:gridCol>
                <a:gridCol w="3802090">
                  <a:extLst>
                    <a:ext uri="{9D8B030D-6E8A-4147-A177-3AD203B41FA5}">
                      <a16:colId xmlns:a16="http://schemas.microsoft.com/office/drawing/2014/main" xmlns="" val="3284255020"/>
                    </a:ext>
                  </a:extLst>
                </a:gridCol>
              </a:tblGrid>
              <a:tr h="1463040">
                <a:tc>
                  <a:txBody>
                    <a:bodyPr/>
                    <a:lstStyle/>
                    <a:p>
                      <a:pPr algn="l"/>
                      <a:r>
                        <a:rPr lang="en-GB" sz="1600" b="0" dirty="0">
                          <a:solidFill>
                            <a:schemeClr val="accent1">
                              <a:lumMod val="50000"/>
                            </a:schemeClr>
                          </a:solidFill>
                          <a:effectLst/>
                          <a:latin typeface="+mn-lt"/>
                          <a:ea typeface="Calibri" panose="020F0502020204030204" pitchFamily="34" charset="0"/>
                          <a:cs typeface="Times New Roman" panose="02020603050405020304" pitchFamily="18" charset="0"/>
                        </a:rPr>
                        <a:t>“Do to all people as you would wish to have done to you; and reject for others what you would reject for yourself.” </a:t>
                      </a:r>
                    </a:p>
                    <a:p>
                      <a:pPr algn="ctr"/>
                      <a:endParaRPr lang="en-GB" sz="200" b="0" dirty="0">
                        <a:solidFill>
                          <a:schemeClr val="accent1">
                            <a:lumMod val="50000"/>
                          </a:schemeClr>
                        </a:solidFill>
                        <a:effectLst/>
                        <a:latin typeface="+mn-lt"/>
                        <a:ea typeface="Calibri" panose="020F0502020204030204" pitchFamily="34" charset="0"/>
                        <a:cs typeface="Times New Roman" panose="02020603050405020304" pitchFamily="18" charset="0"/>
                      </a:endParaRPr>
                    </a:p>
                    <a:p>
                      <a:pPr algn="r"/>
                      <a:endParaRPr lang="en-GB" sz="400" b="0" dirty="0">
                        <a:solidFill>
                          <a:schemeClr val="accent1">
                            <a:lumMod val="50000"/>
                          </a:schemeClr>
                        </a:solidFill>
                        <a:effectLst/>
                        <a:latin typeface="+mn-lt"/>
                        <a:ea typeface="Calibri" panose="020F0502020204030204" pitchFamily="34" charset="0"/>
                        <a:cs typeface="Times New Roman" panose="02020603050405020304" pitchFamily="18" charset="0"/>
                      </a:endParaRPr>
                    </a:p>
                    <a:p>
                      <a:pPr algn="r"/>
                      <a:r>
                        <a:rPr lang="en-GB" sz="1200" b="0" dirty="0">
                          <a:solidFill>
                            <a:schemeClr val="accent1">
                              <a:lumMod val="50000"/>
                            </a:schemeClr>
                          </a:solidFill>
                          <a:effectLst/>
                          <a:latin typeface="+mn-lt"/>
                          <a:ea typeface="Calibri" panose="020F0502020204030204" pitchFamily="34" charset="0"/>
                          <a:cs typeface="Times New Roman" panose="02020603050405020304" pitchFamily="18" charset="0"/>
                        </a:rPr>
                        <a:t>Muslim, The Prophet Muhammad</a:t>
                      </a:r>
                    </a:p>
                    <a:p>
                      <a:pPr algn="r"/>
                      <a:r>
                        <a:rPr lang="en-GB" sz="1200" b="0" dirty="0">
                          <a:solidFill>
                            <a:schemeClr val="accent1">
                              <a:lumMod val="50000"/>
                            </a:schemeClr>
                          </a:solidFill>
                          <a:effectLst/>
                          <a:latin typeface="+mn-lt"/>
                          <a:ea typeface="Calibri" panose="020F0502020204030204" pitchFamily="34" charset="0"/>
                          <a:cs typeface="Times New Roman" panose="02020603050405020304" pitchFamily="18" charset="0"/>
                        </a:rPr>
                        <a:t>Hadith of Abu Dawud</a:t>
                      </a:r>
                      <a:endParaRPr lang="en-GB" sz="1000" b="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txBody>
                  <a:tcPr marL="47843" marR="4784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l"/>
                      <a:r>
                        <a:rPr lang="en-GB" sz="1600" b="0" dirty="0" smtClean="0">
                          <a:solidFill>
                            <a:schemeClr val="accent1">
                              <a:lumMod val="50000"/>
                            </a:schemeClr>
                          </a:solidFill>
                          <a:effectLst/>
                          <a:latin typeface="+mn-lt"/>
                          <a:ea typeface="Calibri" panose="020F0502020204030204" pitchFamily="34" charset="0"/>
                          <a:cs typeface="Times New Roman" panose="02020603050405020304" pitchFamily="18" charset="0"/>
                        </a:rPr>
                        <a:t>‘</a:t>
                      </a:r>
                      <a:r>
                        <a:rPr lang="en-GB" sz="1600" b="0" dirty="0">
                          <a:solidFill>
                            <a:schemeClr val="accent1">
                              <a:lumMod val="50000"/>
                            </a:schemeClr>
                          </a:solidFill>
                          <a:effectLst/>
                          <a:latin typeface="+mn-lt"/>
                          <a:ea typeface="Calibri" panose="020F0502020204030204" pitchFamily="34" charset="0"/>
                          <a:cs typeface="Times New Roman" panose="02020603050405020304" pitchFamily="18" charset="0"/>
                        </a:rPr>
                        <a:t>Love the Lord your God with all your heart and with all your soul. Love him with all your strength and with all your </a:t>
                      </a:r>
                      <a:r>
                        <a:rPr lang="en-GB" sz="1600" b="0" dirty="0" smtClean="0">
                          <a:solidFill>
                            <a:schemeClr val="accent1">
                              <a:lumMod val="50000"/>
                            </a:schemeClr>
                          </a:solidFill>
                          <a:effectLst/>
                          <a:latin typeface="+mn-lt"/>
                          <a:ea typeface="Calibri" panose="020F0502020204030204" pitchFamily="34" charset="0"/>
                          <a:cs typeface="Times New Roman" panose="02020603050405020304" pitchFamily="18" charset="0"/>
                        </a:rPr>
                        <a:t>mind’ and </a:t>
                      </a:r>
                      <a:r>
                        <a:rPr lang="en-GB" sz="1600" b="0" dirty="0">
                          <a:solidFill>
                            <a:schemeClr val="accent1">
                              <a:lumMod val="50000"/>
                            </a:schemeClr>
                          </a:solidFill>
                          <a:effectLst/>
                          <a:latin typeface="+mn-lt"/>
                          <a:ea typeface="Calibri" panose="020F0502020204030204" pitchFamily="34" charset="0"/>
                          <a:cs typeface="Times New Roman" panose="02020603050405020304" pitchFamily="18" charset="0"/>
                        </a:rPr>
                        <a:t>‘Love your neighbour as you love yourself</a:t>
                      </a:r>
                      <a:r>
                        <a:rPr lang="en-GB" sz="1600" b="0" dirty="0" smtClean="0">
                          <a:solidFill>
                            <a:schemeClr val="accent1">
                              <a:lumMod val="50000"/>
                            </a:schemeClr>
                          </a:solidFill>
                          <a:effectLst/>
                          <a:latin typeface="+mn-lt"/>
                          <a:ea typeface="Calibri" panose="020F0502020204030204" pitchFamily="34" charset="0"/>
                          <a:cs typeface="Times New Roman" panose="02020603050405020304" pitchFamily="18" charset="0"/>
                        </a:rPr>
                        <a:t>.’ </a:t>
                      </a:r>
                      <a:endParaRPr lang="en-GB" sz="1600" b="0" dirty="0">
                        <a:solidFill>
                          <a:schemeClr val="accent1">
                            <a:lumMod val="50000"/>
                          </a:schemeClr>
                        </a:solidFill>
                        <a:effectLst/>
                        <a:latin typeface="+mn-lt"/>
                        <a:ea typeface="Calibri" panose="020F0502020204030204" pitchFamily="34" charset="0"/>
                        <a:cs typeface="Times New Roman" panose="02020603050405020304" pitchFamily="18" charset="0"/>
                      </a:endParaRPr>
                    </a:p>
                    <a:p>
                      <a:pPr algn="ctr"/>
                      <a:endParaRPr lang="en-GB" sz="600" b="0" dirty="0">
                        <a:solidFill>
                          <a:schemeClr val="accent1">
                            <a:lumMod val="50000"/>
                          </a:schemeClr>
                        </a:solidFill>
                        <a:effectLst/>
                        <a:latin typeface="+mn-lt"/>
                        <a:ea typeface="Calibri" panose="020F0502020204030204" pitchFamily="34" charset="0"/>
                        <a:cs typeface="Times New Roman" panose="02020603050405020304" pitchFamily="18" charset="0"/>
                      </a:endParaRPr>
                    </a:p>
                    <a:p>
                      <a:pPr algn="r"/>
                      <a:r>
                        <a:rPr lang="en-GB" sz="1200" b="0" kern="1200" dirty="0">
                          <a:solidFill>
                            <a:schemeClr val="accent1">
                              <a:lumMod val="50000"/>
                            </a:schemeClr>
                          </a:solidFill>
                          <a:effectLst/>
                          <a:latin typeface="+mn-lt"/>
                          <a:ea typeface="Calibri" panose="020F0502020204030204" pitchFamily="34" charset="0"/>
                          <a:cs typeface="Times New Roman" panose="02020603050405020304" pitchFamily="18" charset="0"/>
                        </a:rPr>
                        <a:t>Christian, </a:t>
                      </a:r>
                      <a:r>
                        <a:rPr lang="en-GB" sz="1200" b="0" kern="1200" dirty="0" smtClean="0">
                          <a:solidFill>
                            <a:schemeClr val="accent1">
                              <a:lumMod val="50000"/>
                            </a:schemeClr>
                          </a:solidFill>
                          <a:effectLst/>
                          <a:latin typeface="+mn-lt"/>
                          <a:ea typeface="Calibri" panose="020F0502020204030204" pitchFamily="34" charset="0"/>
                          <a:cs typeface="Times New Roman" panose="02020603050405020304" pitchFamily="18" charset="0"/>
                        </a:rPr>
                        <a:t>Jesus,</a:t>
                      </a:r>
                      <a:endParaRPr lang="en-GB" sz="1200" b="0" kern="1200" dirty="0">
                        <a:solidFill>
                          <a:schemeClr val="accent1">
                            <a:lumMod val="50000"/>
                          </a:schemeClr>
                        </a:solidFill>
                        <a:effectLst/>
                        <a:latin typeface="+mn-lt"/>
                        <a:ea typeface="Calibri" panose="020F0502020204030204" pitchFamily="34" charset="0"/>
                        <a:cs typeface="Times New Roman" panose="02020603050405020304" pitchFamily="18" charset="0"/>
                      </a:endParaRPr>
                    </a:p>
                    <a:p>
                      <a:pPr algn="r"/>
                      <a:r>
                        <a:rPr lang="en-GB" sz="1200" b="0" kern="1200" dirty="0">
                          <a:solidFill>
                            <a:schemeClr val="accent1">
                              <a:lumMod val="50000"/>
                            </a:schemeClr>
                          </a:solidFill>
                          <a:effectLst/>
                          <a:latin typeface="+mn-lt"/>
                          <a:ea typeface="Calibri" panose="020F0502020204030204" pitchFamily="34" charset="0"/>
                          <a:cs typeface="Times New Roman" panose="02020603050405020304" pitchFamily="18" charset="0"/>
                        </a:rPr>
                        <a:t>Gospel of Luke </a:t>
                      </a:r>
                      <a:r>
                        <a:rPr lang="en-GB" sz="1200" b="0" kern="1200" dirty="0" smtClean="0">
                          <a:solidFill>
                            <a:schemeClr val="accent1">
                              <a:lumMod val="50000"/>
                            </a:schemeClr>
                          </a:solidFill>
                          <a:effectLst/>
                          <a:latin typeface="+mn-lt"/>
                          <a:ea typeface="Calibri" panose="020F0502020204030204" pitchFamily="34" charset="0"/>
                          <a:cs typeface="Times New Roman" panose="02020603050405020304" pitchFamily="18" charset="0"/>
                        </a:rPr>
                        <a:t>10:27</a:t>
                      </a:r>
                      <a:endParaRPr lang="en-GB" sz="1200" b="0" kern="120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txBody>
                  <a:tcPr marL="47843" marR="4784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endParaRPr lang="en-GB" sz="600" b="0" kern="1200" dirty="0">
                        <a:solidFill>
                          <a:schemeClr val="accent1">
                            <a:lumMod val="50000"/>
                          </a:schemeClr>
                        </a:solidFill>
                        <a:effectLst/>
                        <a:latin typeface="+mn-lt"/>
                        <a:ea typeface="+mn-ea"/>
                        <a:cs typeface="+mn-cs"/>
                      </a:endParaRPr>
                    </a:p>
                    <a:p>
                      <a:r>
                        <a:rPr lang="en-GB" sz="1600" b="0" kern="1200" dirty="0">
                          <a:solidFill>
                            <a:schemeClr val="accent1">
                              <a:lumMod val="50000"/>
                            </a:schemeClr>
                          </a:solidFill>
                          <a:effectLst/>
                          <a:latin typeface="+mn-lt"/>
                          <a:ea typeface="+mn-ea"/>
                          <a:cs typeface="Times New Roman" panose="02020603050405020304" pitchFamily="18" charset="0"/>
                        </a:rPr>
                        <a:t>“Someone going to take a pointed stick to pinch a baby bird should first try it on himself to feel how it hurts.”</a:t>
                      </a:r>
                    </a:p>
                    <a:p>
                      <a:endParaRPr lang="en-GB" sz="1600" b="0" kern="1200" dirty="0">
                        <a:solidFill>
                          <a:schemeClr val="accent1">
                            <a:lumMod val="50000"/>
                          </a:schemeClr>
                        </a:solidFill>
                        <a:effectLst/>
                        <a:latin typeface="+mn-lt"/>
                        <a:ea typeface="+mn-ea"/>
                        <a:cs typeface="Times New Roman" panose="02020603050405020304" pitchFamily="18" charset="0"/>
                      </a:endParaRPr>
                    </a:p>
                    <a:p>
                      <a:pPr marL="0" algn="r" defTabSz="914400" rtl="0" eaLnBrk="1" latinLnBrk="0" hangingPunct="1"/>
                      <a:r>
                        <a:rPr lang="en-GB" sz="1200" b="0" kern="1200" dirty="0">
                          <a:solidFill>
                            <a:schemeClr val="accent1">
                              <a:lumMod val="50000"/>
                            </a:schemeClr>
                          </a:solidFill>
                          <a:effectLst/>
                          <a:latin typeface="+mn-lt"/>
                          <a:ea typeface="+mn-ea"/>
                          <a:cs typeface="Times New Roman" panose="02020603050405020304" pitchFamily="18" charset="0"/>
                        </a:rPr>
                        <a:t>Yoruba Proverb (Nigeria)</a:t>
                      </a:r>
                    </a:p>
                    <a:p>
                      <a:endParaRPr lang="en-GB" sz="1800" b="0" kern="1200" dirty="0">
                        <a:solidFill>
                          <a:schemeClr val="accent1">
                            <a:lumMod val="50000"/>
                          </a:schemeClr>
                        </a:solidFill>
                        <a:effectLst/>
                        <a:latin typeface="+mn-lt"/>
                        <a:ea typeface="+mn-ea"/>
                        <a:cs typeface="+mn-cs"/>
                      </a:endParaRPr>
                    </a:p>
                  </a:txBody>
                  <a:tcPr marL="47843" marR="4784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xmlns="" val="2982953499"/>
                  </a:ext>
                </a:extLst>
              </a:tr>
              <a:tr h="1463040">
                <a:tc>
                  <a:txBody>
                    <a:bodyPr/>
                    <a:lstStyle/>
                    <a:p>
                      <a:pPr algn="l"/>
                      <a:r>
                        <a:rPr lang="en-GB" sz="1600" b="0" kern="1200" dirty="0">
                          <a:solidFill>
                            <a:schemeClr val="accent1">
                              <a:lumMod val="50000"/>
                            </a:schemeClr>
                          </a:solidFill>
                          <a:effectLst/>
                          <a:latin typeface="+mn-lt"/>
                          <a:ea typeface="Calibri" panose="020F0502020204030204" pitchFamily="34" charset="0"/>
                          <a:cs typeface="Times New Roman" panose="02020603050405020304" pitchFamily="18" charset="0"/>
                        </a:rPr>
                        <a:t>“What is hateful to you, do not do to your fellow human”</a:t>
                      </a:r>
                    </a:p>
                    <a:p>
                      <a:pPr algn="l"/>
                      <a:endParaRPr lang="en-GB" sz="800" b="0" kern="120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p>
                      <a:pPr algn="r"/>
                      <a:r>
                        <a:rPr lang="en-GB" sz="1200" b="0" kern="1200" dirty="0">
                          <a:solidFill>
                            <a:schemeClr val="accent1">
                              <a:lumMod val="50000"/>
                            </a:schemeClr>
                          </a:solidFill>
                          <a:effectLst/>
                          <a:latin typeface="+mn-lt"/>
                          <a:ea typeface="Calibri" panose="020F0502020204030204" pitchFamily="34" charset="0"/>
                          <a:cs typeface="Times New Roman" panose="02020603050405020304" pitchFamily="18" charset="0"/>
                        </a:rPr>
                        <a:t>Jewish, </a:t>
                      </a:r>
                      <a:endParaRPr lang="en-GB" sz="1600" b="0" dirty="0">
                        <a:solidFill>
                          <a:schemeClr val="accent1">
                            <a:lumMod val="50000"/>
                          </a:schemeClr>
                        </a:solidFill>
                        <a:effectLst/>
                        <a:latin typeface="+mn-lt"/>
                        <a:ea typeface="Calibri" panose="020F0502020204030204" pitchFamily="34" charset="0"/>
                        <a:cs typeface="Times New Roman" panose="02020603050405020304" pitchFamily="18" charset="0"/>
                      </a:endParaRPr>
                    </a:p>
                    <a:p>
                      <a:pPr algn="r"/>
                      <a:r>
                        <a:rPr lang="en-GB" sz="1200" b="0" kern="1200" dirty="0">
                          <a:solidFill>
                            <a:schemeClr val="accent1">
                              <a:lumMod val="50000"/>
                            </a:schemeClr>
                          </a:solidFill>
                          <a:effectLst/>
                          <a:latin typeface="+mn-lt"/>
                          <a:ea typeface="Calibri" panose="020F0502020204030204" pitchFamily="34" charset="0"/>
                          <a:cs typeface="Times New Roman" panose="02020603050405020304" pitchFamily="18" charset="0"/>
                        </a:rPr>
                        <a:t>Talmud: Shabbat 31a</a:t>
                      </a:r>
                      <a:endParaRPr lang="en-GB" sz="1200" b="0" kern="120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txBody>
                  <a:tcPr marL="47843" marR="4784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l"/>
                      <a:r>
                        <a:rPr lang="en-GB" sz="1600" b="0" dirty="0">
                          <a:solidFill>
                            <a:schemeClr val="accent1">
                              <a:lumMod val="50000"/>
                            </a:schemeClr>
                          </a:solidFill>
                          <a:effectLst/>
                          <a:latin typeface="+mn-lt"/>
                          <a:ea typeface="Calibri" panose="020F0502020204030204" pitchFamily="34" charset="0"/>
                          <a:cs typeface="Times New Roman" panose="02020603050405020304" pitchFamily="18" charset="0"/>
                        </a:rPr>
                        <a:t>“No one of you is a believer until he loves for his brother what he loves for himself.” </a:t>
                      </a:r>
                    </a:p>
                    <a:p>
                      <a:pPr algn="ctr"/>
                      <a:endParaRPr lang="en-GB" sz="1000" b="0" dirty="0">
                        <a:solidFill>
                          <a:schemeClr val="accent1">
                            <a:lumMod val="50000"/>
                          </a:schemeClr>
                        </a:solidFill>
                        <a:effectLst/>
                        <a:latin typeface="+mn-lt"/>
                        <a:ea typeface="Calibri" panose="020F0502020204030204" pitchFamily="34" charset="0"/>
                        <a:cs typeface="Times New Roman" panose="02020603050405020304" pitchFamily="18" charset="0"/>
                      </a:endParaRPr>
                    </a:p>
                    <a:p>
                      <a:pPr algn="r"/>
                      <a:r>
                        <a:rPr lang="en-GB" sz="1200" b="0" kern="1200" dirty="0">
                          <a:solidFill>
                            <a:schemeClr val="accent1">
                              <a:lumMod val="50000"/>
                            </a:schemeClr>
                          </a:solidFill>
                          <a:effectLst/>
                          <a:latin typeface="+mn-lt"/>
                          <a:ea typeface="Calibri" panose="020F0502020204030204" pitchFamily="34" charset="0"/>
                          <a:cs typeface="Times New Roman" panose="02020603050405020304" pitchFamily="18" charset="0"/>
                        </a:rPr>
                        <a:t>Muslim, Prophet </a:t>
                      </a:r>
                      <a:r>
                        <a:rPr lang="en-GB" sz="1200" b="0" kern="1200" dirty="0" smtClean="0">
                          <a:solidFill>
                            <a:schemeClr val="accent1">
                              <a:lumMod val="50000"/>
                            </a:schemeClr>
                          </a:solidFill>
                          <a:effectLst/>
                          <a:latin typeface="+mn-lt"/>
                          <a:ea typeface="Calibri" panose="020F0502020204030204" pitchFamily="34" charset="0"/>
                          <a:cs typeface="Times New Roman" panose="02020603050405020304" pitchFamily="18" charset="0"/>
                        </a:rPr>
                        <a:t>Muhammad, </a:t>
                      </a:r>
                      <a:endParaRPr lang="en-GB" sz="1200" b="0" kern="1200" dirty="0">
                        <a:solidFill>
                          <a:schemeClr val="accent1">
                            <a:lumMod val="50000"/>
                          </a:schemeClr>
                        </a:solidFill>
                        <a:effectLst/>
                        <a:latin typeface="+mn-lt"/>
                        <a:ea typeface="Calibri" panose="020F0502020204030204" pitchFamily="34" charset="0"/>
                        <a:cs typeface="Times New Roman" panose="02020603050405020304" pitchFamily="18" charset="0"/>
                      </a:endParaRPr>
                    </a:p>
                    <a:p>
                      <a:pPr algn="r"/>
                      <a:r>
                        <a:rPr lang="en-GB" sz="1200" b="0" kern="1200" dirty="0">
                          <a:solidFill>
                            <a:schemeClr val="accent1">
                              <a:lumMod val="50000"/>
                            </a:schemeClr>
                          </a:solidFill>
                          <a:effectLst/>
                          <a:latin typeface="+mn-lt"/>
                          <a:ea typeface="Calibri" panose="020F0502020204030204" pitchFamily="34" charset="0"/>
                          <a:cs typeface="Times New Roman" panose="02020603050405020304" pitchFamily="18" charset="0"/>
                        </a:rPr>
                        <a:t>Forty Hadith of an-Nawawi,13</a:t>
                      </a:r>
                      <a:endParaRPr lang="en-GB" sz="1200" b="0" kern="120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txBody>
                  <a:tcPr marL="47843" marR="4784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l"/>
                      <a:r>
                        <a:rPr lang="en-GB" sz="1600" b="0" dirty="0">
                          <a:solidFill>
                            <a:schemeClr val="accent1">
                              <a:lumMod val="50000"/>
                            </a:schemeClr>
                          </a:solidFill>
                          <a:effectLst/>
                          <a:latin typeface="+mn-lt"/>
                          <a:ea typeface="Calibri" panose="020F0502020204030204" pitchFamily="34" charset="0"/>
                          <a:cs typeface="Times New Roman" panose="02020603050405020304" pitchFamily="18" charset="0"/>
                        </a:rPr>
                        <a:t>“This is the sum of duty; do </a:t>
                      </a:r>
                      <a:r>
                        <a:rPr lang="en-GB" sz="1600" b="0" dirty="0" smtClean="0">
                          <a:solidFill>
                            <a:schemeClr val="accent1">
                              <a:lumMod val="50000"/>
                            </a:schemeClr>
                          </a:solidFill>
                          <a:effectLst/>
                          <a:latin typeface="+mn-lt"/>
                          <a:ea typeface="Calibri" panose="020F0502020204030204" pitchFamily="34" charset="0"/>
                          <a:cs typeface="Times New Roman" panose="02020603050405020304" pitchFamily="18" charset="0"/>
                        </a:rPr>
                        <a:t>not do to others </a:t>
                      </a:r>
                      <a:r>
                        <a:rPr lang="en-GB" sz="1600" b="0" dirty="0">
                          <a:solidFill>
                            <a:schemeClr val="accent1">
                              <a:lumMod val="50000"/>
                            </a:schemeClr>
                          </a:solidFill>
                          <a:effectLst/>
                          <a:latin typeface="+mn-lt"/>
                          <a:ea typeface="Calibri" panose="020F0502020204030204" pitchFamily="34" charset="0"/>
                          <a:cs typeface="Times New Roman" panose="02020603050405020304" pitchFamily="18" charset="0"/>
                        </a:rPr>
                        <a:t>t</a:t>
                      </a:r>
                      <a:r>
                        <a:rPr lang="en-GB" sz="1600" b="0" dirty="0" smtClean="0">
                          <a:solidFill>
                            <a:schemeClr val="accent1">
                              <a:lumMod val="50000"/>
                            </a:schemeClr>
                          </a:solidFill>
                          <a:effectLst/>
                          <a:latin typeface="+mn-lt"/>
                          <a:ea typeface="Calibri" panose="020F0502020204030204" pitchFamily="34" charset="0"/>
                          <a:cs typeface="Times New Roman" panose="02020603050405020304" pitchFamily="18" charset="0"/>
                        </a:rPr>
                        <a:t>hat which would cause pain if done to you.” </a:t>
                      </a:r>
                      <a:endParaRPr lang="en-GB" sz="1600" b="0" dirty="0">
                        <a:solidFill>
                          <a:schemeClr val="accent1">
                            <a:lumMod val="50000"/>
                          </a:schemeClr>
                        </a:solidFill>
                        <a:effectLst/>
                        <a:latin typeface="+mn-lt"/>
                        <a:ea typeface="Calibri" panose="020F0502020204030204" pitchFamily="34" charset="0"/>
                        <a:cs typeface="Times New Roman" panose="02020603050405020304" pitchFamily="18" charset="0"/>
                      </a:endParaRPr>
                    </a:p>
                    <a:p>
                      <a:pPr algn="ctr"/>
                      <a:endParaRPr lang="en-GB" sz="800" b="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p>
                      <a:pPr algn="r"/>
                      <a:r>
                        <a:rPr lang="en-GB" sz="1200" b="0" kern="1200" dirty="0">
                          <a:solidFill>
                            <a:schemeClr val="accent1">
                              <a:lumMod val="50000"/>
                            </a:schemeClr>
                          </a:solidFill>
                          <a:effectLst/>
                          <a:latin typeface="+mn-lt"/>
                          <a:ea typeface="Calibri" panose="020F0502020204030204" pitchFamily="34" charset="0"/>
                          <a:cs typeface="Times New Roman" panose="02020603050405020304" pitchFamily="18" charset="0"/>
                        </a:rPr>
                        <a:t>Hindu, </a:t>
                      </a:r>
                    </a:p>
                    <a:p>
                      <a:pPr algn="r"/>
                      <a:r>
                        <a:rPr lang="en-GB" sz="1200" b="0" kern="1200" dirty="0">
                          <a:solidFill>
                            <a:schemeClr val="accent1">
                              <a:lumMod val="50000"/>
                            </a:schemeClr>
                          </a:solidFill>
                          <a:effectLst/>
                          <a:latin typeface="+mn-lt"/>
                          <a:ea typeface="Calibri" panose="020F0502020204030204" pitchFamily="34" charset="0"/>
                          <a:cs typeface="Times New Roman" panose="02020603050405020304" pitchFamily="18" charset="0"/>
                        </a:rPr>
                        <a:t>Mahabharata 5,1517</a:t>
                      </a:r>
                      <a:endParaRPr lang="en-GB" sz="1400" b="0" kern="120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txBody>
                  <a:tcPr marL="47843" marR="4784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xmlns="" val="3809262376"/>
                  </a:ext>
                </a:extLst>
              </a:tr>
              <a:tr h="1536801">
                <a:tc>
                  <a:txBody>
                    <a:bodyPr/>
                    <a:lstStyle/>
                    <a:p>
                      <a:pPr algn="l"/>
                      <a:r>
                        <a:rPr lang="en-GB" sz="1600" b="0" dirty="0">
                          <a:solidFill>
                            <a:schemeClr val="accent1">
                              <a:lumMod val="50000"/>
                            </a:schemeClr>
                          </a:solidFill>
                          <a:effectLst/>
                          <a:latin typeface="+mn-lt"/>
                          <a:ea typeface="Calibri" panose="020F0502020204030204" pitchFamily="34" charset="0"/>
                          <a:cs typeface="Times New Roman" panose="02020603050405020304" pitchFamily="18" charset="0"/>
                        </a:rPr>
                        <a:t>“A person should treat all creatures as he himself would be treated.” </a:t>
                      </a:r>
                      <a:endParaRPr lang="en-GB" sz="1800" b="0" dirty="0">
                        <a:solidFill>
                          <a:schemeClr val="accent1">
                            <a:lumMod val="50000"/>
                          </a:schemeClr>
                        </a:solidFill>
                        <a:effectLst/>
                        <a:latin typeface="+mn-lt"/>
                        <a:ea typeface="Calibri" panose="020F0502020204030204" pitchFamily="34" charset="0"/>
                        <a:cs typeface="Times New Roman" panose="02020603050405020304" pitchFamily="18" charset="0"/>
                      </a:endParaRPr>
                    </a:p>
                    <a:p>
                      <a:pPr algn="ctr"/>
                      <a:r>
                        <a:rPr lang="en-GB" sz="1800" b="0" dirty="0">
                          <a:solidFill>
                            <a:schemeClr val="accent1">
                              <a:lumMod val="50000"/>
                            </a:schemeClr>
                          </a:solidFill>
                          <a:effectLst/>
                          <a:latin typeface="+mn-lt"/>
                          <a:ea typeface="Calibri" panose="020F0502020204030204" pitchFamily="34" charset="0"/>
                          <a:cs typeface="Times New Roman" panose="02020603050405020304" pitchFamily="18" charset="0"/>
                        </a:rPr>
                        <a:t> </a:t>
                      </a:r>
                      <a:endParaRPr lang="en-GB" sz="1600" b="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p>
                      <a:pPr marL="0" algn="r" defTabSz="914400" rtl="0" eaLnBrk="1" latinLnBrk="0" hangingPunct="1"/>
                      <a:r>
                        <a:rPr lang="en-GB" sz="1200" b="0" kern="1200" dirty="0">
                          <a:solidFill>
                            <a:schemeClr val="accent1">
                              <a:lumMod val="50000"/>
                            </a:schemeClr>
                          </a:solidFill>
                          <a:effectLst/>
                          <a:latin typeface="+mn-lt"/>
                          <a:ea typeface="Calibri" panose="020F0502020204030204" pitchFamily="34" charset="0"/>
                          <a:cs typeface="Times New Roman" panose="02020603050405020304" pitchFamily="18" charset="0"/>
                        </a:rPr>
                        <a:t>Jain religion, </a:t>
                      </a:r>
                    </a:p>
                    <a:p>
                      <a:pPr marL="0" algn="r" defTabSz="914400" rtl="0" eaLnBrk="1" latinLnBrk="0" hangingPunct="1"/>
                      <a:r>
                        <a:rPr lang="en-GB" sz="1200" b="0" kern="1200" dirty="0">
                          <a:solidFill>
                            <a:schemeClr val="accent1">
                              <a:lumMod val="50000"/>
                            </a:schemeClr>
                          </a:solidFill>
                          <a:effectLst/>
                          <a:latin typeface="+mn-lt"/>
                          <a:ea typeface="Calibri" panose="020F0502020204030204" pitchFamily="34" charset="0"/>
                          <a:cs typeface="Times New Roman" panose="02020603050405020304" pitchFamily="18" charset="0"/>
                        </a:rPr>
                        <a:t>Sutrakritanga1.11.33</a:t>
                      </a:r>
                      <a:endParaRPr lang="en-GB" sz="1200" b="0" kern="120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txBody>
                  <a:tcPr marL="47843" marR="4784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l"/>
                      <a:r>
                        <a:rPr lang="en-GB" sz="1600" b="0" dirty="0">
                          <a:solidFill>
                            <a:schemeClr val="accent1">
                              <a:lumMod val="50000"/>
                            </a:schemeClr>
                          </a:solidFill>
                          <a:effectLst/>
                          <a:latin typeface="+mn-lt"/>
                          <a:ea typeface="Calibri" panose="020F0502020204030204" pitchFamily="34" charset="0"/>
                          <a:cs typeface="Times New Roman" panose="02020603050405020304" pitchFamily="18" charset="0"/>
                        </a:rPr>
                        <a:t>“Strong One, make me strong!  May all beings look on me with the eye of a friend</a:t>
                      </a:r>
                      <a:endParaRPr lang="en-GB" sz="1600" b="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p>
                      <a:pPr algn="l"/>
                      <a:r>
                        <a:rPr lang="en-GB" sz="1600" b="0" dirty="0">
                          <a:solidFill>
                            <a:schemeClr val="accent1">
                              <a:lumMod val="50000"/>
                            </a:schemeClr>
                          </a:solidFill>
                          <a:effectLst/>
                          <a:latin typeface="+mn-lt"/>
                          <a:ea typeface="Calibri" panose="020F0502020204030204" pitchFamily="34" charset="0"/>
                          <a:cs typeface="Times New Roman" panose="02020603050405020304" pitchFamily="18" charset="0"/>
                        </a:rPr>
                        <a:t>May I look on all beings with the eye of a friend. May we look on one another with the eye of a friend”</a:t>
                      </a:r>
                      <a:endParaRPr lang="en-GB" sz="1600" b="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p>
                      <a:pPr algn="r"/>
                      <a:r>
                        <a:rPr lang="en-GB" sz="1200" b="0" dirty="0">
                          <a:solidFill>
                            <a:schemeClr val="accent1">
                              <a:lumMod val="50000"/>
                            </a:schemeClr>
                          </a:solidFill>
                          <a:effectLst/>
                          <a:latin typeface="+mn-lt"/>
                          <a:ea typeface="Calibri" panose="020F0502020204030204" pitchFamily="34" charset="0"/>
                          <a:cs typeface="Times New Roman" panose="02020603050405020304" pitchFamily="18" charset="0"/>
                        </a:rPr>
                        <a:t>Hindu, </a:t>
                      </a:r>
                    </a:p>
                    <a:p>
                      <a:pPr algn="r"/>
                      <a:r>
                        <a:rPr lang="en-GB" sz="1200" b="0" dirty="0" err="1">
                          <a:solidFill>
                            <a:schemeClr val="accent1">
                              <a:lumMod val="50000"/>
                            </a:schemeClr>
                          </a:solidFill>
                          <a:effectLst/>
                          <a:latin typeface="+mn-lt"/>
                          <a:ea typeface="Calibri" panose="020F0502020204030204" pitchFamily="34" charset="0"/>
                          <a:cs typeface="Times New Roman" panose="02020603050405020304" pitchFamily="18" charset="0"/>
                        </a:rPr>
                        <a:t>Yajur</a:t>
                      </a:r>
                      <a:r>
                        <a:rPr lang="en-GB" sz="1200" b="0" dirty="0">
                          <a:solidFill>
                            <a:schemeClr val="accent1">
                              <a:lumMod val="50000"/>
                            </a:schemeClr>
                          </a:solidFill>
                          <a:effectLst/>
                          <a:latin typeface="+mn-lt"/>
                          <a:ea typeface="Calibri" panose="020F0502020204030204" pitchFamily="34" charset="0"/>
                          <a:cs typeface="Times New Roman" panose="02020603050405020304" pitchFamily="18" charset="0"/>
                        </a:rPr>
                        <a:t> Veda 36.18</a:t>
                      </a:r>
                      <a:endParaRPr lang="en-GB" sz="1200" b="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txBody>
                  <a:tcPr marL="47843" marR="4784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l"/>
                      <a:r>
                        <a:rPr lang="en-GB" sz="1600" b="0" dirty="0">
                          <a:solidFill>
                            <a:schemeClr val="accent1">
                              <a:lumMod val="50000"/>
                            </a:schemeClr>
                          </a:solidFill>
                          <a:effectLst/>
                          <a:latin typeface="+mn-lt"/>
                          <a:ea typeface="Calibri" panose="020F0502020204030204" pitchFamily="34" charset="0"/>
                          <a:cs typeface="Times New Roman" panose="02020603050405020304" pitchFamily="18" charset="0"/>
                        </a:rPr>
                        <a:t>“Grant that we may not so much seek</a:t>
                      </a:r>
                      <a:endParaRPr lang="en-GB" sz="1600" b="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p>
                      <a:pPr algn="l"/>
                      <a:r>
                        <a:rPr lang="en-GB" sz="1600" b="0" dirty="0">
                          <a:solidFill>
                            <a:schemeClr val="accent1">
                              <a:lumMod val="50000"/>
                            </a:schemeClr>
                          </a:solidFill>
                          <a:effectLst/>
                          <a:latin typeface="+mn-lt"/>
                          <a:ea typeface="Calibri" panose="020F0502020204030204" pitchFamily="34" charset="0"/>
                          <a:cs typeface="Times New Roman" panose="02020603050405020304" pitchFamily="18" charset="0"/>
                        </a:rPr>
                        <a:t>To be consoled as to console</a:t>
                      </a:r>
                      <a:endParaRPr lang="en-GB" sz="1600" b="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p>
                      <a:pPr algn="l"/>
                      <a:r>
                        <a:rPr lang="en-GB" sz="1600" b="0" dirty="0">
                          <a:solidFill>
                            <a:schemeClr val="accent1">
                              <a:lumMod val="50000"/>
                            </a:schemeClr>
                          </a:solidFill>
                          <a:effectLst/>
                          <a:latin typeface="+mn-lt"/>
                          <a:ea typeface="Calibri" panose="020F0502020204030204" pitchFamily="34" charset="0"/>
                          <a:cs typeface="Times New Roman" panose="02020603050405020304" pitchFamily="18" charset="0"/>
                        </a:rPr>
                        <a:t>To be understood as to understand</a:t>
                      </a:r>
                      <a:endParaRPr lang="en-GB" sz="1600" b="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p>
                      <a:pPr algn="l"/>
                      <a:r>
                        <a:rPr lang="en-GB" sz="1600" b="0" dirty="0">
                          <a:solidFill>
                            <a:schemeClr val="accent1">
                              <a:lumMod val="50000"/>
                            </a:schemeClr>
                          </a:solidFill>
                          <a:effectLst/>
                          <a:latin typeface="+mn-lt"/>
                          <a:ea typeface="Calibri" panose="020F0502020204030204" pitchFamily="34" charset="0"/>
                          <a:cs typeface="Times New Roman" panose="02020603050405020304" pitchFamily="18" charset="0"/>
                        </a:rPr>
                        <a:t>To be loved as to love.”</a:t>
                      </a:r>
                      <a:endParaRPr lang="en-GB" sz="1600" b="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p>
                      <a:pPr algn="r"/>
                      <a:r>
                        <a:rPr lang="en-GB" sz="1200" b="0" dirty="0">
                          <a:solidFill>
                            <a:schemeClr val="accent1">
                              <a:lumMod val="50000"/>
                            </a:schemeClr>
                          </a:solidFill>
                          <a:effectLst/>
                          <a:latin typeface="+mn-lt"/>
                          <a:ea typeface="Calibri" panose="020F0502020204030204" pitchFamily="34" charset="0"/>
                          <a:cs typeface="Times New Roman" panose="02020603050405020304" pitchFamily="18" charset="0"/>
                        </a:rPr>
                        <a:t>Christian, </a:t>
                      </a:r>
                    </a:p>
                    <a:p>
                      <a:pPr algn="r"/>
                      <a:r>
                        <a:rPr lang="en-GB" sz="1200" b="0" dirty="0">
                          <a:solidFill>
                            <a:schemeClr val="accent1">
                              <a:lumMod val="50000"/>
                            </a:schemeClr>
                          </a:solidFill>
                          <a:effectLst/>
                          <a:latin typeface="+mn-lt"/>
                          <a:ea typeface="Calibri" panose="020F0502020204030204" pitchFamily="34" charset="0"/>
                          <a:cs typeface="Times New Roman" panose="02020603050405020304" pitchFamily="18" charset="0"/>
                        </a:rPr>
                        <a:t>St Francis of Assisi (1181-1226)</a:t>
                      </a:r>
                      <a:endParaRPr lang="en-GB" sz="1050" b="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txBody>
                  <a:tcPr marL="47843" marR="4784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xmlns="" val="2483872842"/>
                  </a:ext>
                </a:extLst>
              </a:tr>
              <a:tr h="14630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0" kern="1200" dirty="0">
                          <a:solidFill>
                            <a:schemeClr val="accent1">
                              <a:lumMod val="50000"/>
                            </a:schemeClr>
                          </a:solidFill>
                          <a:effectLst/>
                          <a:latin typeface="+mn-lt"/>
                          <a:ea typeface="+mn-ea"/>
                          <a:cs typeface="Times New Roman" panose="02020603050405020304" pitchFamily="18" charset="0"/>
                        </a:rPr>
                        <a:t>“Treat other people as </a:t>
                      </a:r>
                      <a:r>
                        <a:rPr lang="en-US" sz="1600" b="0" kern="1200" dirty="0" smtClean="0">
                          <a:solidFill>
                            <a:schemeClr val="accent1">
                              <a:lumMod val="50000"/>
                            </a:schemeClr>
                          </a:solidFill>
                          <a:effectLst/>
                          <a:latin typeface="+mn-lt"/>
                          <a:ea typeface="+mn-ea"/>
                          <a:cs typeface="Times New Roman" panose="02020603050405020304" pitchFamily="18" charset="0"/>
                        </a:rPr>
                        <a:t>you’d </a:t>
                      </a:r>
                      <a:r>
                        <a:rPr lang="en-US" sz="1600" b="0" kern="1200" dirty="0">
                          <a:solidFill>
                            <a:schemeClr val="accent1">
                              <a:lumMod val="50000"/>
                            </a:schemeClr>
                          </a:solidFill>
                          <a:effectLst/>
                          <a:latin typeface="+mn-lt"/>
                          <a:ea typeface="+mn-ea"/>
                          <a:cs typeface="Times New Roman" panose="02020603050405020304" pitchFamily="18" charset="0"/>
                        </a:rPr>
                        <a:t>want to be treated in their situation; don't do things you </a:t>
                      </a:r>
                      <a:r>
                        <a:rPr lang="en-US" sz="1600" b="0" kern="1200" dirty="0" smtClean="0">
                          <a:solidFill>
                            <a:schemeClr val="accent1">
                              <a:lumMod val="50000"/>
                            </a:schemeClr>
                          </a:solidFill>
                          <a:effectLst/>
                          <a:latin typeface="+mn-lt"/>
                          <a:ea typeface="+mn-ea"/>
                          <a:cs typeface="Times New Roman" panose="02020603050405020304" pitchFamily="18" charset="0"/>
                        </a:rPr>
                        <a:t>wouldn’t </a:t>
                      </a:r>
                      <a:r>
                        <a:rPr lang="en-US" sz="1600" b="0" kern="1200" dirty="0">
                          <a:solidFill>
                            <a:schemeClr val="accent1">
                              <a:lumMod val="50000"/>
                            </a:schemeClr>
                          </a:solidFill>
                          <a:effectLst/>
                          <a:latin typeface="+mn-lt"/>
                          <a:ea typeface="+mn-ea"/>
                          <a:cs typeface="Times New Roman" panose="02020603050405020304" pitchFamily="18" charset="0"/>
                        </a:rPr>
                        <a:t>want to have done to you.” </a:t>
                      </a:r>
                    </a:p>
                    <a:p>
                      <a:pPr marL="0" marR="0" lvl="0" indent="0" algn="r"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accent1">
                              <a:lumMod val="50000"/>
                            </a:schemeClr>
                          </a:solidFill>
                          <a:effectLst/>
                          <a:latin typeface="+mn-lt"/>
                          <a:ea typeface="+mn-ea"/>
                          <a:cs typeface="Times New Roman" panose="02020603050405020304" pitchFamily="18" charset="0"/>
                        </a:rPr>
                        <a:t>Humanism, </a:t>
                      </a:r>
                    </a:p>
                    <a:p>
                      <a:pPr marL="0" marR="0" lvl="0" indent="0" algn="r"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accent1">
                              <a:lumMod val="50000"/>
                            </a:schemeClr>
                          </a:solidFill>
                          <a:effectLst/>
                          <a:latin typeface="+mn-lt"/>
                          <a:ea typeface="+mn-ea"/>
                          <a:cs typeface="Times New Roman" panose="02020603050405020304" pitchFamily="18" charset="0"/>
                        </a:rPr>
                        <a:t>British Humanist Association, (1999)</a:t>
                      </a:r>
                      <a:endParaRPr lang="en-GB" sz="1200" b="0" kern="1200" dirty="0">
                        <a:solidFill>
                          <a:schemeClr val="accent1">
                            <a:lumMod val="50000"/>
                          </a:schemeClr>
                        </a:solidFill>
                        <a:effectLst/>
                        <a:latin typeface="+mn-lt"/>
                        <a:ea typeface="+mn-ea"/>
                        <a:cs typeface="Times New Roman" panose="02020603050405020304" pitchFamily="18" charset="0"/>
                      </a:endParaRPr>
                    </a:p>
                  </a:txBody>
                  <a:tcPr marL="47843" marR="4784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l"/>
                      <a:r>
                        <a:rPr lang="en-GB" sz="1600" b="0" dirty="0">
                          <a:solidFill>
                            <a:schemeClr val="accent1">
                              <a:lumMod val="50000"/>
                            </a:schemeClr>
                          </a:solidFill>
                          <a:effectLst/>
                          <a:latin typeface="+mn-lt"/>
                          <a:ea typeface="Calibri" panose="020F0502020204030204" pitchFamily="34" charset="0"/>
                          <a:cs typeface="Times New Roman" panose="02020603050405020304" pitchFamily="18" charset="0"/>
                        </a:rPr>
                        <a:t>“That nature only is good when it shall not do unto another whatever is not good for its own self.” </a:t>
                      </a:r>
                      <a:endParaRPr lang="en-GB" sz="1600" b="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p>
                      <a:pPr algn="r"/>
                      <a:r>
                        <a:rPr lang="en-GB" sz="1200" b="0" dirty="0">
                          <a:solidFill>
                            <a:schemeClr val="accent1">
                              <a:lumMod val="50000"/>
                            </a:schemeClr>
                          </a:solidFill>
                          <a:effectLst/>
                          <a:latin typeface="+mn-lt"/>
                          <a:ea typeface="Calibri" panose="020F0502020204030204" pitchFamily="34" charset="0"/>
                          <a:cs typeface="Times New Roman" panose="02020603050405020304" pitchFamily="18" charset="0"/>
                        </a:rPr>
                        <a:t>Zoroastrian,</a:t>
                      </a:r>
                    </a:p>
                    <a:p>
                      <a:pPr algn="r"/>
                      <a:r>
                        <a:rPr lang="en-GB" sz="1200" b="0" dirty="0" err="1">
                          <a:solidFill>
                            <a:schemeClr val="accent1">
                              <a:lumMod val="50000"/>
                            </a:schemeClr>
                          </a:solidFill>
                          <a:effectLst/>
                          <a:latin typeface="+mn-lt"/>
                          <a:ea typeface="Calibri" panose="020F0502020204030204" pitchFamily="34" charset="0"/>
                          <a:cs typeface="Times New Roman" panose="02020603050405020304" pitchFamily="18" charset="0"/>
                        </a:rPr>
                        <a:t>Dadistan-i-Dinik</a:t>
                      </a:r>
                      <a:r>
                        <a:rPr lang="en-GB" sz="1200" b="0" dirty="0">
                          <a:solidFill>
                            <a:schemeClr val="accent1">
                              <a:lumMod val="50000"/>
                            </a:schemeClr>
                          </a:solidFill>
                          <a:effectLst/>
                          <a:latin typeface="+mn-lt"/>
                          <a:ea typeface="Calibri" panose="020F0502020204030204" pitchFamily="34" charset="0"/>
                          <a:cs typeface="Times New Roman" panose="02020603050405020304" pitchFamily="18" charset="0"/>
                        </a:rPr>
                        <a:t>, 94,5</a:t>
                      </a:r>
                      <a:endParaRPr lang="en-GB" sz="1000" b="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txBody>
                  <a:tcPr marL="47843" marR="4784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tc>
                  <a:txBody>
                    <a:bodyPr/>
                    <a:lstStyle/>
                    <a:p>
                      <a:pPr algn="l"/>
                      <a:r>
                        <a:rPr lang="en-GB" sz="1600" b="0" dirty="0">
                          <a:solidFill>
                            <a:schemeClr val="accent1">
                              <a:lumMod val="50000"/>
                            </a:schemeClr>
                          </a:solidFill>
                          <a:effectLst/>
                          <a:latin typeface="+mn-lt"/>
                          <a:ea typeface="Calibri" panose="020F0502020204030204" pitchFamily="34" charset="0"/>
                          <a:cs typeface="Times New Roman" panose="02020603050405020304" pitchFamily="18" charset="0"/>
                        </a:rPr>
                        <a:t>“Hurt not others in ways that you yourself would find hurtful.” </a:t>
                      </a:r>
                      <a:endParaRPr lang="en-GB" sz="1600" b="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p>
                      <a:pPr algn="ctr"/>
                      <a:endParaRPr lang="en-GB" sz="1800" b="0" dirty="0">
                        <a:solidFill>
                          <a:schemeClr val="accent1">
                            <a:lumMod val="50000"/>
                          </a:schemeClr>
                        </a:solidFill>
                        <a:effectLst/>
                        <a:latin typeface="+mn-lt"/>
                        <a:ea typeface="Calibri" panose="020F0502020204030204" pitchFamily="34" charset="0"/>
                        <a:cs typeface="Times New Roman" panose="02020603050405020304" pitchFamily="18" charset="0"/>
                      </a:endParaRPr>
                    </a:p>
                    <a:p>
                      <a:pPr algn="r"/>
                      <a:r>
                        <a:rPr lang="en-GB" sz="1200" b="0" dirty="0">
                          <a:solidFill>
                            <a:schemeClr val="accent1">
                              <a:lumMod val="50000"/>
                            </a:schemeClr>
                          </a:solidFill>
                          <a:effectLst/>
                          <a:latin typeface="+mn-lt"/>
                          <a:ea typeface="Calibri" panose="020F0502020204030204" pitchFamily="34" charset="0"/>
                          <a:cs typeface="Times New Roman" panose="02020603050405020304" pitchFamily="18" charset="0"/>
                        </a:rPr>
                        <a:t>Buddhist, </a:t>
                      </a:r>
                    </a:p>
                    <a:p>
                      <a:pPr algn="r"/>
                      <a:r>
                        <a:rPr lang="en-GB" sz="1200" b="0" dirty="0" err="1">
                          <a:solidFill>
                            <a:schemeClr val="accent1">
                              <a:lumMod val="50000"/>
                            </a:schemeClr>
                          </a:solidFill>
                          <a:effectLst/>
                          <a:latin typeface="+mn-lt"/>
                          <a:ea typeface="Calibri" panose="020F0502020204030204" pitchFamily="34" charset="0"/>
                          <a:cs typeface="Times New Roman" panose="02020603050405020304" pitchFamily="18" charset="0"/>
                        </a:rPr>
                        <a:t>Udana-Varga</a:t>
                      </a:r>
                      <a:r>
                        <a:rPr lang="en-GB" sz="1200" b="0" dirty="0">
                          <a:solidFill>
                            <a:schemeClr val="accent1">
                              <a:lumMod val="50000"/>
                            </a:schemeClr>
                          </a:solidFill>
                          <a:effectLst/>
                          <a:latin typeface="+mn-lt"/>
                          <a:ea typeface="Calibri" panose="020F0502020204030204" pitchFamily="34" charset="0"/>
                          <a:cs typeface="Times New Roman" panose="02020603050405020304" pitchFamily="18" charset="0"/>
                        </a:rPr>
                        <a:t> 5,1</a:t>
                      </a:r>
                      <a:endParaRPr lang="en-GB" sz="1200" b="0" dirty="0">
                        <a:solidFill>
                          <a:schemeClr val="accent1">
                            <a:lumMod val="50000"/>
                          </a:schemeClr>
                        </a:solidFill>
                        <a:effectLst/>
                        <a:latin typeface="+mn-lt"/>
                        <a:ea typeface="Times New Roman" panose="02020603050405020304" pitchFamily="18" charset="0"/>
                        <a:cs typeface="Times New Roman" panose="02020603050405020304" pitchFamily="18" charset="0"/>
                      </a:endParaRPr>
                    </a:p>
                  </a:txBody>
                  <a:tcPr marL="47843" marR="47843"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xmlns="" val="1304486588"/>
                  </a:ext>
                </a:extLst>
              </a:tr>
            </a:tbl>
          </a:graphicData>
        </a:graphic>
      </p:graphicFrame>
      <p:sp>
        <p:nvSpPr>
          <p:cNvPr id="3" name="TextBox 2">
            <a:extLst>
              <a:ext uri="{FF2B5EF4-FFF2-40B4-BE49-F238E27FC236}">
                <a16:creationId xmlns:a16="http://schemas.microsoft.com/office/drawing/2014/main" xmlns="" id="{94EEA4DF-C124-A8AD-290A-8A0A808ACE5E}"/>
              </a:ext>
            </a:extLst>
          </p:cNvPr>
          <p:cNvSpPr txBox="1"/>
          <p:nvPr/>
        </p:nvSpPr>
        <p:spPr>
          <a:xfrm>
            <a:off x="726673" y="-17814"/>
            <a:ext cx="7854043" cy="523220"/>
          </a:xfrm>
          <a:prstGeom prst="rect">
            <a:avLst/>
          </a:prstGeom>
          <a:noFill/>
        </p:spPr>
        <p:txBody>
          <a:bodyPr wrap="square" rtlCol="0">
            <a:spAutoFit/>
          </a:bodyPr>
          <a:lstStyle/>
          <a:p>
            <a:r>
              <a:rPr lang="en-GB" sz="2800" b="1" dirty="0">
                <a:solidFill>
                  <a:schemeClr val="accent4">
                    <a:lumMod val="75000"/>
                  </a:schemeClr>
                </a:solidFill>
                <a:effectLst>
                  <a:outerShdw blurRad="38100" dist="38100" dir="2700000" algn="tl">
                    <a:srgbClr val="000000">
                      <a:alpha val="43137"/>
                    </a:srgbClr>
                  </a:outerShdw>
                </a:effectLst>
              </a:rPr>
              <a:t>Different </a:t>
            </a:r>
            <a:r>
              <a:rPr lang="en-GB" sz="2800" b="1" dirty="0" smtClean="0">
                <a:solidFill>
                  <a:schemeClr val="accent4">
                    <a:lumMod val="75000"/>
                  </a:schemeClr>
                </a:solidFill>
                <a:effectLst>
                  <a:outerShdw blurRad="38100" dist="38100" dir="2700000" algn="tl">
                    <a:srgbClr val="000000">
                      <a:alpha val="43137"/>
                    </a:srgbClr>
                  </a:outerShdw>
                </a:effectLst>
              </a:rPr>
              <a:t>Versions </a:t>
            </a:r>
            <a:r>
              <a:rPr lang="en-GB" sz="2800" b="1" dirty="0">
                <a:solidFill>
                  <a:schemeClr val="accent4">
                    <a:lumMod val="75000"/>
                  </a:schemeClr>
                </a:solidFill>
                <a:effectLst>
                  <a:outerShdw blurRad="38100" dist="38100" dir="2700000" algn="tl">
                    <a:srgbClr val="000000">
                      <a:alpha val="43137"/>
                    </a:srgbClr>
                  </a:outerShdw>
                </a:effectLst>
              </a:rPr>
              <a:t>of </a:t>
            </a:r>
            <a:r>
              <a:rPr lang="en-GB" sz="2800" b="1" dirty="0" smtClean="0">
                <a:solidFill>
                  <a:schemeClr val="accent4">
                    <a:lumMod val="75000"/>
                  </a:schemeClr>
                </a:solidFill>
                <a:effectLst>
                  <a:outerShdw blurRad="38100" dist="38100" dir="2700000" algn="tl">
                    <a:srgbClr val="000000">
                      <a:alpha val="43137"/>
                    </a:srgbClr>
                  </a:outerShdw>
                </a:effectLst>
              </a:rPr>
              <a:t>the </a:t>
            </a:r>
            <a:r>
              <a:rPr lang="en-GB" sz="2800" b="1" dirty="0">
                <a:solidFill>
                  <a:schemeClr val="accent4">
                    <a:lumMod val="75000"/>
                  </a:schemeClr>
                </a:solidFill>
                <a:effectLst>
                  <a:outerShdw blurRad="38100" dist="38100" dir="2700000" algn="tl">
                    <a:srgbClr val="000000">
                      <a:alpha val="43137"/>
                    </a:srgbClr>
                  </a:outerShdw>
                </a:effectLst>
              </a:rPr>
              <a:t>Golden Rule</a:t>
            </a:r>
          </a:p>
        </p:txBody>
      </p:sp>
      <p:sp>
        <p:nvSpPr>
          <p:cNvPr id="4" name="Oval 3">
            <a:extLst>
              <a:ext uri="{FF2B5EF4-FFF2-40B4-BE49-F238E27FC236}">
                <a16:creationId xmlns:a16="http://schemas.microsoft.com/office/drawing/2014/main" xmlns="" id="{CB5EDD92-74D0-0FB2-A774-CF018B908523}"/>
              </a:ext>
            </a:extLst>
          </p:cNvPr>
          <p:cNvSpPr/>
          <p:nvPr/>
        </p:nvSpPr>
        <p:spPr>
          <a:xfrm>
            <a:off x="656517" y="1624414"/>
            <a:ext cx="429831" cy="369333"/>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FFFF00"/>
                </a:solidFill>
                <a:effectLst>
                  <a:outerShdw blurRad="38100" dist="38100" dir="2700000" algn="tl">
                    <a:srgbClr val="000000">
                      <a:alpha val="43137"/>
                    </a:srgbClr>
                  </a:outerShdw>
                </a:effectLst>
              </a:rPr>
              <a:t>A</a:t>
            </a:r>
          </a:p>
        </p:txBody>
      </p:sp>
      <p:sp>
        <p:nvSpPr>
          <p:cNvPr id="5" name="Oval 4">
            <a:extLst>
              <a:ext uri="{FF2B5EF4-FFF2-40B4-BE49-F238E27FC236}">
                <a16:creationId xmlns:a16="http://schemas.microsoft.com/office/drawing/2014/main" xmlns="" id="{02BCB2BC-C6B3-60FA-69AB-676EEB452B29}"/>
              </a:ext>
            </a:extLst>
          </p:cNvPr>
          <p:cNvSpPr/>
          <p:nvPr/>
        </p:nvSpPr>
        <p:spPr>
          <a:xfrm>
            <a:off x="656517" y="3025787"/>
            <a:ext cx="429831" cy="369333"/>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FFFF00"/>
                </a:solidFill>
                <a:effectLst>
                  <a:outerShdw blurRad="38100" dist="38100" dir="2700000" algn="tl">
                    <a:srgbClr val="000000">
                      <a:alpha val="43137"/>
                    </a:srgbClr>
                  </a:outerShdw>
                </a:effectLst>
              </a:rPr>
              <a:t>D</a:t>
            </a:r>
          </a:p>
        </p:txBody>
      </p:sp>
      <p:sp>
        <p:nvSpPr>
          <p:cNvPr id="6" name="Oval 5">
            <a:extLst>
              <a:ext uri="{FF2B5EF4-FFF2-40B4-BE49-F238E27FC236}">
                <a16:creationId xmlns:a16="http://schemas.microsoft.com/office/drawing/2014/main" xmlns="" id="{4859D627-5728-D88E-96F2-A80624D35EBA}"/>
              </a:ext>
            </a:extLst>
          </p:cNvPr>
          <p:cNvSpPr/>
          <p:nvPr/>
        </p:nvSpPr>
        <p:spPr>
          <a:xfrm>
            <a:off x="7907969" y="1591948"/>
            <a:ext cx="429831" cy="369333"/>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FFFF00"/>
                </a:solidFill>
                <a:effectLst>
                  <a:outerShdw blurRad="38100" dist="38100" dir="2700000" algn="tl">
                    <a:srgbClr val="000000">
                      <a:alpha val="43137"/>
                    </a:srgbClr>
                  </a:outerShdw>
                </a:effectLst>
              </a:rPr>
              <a:t>C</a:t>
            </a:r>
          </a:p>
        </p:txBody>
      </p:sp>
      <p:sp>
        <p:nvSpPr>
          <p:cNvPr id="7" name="Oval 6">
            <a:extLst>
              <a:ext uri="{FF2B5EF4-FFF2-40B4-BE49-F238E27FC236}">
                <a16:creationId xmlns:a16="http://schemas.microsoft.com/office/drawing/2014/main" xmlns="" id="{009DF213-CE61-BBC4-D111-ED5E931F5C46}"/>
              </a:ext>
            </a:extLst>
          </p:cNvPr>
          <p:cNvSpPr/>
          <p:nvPr/>
        </p:nvSpPr>
        <p:spPr>
          <a:xfrm>
            <a:off x="4107536" y="1589858"/>
            <a:ext cx="429831" cy="369333"/>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FFFF00"/>
                </a:solidFill>
                <a:effectLst>
                  <a:outerShdw blurRad="38100" dist="38100" dir="2700000" algn="tl">
                    <a:srgbClr val="000000">
                      <a:alpha val="43137"/>
                    </a:srgbClr>
                  </a:outerShdw>
                </a:effectLst>
              </a:rPr>
              <a:t>B</a:t>
            </a:r>
          </a:p>
        </p:txBody>
      </p:sp>
      <p:sp>
        <p:nvSpPr>
          <p:cNvPr id="8" name="Oval 7">
            <a:extLst>
              <a:ext uri="{FF2B5EF4-FFF2-40B4-BE49-F238E27FC236}">
                <a16:creationId xmlns:a16="http://schemas.microsoft.com/office/drawing/2014/main" xmlns="" id="{D81C089F-9094-7FD4-49AA-C8C7E847B620}"/>
              </a:ext>
            </a:extLst>
          </p:cNvPr>
          <p:cNvSpPr/>
          <p:nvPr/>
        </p:nvSpPr>
        <p:spPr>
          <a:xfrm>
            <a:off x="7907969" y="4647640"/>
            <a:ext cx="429831" cy="369333"/>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FFFF00"/>
                </a:solidFill>
                <a:effectLst>
                  <a:outerShdw blurRad="38100" dist="38100" dir="2700000" algn="tl">
                    <a:srgbClr val="000000">
                      <a:alpha val="43137"/>
                    </a:srgbClr>
                  </a:outerShdw>
                </a:effectLst>
              </a:rPr>
              <a:t>I</a:t>
            </a:r>
          </a:p>
        </p:txBody>
      </p:sp>
      <p:sp>
        <p:nvSpPr>
          <p:cNvPr id="9" name="Oval 8">
            <a:extLst>
              <a:ext uri="{FF2B5EF4-FFF2-40B4-BE49-F238E27FC236}">
                <a16:creationId xmlns:a16="http://schemas.microsoft.com/office/drawing/2014/main" xmlns="" id="{7A3FC1AA-D230-56CA-211A-E11D2E59DAD8}"/>
              </a:ext>
            </a:extLst>
          </p:cNvPr>
          <p:cNvSpPr/>
          <p:nvPr/>
        </p:nvSpPr>
        <p:spPr>
          <a:xfrm>
            <a:off x="4104152" y="4661471"/>
            <a:ext cx="429831" cy="369333"/>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FFFF00"/>
                </a:solidFill>
                <a:effectLst>
                  <a:outerShdw blurRad="38100" dist="38100" dir="2700000" algn="tl">
                    <a:srgbClr val="000000">
                      <a:alpha val="43137"/>
                    </a:srgbClr>
                  </a:outerShdw>
                </a:effectLst>
              </a:rPr>
              <a:t>H</a:t>
            </a:r>
          </a:p>
        </p:txBody>
      </p:sp>
      <p:sp>
        <p:nvSpPr>
          <p:cNvPr id="10" name="Oval 9">
            <a:extLst>
              <a:ext uri="{FF2B5EF4-FFF2-40B4-BE49-F238E27FC236}">
                <a16:creationId xmlns:a16="http://schemas.microsoft.com/office/drawing/2014/main" xmlns="" id="{B39C8866-F015-1718-4AC3-B6D356442643}"/>
              </a:ext>
            </a:extLst>
          </p:cNvPr>
          <p:cNvSpPr/>
          <p:nvPr/>
        </p:nvSpPr>
        <p:spPr>
          <a:xfrm>
            <a:off x="656517" y="4643184"/>
            <a:ext cx="429831" cy="369333"/>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FFFF00"/>
                </a:solidFill>
                <a:effectLst>
                  <a:outerShdw blurRad="38100" dist="38100" dir="2700000" algn="tl">
                    <a:srgbClr val="000000">
                      <a:alpha val="43137"/>
                    </a:srgbClr>
                  </a:outerShdw>
                </a:effectLst>
              </a:rPr>
              <a:t>G</a:t>
            </a:r>
          </a:p>
        </p:txBody>
      </p:sp>
      <p:sp>
        <p:nvSpPr>
          <p:cNvPr id="11" name="Oval 10">
            <a:extLst>
              <a:ext uri="{FF2B5EF4-FFF2-40B4-BE49-F238E27FC236}">
                <a16:creationId xmlns:a16="http://schemas.microsoft.com/office/drawing/2014/main" xmlns="" id="{638BB100-00DB-F701-9F99-37724BF9181A}"/>
              </a:ext>
            </a:extLst>
          </p:cNvPr>
          <p:cNvSpPr/>
          <p:nvPr/>
        </p:nvSpPr>
        <p:spPr>
          <a:xfrm>
            <a:off x="7930702" y="3025787"/>
            <a:ext cx="429831" cy="369333"/>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FFFF00"/>
                </a:solidFill>
                <a:effectLst>
                  <a:outerShdw blurRad="38100" dist="38100" dir="2700000" algn="tl">
                    <a:srgbClr val="000000">
                      <a:alpha val="43137"/>
                    </a:srgbClr>
                  </a:outerShdw>
                </a:effectLst>
              </a:rPr>
              <a:t>F</a:t>
            </a:r>
          </a:p>
        </p:txBody>
      </p:sp>
      <p:sp>
        <p:nvSpPr>
          <p:cNvPr id="12" name="Oval 11">
            <a:extLst>
              <a:ext uri="{FF2B5EF4-FFF2-40B4-BE49-F238E27FC236}">
                <a16:creationId xmlns:a16="http://schemas.microsoft.com/office/drawing/2014/main" xmlns="" id="{9226EE8B-A699-C3CE-BA68-887E667E7AF1}"/>
              </a:ext>
            </a:extLst>
          </p:cNvPr>
          <p:cNvSpPr/>
          <p:nvPr/>
        </p:nvSpPr>
        <p:spPr>
          <a:xfrm>
            <a:off x="4104152" y="3025787"/>
            <a:ext cx="429831" cy="369333"/>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FFFF00"/>
                </a:solidFill>
                <a:effectLst>
                  <a:outerShdw blurRad="38100" dist="38100" dir="2700000" algn="tl">
                    <a:srgbClr val="000000">
                      <a:alpha val="43137"/>
                    </a:srgbClr>
                  </a:outerShdw>
                </a:effectLst>
              </a:rPr>
              <a:t>E</a:t>
            </a:r>
          </a:p>
        </p:txBody>
      </p:sp>
      <p:sp>
        <p:nvSpPr>
          <p:cNvPr id="13" name="Oval 12">
            <a:extLst>
              <a:ext uri="{FF2B5EF4-FFF2-40B4-BE49-F238E27FC236}">
                <a16:creationId xmlns:a16="http://schemas.microsoft.com/office/drawing/2014/main" xmlns="" id="{D84FF16D-A41F-3E9E-65AF-0060B7EE62DF}"/>
              </a:ext>
            </a:extLst>
          </p:cNvPr>
          <p:cNvSpPr/>
          <p:nvPr/>
        </p:nvSpPr>
        <p:spPr>
          <a:xfrm>
            <a:off x="7907969" y="6117850"/>
            <a:ext cx="429831" cy="369333"/>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FFFF00"/>
                </a:solidFill>
                <a:effectLst>
                  <a:outerShdw blurRad="38100" dist="38100" dir="2700000" algn="tl">
                    <a:srgbClr val="000000">
                      <a:alpha val="43137"/>
                    </a:srgbClr>
                  </a:outerShdw>
                </a:effectLst>
              </a:rPr>
              <a:t>L</a:t>
            </a:r>
          </a:p>
        </p:txBody>
      </p:sp>
      <p:sp>
        <p:nvSpPr>
          <p:cNvPr id="14" name="Oval 13">
            <a:extLst>
              <a:ext uri="{FF2B5EF4-FFF2-40B4-BE49-F238E27FC236}">
                <a16:creationId xmlns:a16="http://schemas.microsoft.com/office/drawing/2014/main" xmlns="" id="{6687680A-1918-C0BC-B1F2-B1EEEE2817DD}"/>
              </a:ext>
            </a:extLst>
          </p:cNvPr>
          <p:cNvSpPr/>
          <p:nvPr/>
        </p:nvSpPr>
        <p:spPr>
          <a:xfrm>
            <a:off x="4113673" y="6117850"/>
            <a:ext cx="429831" cy="369333"/>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FFFF00"/>
                </a:solidFill>
                <a:effectLst>
                  <a:outerShdw blurRad="38100" dist="38100" dir="2700000" algn="tl">
                    <a:srgbClr val="000000">
                      <a:alpha val="43137"/>
                    </a:srgbClr>
                  </a:outerShdw>
                </a:effectLst>
              </a:rPr>
              <a:t>K</a:t>
            </a:r>
          </a:p>
        </p:txBody>
      </p:sp>
      <p:sp>
        <p:nvSpPr>
          <p:cNvPr id="15" name="Oval 14">
            <a:extLst>
              <a:ext uri="{FF2B5EF4-FFF2-40B4-BE49-F238E27FC236}">
                <a16:creationId xmlns:a16="http://schemas.microsoft.com/office/drawing/2014/main" xmlns="" id="{B12D1AE1-E597-A3C5-3491-2EF9D70FFF3B}"/>
              </a:ext>
            </a:extLst>
          </p:cNvPr>
          <p:cNvSpPr/>
          <p:nvPr/>
        </p:nvSpPr>
        <p:spPr>
          <a:xfrm>
            <a:off x="656517" y="6097686"/>
            <a:ext cx="429831" cy="369333"/>
          </a:xfrm>
          <a:prstGeom prst="ellips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FFFF00"/>
                </a:solidFill>
                <a:effectLst>
                  <a:outerShdw blurRad="38100" dist="38100" dir="2700000" algn="tl">
                    <a:srgbClr val="000000">
                      <a:alpha val="43137"/>
                    </a:srgbClr>
                  </a:outerShdw>
                </a:effectLst>
              </a:rPr>
              <a:t>J</a:t>
            </a:r>
          </a:p>
        </p:txBody>
      </p:sp>
      <p:pic>
        <p:nvPicPr>
          <p:cNvPr id="16" name="Picture 15" descr="A picture containing text, clipart&#10;&#10;Description automatically generated">
            <a:extLst>
              <a:ext uri="{FF2B5EF4-FFF2-40B4-BE49-F238E27FC236}">
                <a16:creationId xmlns:a16="http://schemas.microsoft.com/office/drawing/2014/main" xmlns="" id="{69B02EFE-682A-08D1-B205-F991FB52B94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69286" y="56768"/>
            <a:ext cx="1265876" cy="374055"/>
          </a:xfrm>
          <a:prstGeom prst="rect">
            <a:avLst/>
          </a:prstGeom>
        </p:spPr>
      </p:pic>
    </p:spTree>
    <p:extLst>
      <p:ext uri="{BB962C8B-B14F-4D97-AF65-F5344CB8AC3E}">
        <p14:creationId xmlns:p14="http://schemas.microsoft.com/office/powerpoint/2010/main" val="1520007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pic>
        <p:nvPicPr>
          <p:cNvPr id="3" name="image" descr="Diagram&#10;&#10;Description automatically generated with medium confidence">
            <a:extLst>
              <a:ext uri="{FF2B5EF4-FFF2-40B4-BE49-F238E27FC236}">
                <a16:creationId xmlns:a16="http://schemas.microsoft.com/office/drawing/2014/main" xmlns="" id="{1BF8D0E6-BB79-3605-8D95-26E1B755DAE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1931" y="952970"/>
            <a:ext cx="7947659" cy="5619972"/>
          </a:xfrm>
          <a:prstGeom prst="rect">
            <a:avLst/>
          </a:prstGeom>
          <a:noFill/>
          <a:ln w="38100">
            <a:noFill/>
          </a:ln>
        </p:spPr>
      </p:pic>
      <p:sp>
        <p:nvSpPr>
          <p:cNvPr id="5" name="TextBox 4">
            <a:extLst>
              <a:ext uri="{FF2B5EF4-FFF2-40B4-BE49-F238E27FC236}">
                <a16:creationId xmlns:a16="http://schemas.microsoft.com/office/drawing/2014/main" xmlns="" id="{B5C3B7A7-3EEB-6E60-1672-382A2941194C}"/>
              </a:ext>
            </a:extLst>
          </p:cNvPr>
          <p:cNvSpPr txBox="1"/>
          <p:nvPr/>
        </p:nvSpPr>
        <p:spPr>
          <a:xfrm>
            <a:off x="-1728751" y="6604084"/>
            <a:ext cx="9024720" cy="253916"/>
          </a:xfrm>
          <a:prstGeom prst="rect">
            <a:avLst/>
          </a:prstGeom>
          <a:noFill/>
        </p:spPr>
        <p:txBody>
          <a:bodyPr wrap="square">
            <a:spAutoFit/>
          </a:bodyPr>
          <a:lstStyle/>
          <a:p>
            <a:pPr algn="ctr">
              <a:tabLst>
                <a:tab pos="2637155" algn="ctr"/>
                <a:tab pos="5274310" algn="r"/>
                <a:tab pos="7858760" algn="l"/>
              </a:tabLst>
            </a:pPr>
            <a:r>
              <a:rPr lang="en-GB" sz="1050" dirty="0">
                <a:solidFill>
                  <a:schemeClr val="accent4">
                    <a:lumMod val="20000"/>
                    <a:lumOff val="80000"/>
                  </a:schemeClr>
                </a:solidFill>
                <a:effectLst/>
                <a:latin typeface="Candara" panose="020E0502030303020204" pitchFamily="34" charset="0"/>
                <a:ea typeface="Times New Roman" panose="02020603050405020304" pitchFamily="18" charset="0"/>
                <a:cs typeface="Times New Roman" panose="02020603050405020304" pitchFamily="18" charset="0"/>
              </a:rPr>
              <a:t>© RE Today Services / Ethical Veganism in RE Units/ </a:t>
            </a:r>
            <a:r>
              <a:rPr lang="en-GB" sz="1050" dirty="0" err="1">
                <a:solidFill>
                  <a:schemeClr val="accent4">
                    <a:lumMod val="20000"/>
                    <a:lumOff val="80000"/>
                  </a:schemeClr>
                </a:solidFill>
                <a:effectLst/>
                <a:latin typeface="Candara" panose="020E0502030303020204" pitchFamily="34" charset="0"/>
                <a:ea typeface="Times New Roman" panose="02020603050405020304" pitchFamily="18" charset="0"/>
                <a:cs typeface="Times New Roman" panose="02020603050405020304" pitchFamily="18" charset="0"/>
              </a:rPr>
              <a:t>VinE</a:t>
            </a:r>
            <a:r>
              <a:rPr lang="en-GB" sz="1050" dirty="0">
                <a:solidFill>
                  <a:schemeClr val="accent4">
                    <a:lumMod val="20000"/>
                    <a:lumOff val="80000"/>
                  </a:schemeClr>
                </a:solidFill>
                <a:effectLst/>
                <a:latin typeface="Candara" panose="020E0502030303020204" pitchFamily="34" charset="0"/>
                <a:ea typeface="Times New Roman" panose="02020603050405020304" pitchFamily="18" charset="0"/>
                <a:cs typeface="Times New Roman" panose="02020603050405020304" pitchFamily="18" charset="0"/>
              </a:rPr>
              <a:t> /2022</a:t>
            </a:r>
            <a:endParaRPr lang="en-GB" sz="1050" dirty="0">
              <a:solidFill>
                <a:schemeClr val="accent4">
                  <a:lumMod val="20000"/>
                  <a:lumOff val="80000"/>
                </a:schemeClr>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xmlns="" id="{D82AB399-5227-9093-08B4-3CBE91E4FBF2}"/>
              </a:ext>
            </a:extLst>
          </p:cNvPr>
          <p:cNvSpPr txBox="1"/>
          <p:nvPr/>
        </p:nvSpPr>
        <p:spPr>
          <a:xfrm>
            <a:off x="8361680" y="588991"/>
            <a:ext cx="3423920" cy="6109365"/>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ctr"/>
            <a:r>
              <a:rPr lang="en-GB" sz="700" dirty="0">
                <a:solidFill>
                  <a:schemeClr val="bg2"/>
                </a:solidFill>
                <a:effectLst/>
                <a:latin typeface="Candara" panose="020E0502030303020204" pitchFamily="34" charset="0"/>
                <a:ea typeface="Times New Roman" panose="02020603050405020304" pitchFamily="18" charset="0"/>
                <a:cs typeface="Times New Roman" panose="02020603050405020304" pitchFamily="18" charset="0"/>
              </a:rPr>
              <a:t> </a:t>
            </a:r>
            <a:endParaRPr lang="en-GB" sz="1400" dirty="0">
              <a:solidFill>
                <a:schemeClr val="bg2"/>
              </a:solidFill>
              <a:effectLst/>
              <a:latin typeface="Arial" panose="020B0604020202020204" pitchFamily="34" charset="0"/>
              <a:ea typeface="Times New Roman" panose="02020603050405020304" pitchFamily="18" charset="0"/>
              <a:cs typeface="Times New Roman" panose="02020603050405020304" pitchFamily="18" charset="0"/>
            </a:endParaRPr>
          </a:p>
          <a:p>
            <a:r>
              <a:rPr lang="en-GB" sz="2400" dirty="0">
                <a:solidFill>
                  <a:schemeClr val="accent1">
                    <a:lumMod val="50000"/>
                  </a:schemeClr>
                </a:solidFill>
                <a:effectLst/>
                <a:latin typeface="Candara" panose="020E0502030303020204" pitchFamily="34" charset="0"/>
                <a:ea typeface="Times New Roman" panose="02020603050405020304" pitchFamily="18" charset="0"/>
                <a:cs typeface="Times New Roman" panose="02020603050405020304" pitchFamily="18" charset="0"/>
              </a:rPr>
              <a:t>Alice wrote: </a:t>
            </a:r>
            <a:endParaRPr lang="en-GB" sz="1600" dirty="0">
              <a:solidFill>
                <a:schemeClr val="accent1">
                  <a:lumMod val="50000"/>
                </a:schemeClr>
              </a:solidFill>
              <a:effectLst/>
              <a:latin typeface="Arial" panose="020B0604020202020204" pitchFamily="34" charset="0"/>
              <a:ea typeface="Times New Roman" panose="02020603050405020304" pitchFamily="18" charset="0"/>
              <a:cs typeface="Times New Roman" panose="02020603050405020304" pitchFamily="18" charset="0"/>
            </a:endParaRPr>
          </a:p>
          <a:p>
            <a:r>
              <a:rPr lang="en-GB" sz="2400" dirty="0">
                <a:solidFill>
                  <a:schemeClr val="accent1">
                    <a:lumMod val="50000"/>
                  </a:schemeClr>
                </a:solidFill>
                <a:effectLst/>
                <a:latin typeface="Candara" panose="020E0502030303020204" pitchFamily="34" charset="0"/>
                <a:ea typeface="Times New Roman" panose="02020603050405020304" pitchFamily="18" charset="0"/>
                <a:cs typeface="Times New Roman" panose="02020603050405020304" pitchFamily="18" charset="0"/>
              </a:rPr>
              <a:t>“My artwork symbolises the relationship (or what should be) between animals and humans and the equality between them and the love which is represented by the ocean heart. The faiths around ‘the island of equality’ represents the love and respect for each and every person and thing. That is what the GOLDEN RULE is about!!!”</a:t>
            </a:r>
            <a:endParaRPr lang="en-GB" sz="2400" dirty="0">
              <a:solidFill>
                <a:schemeClr val="accent1">
                  <a:lumMod val="50000"/>
                </a:schemeClr>
              </a:solidFill>
            </a:endParaRPr>
          </a:p>
        </p:txBody>
      </p:sp>
      <p:sp>
        <p:nvSpPr>
          <p:cNvPr id="8" name="TextBox 7">
            <a:extLst>
              <a:ext uri="{FF2B5EF4-FFF2-40B4-BE49-F238E27FC236}">
                <a16:creationId xmlns:a16="http://schemas.microsoft.com/office/drawing/2014/main" xmlns="" id="{CA5CD4B2-F26D-E435-68E0-61D92CB0C358}"/>
              </a:ext>
            </a:extLst>
          </p:cNvPr>
          <p:cNvSpPr txBox="1"/>
          <p:nvPr/>
        </p:nvSpPr>
        <p:spPr>
          <a:xfrm>
            <a:off x="406400" y="78686"/>
            <a:ext cx="6959600" cy="646331"/>
          </a:xfrm>
          <a:prstGeom prst="rect">
            <a:avLst/>
          </a:prstGeom>
          <a:noFill/>
        </p:spPr>
        <p:txBody>
          <a:bodyPr wrap="square">
            <a:spAutoFit/>
          </a:bodyPr>
          <a:lstStyle/>
          <a:p>
            <a:pPr algn="ctr"/>
            <a:r>
              <a:rPr lang="en-GB" sz="2800" b="1" dirty="0">
                <a:solidFill>
                  <a:schemeClr val="bg2"/>
                </a:solidFill>
                <a:effectLst/>
                <a:latin typeface="Candara" panose="020E0502030303020204" pitchFamily="34" charset="0"/>
                <a:ea typeface="Times New Roman" panose="02020603050405020304" pitchFamily="18" charset="0"/>
                <a:cs typeface="Times New Roman" panose="02020603050405020304" pitchFamily="18" charset="0"/>
              </a:rPr>
              <a:t>‘</a:t>
            </a:r>
            <a:r>
              <a:rPr lang="en-GB" sz="3600" b="1" dirty="0">
                <a:solidFill>
                  <a:schemeClr val="bg2"/>
                </a:solidFill>
                <a:effectLst/>
                <a:latin typeface="Candara" panose="020E0502030303020204" pitchFamily="34" charset="0"/>
                <a:ea typeface="Times New Roman" panose="02020603050405020304" pitchFamily="18" charset="0"/>
                <a:cs typeface="Times New Roman" panose="02020603050405020304" pitchFamily="18" charset="0"/>
              </a:rPr>
              <a:t>The Golden Rule’ </a:t>
            </a:r>
            <a:r>
              <a:rPr lang="en-GB" sz="3600" b="1" dirty="0">
                <a:solidFill>
                  <a:schemeClr val="bg2"/>
                </a:solidFill>
                <a:effectLst/>
                <a:latin typeface="Arial" panose="020B0604020202020204" pitchFamily="34" charset="0"/>
                <a:ea typeface="Times New Roman" panose="02020603050405020304" pitchFamily="18" charset="0"/>
                <a:cs typeface="Times New Roman" panose="02020603050405020304" pitchFamily="18" charset="0"/>
              </a:rPr>
              <a:t>by A</a:t>
            </a:r>
            <a:r>
              <a:rPr lang="en-GB" sz="3600" b="1" dirty="0">
                <a:solidFill>
                  <a:schemeClr val="bg2"/>
                </a:solidFill>
                <a:effectLst/>
                <a:latin typeface="Candara" panose="020E0502030303020204" pitchFamily="34" charset="0"/>
                <a:ea typeface="Times New Roman" panose="02020603050405020304" pitchFamily="18" charset="0"/>
                <a:cs typeface="Times New Roman" panose="02020603050405020304" pitchFamily="18" charset="0"/>
              </a:rPr>
              <a:t>lice, Age 11</a:t>
            </a:r>
            <a:endParaRPr lang="en-GB" sz="2800" dirty="0">
              <a:solidFill>
                <a:schemeClr val="bg2"/>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xmlns="" id="{A3327C35-67E8-B117-B033-3CB1D08C86B8}"/>
              </a:ext>
            </a:extLst>
          </p:cNvPr>
          <p:cNvSpPr txBox="1"/>
          <p:nvPr/>
        </p:nvSpPr>
        <p:spPr>
          <a:xfrm>
            <a:off x="690880" y="601906"/>
            <a:ext cx="7295969" cy="369332"/>
          </a:xfrm>
          <a:prstGeom prst="rect">
            <a:avLst/>
          </a:prstGeom>
          <a:noFill/>
        </p:spPr>
        <p:txBody>
          <a:bodyPr wrap="square" rtlCol="0">
            <a:spAutoFit/>
          </a:bodyPr>
          <a:lstStyle/>
          <a:p>
            <a:r>
              <a:rPr lang="en-GB" dirty="0">
                <a:solidFill>
                  <a:schemeClr val="bg1"/>
                </a:solidFill>
              </a:rPr>
              <a:t>What ideas do you think Alice is trying to communicate with her artwork? </a:t>
            </a:r>
          </a:p>
        </p:txBody>
      </p:sp>
      <p:pic>
        <p:nvPicPr>
          <p:cNvPr id="2" name="Picture 1" descr="A picture containing text, clipart&#10;&#10;Description automatically generated">
            <a:extLst>
              <a:ext uri="{FF2B5EF4-FFF2-40B4-BE49-F238E27FC236}">
                <a16:creationId xmlns:a16="http://schemas.microsoft.com/office/drawing/2014/main" xmlns="" id="{B4163049-A6F6-4FD6-D85B-5657EECAC6C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081473" y="78686"/>
            <a:ext cx="1744848" cy="461447"/>
          </a:xfrm>
          <a:prstGeom prst="rect">
            <a:avLst/>
          </a:prstGeom>
        </p:spPr>
      </p:pic>
    </p:spTree>
    <p:extLst>
      <p:ext uri="{BB962C8B-B14F-4D97-AF65-F5344CB8AC3E}">
        <p14:creationId xmlns:p14="http://schemas.microsoft.com/office/powerpoint/2010/main" val="1436701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19">
            <a:extLst>
              <a:ext uri="{FF2B5EF4-FFF2-40B4-BE49-F238E27FC236}">
                <a16:creationId xmlns:a16="http://schemas.microsoft.com/office/drawing/2014/main" xmlns="" id="{67F0C7F6-865C-4077-B516-21249E527979}"/>
              </a:ext>
            </a:extLst>
          </p:cNvPr>
          <p:cNvSpPr txBox="1"/>
          <p:nvPr/>
        </p:nvSpPr>
        <p:spPr>
          <a:xfrm>
            <a:off x="323549" y="162670"/>
            <a:ext cx="3500511" cy="2031325"/>
          </a:xfrm>
          <a:prstGeom prst="rect">
            <a:avLst/>
          </a:prstGeom>
          <a:noFill/>
        </p:spPr>
        <p:txBody>
          <a:bodyPr wrap="square" rtlCol="0">
            <a:spAutoFit/>
          </a:bodyPr>
          <a:lstStyle/>
          <a:p>
            <a:r>
              <a:rPr lang="en-GB" sz="3600" b="1" dirty="0">
                <a:solidFill>
                  <a:srgbClr val="C00000"/>
                </a:solidFill>
              </a:rPr>
              <a:t>Think PINC Thought Experiment</a:t>
            </a:r>
            <a:r>
              <a:rPr lang="en-GB" sz="2400" b="1" dirty="0">
                <a:solidFill>
                  <a:srgbClr val="C00000"/>
                </a:solidFill>
              </a:rPr>
              <a:t> </a:t>
            </a:r>
          </a:p>
          <a:p>
            <a:endParaRPr lang="en-GB" b="1" dirty="0">
              <a:solidFill>
                <a:srgbClr val="C00000"/>
              </a:solidFill>
            </a:endParaRPr>
          </a:p>
        </p:txBody>
      </p:sp>
      <p:sp>
        <p:nvSpPr>
          <p:cNvPr id="3" name="Isosceles Triangle 2">
            <a:extLst>
              <a:ext uri="{FF2B5EF4-FFF2-40B4-BE49-F238E27FC236}">
                <a16:creationId xmlns:a16="http://schemas.microsoft.com/office/drawing/2014/main" xmlns="" id="{3510463D-5D2E-41CA-B374-0916A81845A4}"/>
              </a:ext>
            </a:extLst>
          </p:cNvPr>
          <p:cNvSpPr/>
          <p:nvPr/>
        </p:nvSpPr>
        <p:spPr>
          <a:xfrm>
            <a:off x="281354" y="162671"/>
            <a:ext cx="11113477" cy="6685057"/>
          </a:xfrm>
          <a:prstGeom prst="triangle">
            <a:avLst/>
          </a:prstGeom>
          <a:solidFill>
            <a:schemeClr val="accent2">
              <a:lumMod val="40000"/>
              <a:lumOff val="60000"/>
            </a:schemeClr>
          </a:solidFill>
          <a:ln w="4762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Isosceles Triangle 16">
            <a:extLst>
              <a:ext uri="{FF2B5EF4-FFF2-40B4-BE49-F238E27FC236}">
                <a16:creationId xmlns:a16="http://schemas.microsoft.com/office/drawing/2014/main" xmlns="" id="{E988D516-11E9-4DBA-9206-CC1F0311983B}"/>
              </a:ext>
            </a:extLst>
          </p:cNvPr>
          <p:cNvSpPr/>
          <p:nvPr/>
        </p:nvSpPr>
        <p:spPr>
          <a:xfrm rot="10800000">
            <a:off x="3756072" y="2700996"/>
            <a:ext cx="4178105" cy="4146732"/>
          </a:xfrm>
          <a:prstGeom prst="triangle">
            <a:avLst>
              <a:gd name="adj" fmla="val 50000"/>
            </a:avLst>
          </a:prstGeom>
          <a:solidFill>
            <a:schemeClr val="accent4">
              <a:lumMod val="20000"/>
              <a:lumOff val="80000"/>
            </a:schemeClr>
          </a:solidFill>
          <a:ln w="47625">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xmlns="" id="{34C416FE-FD6E-4EC5-94F2-D411D17CFB50}"/>
              </a:ext>
            </a:extLst>
          </p:cNvPr>
          <p:cNvSpPr txBox="1"/>
          <p:nvPr/>
        </p:nvSpPr>
        <p:spPr>
          <a:xfrm>
            <a:off x="2785395" y="2997367"/>
            <a:ext cx="1800665" cy="1677382"/>
          </a:xfrm>
          <a:prstGeom prst="rect">
            <a:avLst/>
          </a:prstGeom>
          <a:noFill/>
        </p:spPr>
        <p:txBody>
          <a:bodyPr wrap="square" rtlCol="0">
            <a:spAutoFit/>
          </a:bodyPr>
          <a:lstStyle/>
          <a:p>
            <a:pPr algn="ctr"/>
            <a:r>
              <a:rPr lang="en-GB" b="1" dirty="0"/>
              <a:t>P</a:t>
            </a:r>
          </a:p>
          <a:p>
            <a:pPr algn="ctr"/>
            <a:r>
              <a:rPr lang="en-GB" sz="1600" b="1" dirty="0"/>
              <a:t>Positive</a:t>
            </a:r>
            <a:endParaRPr lang="en-GB" sz="700" b="1" dirty="0"/>
          </a:p>
          <a:p>
            <a:pPr algn="ctr"/>
            <a:endParaRPr lang="en-GB" sz="500" b="1" dirty="0"/>
          </a:p>
          <a:p>
            <a:pPr algn="ctr"/>
            <a:r>
              <a:rPr lang="en-GB" sz="1600" dirty="0"/>
              <a:t>This is a </a:t>
            </a:r>
            <a:r>
              <a:rPr lang="en-GB" sz="1600" dirty="0" smtClean="0"/>
              <a:t/>
            </a:r>
            <a:br>
              <a:rPr lang="en-GB" sz="1600" dirty="0" smtClean="0"/>
            </a:br>
            <a:r>
              <a:rPr lang="en-GB" sz="1600" dirty="0" smtClean="0"/>
              <a:t>good </a:t>
            </a:r>
            <a:br>
              <a:rPr lang="en-GB" sz="1600" dirty="0" smtClean="0"/>
            </a:br>
            <a:r>
              <a:rPr lang="en-GB" sz="1600" dirty="0" smtClean="0"/>
              <a:t>idea</a:t>
            </a:r>
            <a:endParaRPr lang="en-GB" sz="1600" dirty="0"/>
          </a:p>
          <a:p>
            <a:pPr algn="ctr"/>
            <a:r>
              <a:rPr lang="en-GB" sz="1600" dirty="0"/>
              <a:t> because…</a:t>
            </a:r>
          </a:p>
        </p:txBody>
      </p:sp>
      <p:sp>
        <p:nvSpPr>
          <p:cNvPr id="19" name="TextBox 18">
            <a:extLst>
              <a:ext uri="{FF2B5EF4-FFF2-40B4-BE49-F238E27FC236}">
                <a16:creationId xmlns:a16="http://schemas.microsoft.com/office/drawing/2014/main" xmlns="" id="{93C7CA85-6E21-4887-9FB8-17B38631EE96}"/>
              </a:ext>
            </a:extLst>
          </p:cNvPr>
          <p:cNvSpPr txBox="1"/>
          <p:nvPr/>
        </p:nvSpPr>
        <p:spPr>
          <a:xfrm>
            <a:off x="4856869" y="445176"/>
            <a:ext cx="1962446" cy="1938992"/>
          </a:xfrm>
          <a:prstGeom prst="rect">
            <a:avLst/>
          </a:prstGeom>
          <a:noFill/>
        </p:spPr>
        <p:txBody>
          <a:bodyPr wrap="square" rtlCol="0">
            <a:spAutoFit/>
          </a:bodyPr>
          <a:lstStyle/>
          <a:p>
            <a:pPr algn="ctr"/>
            <a:r>
              <a:rPr lang="en-GB" b="1" dirty="0"/>
              <a:t>I</a:t>
            </a:r>
          </a:p>
          <a:p>
            <a:pPr algn="ctr"/>
            <a:endParaRPr lang="en-GB" sz="600" b="1" dirty="0"/>
          </a:p>
          <a:p>
            <a:pPr algn="ctr"/>
            <a:r>
              <a:rPr lang="en-GB" sz="1600" b="1" dirty="0"/>
              <a:t>Intriguing</a:t>
            </a:r>
            <a:r>
              <a:rPr lang="en-GB" sz="1400" b="1" dirty="0"/>
              <a:t> </a:t>
            </a:r>
          </a:p>
          <a:p>
            <a:pPr algn="ctr"/>
            <a:r>
              <a:rPr lang="en-GB" sz="1600" dirty="0"/>
              <a:t>The idea </a:t>
            </a:r>
            <a:r>
              <a:rPr lang="en-GB" sz="1600" dirty="0" smtClean="0"/>
              <a:t/>
            </a:r>
            <a:br>
              <a:rPr lang="en-GB" sz="1600" dirty="0" smtClean="0"/>
            </a:br>
            <a:r>
              <a:rPr lang="en-GB" sz="1600" dirty="0" smtClean="0"/>
              <a:t>raises </a:t>
            </a:r>
            <a:endParaRPr lang="en-GB" sz="1600" dirty="0"/>
          </a:p>
          <a:p>
            <a:pPr algn="ctr"/>
            <a:r>
              <a:rPr lang="en-GB" sz="1600" dirty="0"/>
              <a:t>some interesting points </a:t>
            </a:r>
          </a:p>
          <a:p>
            <a:pPr algn="ctr"/>
            <a:r>
              <a:rPr lang="en-GB" sz="1600" dirty="0"/>
              <a:t>and questions like: </a:t>
            </a:r>
          </a:p>
        </p:txBody>
      </p:sp>
      <p:sp>
        <p:nvSpPr>
          <p:cNvPr id="21" name="TextBox 20">
            <a:extLst>
              <a:ext uri="{FF2B5EF4-FFF2-40B4-BE49-F238E27FC236}">
                <a16:creationId xmlns:a16="http://schemas.microsoft.com/office/drawing/2014/main" xmlns="" id="{A5EFE1AE-FB1B-4CAB-AA90-C5CBC9C5D34F}"/>
              </a:ext>
            </a:extLst>
          </p:cNvPr>
          <p:cNvSpPr txBox="1"/>
          <p:nvPr/>
        </p:nvSpPr>
        <p:spPr>
          <a:xfrm>
            <a:off x="7146382" y="2978001"/>
            <a:ext cx="1800665" cy="1354217"/>
          </a:xfrm>
          <a:prstGeom prst="rect">
            <a:avLst/>
          </a:prstGeom>
          <a:noFill/>
        </p:spPr>
        <p:txBody>
          <a:bodyPr wrap="square" rtlCol="0">
            <a:spAutoFit/>
          </a:bodyPr>
          <a:lstStyle/>
          <a:p>
            <a:pPr algn="ctr"/>
            <a:r>
              <a:rPr lang="en-GB" b="1" dirty="0"/>
              <a:t>N</a:t>
            </a:r>
          </a:p>
          <a:p>
            <a:pPr algn="ctr"/>
            <a:r>
              <a:rPr lang="en-GB" sz="1600" b="1" dirty="0"/>
              <a:t>Negative</a:t>
            </a:r>
          </a:p>
          <a:p>
            <a:pPr algn="ctr"/>
            <a:r>
              <a:rPr lang="en-GB" sz="1600" dirty="0"/>
              <a:t>This is a </a:t>
            </a:r>
            <a:r>
              <a:rPr lang="en-GB" sz="1600" dirty="0" smtClean="0"/>
              <a:t/>
            </a:r>
            <a:br>
              <a:rPr lang="en-GB" sz="1600" dirty="0" smtClean="0"/>
            </a:br>
            <a:r>
              <a:rPr lang="en-GB" sz="1600" dirty="0" smtClean="0"/>
              <a:t>bad </a:t>
            </a:r>
            <a:r>
              <a:rPr lang="en-GB" sz="1600" dirty="0"/>
              <a:t>idea</a:t>
            </a:r>
          </a:p>
          <a:p>
            <a:pPr algn="ctr"/>
            <a:r>
              <a:rPr lang="en-GB" sz="1600" dirty="0"/>
              <a:t> because…</a:t>
            </a:r>
          </a:p>
        </p:txBody>
      </p:sp>
      <p:sp>
        <p:nvSpPr>
          <p:cNvPr id="23" name="TextBox 22">
            <a:extLst>
              <a:ext uri="{FF2B5EF4-FFF2-40B4-BE49-F238E27FC236}">
                <a16:creationId xmlns:a16="http://schemas.microsoft.com/office/drawing/2014/main" xmlns="" id="{57F84E8E-BED8-4B2D-BA1F-EA65CFD448B5}"/>
              </a:ext>
            </a:extLst>
          </p:cNvPr>
          <p:cNvSpPr txBox="1"/>
          <p:nvPr/>
        </p:nvSpPr>
        <p:spPr>
          <a:xfrm>
            <a:off x="3756071" y="2700996"/>
            <a:ext cx="4065566" cy="861774"/>
          </a:xfrm>
          <a:prstGeom prst="rect">
            <a:avLst/>
          </a:prstGeom>
          <a:noFill/>
        </p:spPr>
        <p:txBody>
          <a:bodyPr wrap="square" rtlCol="0">
            <a:spAutoFit/>
          </a:bodyPr>
          <a:lstStyle/>
          <a:p>
            <a:pPr algn="ctr"/>
            <a:r>
              <a:rPr lang="en-GB" b="1" dirty="0"/>
              <a:t>C</a:t>
            </a:r>
          </a:p>
          <a:p>
            <a:pPr algn="ctr"/>
            <a:r>
              <a:rPr lang="en-GB" sz="1600" b="1" dirty="0"/>
              <a:t>Conclusions</a:t>
            </a:r>
          </a:p>
          <a:p>
            <a:pPr algn="ctr"/>
            <a:r>
              <a:rPr lang="en-GB" sz="1600" dirty="0"/>
              <a:t>Could it work?</a:t>
            </a:r>
          </a:p>
        </p:txBody>
      </p:sp>
      <p:sp>
        <p:nvSpPr>
          <p:cNvPr id="10" name="TextBox 9">
            <a:extLst>
              <a:ext uri="{FF2B5EF4-FFF2-40B4-BE49-F238E27FC236}">
                <a16:creationId xmlns:a16="http://schemas.microsoft.com/office/drawing/2014/main" xmlns="" id="{F34F6734-045E-D00A-A760-B3F503643A8F}"/>
              </a:ext>
            </a:extLst>
          </p:cNvPr>
          <p:cNvSpPr txBox="1"/>
          <p:nvPr/>
        </p:nvSpPr>
        <p:spPr>
          <a:xfrm>
            <a:off x="7934177" y="808168"/>
            <a:ext cx="4178106" cy="1754326"/>
          </a:xfrm>
          <a:prstGeom prst="rect">
            <a:avLst/>
          </a:prstGeom>
          <a:noFill/>
        </p:spPr>
        <p:txBody>
          <a:bodyPr wrap="square">
            <a:spAutoFit/>
          </a:bodyPr>
          <a:lstStyle/>
          <a:p>
            <a:pPr algn="ctr"/>
            <a:r>
              <a:rPr lang="en-GB" sz="3600" b="1" dirty="0">
                <a:solidFill>
                  <a:srgbClr val="C00000"/>
                </a:solidFill>
              </a:rPr>
              <a:t>The Golden Rule must apply to all sentient animals</a:t>
            </a:r>
          </a:p>
        </p:txBody>
      </p:sp>
      <p:pic>
        <p:nvPicPr>
          <p:cNvPr id="2" name="Picture 1" descr="A picture containing text, clipart&#10;&#10;Description automatically generated">
            <a:extLst>
              <a:ext uri="{FF2B5EF4-FFF2-40B4-BE49-F238E27FC236}">
                <a16:creationId xmlns:a16="http://schemas.microsoft.com/office/drawing/2014/main" xmlns="" id="{A6154D1D-E963-6474-13C8-B85D60902AE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909370" y="150602"/>
            <a:ext cx="2227720" cy="589149"/>
          </a:xfrm>
          <a:prstGeom prst="rect">
            <a:avLst/>
          </a:prstGeom>
        </p:spPr>
      </p:pic>
    </p:spTree>
    <p:extLst>
      <p:ext uri="{BB962C8B-B14F-4D97-AF65-F5344CB8AC3E}">
        <p14:creationId xmlns:p14="http://schemas.microsoft.com/office/powerpoint/2010/main" val="14135927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6403</TotalTime>
  <Words>1364</Words>
  <Application>Microsoft Office PowerPoint</Application>
  <PresentationFormat>Widescreen</PresentationFormat>
  <Paragraphs>216</Paragraphs>
  <Slides>10</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Calibri Light</vt:lpstr>
      <vt:lpstr>Candara</vt:lpstr>
      <vt:lpstr>Cavolini</vt:lpstr>
      <vt:lpstr>Segoe UI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Angela Hill</dc:creator>
  <cp:lastModifiedBy>Jannet King</cp:lastModifiedBy>
  <cp:revision>16</cp:revision>
  <dcterms:created xsi:type="dcterms:W3CDTF">2021-08-20T11:01:17Z</dcterms:created>
  <dcterms:modified xsi:type="dcterms:W3CDTF">2023-01-25T11:04:54Z</dcterms:modified>
</cp:coreProperties>
</file>