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94660"/>
  </p:normalViewPr>
  <p:slideViewPr>
    <p:cSldViewPr snapToGrid="0">
      <p:cViewPr varScale="1">
        <p:scale>
          <a:sx n="94" d="100"/>
          <a:sy n="94" d="100"/>
        </p:scale>
        <p:origin x="114"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ylan Richard James Boyd (2507258)" userId="17cf4de1-d862-43a1-b339-7058eb95185d" providerId="ADAL" clId="{2544EB98-F0CC-473E-8531-F41BAA47DEDB}"/>
    <pc:docChg chg="modSld">
      <pc:chgData name="Dylan Richard James Boyd (2507258)" userId="17cf4de1-d862-43a1-b339-7058eb95185d" providerId="ADAL" clId="{2544EB98-F0CC-473E-8531-F41BAA47DEDB}" dt="2026-03-30T11:58:54.235" v="11" actId="20577"/>
      <pc:docMkLst>
        <pc:docMk/>
      </pc:docMkLst>
      <pc:sldChg chg="modSp mod">
        <pc:chgData name="Dylan Richard James Boyd (2507258)" userId="17cf4de1-d862-43a1-b339-7058eb95185d" providerId="ADAL" clId="{2544EB98-F0CC-473E-8531-F41BAA47DEDB}" dt="2026-03-30T11:58:54.235" v="11" actId="20577"/>
        <pc:sldMkLst>
          <pc:docMk/>
          <pc:sldMk cId="3400143118" sldId="256"/>
        </pc:sldMkLst>
        <pc:spChg chg="mod">
          <ac:chgData name="Dylan Richard James Boyd (2507258)" userId="17cf4de1-d862-43a1-b339-7058eb95185d" providerId="ADAL" clId="{2544EB98-F0CC-473E-8531-F41BAA47DEDB}" dt="2026-03-30T11:58:54.235" v="11" actId="20577"/>
          <ac:spMkLst>
            <pc:docMk/>
            <pc:sldMk cId="3400143118" sldId="256"/>
            <ac:spMk id="3" creationId="{C714F1D3-E7C7-B742-009B-58E9D262B412}"/>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1E33AD-C3C7-4710-BA07-3A21E492D531}"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A9A78BA1-A722-42DF-853E-16E4AA75A7D2}">
      <dgm:prSet phldrT="[Text]" phldr="1"/>
      <dgm:spPr/>
      <dgm:t>
        <a:bodyPr/>
        <a:lstStyle/>
        <a:p>
          <a:endParaRPr lang="en-GB" dirty="0"/>
        </a:p>
      </dgm:t>
    </dgm:pt>
    <dgm:pt modelId="{D36D7A7B-4F17-4FEA-AB44-7BAB67787009}" type="parTrans" cxnId="{2E15F211-6F28-493E-B269-B884E2E79B39}">
      <dgm:prSet/>
      <dgm:spPr/>
      <dgm:t>
        <a:bodyPr/>
        <a:lstStyle/>
        <a:p>
          <a:endParaRPr lang="en-GB"/>
        </a:p>
      </dgm:t>
    </dgm:pt>
    <dgm:pt modelId="{AF66E31E-6865-402E-89D5-26703684814D}" type="sibTrans" cxnId="{2E15F211-6F28-493E-B269-B884E2E79B39}">
      <dgm:prSet/>
      <dgm:spPr/>
      <dgm:t>
        <a:bodyPr/>
        <a:lstStyle/>
        <a:p>
          <a:endParaRPr lang="en-GB"/>
        </a:p>
      </dgm:t>
    </dgm:pt>
    <dgm:pt modelId="{8EE88C7A-BE33-472E-93CE-6A93AA91FAEE}">
      <dgm:prSet phldrT="[Text]" phldr="0"/>
      <dgm:spPr/>
      <dgm:t>
        <a:bodyPr/>
        <a:lstStyle/>
        <a:p>
          <a:r>
            <a:rPr lang="en-GB" dirty="0"/>
            <a:t>Creating a chart in a Microsoft Word document is straightforward.</a:t>
          </a:r>
        </a:p>
      </dgm:t>
    </dgm:pt>
    <dgm:pt modelId="{9D7106C9-55E8-4092-B991-F8AA7DA2A00A}" type="parTrans" cxnId="{F276D652-19B9-4E74-94BA-0D1B93003D4E}">
      <dgm:prSet/>
      <dgm:spPr/>
      <dgm:t>
        <a:bodyPr/>
        <a:lstStyle/>
        <a:p>
          <a:endParaRPr lang="en-GB"/>
        </a:p>
      </dgm:t>
    </dgm:pt>
    <dgm:pt modelId="{48A0F131-8D89-4D75-A5F8-146A8EAEAD8B}" type="sibTrans" cxnId="{F276D652-19B9-4E74-94BA-0D1B93003D4E}">
      <dgm:prSet/>
      <dgm:spPr/>
      <dgm:t>
        <a:bodyPr/>
        <a:lstStyle/>
        <a:p>
          <a:endParaRPr lang="en-GB"/>
        </a:p>
      </dgm:t>
    </dgm:pt>
    <dgm:pt modelId="{4831AE2C-F987-4DAE-9DB1-C6172F176D69}">
      <dgm:prSet phldrT="[Text]" phldr="1"/>
      <dgm:spPr/>
      <dgm:t>
        <a:bodyPr/>
        <a:lstStyle/>
        <a:p>
          <a:endParaRPr lang="en-GB"/>
        </a:p>
      </dgm:t>
    </dgm:pt>
    <dgm:pt modelId="{0737F349-E96A-4433-AF85-858EAB47E411}" type="parTrans" cxnId="{171783EF-D1C8-42FD-8D44-A3BF09E620EB}">
      <dgm:prSet/>
      <dgm:spPr/>
      <dgm:t>
        <a:bodyPr/>
        <a:lstStyle/>
        <a:p>
          <a:endParaRPr lang="en-GB"/>
        </a:p>
      </dgm:t>
    </dgm:pt>
    <dgm:pt modelId="{C64390FF-8A53-47BD-B6F9-88B69CBB978B}" type="sibTrans" cxnId="{171783EF-D1C8-42FD-8D44-A3BF09E620EB}">
      <dgm:prSet/>
      <dgm:spPr/>
      <dgm:t>
        <a:bodyPr/>
        <a:lstStyle/>
        <a:p>
          <a:endParaRPr lang="en-GB"/>
        </a:p>
      </dgm:t>
    </dgm:pt>
    <dgm:pt modelId="{6B030518-4653-407D-B18B-35F38BA09DBB}">
      <dgm:prSet phldrT="[Text]" phldr="0"/>
      <dgm:spPr/>
      <dgm:t>
        <a:bodyPr/>
        <a:lstStyle/>
        <a:p>
          <a:r>
            <a:rPr lang="en-GB" dirty="0"/>
            <a:t>Step 2: insert the chart </a:t>
          </a:r>
        </a:p>
      </dgm:t>
    </dgm:pt>
    <dgm:pt modelId="{6A769674-02C9-4B08-9449-CF1F1EA84B2A}" type="parTrans" cxnId="{A1FD1B27-8CAC-4C27-82FA-F042D41C53FD}">
      <dgm:prSet/>
      <dgm:spPr/>
      <dgm:t>
        <a:bodyPr/>
        <a:lstStyle/>
        <a:p>
          <a:endParaRPr lang="en-GB"/>
        </a:p>
      </dgm:t>
    </dgm:pt>
    <dgm:pt modelId="{8E4A3FC8-8289-4C65-A421-9C42A4DDD373}" type="sibTrans" cxnId="{A1FD1B27-8CAC-4C27-82FA-F042D41C53FD}">
      <dgm:prSet/>
      <dgm:spPr/>
      <dgm:t>
        <a:bodyPr/>
        <a:lstStyle/>
        <a:p>
          <a:endParaRPr lang="en-GB"/>
        </a:p>
      </dgm:t>
    </dgm:pt>
    <dgm:pt modelId="{645B39EE-5CE9-4A9D-ADBE-77495EC841A8}">
      <dgm:prSet phldrT="[Text]" phldr="0"/>
      <dgm:spPr/>
      <dgm:t>
        <a:bodyPr/>
        <a:lstStyle/>
        <a:p>
          <a:r>
            <a:rPr lang="en-GB" dirty="0"/>
            <a:t>Find the insert tab in the word ribbon </a:t>
          </a:r>
        </a:p>
      </dgm:t>
    </dgm:pt>
    <dgm:pt modelId="{EC239CD2-C45B-41B2-9D1A-CBFE3E270BF2}" type="parTrans" cxnId="{86B8F682-4209-42FE-BFAE-2599BD391725}">
      <dgm:prSet/>
      <dgm:spPr/>
      <dgm:t>
        <a:bodyPr/>
        <a:lstStyle/>
        <a:p>
          <a:endParaRPr lang="en-GB"/>
        </a:p>
      </dgm:t>
    </dgm:pt>
    <dgm:pt modelId="{EB8FFD02-D7A5-43EB-995C-ED73C7CD4DF0}" type="sibTrans" cxnId="{86B8F682-4209-42FE-BFAE-2599BD391725}">
      <dgm:prSet/>
      <dgm:spPr/>
      <dgm:t>
        <a:bodyPr/>
        <a:lstStyle/>
        <a:p>
          <a:endParaRPr lang="en-GB"/>
        </a:p>
      </dgm:t>
    </dgm:pt>
    <dgm:pt modelId="{34414844-B4D9-4EC1-8528-5DEEB753DED7}">
      <dgm:prSet phldrT="[Text]" phldr="1"/>
      <dgm:spPr/>
      <dgm:t>
        <a:bodyPr/>
        <a:lstStyle/>
        <a:p>
          <a:endParaRPr lang="en-GB"/>
        </a:p>
      </dgm:t>
    </dgm:pt>
    <dgm:pt modelId="{F186D231-AE0A-42C0-BA64-631DE5DAC46D}" type="parTrans" cxnId="{685EEE29-5D7C-4C13-B077-45EE281E31C8}">
      <dgm:prSet/>
      <dgm:spPr/>
      <dgm:t>
        <a:bodyPr/>
        <a:lstStyle/>
        <a:p>
          <a:endParaRPr lang="en-GB"/>
        </a:p>
      </dgm:t>
    </dgm:pt>
    <dgm:pt modelId="{A706B52B-A856-44E3-81E8-3259DE88237D}" type="sibTrans" cxnId="{685EEE29-5D7C-4C13-B077-45EE281E31C8}">
      <dgm:prSet/>
      <dgm:spPr/>
      <dgm:t>
        <a:bodyPr/>
        <a:lstStyle/>
        <a:p>
          <a:endParaRPr lang="en-GB"/>
        </a:p>
      </dgm:t>
    </dgm:pt>
    <dgm:pt modelId="{F44C8ECE-0B2B-4CF7-92B1-65855D0B15C8}">
      <dgm:prSet phldrT="[Text]" phldr="0"/>
      <dgm:spPr/>
      <dgm:t>
        <a:bodyPr/>
        <a:lstStyle/>
        <a:p>
          <a:r>
            <a:rPr lang="en-GB" dirty="0"/>
            <a:t>Step 3: start entering the things you are wanting in said chart.</a:t>
          </a:r>
        </a:p>
      </dgm:t>
    </dgm:pt>
    <dgm:pt modelId="{96FB7AB2-2761-4A3A-946D-D61A83C224C8}" type="parTrans" cxnId="{CE0B79A2-EF18-401B-A7B1-7B83B2C96859}">
      <dgm:prSet/>
      <dgm:spPr/>
      <dgm:t>
        <a:bodyPr/>
        <a:lstStyle/>
        <a:p>
          <a:endParaRPr lang="en-GB"/>
        </a:p>
      </dgm:t>
    </dgm:pt>
    <dgm:pt modelId="{E619211B-74C3-417D-80F3-B9A0183594D7}" type="sibTrans" cxnId="{CE0B79A2-EF18-401B-A7B1-7B83B2C96859}">
      <dgm:prSet/>
      <dgm:spPr/>
      <dgm:t>
        <a:bodyPr/>
        <a:lstStyle/>
        <a:p>
          <a:endParaRPr lang="en-GB"/>
        </a:p>
      </dgm:t>
    </dgm:pt>
    <dgm:pt modelId="{12F26E12-7E8F-45FA-A28D-ED5636915606}">
      <dgm:prSet phldrT="[Text]" phldr="1"/>
      <dgm:spPr/>
      <dgm:t>
        <a:bodyPr/>
        <a:lstStyle/>
        <a:p>
          <a:endParaRPr lang="en-GB" dirty="0"/>
        </a:p>
      </dgm:t>
    </dgm:pt>
    <dgm:pt modelId="{2C2A0B26-ED23-47A4-87EA-25E0223711FF}" type="parTrans" cxnId="{80E250DD-92E9-4441-94D0-C3B86D4D50AA}">
      <dgm:prSet/>
      <dgm:spPr/>
      <dgm:t>
        <a:bodyPr/>
        <a:lstStyle/>
        <a:p>
          <a:endParaRPr lang="en-GB"/>
        </a:p>
      </dgm:t>
    </dgm:pt>
    <dgm:pt modelId="{1FC15877-DC14-4491-9434-3E725699A990}" type="sibTrans" cxnId="{80E250DD-92E9-4441-94D0-C3B86D4D50AA}">
      <dgm:prSet/>
      <dgm:spPr/>
      <dgm:t>
        <a:bodyPr/>
        <a:lstStyle/>
        <a:p>
          <a:endParaRPr lang="en-GB"/>
        </a:p>
      </dgm:t>
    </dgm:pt>
    <dgm:pt modelId="{B3CFBCCB-7CA3-422B-AD94-7B747E3A703A}">
      <dgm:prSet/>
      <dgm:spPr/>
      <dgm:t>
        <a:bodyPr/>
        <a:lstStyle/>
        <a:p>
          <a:endParaRPr lang="en-GB"/>
        </a:p>
      </dgm:t>
    </dgm:pt>
    <dgm:pt modelId="{0C7FAA52-85BC-4349-BD1D-72E992AED8F9}" type="parTrans" cxnId="{0BDE57B2-ABA5-4A63-8F82-8E1537E9EEB8}">
      <dgm:prSet/>
      <dgm:spPr/>
      <dgm:t>
        <a:bodyPr/>
        <a:lstStyle/>
        <a:p>
          <a:endParaRPr lang="en-GB"/>
        </a:p>
      </dgm:t>
    </dgm:pt>
    <dgm:pt modelId="{4F0DD505-6D62-4331-8F78-81420F8FB061}" type="sibTrans" cxnId="{0BDE57B2-ABA5-4A63-8F82-8E1537E9EEB8}">
      <dgm:prSet/>
      <dgm:spPr/>
      <dgm:t>
        <a:bodyPr/>
        <a:lstStyle/>
        <a:p>
          <a:endParaRPr lang="en-GB"/>
        </a:p>
      </dgm:t>
    </dgm:pt>
    <dgm:pt modelId="{594FBE18-3A1B-4890-8186-9C263A711035}">
      <dgm:prSet phldrT="[Text]" phldr="0"/>
      <dgm:spPr/>
      <dgm:t>
        <a:bodyPr/>
        <a:lstStyle/>
        <a:p>
          <a:r>
            <a:rPr lang="en-GB" dirty="0"/>
            <a:t>Click on the one which says chart </a:t>
          </a:r>
        </a:p>
      </dgm:t>
    </dgm:pt>
    <dgm:pt modelId="{5113EADD-1C75-42F4-97F7-BCD3B93BEA0D}" type="parTrans" cxnId="{1B755648-9F3E-472D-9092-B657B67B7A9C}">
      <dgm:prSet/>
      <dgm:spPr/>
      <dgm:t>
        <a:bodyPr/>
        <a:lstStyle/>
        <a:p>
          <a:endParaRPr lang="en-GB"/>
        </a:p>
      </dgm:t>
    </dgm:pt>
    <dgm:pt modelId="{75AB5E0E-2437-4C32-A525-9F1BA93B8BF9}" type="sibTrans" cxnId="{1B755648-9F3E-472D-9092-B657B67B7A9C}">
      <dgm:prSet/>
      <dgm:spPr/>
      <dgm:t>
        <a:bodyPr/>
        <a:lstStyle/>
        <a:p>
          <a:endParaRPr lang="en-GB"/>
        </a:p>
      </dgm:t>
    </dgm:pt>
    <dgm:pt modelId="{32FF2134-6201-4841-B2C8-7069FFA72138}">
      <dgm:prSet phldrT="[Text]" phldr="0"/>
      <dgm:spPr/>
      <dgm:t>
        <a:bodyPr/>
        <a:lstStyle/>
        <a:p>
          <a:r>
            <a:rPr lang="en-GB" dirty="0"/>
            <a:t>A box will appear with different chart types choose the one which you would like to use</a:t>
          </a:r>
        </a:p>
      </dgm:t>
    </dgm:pt>
    <dgm:pt modelId="{D58FC7FD-3AF7-460E-9FEC-E01E0D6E215A}" type="parTrans" cxnId="{193A696A-CC2D-4557-AD81-4F7B44D5E240}">
      <dgm:prSet/>
      <dgm:spPr/>
      <dgm:t>
        <a:bodyPr/>
        <a:lstStyle/>
        <a:p>
          <a:endParaRPr lang="en-GB"/>
        </a:p>
      </dgm:t>
    </dgm:pt>
    <dgm:pt modelId="{08ADE0AC-C19E-48E8-B04F-62D06B66D6E6}" type="sibTrans" cxnId="{193A696A-CC2D-4557-AD81-4F7B44D5E240}">
      <dgm:prSet/>
      <dgm:spPr/>
      <dgm:t>
        <a:bodyPr/>
        <a:lstStyle/>
        <a:p>
          <a:endParaRPr lang="en-GB"/>
        </a:p>
      </dgm:t>
    </dgm:pt>
    <dgm:pt modelId="{8976E6FC-49CB-416D-8184-0C905A6BAF89}">
      <dgm:prSet/>
      <dgm:spPr/>
      <dgm:t>
        <a:bodyPr/>
        <a:lstStyle/>
        <a:p>
          <a:endParaRPr lang="en-GB"/>
        </a:p>
      </dgm:t>
    </dgm:pt>
    <dgm:pt modelId="{F2C61C5F-B2F0-47DD-A415-131DF45DBCFB}" type="parTrans" cxnId="{ABFA4603-BC8F-4EE7-B962-1F4F63BEF851}">
      <dgm:prSet/>
      <dgm:spPr/>
      <dgm:t>
        <a:bodyPr/>
        <a:lstStyle/>
        <a:p>
          <a:endParaRPr lang="en-GB"/>
        </a:p>
      </dgm:t>
    </dgm:pt>
    <dgm:pt modelId="{04623FBD-6347-4AC5-86D6-95429457CEE6}" type="sibTrans" cxnId="{ABFA4603-BC8F-4EE7-B962-1F4F63BEF851}">
      <dgm:prSet/>
      <dgm:spPr/>
      <dgm:t>
        <a:bodyPr/>
        <a:lstStyle/>
        <a:p>
          <a:endParaRPr lang="en-GB"/>
        </a:p>
      </dgm:t>
    </dgm:pt>
    <dgm:pt modelId="{D7F19B06-B687-4C8B-B4DC-999BE2DA4D6F}">
      <dgm:prSet/>
      <dgm:spPr/>
      <dgm:t>
        <a:bodyPr/>
        <a:lstStyle/>
        <a:p>
          <a:endParaRPr lang="en-GB"/>
        </a:p>
      </dgm:t>
    </dgm:pt>
    <dgm:pt modelId="{A5F1F00E-7323-49CA-AFCB-850CF82287D2}" type="parTrans" cxnId="{2AE8974F-D000-4942-8B23-AC06C131C99A}">
      <dgm:prSet/>
      <dgm:spPr/>
      <dgm:t>
        <a:bodyPr/>
        <a:lstStyle/>
        <a:p>
          <a:endParaRPr lang="en-GB"/>
        </a:p>
      </dgm:t>
    </dgm:pt>
    <dgm:pt modelId="{B2D77DFC-4ED5-4368-806C-4AA878125259}" type="sibTrans" cxnId="{2AE8974F-D000-4942-8B23-AC06C131C99A}">
      <dgm:prSet/>
      <dgm:spPr/>
      <dgm:t>
        <a:bodyPr/>
        <a:lstStyle/>
        <a:p>
          <a:endParaRPr lang="en-GB"/>
        </a:p>
      </dgm:t>
    </dgm:pt>
    <dgm:pt modelId="{26E7895B-FA1B-4F8B-8B27-11A741E83BF6}" type="pres">
      <dgm:prSet presAssocID="{BE1E33AD-C3C7-4710-BA07-3A21E492D531}" presName="linearFlow" presStyleCnt="0">
        <dgm:presLayoutVars>
          <dgm:dir/>
          <dgm:animLvl val="lvl"/>
          <dgm:resizeHandles/>
        </dgm:presLayoutVars>
      </dgm:prSet>
      <dgm:spPr/>
    </dgm:pt>
    <dgm:pt modelId="{F1567BFE-1665-4492-AD5F-F41AC460FB96}" type="pres">
      <dgm:prSet presAssocID="{A9A78BA1-A722-42DF-853E-16E4AA75A7D2}" presName="compositeNode" presStyleCnt="0">
        <dgm:presLayoutVars>
          <dgm:bulletEnabled val="1"/>
        </dgm:presLayoutVars>
      </dgm:prSet>
      <dgm:spPr/>
    </dgm:pt>
    <dgm:pt modelId="{8555649C-083A-49E1-B53D-1BF756E37247}" type="pres">
      <dgm:prSet presAssocID="{A9A78BA1-A722-42DF-853E-16E4AA75A7D2}" presName="image" presStyleLbl="fgImgPlace1" presStyleIdx="0" presStyleCnt="6"/>
      <dgm:spPr/>
    </dgm:pt>
    <dgm:pt modelId="{6A8616EE-7D97-4D46-8DF2-E521502F36A6}" type="pres">
      <dgm:prSet presAssocID="{A9A78BA1-A722-42DF-853E-16E4AA75A7D2}" presName="childNode" presStyleLbl="node1" presStyleIdx="0" presStyleCnt="6" custLinFactNeighborX="-63056" custLinFactNeighborY="-5812">
        <dgm:presLayoutVars>
          <dgm:bulletEnabled val="1"/>
        </dgm:presLayoutVars>
      </dgm:prSet>
      <dgm:spPr/>
    </dgm:pt>
    <dgm:pt modelId="{A9C46FFE-CD64-48CC-B9C0-39D3488BAE46}" type="pres">
      <dgm:prSet presAssocID="{A9A78BA1-A722-42DF-853E-16E4AA75A7D2}" presName="parentNode" presStyleLbl="revTx" presStyleIdx="0" presStyleCnt="6">
        <dgm:presLayoutVars>
          <dgm:chMax val="0"/>
          <dgm:bulletEnabled val="1"/>
        </dgm:presLayoutVars>
      </dgm:prSet>
      <dgm:spPr/>
    </dgm:pt>
    <dgm:pt modelId="{40A1871F-63FF-4C6E-9DC7-9B948A0690EE}" type="pres">
      <dgm:prSet presAssocID="{AF66E31E-6865-402E-89D5-26703684814D}" presName="sibTrans" presStyleCnt="0"/>
      <dgm:spPr/>
    </dgm:pt>
    <dgm:pt modelId="{20C7264B-C002-4B40-B16B-7606007D478E}" type="pres">
      <dgm:prSet presAssocID="{B3CFBCCB-7CA3-422B-AD94-7B747E3A703A}" presName="compositeNode" presStyleCnt="0">
        <dgm:presLayoutVars>
          <dgm:bulletEnabled val="1"/>
        </dgm:presLayoutVars>
      </dgm:prSet>
      <dgm:spPr/>
    </dgm:pt>
    <dgm:pt modelId="{2102F673-402D-4981-A803-1BCD7318380B}" type="pres">
      <dgm:prSet presAssocID="{B3CFBCCB-7CA3-422B-AD94-7B747E3A703A}" presName="image" presStyleLbl="fgImgPlace1" presStyleIdx="1" presStyleCnt="6"/>
      <dgm:spPr/>
    </dgm:pt>
    <dgm:pt modelId="{BE2D229D-5EAE-4628-97D8-54CFE9B9791C}" type="pres">
      <dgm:prSet presAssocID="{B3CFBCCB-7CA3-422B-AD94-7B747E3A703A}" presName="childNode" presStyleLbl="node1" presStyleIdx="1" presStyleCnt="6" custLinFactNeighborX="-64980" custLinFactNeighborY="-9037">
        <dgm:presLayoutVars>
          <dgm:bulletEnabled val="1"/>
        </dgm:presLayoutVars>
      </dgm:prSet>
      <dgm:spPr/>
    </dgm:pt>
    <dgm:pt modelId="{1666A17F-CBAF-4B41-96C0-2699BA0F572E}" type="pres">
      <dgm:prSet presAssocID="{B3CFBCCB-7CA3-422B-AD94-7B747E3A703A}" presName="parentNode" presStyleLbl="revTx" presStyleIdx="1" presStyleCnt="6">
        <dgm:presLayoutVars>
          <dgm:chMax val="0"/>
          <dgm:bulletEnabled val="1"/>
        </dgm:presLayoutVars>
      </dgm:prSet>
      <dgm:spPr/>
    </dgm:pt>
    <dgm:pt modelId="{AD08C625-C8DF-4908-B53F-905C2E95778A}" type="pres">
      <dgm:prSet presAssocID="{4F0DD505-6D62-4331-8F78-81420F8FB061}" presName="sibTrans" presStyleCnt="0"/>
      <dgm:spPr/>
    </dgm:pt>
    <dgm:pt modelId="{A93A2033-2A48-4A78-81DF-D2915D6A5BAF}" type="pres">
      <dgm:prSet presAssocID="{4831AE2C-F987-4DAE-9DB1-C6172F176D69}" presName="compositeNode" presStyleCnt="0">
        <dgm:presLayoutVars>
          <dgm:bulletEnabled val="1"/>
        </dgm:presLayoutVars>
      </dgm:prSet>
      <dgm:spPr/>
    </dgm:pt>
    <dgm:pt modelId="{E9EFE286-DD97-4EB9-8AC0-E979A596E2CD}" type="pres">
      <dgm:prSet presAssocID="{4831AE2C-F987-4DAE-9DB1-C6172F176D69}" presName="image" presStyleLbl="fgImgPlace1" presStyleIdx="2" presStyleCnt="6"/>
      <dgm:spPr/>
    </dgm:pt>
    <dgm:pt modelId="{20C69ECF-C369-4250-A284-D692E360D07D}" type="pres">
      <dgm:prSet presAssocID="{4831AE2C-F987-4DAE-9DB1-C6172F176D69}" presName="childNode" presStyleLbl="node1" presStyleIdx="2" presStyleCnt="6" custLinFactX="-8755" custLinFactNeighborX="-100000" custLinFactNeighborY="-9276">
        <dgm:presLayoutVars>
          <dgm:bulletEnabled val="1"/>
        </dgm:presLayoutVars>
      </dgm:prSet>
      <dgm:spPr/>
    </dgm:pt>
    <dgm:pt modelId="{AC61DFC2-B7B8-4F06-92CE-2508D0644F60}" type="pres">
      <dgm:prSet presAssocID="{4831AE2C-F987-4DAE-9DB1-C6172F176D69}" presName="parentNode" presStyleLbl="revTx" presStyleIdx="2" presStyleCnt="6">
        <dgm:presLayoutVars>
          <dgm:chMax val="0"/>
          <dgm:bulletEnabled val="1"/>
        </dgm:presLayoutVars>
      </dgm:prSet>
      <dgm:spPr/>
    </dgm:pt>
    <dgm:pt modelId="{544DDE28-284C-4BCC-8E5D-BFFB207134FC}" type="pres">
      <dgm:prSet presAssocID="{C64390FF-8A53-47BD-B6F9-88B69CBB978B}" presName="sibTrans" presStyleCnt="0"/>
      <dgm:spPr/>
    </dgm:pt>
    <dgm:pt modelId="{7BB44883-9C53-4412-825B-73B0C1FB927E}" type="pres">
      <dgm:prSet presAssocID="{8976E6FC-49CB-416D-8184-0C905A6BAF89}" presName="compositeNode" presStyleCnt="0">
        <dgm:presLayoutVars>
          <dgm:bulletEnabled val="1"/>
        </dgm:presLayoutVars>
      </dgm:prSet>
      <dgm:spPr/>
    </dgm:pt>
    <dgm:pt modelId="{E17F4D76-8541-4382-8025-4999CDCE0BDF}" type="pres">
      <dgm:prSet presAssocID="{8976E6FC-49CB-416D-8184-0C905A6BAF89}" presName="image" presStyleLbl="fgImgPlace1" presStyleIdx="3" presStyleCnt="6"/>
      <dgm:spPr/>
    </dgm:pt>
    <dgm:pt modelId="{FAE9A4CE-7FEE-4C05-86F0-96C5575EC96F}" type="pres">
      <dgm:prSet presAssocID="{8976E6FC-49CB-416D-8184-0C905A6BAF89}" presName="childNode" presStyleLbl="node1" presStyleIdx="3" presStyleCnt="6" custLinFactNeighborX="-36672" custLinFactNeighborY="-2712">
        <dgm:presLayoutVars>
          <dgm:bulletEnabled val="1"/>
        </dgm:presLayoutVars>
      </dgm:prSet>
      <dgm:spPr/>
    </dgm:pt>
    <dgm:pt modelId="{99F17D6C-D3A2-4F32-AFCB-B68A047CEFA7}" type="pres">
      <dgm:prSet presAssocID="{8976E6FC-49CB-416D-8184-0C905A6BAF89}" presName="parentNode" presStyleLbl="revTx" presStyleIdx="3" presStyleCnt="6">
        <dgm:presLayoutVars>
          <dgm:chMax val="0"/>
          <dgm:bulletEnabled val="1"/>
        </dgm:presLayoutVars>
      </dgm:prSet>
      <dgm:spPr/>
    </dgm:pt>
    <dgm:pt modelId="{8AF64C9D-97EB-4C56-8893-66299D0D63DD}" type="pres">
      <dgm:prSet presAssocID="{04623FBD-6347-4AC5-86D6-95429457CEE6}" presName="sibTrans" presStyleCnt="0"/>
      <dgm:spPr/>
    </dgm:pt>
    <dgm:pt modelId="{083D9A49-7564-4CB0-BC67-FF1E322B5B9D}" type="pres">
      <dgm:prSet presAssocID="{D7F19B06-B687-4C8B-B4DC-999BE2DA4D6F}" presName="compositeNode" presStyleCnt="0">
        <dgm:presLayoutVars>
          <dgm:bulletEnabled val="1"/>
        </dgm:presLayoutVars>
      </dgm:prSet>
      <dgm:spPr/>
    </dgm:pt>
    <dgm:pt modelId="{F315C249-6F3E-41AA-BFE8-AFADCD076AB3}" type="pres">
      <dgm:prSet presAssocID="{D7F19B06-B687-4C8B-B4DC-999BE2DA4D6F}" presName="image" presStyleLbl="fgImgPlace1" presStyleIdx="4" presStyleCnt="6"/>
      <dgm:spPr/>
    </dgm:pt>
    <dgm:pt modelId="{BDEE487C-4468-424F-9560-151422AD0D1D}" type="pres">
      <dgm:prSet presAssocID="{D7F19B06-B687-4C8B-B4DC-999BE2DA4D6F}" presName="childNode" presStyleLbl="node1" presStyleIdx="4" presStyleCnt="6" custLinFactNeighborX="-31597" custLinFactNeighborY="-4853">
        <dgm:presLayoutVars>
          <dgm:bulletEnabled val="1"/>
        </dgm:presLayoutVars>
      </dgm:prSet>
      <dgm:spPr/>
    </dgm:pt>
    <dgm:pt modelId="{1B2505A7-1CA3-4AAF-9C3A-120AC2A69960}" type="pres">
      <dgm:prSet presAssocID="{D7F19B06-B687-4C8B-B4DC-999BE2DA4D6F}" presName="parentNode" presStyleLbl="revTx" presStyleIdx="4" presStyleCnt="6">
        <dgm:presLayoutVars>
          <dgm:chMax val="0"/>
          <dgm:bulletEnabled val="1"/>
        </dgm:presLayoutVars>
      </dgm:prSet>
      <dgm:spPr/>
    </dgm:pt>
    <dgm:pt modelId="{3F6AE7DD-5AA3-456F-BBA2-9FC7E5FC39C2}" type="pres">
      <dgm:prSet presAssocID="{B2D77DFC-4ED5-4368-806C-4AA878125259}" presName="sibTrans" presStyleCnt="0"/>
      <dgm:spPr/>
    </dgm:pt>
    <dgm:pt modelId="{991F76BB-8C5D-4F30-9DAA-9D4262577DF6}" type="pres">
      <dgm:prSet presAssocID="{34414844-B4D9-4EC1-8528-5DEEB753DED7}" presName="compositeNode" presStyleCnt="0">
        <dgm:presLayoutVars>
          <dgm:bulletEnabled val="1"/>
        </dgm:presLayoutVars>
      </dgm:prSet>
      <dgm:spPr/>
    </dgm:pt>
    <dgm:pt modelId="{B4E3357E-0D21-41A6-8ECB-DAFD687A686C}" type="pres">
      <dgm:prSet presAssocID="{34414844-B4D9-4EC1-8528-5DEEB753DED7}" presName="image" presStyleLbl="fgImgPlace1" presStyleIdx="5" presStyleCnt="6"/>
      <dgm:spPr/>
    </dgm:pt>
    <dgm:pt modelId="{00E54B4A-2816-4B29-94C3-7EAA077038A3}" type="pres">
      <dgm:prSet presAssocID="{34414844-B4D9-4EC1-8528-5DEEB753DED7}" presName="childNode" presStyleLbl="node1" presStyleIdx="5" presStyleCnt="6" custLinFactX="-200000" custLinFactNeighborX="-240373" custLinFactNeighborY="-8972">
        <dgm:presLayoutVars>
          <dgm:bulletEnabled val="1"/>
        </dgm:presLayoutVars>
      </dgm:prSet>
      <dgm:spPr/>
    </dgm:pt>
    <dgm:pt modelId="{D86C9301-EFCD-42C7-AC1D-75D6F3F45B05}" type="pres">
      <dgm:prSet presAssocID="{34414844-B4D9-4EC1-8528-5DEEB753DED7}" presName="parentNode" presStyleLbl="revTx" presStyleIdx="5" presStyleCnt="6">
        <dgm:presLayoutVars>
          <dgm:chMax val="0"/>
          <dgm:bulletEnabled val="1"/>
        </dgm:presLayoutVars>
      </dgm:prSet>
      <dgm:spPr/>
    </dgm:pt>
  </dgm:ptLst>
  <dgm:cxnLst>
    <dgm:cxn modelId="{ABFA4603-BC8F-4EE7-B962-1F4F63BEF851}" srcId="{BE1E33AD-C3C7-4710-BA07-3A21E492D531}" destId="{8976E6FC-49CB-416D-8184-0C905A6BAF89}" srcOrd="3" destOrd="0" parTransId="{F2C61C5F-B2F0-47DD-A415-131DF45DBCFB}" sibTransId="{04623FBD-6347-4AC5-86D6-95429457CEE6}"/>
    <dgm:cxn modelId="{D3978104-2BE7-4C73-997C-247793F8BE5B}" type="presOf" srcId="{12F26E12-7E8F-45FA-A28D-ED5636915606}" destId="{00E54B4A-2816-4B29-94C3-7EAA077038A3}" srcOrd="0" destOrd="1" presId="urn:microsoft.com/office/officeart/2005/8/layout/hList2"/>
    <dgm:cxn modelId="{2E15F211-6F28-493E-B269-B884E2E79B39}" srcId="{BE1E33AD-C3C7-4710-BA07-3A21E492D531}" destId="{A9A78BA1-A722-42DF-853E-16E4AA75A7D2}" srcOrd="0" destOrd="0" parTransId="{D36D7A7B-4F17-4FEA-AB44-7BAB67787009}" sibTransId="{AF66E31E-6865-402E-89D5-26703684814D}"/>
    <dgm:cxn modelId="{9606E525-E1FC-4C70-B251-50B92939B1E0}" type="presOf" srcId="{594FBE18-3A1B-4890-8186-9C263A711035}" destId="{20C69ECF-C369-4250-A284-D692E360D07D}" srcOrd="0" destOrd="2" presId="urn:microsoft.com/office/officeart/2005/8/layout/hList2"/>
    <dgm:cxn modelId="{A1FD1B27-8CAC-4C27-82FA-F042D41C53FD}" srcId="{4831AE2C-F987-4DAE-9DB1-C6172F176D69}" destId="{6B030518-4653-407D-B18B-35F38BA09DBB}" srcOrd="0" destOrd="0" parTransId="{6A769674-02C9-4B08-9449-CF1F1EA84B2A}" sibTransId="{8E4A3FC8-8289-4C65-A421-9C42A4DDD373}"/>
    <dgm:cxn modelId="{685EEE29-5D7C-4C13-B077-45EE281E31C8}" srcId="{BE1E33AD-C3C7-4710-BA07-3A21E492D531}" destId="{34414844-B4D9-4EC1-8528-5DEEB753DED7}" srcOrd="5" destOrd="0" parTransId="{F186D231-AE0A-42C0-BA64-631DE5DAC46D}" sibTransId="{A706B52B-A856-44E3-81E8-3259DE88237D}"/>
    <dgm:cxn modelId="{28BE032C-9C6E-435A-8532-9FA966783F16}" type="presOf" srcId="{A9A78BA1-A722-42DF-853E-16E4AA75A7D2}" destId="{A9C46FFE-CD64-48CC-B9C0-39D3488BAE46}" srcOrd="0" destOrd="0" presId="urn:microsoft.com/office/officeart/2005/8/layout/hList2"/>
    <dgm:cxn modelId="{188BDF36-6157-4720-8E43-CF3B2A8628F1}" type="presOf" srcId="{F44C8ECE-0B2B-4CF7-92B1-65855D0B15C8}" destId="{00E54B4A-2816-4B29-94C3-7EAA077038A3}" srcOrd="0" destOrd="0" presId="urn:microsoft.com/office/officeart/2005/8/layout/hList2"/>
    <dgm:cxn modelId="{E48B193B-C8EA-4FF6-8916-914FD9C2AFD7}" type="presOf" srcId="{8976E6FC-49CB-416D-8184-0C905A6BAF89}" destId="{99F17D6C-D3A2-4F32-AFCB-B68A047CEFA7}" srcOrd="0" destOrd="0" presId="urn:microsoft.com/office/officeart/2005/8/layout/hList2"/>
    <dgm:cxn modelId="{0959105E-D456-45D6-B5E6-0F402613EEB1}" type="presOf" srcId="{D7F19B06-B687-4C8B-B4DC-999BE2DA4D6F}" destId="{1B2505A7-1CA3-4AAF-9C3A-120AC2A69960}" srcOrd="0" destOrd="0" presId="urn:microsoft.com/office/officeart/2005/8/layout/hList2"/>
    <dgm:cxn modelId="{1B755648-9F3E-472D-9092-B657B67B7A9C}" srcId="{4831AE2C-F987-4DAE-9DB1-C6172F176D69}" destId="{594FBE18-3A1B-4890-8186-9C263A711035}" srcOrd="2" destOrd="0" parTransId="{5113EADD-1C75-42F4-97F7-BCD3B93BEA0D}" sibTransId="{75AB5E0E-2437-4C32-A525-9F1BA93B8BF9}"/>
    <dgm:cxn modelId="{193A696A-CC2D-4557-AD81-4F7B44D5E240}" srcId="{4831AE2C-F987-4DAE-9DB1-C6172F176D69}" destId="{32FF2134-6201-4841-B2C8-7069FFA72138}" srcOrd="3" destOrd="0" parTransId="{D58FC7FD-3AF7-460E-9FEC-E01E0D6E215A}" sibTransId="{08ADE0AC-C19E-48E8-B04F-62D06B66D6E6}"/>
    <dgm:cxn modelId="{2AE8974F-D000-4942-8B23-AC06C131C99A}" srcId="{BE1E33AD-C3C7-4710-BA07-3A21E492D531}" destId="{D7F19B06-B687-4C8B-B4DC-999BE2DA4D6F}" srcOrd="4" destOrd="0" parTransId="{A5F1F00E-7323-49CA-AFCB-850CF82287D2}" sibTransId="{B2D77DFC-4ED5-4368-806C-4AA878125259}"/>
    <dgm:cxn modelId="{F276D652-19B9-4E74-94BA-0D1B93003D4E}" srcId="{A9A78BA1-A722-42DF-853E-16E4AA75A7D2}" destId="{8EE88C7A-BE33-472E-93CE-6A93AA91FAEE}" srcOrd="0" destOrd="0" parTransId="{9D7106C9-55E8-4092-B991-F8AA7DA2A00A}" sibTransId="{48A0F131-8D89-4D75-A5F8-146A8EAEAD8B}"/>
    <dgm:cxn modelId="{FD3B6C56-DB19-418B-81FE-1C48182E31B8}" type="presOf" srcId="{B3CFBCCB-7CA3-422B-AD94-7B747E3A703A}" destId="{1666A17F-CBAF-4B41-96C0-2699BA0F572E}" srcOrd="0" destOrd="0" presId="urn:microsoft.com/office/officeart/2005/8/layout/hList2"/>
    <dgm:cxn modelId="{86B8F682-4209-42FE-BFAE-2599BD391725}" srcId="{4831AE2C-F987-4DAE-9DB1-C6172F176D69}" destId="{645B39EE-5CE9-4A9D-ADBE-77495EC841A8}" srcOrd="1" destOrd="0" parTransId="{EC239CD2-C45B-41B2-9D1A-CBFE3E270BF2}" sibTransId="{EB8FFD02-D7A5-43EB-995C-ED73C7CD4DF0}"/>
    <dgm:cxn modelId="{0D8DBA8C-7C9C-4A3F-9F65-139675BF86BB}" type="presOf" srcId="{34414844-B4D9-4EC1-8528-5DEEB753DED7}" destId="{D86C9301-EFCD-42C7-AC1D-75D6F3F45B05}" srcOrd="0" destOrd="0" presId="urn:microsoft.com/office/officeart/2005/8/layout/hList2"/>
    <dgm:cxn modelId="{92585F9B-2106-4387-A8F1-89FC42BF24D1}" type="presOf" srcId="{6B030518-4653-407D-B18B-35F38BA09DBB}" destId="{20C69ECF-C369-4250-A284-D692E360D07D}" srcOrd="0" destOrd="0" presId="urn:microsoft.com/office/officeart/2005/8/layout/hList2"/>
    <dgm:cxn modelId="{CE0B79A2-EF18-401B-A7B1-7B83B2C96859}" srcId="{34414844-B4D9-4EC1-8528-5DEEB753DED7}" destId="{F44C8ECE-0B2B-4CF7-92B1-65855D0B15C8}" srcOrd="0" destOrd="0" parTransId="{96FB7AB2-2761-4A3A-946D-D61A83C224C8}" sibTransId="{E619211B-74C3-417D-80F3-B9A0183594D7}"/>
    <dgm:cxn modelId="{0BDE57B2-ABA5-4A63-8F82-8E1537E9EEB8}" srcId="{BE1E33AD-C3C7-4710-BA07-3A21E492D531}" destId="{B3CFBCCB-7CA3-422B-AD94-7B747E3A703A}" srcOrd="1" destOrd="0" parTransId="{0C7FAA52-85BC-4349-BD1D-72E992AED8F9}" sibTransId="{4F0DD505-6D62-4331-8F78-81420F8FB061}"/>
    <dgm:cxn modelId="{ADAA95C0-EA9A-45F7-AD29-17605F56171B}" type="presOf" srcId="{8EE88C7A-BE33-472E-93CE-6A93AA91FAEE}" destId="{6A8616EE-7D97-4D46-8DF2-E521502F36A6}" srcOrd="0" destOrd="0" presId="urn:microsoft.com/office/officeart/2005/8/layout/hList2"/>
    <dgm:cxn modelId="{4711C2D2-F146-4D46-89A4-E050DC4D8118}" type="presOf" srcId="{4831AE2C-F987-4DAE-9DB1-C6172F176D69}" destId="{AC61DFC2-B7B8-4F06-92CE-2508D0644F60}" srcOrd="0" destOrd="0" presId="urn:microsoft.com/office/officeart/2005/8/layout/hList2"/>
    <dgm:cxn modelId="{E3F083DA-6CBA-4A8B-B20F-CD3E4A5372BE}" type="presOf" srcId="{645B39EE-5CE9-4A9D-ADBE-77495EC841A8}" destId="{20C69ECF-C369-4250-A284-D692E360D07D}" srcOrd="0" destOrd="1" presId="urn:microsoft.com/office/officeart/2005/8/layout/hList2"/>
    <dgm:cxn modelId="{80E250DD-92E9-4441-94D0-C3B86D4D50AA}" srcId="{34414844-B4D9-4EC1-8528-5DEEB753DED7}" destId="{12F26E12-7E8F-45FA-A28D-ED5636915606}" srcOrd="1" destOrd="0" parTransId="{2C2A0B26-ED23-47A4-87EA-25E0223711FF}" sibTransId="{1FC15877-DC14-4491-9434-3E725699A990}"/>
    <dgm:cxn modelId="{171783EF-D1C8-42FD-8D44-A3BF09E620EB}" srcId="{BE1E33AD-C3C7-4710-BA07-3A21E492D531}" destId="{4831AE2C-F987-4DAE-9DB1-C6172F176D69}" srcOrd="2" destOrd="0" parTransId="{0737F349-E96A-4433-AF85-858EAB47E411}" sibTransId="{C64390FF-8A53-47BD-B6F9-88B69CBB978B}"/>
    <dgm:cxn modelId="{99968EF1-B3EF-4B22-A9F5-DC191BBFF202}" type="presOf" srcId="{BE1E33AD-C3C7-4710-BA07-3A21E492D531}" destId="{26E7895B-FA1B-4F8B-8B27-11A741E83BF6}" srcOrd="0" destOrd="0" presId="urn:microsoft.com/office/officeart/2005/8/layout/hList2"/>
    <dgm:cxn modelId="{9114E2F3-7506-42A7-9D22-AF963E34731F}" type="presOf" srcId="{32FF2134-6201-4841-B2C8-7069FFA72138}" destId="{20C69ECF-C369-4250-A284-D692E360D07D}" srcOrd="0" destOrd="3" presId="urn:microsoft.com/office/officeart/2005/8/layout/hList2"/>
    <dgm:cxn modelId="{BE4A7BC8-4268-4471-A2CD-DB10EEC1E8B3}" type="presParOf" srcId="{26E7895B-FA1B-4F8B-8B27-11A741E83BF6}" destId="{F1567BFE-1665-4492-AD5F-F41AC460FB96}" srcOrd="0" destOrd="0" presId="urn:microsoft.com/office/officeart/2005/8/layout/hList2"/>
    <dgm:cxn modelId="{864244FB-E273-4AF9-B62F-BB34BB87DDD1}" type="presParOf" srcId="{F1567BFE-1665-4492-AD5F-F41AC460FB96}" destId="{8555649C-083A-49E1-B53D-1BF756E37247}" srcOrd="0" destOrd="0" presId="urn:microsoft.com/office/officeart/2005/8/layout/hList2"/>
    <dgm:cxn modelId="{7C6A98D6-11FE-47D1-8D51-F266BCDEFEB2}" type="presParOf" srcId="{F1567BFE-1665-4492-AD5F-F41AC460FB96}" destId="{6A8616EE-7D97-4D46-8DF2-E521502F36A6}" srcOrd="1" destOrd="0" presId="urn:microsoft.com/office/officeart/2005/8/layout/hList2"/>
    <dgm:cxn modelId="{2EC8B4ED-926B-4CF9-B6BB-3C6801CFAB8A}" type="presParOf" srcId="{F1567BFE-1665-4492-AD5F-F41AC460FB96}" destId="{A9C46FFE-CD64-48CC-B9C0-39D3488BAE46}" srcOrd="2" destOrd="0" presId="urn:microsoft.com/office/officeart/2005/8/layout/hList2"/>
    <dgm:cxn modelId="{33B4F40D-41E7-425A-9182-A9BFD6229141}" type="presParOf" srcId="{26E7895B-FA1B-4F8B-8B27-11A741E83BF6}" destId="{40A1871F-63FF-4C6E-9DC7-9B948A0690EE}" srcOrd="1" destOrd="0" presId="urn:microsoft.com/office/officeart/2005/8/layout/hList2"/>
    <dgm:cxn modelId="{58977A2D-05E1-48FA-A742-DF5E503988F4}" type="presParOf" srcId="{26E7895B-FA1B-4F8B-8B27-11A741E83BF6}" destId="{20C7264B-C002-4B40-B16B-7606007D478E}" srcOrd="2" destOrd="0" presId="urn:microsoft.com/office/officeart/2005/8/layout/hList2"/>
    <dgm:cxn modelId="{5F56CD7D-68AA-4211-B790-ABB307665098}" type="presParOf" srcId="{20C7264B-C002-4B40-B16B-7606007D478E}" destId="{2102F673-402D-4981-A803-1BCD7318380B}" srcOrd="0" destOrd="0" presId="urn:microsoft.com/office/officeart/2005/8/layout/hList2"/>
    <dgm:cxn modelId="{3625B1DE-97C5-4541-B60D-8405DD6512B2}" type="presParOf" srcId="{20C7264B-C002-4B40-B16B-7606007D478E}" destId="{BE2D229D-5EAE-4628-97D8-54CFE9B9791C}" srcOrd="1" destOrd="0" presId="urn:microsoft.com/office/officeart/2005/8/layout/hList2"/>
    <dgm:cxn modelId="{0070456E-DB06-47BE-8416-E9EEF7551E1E}" type="presParOf" srcId="{20C7264B-C002-4B40-B16B-7606007D478E}" destId="{1666A17F-CBAF-4B41-96C0-2699BA0F572E}" srcOrd="2" destOrd="0" presId="urn:microsoft.com/office/officeart/2005/8/layout/hList2"/>
    <dgm:cxn modelId="{706F512F-9C6D-4593-9ED7-E76917C66E15}" type="presParOf" srcId="{26E7895B-FA1B-4F8B-8B27-11A741E83BF6}" destId="{AD08C625-C8DF-4908-B53F-905C2E95778A}" srcOrd="3" destOrd="0" presId="urn:microsoft.com/office/officeart/2005/8/layout/hList2"/>
    <dgm:cxn modelId="{FC394723-E4D0-4E93-9D0D-B8982A2219A0}" type="presParOf" srcId="{26E7895B-FA1B-4F8B-8B27-11A741E83BF6}" destId="{A93A2033-2A48-4A78-81DF-D2915D6A5BAF}" srcOrd="4" destOrd="0" presId="urn:microsoft.com/office/officeart/2005/8/layout/hList2"/>
    <dgm:cxn modelId="{6A2B57C0-AB68-44F5-8453-312D64297688}" type="presParOf" srcId="{A93A2033-2A48-4A78-81DF-D2915D6A5BAF}" destId="{E9EFE286-DD97-4EB9-8AC0-E979A596E2CD}" srcOrd="0" destOrd="0" presId="urn:microsoft.com/office/officeart/2005/8/layout/hList2"/>
    <dgm:cxn modelId="{9F00F557-6D69-407C-97A3-651D9D8A8A2B}" type="presParOf" srcId="{A93A2033-2A48-4A78-81DF-D2915D6A5BAF}" destId="{20C69ECF-C369-4250-A284-D692E360D07D}" srcOrd="1" destOrd="0" presId="urn:microsoft.com/office/officeart/2005/8/layout/hList2"/>
    <dgm:cxn modelId="{8746FA6D-0D96-4589-BEE8-33AFD585D141}" type="presParOf" srcId="{A93A2033-2A48-4A78-81DF-D2915D6A5BAF}" destId="{AC61DFC2-B7B8-4F06-92CE-2508D0644F60}" srcOrd="2" destOrd="0" presId="urn:microsoft.com/office/officeart/2005/8/layout/hList2"/>
    <dgm:cxn modelId="{37A194A6-2B31-45CE-A038-8D5478573FEB}" type="presParOf" srcId="{26E7895B-FA1B-4F8B-8B27-11A741E83BF6}" destId="{544DDE28-284C-4BCC-8E5D-BFFB207134FC}" srcOrd="5" destOrd="0" presId="urn:microsoft.com/office/officeart/2005/8/layout/hList2"/>
    <dgm:cxn modelId="{E931C74B-8C8B-4B7B-96C5-C9C974809151}" type="presParOf" srcId="{26E7895B-FA1B-4F8B-8B27-11A741E83BF6}" destId="{7BB44883-9C53-4412-825B-73B0C1FB927E}" srcOrd="6" destOrd="0" presId="urn:microsoft.com/office/officeart/2005/8/layout/hList2"/>
    <dgm:cxn modelId="{1FABA791-EA7D-4C1B-A383-FBED88DCF5CA}" type="presParOf" srcId="{7BB44883-9C53-4412-825B-73B0C1FB927E}" destId="{E17F4D76-8541-4382-8025-4999CDCE0BDF}" srcOrd="0" destOrd="0" presId="urn:microsoft.com/office/officeart/2005/8/layout/hList2"/>
    <dgm:cxn modelId="{01BEC71C-1ACE-4C4B-8CDE-3FF2AC6F0898}" type="presParOf" srcId="{7BB44883-9C53-4412-825B-73B0C1FB927E}" destId="{FAE9A4CE-7FEE-4C05-86F0-96C5575EC96F}" srcOrd="1" destOrd="0" presId="urn:microsoft.com/office/officeart/2005/8/layout/hList2"/>
    <dgm:cxn modelId="{F6750E2E-D392-48D8-9275-41E4D9ACFBE6}" type="presParOf" srcId="{7BB44883-9C53-4412-825B-73B0C1FB927E}" destId="{99F17D6C-D3A2-4F32-AFCB-B68A047CEFA7}" srcOrd="2" destOrd="0" presId="urn:microsoft.com/office/officeart/2005/8/layout/hList2"/>
    <dgm:cxn modelId="{8129D7F1-B7CA-40AD-B46C-34E1CB35E911}" type="presParOf" srcId="{26E7895B-FA1B-4F8B-8B27-11A741E83BF6}" destId="{8AF64C9D-97EB-4C56-8893-66299D0D63DD}" srcOrd="7" destOrd="0" presId="urn:microsoft.com/office/officeart/2005/8/layout/hList2"/>
    <dgm:cxn modelId="{08943CF2-5C23-49A9-B52B-DE3866E7F266}" type="presParOf" srcId="{26E7895B-FA1B-4F8B-8B27-11A741E83BF6}" destId="{083D9A49-7564-4CB0-BC67-FF1E322B5B9D}" srcOrd="8" destOrd="0" presId="urn:microsoft.com/office/officeart/2005/8/layout/hList2"/>
    <dgm:cxn modelId="{08AC5967-5198-4D3B-8C14-DCA72B592D95}" type="presParOf" srcId="{083D9A49-7564-4CB0-BC67-FF1E322B5B9D}" destId="{F315C249-6F3E-41AA-BFE8-AFADCD076AB3}" srcOrd="0" destOrd="0" presId="urn:microsoft.com/office/officeart/2005/8/layout/hList2"/>
    <dgm:cxn modelId="{932D56B5-F4C5-4198-B44A-07CEA6F682D8}" type="presParOf" srcId="{083D9A49-7564-4CB0-BC67-FF1E322B5B9D}" destId="{BDEE487C-4468-424F-9560-151422AD0D1D}" srcOrd="1" destOrd="0" presId="urn:microsoft.com/office/officeart/2005/8/layout/hList2"/>
    <dgm:cxn modelId="{A18A3E89-308E-436A-ACE5-D90EDE1BC750}" type="presParOf" srcId="{083D9A49-7564-4CB0-BC67-FF1E322B5B9D}" destId="{1B2505A7-1CA3-4AAF-9C3A-120AC2A69960}" srcOrd="2" destOrd="0" presId="urn:microsoft.com/office/officeart/2005/8/layout/hList2"/>
    <dgm:cxn modelId="{F06B4BE0-7E28-44E8-BDA2-DD326D447B62}" type="presParOf" srcId="{26E7895B-FA1B-4F8B-8B27-11A741E83BF6}" destId="{3F6AE7DD-5AA3-456F-BBA2-9FC7E5FC39C2}" srcOrd="9" destOrd="0" presId="urn:microsoft.com/office/officeart/2005/8/layout/hList2"/>
    <dgm:cxn modelId="{19384AA1-26C7-4C4E-9465-C1F47674F4CC}" type="presParOf" srcId="{26E7895B-FA1B-4F8B-8B27-11A741E83BF6}" destId="{991F76BB-8C5D-4F30-9DAA-9D4262577DF6}" srcOrd="10" destOrd="0" presId="urn:microsoft.com/office/officeart/2005/8/layout/hList2"/>
    <dgm:cxn modelId="{C514E0D5-3973-4068-9896-08E411682ED7}" type="presParOf" srcId="{991F76BB-8C5D-4F30-9DAA-9D4262577DF6}" destId="{B4E3357E-0D21-41A6-8ECB-DAFD687A686C}" srcOrd="0" destOrd="0" presId="urn:microsoft.com/office/officeart/2005/8/layout/hList2"/>
    <dgm:cxn modelId="{93C14DE1-3C07-4ECB-8D02-74A920A8796B}" type="presParOf" srcId="{991F76BB-8C5D-4F30-9DAA-9D4262577DF6}" destId="{00E54B4A-2816-4B29-94C3-7EAA077038A3}" srcOrd="1" destOrd="0" presId="urn:microsoft.com/office/officeart/2005/8/layout/hList2"/>
    <dgm:cxn modelId="{BF56FCE1-2930-49F3-8275-17305713F656}" type="presParOf" srcId="{991F76BB-8C5D-4F30-9DAA-9D4262577DF6}" destId="{D86C9301-EFCD-42C7-AC1D-75D6F3F45B05}"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46FFE-CD64-48CC-B9C0-39D3488BAE46}">
      <dsp:nvSpPr>
        <dsp:cNvPr id="0" name=""/>
        <dsp:cNvSpPr/>
      </dsp:nvSpPr>
      <dsp:spPr>
        <a:xfrm rot="16200000">
          <a:off x="-1956797" y="2776051"/>
          <a:ext cx="4271459" cy="23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9112" bIns="0" numCol="1" spcCol="1270" anchor="t" anchorCtr="0">
          <a:noAutofit/>
        </a:bodyPr>
        <a:lstStyle/>
        <a:p>
          <a:pPr marL="0" lvl="0" indent="0" algn="r" defTabSz="755650">
            <a:lnSpc>
              <a:spcPct val="90000"/>
            </a:lnSpc>
            <a:spcBef>
              <a:spcPct val="0"/>
            </a:spcBef>
            <a:spcAft>
              <a:spcPct val="35000"/>
            </a:spcAft>
            <a:buNone/>
          </a:pPr>
          <a:endParaRPr lang="en-GB" sz="1700" kern="1200" dirty="0"/>
        </a:p>
      </dsp:txBody>
      <dsp:txXfrm>
        <a:off x="-1956797" y="2776051"/>
        <a:ext cx="4271459" cy="237103"/>
      </dsp:txXfrm>
    </dsp:sp>
    <dsp:sp modelId="{6A8616EE-7D97-4D46-8DF2-E521502F36A6}">
      <dsp:nvSpPr>
        <dsp:cNvPr id="0" name=""/>
        <dsp:cNvSpPr/>
      </dsp:nvSpPr>
      <dsp:spPr>
        <a:xfrm>
          <a:off x="0" y="510616"/>
          <a:ext cx="1181027" cy="427145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209112" rIns="92456" bIns="92456" numCol="1" spcCol="1270" anchor="t" anchorCtr="0">
          <a:noAutofit/>
        </a:bodyPr>
        <a:lstStyle/>
        <a:p>
          <a:pPr marL="57150" lvl="1" indent="-57150" algn="l" defTabSz="444500">
            <a:lnSpc>
              <a:spcPct val="90000"/>
            </a:lnSpc>
            <a:spcBef>
              <a:spcPct val="0"/>
            </a:spcBef>
            <a:spcAft>
              <a:spcPct val="15000"/>
            </a:spcAft>
            <a:buChar char="•"/>
          </a:pPr>
          <a:r>
            <a:rPr lang="en-GB" sz="1000" kern="1200" dirty="0"/>
            <a:t>Creating a chart in a Microsoft Word document is straightforward.</a:t>
          </a:r>
        </a:p>
      </dsp:txBody>
      <dsp:txXfrm>
        <a:off x="0" y="510616"/>
        <a:ext cx="1181027" cy="4271459"/>
      </dsp:txXfrm>
    </dsp:sp>
    <dsp:sp modelId="{8555649C-083A-49E1-B53D-1BF756E37247}">
      <dsp:nvSpPr>
        <dsp:cNvPr id="0" name=""/>
        <dsp:cNvSpPr/>
      </dsp:nvSpPr>
      <dsp:spPr>
        <a:xfrm>
          <a:off x="60380" y="445896"/>
          <a:ext cx="474207" cy="474207"/>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66A17F-CBAF-4B41-96C0-2699BA0F572E}">
      <dsp:nvSpPr>
        <dsp:cNvPr id="0" name=""/>
        <dsp:cNvSpPr/>
      </dsp:nvSpPr>
      <dsp:spPr>
        <a:xfrm rot="16200000">
          <a:off x="-232575" y="2776051"/>
          <a:ext cx="4271459" cy="23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9112" bIns="0" numCol="1" spcCol="1270" anchor="t" anchorCtr="0">
          <a:noAutofit/>
        </a:bodyPr>
        <a:lstStyle/>
        <a:p>
          <a:pPr marL="0" lvl="0" indent="0" algn="r" defTabSz="755650">
            <a:lnSpc>
              <a:spcPct val="90000"/>
            </a:lnSpc>
            <a:spcBef>
              <a:spcPct val="0"/>
            </a:spcBef>
            <a:spcAft>
              <a:spcPct val="35000"/>
            </a:spcAft>
            <a:buNone/>
          </a:pPr>
          <a:endParaRPr lang="en-GB" sz="1700" kern="1200"/>
        </a:p>
      </dsp:txBody>
      <dsp:txXfrm>
        <a:off x="-232575" y="2776051"/>
        <a:ext cx="4271459" cy="237103"/>
      </dsp:txXfrm>
    </dsp:sp>
    <dsp:sp modelId="{BE2D229D-5EAE-4628-97D8-54CFE9B9791C}">
      <dsp:nvSpPr>
        <dsp:cNvPr id="0" name=""/>
        <dsp:cNvSpPr/>
      </dsp:nvSpPr>
      <dsp:spPr>
        <a:xfrm>
          <a:off x="1254273" y="372861"/>
          <a:ext cx="1181027" cy="427145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02F673-402D-4981-A803-1BCD7318380B}">
      <dsp:nvSpPr>
        <dsp:cNvPr id="0" name=""/>
        <dsp:cNvSpPr/>
      </dsp:nvSpPr>
      <dsp:spPr>
        <a:xfrm>
          <a:off x="1784602" y="445896"/>
          <a:ext cx="474207" cy="474207"/>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C61DFC2-B7B8-4F06-92CE-2508D0644F60}">
      <dsp:nvSpPr>
        <dsp:cNvPr id="0" name=""/>
        <dsp:cNvSpPr/>
      </dsp:nvSpPr>
      <dsp:spPr>
        <a:xfrm rot="16200000">
          <a:off x="1491645" y="2776051"/>
          <a:ext cx="4271459" cy="23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9112" bIns="0" numCol="1" spcCol="1270" anchor="t" anchorCtr="0">
          <a:noAutofit/>
        </a:bodyPr>
        <a:lstStyle/>
        <a:p>
          <a:pPr marL="0" lvl="0" indent="0" algn="r" defTabSz="755650">
            <a:lnSpc>
              <a:spcPct val="90000"/>
            </a:lnSpc>
            <a:spcBef>
              <a:spcPct val="0"/>
            </a:spcBef>
            <a:spcAft>
              <a:spcPct val="35000"/>
            </a:spcAft>
            <a:buNone/>
          </a:pPr>
          <a:endParaRPr lang="en-GB" sz="1700" kern="1200"/>
        </a:p>
      </dsp:txBody>
      <dsp:txXfrm>
        <a:off x="1491645" y="2776051"/>
        <a:ext cx="4271459" cy="237103"/>
      </dsp:txXfrm>
    </dsp:sp>
    <dsp:sp modelId="{20C69ECF-C369-4250-A284-D692E360D07D}">
      <dsp:nvSpPr>
        <dsp:cNvPr id="0" name=""/>
        <dsp:cNvSpPr/>
      </dsp:nvSpPr>
      <dsp:spPr>
        <a:xfrm>
          <a:off x="2461500" y="362653"/>
          <a:ext cx="1181027" cy="427145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209112" rIns="92456" bIns="92456" numCol="1" spcCol="1270" anchor="t" anchorCtr="0">
          <a:noAutofit/>
        </a:bodyPr>
        <a:lstStyle/>
        <a:p>
          <a:pPr marL="57150" lvl="1" indent="-57150" algn="l" defTabSz="444500">
            <a:lnSpc>
              <a:spcPct val="90000"/>
            </a:lnSpc>
            <a:spcBef>
              <a:spcPct val="0"/>
            </a:spcBef>
            <a:spcAft>
              <a:spcPct val="15000"/>
            </a:spcAft>
            <a:buChar char="•"/>
          </a:pPr>
          <a:r>
            <a:rPr lang="en-GB" sz="1000" kern="1200" dirty="0"/>
            <a:t>Step 2: insert the chart </a:t>
          </a:r>
        </a:p>
        <a:p>
          <a:pPr marL="57150" lvl="1" indent="-57150" algn="l" defTabSz="444500">
            <a:lnSpc>
              <a:spcPct val="90000"/>
            </a:lnSpc>
            <a:spcBef>
              <a:spcPct val="0"/>
            </a:spcBef>
            <a:spcAft>
              <a:spcPct val="15000"/>
            </a:spcAft>
            <a:buChar char="•"/>
          </a:pPr>
          <a:r>
            <a:rPr lang="en-GB" sz="1000" kern="1200" dirty="0"/>
            <a:t>Find the insert tab in the word ribbon </a:t>
          </a:r>
        </a:p>
        <a:p>
          <a:pPr marL="57150" lvl="1" indent="-57150" algn="l" defTabSz="444500">
            <a:lnSpc>
              <a:spcPct val="90000"/>
            </a:lnSpc>
            <a:spcBef>
              <a:spcPct val="0"/>
            </a:spcBef>
            <a:spcAft>
              <a:spcPct val="15000"/>
            </a:spcAft>
            <a:buChar char="•"/>
          </a:pPr>
          <a:r>
            <a:rPr lang="en-GB" sz="1000" kern="1200" dirty="0"/>
            <a:t>Click on the one which says chart </a:t>
          </a:r>
        </a:p>
        <a:p>
          <a:pPr marL="57150" lvl="1" indent="-57150" algn="l" defTabSz="444500">
            <a:lnSpc>
              <a:spcPct val="90000"/>
            </a:lnSpc>
            <a:spcBef>
              <a:spcPct val="0"/>
            </a:spcBef>
            <a:spcAft>
              <a:spcPct val="15000"/>
            </a:spcAft>
            <a:buChar char="•"/>
          </a:pPr>
          <a:r>
            <a:rPr lang="en-GB" sz="1000" kern="1200" dirty="0"/>
            <a:t>A box will appear with different chart types choose the one which you would like to use</a:t>
          </a:r>
        </a:p>
      </dsp:txBody>
      <dsp:txXfrm>
        <a:off x="2461500" y="362653"/>
        <a:ext cx="1181027" cy="4271459"/>
      </dsp:txXfrm>
    </dsp:sp>
    <dsp:sp modelId="{E9EFE286-DD97-4EB9-8AC0-E979A596E2CD}">
      <dsp:nvSpPr>
        <dsp:cNvPr id="0" name=""/>
        <dsp:cNvSpPr/>
      </dsp:nvSpPr>
      <dsp:spPr>
        <a:xfrm>
          <a:off x="3508823" y="445896"/>
          <a:ext cx="474207" cy="474207"/>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F17D6C-D3A2-4F32-AFCB-B68A047CEFA7}">
      <dsp:nvSpPr>
        <dsp:cNvPr id="0" name=""/>
        <dsp:cNvSpPr/>
      </dsp:nvSpPr>
      <dsp:spPr>
        <a:xfrm rot="16200000">
          <a:off x="3215867" y="2776051"/>
          <a:ext cx="4271459" cy="23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9112" bIns="0" numCol="1" spcCol="1270" anchor="t" anchorCtr="0">
          <a:noAutofit/>
        </a:bodyPr>
        <a:lstStyle/>
        <a:p>
          <a:pPr marL="0" lvl="0" indent="0" algn="r" defTabSz="755650">
            <a:lnSpc>
              <a:spcPct val="90000"/>
            </a:lnSpc>
            <a:spcBef>
              <a:spcPct val="0"/>
            </a:spcBef>
            <a:spcAft>
              <a:spcPct val="35000"/>
            </a:spcAft>
            <a:buNone/>
          </a:pPr>
          <a:endParaRPr lang="en-GB" sz="1700" kern="1200"/>
        </a:p>
      </dsp:txBody>
      <dsp:txXfrm>
        <a:off x="3215867" y="2776051"/>
        <a:ext cx="4271459" cy="237103"/>
      </dsp:txXfrm>
    </dsp:sp>
    <dsp:sp modelId="{FAE9A4CE-7FEE-4C05-86F0-96C5575EC96F}">
      <dsp:nvSpPr>
        <dsp:cNvPr id="0" name=""/>
        <dsp:cNvSpPr/>
      </dsp:nvSpPr>
      <dsp:spPr>
        <a:xfrm>
          <a:off x="5037042" y="643031"/>
          <a:ext cx="1181027" cy="427145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7F4D76-8541-4382-8025-4999CDCE0BDF}">
      <dsp:nvSpPr>
        <dsp:cNvPr id="0" name=""/>
        <dsp:cNvSpPr/>
      </dsp:nvSpPr>
      <dsp:spPr>
        <a:xfrm>
          <a:off x="5233044" y="445896"/>
          <a:ext cx="474207" cy="474207"/>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2505A7-1CA3-4AAF-9C3A-120AC2A69960}">
      <dsp:nvSpPr>
        <dsp:cNvPr id="0" name=""/>
        <dsp:cNvSpPr/>
      </dsp:nvSpPr>
      <dsp:spPr>
        <a:xfrm rot="16200000">
          <a:off x="4940088" y="2776051"/>
          <a:ext cx="4271459" cy="23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9112" bIns="0" numCol="1" spcCol="1270" anchor="t" anchorCtr="0">
          <a:noAutofit/>
        </a:bodyPr>
        <a:lstStyle/>
        <a:p>
          <a:pPr marL="0" lvl="0" indent="0" algn="r" defTabSz="755650">
            <a:lnSpc>
              <a:spcPct val="90000"/>
            </a:lnSpc>
            <a:spcBef>
              <a:spcPct val="0"/>
            </a:spcBef>
            <a:spcAft>
              <a:spcPct val="35000"/>
            </a:spcAft>
            <a:buNone/>
          </a:pPr>
          <a:endParaRPr lang="en-GB" sz="1700" kern="1200"/>
        </a:p>
      </dsp:txBody>
      <dsp:txXfrm>
        <a:off x="4940088" y="2776051"/>
        <a:ext cx="4271459" cy="237103"/>
      </dsp:txXfrm>
    </dsp:sp>
    <dsp:sp modelId="{BDEE487C-4468-424F-9560-151422AD0D1D}">
      <dsp:nvSpPr>
        <dsp:cNvPr id="0" name=""/>
        <dsp:cNvSpPr/>
      </dsp:nvSpPr>
      <dsp:spPr>
        <a:xfrm>
          <a:off x="6821200" y="551579"/>
          <a:ext cx="1181027" cy="427145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15C249-6F3E-41AA-BFE8-AFADCD076AB3}">
      <dsp:nvSpPr>
        <dsp:cNvPr id="0" name=""/>
        <dsp:cNvSpPr/>
      </dsp:nvSpPr>
      <dsp:spPr>
        <a:xfrm>
          <a:off x="6957266" y="445896"/>
          <a:ext cx="474207" cy="474207"/>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86C9301-EFCD-42C7-AC1D-75D6F3F45B05}">
      <dsp:nvSpPr>
        <dsp:cNvPr id="0" name=""/>
        <dsp:cNvSpPr/>
      </dsp:nvSpPr>
      <dsp:spPr>
        <a:xfrm rot="16200000">
          <a:off x="6664309" y="2776051"/>
          <a:ext cx="4271459" cy="237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09112" bIns="0" numCol="1" spcCol="1270" anchor="t" anchorCtr="0">
          <a:noAutofit/>
        </a:bodyPr>
        <a:lstStyle/>
        <a:p>
          <a:pPr marL="0" lvl="0" indent="0" algn="r" defTabSz="755650">
            <a:lnSpc>
              <a:spcPct val="90000"/>
            </a:lnSpc>
            <a:spcBef>
              <a:spcPct val="0"/>
            </a:spcBef>
            <a:spcAft>
              <a:spcPct val="35000"/>
            </a:spcAft>
            <a:buNone/>
          </a:pPr>
          <a:endParaRPr lang="en-GB" sz="1700" kern="1200"/>
        </a:p>
      </dsp:txBody>
      <dsp:txXfrm>
        <a:off x="6664309" y="2776051"/>
        <a:ext cx="4271459" cy="237103"/>
      </dsp:txXfrm>
    </dsp:sp>
    <dsp:sp modelId="{00E54B4A-2816-4B29-94C3-7EAA077038A3}">
      <dsp:nvSpPr>
        <dsp:cNvPr id="0" name=""/>
        <dsp:cNvSpPr/>
      </dsp:nvSpPr>
      <dsp:spPr>
        <a:xfrm>
          <a:off x="3717663" y="375638"/>
          <a:ext cx="1181027" cy="427145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209112" rIns="92456" bIns="92456" numCol="1" spcCol="1270" anchor="t" anchorCtr="0">
          <a:noAutofit/>
        </a:bodyPr>
        <a:lstStyle/>
        <a:p>
          <a:pPr marL="57150" lvl="1" indent="-57150" algn="l" defTabSz="444500">
            <a:lnSpc>
              <a:spcPct val="90000"/>
            </a:lnSpc>
            <a:spcBef>
              <a:spcPct val="0"/>
            </a:spcBef>
            <a:spcAft>
              <a:spcPct val="15000"/>
            </a:spcAft>
            <a:buChar char="•"/>
          </a:pPr>
          <a:r>
            <a:rPr lang="en-GB" sz="1000" kern="1200" dirty="0"/>
            <a:t>Step 3: start entering the things you are wanting in said chart.</a:t>
          </a:r>
        </a:p>
        <a:p>
          <a:pPr marL="57150" lvl="1" indent="-57150" algn="l" defTabSz="444500">
            <a:lnSpc>
              <a:spcPct val="90000"/>
            </a:lnSpc>
            <a:spcBef>
              <a:spcPct val="0"/>
            </a:spcBef>
            <a:spcAft>
              <a:spcPct val="15000"/>
            </a:spcAft>
            <a:buChar char="•"/>
          </a:pPr>
          <a:endParaRPr lang="en-GB" sz="1000" kern="1200" dirty="0"/>
        </a:p>
      </dsp:txBody>
      <dsp:txXfrm>
        <a:off x="3717663" y="375638"/>
        <a:ext cx="1181027" cy="4271459"/>
      </dsp:txXfrm>
    </dsp:sp>
    <dsp:sp modelId="{B4E3357E-0D21-41A6-8ECB-DAFD687A686C}">
      <dsp:nvSpPr>
        <dsp:cNvPr id="0" name=""/>
        <dsp:cNvSpPr/>
      </dsp:nvSpPr>
      <dsp:spPr>
        <a:xfrm>
          <a:off x="8681487" y="445896"/>
          <a:ext cx="474207" cy="474207"/>
        </a:xfrm>
        <a:prstGeom prst="rect">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50735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227065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4388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957556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53223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100718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62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163469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672758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441502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3/30/2026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03431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3/30/2026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238243783"/>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0B98925-0550-1AFB-C1DC-02792400FB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49BB770-0A30-BD4B-1080-56031C6CA364}"/>
              </a:ext>
            </a:extLst>
          </p:cNvPr>
          <p:cNvPicPr>
            <a:picLocks noChangeAspect="1"/>
          </p:cNvPicPr>
          <p:nvPr/>
        </p:nvPicPr>
        <p:blipFill>
          <a:blip r:embed="rId2"/>
          <a:srcRect t="20962" b="3025"/>
          <a:stretch>
            <a:fillRect/>
          </a:stretch>
        </p:blipFill>
        <p:spPr>
          <a:xfrm>
            <a:off x="20" y="10"/>
            <a:ext cx="12191979" cy="6857990"/>
          </a:xfrm>
          <a:prstGeom prst="rect">
            <a:avLst/>
          </a:prstGeom>
        </p:spPr>
      </p:pic>
      <p:sp>
        <p:nvSpPr>
          <p:cNvPr id="11" name="Rectangle 10">
            <a:extLst>
              <a:ext uri="{FF2B5EF4-FFF2-40B4-BE49-F238E27FC236}">
                <a16:creationId xmlns:a16="http://schemas.microsoft.com/office/drawing/2014/main" id="{0DBFCB27-760B-5FF3-72F5-581461CE16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1280160"/>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1CA211-B9CE-983E-C052-3FC06EE804BB}"/>
              </a:ext>
            </a:extLst>
          </p:cNvPr>
          <p:cNvSpPr>
            <a:spLocks noGrp="1"/>
          </p:cNvSpPr>
          <p:nvPr>
            <p:ph type="ctrTitle"/>
          </p:nvPr>
        </p:nvSpPr>
        <p:spPr>
          <a:xfrm>
            <a:off x="320039" y="175146"/>
            <a:ext cx="8196432" cy="960120"/>
          </a:xfrm>
        </p:spPr>
        <p:txBody>
          <a:bodyPr anchor="ctr">
            <a:normAutofit fontScale="90000"/>
          </a:bodyPr>
          <a:lstStyle/>
          <a:p>
            <a:r>
              <a:rPr lang="en-GB" sz="4400" dirty="0"/>
              <a:t>How to create a chart in a Word document.</a:t>
            </a:r>
          </a:p>
        </p:txBody>
      </p:sp>
      <p:sp>
        <p:nvSpPr>
          <p:cNvPr id="3" name="Subtitle 2">
            <a:extLst>
              <a:ext uri="{FF2B5EF4-FFF2-40B4-BE49-F238E27FC236}">
                <a16:creationId xmlns:a16="http://schemas.microsoft.com/office/drawing/2014/main" id="{C714F1D3-E7C7-B742-009B-58E9D262B412}"/>
              </a:ext>
            </a:extLst>
          </p:cNvPr>
          <p:cNvSpPr>
            <a:spLocks noGrp="1"/>
          </p:cNvSpPr>
          <p:nvPr>
            <p:ph type="subTitle" idx="1"/>
          </p:nvPr>
        </p:nvSpPr>
        <p:spPr>
          <a:xfrm>
            <a:off x="8597152" y="175146"/>
            <a:ext cx="3402123" cy="960120"/>
          </a:xfrm>
        </p:spPr>
        <p:txBody>
          <a:bodyPr anchor="ctr">
            <a:normAutofit/>
          </a:bodyPr>
          <a:lstStyle/>
          <a:p>
            <a:pPr algn="r"/>
            <a:r>
              <a:rPr lang="en-GB" sz="1900"/>
              <a:t>Dylan Boyd</a:t>
            </a:r>
          </a:p>
        </p:txBody>
      </p:sp>
      <p:graphicFrame>
        <p:nvGraphicFramePr>
          <p:cNvPr id="5" name="Diagram 4">
            <a:extLst>
              <a:ext uri="{FF2B5EF4-FFF2-40B4-BE49-F238E27FC236}">
                <a16:creationId xmlns:a16="http://schemas.microsoft.com/office/drawing/2014/main" id="{A20DB2AC-F53C-511D-94A2-675D7D2B55BE}"/>
              </a:ext>
            </a:extLst>
          </p:cNvPr>
          <p:cNvGraphicFramePr/>
          <p:nvPr>
            <p:extLst>
              <p:ext uri="{D42A27DB-BD31-4B8C-83A1-F6EECF244321}">
                <p14:modId xmlns:p14="http://schemas.microsoft.com/office/powerpoint/2010/main" val="2461571322"/>
              </p:ext>
            </p:extLst>
          </p:nvPr>
        </p:nvGraphicFramePr>
        <p:xfrm>
          <a:off x="0" y="1381760"/>
          <a:ext cx="10160000" cy="54762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8C518B7B-48DF-52AC-07D5-BDA94AE179E6}"/>
              </a:ext>
            </a:extLst>
          </p:cNvPr>
          <p:cNvSpPr txBox="1"/>
          <p:nvPr/>
        </p:nvSpPr>
        <p:spPr>
          <a:xfrm>
            <a:off x="1178560" y="2466491"/>
            <a:ext cx="1452880" cy="1169551"/>
          </a:xfrm>
          <a:prstGeom prst="rect">
            <a:avLst/>
          </a:prstGeom>
          <a:noFill/>
        </p:spPr>
        <p:txBody>
          <a:bodyPr wrap="square" rtlCol="0">
            <a:spAutoFit/>
          </a:bodyPr>
          <a:lstStyle/>
          <a:p>
            <a:r>
              <a:rPr lang="en-GB" sz="1200" dirty="0"/>
              <a:t> </a:t>
            </a:r>
            <a:r>
              <a:rPr lang="en-GB" sz="1400" dirty="0"/>
              <a:t>Step 1: Place the mouse where you would want the chart to appear.</a:t>
            </a:r>
          </a:p>
        </p:txBody>
      </p:sp>
      <p:sp>
        <p:nvSpPr>
          <p:cNvPr id="7" name="TextBox 6">
            <a:extLst>
              <a:ext uri="{FF2B5EF4-FFF2-40B4-BE49-F238E27FC236}">
                <a16:creationId xmlns:a16="http://schemas.microsoft.com/office/drawing/2014/main" id="{60C3522C-626C-3274-70F8-5FBC61C1890F}"/>
              </a:ext>
            </a:extLst>
          </p:cNvPr>
          <p:cNvSpPr txBox="1"/>
          <p:nvPr/>
        </p:nvSpPr>
        <p:spPr>
          <a:xfrm>
            <a:off x="5232399" y="2255520"/>
            <a:ext cx="894080" cy="4154984"/>
          </a:xfrm>
          <a:prstGeom prst="rect">
            <a:avLst/>
          </a:prstGeom>
          <a:noFill/>
        </p:spPr>
        <p:txBody>
          <a:bodyPr wrap="square" rtlCol="0">
            <a:spAutoFit/>
          </a:bodyPr>
          <a:lstStyle/>
          <a:p>
            <a:r>
              <a:rPr lang="en-GB" sz="1200" dirty="0"/>
              <a:t>Step 4: now sort the chart out and do on it what you want to show up you can design and format the chart adjust the font and the colours to be how you would </a:t>
            </a:r>
            <a:r>
              <a:rPr lang="en-GB" sz="1200" dirty="0" err="1"/>
              <a:t>nlike</a:t>
            </a:r>
            <a:r>
              <a:rPr lang="en-GB" sz="1200" dirty="0"/>
              <a:t> it to come across</a:t>
            </a:r>
          </a:p>
        </p:txBody>
      </p:sp>
      <p:sp>
        <p:nvSpPr>
          <p:cNvPr id="8" name="TextBox 7">
            <a:extLst>
              <a:ext uri="{FF2B5EF4-FFF2-40B4-BE49-F238E27FC236}">
                <a16:creationId xmlns:a16="http://schemas.microsoft.com/office/drawing/2014/main" id="{E6AAAC1A-A91E-4504-ABCA-D1A8B2E050BB}"/>
              </a:ext>
            </a:extLst>
          </p:cNvPr>
          <p:cNvSpPr txBox="1"/>
          <p:nvPr/>
        </p:nvSpPr>
        <p:spPr>
          <a:xfrm>
            <a:off x="6868160" y="2466490"/>
            <a:ext cx="1097280" cy="1569660"/>
          </a:xfrm>
          <a:prstGeom prst="rect">
            <a:avLst/>
          </a:prstGeom>
          <a:noFill/>
        </p:spPr>
        <p:txBody>
          <a:bodyPr wrap="square" rtlCol="0">
            <a:spAutoFit/>
          </a:bodyPr>
          <a:lstStyle/>
          <a:p>
            <a:r>
              <a:rPr lang="en-GB" sz="1200" dirty="0"/>
              <a:t>Step 5: chart is complete you can resize or move the chart click and drag this </a:t>
            </a:r>
            <a:r>
              <a:rPr lang="en-GB" sz="1200"/>
              <a:t>is called.</a:t>
            </a:r>
            <a:endParaRPr lang="en-GB" sz="1200" dirty="0"/>
          </a:p>
        </p:txBody>
      </p:sp>
    </p:spTree>
    <p:extLst>
      <p:ext uri="{BB962C8B-B14F-4D97-AF65-F5344CB8AC3E}">
        <p14:creationId xmlns:p14="http://schemas.microsoft.com/office/powerpoint/2010/main" val="3400143118"/>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5" ma:contentTypeDescription="Create a new document." ma:contentTypeScope="" ma:versionID="9c479b89d090fcac60781fb0ee353280">
  <xsd:schema xmlns:xsd="http://www.w3.org/2001/XMLSchema" xmlns:xs="http://www.w3.org/2001/XMLSchema" xmlns:p="http://schemas.microsoft.com/office/2006/metadata/properties" xmlns:ns3="3ef5847a-e696-4fee-a2c0-6c3f87568321" targetNamespace="http://schemas.microsoft.com/office/2006/metadata/properties" ma:root="true" ma:fieldsID="d90480af1a2f63dc922ffb65aef17914"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Props1.xml><?xml version="1.0" encoding="utf-8"?>
<ds:datastoreItem xmlns:ds="http://schemas.openxmlformats.org/officeDocument/2006/customXml" ds:itemID="{4E530735-C3EB-44D3-99CD-8C571DFAB6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7A6626-8028-47C3-BBE7-CDADE5AFF143}">
  <ds:schemaRefs>
    <ds:schemaRef ds:uri="http://schemas.microsoft.com/sharepoint/v3/contenttype/forms"/>
  </ds:schemaRefs>
</ds:datastoreItem>
</file>

<file path=customXml/itemProps3.xml><?xml version="1.0" encoding="utf-8"?>
<ds:datastoreItem xmlns:ds="http://schemas.openxmlformats.org/officeDocument/2006/customXml" ds:itemID="{FFDDB3FE-4CE3-4600-B693-CDF3859F966D}">
  <ds:schemaRefs>
    <ds:schemaRef ds:uri="http://schemas.microsoft.com/office/infopath/2007/PartnerControls"/>
    <ds:schemaRef ds:uri="http://schemas.microsoft.com/office/2006/documentManagement/types"/>
    <ds:schemaRef ds:uri="http://www.w3.org/XML/1998/namespace"/>
    <ds:schemaRef ds:uri="http://schemas.openxmlformats.org/package/2006/metadata/core-properties"/>
    <ds:schemaRef ds:uri="http://purl.org/dc/dcmitype/"/>
    <ds:schemaRef ds:uri="3ef5847a-e696-4fee-a2c0-6c3f87568321"/>
    <ds:schemaRef ds:uri="http://purl.org/dc/elements/1.1/"/>
    <ds:schemaRef ds:uri="http://purl.org/dc/term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18</TotalTime>
  <Words>152</Words>
  <Application>Microsoft Office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Bierstadt</vt:lpstr>
      <vt:lpstr>GestaltVTI</vt:lpstr>
      <vt:lpstr>How to create a chart in a Word document.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Dylan Richard James Boyd (2507258)</dc:creator>
  <cp:lastModifiedBy>Dylan Richard James Boyd (2507258)</cp:lastModifiedBy>
  <cp:revision>2</cp:revision>
  <dcterms:created xsi:type="dcterms:W3CDTF">2026-03-30T11:34:02Z</dcterms:created>
  <dcterms:modified xsi:type="dcterms:W3CDTF">2026-03-30T11:58:57Z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