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322" r:id="rId4"/>
    <p:sldId id="313" r:id="rId5"/>
    <p:sldId id="336" r:id="rId6"/>
    <p:sldId id="337" r:id="rId7"/>
    <p:sldId id="338" r:id="rId8"/>
    <p:sldId id="339" r:id="rId9"/>
    <p:sldId id="340" r:id="rId10"/>
    <p:sldId id="342" r:id="rId11"/>
    <p:sldId id="316" r:id="rId12"/>
    <p:sldId id="325" r:id="rId13"/>
    <p:sldId id="334" r:id="rId14"/>
    <p:sldId id="335" r:id="rId15"/>
    <p:sldId id="345" r:id="rId16"/>
    <p:sldId id="343" r:id="rId17"/>
    <p:sldId id="331" r:id="rId18"/>
    <p:sldId id="34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C87AF7-CE44-4823-BC2B-CF887F7A2111}" v="95" dt="2022-02-02T14:26:57.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605" autoAdjust="0"/>
  </p:normalViewPr>
  <p:slideViewPr>
    <p:cSldViewPr snapToGrid="0">
      <p:cViewPr varScale="1">
        <p:scale>
          <a:sx n="56" d="100"/>
          <a:sy n="56" d="100"/>
        </p:scale>
        <p:origin x="1944" y="60"/>
      </p:cViewPr>
      <p:guideLst/>
    </p:cSldViewPr>
  </p:slideViewPr>
  <p:notesTextViewPr>
    <p:cViewPr>
      <p:scale>
        <a:sx n="1" d="1"/>
        <a:sy n="1" d="1"/>
      </p:scale>
      <p:origin x="0" y="-37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8FC87AF7-CE44-4823-BC2B-CF887F7A2111}"/>
    <pc:docChg chg="undo custSel addSld delSld modSld sldOrd">
      <pc:chgData name="Rachel Cook" userId="ec8d19ad-53cf-4ab4-994f-694c5053476a" providerId="ADAL" clId="{8FC87AF7-CE44-4823-BC2B-CF887F7A2111}" dt="2022-02-02T14:31:50.645" v="3267" actId="6549"/>
      <pc:docMkLst>
        <pc:docMk/>
      </pc:docMkLst>
      <pc:sldChg chg="addSp delSp modSp new mod setBg setClrOvrMap">
        <pc:chgData name="Rachel Cook" userId="ec8d19ad-53cf-4ab4-994f-694c5053476a" providerId="ADAL" clId="{8FC87AF7-CE44-4823-BC2B-CF887F7A2111}" dt="2022-01-12T14:30:32.388" v="67" actId="14100"/>
        <pc:sldMkLst>
          <pc:docMk/>
          <pc:sldMk cId="3002047379" sldId="256"/>
        </pc:sldMkLst>
        <pc:spChg chg="mod">
          <ac:chgData name="Rachel Cook" userId="ec8d19ad-53cf-4ab4-994f-694c5053476a" providerId="ADAL" clId="{8FC87AF7-CE44-4823-BC2B-CF887F7A2111}" dt="2022-01-12T14:29:59.848" v="59" actId="1076"/>
          <ac:spMkLst>
            <pc:docMk/>
            <pc:sldMk cId="3002047379" sldId="256"/>
            <ac:spMk id="2" creationId="{B8EFC1C8-E019-46F4-9E12-A0552079CFEE}"/>
          </ac:spMkLst>
        </pc:spChg>
        <pc:spChg chg="mod">
          <ac:chgData name="Rachel Cook" userId="ec8d19ad-53cf-4ab4-994f-694c5053476a" providerId="ADAL" clId="{8FC87AF7-CE44-4823-BC2B-CF887F7A2111}" dt="2022-01-12T14:30:01.304" v="60" actId="1076"/>
          <ac:spMkLst>
            <pc:docMk/>
            <pc:sldMk cId="3002047379" sldId="256"/>
            <ac:spMk id="3" creationId="{FB4BB758-3577-403F-952D-656E65C01CDA}"/>
          </ac:spMkLst>
        </pc:spChg>
        <pc:spChg chg="add">
          <ac:chgData name="Rachel Cook" userId="ec8d19ad-53cf-4ab4-994f-694c5053476a" providerId="ADAL" clId="{8FC87AF7-CE44-4823-BC2B-CF887F7A2111}" dt="2022-01-12T14:29:23.598" v="10" actId="26606"/>
          <ac:spMkLst>
            <pc:docMk/>
            <pc:sldMk cId="3002047379" sldId="256"/>
            <ac:spMk id="71" creationId="{E49CC64F-7275-4E33-961B-0C5CDC439875}"/>
          </ac:spMkLst>
        </pc:spChg>
        <pc:picChg chg="add del mod">
          <ac:chgData name="Rachel Cook" userId="ec8d19ad-53cf-4ab4-994f-694c5053476a" providerId="ADAL" clId="{8FC87AF7-CE44-4823-BC2B-CF887F7A2111}" dt="2022-01-12T14:30:29.153" v="65" actId="478"/>
          <ac:picMkLst>
            <pc:docMk/>
            <pc:sldMk cId="3002047379" sldId="256"/>
            <ac:picMk id="1026" creationId="{E272D843-A171-4D57-BE85-70F7DC2FD38C}"/>
          </ac:picMkLst>
        </pc:picChg>
        <pc:picChg chg="add mod">
          <ac:chgData name="Rachel Cook" userId="ec8d19ad-53cf-4ab4-994f-694c5053476a" providerId="ADAL" clId="{8FC87AF7-CE44-4823-BC2B-CF887F7A2111}" dt="2022-01-12T14:30:32.388" v="67" actId="14100"/>
          <ac:picMkLst>
            <pc:docMk/>
            <pc:sldMk cId="3002047379" sldId="256"/>
            <ac:picMk id="1028" creationId="{6DAC5A41-0822-458B-AA02-727C4EA60F06}"/>
          </ac:picMkLst>
        </pc:picChg>
      </pc:sldChg>
      <pc:sldChg chg="addSp delSp modSp new mod setBg">
        <pc:chgData name="Rachel Cook" userId="ec8d19ad-53cf-4ab4-994f-694c5053476a" providerId="ADAL" clId="{8FC87AF7-CE44-4823-BC2B-CF887F7A2111}" dt="2022-02-01T18:48:36.463" v="83" actId="14100"/>
        <pc:sldMkLst>
          <pc:docMk/>
          <pc:sldMk cId="319614588" sldId="257"/>
        </pc:sldMkLst>
        <pc:spChg chg="mod">
          <ac:chgData name="Rachel Cook" userId="ec8d19ad-53cf-4ab4-994f-694c5053476a" providerId="ADAL" clId="{8FC87AF7-CE44-4823-BC2B-CF887F7A2111}" dt="2022-02-01T18:48:33.413" v="82" actId="403"/>
          <ac:spMkLst>
            <pc:docMk/>
            <pc:sldMk cId="319614588" sldId="257"/>
            <ac:spMk id="2" creationId="{08A4939B-B1BF-4073-BCCC-5C0D120F78A0}"/>
          </ac:spMkLst>
        </pc:spChg>
        <pc:spChg chg="del mod">
          <ac:chgData name="Rachel Cook" userId="ec8d19ad-53cf-4ab4-994f-694c5053476a" providerId="ADAL" clId="{8FC87AF7-CE44-4823-BC2B-CF887F7A2111}" dt="2022-02-01T18:48:28.104" v="79" actId="26606"/>
          <ac:spMkLst>
            <pc:docMk/>
            <pc:sldMk cId="319614588" sldId="257"/>
            <ac:spMk id="3" creationId="{F4E09059-500D-4883-8243-57AE80FCFBA7}"/>
          </ac:spMkLst>
        </pc:spChg>
        <pc:spChg chg="add">
          <ac:chgData name="Rachel Cook" userId="ec8d19ad-53cf-4ab4-994f-694c5053476a" providerId="ADAL" clId="{8FC87AF7-CE44-4823-BC2B-CF887F7A2111}" dt="2022-02-01T18:48:28.104" v="79" actId="26606"/>
          <ac:spMkLst>
            <pc:docMk/>
            <pc:sldMk cId="319614588" sldId="257"/>
            <ac:spMk id="9" creationId="{BACC6370-2D7E-4714-9D71-7542949D7D5D}"/>
          </ac:spMkLst>
        </pc:spChg>
        <pc:spChg chg="add">
          <ac:chgData name="Rachel Cook" userId="ec8d19ad-53cf-4ab4-994f-694c5053476a" providerId="ADAL" clId="{8FC87AF7-CE44-4823-BC2B-CF887F7A2111}" dt="2022-02-01T18:48:28.104" v="79" actId="26606"/>
          <ac:spMkLst>
            <pc:docMk/>
            <pc:sldMk cId="319614588" sldId="257"/>
            <ac:spMk id="11" creationId="{F68B3F68-107C-434F-AA38-110D5EA91B85}"/>
          </ac:spMkLst>
        </pc:spChg>
        <pc:spChg chg="add">
          <ac:chgData name="Rachel Cook" userId="ec8d19ad-53cf-4ab4-994f-694c5053476a" providerId="ADAL" clId="{8FC87AF7-CE44-4823-BC2B-CF887F7A2111}" dt="2022-02-01T18:48:28.104" v="79" actId="26606"/>
          <ac:spMkLst>
            <pc:docMk/>
            <pc:sldMk cId="319614588" sldId="257"/>
            <ac:spMk id="13" creationId="{AAD0DBB9-1A4B-4391-81D4-CB19F9AB918A}"/>
          </ac:spMkLst>
        </pc:spChg>
        <pc:spChg chg="add">
          <ac:chgData name="Rachel Cook" userId="ec8d19ad-53cf-4ab4-994f-694c5053476a" providerId="ADAL" clId="{8FC87AF7-CE44-4823-BC2B-CF887F7A2111}" dt="2022-02-01T18:48:28.104" v="79" actId="26606"/>
          <ac:spMkLst>
            <pc:docMk/>
            <pc:sldMk cId="319614588" sldId="257"/>
            <ac:spMk id="15" creationId="{063BBA22-50EA-4C4D-BE05-F1CE4E63AA56}"/>
          </ac:spMkLst>
        </pc:spChg>
        <pc:graphicFrameChg chg="add mod">
          <ac:chgData name="Rachel Cook" userId="ec8d19ad-53cf-4ab4-994f-694c5053476a" providerId="ADAL" clId="{8FC87AF7-CE44-4823-BC2B-CF887F7A2111}" dt="2022-02-01T18:48:36.463" v="83" actId="14100"/>
          <ac:graphicFrameMkLst>
            <pc:docMk/>
            <pc:sldMk cId="319614588" sldId="257"/>
            <ac:graphicFrameMk id="5" creationId="{4CE0E8BB-8F9A-46C8-B769-C9A9F7D2B84E}"/>
          </ac:graphicFrameMkLst>
        </pc:graphicFrameChg>
      </pc:sldChg>
      <pc:sldChg chg="add del">
        <pc:chgData name="Rachel Cook" userId="ec8d19ad-53cf-4ab4-994f-694c5053476a" providerId="ADAL" clId="{8FC87AF7-CE44-4823-BC2B-CF887F7A2111}" dt="2022-01-27T19:34:29.494" v="68" actId="47"/>
        <pc:sldMkLst>
          <pc:docMk/>
          <pc:sldMk cId="2081174843" sldId="258"/>
        </pc:sldMkLst>
      </pc:sldChg>
      <pc:sldChg chg="addSp modSp add mod setBg modNotesTx">
        <pc:chgData name="Rachel Cook" userId="ec8d19ad-53cf-4ab4-994f-694c5053476a" providerId="ADAL" clId="{8FC87AF7-CE44-4823-BC2B-CF887F7A2111}" dt="2022-02-01T19:10:34.787" v="249" actId="20577"/>
        <pc:sldMkLst>
          <pc:docMk/>
          <pc:sldMk cId="4250102097" sldId="313"/>
        </pc:sldMkLst>
        <pc:spChg chg="mod">
          <ac:chgData name="Rachel Cook" userId="ec8d19ad-53cf-4ab4-994f-694c5053476a" providerId="ADAL" clId="{8FC87AF7-CE44-4823-BC2B-CF887F7A2111}" dt="2022-02-01T18:56:40.755" v="201" actId="26606"/>
          <ac:spMkLst>
            <pc:docMk/>
            <pc:sldMk cId="4250102097" sldId="313"/>
            <ac:spMk id="2" creationId="{13C3F485-1537-4B2C-BDA6-85B21B6CE26B}"/>
          </ac:spMkLst>
        </pc:spChg>
        <pc:spChg chg="mod">
          <ac:chgData name="Rachel Cook" userId="ec8d19ad-53cf-4ab4-994f-694c5053476a" providerId="ADAL" clId="{8FC87AF7-CE44-4823-BC2B-CF887F7A2111}" dt="2022-02-01T18:56:44.761" v="203" actId="403"/>
          <ac:spMkLst>
            <pc:docMk/>
            <pc:sldMk cId="4250102097" sldId="313"/>
            <ac:spMk id="3" creationId="{666EAC47-E10E-4B45-AD28-E72793D7DBE5}"/>
          </ac:spMkLst>
        </pc:spChg>
        <pc:picChg chg="add">
          <ac:chgData name="Rachel Cook" userId="ec8d19ad-53cf-4ab4-994f-694c5053476a" providerId="ADAL" clId="{8FC87AF7-CE44-4823-BC2B-CF887F7A2111}" dt="2022-02-01T18:56:40.755" v="201" actId="26606"/>
          <ac:picMkLst>
            <pc:docMk/>
            <pc:sldMk cId="4250102097" sldId="313"/>
            <ac:picMk id="5" creationId="{6B62E47A-90C2-4FC5-9821-F468193CE89A}"/>
          </ac:picMkLst>
        </pc:picChg>
        <pc:cxnChg chg="add">
          <ac:chgData name="Rachel Cook" userId="ec8d19ad-53cf-4ab4-994f-694c5053476a" providerId="ADAL" clId="{8FC87AF7-CE44-4823-BC2B-CF887F7A2111}" dt="2022-02-01T18:56:40.755" v="201" actId="26606"/>
          <ac:cxnSpMkLst>
            <pc:docMk/>
            <pc:sldMk cId="4250102097" sldId="313"/>
            <ac:cxnSpMk id="9" creationId="{A7F400EE-A8A5-48AF-B4D6-291B52C6F0B0}"/>
          </ac:cxnSpMkLst>
        </pc:cxnChg>
      </pc:sldChg>
      <pc:sldChg chg="addSp delSp modSp add mod setBg modAnim modNotesTx">
        <pc:chgData name="Rachel Cook" userId="ec8d19ad-53cf-4ab4-994f-694c5053476a" providerId="ADAL" clId="{8FC87AF7-CE44-4823-BC2B-CF887F7A2111}" dt="2022-02-02T14:21:43.327" v="2602" actId="14100"/>
        <pc:sldMkLst>
          <pc:docMk/>
          <pc:sldMk cId="2262176072" sldId="316"/>
        </pc:sldMkLst>
        <pc:spChg chg="mod">
          <ac:chgData name="Rachel Cook" userId="ec8d19ad-53cf-4ab4-994f-694c5053476a" providerId="ADAL" clId="{8FC87AF7-CE44-4823-BC2B-CF887F7A2111}" dt="2022-02-02T14:21:43.327" v="2602" actId="14100"/>
          <ac:spMkLst>
            <pc:docMk/>
            <pc:sldMk cId="2262176072" sldId="316"/>
            <ac:spMk id="2" creationId="{54071CEC-B687-4111-9B1D-52BA243A0639}"/>
          </ac:spMkLst>
        </pc:spChg>
        <pc:spChg chg="mod">
          <ac:chgData name="Rachel Cook" userId="ec8d19ad-53cf-4ab4-994f-694c5053476a" providerId="ADAL" clId="{8FC87AF7-CE44-4823-BC2B-CF887F7A2111}" dt="2022-02-02T14:21:33.454" v="2599" actId="20577"/>
          <ac:spMkLst>
            <pc:docMk/>
            <pc:sldMk cId="2262176072" sldId="316"/>
            <ac:spMk id="3" creationId="{807843C7-8429-474F-AF7E-A005A514530B}"/>
          </ac:spMkLst>
        </pc:spChg>
        <pc:spChg chg="add del">
          <ac:chgData name="Rachel Cook" userId="ec8d19ad-53cf-4ab4-994f-694c5053476a" providerId="ADAL" clId="{8FC87AF7-CE44-4823-BC2B-CF887F7A2111}" dt="2022-02-02T14:20:57.786" v="2575" actId="26606"/>
          <ac:spMkLst>
            <pc:docMk/>
            <pc:sldMk cId="2262176072" sldId="316"/>
            <ac:spMk id="8" creationId="{1BB867FF-FC45-48F7-8104-F89BE54909F1}"/>
          </ac:spMkLst>
        </pc:spChg>
        <pc:spChg chg="add del">
          <ac:chgData name="Rachel Cook" userId="ec8d19ad-53cf-4ab4-994f-694c5053476a" providerId="ADAL" clId="{8FC87AF7-CE44-4823-BC2B-CF887F7A2111}" dt="2022-02-02T14:20:57.786" v="2575" actId="26606"/>
          <ac:spMkLst>
            <pc:docMk/>
            <pc:sldMk cId="2262176072" sldId="316"/>
            <ac:spMk id="10" creationId="{8BB56887-D0D5-4F0C-9E19-7247EB83C8B7}"/>
          </ac:spMkLst>
        </pc:spChg>
        <pc:spChg chg="add del">
          <ac:chgData name="Rachel Cook" userId="ec8d19ad-53cf-4ab4-994f-694c5053476a" providerId="ADAL" clId="{8FC87AF7-CE44-4823-BC2B-CF887F7A2111}" dt="2022-02-02T14:20:57.786" v="2575" actId="26606"/>
          <ac:spMkLst>
            <pc:docMk/>
            <pc:sldMk cId="2262176072" sldId="316"/>
            <ac:spMk id="12" creationId="{081E4A58-353D-44AE-B2FC-2A74E2E400F7}"/>
          </ac:spMkLst>
        </pc:spChg>
        <pc:spChg chg="add">
          <ac:chgData name="Rachel Cook" userId="ec8d19ad-53cf-4ab4-994f-694c5053476a" providerId="ADAL" clId="{8FC87AF7-CE44-4823-BC2B-CF887F7A2111}" dt="2022-02-02T14:20:57.786" v="2575" actId="26606"/>
          <ac:spMkLst>
            <pc:docMk/>
            <pc:sldMk cId="2262176072" sldId="316"/>
            <ac:spMk id="17" creationId="{8D70B121-56F4-4848-B38B-182089D909FA}"/>
          </ac:spMkLst>
        </pc:spChg>
        <pc:cxnChg chg="add">
          <ac:chgData name="Rachel Cook" userId="ec8d19ad-53cf-4ab4-994f-694c5053476a" providerId="ADAL" clId="{8FC87AF7-CE44-4823-BC2B-CF887F7A2111}" dt="2022-02-02T14:20:57.786" v="2575" actId="26606"/>
          <ac:cxnSpMkLst>
            <pc:docMk/>
            <pc:sldMk cId="2262176072" sldId="316"/>
            <ac:cxnSpMk id="19" creationId="{2D72A2C9-F3CA-4216-8BAD-FA4C970C3C4E}"/>
          </ac:cxnSpMkLst>
        </pc:cxnChg>
      </pc:sldChg>
      <pc:sldChg chg="addSp modSp add mod setBg modNotesTx">
        <pc:chgData name="Rachel Cook" userId="ec8d19ad-53cf-4ab4-994f-694c5053476a" providerId="ADAL" clId="{8FC87AF7-CE44-4823-BC2B-CF887F7A2111}" dt="2022-02-01T18:55:58.169" v="199" actId="20577"/>
        <pc:sldMkLst>
          <pc:docMk/>
          <pc:sldMk cId="197325407" sldId="322"/>
        </pc:sldMkLst>
        <pc:spChg chg="mod">
          <ac:chgData name="Rachel Cook" userId="ec8d19ad-53cf-4ab4-994f-694c5053476a" providerId="ADAL" clId="{8FC87AF7-CE44-4823-BC2B-CF887F7A2111}" dt="2022-02-01T18:48:41.804" v="84" actId="26606"/>
          <ac:spMkLst>
            <pc:docMk/>
            <pc:sldMk cId="197325407" sldId="322"/>
            <ac:spMk id="2" creationId="{82357F74-B0D8-444D-A15B-475F38CCE235}"/>
          </ac:spMkLst>
        </pc:spChg>
        <pc:spChg chg="mod">
          <ac:chgData name="Rachel Cook" userId="ec8d19ad-53cf-4ab4-994f-694c5053476a" providerId="ADAL" clId="{8FC87AF7-CE44-4823-BC2B-CF887F7A2111}" dt="2022-02-01T18:53:30.321" v="112" actId="113"/>
          <ac:spMkLst>
            <pc:docMk/>
            <pc:sldMk cId="197325407" sldId="322"/>
            <ac:spMk id="3" creationId="{0449D61E-ADC5-4EBE-80FA-714DAAA5F692}"/>
          </ac:spMkLst>
        </pc:spChg>
        <pc:spChg chg="add">
          <ac:chgData name="Rachel Cook" userId="ec8d19ad-53cf-4ab4-994f-694c5053476a" providerId="ADAL" clId="{8FC87AF7-CE44-4823-BC2B-CF887F7A2111}" dt="2022-02-01T18:48:41.804" v="84" actId="26606"/>
          <ac:spMkLst>
            <pc:docMk/>
            <pc:sldMk cId="197325407" sldId="322"/>
            <ac:spMk id="8" creationId="{7CB4857B-ED7C-444D-9F04-2F885114A1C2}"/>
          </ac:spMkLst>
        </pc:spChg>
        <pc:spChg chg="add">
          <ac:chgData name="Rachel Cook" userId="ec8d19ad-53cf-4ab4-994f-694c5053476a" providerId="ADAL" clId="{8FC87AF7-CE44-4823-BC2B-CF887F7A2111}" dt="2022-02-01T18:48:41.804" v="84" actId="26606"/>
          <ac:spMkLst>
            <pc:docMk/>
            <pc:sldMk cId="197325407" sldId="322"/>
            <ac:spMk id="10" creationId="{D18046FB-44EA-4FD8-A585-EA09A319B2D0}"/>
          </ac:spMkLst>
        </pc:spChg>
        <pc:spChg chg="add">
          <ac:chgData name="Rachel Cook" userId="ec8d19ad-53cf-4ab4-994f-694c5053476a" providerId="ADAL" clId="{8FC87AF7-CE44-4823-BC2B-CF887F7A2111}" dt="2022-02-01T18:48:41.804" v="84" actId="26606"/>
          <ac:spMkLst>
            <pc:docMk/>
            <pc:sldMk cId="197325407" sldId="322"/>
            <ac:spMk id="12" creationId="{479F5F2B-8B58-4140-AE6A-51F6C67B18D9}"/>
          </ac:spMkLst>
        </pc:spChg>
      </pc:sldChg>
      <pc:sldChg chg="modSp add del mod">
        <pc:chgData name="Rachel Cook" userId="ec8d19ad-53cf-4ab4-994f-694c5053476a" providerId="ADAL" clId="{8FC87AF7-CE44-4823-BC2B-CF887F7A2111}" dt="2022-02-01T19:13:17.286" v="505" actId="47"/>
        <pc:sldMkLst>
          <pc:docMk/>
          <pc:sldMk cId="1845407241" sldId="323"/>
        </pc:sldMkLst>
        <pc:spChg chg="mod">
          <ac:chgData name="Rachel Cook" userId="ec8d19ad-53cf-4ab4-994f-694c5053476a" providerId="ADAL" clId="{8FC87AF7-CE44-4823-BC2B-CF887F7A2111}" dt="2022-01-11T12:15:00.260" v="5" actId="27636"/>
          <ac:spMkLst>
            <pc:docMk/>
            <pc:sldMk cId="1845407241" sldId="323"/>
            <ac:spMk id="2" creationId="{FBEF1A6A-2ED6-47C8-AEBE-A4DC0AE82B4A}"/>
          </ac:spMkLst>
        </pc:spChg>
      </pc:sldChg>
      <pc:sldChg chg="addSp delSp modSp add mod setBg">
        <pc:chgData name="Rachel Cook" userId="ec8d19ad-53cf-4ab4-994f-694c5053476a" providerId="ADAL" clId="{8FC87AF7-CE44-4823-BC2B-CF887F7A2111}" dt="2022-02-02T14:22:34.187" v="2612" actId="1076"/>
        <pc:sldMkLst>
          <pc:docMk/>
          <pc:sldMk cId="3594871888" sldId="325"/>
        </pc:sldMkLst>
        <pc:spChg chg="mod">
          <ac:chgData name="Rachel Cook" userId="ec8d19ad-53cf-4ab4-994f-694c5053476a" providerId="ADAL" clId="{8FC87AF7-CE44-4823-BC2B-CF887F7A2111}" dt="2022-02-02T14:22:34.187" v="2612" actId="1076"/>
          <ac:spMkLst>
            <pc:docMk/>
            <pc:sldMk cId="3594871888" sldId="325"/>
            <ac:spMk id="2" creationId="{1D977A19-3D85-497F-846F-920601F44220}"/>
          </ac:spMkLst>
        </pc:spChg>
        <pc:spChg chg="add del mod">
          <ac:chgData name="Rachel Cook" userId="ec8d19ad-53cf-4ab4-994f-694c5053476a" providerId="ADAL" clId="{8FC87AF7-CE44-4823-BC2B-CF887F7A2111}" dt="2022-02-02T14:22:20.631" v="2605" actId="26606"/>
          <ac:spMkLst>
            <pc:docMk/>
            <pc:sldMk cId="3594871888" sldId="325"/>
            <ac:spMk id="3" creationId="{ECA2F832-4E76-44E3-A5F5-08FA6D52CEA7}"/>
          </ac:spMkLst>
        </pc:spChg>
        <pc:spChg chg="add del">
          <ac:chgData name="Rachel Cook" userId="ec8d19ad-53cf-4ab4-994f-694c5053476a" providerId="ADAL" clId="{8FC87AF7-CE44-4823-BC2B-CF887F7A2111}" dt="2022-02-02T14:22:20.596" v="2604" actId="26606"/>
          <ac:spMkLst>
            <pc:docMk/>
            <pc:sldMk cId="3594871888" sldId="325"/>
            <ac:spMk id="10" creationId="{2B566528-1B12-4246-9431-5C2D7D081168}"/>
          </ac:spMkLst>
        </pc:spChg>
        <pc:spChg chg="add del">
          <ac:chgData name="Rachel Cook" userId="ec8d19ad-53cf-4ab4-994f-694c5053476a" providerId="ADAL" clId="{8FC87AF7-CE44-4823-BC2B-CF887F7A2111}" dt="2022-02-02T14:22:20.596" v="2604" actId="26606"/>
          <ac:spMkLst>
            <pc:docMk/>
            <pc:sldMk cId="3594871888" sldId="325"/>
            <ac:spMk id="16" creationId="{D3F51FEB-38FB-4F6C-9F7B-2F2AFAB65463}"/>
          </ac:spMkLst>
        </pc:spChg>
        <pc:spChg chg="add del">
          <ac:chgData name="Rachel Cook" userId="ec8d19ad-53cf-4ab4-994f-694c5053476a" providerId="ADAL" clId="{8FC87AF7-CE44-4823-BC2B-CF887F7A2111}" dt="2022-02-02T14:22:20.596" v="2604" actId="26606"/>
          <ac:spMkLst>
            <pc:docMk/>
            <pc:sldMk cId="3594871888" sldId="325"/>
            <ac:spMk id="18" creationId="{1E547BA6-BAE0-43BB-A7CA-60F69CE252F0}"/>
          </ac:spMkLst>
        </pc:spChg>
        <pc:spChg chg="add">
          <ac:chgData name="Rachel Cook" userId="ec8d19ad-53cf-4ab4-994f-694c5053476a" providerId="ADAL" clId="{8FC87AF7-CE44-4823-BC2B-CF887F7A2111}" dt="2022-02-02T14:22:20.631" v="2605" actId="26606"/>
          <ac:spMkLst>
            <pc:docMk/>
            <pc:sldMk cId="3594871888" sldId="325"/>
            <ac:spMk id="21" creationId="{B50AB553-2A96-4A92-96F2-93548E096954}"/>
          </ac:spMkLst>
        </pc:spChg>
        <pc:grpChg chg="add del">
          <ac:chgData name="Rachel Cook" userId="ec8d19ad-53cf-4ab4-994f-694c5053476a" providerId="ADAL" clId="{8FC87AF7-CE44-4823-BC2B-CF887F7A2111}" dt="2022-02-02T14:22:20.596" v="2604" actId="26606"/>
          <ac:grpSpMkLst>
            <pc:docMk/>
            <pc:sldMk cId="3594871888" sldId="325"/>
            <ac:grpSpMk id="12" creationId="{07EAA094-9CF6-4695-958A-33D9BCAA9474}"/>
          </ac:grpSpMkLst>
        </pc:grpChg>
        <pc:graphicFrameChg chg="add del">
          <ac:chgData name="Rachel Cook" userId="ec8d19ad-53cf-4ab4-994f-694c5053476a" providerId="ADAL" clId="{8FC87AF7-CE44-4823-BC2B-CF887F7A2111}" dt="2022-02-02T14:22:20.596" v="2604" actId="26606"/>
          <ac:graphicFrameMkLst>
            <pc:docMk/>
            <pc:sldMk cId="3594871888" sldId="325"/>
            <ac:graphicFrameMk id="5" creationId="{A71398F3-EEDE-477D-99AC-B08D51591639}"/>
          </ac:graphicFrameMkLst>
        </pc:graphicFrameChg>
        <pc:graphicFrameChg chg="add">
          <ac:chgData name="Rachel Cook" userId="ec8d19ad-53cf-4ab4-994f-694c5053476a" providerId="ADAL" clId="{8FC87AF7-CE44-4823-BC2B-CF887F7A2111}" dt="2022-02-02T14:22:20.631" v="2605" actId="26606"/>
          <ac:graphicFrameMkLst>
            <pc:docMk/>
            <pc:sldMk cId="3594871888" sldId="325"/>
            <ac:graphicFrameMk id="22" creationId="{2BAB3A44-5C2F-4574-A9E1-A01DA979124D}"/>
          </ac:graphicFrameMkLst>
        </pc:graphicFrameChg>
        <pc:picChg chg="add del">
          <ac:chgData name="Rachel Cook" userId="ec8d19ad-53cf-4ab4-994f-694c5053476a" providerId="ADAL" clId="{8FC87AF7-CE44-4823-BC2B-CF887F7A2111}" dt="2022-02-02T14:22:20.596" v="2604" actId="26606"/>
          <ac:picMkLst>
            <pc:docMk/>
            <pc:sldMk cId="3594871888" sldId="325"/>
            <ac:picMk id="6" creationId="{97196CE0-5E72-403C-91EB-75EDE9BB45A0}"/>
          </ac:picMkLst>
        </pc:picChg>
        <pc:picChg chg="add mod">
          <ac:chgData name="Rachel Cook" userId="ec8d19ad-53cf-4ab4-994f-694c5053476a" providerId="ADAL" clId="{8FC87AF7-CE44-4823-BC2B-CF887F7A2111}" dt="2022-02-02T14:22:29.748" v="2609" actId="1076"/>
          <ac:picMkLst>
            <pc:docMk/>
            <pc:sldMk cId="3594871888" sldId="325"/>
            <ac:picMk id="20" creationId="{09AF1461-EFBA-4E35-9D62-BA1E0968488F}"/>
          </ac:picMkLst>
        </pc:picChg>
      </pc:sldChg>
      <pc:sldChg chg="add del">
        <pc:chgData name="Rachel Cook" userId="ec8d19ad-53cf-4ab4-994f-694c5053476a" providerId="ADAL" clId="{8FC87AF7-CE44-4823-BC2B-CF887F7A2111}" dt="2022-01-27T19:34:30.797" v="69" actId="47"/>
        <pc:sldMkLst>
          <pc:docMk/>
          <pc:sldMk cId="3800819743" sldId="329"/>
        </pc:sldMkLst>
      </pc:sldChg>
      <pc:sldChg chg="modSp add mod ord modNotesTx">
        <pc:chgData name="Rachel Cook" userId="ec8d19ad-53cf-4ab4-994f-694c5053476a" providerId="ADAL" clId="{8FC87AF7-CE44-4823-BC2B-CF887F7A2111}" dt="2022-02-02T14:27:06.104" v="2757" actId="404"/>
        <pc:sldMkLst>
          <pc:docMk/>
          <pc:sldMk cId="1156700128" sldId="331"/>
        </pc:sldMkLst>
        <pc:spChg chg="mod">
          <ac:chgData name="Rachel Cook" userId="ec8d19ad-53cf-4ab4-994f-694c5053476a" providerId="ADAL" clId="{8FC87AF7-CE44-4823-BC2B-CF887F7A2111}" dt="2022-02-02T14:25:13.676" v="2676" actId="1076"/>
          <ac:spMkLst>
            <pc:docMk/>
            <pc:sldMk cId="1156700128" sldId="331"/>
            <ac:spMk id="2" creationId="{EF4AA4EA-728B-4FB0-B5C2-C0D0AFA89916}"/>
          </ac:spMkLst>
        </pc:spChg>
        <pc:graphicFrameChg chg="mod modGraphic">
          <ac:chgData name="Rachel Cook" userId="ec8d19ad-53cf-4ab4-994f-694c5053476a" providerId="ADAL" clId="{8FC87AF7-CE44-4823-BC2B-CF887F7A2111}" dt="2022-02-02T14:27:06.104" v="2757" actId="404"/>
          <ac:graphicFrameMkLst>
            <pc:docMk/>
            <pc:sldMk cId="1156700128" sldId="331"/>
            <ac:graphicFrameMk id="4" creationId="{7AEA6C02-A63A-4B5B-B8D8-B0CF18C904BA}"/>
          </ac:graphicFrameMkLst>
        </pc:graphicFrameChg>
      </pc:sldChg>
      <pc:sldChg chg="modSp add del mod modNotesTx">
        <pc:chgData name="Rachel Cook" userId="ec8d19ad-53cf-4ab4-994f-694c5053476a" providerId="ADAL" clId="{8FC87AF7-CE44-4823-BC2B-CF887F7A2111}" dt="2022-02-02T14:16:06.497" v="2412" actId="47"/>
        <pc:sldMkLst>
          <pc:docMk/>
          <pc:sldMk cId="2537683815" sldId="332"/>
        </pc:sldMkLst>
        <pc:spChg chg="mod">
          <ac:chgData name="Rachel Cook" userId="ec8d19ad-53cf-4ab4-994f-694c5053476a" providerId="ADAL" clId="{8FC87AF7-CE44-4823-BC2B-CF887F7A2111}" dt="2022-01-11T12:15:00.255" v="4" actId="27636"/>
          <ac:spMkLst>
            <pc:docMk/>
            <pc:sldMk cId="2537683815" sldId="332"/>
            <ac:spMk id="2" creationId="{CF6F3B6B-7A48-4B32-90EB-130B6FA321D0}"/>
          </ac:spMkLst>
        </pc:spChg>
      </pc:sldChg>
      <pc:sldChg chg="add del">
        <pc:chgData name="Rachel Cook" userId="ec8d19ad-53cf-4ab4-994f-694c5053476a" providerId="ADAL" clId="{8FC87AF7-CE44-4823-BC2B-CF887F7A2111}" dt="2022-01-27T19:34:37.370" v="70" actId="47"/>
        <pc:sldMkLst>
          <pc:docMk/>
          <pc:sldMk cId="1114664119" sldId="333"/>
        </pc:sldMkLst>
      </pc:sldChg>
      <pc:sldChg chg="addSp delSp modSp add mod setBg">
        <pc:chgData name="Rachel Cook" userId="ec8d19ad-53cf-4ab4-994f-694c5053476a" providerId="ADAL" clId="{8FC87AF7-CE44-4823-BC2B-CF887F7A2111}" dt="2022-02-02T14:22:55.837" v="2623" actId="255"/>
        <pc:sldMkLst>
          <pc:docMk/>
          <pc:sldMk cId="3300726624" sldId="334"/>
        </pc:sldMkLst>
        <pc:spChg chg="mod">
          <ac:chgData name="Rachel Cook" userId="ec8d19ad-53cf-4ab4-994f-694c5053476a" providerId="ADAL" clId="{8FC87AF7-CE44-4823-BC2B-CF887F7A2111}" dt="2022-02-02T14:22:45.378" v="2617" actId="26606"/>
          <ac:spMkLst>
            <pc:docMk/>
            <pc:sldMk cId="3300726624" sldId="334"/>
            <ac:spMk id="2" creationId="{2795B325-7788-4DD8-995A-B1F1825DD816}"/>
          </ac:spMkLst>
        </pc:spChg>
        <pc:spChg chg="add del">
          <ac:chgData name="Rachel Cook" userId="ec8d19ad-53cf-4ab4-994f-694c5053476a" providerId="ADAL" clId="{8FC87AF7-CE44-4823-BC2B-CF887F7A2111}" dt="2022-02-02T14:22:45.378" v="2617" actId="26606"/>
          <ac:spMkLst>
            <pc:docMk/>
            <pc:sldMk cId="3300726624" sldId="334"/>
            <ac:spMk id="3" creationId="{95C2C7F4-F65C-4289-A9B5-002F20001B7B}"/>
          </ac:spMkLst>
        </pc:spChg>
        <pc:spChg chg="add del">
          <ac:chgData name="Rachel Cook" userId="ec8d19ad-53cf-4ab4-994f-694c5053476a" providerId="ADAL" clId="{8FC87AF7-CE44-4823-BC2B-CF887F7A2111}" dt="2022-02-02T14:22:40.874" v="2614" actId="26606"/>
          <ac:spMkLst>
            <pc:docMk/>
            <pc:sldMk cId="3300726624" sldId="334"/>
            <ac:spMk id="10" creationId="{257363FD-7E77-4145-9483-331A807ADF0E}"/>
          </ac:spMkLst>
        </pc:spChg>
        <pc:spChg chg="add">
          <ac:chgData name="Rachel Cook" userId="ec8d19ad-53cf-4ab4-994f-694c5053476a" providerId="ADAL" clId="{8FC87AF7-CE44-4823-BC2B-CF887F7A2111}" dt="2022-02-02T14:22:45.378" v="2617" actId="26606"/>
          <ac:spMkLst>
            <pc:docMk/>
            <pc:sldMk cId="3300726624" sldId="334"/>
            <ac:spMk id="11" creationId="{E2A46BAB-8C31-42B2-90E8-B26DD3E81D37}"/>
          </ac:spMkLst>
        </pc:spChg>
        <pc:spChg chg="add del">
          <ac:chgData name="Rachel Cook" userId="ec8d19ad-53cf-4ab4-994f-694c5053476a" providerId="ADAL" clId="{8FC87AF7-CE44-4823-BC2B-CF887F7A2111}" dt="2022-02-02T14:22:45.295" v="2616" actId="26606"/>
          <ac:spMkLst>
            <pc:docMk/>
            <pc:sldMk cId="3300726624" sldId="334"/>
            <ac:spMk id="12" creationId="{95C2C7F4-F65C-4289-A9B5-002F20001B7B}"/>
          </ac:spMkLst>
        </pc:spChg>
        <pc:spChg chg="add">
          <ac:chgData name="Rachel Cook" userId="ec8d19ad-53cf-4ab4-994f-694c5053476a" providerId="ADAL" clId="{8FC87AF7-CE44-4823-BC2B-CF887F7A2111}" dt="2022-02-02T14:22:45.378" v="2617" actId="26606"/>
          <ac:spMkLst>
            <pc:docMk/>
            <pc:sldMk cId="3300726624" sldId="334"/>
            <ac:spMk id="16" creationId="{1D63C574-BFD2-41A1-A567-B0C3CC7FDD4F}"/>
          </ac:spMkLst>
        </pc:spChg>
        <pc:grpChg chg="add">
          <ac:chgData name="Rachel Cook" userId="ec8d19ad-53cf-4ab4-994f-694c5053476a" providerId="ADAL" clId="{8FC87AF7-CE44-4823-BC2B-CF887F7A2111}" dt="2022-02-02T14:22:45.378" v="2617" actId="26606"/>
          <ac:grpSpMkLst>
            <pc:docMk/>
            <pc:sldMk cId="3300726624" sldId="334"/>
            <ac:grpSpMk id="17" creationId="{43F5E015-E085-4624-B431-B42414448684}"/>
          </ac:grpSpMkLst>
        </pc:grpChg>
        <pc:grpChg chg="add">
          <ac:chgData name="Rachel Cook" userId="ec8d19ad-53cf-4ab4-994f-694c5053476a" providerId="ADAL" clId="{8FC87AF7-CE44-4823-BC2B-CF887F7A2111}" dt="2022-02-02T14:22:45.378" v="2617" actId="26606"/>
          <ac:grpSpMkLst>
            <pc:docMk/>
            <pc:sldMk cId="3300726624" sldId="334"/>
            <ac:grpSpMk id="25" creationId="{B3F7A3C7-0737-4E57-B30E-8EEFE638B401}"/>
          </ac:grpSpMkLst>
        </pc:grpChg>
        <pc:graphicFrameChg chg="add del">
          <ac:chgData name="Rachel Cook" userId="ec8d19ad-53cf-4ab4-994f-694c5053476a" providerId="ADAL" clId="{8FC87AF7-CE44-4823-BC2B-CF887F7A2111}" dt="2022-02-02T14:22:40.874" v="2614" actId="26606"/>
          <ac:graphicFrameMkLst>
            <pc:docMk/>
            <pc:sldMk cId="3300726624" sldId="334"/>
            <ac:graphicFrameMk id="5" creationId="{4E97568B-804B-4025-91F1-A697E745FDE2}"/>
          </ac:graphicFrameMkLst>
        </pc:graphicFrameChg>
        <pc:graphicFrameChg chg="add mod modGraphic">
          <ac:chgData name="Rachel Cook" userId="ec8d19ad-53cf-4ab4-994f-694c5053476a" providerId="ADAL" clId="{8FC87AF7-CE44-4823-BC2B-CF887F7A2111}" dt="2022-02-02T14:22:55.837" v="2623" actId="255"/>
          <ac:graphicFrameMkLst>
            <pc:docMk/>
            <pc:sldMk cId="3300726624" sldId="334"/>
            <ac:graphicFrameMk id="26" creationId="{81C1EBBB-2AB4-43BE-824C-812996DAA399}"/>
          </ac:graphicFrameMkLst>
        </pc:graphicFrameChg>
        <pc:picChg chg="add del">
          <ac:chgData name="Rachel Cook" userId="ec8d19ad-53cf-4ab4-994f-694c5053476a" providerId="ADAL" clId="{8FC87AF7-CE44-4823-BC2B-CF887F7A2111}" dt="2022-02-02T14:22:40.874" v="2614" actId="26606"/>
          <ac:picMkLst>
            <pc:docMk/>
            <pc:sldMk cId="3300726624" sldId="334"/>
            <ac:picMk id="6" creationId="{BD4137AE-9D28-4E11-BDAD-984431B5B846}"/>
          </ac:picMkLst>
        </pc:picChg>
        <pc:picChg chg="add del">
          <ac:chgData name="Rachel Cook" userId="ec8d19ad-53cf-4ab4-994f-694c5053476a" providerId="ADAL" clId="{8FC87AF7-CE44-4823-BC2B-CF887F7A2111}" dt="2022-02-02T14:22:45.295" v="2616" actId="26606"/>
          <ac:picMkLst>
            <pc:docMk/>
            <pc:sldMk cId="3300726624" sldId="334"/>
            <ac:picMk id="13" creationId="{0CD811AF-83D1-4AB8-83C5-0B365F804E2C}"/>
          </ac:picMkLst>
        </pc:picChg>
        <pc:cxnChg chg="add del">
          <ac:chgData name="Rachel Cook" userId="ec8d19ad-53cf-4ab4-994f-694c5053476a" providerId="ADAL" clId="{8FC87AF7-CE44-4823-BC2B-CF887F7A2111}" dt="2022-02-02T14:22:45.295" v="2616" actId="26606"/>
          <ac:cxnSpMkLst>
            <pc:docMk/>
            <pc:sldMk cId="3300726624" sldId="334"/>
            <ac:cxnSpMk id="9" creationId="{A7F400EE-A8A5-48AF-B4D6-291B52C6F0B0}"/>
          </ac:cxnSpMkLst>
        </pc:cxnChg>
      </pc:sldChg>
      <pc:sldChg chg="addSp modSp add mod setBg modNotesTx">
        <pc:chgData name="Rachel Cook" userId="ec8d19ad-53cf-4ab4-994f-694c5053476a" providerId="ADAL" clId="{8FC87AF7-CE44-4823-BC2B-CF887F7A2111}" dt="2022-02-02T14:24:15.569" v="2654" actId="20577"/>
        <pc:sldMkLst>
          <pc:docMk/>
          <pc:sldMk cId="3249990304" sldId="335"/>
        </pc:sldMkLst>
        <pc:spChg chg="mod">
          <ac:chgData name="Rachel Cook" userId="ec8d19ad-53cf-4ab4-994f-694c5053476a" providerId="ADAL" clId="{8FC87AF7-CE44-4823-BC2B-CF887F7A2111}" dt="2022-02-02T14:23:43.851" v="2624" actId="26606"/>
          <ac:spMkLst>
            <pc:docMk/>
            <pc:sldMk cId="3249990304" sldId="335"/>
            <ac:spMk id="2" creationId="{F90E2915-B1FE-4222-AAEF-E224367ED1B5}"/>
          </ac:spMkLst>
        </pc:spChg>
        <pc:spChg chg="add">
          <ac:chgData name="Rachel Cook" userId="ec8d19ad-53cf-4ab4-994f-694c5053476a" providerId="ADAL" clId="{8FC87AF7-CE44-4823-BC2B-CF887F7A2111}" dt="2022-02-02T14:23:43.851" v="2624" actId="26606"/>
          <ac:spMkLst>
            <pc:docMk/>
            <pc:sldMk cId="3249990304" sldId="335"/>
            <ac:spMk id="9" creationId="{1D63C574-BFD2-41A1-A567-B0C3CC7FDD4F}"/>
          </ac:spMkLst>
        </pc:spChg>
        <pc:spChg chg="add">
          <ac:chgData name="Rachel Cook" userId="ec8d19ad-53cf-4ab4-994f-694c5053476a" providerId="ADAL" clId="{8FC87AF7-CE44-4823-BC2B-CF887F7A2111}" dt="2022-02-02T14:23:43.851" v="2624" actId="26606"/>
          <ac:spMkLst>
            <pc:docMk/>
            <pc:sldMk cId="3249990304" sldId="335"/>
            <ac:spMk id="11" creationId="{E2A46BAB-8C31-42B2-90E8-B26DD3E81D37}"/>
          </ac:spMkLst>
        </pc:spChg>
        <pc:grpChg chg="add">
          <ac:chgData name="Rachel Cook" userId="ec8d19ad-53cf-4ab4-994f-694c5053476a" providerId="ADAL" clId="{8FC87AF7-CE44-4823-BC2B-CF887F7A2111}" dt="2022-02-02T14:23:43.851" v="2624" actId="26606"/>
          <ac:grpSpMkLst>
            <pc:docMk/>
            <pc:sldMk cId="3249990304" sldId="335"/>
            <ac:grpSpMk id="13" creationId="{B3F7A3C7-0737-4E57-B30E-8EEFE638B401}"/>
          </ac:grpSpMkLst>
        </pc:grpChg>
        <pc:grpChg chg="add">
          <ac:chgData name="Rachel Cook" userId="ec8d19ad-53cf-4ab4-994f-694c5053476a" providerId="ADAL" clId="{8FC87AF7-CE44-4823-BC2B-CF887F7A2111}" dt="2022-02-02T14:23:43.851" v="2624" actId="26606"/>
          <ac:grpSpMkLst>
            <pc:docMk/>
            <pc:sldMk cId="3249990304" sldId="335"/>
            <ac:grpSpMk id="17" creationId="{43F5E015-E085-4624-B431-B42414448684}"/>
          </ac:grpSpMkLst>
        </pc:grpChg>
        <pc:graphicFrameChg chg="mod modGraphic">
          <ac:chgData name="Rachel Cook" userId="ec8d19ad-53cf-4ab4-994f-694c5053476a" providerId="ADAL" clId="{8FC87AF7-CE44-4823-BC2B-CF887F7A2111}" dt="2022-02-02T14:23:51.609" v="2627" actId="1076"/>
          <ac:graphicFrameMkLst>
            <pc:docMk/>
            <pc:sldMk cId="3249990304" sldId="335"/>
            <ac:graphicFrameMk id="4" creationId="{808AE5D0-7E7D-41A4-A9A9-4185697ADDB6}"/>
          </ac:graphicFrameMkLst>
        </pc:graphicFrameChg>
      </pc:sldChg>
      <pc:sldChg chg="addSp delSp modSp new mod setBg modNotesTx">
        <pc:chgData name="Rachel Cook" userId="ec8d19ad-53cf-4ab4-994f-694c5053476a" providerId="ADAL" clId="{8FC87AF7-CE44-4823-BC2B-CF887F7A2111}" dt="2022-02-01T19:19:23.632" v="563"/>
        <pc:sldMkLst>
          <pc:docMk/>
          <pc:sldMk cId="2740490794" sldId="336"/>
        </pc:sldMkLst>
        <pc:spChg chg="mod">
          <ac:chgData name="Rachel Cook" userId="ec8d19ad-53cf-4ab4-994f-694c5053476a" providerId="ADAL" clId="{8FC87AF7-CE44-4823-BC2B-CF887F7A2111}" dt="2022-02-01T19:12:18.247" v="415" actId="26606"/>
          <ac:spMkLst>
            <pc:docMk/>
            <pc:sldMk cId="2740490794" sldId="336"/>
            <ac:spMk id="2" creationId="{D9E089B7-DBD3-4759-B64C-968DC20BF34E}"/>
          </ac:spMkLst>
        </pc:spChg>
        <pc:spChg chg="del mod">
          <ac:chgData name="Rachel Cook" userId="ec8d19ad-53cf-4ab4-994f-694c5053476a" providerId="ADAL" clId="{8FC87AF7-CE44-4823-BC2B-CF887F7A2111}" dt="2022-02-01T19:12:18.247" v="415" actId="26606"/>
          <ac:spMkLst>
            <pc:docMk/>
            <pc:sldMk cId="2740490794" sldId="336"/>
            <ac:spMk id="3" creationId="{CF186E51-D9DA-486F-8EA1-3DE513DD88AE}"/>
          </ac:spMkLst>
        </pc:spChg>
        <pc:spChg chg="add">
          <ac:chgData name="Rachel Cook" userId="ec8d19ad-53cf-4ab4-994f-694c5053476a" providerId="ADAL" clId="{8FC87AF7-CE44-4823-BC2B-CF887F7A2111}" dt="2022-02-01T19:12:18.247" v="415" actId="26606"/>
          <ac:spMkLst>
            <pc:docMk/>
            <pc:sldMk cId="2740490794" sldId="336"/>
            <ac:spMk id="9" creationId="{B819A166-7571-4003-A6B8-B62034C3ED30}"/>
          </ac:spMkLst>
        </pc:spChg>
        <pc:graphicFrameChg chg="add">
          <ac:chgData name="Rachel Cook" userId="ec8d19ad-53cf-4ab4-994f-694c5053476a" providerId="ADAL" clId="{8FC87AF7-CE44-4823-BC2B-CF887F7A2111}" dt="2022-02-01T19:12:18.247" v="415" actId="26606"/>
          <ac:graphicFrameMkLst>
            <pc:docMk/>
            <pc:sldMk cId="2740490794" sldId="336"/>
            <ac:graphicFrameMk id="5" creationId="{1C168E34-0C25-478F-9A14-014370F05827}"/>
          </ac:graphicFrameMkLst>
        </pc:graphicFrameChg>
      </pc:sldChg>
      <pc:sldChg chg="addSp delSp modSp new mod setBg modNotesTx">
        <pc:chgData name="Rachel Cook" userId="ec8d19ad-53cf-4ab4-994f-694c5053476a" providerId="ADAL" clId="{8FC87AF7-CE44-4823-BC2B-CF887F7A2111}" dt="2022-02-01T19:49:59.882" v="1202" actId="113"/>
        <pc:sldMkLst>
          <pc:docMk/>
          <pc:sldMk cId="428355317" sldId="337"/>
        </pc:sldMkLst>
        <pc:spChg chg="mod">
          <ac:chgData name="Rachel Cook" userId="ec8d19ad-53cf-4ab4-994f-694c5053476a" providerId="ADAL" clId="{8FC87AF7-CE44-4823-BC2B-CF887F7A2111}" dt="2022-02-01T19:49:59.882" v="1202" actId="113"/>
          <ac:spMkLst>
            <pc:docMk/>
            <pc:sldMk cId="428355317" sldId="337"/>
            <ac:spMk id="2" creationId="{7BE0F4DF-A374-4EBA-BCB0-A7A92774AB89}"/>
          </ac:spMkLst>
        </pc:spChg>
        <pc:spChg chg="add del mod">
          <ac:chgData name="Rachel Cook" userId="ec8d19ad-53cf-4ab4-994f-694c5053476a" providerId="ADAL" clId="{8FC87AF7-CE44-4823-BC2B-CF887F7A2111}" dt="2022-02-01T19:49:45.457" v="1198" actId="26606"/>
          <ac:spMkLst>
            <pc:docMk/>
            <pc:sldMk cId="428355317" sldId="337"/>
            <ac:spMk id="3" creationId="{F8144F1C-7DFE-4319-B00A-391F4DE5F793}"/>
          </ac:spMkLst>
        </pc:spChg>
        <pc:spChg chg="add del">
          <ac:chgData name="Rachel Cook" userId="ec8d19ad-53cf-4ab4-994f-694c5053476a" providerId="ADAL" clId="{8FC87AF7-CE44-4823-BC2B-CF887F7A2111}" dt="2022-02-01T19:49:45.431" v="1197" actId="26606"/>
          <ac:spMkLst>
            <pc:docMk/>
            <pc:sldMk cId="428355317" sldId="337"/>
            <ac:spMk id="9" creationId="{C05CBC3C-2E5A-4839-8B9B-2E5A6ADF0F58}"/>
          </ac:spMkLst>
        </pc:spChg>
        <pc:spChg chg="add del">
          <ac:chgData name="Rachel Cook" userId="ec8d19ad-53cf-4ab4-994f-694c5053476a" providerId="ADAL" clId="{8FC87AF7-CE44-4823-BC2B-CF887F7A2111}" dt="2022-02-01T19:49:45.431" v="1197" actId="26606"/>
          <ac:spMkLst>
            <pc:docMk/>
            <pc:sldMk cId="428355317" sldId="337"/>
            <ac:spMk id="11" creationId="{DB5B423A-57CC-4C58-AA26-8E2E862B03A0}"/>
          </ac:spMkLst>
        </pc:spChg>
        <pc:spChg chg="add">
          <ac:chgData name="Rachel Cook" userId="ec8d19ad-53cf-4ab4-994f-694c5053476a" providerId="ADAL" clId="{8FC87AF7-CE44-4823-BC2B-CF887F7A2111}" dt="2022-02-01T19:49:45.457" v="1198" actId="26606"/>
          <ac:spMkLst>
            <pc:docMk/>
            <pc:sldMk cId="428355317" sldId="337"/>
            <ac:spMk id="34" creationId="{D55CD764-972B-4CA5-A885-53E55C63E174}"/>
          </ac:spMkLst>
        </pc:spChg>
        <pc:spChg chg="add">
          <ac:chgData name="Rachel Cook" userId="ec8d19ad-53cf-4ab4-994f-694c5053476a" providerId="ADAL" clId="{8FC87AF7-CE44-4823-BC2B-CF887F7A2111}" dt="2022-02-01T19:49:45.457" v="1198" actId="26606"/>
          <ac:spMkLst>
            <pc:docMk/>
            <pc:sldMk cId="428355317" sldId="337"/>
            <ac:spMk id="35" creationId="{E3E51905-F374-4E1A-97CF-B741584B74D5}"/>
          </ac:spMkLst>
        </pc:spChg>
        <pc:spChg chg="add">
          <ac:chgData name="Rachel Cook" userId="ec8d19ad-53cf-4ab4-994f-694c5053476a" providerId="ADAL" clId="{8FC87AF7-CE44-4823-BC2B-CF887F7A2111}" dt="2022-02-01T19:49:45.457" v="1198" actId="26606"/>
          <ac:spMkLst>
            <pc:docMk/>
            <pc:sldMk cId="428355317" sldId="337"/>
            <ac:spMk id="36" creationId="{34165AB3-7006-4430-BCE3-25476BE13322}"/>
          </ac:spMkLst>
        </pc:spChg>
        <pc:grpChg chg="add">
          <ac:chgData name="Rachel Cook" userId="ec8d19ad-53cf-4ab4-994f-694c5053476a" providerId="ADAL" clId="{8FC87AF7-CE44-4823-BC2B-CF887F7A2111}" dt="2022-02-01T19:49:45.457" v="1198" actId="26606"/>
          <ac:grpSpMkLst>
            <pc:docMk/>
            <pc:sldMk cId="428355317" sldId="337"/>
            <ac:grpSpMk id="13" creationId="{11999B20-6058-4C55-882E-A1FB050B69DD}"/>
          </ac:grpSpMkLst>
        </pc:grpChg>
        <pc:graphicFrameChg chg="add del">
          <ac:chgData name="Rachel Cook" userId="ec8d19ad-53cf-4ab4-994f-694c5053476a" providerId="ADAL" clId="{8FC87AF7-CE44-4823-BC2B-CF887F7A2111}" dt="2022-02-01T19:49:45.431" v="1197" actId="26606"/>
          <ac:graphicFrameMkLst>
            <pc:docMk/>
            <pc:sldMk cId="428355317" sldId="337"/>
            <ac:graphicFrameMk id="5" creationId="{668E7DE4-71C6-4E30-BC4E-5DD8B5404615}"/>
          </ac:graphicFrameMkLst>
        </pc:graphicFrameChg>
        <pc:graphicFrameChg chg="add">
          <ac:chgData name="Rachel Cook" userId="ec8d19ad-53cf-4ab4-994f-694c5053476a" providerId="ADAL" clId="{8FC87AF7-CE44-4823-BC2B-CF887F7A2111}" dt="2022-02-01T19:49:45.457" v="1198" actId="26606"/>
          <ac:graphicFrameMkLst>
            <pc:docMk/>
            <pc:sldMk cId="428355317" sldId="337"/>
            <ac:graphicFrameMk id="37" creationId="{4DB3F0CB-245F-4B0A-B3A9-35888DB2F518}"/>
          </ac:graphicFrameMkLst>
        </pc:graphicFrameChg>
      </pc:sldChg>
      <pc:sldChg chg="addSp delSp modSp new mod setBg delAnim modAnim setClrOvrMap modNotesTx">
        <pc:chgData name="Rachel Cook" userId="ec8d19ad-53cf-4ab4-994f-694c5053476a" providerId="ADAL" clId="{8FC87AF7-CE44-4823-BC2B-CF887F7A2111}" dt="2022-02-02T14:17:35.432" v="2436" actId="6549"/>
        <pc:sldMkLst>
          <pc:docMk/>
          <pc:sldMk cId="1621669727" sldId="338"/>
        </pc:sldMkLst>
        <pc:spChg chg="mod">
          <ac:chgData name="Rachel Cook" userId="ec8d19ad-53cf-4ab4-994f-694c5053476a" providerId="ADAL" clId="{8FC87AF7-CE44-4823-BC2B-CF887F7A2111}" dt="2022-02-01T20:04:19.367" v="1923" actId="26606"/>
          <ac:spMkLst>
            <pc:docMk/>
            <pc:sldMk cId="1621669727" sldId="338"/>
            <ac:spMk id="2" creationId="{17892859-D5EB-4D71-8576-9B41ECFA247A}"/>
          </ac:spMkLst>
        </pc:spChg>
        <pc:spChg chg="add del mod">
          <ac:chgData name="Rachel Cook" userId="ec8d19ad-53cf-4ab4-994f-694c5053476a" providerId="ADAL" clId="{8FC87AF7-CE44-4823-BC2B-CF887F7A2111}" dt="2022-02-01T20:00:41.822" v="1829" actId="26606"/>
          <ac:spMkLst>
            <pc:docMk/>
            <pc:sldMk cId="1621669727" sldId="338"/>
            <ac:spMk id="3" creationId="{533CAE50-609C-4BB1-91DD-FB97E5BD4089}"/>
          </ac:spMkLst>
        </pc:spChg>
        <pc:spChg chg="add mod">
          <ac:chgData name="Rachel Cook" userId="ec8d19ad-53cf-4ab4-994f-694c5053476a" providerId="ADAL" clId="{8FC87AF7-CE44-4823-BC2B-CF887F7A2111}" dt="2022-02-01T20:07:27.711" v="2013" actId="113"/>
          <ac:spMkLst>
            <pc:docMk/>
            <pc:sldMk cId="1621669727" sldId="338"/>
            <ac:spMk id="4" creationId="{490333C9-4E6A-44C5-AA6C-C8ED8CDF7F28}"/>
          </ac:spMkLst>
        </pc:spChg>
        <pc:spChg chg="add mod">
          <ac:chgData name="Rachel Cook" userId="ec8d19ad-53cf-4ab4-994f-694c5053476a" providerId="ADAL" clId="{8FC87AF7-CE44-4823-BC2B-CF887F7A2111}" dt="2022-02-01T20:07:29.960" v="2014" actId="113"/>
          <ac:spMkLst>
            <pc:docMk/>
            <pc:sldMk cId="1621669727" sldId="338"/>
            <ac:spMk id="7" creationId="{5197EEEA-AC20-4F8A-A9F2-411B9B15BF06}"/>
          </ac:spMkLst>
        </pc:spChg>
        <pc:spChg chg="add del">
          <ac:chgData name="Rachel Cook" userId="ec8d19ad-53cf-4ab4-994f-694c5053476a" providerId="ADAL" clId="{8FC87AF7-CE44-4823-BC2B-CF887F7A2111}" dt="2022-02-01T20:04:19.367" v="1923" actId="26606"/>
          <ac:spMkLst>
            <pc:docMk/>
            <pc:sldMk cId="1621669727" sldId="338"/>
            <ac:spMk id="8" creationId="{827B839B-9ADE-406B-8590-F1CAEDED45A1}"/>
          </ac:spMkLst>
        </pc:spChg>
        <pc:spChg chg="add mod">
          <ac:chgData name="Rachel Cook" userId="ec8d19ad-53cf-4ab4-994f-694c5053476a" providerId="ADAL" clId="{8FC87AF7-CE44-4823-BC2B-CF887F7A2111}" dt="2022-02-01T20:07:38.815" v="2020" actId="1035"/>
          <ac:spMkLst>
            <pc:docMk/>
            <pc:sldMk cId="1621669727" sldId="338"/>
            <ac:spMk id="9" creationId="{6F5D8C56-C670-41CA-98B8-05DBB2E8F491}"/>
          </ac:spMkLst>
        </pc:spChg>
        <pc:spChg chg="add del">
          <ac:chgData name="Rachel Cook" userId="ec8d19ad-53cf-4ab4-994f-694c5053476a" providerId="ADAL" clId="{8FC87AF7-CE44-4823-BC2B-CF887F7A2111}" dt="2022-02-01T20:00:41.812" v="1828" actId="26606"/>
          <ac:spMkLst>
            <pc:docMk/>
            <pc:sldMk cId="1621669727" sldId="338"/>
            <ac:spMk id="10" creationId="{9228552E-C8B1-4A80-8448-0787CE0FC704}"/>
          </ac:spMkLst>
        </pc:spChg>
        <pc:spChg chg="add del">
          <ac:chgData name="Rachel Cook" userId="ec8d19ad-53cf-4ab4-994f-694c5053476a" providerId="ADAL" clId="{8FC87AF7-CE44-4823-BC2B-CF887F7A2111}" dt="2022-02-01T20:04:19.367" v="1923" actId="26606"/>
          <ac:spMkLst>
            <pc:docMk/>
            <pc:sldMk cId="1621669727" sldId="338"/>
            <ac:spMk id="12" creationId="{2AEBC8F2-97B1-41B4-93F1-2D289E197FBA}"/>
          </ac:spMkLst>
        </pc:spChg>
        <pc:spChg chg="add del">
          <ac:chgData name="Rachel Cook" userId="ec8d19ad-53cf-4ab4-994f-694c5053476a" providerId="ADAL" clId="{8FC87AF7-CE44-4823-BC2B-CF887F7A2111}" dt="2022-02-01T20:04:19.367" v="1923" actId="26606"/>
          <ac:spMkLst>
            <pc:docMk/>
            <pc:sldMk cId="1621669727" sldId="338"/>
            <ac:spMk id="13" creationId="{CFE45BF0-46DB-408C-B5F7-7B11716805D4}"/>
          </ac:spMkLst>
        </pc:spChg>
        <pc:spChg chg="add del">
          <ac:chgData name="Rachel Cook" userId="ec8d19ad-53cf-4ab4-994f-694c5053476a" providerId="ADAL" clId="{8FC87AF7-CE44-4823-BC2B-CF887F7A2111}" dt="2022-02-01T20:04:19.367" v="1923" actId="26606"/>
          <ac:spMkLst>
            <pc:docMk/>
            <pc:sldMk cId="1621669727" sldId="338"/>
            <ac:spMk id="14" creationId="{472E3A19-F5D5-48FC-BB9C-48C2F68F598B}"/>
          </ac:spMkLst>
        </pc:spChg>
        <pc:spChg chg="add del mod">
          <ac:chgData name="Rachel Cook" userId="ec8d19ad-53cf-4ab4-994f-694c5053476a" providerId="ADAL" clId="{8FC87AF7-CE44-4823-BC2B-CF887F7A2111}" dt="2022-02-01T20:06:25.010" v="1984" actId="478"/>
          <ac:spMkLst>
            <pc:docMk/>
            <pc:sldMk cId="1621669727" sldId="338"/>
            <ac:spMk id="15" creationId="{533CAE50-609C-4BB1-91DD-FB97E5BD4089}"/>
          </ac:spMkLst>
        </pc:spChg>
        <pc:spChg chg="add del">
          <ac:chgData name="Rachel Cook" userId="ec8d19ad-53cf-4ab4-994f-694c5053476a" providerId="ADAL" clId="{8FC87AF7-CE44-4823-BC2B-CF887F7A2111}" dt="2022-02-01T20:04:19.367" v="1923" actId="26606"/>
          <ac:spMkLst>
            <pc:docMk/>
            <pc:sldMk cId="1621669727" sldId="338"/>
            <ac:spMk id="16" creationId="{7A62E32F-BB65-43A8-8EB5-92346890E549}"/>
          </ac:spMkLst>
        </pc:spChg>
        <pc:spChg chg="add del mod">
          <ac:chgData name="Rachel Cook" userId="ec8d19ad-53cf-4ab4-994f-694c5053476a" providerId="ADAL" clId="{8FC87AF7-CE44-4823-BC2B-CF887F7A2111}" dt="2022-02-01T20:06:33.938" v="1985" actId="478"/>
          <ac:spMkLst>
            <pc:docMk/>
            <pc:sldMk cId="1621669727" sldId="338"/>
            <ac:spMk id="17" creationId="{2CC38B31-A4FD-4474-A262-0D67B2621A77}"/>
          </ac:spMkLst>
        </pc:spChg>
        <pc:spChg chg="add del">
          <ac:chgData name="Rachel Cook" userId="ec8d19ad-53cf-4ab4-994f-694c5053476a" providerId="ADAL" clId="{8FC87AF7-CE44-4823-BC2B-CF887F7A2111}" dt="2022-02-01T20:04:19.367" v="1923" actId="26606"/>
          <ac:spMkLst>
            <pc:docMk/>
            <pc:sldMk cId="1621669727" sldId="338"/>
            <ac:spMk id="18" creationId="{14E91B64-9FCC-451E-AFB4-A827D6329367}"/>
          </ac:spMkLst>
        </pc:spChg>
        <pc:spChg chg="add">
          <ac:chgData name="Rachel Cook" userId="ec8d19ad-53cf-4ab4-994f-694c5053476a" providerId="ADAL" clId="{8FC87AF7-CE44-4823-BC2B-CF887F7A2111}" dt="2022-02-01T20:04:19.367" v="1923" actId="26606"/>
          <ac:spMkLst>
            <pc:docMk/>
            <pc:sldMk cId="1621669727" sldId="338"/>
            <ac:spMk id="23" creationId="{7CB4857B-ED7C-444D-9F04-2F885114A1C2}"/>
          </ac:spMkLst>
        </pc:spChg>
        <pc:spChg chg="add">
          <ac:chgData name="Rachel Cook" userId="ec8d19ad-53cf-4ab4-994f-694c5053476a" providerId="ADAL" clId="{8FC87AF7-CE44-4823-BC2B-CF887F7A2111}" dt="2022-02-01T20:04:19.367" v="1923" actId="26606"/>
          <ac:spMkLst>
            <pc:docMk/>
            <pc:sldMk cId="1621669727" sldId="338"/>
            <ac:spMk id="25" creationId="{D18046FB-44EA-4FD8-A585-EA09A319B2D0}"/>
          </ac:spMkLst>
        </pc:spChg>
        <pc:spChg chg="add">
          <ac:chgData name="Rachel Cook" userId="ec8d19ad-53cf-4ab4-994f-694c5053476a" providerId="ADAL" clId="{8FC87AF7-CE44-4823-BC2B-CF887F7A2111}" dt="2022-02-01T20:04:19.367" v="1923" actId="26606"/>
          <ac:spMkLst>
            <pc:docMk/>
            <pc:sldMk cId="1621669727" sldId="338"/>
            <ac:spMk id="27" creationId="{479F5F2B-8B58-4140-AE6A-51F6C67B18D9}"/>
          </ac:spMkLst>
        </pc:spChg>
        <pc:graphicFrameChg chg="add del">
          <ac:chgData name="Rachel Cook" userId="ec8d19ad-53cf-4ab4-994f-694c5053476a" providerId="ADAL" clId="{8FC87AF7-CE44-4823-BC2B-CF887F7A2111}" dt="2022-02-01T20:00:41.812" v="1828" actId="26606"/>
          <ac:graphicFrameMkLst>
            <pc:docMk/>
            <pc:sldMk cId="1621669727" sldId="338"/>
            <ac:graphicFrameMk id="5" creationId="{4E64F839-3259-48D7-A0A2-A8D69DD3CB90}"/>
          </ac:graphicFrameMkLst>
        </pc:graphicFrameChg>
        <pc:picChg chg="add del">
          <ac:chgData name="Rachel Cook" userId="ec8d19ad-53cf-4ab4-994f-694c5053476a" providerId="ADAL" clId="{8FC87AF7-CE44-4823-BC2B-CF887F7A2111}" dt="2022-02-01T20:00:41.812" v="1828" actId="26606"/>
          <ac:picMkLst>
            <pc:docMk/>
            <pc:sldMk cId="1621669727" sldId="338"/>
            <ac:picMk id="6" creationId="{673D8C3E-A440-48AB-9C6B-CA77BB05A7DB}"/>
          </ac:picMkLst>
        </pc:picChg>
      </pc:sldChg>
      <pc:sldChg chg="addSp modSp new mod setBg modNotesTx">
        <pc:chgData name="Rachel Cook" userId="ec8d19ad-53cf-4ab4-994f-694c5053476a" providerId="ADAL" clId="{8FC87AF7-CE44-4823-BC2B-CF887F7A2111}" dt="2022-02-01T20:08:24.250" v="2025" actId="27636"/>
        <pc:sldMkLst>
          <pc:docMk/>
          <pc:sldMk cId="1599241466" sldId="339"/>
        </pc:sldMkLst>
        <pc:spChg chg="mod">
          <ac:chgData name="Rachel Cook" userId="ec8d19ad-53cf-4ab4-994f-694c5053476a" providerId="ADAL" clId="{8FC87AF7-CE44-4823-BC2B-CF887F7A2111}" dt="2022-02-01T20:08:19.578" v="2021" actId="26606"/>
          <ac:spMkLst>
            <pc:docMk/>
            <pc:sldMk cId="1599241466" sldId="339"/>
            <ac:spMk id="2" creationId="{88FA8A5F-480D-4DB3-98D6-C95036E7E4BC}"/>
          </ac:spMkLst>
        </pc:spChg>
        <pc:spChg chg="mod">
          <ac:chgData name="Rachel Cook" userId="ec8d19ad-53cf-4ab4-994f-694c5053476a" providerId="ADAL" clId="{8FC87AF7-CE44-4823-BC2B-CF887F7A2111}" dt="2022-02-01T20:08:24.250" v="2025" actId="27636"/>
          <ac:spMkLst>
            <pc:docMk/>
            <pc:sldMk cId="1599241466" sldId="339"/>
            <ac:spMk id="3" creationId="{AE16DAAC-E562-428D-B7F8-B251CA95354B}"/>
          </ac:spMkLst>
        </pc:spChg>
        <pc:spChg chg="add">
          <ac:chgData name="Rachel Cook" userId="ec8d19ad-53cf-4ab4-994f-694c5053476a" providerId="ADAL" clId="{8FC87AF7-CE44-4823-BC2B-CF887F7A2111}" dt="2022-02-01T20:08:19.578" v="2021" actId="26606"/>
          <ac:spMkLst>
            <pc:docMk/>
            <pc:sldMk cId="1599241466" sldId="339"/>
            <ac:spMk id="8" creationId="{7CB4857B-ED7C-444D-9F04-2F885114A1C2}"/>
          </ac:spMkLst>
        </pc:spChg>
        <pc:spChg chg="add">
          <ac:chgData name="Rachel Cook" userId="ec8d19ad-53cf-4ab4-994f-694c5053476a" providerId="ADAL" clId="{8FC87AF7-CE44-4823-BC2B-CF887F7A2111}" dt="2022-02-01T20:08:19.578" v="2021" actId="26606"/>
          <ac:spMkLst>
            <pc:docMk/>
            <pc:sldMk cId="1599241466" sldId="339"/>
            <ac:spMk id="10" creationId="{D18046FB-44EA-4FD8-A585-EA09A319B2D0}"/>
          </ac:spMkLst>
        </pc:spChg>
        <pc:spChg chg="add">
          <ac:chgData name="Rachel Cook" userId="ec8d19ad-53cf-4ab4-994f-694c5053476a" providerId="ADAL" clId="{8FC87AF7-CE44-4823-BC2B-CF887F7A2111}" dt="2022-02-01T20:08:19.578" v="2021" actId="26606"/>
          <ac:spMkLst>
            <pc:docMk/>
            <pc:sldMk cId="1599241466" sldId="339"/>
            <ac:spMk id="12" creationId="{479F5F2B-8B58-4140-AE6A-51F6C67B18D9}"/>
          </ac:spMkLst>
        </pc:spChg>
      </pc:sldChg>
      <pc:sldChg chg="addSp delSp modSp new mod setBg setClrOvrMap modNotesTx">
        <pc:chgData name="Rachel Cook" userId="ec8d19ad-53cf-4ab4-994f-694c5053476a" providerId="ADAL" clId="{8FC87AF7-CE44-4823-BC2B-CF887F7A2111}" dt="2022-02-02T14:18:06.936" v="2492" actId="6549"/>
        <pc:sldMkLst>
          <pc:docMk/>
          <pc:sldMk cId="3800932511" sldId="340"/>
        </pc:sldMkLst>
        <pc:spChg chg="mod">
          <ac:chgData name="Rachel Cook" userId="ec8d19ad-53cf-4ab4-994f-694c5053476a" providerId="ADAL" clId="{8FC87AF7-CE44-4823-BC2B-CF887F7A2111}" dt="2022-02-02T14:14:25.766" v="2375" actId="26606"/>
          <ac:spMkLst>
            <pc:docMk/>
            <pc:sldMk cId="3800932511" sldId="340"/>
            <ac:spMk id="2" creationId="{92BB487E-92EA-409F-BADE-A3D6705913B3}"/>
          </ac:spMkLst>
        </pc:spChg>
        <pc:spChg chg="del mod">
          <ac:chgData name="Rachel Cook" userId="ec8d19ad-53cf-4ab4-994f-694c5053476a" providerId="ADAL" clId="{8FC87AF7-CE44-4823-BC2B-CF887F7A2111}" dt="2022-02-02T14:14:25.766" v="2375" actId="26606"/>
          <ac:spMkLst>
            <pc:docMk/>
            <pc:sldMk cId="3800932511" sldId="340"/>
            <ac:spMk id="3" creationId="{43BED19E-E22A-437A-8767-ADC00BBC5317}"/>
          </ac:spMkLst>
        </pc:spChg>
        <pc:spChg chg="add del">
          <ac:chgData name="Rachel Cook" userId="ec8d19ad-53cf-4ab4-994f-694c5053476a" providerId="ADAL" clId="{8FC87AF7-CE44-4823-BC2B-CF887F7A2111}" dt="2022-02-01T19:17:19.971" v="534" actId="22"/>
          <ac:spMkLst>
            <pc:docMk/>
            <pc:sldMk cId="3800932511" sldId="340"/>
            <ac:spMk id="5" creationId="{42C1740A-8AB7-4507-A0A5-EBA514B85E56}"/>
          </ac:spMkLst>
        </pc:spChg>
        <pc:spChg chg="add del">
          <ac:chgData name="Rachel Cook" userId="ec8d19ad-53cf-4ab4-994f-694c5053476a" providerId="ADAL" clId="{8FC87AF7-CE44-4823-BC2B-CF887F7A2111}" dt="2022-02-02T14:15:25.775" v="2400" actId="26606"/>
          <ac:spMkLst>
            <pc:docMk/>
            <pc:sldMk cId="3800932511" sldId="340"/>
            <ac:spMk id="10" creationId="{9228552E-C8B1-4A80-8448-0787CE0FC704}"/>
          </ac:spMkLst>
        </pc:spChg>
        <pc:spChg chg="add del">
          <ac:chgData name="Rachel Cook" userId="ec8d19ad-53cf-4ab4-994f-694c5053476a" providerId="ADAL" clId="{8FC87AF7-CE44-4823-BC2B-CF887F7A2111}" dt="2022-02-02T14:15:25.775" v="2400" actId="26606"/>
          <ac:spMkLst>
            <pc:docMk/>
            <pc:sldMk cId="3800932511" sldId="340"/>
            <ac:spMk id="15" creationId="{9228552E-C8B1-4A80-8448-0787CE0FC704}"/>
          </ac:spMkLst>
        </pc:spChg>
        <pc:graphicFrameChg chg="add mod modGraphic">
          <ac:chgData name="Rachel Cook" userId="ec8d19ad-53cf-4ab4-994f-694c5053476a" providerId="ADAL" clId="{8FC87AF7-CE44-4823-BC2B-CF887F7A2111}" dt="2022-02-02T14:17:00.144" v="2415" actId="20577"/>
          <ac:graphicFrameMkLst>
            <pc:docMk/>
            <pc:sldMk cId="3800932511" sldId="340"/>
            <ac:graphicFrameMk id="7" creationId="{98973171-9879-450D-95ED-FABB4365F9C3}"/>
          </ac:graphicFrameMkLst>
        </pc:graphicFrameChg>
        <pc:picChg chg="add">
          <ac:chgData name="Rachel Cook" userId="ec8d19ad-53cf-4ab4-994f-694c5053476a" providerId="ADAL" clId="{8FC87AF7-CE44-4823-BC2B-CF887F7A2111}" dt="2022-02-02T14:14:25.766" v="2375" actId="26606"/>
          <ac:picMkLst>
            <pc:docMk/>
            <pc:sldMk cId="3800932511" sldId="340"/>
            <ac:picMk id="6" creationId="{C2D2B0DB-A8B1-49A0-A8D4-10410EAFE9D9}"/>
          </ac:picMkLst>
        </pc:picChg>
      </pc:sldChg>
      <pc:sldChg chg="addSp modSp new del mod setBg modNotesTx">
        <pc:chgData name="Rachel Cook" userId="ec8d19ad-53cf-4ab4-994f-694c5053476a" providerId="ADAL" clId="{8FC87AF7-CE44-4823-BC2B-CF887F7A2111}" dt="2022-02-02T14:17:41.785" v="2437" actId="47"/>
        <pc:sldMkLst>
          <pc:docMk/>
          <pc:sldMk cId="3197328164" sldId="341"/>
        </pc:sldMkLst>
        <pc:spChg chg="mod ord">
          <ac:chgData name="Rachel Cook" userId="ec8d19ad-53cf-4ab4-994f-694c5053476a" providerId="ADAL" clId="{8FC87AF7-CE44-4823-BC2B-CF887F7A2111}" dt="2022-02-02T14:15:37.469" v="2402" actId="1076"/>
          <ac:spMkLst>
            <pc:docMk/>
            <pc:sldMk cId="3197328164" sldId="341"/>
            <ac:spMk id="2" creationId="{349A4A16-D420-4553-AA99-D1CD163E0492}"/>
          </ac:spMkLst>
        </pc:spChg>
        <pc:spChg chg="mod">
          <ac:chgData name="Rachel Cook" userId="ec8d19ad-53cf-4ab4-994f-694c5053476a" providerId="ADAL" clId="{8FC87AF7-CE44-4823-BC2B-CF887F7A2111}" dt="2022-02-02T14:15:51.916" v="2410" actId="1076"/>
          <ac:spMkLst>
            <pc:docMk/>
            <pc:sldMk cId="3197328164" sldId="341"/>
            <ac:spMk id="3" creationId="{46968C5A-3275-40F8-A211-887C59297F96}"/>
          </ac:spMkLst>
        </pc:spChg>
        <pc:spChg chg="add">
          <ac:chgData name="Rachel Cook" userId="ec8d19ad-53cf-4ab4-994f-694c5053476a" providerId="ADAL" clId="{8FC87AF7-CE44-4823-BC2B-CF887F7A2111}" dt="2022-02-02T14:15:32.684" v="2401" actId="26606"/>
          <ac:spMkLst>
            <pc:docMk/>
            <pc:sldMk cId="3197328164" sldId="341"/>
            <ac:spMk id="8" creationId="{88294908-8B00-4F58-BBBA-20F71A40AA9E}"/>
          </ac:spMkLst>
        </pc:spChg>
        <pc:spChg chg="add">
          <ac:chgData name="Rachel Cook" userId="ec8d19ad-53cf-4ab4-994f-694c5053476a" providerId="ADAL" clId="{8FC87AF7-CE44-4823-BC2B-CF887F7A2111}" dt="2022-02-02T14:15:32.684" v="2401" actId="26606"/>
          <ac:spMkLst>
            <pc:docMk/>
            <pc:sldMk cId="3197328164" sldId="341"/>
            <ac:spMk id="10" creationId="{4364C879-1404-4203-8E9D-CC5DE0A621A2}"/>
          </ac:spMkLst>
        </pc:spChg>
        <pc:spChg chg="add">
          <ac:chgData name="Rachel Cook" userId="ec8d19ad-53cf-4ab4-994f-694c5053476a" providerId="ADAL" clId="{8FC87AF7-CE44-4823-BC2B-CF887F7A2111}" dt="2022-02-02T14:15:32.684" v="2401" actId="26606"/>
          <ac:spMkLst>
            <pc:docMk/>
            <pc:sldMk cId="3197328164" sldId="341"/>
            <ac:spMk id="12" creationId="{84617302-4B0D-4351-A6BB-6F0930D943AC}"/>
          </ac:spMkLst>
        </pc:spChg>
        <pc:spChg chg="add">
          <ac:chgData name="Rachel Cook" userId="ec8d19ad-53cf-4ab4-994f-694c5053476a" providerId="ADAL" clId="{8FC87AF7-CE44-4823-BC2B-CF887F7A2111}" dt="2022-02-02T14:15:32.684" v="2401" actId="26606"/>
          <ac:spMkLst>
            <pc:docMk/>
            <pc:sldMk cId="3197328164" sldId="341"/>
            <ac:spMk id="14" creationId="{DA2C7802-C2E0-4218-8F89-8DD7CCD2CD1C}"/>
          </ac:spMkLst>
        </pc:spChg>
        <pc:spChg chg="add">
          <ac:chgData name="Rachel Cook" userId="ec8d19ad-53cf-4ab4-994f-694c5053476a" providerId="ADAL" clId="{8FC87AF7-CE44-4823-BC2B-CF887F7A2111}" dt="2022-02-02T14:15:32.684" v="2401" actId="26606"/>
          <ac:spMkLst>
            <pc:docMk/>
            <pc:sldMk cId="3197328164" sldId="341"/>
            <ac:spMk id="16" creationId="{A6D7111A-21E5-4EE9-8A78-10E5530F0116}"/>
          </ac:spMkLst>
        </pc:spChg>
        <pc:spChg chg="add">
          <ac:chgData name="Rachel Cook" userId="ec8d19ad-53cf-4ab4-994f-694c5053476a" providerId="ADAL" clId="{8FC87AF7-CE44-4823-BC2B-CF887F7A2111}" dt="2022-02-02T14:15:32.684" v="2401" actId="26606"/>
          <ac:spMkLst>
            <pc:docMk/>
            <pc:sldMk cId="3197328164" sldId="341"/>
            <ac:spMk id="18" creationId="{A3969E80-A77B-49FC-9122-D89AFD5EE118}"/>
          </ac:spMkLst>
        </pc:spChg>
        <pc:spChg chg="add">
          <ac:chgData name="Rachel Cook" userId="ec8d19ad-53cf-4ab4-994f-694c5053476a" providerId="ADAL" clId="{8FC87AF7-CE44-4823-BC2B-CF887F7A2111}" dt="2022-02-02T14:15:32.684" v="2401" actId="26606"/>
          <ac:spMkLst>
            <pc:docMk/>
            <pc:sldMk cId="3197328164" sldId="341"/>
            <ac:spMk id="20" creationId="{1849CA57-76BD-4CF2-80BA-D7A46A01B7B1}"/>
          </ac:spMkLst>
        </pc:spChg>
        <pc:spChg chg="add">
          <ac:chgData name="Rachel Cook" userId="ec8d19ad-53cf-4ab4-994f-694c5053476a" providerId="ADAL" clId="{8FC87AF7-CE44-4823-BC2B-CF887F7A2111}" dt="2022-02-02T14:15:32.684" v="2401" actId="26606"/>
          <ac:spMkLst>
            <pc:docMk/>
            <pc:sldMk cId="3197328164" sldId="341"/>
            <ac:spMk id="22" creationId="{35E9085E-E730-4768-83D4-6CB7E9897153}"/>
          </ac:spMkLst>
        </pc:spChg>
        <pc:spChg chg="add">
          <ac:chgData name="Rachel Cook" userId="ec8d19ad-53cf-4ab4-994f-694c5053476a" providerId="ADAL" clId="{8FC87AF7-CE44-4823-BC2B-CF887F7A2111}" dt="2022-02-02T14:15:32.684" v="2401" actId="26606"/>
          <ac:spMkLst>
            <pc:docMk/>
            <pc:sldMk cId="3197328164" sldId="341"/>
            <ac:spMk id="24" creationId="{973272FE-A474-4CAE-8CA2-BCC8B476C3F4}"/>
          </ac:spMkLst>
        </pc:spChg>
        <pc:spChg chg="add">
          <ac:chgData name="Rachel Cook" userId="ec8d19ad-53cf-4ab4-994f-694c5053476a" providerId="ADAL" clId="{8FC87AF7-CE44-4823-BC2B-CF887F7A2111}" dt="2022-02-02T14:15:32.684" v="2401" actId="26606"/>
          <ac:spMkLst>
            <pc:docMk/>
            <pc:sldMk cId="3197328164" sldId="341"/>
            <ac:spMk id="26" creationId="{E07981EA-05A6-437C-88D7-B377B92B031D}"/>
          </ac:spMkLst>
        </pc:spChg>
        <pc:spChg chg="add">
          <ac:chgData name="Rachel Cook" userId="ec8d19ad-53cf-4ab4-994f-694c5053476a" providerId="ADAL" clId="{8FC87AF7-CE44-4823-BC2B-CF887F7A2111}" dt="2022-02-02T14:15:32.684" v="2401" actId="26606"/>
          <ac:spMkLst>
            <pc:docMk/>
            <pc:sldMk cId="3197328164" sldId="341"/>
            <ac:spMk id="28" creationId="{15E3C750-986E-4769-B1AE-49289FBEE757}"/>
          </ac:spMkLst>
        </pc:spChg>
      </pc:sldChg>
      <pc:sldChg chg="addSp delSp modSp new mod setBg setClrOvrMap">
        <pc:chgData name="Rachel Cook" userId="ec8d19ad-53cf-4ab4-994f-694c5053476a" providerId="ADAL" clId="{8FC87AF7-CE44-4823-BC2B-CF887F7A2111}" dt="2022-02-02T14:19:21.255" v="2568" actId="404"/>
        <pc:sldMkLst>
          <pc:docMk/>
          <pc:sldMk cId="2146641112" sldId="342"/>
        </pc:sldMkLst>
        <pc:spChg chg="mod">
          <ac:chgData name="Rachel Cook" userId="ec8d19ad-53cf-4ab4-994f-694c5053476a" providerId="ADAL" clId="{8FC87AF7-CE44-4823-BC2B-CF887F7A2111}" dt="2022-02-02T14:19:11.231" v="2558" actId="26606"/>
          <ac:spMkLst>
            <pc:docMk/>
            <pc:sldMk cId="2146641112" sldId="342"/>
            <ac:spMk id="2" creationId="{7A4593FF-D278-457A-9892-524C2C40BB72}"/>
          </ac:spMkLst>
        </pc:spChg>
        <pc:spChg chg="add del mod">
          <ac:chgData name="Rachel Cook" userId="ec8d19ad-53cf-4ab4-994f-694c5053476a" providerId="ADAL" clId="{8FC87AF7-CE44-4823-BC2B-CF887F7A2111}" dt="2022-02-02T14:18:44.701" v="2540" actId="26606"/>
          <ac:spMkLst>
            <pc:docMk/>
            <pc:sldMk cId="2146641112" sldId="342"/>
            <ac:spMk id="3" creationId="{8CE786E3-096D-4F1A-A446-98ADAAAC6095}"/>
          </ac:spMkLst>
        </pc:spChg>
        <pc:spChg chg="add del">
          <ac:chgData name="Rachel Cook" userId="ec8d19ad-53cf-4ab4-994f-694c5053476a" providerId="ADAL" clId="{8FC87AF7-CE44-4823-BC2B-CF887F7A2111}" dt="2022-02-02T14:19:11.231" v="2558" actId="26606"/>
          <ac:spMkLst>
            <pc:docMk/>
            <pc:sldMk cId="2146641112" sldId="342"/>
            <ac:spMk id="8" creationId="{2B566528-1B12-4246-9431-5C2D7D081168}"/>
          </ac:spMkLst>
        </pc:spChg>
        <pc:spChg chg="add del">
          <ac:chgData name="Rachel Cook" userId="ec8d19ad-53cf-4ab4-994f-694c5053476a" providerId="ADAL" clId="{8FC87AF7-CE44-4823-BC2B-CF887F7A2111}" dt="2022-02-02T14:18:44.694" v="2539" actId="26606"/>
          <ac:spMkLst>
            <pc:docMk/>
            <pc:sldMk cId="2146641112" sldId="342"/>
            <ac:spMk id="9" creationId="{345A976A-8DE3-4B67-B94B-2044FDD12899}"/>
          </ac:spMkLst>
        </pc:spChg>
        <pc:spChg chg="add del">
          <ac:chgData name="Rachel Cook" userId="ec8d19ad-53cf-4ab4-994f-694c5053476a" providerId="ADAL" clId="{8FC87AF7-CE44-4823-BC2B-CF887F7A2111}" dt="2022-02-02T14:18:38.788" v="2537" actId="26606"/>
          <ac:spMkLst>
            <pc:docMk/>
            <pc:sldMk cId="2146641112" sldId="342"/>
            <ac:spMk id="10" creationId="{9228552E-C8B1-4A80-8448-0787CE0FC704}"/>
          </ac:spMkLst>
        </pc:spChg>
        <pc:spChg chg="add del">
          <ac:chgData name="Rachel Cook" userId="ec8d19ad-53cf-4ab4-994f-694c5053476a" providerId="ADAL" clId="{8FC87AF7-CE44-4823-BC2B-CF887F7A2111}" dt="2022-02-02T14:18:44.694" v="2539" actId="26606"/>
          <ac:spMkLst>
            <pc:docMk/>
            <pc:sldMk cId="2146641112" sldId="342"/>
            <ac:spMk id="11" creationId="{6EAAA1B9-2DDB-49C9-A037-A523D2F13C15}"/>
          </ac:spMkLst>
        </pc:spChg>
        <pc:spChg chg="add del">
          <ac:chgData name="Rachel Cook" userId="ec8d19ad-53cf-4ab4-994f-694c5053476a" providerId="ADAL" clId="{8FC87AF7-CE44-4823-BC2B-CF887F7A2111}" dt="2022-02-02T14:19:11.231" v="2558" actId="26606"/>
          <ac:spMkLst>
            <pc:docMk/>
            <pc:sldMk cId="2146641112" sldId="342"/>
            <ac:spMk id="12" creationId="{A580F890-B085-4E95-96AA-55AEBEC5CE6E}"/>
          </ac:spMkLst>
        </pc:spChg>
        <pc:spChg chg="add mod">
          <ac:chgData name="Rachel Cook" userId="ec8d19ad-53cf-4ab4-994f-694c5053476a" providerId="ADAL" clId="{8FC87AF7-CE44-4823-BC2B-CF887F7A2111}" dt="2022-02-02T14:19:21.255" v="2568" actId="404"/>
          <ac:spMkLst>
            <pc:docMk/>
            <pc:sldMk cId="2146641112" sldId="342"/>
            <ac:spMk id="25" creationId="{8CE786E3-096D-4F1A-A446-98ADAAAC6095}"/>
          </ac:spMkLst>
        </pc:spChg>
        <pc:spChg chg="add del">
          <ac:chgData name="Rachel Cook" userId="ec8d19ad-53cf-4ab4-994f-694c5053476a" providerId="ADAL" clId="{8FC87AF7-CE44-4823-BC2B-CF887F7A2111}" dt="2022-02-02T14:19:11.231" v="2558" actId="26606"/>
          <ac:spMkLst>
            <pc:docMk/>
            <pc:sldMk cId="2146641112" sldId="342"/>
            <ac:spMk id="26" creationId="{2E80C965-DB6D-4F81-9E9E-B027384D0BD6}"/>
          </ac:spMkLst>
        </pc:spChg>
        <pc:spChg chg="add del">
          <ac:chgData name="Rachel Cook" userId="ec8d19ad-53cf-4ab4-994f-694c5053476a" providerId="ADAL" clId="{8FC87AF7-CE44-4823-BC2B-CF887F7A2111}" dt="2022-02-02T14:19:11.231" v="2558" actId="26606"/>
          <ac:spMkLst>
            <pc:docMk/>
            <pc:sldMk cId="2146641112" sldId="342"/>
            <ac:spMk id="27" creationId="{D3F51FEB-38FB-4F6C-9F7B-2F2AFAB65463}"/>
          </ac:spMkLst>
        </pc:spChg>
        <pc:spChg chg="add del">
          <ac:chgData name="Rachel Cook" userId="ec8d19ad-53cf-4ab4-994f-694c5053476a" providerId="ADAL" clId="{8FC87AF7-CE44-4823-BC2B-CF887F7A2111}" dt="2022-02-02T14:19:11.231" v="2558" actId="26606"/>
          <ac:spMkLst>
            <pc:docMk/>
            <pc:sldMk cId="2146641112" sldId="342"/>
            <ac:spMk id="28" creationId="{1E547BA6-BAE0-43BB-A7CA-60F69CE252F0}"/>
          </ac:spMkLst>
        </pc:spChg>
        <pc:spChg chg="add del">
          <ac:chgData name="Rachel Cook" userId="ec8d19ad-53cf-4ab4-994f-694c5053476a" providerId="ADAL" clId="{8FC87AF7-CE44-4823-BC2B-CF887F7A2111}" dt="2022-02-02T14:19:11.224" v="2557" actId="26606"/>
          <ac:spMkLst>
            <pc:docMk/>
            <pc:sldMk cId="2146641112" sldId="342"/>
            <ac:spMk id="33" creationId="{827B839B-9ADE-406B-8590-F1CAEDED45A1}"/>
          </ac:spMkLst>
        </pc:spChg>
        <pc:spChg chg="add del">
          <ac:chgData name="Rachel Cook" userId="ec8d19ad-53cf-4ab4-994f-694c5053476a" providerId="ADAL" clId="{8FC87AF7-CE44-4823-BC2B-CF887F7A2111}" dt="2022-02-02T14:19:11.224" v="2557" actId="26606"/>
          <ac:spMkLst>
            <pc:docMk/>
            <pc:sldMk cId="2146641112" sldId="342"/>
            <ac:spMk id="35" creationId="{CFE45BF0-46DB-408C-B5F7-7B11716805D4}"/>
          </ac:spMkLst>
        </pc:spChg>
        <pc:spChg chg="add del">
          <ac:chgData name="Rachel Cook" userId="ec8d19ad-53cf-4ab4-994f-694c5053476a" providerId="ADAL" clId="{8FC87AF7-CE44-4823-BC2B-CF887F7A2111}" dt="2022-02-02T14:19:11.224" v="2557" actId="26606"/>
          <ac:spMkLst>
            <pc:docMk/>
            <pc:sldMk cId="2146641112" sldId="342"/>
            <ac:spMk id="37" creationId="{2AEBC8F2-97B1-41B4-93F1-2D289E197FBA}"/>
          </ac:spMkLst>
        </pc:spChg>
        <pc:spChg chg="add del">
          <ac:chgData name="Rachel Cook" userId="ec8d19ad-53cf-4ab4-994f-694c5053476a" providerId="ADAL" clId="{8FC87AF7-CE44-4823-BC2B-CF887F7A2111}" dt="2022-02-02T14:19:11.224" v="2557" actId="26606"/>
          <ac:spMkLst>
            <pc:docMk/>
            <pc:sldMk cId="2146641112" sldId="342"/>
            <ac:spMk id="39" creationId="{472E3A19-F5D5-48FC-BB9C-48C2F68F598B}"/>
          </ac:spMkLst>
        </pc:spChg>
        <pc:spChg chg="add del">
          <ac:chgData name="Rachel Cook" userId="ec8d19ad-53cf-4ab4-994f-694c5053476a" providerId="ADAL" clId="{8FC87AF7-CE44-4823-BC2B-CF887F7A2111}" dt="2022-02-02T14:19:11.224" v="2557" actId="26606"/>
          <ac:spMkLst>
            <pc:docMk/>
            <pc:sldMk cId="2146641112" sldId="342"/>
            <ac:spMk id="41" creationId="{7A62E32F-BB65-43A8-8EB5-92346890E549}"/>
          </ac:spMkLst>
        </pc:spChg>
        <pc:spChg chg="add del">
          <ac:chgData name="Rachel Cook" userId="ec8d19ad-53cf-4ab4-994f-694c5053476a" providerId="ADAL" clId="{8FC87AF7-CE44-4823-BC2B-CF887F7A2111}" dt="2022-02-02T14:19:11.224" v="2557" actId="26606"/>
          <ac:spMkLst>
            <pc:docMk/>
            <pc:sldMk cId="2146641112" sldId="342"/>
            <ac:spMk id="43" creationId="{14E91B64-9FCC-451E-AFB4-A827D6329367}"/>
          </ac:spMkLst>
        </pc:spChg>
        <pc:spChg chg="add">
          <ac:chgData name="Rachel Cook" userId="ec8d19ad-53cf-4ab4-994f-694c5053476a" providerId="ADAL" clId="{8FC87AF7-CE44-4823-BC2B-CF887F7A2111}" dt="2022-02-02T14:19:11.231" v="2558" actId="26606"/>
          <ac:spMkLst>
            <pc:docMk/>
            <pc:sldMk cId="2146641112" sldId="342"/>
            <ac:spMk id="45" creationId="{100EDD19-6802-4EC3-95CE-CFFAB042CFD6}"/>
          </ac:spMkLst>
        </pc:spChg>
        <pc:spChg chg="add">
          <ac:chgData name="Rachel Cook" userId="ec8d19ad-53cf-4ab4-994f-694c5053476a" providerId="ADAL" clId="{8FC87AF7-CE44-4823-BC2B-CF887F7A2111}" dt="2022-02-02T14:19:11.231" v="2558" actId="26606"/>
          <ac:spMkLst>
            <pc:docMk/>
            <pc:sldMk cId="2146641112" sldId="342"/>
            <ac:spMk id="46" creationId="{DB17E863-922E-4C26-BD64-E8FD41D28661}"/>
          </ac:spMkLst>
        </pc:spChg>
        <pc:grpChg chg="add del">
          <ac:chgData name="Rachel Cook" userId="ec8d19ad-53cf-4ab4-994f-694c5053476a" providerId="ADAL" clId="{8FC87AF7-CE44-4823-BC2B-CF887F7A2111}" dt="2022-02-02T14:18:44.694" v="2539" actId="26606"/>
          <ac:grpSpMkLst>
            <pc:docMk/>
            <pc:sldMk cId="2146641112" sldId="342"/>
            <ac:grpSpMk id="13" creationId="{B441F8D5-EBCE-4FB9-91A9-3425971C1F99}"/>
          </ac:grpSpMkLst>
        </pc:grpChg>
        <pc:grpChg chg="add del">
          <ac:chgData name="Rachel Cook" userId="ec8d19ad-53cf-4ab4-994f-694c5053476a" providerId="ADAL" clId="{8FC87AF7-CE44-4823-BC2B-CF887F7A2111}" dt="2022-02-02T14:18:44.694" v="2539" actId="26606"/>
          <ac:grpSpMkLst>
            <pc:docMk/>
            <pc:sldMk cId="2146641112" sldId="342"/>
            <ac:grpSpMk id="19" creationId="{08701F99-7E4C-4B92-A4B5-307CDFB7A4DE}"/>
          </ac:grpSpMkLst>
        </pc:grpChg>
        <pc:graphicFrameChg chg="add del">
          <ac:chgData name="Rachel Cook" userId="ec8d19ad-53cf-4ab4-994f-694c5053476a" providerId="ADAL" clId="{8FC87AF7-CE44-4823-BC2B-CF887F7A2111}" dt="2022-02-02T14:18:38.788" v="2537" actId="26606"/>
          <ac:graphicFrameMkLst>
            <pc:docMk/>
            <pc:sldMk cId="2146641112" sldId="342"/>
            <ac:graphicFrameMk id="5" creationId="{A75D7414-00BE-4779-B42A-6B7A797D4CAF}"/>
          </ac:graphicFrameMkLst>
        </pc:graphicFrameChg>
        <pc:graphicFrameChg chg="add del">
          <ac:chgData name="Rachel Cook" userId="ec8d19ad-53cf-4ab4-994f-694c5053476a" providerId="ADAL" clId="{8FC87AF7-CE44-4823-BC2B-CF887F7A2111}" dt="2022-02-02T14:18:44.694" v="2539" actId="26606"/>
          <ac:graphicFrameMkLst>
            <pc:docMk/>
            <pc:sldMk cId="2146641112" sldId="342"/>
            <ac:graphicFrameMk id="7" creationId="{10ED8750-98B9-43CA-BCA1-CEF6527D9CA2}"/>
          </ac:graphicFrameMkLst>
        </pc:graphicFrameChg>
        <pc:picChg chg="add del">
          <ac:chgData name="Rachel Cook" userId="ec8d19ad-53cf-4ab4-994f-694c5053476a" providerId="ADAL" clId="{8FC87AF7-CE44-4823-BC2B-CF887F7A2111}" dt="2022-02-02T14:18:38.788" v="2537" actId="26606"/>
          <ac:picMkLst>
            <pc:docMk/>
            <pc:sldMk cId="2146641112" sldId="342"/>
            <ac:picMk id="6" creationId="{4B8EEC45-AA74-4870-92FA-F2D15284DA89}"/>
          </ac:picMkLst>
        </pc:picChg>
      </pc:sldChg>
      <pc:sldChg chg="addSp modSp new mod setBg">
        <pc:chgData name="Rachel Cook" userId="ec8d19ad-53cf-4ab4-994f-694c5053476a" providerId="ADAL" clId="{8FC87AF7-CE44-4823-BC2B-CF887F7A2111}" dt="2022-02-02T14:24:47.359" v="2669" actId="20577"/>
        <pc:sldMkLst>
          <pc:docMk/>
          <pc:sldMk cId="1713086900" sldId="343"/>
        </pc:sldMkLst>
        <pc:spChg chg="mod ord">
          <ac:chgData name="Rachel Cook" userId="ec8d19ad-53cf-4ab4-994f-694c5053476a" providerId="ADAL" clId="{8FC87AF7-CE44-4823-BC2B-CF887F7A2111}" dt="2022-02-02T14:24:47.359" v="2669" actId="20577"/>
          <ac:spMkLst>
            <pc:docMk/>
            <pc:sldMk cId="1713086900" sldId="343"/>
            <ac:spMk id="2" creationId="{4242248D-2987-402C-8D7A-06645ACFF617}"/>
          </ac:spMkLst>
        </pc:spChg>
        <pc:spChg chg="mod">
          <ac:chgData name="Rachel Cook" userId="ec8d19ad-53cf-4ab4-994f-694c5053476a" providerId="ADAL" clId="{8FC87AF7-CE44-4823-BC2B-CF887F7A2111}" dt="2022-02-02T14:24:42.467" v="2667" actId="1076"/>
          <ac:spMkLst>
            <pc:docMk/>
            <pc:sldMk cId="1713086900" sldId="343"/>
            <ac:spMk id="3" creationId="{43317840-5307-49BF-9D83-924EA14CFF62}"/>
          </ac:spMkLst>
        </pc:spChg>
        <pc:spChg chg="add">
          <ac:chgData name="Rachel Cook" userId="ec8d19ad-53cf-4ab4-994f-694c5053476a" providerId="ADAL" clId="{8FC87AF7-CE44-4823-BC2B-CF887F7A2111}" dt="2022-02-02T14:24:28.076" v="2655" actId="26606"/>
          <ac:spMkLst>
            <pc:docMk/>
            <pc:sldMk cId="1713086900" sldId="343"/>
            <ac:spMk id="8" creationId="{88294908-8B00-4F58-BBBA-20F71A40AA9E}"/>
          </ac:spMkLst>
        </pc:spChg>
        <pc:spChg chg="add">
          <ac:chgData name="Rachel Cook" userId="ec8d19ad-53cf-4ab4-994f-694c5053476a" providerId="ADAL" clId="{8FC87AF7-CE44-4823-BC2B-CF887F7A2111}" dt="2022-02-02T14:24:28.076" v="2655" actId="26606"/>
          <ac:spMkLst>
            <pc:docMk/>
            <pc:sldMk cId="1713086900" sldId="343"/>
            <ac:spMk id="10" creationId="{4364C879-1404-4203-8E9D-CC5DE0A621A2}"/>
          </ac:spMkLst>
        </pc:spChg>
        <pc:spChg chg="add">
          <ac:chgData name="Rachel Cook" userId="ec8d19ad-53cf-4ab4-994f-694c5053476a" providerId="ADAL" clId="{8FC87AF7-CE44-4823-BC2B-CF887F7A2111}" dt="2022-02-02T14:24:28.076" v="2655" actId="26606"/>
          <ac:spMkLst>
            <pc:docMk/>
            <pc:sldMk cId="1713086900" sldId="343"/>
            <ac:spMk id="12" creationId="{84617302-4B0D-4351-A6BB-6F0930D943AC}"/>
          </ac:spMkLst>
        </pc:spChg>
        <pc:spChg chg="add">
          <ac:chgData name="Rachel Cook" userId="ec8d19ad-53cf-4ab4-994f-694c5053476a" providerId="ADAL" clId="{8FC87AF7-CE44-4823-BC2B-CF887F7A2111}" dt="2022-02-02T14:24:28.076" v="2655" actId="26606"/>
          <ac:spMkLst>
            <pc:docMk/>
            <pc:sldMk cId="1713086900" sldId="343"/>
            <ac:spMk id="14" creationId="{DA2C7802-C2E0-4218-8F89-8DD7CCD2CD1C}"/>
          </ac:spMkLst>
        </pc:spChg>
        <pc:spChg chg="add">
          <ac:chgData name="Rachel Cook" userId="ec8d19ad-53cf-4ab4-994f-694c5053476a" providerId="ADAL" clId="{8FC87AF7-CE44-4823-BC2B-CF887F7A2111}" dt="2022-02-02T14:24:28.076" v="2655" actId="26606"/>
          <ac:spMkLst>
            <pc:docMk/>
            <pc:sldMk cId="1713086900" sldId="343"/>
            <ac:spMk id="16" creationId="{A6D7111A-21E5-4EE9-8A78-10E5530F0116}"/>
          </ac:spMkLst>
        </pc:spChg>
        <pc:spChg chg="add">
          <ac:chgData name="Rachel Cook" userId="ec8d19ad-53cf-4ab4-994f-694c5053476a" providerId="ADAL" clId="{8FC87AF7-CE44-4823-BC2B-CF887F7A2111}" dt="2022-02-02T14:24:28.076" v="2655" actId="26606"/>
          <ac:spMkLst>
            <pc:docMk/>
            <pc:sldMk cId="1713086900" sldId="343"/>
            <ac:spMk id="18" creationId="{A3969E80-A77B-49FC-9122-D89AFD5EE118}"/>
          </ac:spMkLst>
        </pc:spChg>
        <pc:spChg chg="add">
          <ac:chgData name="Rachel Cook" userId="ec8d19ad-53cf-4ab4-994f-694c5053476a" providerId="ADAL" clId="{8FC87AF7-CE44-4823-BC2B-CF887F7A2111}" dt="2022-02-02T14:24:28.076" v="2655" actId="26606"/>
          <ac:spMkLst>
            <pc:docMk/>
            <pc:sldMk cId="1713086900" sldId="343"/>
            <ac:spMk id="20" creationId="{1849CA57-76BD-4CF2-80BA-D7A46A01B7B1}"/>
          </ac:spMkLst>
        </pc:spChg>
        <pc:spChg chg="add">
          <ac:chgData name="Rachel Cook" userId="ec8d19ad-53cf-4ab4-994f-694c5053476a" providerId="ADAL" clId="{8FC87AF7-CE44-4823-BC2B-CF887F7A2111}" dt="2022-02-02T14:24:28.076" v="2655" actId="26606"/>
          <ac:spMkLst>
            <pc:docMk/>
            <pc:sldMk cId="1713086900" sldId="343"/>
            <ac:spMk id="22" creationId="{35E9085E-E730-4768-83D4-6CB7E9897153}"/>
          </ac:spMkLst>
        </pc:spChg>
        <pc:spChg chg="add">
          <ac:chgData name="Rachel Cook" userId="ec8d19ad-53cf-4ab4-994f-694c5053476a" providerId="ADAL" clId="{8FC87AF7-CE44-4823-BC2B-CF887F7A2111}" dt="2022-02-02T14:24:28.076" v="2655" actId="26606"/>
          <ac:spMkLst>
            <pc:docMk/>
            <pc:sldMk cId="1713086900" sldId="343"/>
            <ac:spMk id="24" creationId="{973272FE-A474-4CAE-8CA2-BCC8B476C3F4}"/>
          </ac:spMkLst>
        </pc:spChg>
        <pc:spChg chg="add">
          <ac:chgData name="Rachel Cook" userId="ec8d19ad-53cf-4ab4-994f-694c5053476a" providerId="ADAL" clId="{8FC87AF7-CE44-4823-BC2B-CF887F7A2111}" dt="2022-02-02T14:24:28.076" v="2655" actId="26606"/>
          <ac:spMkLst>
            <pc:docMk/>
            <pc:sldMk cId="1713086900" sldId="343"/>
            <ac:spMk id="26" creationId="{E07981EA-05A6-437C-88D7-B377B92B031D}"/>
          </ac:spMkLst>
        </pc:spChg>
        <pc:spChg chg="add">
          <ac:chgData name="Rachel Cook" userId="ec8d19ad-53cf-4ab4-994f-694c5053476a" providerId="ADAL" clId="{8FC87AF7-CE44-4823-BC2B-CF887F7A2111}" dt="2022-02-02T14:24:28.076" v="2655" actId="26606"/>
          <ac:spMkLst>
            <pc:docMk/>
            <pc:sldMk cId="1713086900" sldId="343"/>
            <ac:spMk id="28" creationId="{15E3C750-986E-4769-B1AE-49289FBEE757}"/>
          </ac:spMkLst>
        </pc:spChg>
      </pc:sldChg>
      <pc:sldChg chg="addSp delSp modSp add mod setBg delDesignElem">
        <pc:chgData name="Rachel Cook" userId="ec8d19ad-53cf-4ab4-994f-694c5053476a" providerId="ADAL" clId="{8FC87AF7-CE44-4823-BC2B-CF887F7A2111}" dt="2022-02-01T19:46:22.651" v="1029" actId="403"/>
        <pc:sldMkLst>
          <pc:docMk/>
          <pc:sldMk cId="1781706589" sldId="344"/>
        </pc:sldMkLst>
        <pc:spChg chg="mod">
          <ac:chgData name="Rachel Cook" userId="ec8d19ad-53cf-4ab4-994f-694c5053476a" providerId="ADAL" clId="{8FC87AF7-CE44-4823-BC2B-CF887F7A2111}" dt="2022-02-01T19:46:22.651" v="1029" actId="403"/>
          <ac:spMkLst>
            <pc:docMk/>
            <pc:sldMk cId="1781706589" sldId="344"/>
            <ac:spMk id="2" creationId="{08A4939B-B1BF-4073-BCCC-5C0D120F78A0}"/>
          </ac:spMkLst>
        </pc:spChg>
        <pc:spChg chg="del">
          <ac:chgData name="Rachel Cook" userId="ec8d19ad-53cf-4ab4-994f-694c5053476a" providerId="ADAL" clId="{8FC87AF7-CE44-4823-BC2B-CF887F7A2111}" dt="2022-02-01T19:30:32.641" v="981"/>
          <ac:spMkLst>
            <pc:docMk/>
            <pc:sldMk cId="1781706589" sldId="344"/>
            <ac:spMk id="9" creationId="{BACC6370-2D7E-4714-9D71-7542949D7D5D}"/>
          </ac:spMkLst>
        </pc:spChg>
        <pc:spChg chg="add">
          <ac:chgData name="Rachel Cook" userId="ec8d19ad-53cf-4ab4-994f-694c5053476a" providerId="ADAL" clId="{8FC87AF7-CE44-4823-BC2B-CF887F7A2111}" dt="2022-02-01T19:46:13.810" v="1026" actId="26606"/>
          <ac:spMkLst>
            <pc:docMk/>
            <pc:sldMk cId="1781706589" sldId="344"/>
            <ac:spMk id="10" creationId="{D55CD764-972B-4CA5-A885-53E55C63E174}"/>
          </ac:spMkLst>
        </pc:spChg>
        <pc:spChg chg="del">
          <ac:chgData name="Rachel Cook" userId="ec8d19ad-53cf-4ab4-994f-694c5053476a" providerId="ADAL" clId="{8FC87AF7-CE44-4823-BC2B-CF887F7A2111}" dt="2022-02-01T19:30:32.641" v="981"/>
          <ac:spMkLst>
            <pc:docMk/>
            <pc:sldMk cId="1781706589" sldId="344"/>
            <ac:spMk id="11" creationId="{F68B3F68-107C-434F-AA38-110D5EA91B85}"/>
          </ac:spMkLst>
        </pc:spChg>
        <pc:spChg chg="add">
          <ac:chgData name="Rachel Cook" userId="ec8d19ad-53cf-4ab4-994f-694c5053476a" providerId="ADAL" clId="{8FC87AF7-CE44-4823-BC2B-CF887F7A2111}" dt="2022-02-01T19:46:13.810" v="1026" actId="26606"/>
          <ac:spMkLst>
            <pc:docMk/>
            <pc:sldMk cId="1781706589" sldId="344"/>
            <ac:spMk id="12" creationId="{34165AB3-7006-4430-BCE3-25476BE13322}"/>
          </ac:spMkLst>
        </pc:spChg>
        <pc:spChg chg="del">
          <ac:chgData name="Rachel Cook" userId="ec8d19ad-53cf-4ab4-994f-694c5053476a" providerId="ADAL" clId="{8FC87AF7-CE44-4823-BC2B-CF887F7A2111}" dt="2022-02-01T19:30:32.641" v="981"/>
          <ac:spMkLst>
            <pc:docMk/>
            <pc:sldMk cId="1781706589" sldId="344"/>
            <ac:spMk id="13" creationId="{AAD0DBB9-1A4B-4391-81D4-CB19F9AB918A}"/>
          </ac:spMkLst>
        </pc:spChg>
        <pc:spChg chg="del">
          <ac:chgData name="Rachel Cook" userId="ec8d19ad-53cf-4ab4-994f-694c5053476a" providerId="ADAL" clId="{8FC87AF7-CE44-4823-BC2B-CF887F7A2111}" dt="2022-02-01T19:30:32.641" v="981"/>
          <ac:spMkLst>
            <pc:docMk/>
            <pc:sldMk cId="1781706589" sldId="344"/>
            <ac:spMk id="15" creationId="{063BBA22-50EA-4C4D-BE05-F1CE4E63AA56}"/>
          </ac:spMkLst>
        </pc:spChg>
        <pc:spChg chg="add">
          <ac:chgData name="Rachel Cook" userId="ec8d19ad-53cf-4ab4-994f-694c5053476a" providerId="ADAL" clId="{8FC87AF7-CE44-4823-BC2B-CF887F7A2111}" dt="2022-02-01T19:46:13.810" v="1026" actId="26606"/>
          <ac:spMkLst>
            <pc:docMk/>
            <pc:sldMk cId="1781706589" sldId="344"/>
            <ac:spMk id="36" creationId="{E3E51905-F374-4E1A-97CF-B741584B74D5}"/>
          </ac:spMkLst>
        </pc:spChg>
        <pc:grpChg chg="add">
          <ac:chgData name="Rachel Cook" userId="ec8d19ad-53cf-4ab4-994f-694c5053476a" providerId="ADAL" clId="{8FC87AF7-CE44-4823-BC2B-CF887F7A2111}" dt="2022-02-01T19:46:13.810" v="1026" actId="26606"/>
          <ac:grpSpMkLst>
            <pc:docMk/>
            <pc:sldMk cId="1781706589" sldId="344"/>
            <ac:grpSpMk id="14" creationId="{11999B20-6058-4C55-882E-A1FB050B69DD}"/>
          </ac:grpSpMkLst>
        </pc:grpChg>
        <pc:graphicFrameChg chg="mod modGraphic">
          <ac:chgData name="Rachel Cook" userId="ec8d19ad-53cf-4ab4-994f-694c5053476a" providerId="ADAL" clId="{8FC87AF7-CE44-4823-BC2B-CF887F7A2111}" dt="2022-02-01T19:46:13.810" v="1026" actId="26606"/>
          <ac:graphicFrameMkLst>
            <pc:docMk/>
            <pc:sldMk cId="1781706589" sldId="344"/>
            <ac:graphicFrameMk id="5" creationId="{4CE0E8BB-8F9A-46C8-B769-C9A9F7D2B84E}"/>
          </ac:graphicFrameMkLst>
        </pc:graphicFrameChg>
      </pc:sldChg>
      <pc:sldChg chg="addSp delSp modSp new mod ord setBg modNotesTx">
        <pc:chgData name="Rachel Cook" userId="ec8d19ad-53cf-4ab4-994f-694c5053476a" providerId="ADAL" clId="{8FC87AF7-CE44-4823-BC2B-CF887F7A2111}" dt="2022-02-02T14:31:50.645" v="3267" actId="6549"/>
        <pc:sldMkLst>
          <pc:docMk/>
          <pc:sldMk cId="1405374408" sldId="345"/>
        </pc:sldMkLst>
        <pc:spChg chg="mod">
          <ac:chgData name="Rachel Cook" userId="ec8d19ad-53cf-4ab4-994f-694c5053476a" providerId="ADAL" clId="{8FC87AF7-CE44-4823-BC2B-CF887F7A2111}" dt="2022-02-02T14:31:41.731" v="3259" actId="1076"/>
          <ac:spMkLst>
            <pc:docMk/>
            <pc:sldMk cId="1405374408" sldId="345"/>
            <ac:spMk id="2" creationId="{56C82E5E-DE78-48B1-B4B0-F9BFC3392474}"/>
          </ac:spMkLst>
        </pc:spChg>
        <pc:spChg chg="mod">
          <ac:chgData name="Rachel Cook" userId="ec8d19ad-53cf-4ab4-994f-694c5053476a" providerId="ADAL" clId="{8FC87AF7-CE44-4823-BC2B-CF887F7A2111}" dt="2022-02-02T14:31:50.645" v="3267" actId="6549"/>
          <ac:spMkLst>
            <pc:docMk/>
            <pc:sldMk cId="1405374408" sldId="345"/>
            <ac:spMk id="3" creationId="{2597457F-1F81-4C2E-A8B4-2F2797EA7835}"/>
          </ac:spMkLst>
        </pc:spChg>
        <pc:spChg chg="add del">
          <ac:chgData name="Rachel Cook" userId="ec8d19ad-53cf-4ab4-994f-694c5053476a" providerId="ADAL" clId="{8FC87AF7-CE44-4823-BC2B-CF887F7A2111}" dt="2022-02-02T14:31:33.285" v="3254" actId="26606"/>
          <ac:spMkLst>
            <pc:docMk/>
            <pc:sldMk cId="1405374408" sldId="345"/>
            <ac:spMk id="10" creationId="{EDDBB197-D710-4A4F-A9CA-FD2177498BE8}"/>
          </ac:spMkLst>
        </pc:spChg>
        <pc:spChg chg="add del">
          <ac:chgData name="Rachel Cook" userId="ec8d19ad-53cf-4ab4-994f-694c5053476a" providerId="ADAL" clId="{8FC87AF7-CE44-4823-BC2B-CF887F7A2111}" dt="2022-02-02T14:31:33.285" v="3254" actId="26606"/>
          <ac:spMkLst>
            <pc:docMk/>
            <pc:sldMk cId="1405374408" sldId="345"/>
            <ac:spMk id="12" creationId="{975D1CFA-2CDB-4B64-BD9F-85744E8DA12F}"/>
          </ac:spMkLst>
        </pc:spChg>
        <pc:spChg chg="add">
          <ac:chgData name="Rachel Cook" userId="ec8d19ad-53cf-4ab4-994f-694c5053476a" providerId="ADAL" clId="{8FC87AF7-CE44-4823-BC2B-CF887F7A2111}" dt="2022-02-02T14:31:33.299" v="3255" actId="26606"/>
          <ac:spMkLst>
            <pc:docMk/>
            <pc:sldMk cId="1405374408" sldId="345"/>
            <ac:spMk id="20" creationId="{EDDBB197-D710-4A4F-A9CA-FD2177498BE8}"/>
          </ac:spMkLst>
        </pc:spChg>
        <pc:spChg chg="add">
          <ac:chgData name="Rachel Cook" userId="ec8d19ad-53cf-4ab4-994f-694c5053476a" providerId="ADAL" clId="{8FC87AF7-CE44-4823-BC2B-CF887F7A2111}" dt="2022-02-02T14:31:33.299" v="3255" actId="26606"/>
          <ac:spMkLst>
            <pc:docMk/>
            <pc:sldMk cId="1405374408" sldId="345"/>
            <ac:spMk id="21" creationId="{975D1CFA-2CDB-4B64-BD9F-85744E8DA12F}"/>
          </ac:spMkLst>
        </pc:spChg>
        <pc:grpChg chg="add del">
          <ac:chgData name="Rachel Cook" userId="ec8d19ad-53cf-4ab4-994f-694c5053476a" providerId="ADAL" clId="{8FC87AF7-CE44-4823-BC2B-CF887F7A2111}" dt="2022-02-02T14:31:33.285" v="3254" actId="26606"/>
          <ac:grpSpMkLst>
            <pc:docMk/>
            <pc:sldMk cId="1405374408" sldId="345"/>
            <ac:grpSpMk id="14" creationId="{25EE5136-01F1-466C-962D-BA9B4C6757AA}"/>
          </ac:grpSpMkLst>
        </pc:grpChg>
        <pc:grpChg chg="add">
          <ac:chgData name="Rachel Cook" userId="ec8d19ad-53cf-4ab4-994f-694c5053476a" providerId="ADAL" clId="{8FC87AF7-CE44-4823-BC2B-CF887F7A2111}" dt="2022-02-02T14:31:33.299" v="3255" actId="26606"/>
          <ac:grpSpMkLst>
            <pc:docMk/>
            <pc:sldMk cId="1405374408" sldId="345"/>
            <ac:grpSpMk id="22" creationId="{25EE5136-01F1-466C-962D-BA9B4C6757AA}"/>
          </ac:grpSpMkLst>
        </pc:grpChg>
        <pc:picChg chg="add del">
          <ac:chgData name="Rachel Cook" userId="ec8d19ad-53cf-4ab4-994f-694c5053476a" providerId="ADAL" clId="{8FC87AF7-CE44-4823-BC2B-CF887F7A2111}" dt="2022-02-02T14:31:33.285" v="3254" actId="26606"/>
          <ac:picMkLst>
            <pc:docMk/>
            <pc:sldMk cId="1405374408" sldId="345"/>
            <ac:picMk id="7" creationId="{CAFAD9F7-7E95-4FB9-85F3-9A22F539B152}"/>
          </ac:picMkLst>
        </pc:picChg>
        <pc:picChg chg="add">
          <ac:chgData name="Rachel Cook" userId="ec8d19ad-53cf-4ab4-994f-694c5053476a" providerId="ADAL" clId="{8FC87AF7-CE44-4823-BC2B-CF887F7A2111}" dt="2022-02-02T14:31:33.299" v="3255" actId="26606"/>
          <ac:picMkLst>
            <pc:docMk/>
            <pc:sldMk cId="1405374408" sldId="345"/>
            <ac:picMk id="27" creationId="{CD59331F-021D-4064-84CF-2727724F5F9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0A2EA9-3B1A-4274-8ECD-EFF7DAE048F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FAD0FD-E97B-4373-A846-EE437BD4B66B}">
      <dgm:prSet/>
      <dgm:spPr/>
      <dgm:t>
        <a:bodyPr/>
        <a:lstStyle/>
        <a:p>
          <a:pPr>
            <a:defRPr cap="all"/>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defRPr cap="all"/>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A30BDB0-D27C-45D2-B379-859025E4D583}" type="pres">
      <dgm:prSet presAssocID="{CE0A2EA9-3B1A-4274-8ECD-EFF7DAE048F1}" presName="root" presStyleCnt="0">
        <dgm:presLayoutVars>
          <dgm:dir/>
          <dgm:resizeHandles val="exact"/>
        </dgm:presLayoutVars>
      </dgm:prSet>
      <dgm:spPr/>
    </dgm:pt>
    <dgm:pt modelId="{7CF97EB9-8430-4F01-A18C-FBBD34C6BAAC}" type="pres">
      <dgm:prSet presAssocID="{CBFAD0FD-E97B-4373-A846-EE437BD4B66B}" presName="compNode" presStyleCnt="0"/>
      <dgm:spPr/>
    </dgm:pt>
    <dgm:pt modelId="{D04D0707-7B0B-4720-B9BB-9F510F88E361}" type="pres">
      <dgm:prSet presAssocID="{CBFAD0FD-E97B-4373-A846-EE437BD4B66B}" presName="iconBgRect" presStyleLbl="bgShp" presStyleIdx="0" presStyleCnt="2"/>
      <dgm:spPr/>
    </dgm:pt>
    <dgm:pt modelId="{F1AB9340-A5DB-4820-A296-30204A835165}"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2BF4F01-5887-4681-B5E8-A1E02675C860}" type="pres">
      <dgm:prSet presAssocID="{CBFAD0FD-E97B-4373-A846-EE437BD4B66B}" presName="spaceRect" presStyleCnt="0"/>
      <dgm:spPr/>
    </dgm:pt>
    <dgm:pt modelId="{EB88E283-F377-47B9-AAF9-E35753E14720}" type="pres">
      <dgm:prSet presAssocID="{CBFAD0FD-E97B-4373-A846-EE437BD4B66B}" presName="textRect" presStyleLbl="revTx" presStyleIdx="0" presStyleCnt="2">
        <dgm:presLayoutVars>
          <dgm:chMax val="1"/>
          <dgm:chPref val="1"/>
        </dgm:presLayoutVars>
      </dgm:prSet>
      <dgm:spPr/>
    </dgm:pt>
    <dgm:pt modelId="{E3D8D858-58C3-4978-956A-C12931B155AA}" type="pres">
      <dgm:prSet presAssocID="{4C6359B1-D0FD-484F-98F8-962858EE02CB}" presName="sibTrans" presStyleCnt="0"/>
      <dgm:spPr/>
    </dgm:pt>
    <dgm:pt modelId="{FF498B54-880D-4143-B867-E50654100554}" type="pres">
      <dgm:prSet presAssocID="{31CB5B13-61AB-4E60-93C9-4A4113E23DC6}" presName="compNode" presStyleCnt="0"/>
      <dgm:spPr/>
    </dgm:pt>
    <dgm:pt modelId="{73F7FECA-EF8C-4A5E-A8CC-88C0C6409A02}" type="pres">
      <dgm:prSet presAssocID="{31CB5B13-61AB-4E60-93C9-4A4113E23DC6}" presName="iconBgRect" presStyleLbl="bgShp" presStyleIdx="1" presStyleCnt="2"/>
      <dgm:spPr/>
    </dgm:pt>
    <dgm:pt modelId="{D26F07FC-C31D-4666-8BE6-901A314687A7}"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0C2866-B5CC-4439-9B6E-34B091C7C136}" type="pres">
      <dgm:prSet presAssocID="{31CB5B13-61AB-4E60-93C9-4A4113E23DC6}" presName="spaceRect" presStyleCnt="0"/>
      <dgm:spPr/>
    </dgm:pt>
    <dgm:pt modelId="{BBE9A685-12BD-43CA-910C-940781D18F78}" type="pres">
      <dgm:prSet presAssocID="{31CB5B13-61AB-4E60-93C9-4A4113E23DC6}" presName="textRect" presStyleLbl="revTx" presStyleIdx="1" presStyleCnt="2">
        <dgm:presLayoutVars>
          <dgm:chMax val="1"/>
          <dgm:chPref val="1"/>
        </dgm:presLayoutVars>
      </dgm:prSet>
      <dgm:spPr/>
    </dgm:pt>
  </dgm:ptLst>
  <dgm:cxnLst>
    <dgm:cxn modelId="{2CB8BE34-8AF2-49A0-AB7E-54E3EECA2A51}" type="presOf" srcId="{CBFAD0FD-E97B-4373-A846-EE437BD4B66B}" destId="{EB88E283-F377-47B9-AAF9-E35753E14720}" srcOrd="0" destOrd="0" presId="urn:microsoft.com/office/officeart/2018/5/layout/IconCircleLabelList"/>
    <dgm:cxn modelId="{27849392-A723-48E3-B108-0477765DDFE9}" type="presOf" srcId="{31CB5B13-61AB-4E60-93C9-4A4113E23DC6}" destId="{BBE9A685-12BD-43CA-910C-940781D18F78}" srcOrd="0" destOrd="0" presId="urn:microsoft.com/office/officeart/2018/5/layout/IconCircleLabelList"/>
    <dgm:cxn modelId="{C4A55AC5-919E-4D39-825B-6136138EF706}" type="presOf" srcId="{CE0A2EA9-3B1A-4274-8ECD-EFF7DAE048F1}" destId="{9A30BDB0-D27C-45D2-B379-859025E4D583}" srcOrd="0" destOrd="0" presId="urn:microsoft.com/office/officeart/2018/5/layout/IconCircleLabel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D67EB68C-5AB3-41A4-A83A-B9DCB2A90FBA}" type="presParOf" srcId="{9A30BDB0-D27C-45D2-B379-859025E4D583}" destId="{7CF97EB9-8430-4F01-A18C-FBBD34C6BAAC}" srcOrd="0" destOrd="0" presId="urn:microsoft.com/office/officeart/2018/5/layout/IconCircleLabelList"/>
    <dgm:cxn modelId="{3DCB1EAD-9FC1-4264-AD99-3B1EE9C6BB89}" type="presParOf" srcId="{7CF97EB9-8430-4F01-A18C-FBBD34C6BAAC}" destId="{D04D0707-7B0B-4720-B9BB-9F510F88E361}" srcOrd="0" destOrd="0" presId="urn:microsoft.com/office/officeart/2018/5/layout/IconCircleLabelList"/>
    <dgm:cxn modelId="{14761032-7944-4B02-A70C-FBE8D7D0192D}" type="presParOf" srcId="{7CF97EB9-8430-4F01-A18C-FBBD34C6BAAC}" destId="{F1AB9340-A5DB-4820-A296-30204A835165}" srcOrd="1" destOrd="0" presId="urn:microsoft.com/office/officeart/2018/5/layout/IconCircleLabelList"/>
    <dgm:cxn modelId="{383ADB67-0E3E-4B8C-87DF-FE4FA2020D03}" type="presParOf" srcId="{7CF97EB9-8430-4F01-A18C-FBBD34C6BAAC}" destId="{32BF4F01-5887-4681-B5E8-A1E02675C860}" srcOrd="2" destOrd="0" presId="urn:microsoft.com/office/officeart/2018/5/layout/IconCircleLabelList"/>
    <dgm:cxn modelId="{65BD1927-CA1E-49E8-AF67-408221296A42}" type="presParOf" srcId="{7CF97EB9-8430-4F01-A18C-FBBD34C6BAAC}" destId="{EB88E283-F377-47B9-AAF9-E35753E14720}" srcOrd="3" destOrd="0" presId="urn:microsoft.com/office/officeart/2018/5/layout/IconCircleLabelList"/>
    <dgm:cxn modelId="{566D8C7B-3313-4F5E-9DD4-EC099724D24F}" type="presParOf" srcId="{9A30BDB0-D27C-45D2-B379-859025E4D583}" destId="{E3D8D858-58C3-4978-956A-C12931B155AA}" srcOrd="1" destOrd="0" presId="urn:microsoft.com/office/officeart/2018/5/layout/IconCircleLabelList"/>
    <dgm:cxn modelId="{CA13C450-B81E-45B1-A9F2-BD38D09E22E0}" type="presParOf" srcId="{9A30BDB0-D27C-45D2-B379-859025E4D583}" destId="{FF498B54-880D-4143-B867-E50654100554}" srcOrd="2" destOrd="0" presId="urn:microsoft.com/office/officeart/2018/5/layout/IconCircleLabelList"/>
    <dgm:cxn modelId="{3FC7739A-0292-4B3F-A2C4-D4754E9CCDBD}" type="presParOf" srcId="{FF498B54-880D-4143-B867-E50654100554}" destId="{73F7FECA-EF8C-4A5E-A8CC-88C0C6409A02}" srcOrd="0" destOrd="0" presId="urn:microsoft.com/office/officeart/2018/5/layout/IconCircleLabelList"/>
    <dgm:cxn modelId="{0757097F-6DC0-4461-B359-57B8C6672300}" type="presParOf" srcId="{FF498B54-880D-4143-B867-E50654100554}" destId="{D26F07FC-C31D-4666-8BE6-901A314687A7}" srcOrd="1" destOrd="0" presId="urn:microsoft.com/office/officeart/2018/5/layout/IconCircleLabelList"/>
    <dgm:cxn modelId="{15DB5217-0C7C-42CC-A207-23A6E7639DA0}" type="presParOf" srcId="{FF498B54-880D-4143-B867-E50654100554}" destId="{F60C2866-B5CC-4439-9B6E-34B091C7C136}" srcOrd="2" destOrd="0" presId="urn:microsoft.com/office/officeart/2018/5/layout/IconCircleLabelList"/>
    <dgm:cxn modelId="{3AA7C280-90C6-43B8-8C85-14BA6B7ADD54}" type="presParOf" srcId="{FF498B54-880D-4143-B867-E50654100554}" destId="{BBE9A685-12BD-43CA-910C-940781D18F7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B6BD83-89F4-4A64-A3FB-44956998CD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01E33D-D772-417D-A353-9B878BE9A9BE}">
      <dgm:prSet/>
      <dgm:spPr/>
      <dgm:t>
        <a:bodyPr/>
        <a:lstStyle/>
        <a:p>
          <a:r>
            <a:rPr lang="en-GB"/>
            <a:t>Goal setting</a:t>
          </a:r>
          <a:endParaRPr lang="en-US"/>
        </a:p>
      </dgm:t>
    </dgm:pt>
    <dgm:pt modelId="{5A7095F8-57B6-470D-B376-FC92A1B881AC}" type="parTrans" cxnId="{68A2390E-91BD-49E1-A143-FDCD793B523C}">
      <dgm:prSet/>
      <dgm:spPr/>
      <dgm:t>
        <a:bodyPr/>
        <a:lstStyle/>
        <a:p>
          <a:endParaRPr lang="en-US"/>
        </a:p>
      </dgm:t>
    </dgm:pt>
    <dgm:pt modelId="{45EFD2D6-9D19-49A7-9500-F523AA02186C}" type="sibTrans" cxnId="{68A2390E-91BD-49E1-A143-FDCD793B523C}">
      <dgm:prSet/>
      <dgm:spPr/>
      <dgm:t>
        <a:bodyPr/>
        <a:lstStyle/>
        <a:p>
          <a:endParaRPr lang="en-US"/>
        </a:p>
      </dgm:t>
    </dgm:pt>
    <dgm:pt modelId="{E8F7913B-FC66-499D-9B3F-7EB7A44DE97A}">
      <dgm:prSet/>
      <dgm:spPr/>
      <dgm:t>
        <a:bodyPr/>
        <a:lstStyle/>
        <a:p>
          <a:r>
            <a:rPr lang="en-GB"/>
            <a:t>Performance review</a:t>
          </a:r>
          <a:endParaRPr lang="en-US"/>
        </a:p>
      </dgm:t>
    </dgm:pt>
    <dgm:pt modelId="{C5FB18CE-AB86-4667-9C52-C55A378BB7BB}" type="parTrans" cxnId="{6370611B-2781-494F-8195-343EC315AEE1}">
      <dgm:prSet/>
      <dgm:spPr/>
      <dgm:t>
        <a:bodyPr/>
        <a:lstStyle/>
        <a:p>
          <a:endParaRPr lang="en-US"/>
        </a:p>
      </dgm:t>
    </dgm:pt>
    <dgm:pt modelId="{F18A51D8-074E-4946-B813-93579161EAD6}" type="sibTrans" cxnId="{6370611B-2781-494F-8195-343EC315AEE1}">
      <dgm:prSet/>
      <dgm:spPr/>
      <dgm:t>
        <a:bodyPr/>
        <a:lstStyle/>
        <a:p>
          <a:endParaRPr lang="en-US"/>
        </a:p>
      </dgm:t>
    </dgm:pt>
    <dgm:pt modelId="{5F436F06-46A2-4C01-A804-C7185D2FDC5C}">
      <dgm:prSet/>
      <dgm:spPr/>
      <dgm:t>
        <a:bodyPr/>
        <a:lstStyle/>
        <a:p>
          <a:r>
            <a:rPr lang="en-GB"/>
            <a:t>Performance improvement plans (PIP)</a:t>
          </a:r>
          <a:endParaRPr lang="en-US"/>
        </a:p>
      </dgm:t>
    </dgm:pt>
    <dgm:pt modelId="{389E3B16-DFBD-43C3-8C6F-1176E53E83B6}" type="parTrans" cxnId="{599588B7-B2B5-4EC9-A1CC-3E96A3258E41}">
      <dgm:prSet/>
      <dgm:spPr/>
      <dgm:t>
        <a:bodyPr/>
        <a:lstStyle/>
        <a:p>
          <a:endParaRPr lang="en-US"/>
        </a:p>
      </dgm:t>
    </dgm:pt>
    <dgm:pt modelId="{E3A3AF49-5020-4F2B-B876-592C6E658424}" type="sibTrans" cxnId="{599588B7-B2B5-4EC9-A1CC-3E96A3258E41}">
      <dgm:prSet/>
      <dgm:spPr/>
      <dgm:t>
        <a:bodyPr/>
        <a:lstStyle/>
        <a:p>
          <a:endParaRPr lang="en-US"/>
        </a:p>
      </dgm:t>
    </dgm:pt>
    <dgm:pt modelId="{7CEC742F-BFF6-4F8F-BC3F-9D072E7C2677}" type="pres">
      <dgm:prSet presAssocID="{28B6BD83-89F4-4A64-A3FB-44956998CD88}" presName="root" presStyleCnt="0">
        <dgm:presLayoutVars>
          <dgm:dir/>
          <dgm:resizeHandles val="exact"/>
        </dgm:presLayoutVars>
      </dgm:prSet>
      <dgm:spPr/>
    </dgm:pt>
    <dgm:pt modelId="{72DC9E9B-4C20-4D39-ADC7-7AA3B09A5F0F}" type="pres">
      <dgm:prSet presAssocID="{3F01E33D-D772-417D-A353-9B878BE9A9BE}" presName="compNode" presStyleCnt="0"/>
      <dgm:spPr/>
    </dgm:pt>
    <dgm:pt modelId="{CFD5719C-0120-41AE-B1AB-1DF4FAFA63EC}" type="pres">
      <dgm:prSet presAssocID="{3F01E33D-D772-417D-A353-9B878BE9A9BE}" presName="bgRect" presStyleLbl="bgShp" presStyleIdx="0" presStyleCnt="3"/>
      <dgm:spPr/>
    </dgm:pt>
    <dgm:pt modelId="{E8B0C195-CEF8-49A3-A155-50DB70FD67AD}" type="pres">
      <dgm:prSet presAssocID="{3F01E33D-D772-417D-A353-9B878BE9A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9DF7F-2850-456E-A7AC-8B01A67602BD}" type="pres">
      <dgm:prSet presAssocID="{3F01E33D-D772-417D-A353-9B878BE9A9BE}" presName="spaceRect" presStyleCnt="0"/>
      <dgm:spPr/>
    </dgm:pt>
    <dgm:pt modelId="{494D4A8E-5F71-443D-8624-1F443D562762}" type="pres">
      <dgm:prSet presAssocID="{3F01E33D-D772-417D-A353-9B878BE9A9BE}" presName="parTx" presStyleLbl="revTx" presStyleIdx="0" presStyleCnt="3">
        <dgm:presLayoutVars>
          <dgm:chMax val="0"/>
          <dgm:chPref val="0"/>
        </dgm:presLayoutVars>
      </dgm:prSet>
      <dgm:spPr/>
    </dgm:pt>
    <dgm:pt modelId="{3FB2EB1C-8E66-4C09-9621-4A811A76D070}" type="pres">
      <dgm:prSet presAssocID="{45EFD2D6-9D19-49A7-9500-F523AA02186C}" presName="sibTrans" presStyleCnt="0"/>
      <dgm:spPr/>
    </dgm:pt>
    <dgm:pt modelId="{346E831B-51FC-4488-B46D-4BC2A8069709}" type="pres">
      <dgm:prSet presAssocID="{E8F7913B-FC66-499D-9B3F-7EB7A44DE97A}" presName="compNode" presStyleCnt="0"/>
      <dgm:spPr/>
    </dgm:pt>
    <dgm:pt modelId="{F6613D85-8B59-4ED0-AD63-1DD19745D703}" type="pres">
      <dgm:prSet presAssocID="{E8F7913B-FC66-499D-9B3F-7EB7A44DE97A}" presName="bgRect" presStyleLbl="bgShp" presStyleIdx="1" presStyleCnt="3"/>
      <dgm:spPr/>
    </dgm:pt>
    <dgm:pt modelId="{879E389C-3A22-474C-8C17-FF8A16F4EFE0}" type="pres">
      <dgm:prSet presAssocID="{E8F7913B-FC66-499D-9B3F-7EB7A44DE9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2F05D54-0161-44C5-B320-E193AF7D22FC}" type="pres">
      <dgm:prSet presAssocID="{E8F7913B-FC66-499D-9B3F-7EB7A44DE97A}" presName="spaceRect" presStyleCnt="0"/>
      <dgm:spPr/>
    </dgm:pt>
    <dgm:pt modelId="{D6C36028-86BC-4964-B33F-447EC3959634}" type="pres">
      <dgm:prSet presAssocID="{E8F7913B-FC66-499D-9B3F-7EB7A44DE97A}" presName="parTx" presStyleLbl="revTx" presStyleIdx="1" presStyleCnt="3">
        <dgm:presLayoutVars>
          <dgm:chMax val="0"/>
          <dgm:chPref val="0"/>
        </dgm:presLayoutVars>
      </dgm:prSet>
      <dgm:spPr/>
    </dgm:pt>
    <dgm:pt modelId="{BBA042C2-FDAB-4D6E-B816-B9DA6729A7F6}" type="pres">
      <dgm:prSet presAssocID="{F18A51D8-074E-4946-B813-93579161EAD6}" presName="sibTrans" presStyleCnt="0"/>
      <dgm:spPr/>
    </dgm:pt>
    <dgm:pt modelId="{CD8D6A73-9785-4CAB-8888-CE1E01BFE230}" type="pres">
      <dgm:prSet presAssocID="{5F436F06-46A2-4C01-A804-C7185D2FDC5C}" presName="compNode" presStyleCnt="0"/>
      <dgm:spPr/>
    </dgm:pt>
    <dgm:pt modelId="{006293F1-9AD5-44FC-A787-DCC47F489DA1}" type="pres">
      <dgm:prSet presAssocID="{5F436F06-46A2-4C01-A804-C7185D2FDC5C}" presName="bgRect" presStyleLbl="bgShp" presStyleIdx="2" presStyleCnt="3"/>
      <dgm:spPr/>
    </dgm:pt>
    <dgm:pt modelId="{DBF8551E-10ED-4D3D-BD17-7012761D130B}" type="pres">
      <dgm:prSet presAssocID="{5F436F06-46A2-4C01-A804-C7185D2FDC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37A3BE-A74B-43F7-8AB8-5E273BAA37D7}" type="pres">
      <dgm:prSet presAssocID="{5F436F06-46A2-4C01-A804-C7185D2FDC5C}" presName="spaceRect" presStyleCnt="0"/>
      <dgm:spPr/>
    </dgm:pt>
    <dgm:pt modelId="{E0F10521-5345-45A6-96BF-03DB8DFC68D0}" type="pres">
      <dgm:prSet presAssocID="{5F436F06-46A2-4C01-A804-C7185D2FDC5C}" presName="parTx" presStyleLbl="revTx" presStyleIdx="2" presStyleCnt="3">
        <dgm:presLayoutVars>
          <dgm:chMax val="0"/>
          <dgm:chPref val="0"/>
        </dgm:presLayoutVars>
      </dgm:prSet>
      <dgm:spPr/>
    </dgm:pt>
  </dgm:ptLst>
  <dgm:cxnLst>
    <dgm:cxn modelId="{68A2390E-91BD-49E1-A143-FDCD793B523C}" srcId="{28B6BD83-89F4-4A64-A3FB-44956998CD88}" destId="{3F01E33D-D772-417D-A353-9B878BE9A9BE}" srcOrd="0" destOrd="0" parTransId="{5A7095F8-57B6-470D-B376-FC92A1B881AC}" sibTransId="{45EFD2D6-9D19-49A7-9500-F523AA02186C}"/>
    <dgm:cxn modelId="{6370611B-2781-494F-8195-343EC315AEE1}" srcId="{28B6BD83-89F4-4A64-A3FB-44956998CD88}" destId="{E8F7913B-FC66-499D-9B3F-7EB7A44DE97A}" srcOrd="1" destOrd="0" parTransId="{C5FB18CE-AB86-4667-9C52-C55A378BB7BB}" sibTransId="{F18A51D8-074E-4946-B813-93579161EAD6}"/>
    <dgm:cxn modelId="{5838936A-D6B4-4278-B774-6A12929B4C07}" type="presOf" srcId="{28B6BD83-89F4-4A64-A3FB-44956998CD88}" destId="{7CEC742F-BFF6-4F8F-BC3F-9D072E7C2677}" srcOrd="0" destOrd="0" presId="urn:microsoft.com/office/officeart/2018/2/layout/IconVerticalSolidList"/>
    <dgm:cxn modelId="{3BBBD971-CA55-4BF4-A97A-87E071D84837}" type="presOf" srcId="{5F436F06-46A2-4C01-A804-C7185D2FDC5C}" destId="{E0F10521-5345-45A6-96BF-03DB8DFC68D0}" srcOrd="0" destOrd="0" presId="urn:microsoft.com/office/officeart/2018/2/layout/IconVerticalSolidList"/>
    <dgm:cxn modelId="{D4865372-0067-414F-8CEB-2D6F71C0D310}" type="presOf" srcId="{E8F7913B-FC66-499D-9B3F-7EB7A44DE97A}" destId="{D6C36028-86BC-4964-B33F-447EC3959634}" srcOrd="0" destOrd="0" presId="urn:microsoft.com/office/officeart/2018/2/layout/IconVerticalSolidList"/>
    <dgm:cxn modelId="{31F52173-C197-48B5-98A2-A77CBE887A21}" type="presOf" srcId="{3F01E33D-D772-417D-A353-9B878BE9A9BE}" destId="{494D4A8E-5F71-443D-8624-1F443D562762}" srcOrd="0" destOrd="0" presId="urn:microsoft.com/office/officeart/2018/2/layout/IconVerticalSolidList"/>
    <dgm:cxn modelId="{599588B7-B2B5-4EC9-A1CC-3E96A3258E41}" srcId="{28B6BD83-89F4-4A64-A3FB-44956998CD88}" destId="{5F436F06-46A2-4C01-A804-C7185D2FDC5C}" srcOrd="2" destOrd="0" parTransId="{389E3B16-DFBD-43C3-8C6F-1176E53E83B6}" sibTransId="{E3A3AF49-5020-4F2B-B876-592C6E658424}"/>
    <dgm:cxn modelId="{25FE271A-A88B-477C-B045-A3AA814D0B5C}" type="presParOf" srcId="{7CEC742F-BFF6-4F8F-BC3F-9D072E7C2677}" destId="{72DC9E9B-4C20-4D39-ADC7-7AA3B09A5F0F}" srcOrd="0" destOrd="0" presId="urn:microsoft.com/office/officeart/2018/2/layout/IconVerticalSolidList"/>
    <dgm:cxn modelId="{FDEE8559-88FB-4DC2-A463-F66CA6A4A3E3}" type="presParOf" srcId="{72DC9E9B-4C20-4D39-ADC7-7AA3B09A5F0F}" destId="{CFD5719C-0120-41AE-B1AB-1DF4FAFA63EC}" srcOrd="0" destOrd="0" presId="urn:microsoft.com/office/officeart/2018/2/layout/IconVerticalSolidList"/>
    <dgm:cxn modelId="{D0842F15-75C9-45B3-A15D-2CCDC4D1E51F}" type="presParOf" srcId="{72DC9E9B-4C20-4D39-ADC7-7AA3B09A5F0F}" destId="{E8B0C195-CEF8-49A3-A155-50DB70FD67AD}" srcOrd="1" destOrd="0" presId="urn:microsoft.com/office/officeart/2018/2/layout/IconVerticalSolidList"/>
    <dgm:cxn modelId="{A7672821-42B5-462F-ABB4-2C64458E5294}" type="presParOf" srcId="{72DC9E9B-4C20-4D39-ADC7-7AA3B09A5F0F}" destId="{AB59DF7F-2850-456E-A7AC-8B01A67602BD}" srcOrd="2" destOrd="0" presId="urn:microsoft.com/office/officeart/2018/2/layout/IconVerticalSolidList"/>
    <dgm:cxn modelId="{3A2F2A43-58D4-4720-814E-04F85BD6C8E7}" type="presParOf" srcId="{72DC9E9B-4C20-4D39-ADC7-7AA3B09A5F0F}" destId="{494D4A8E-5F71-443D-8624-1F443D562762}" srcOrd="3" destOrd="0" presId="urn:microsoft.com/office/officeart/2018/2/layout/IconVerticalSolidList"/>
    <dgm:cxn modelId="{9DB73130-6B64-42FA-ABF3-6CC0E84066B0}" type="presParOf" srcId="{7CEC742F-BFF6-4F8F-BC3F-9D072E7C2677}" destId="{3FB2EB1C-8E66-4C09-9621-4A811A76D070}" srcOrd="1" destOrd="0" presId="urn:microsoft.com/office/officeart/2018/2/layout/IconVerticalSolidList"/>
    <dgm:cxn modelId="{A34BFB24-132C-47DB-A195-81207939E542}" type="presParOf" srcId="{7CEC742F-BFF6-4F8F-BC3F-9D072E7C2677}" destId="{346E831B-51FC-4488-B46D-4BC2A8069709}" srcOrd="2" destOrd="0" presId="urn:microsoft.com/office/officeart/2018/2/layout/IconVerticalSolidList"/>
    <dgm:cxn modelId="{94171D32-9BFB-46BD-BD91-AB84009F25AD}" type="presParOf" srcId="{346E831B-51FC-4488-B46D-4BC2A8069709}" destId="{F6613D85-8B59-4ED0-AD63-1DD19745D703}" srcOrd="0" destOrd="0" presId="urn:microsoft.com/office/officeart/2018/2/layout/IconVerticalSolidList"/>
    <dgm:cxn modelId="{72EDC64F-A241-4DED-9C9D-4A97A2F1BAB6}" type="presParOf" srcId="{346E831B-51FC-4488-B46D-4BC2A8069709}" destId="{879E389C-3A22-474C-8C17-FF8A16F4EFE0}" srcOrd="1" destOrd="0" presId="urn:microsoft.com/office/officeart/2018/2/layout/IconVerticalSolidList"/>
    <dgm:cxn modelId="{FB80F49B-D826-4E9F-A039-C290D2D87101}" type="presParOf" srcId="{346E831B-51FC-4488-B46D-4BC2A8069709}" destId="{22F05D54-0161-44C5-B320-E193AF7D22FC}" srcOrd="2" destOrd="0" presId="urn:microsoft.com/office/officeart/2018/2/layout/IconVerticalSolidList"/>
    <dgm:cxn modelId="{6B96A265-9335-466D-BF1B-A65E22373EF9}" type="presParOf" srcId="{346E831B-51FC-4488-B46D-4BC2A8069709}" destId="{D6C36028-86BC-4964-B33F-447EC3959634}" srcOrd="3" destOrd="0" presId="urn:microsoft.com/office/officeart/2018/2/layout/IconVerticalSolidList"/>
    <dgm:cxn modelId="{2B38F21B-478D-427D-B949-6915B9AB9635}" type="presParOf" srcId="{7CEC742F-BFF6-4F8F-BC3F-9D072E7C2677}" destId="{BBA042C2-FDAB-4D6E-B816-B9DA6729A7F6}" srcOrd="3" destOrd="0" presId="urn:microsoft.com/office/officeart/2018/2/layout/IconVerticalSolidList"/>
    <dgm:cxn modelId="{F3319089-1CC9-42A0-992E-82DB4D587D77}" type="presParOf" srcId="{7CEC742F-BFF6-4F8F-BC3F-9D072E7C2677}" destId="{CD8D6A73-9785-4CAB-8888-CE1E01BFE230}" srcOrd="4" destOrd="0" presId="urn:microsoft.com/office/officeart/2018/2/layout/IconVerticalSolidList"/>
    <dgm:cxn modelId="{567961A4-033D-44AE-BDF4-ADB727C3E349}" type="presParOf" srcId="{CD8D6A73-9785-4CAB-8888-CE1E01BFE230}" destId="{006293F1-9AD5-44FC-A787-DCC47F489DA1}" srcOrd="0" destOrd="0" presId="urn:microsoft.com/office/officeart/2018/2/layout/IconVerticalSolidList"/>
    <dgm:cxn modelId="{AB3BF8E5-56E7-4111-81F4-A462F9BA7A0C}" type="presParOf" srcId="{CD8D6A73-9785-4CAB-8888-CE1E01BFE230}" destId="{DBF8551E-10ED-4D3D-BD17-7012761D130B}" srcOrd="1" destOrd="0" presId="urn:microsoft.com/office/officeart/2018/2/layout/IconVerticalSolidList"/>
    <dgm:cxn modelId="{FA68BF3A-318C-43CF-90F4-7B387A0B2765}" type="presParOf" srcId="{CD8D6A73-9785-4CAB-8888-CE1E01BFE230}" destId="{D037A3BE-A74B-43F7-8AB8-5E273BAA37D7}" srcOrd="2" destOrd="0" presId="urn:microsoft.com/office/officeart/2018/2/layout/IconVerticalSolidList"/>
    <dgm:cxn modelId="{0049E477-886F-4BB0-A890-88F06CFD2740}" type="presParOf" srcId="{CD8D6A73-9785-4CAB-8888-CE1E01BFE230}" destId="{E0F10521-5345-45A6-96BF-03DB8DFC68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C0276C-5E47-4B36-B2FE-5C52129256E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ECFE812-F931-4126-8667-C90542B09FA4}">
      <dgm:prSet/>
      <dgm:spPr/>
      <dgm:t>
        <a:bodyPr/>
        <a:lstStyle/>
        <a:p>
          <a:r>
            <a:rPr lang="en-GB"/>
            <a:t>Integration</a:t>
          </a:r>
          <a:endParaRPr lang="en-US"/>
        </a:p>
      </dgm:t>
    </dgm:pt>
    <dgm:pt modelId="{69AA33CB-2BA8-4BA2-9DE7-858B49AB71D6}" type="parTrans" cxnId="{73B78456-0722-401A-985F-18FDB5469953}">
      <dgm:prSet/>
      <dgm:spPr/>
      <dgm:t>
        <a:bodyPr/>
        <a:lstStyle/>
        <a:p>
          <a:endParaRPr lang="en-US"/>
        </a:p>
      </dgm:t>
    </dgm:pt>
    <dgm:pt modelId="{5AF0DFFB-B31F-4A63-BEA7-FA5A236D1826}" type="sibTrans" cxnId="{73B78456-0722-401A-985F-18FDB5469953}">
      <dgm:prSet/>
      <dgm:spPr/>
      <dgm:t>
        <a:bodyPr/>
        <a:lstStyle/>
        <a:p>
          <a:endParaRPr lang="en-US"/>
        </a:p>
      </dgm:t>
    </dgm:pt>
    <dgm:pt modelId="{A5D3A45B-138B-44AC-ACB0-AD1EC718B6CA}">
      <dgm:prSet/>
      <dgm:spPr/>
      <dgm:t>
        <a:bodyPr/>
        <a:lstStyle/>
        <a:p>
          <a:r>
            <a:rPr lang="en-GB"/>
            <a:t>Types of goal</a:t>
          </a:r>
          <a:endParaRPr lang="en-US"/>
        </a:p>
      </dgm:t>
    </dgm:pt>
    <dgm:pt modelId="{9B55460D-1A6F-40E2-9145-011F6CEBE70B}" type="parTrans" cxnId="{36BBF98B-8E2F-4544-AD2F-21AE86D453EA}">
      <dgm:prSet/>
      <dgm:spPr/>
      <dgm:t>
        <a:bodyPr/>
        <a:lstStyle/>
        <a:p>
          <a:endParaRPr lang="en-US"/>
        </a:p>
      </dgm:t>
    </dgm:pt>
    <dgm:pt modelId="{D8CC15EF-9F04-4F29-87DD-5273F9B689CD}" type="sibTrans" cxnId="{36BBF98B-8E2F-4544-AD2F-21AE86D453EA}">
      <dgm:prSet/>
      <dgm:spPr/>
      <dgm:t>
        <a:bodyPr/>
        <a:lstStyle/>
        <a:p>
          <a:endParaRPr lang="en-US"/>
        </a:p>
      </dgm:t>
    </dgm:pt>
    <dgm:pt modelId="{60049832-3F50-48ED-8A97-BD3045213B9A}">
      <dgm:prSet/>
      <dgm:spPr/>
      <dgm:t>
        <a:bodyPr/>
        <a:lstStyle/>
        <a:p>
          <a:r>
            <a:rPr lang="en-GB"/>
            <a:t>Job description </a:t>
          </a:r>
          <a:endParaRPr lang="en-US"/>
        </a:p>
      </dgm:t>
    </dgm:pt>
    <dgm:pt modelId="{79EC0BBD-277F-4501-BAF5-EFD791FAC200}" type="parTrans" cxnId="{EB4E18ED-1745-4222-97CF-B9169DCB4628}">
      <dgm:prSet/>
      <dgm:spPr/>
      <dgm:t>
        <a:bodyPr/>
        <a:lstStyle/>
        <a:p>
          <a:endParaRPr lang="en-US"/>
        </a:p>
      </dgm:t>
    </dgm:pt>
    <dgm:pt modelId="{076BFECC-7909-4525-A757-24E627EAE54D}" type="sibTrans" cxnId="{EB4E18ED-1745-4222-97CF-B9169DCB4628}">
      <dgm:prSet/>
      <dgm:spPr/>
      <dgm:t>
        <a:bodyPr/>
        <a:lstStyle/>
        <a:p>
          <a:endParaRPr lang="en-US"/>
        </a:p>
      </dgm:t>
    </dgm:pt>
    <dgm:pt modelId="{4A8558B0-3285-4E3B-8806-26FF296719C7}">
      <dgm:prSet/>
      <dgm:spPr/>
      <dgm:t>
        <a:bodyPr/>
        <a:lstStyle/>
        <a:p>
          <a:r>
            <a:rPr lang="en-GB"/>
            <a:t>Project</a:t>
          </a:r>
          <a:endParaRPr lang="en-US"/>
        </a:p>
      </dgm:t>
    </dgm:pt>
    <dgm:pt modelId="{315969B3-41B3-4481-8CD1-AE968A4B9FA8}" type="parTrans" cxnId="{5DE6DAC6-EEB4-41A8-BC10-136B09C743FE}">
      <dgm:prSet/>
      <dgm:spPr/>
      <dgm:t>
        <a:bodyPr/>
        <a:lstStyle/>
        <a:p>
          <a:endParaRPr lang="en-US"/>
        </a:p>
      </dgm:t>
    </dgm:pt>
    <dgm:pt modelId="{02D6F9B8-7B61-4025-A900-334F7CF54A9F}" type="sibTrans" cxnId="{5DE6DAC6-EEB4-41A8-BC10-136B09C743FE}">
      <dgm:prSet/>
      <dgm:spPr/>
      <dgm:t>
        <a:bodyPr/>
        <a:lstStyle/>
        <a:p>
          <a:endParaRPr lang="en-US"/>
        </a:p>
      </dgm:t>
    </dgm:pt>
    <dgm:pt modelId="{E6247885-E066-4B11-A4F9-A9E206900484}">
      <dgm:prSet/>
      <dgm:spPr/>
      <dgm:t>
        <a:bodyPr/>
        <a:lstStyle/>
        <a:p>
          <a:r>
            <a:rPr lang="en-GB"/>
            <a:t>Behavioural </a:t>
          </a:r>
          <a:endParaRPr lang="en-US"/>
        </a:p>
      </dgm:t>
    </dgm:pt>
    <dgm:pt modelId="{F85756E0-58D4-4946-99BB-1F88683E4923}" type="parTrans" cxnId="{496E82A2-26D3-4B62-A379-FE825B1F97D1}">
      <dgm:prSet/>
      <dgm:spPr/>
      <dgm:t>
        <a:bodyPr/>
        <a:lstStyle/>
        <a:p>
          <a:endParaRPr lang="en-US"/>
        </a:p>
      </dgm:t>
    </dgm:pt>
    <dgm:pt modelId="{E0A8E635-2B62-4719-A11B-ACB994D7B512}" type="sibTrans" cxnId="{496E82A2-26D3-4B62-A379-FE825B1F97D1}">
      <dgm:prSet/>
      <dgm:spPr/>
      <dgm:t>
        <a:bodyPr/>
        <a:lstStyle/>
        <a:p>
          <a:endParaRPr lang="en-US"/>
        </a:p>
      </dgm:t>
    </dgm:pt>
    <dgm:pt modelId="{7B4C034F-52BE-4277-B4F2-917D70DBCD12}">
      <dgm:prSet/>
      <dgm:spPr/>
      <dgm:t>
        <a:bodyPr/>
        <a:lstStyle/>
        <a:p>
          <a:r>
            <a:rPr lang="en-GB"/>
            <a:t>Stretch</a:t>
          </a:r>
          <a:endParaRPr lang="en-US"/>
        </a:p>
      </dgm:t>
    </dgm:pt>
    <dgm:pt modelId="{71DB44A6-88BA-4B61-9431-19B3E5930F9D}" type="parTrans" cxnId="{59296224-94B5-451D-80BC-65DAAC222A85}">
      <dgm:prSet/>
      <dgm:spPr/>
      <dgm:t>
        <a:bodyPr/>
        <a:lstStyle/>
        <a:p>
          <a:endParaRPr lang="en-US"/>
        </a:p>
      </dgm:t>
    </dgm:pt>
    <dgm:pt modelId="{2AD2CC79-7424-4435-9876-427A6BF2EE92}" type="sibTrans" cxnId="{59296224-94B5-451D-80BC-65DAAC222A85}">
      <dgm:prSet/>
      <dgm:spPr/>
      <dgm:t>
        <a:bodyPr/>
        <a:lstStyle/>
        <a:p>
          <a:endParaRPr lang="en-US"/>
        </a:p>
      </dgm:t>
    </dgm:pt>
    <dgm:pt modelId="{8F22D68A-0407-4B3D-B83C-5265F31F79DE}">
      <dgm:prSet/>
      <dgm:spPr/>
      <dgm:t>
        <a:bodyPr/>
        <a:lstStyle/>
        <a:p>
          <a:r>
            <a:rPr lang="en-GB"/>
            <a:t>SMART framework</a:t>
          </a:r>
          <a:endParaRPr lang="en-US"/>
        </a:p>
      </dgm:t>
    </dgm:pt>
    <dgm:pt modelId="{06B873C3-B301-4AE8-B139-EE2FC591AF20}" type="parTrans" cxnId="{42AAEDB7-0EEA-4257-A031-976175933AAE}">
      <dgm:prSet/>
      <dgm:spPr/>
      <dgm:t>
        <a:bodyPr/>
        <a:lstStyle/>
        <a:p>
          <a:endParaRPr lang="en-US"/>
        </a:p>
      </dgm:t>
    </dgm:pt>
    <dgm:pt modelId="{A0ACD961-9544-410E-9364-6E4BF1BB9664}" type="sibTrans" cxnId="{42AAEDB7-0EEA-4257-A031-976175933AAE}">
      <dgm:prSet/>
      <dgm:spPr/>
      <dgm:t>
        <a:bodyPr/>
        <a:lstStyle/>
        <a:p>
          <a:endParaRPr lang="en-US"/>
        </a:p>
      </dgm:t>
    </dgm:pt>
    <dgm:pt modelId="{46B3D44B-BB2A-4E7A-B955-ED74426F6DB5}">
      <dgm:prSet/>
      <dgm:spPr/>
      <dgm:t>
        <a:bodyPr/>
        <a:lstStyle/>
        <a:p>
          <a:r>
            <a:rPr lang="en-GB"/>
            <a:t>Participative between manager and employee</a:t>
          </a:r>
          <a:endParaRPr lang="en-US"/>
        </a:p>
      </dgm:t>
    </dgm:pt>
    <dgm:pt modelId="{0B5D8F80-84D1-4957-B0EB-ED6B73C4386B}" type="parTrans" cxnId="{12BE3F28-188C-49E8-B8B7-500426932439}">
      <dgm:prSet/>
      <dgm:spPr/>
      <dgm:t>
        <a:bodyPr/>
        <a:lstStyle/>
        <a:p>
          <a:endParaRPr lang="en-US"/>
        </a:p>
      </dgm:t>
    </dgm:pt>
    <dgm:pt modelId="{2EF0BC0E-F0F4-485D-BBC0-8AAE909F8D06}" type="sibTrans" cxnId="{12BE3F28-188C-49E8-B8B7-500426932439}">
      <dgm:prSet/>
      <dgm:spPr/>
      <dgm:t>
        <a:bodyPr/>
        <a:lstStyle/>
        <a:p>
          <a:endParaRPr lang="en-US"/>
        </a:p>
      </dgm:t>
    </dgm:pt>
    <dgm:pt modelId="{17D2A0E1-8372-43B4-809D-6687B6A38834}" type="pres">
      <dgm:prSet presAssocID="{A5C0276C-5E47-4B36-B2FE-5C52129256E1}" presName="matrix" presStyleCnt="0">
        <dgm:presLayoutVars>
          <dgm:chMax val="1"/>
          <dgm:dir/>
          <dgm:resizeHandles val="exact"/>
        </dgm:presLayoutVars>
      </dgm:prSet>
      <dgm:spPr/>
    </dgm:pt>
    <dgm:pt modelId="{033D28F3-DAF5-43DB-8EE3-BB86B5147FEF}" type="pres">
      <dgm:prSet presAssocID="{A5C0276C-5E47-4B36-B2FE-5C52129256E1}" presName="diamond" presStyleLbl="bgShp" presStyleIdx="0" presStyleCnt="1"/>
      <dgm:spPr/>
    </dgm:pt>
    <dgm:pt modelId="{313ADAAF-D2AB-4AE2-B5AA-F3DC37B59241}" type="pres">
      <dgm:prSet presAssocID="{A5C0276C-5E47-4B36-B2FE-5C52129256E1}" presName="quad1" presStyleLbl="node1" presStyleIdx="0" presStyleCnt="4">
        <dgm:presLayoutVars>
          <dgm:chMax val="0"/>
          <dgm:chPref val="0"/>
          <dgm:bulletEnabled val="1"/>
        </dgm:presLayoutVars>
      </dgm:prSet>
      <dgm:spPr/>
    </dgm:pt>
    <dgm:pt modelId="{3CEB997A-5652-4DDE-993E-9BED85333F9F}" type="pres">
      <dgm:prSet presAssocID="{A5C0276C-5E47-4B36-B2FE-5C52129256E1}" presName="quad2" presStyleLbl="node1" presStyleIdx="1" presStyleCnt="4">
        <dgm:presLayoutVars>
          <dgm:chMax val="0"/>
          <dgm:chPref val="0"/>
          <dgm:bulletEnabled val="1"/>
        </dgm:presLayoutVars>
      </dgm:prSet>
      <dgm:spPr/>
    </dgm:pt>
    <dgm:pt modelId="{661B137C-1EDE-4C16-A47A-AB49817EB2B7}" type="pres">
      <dgm:prSet presAssocID="{A5C0276C-5E47-4B36-B2FE-5C52129256E1}" presName="quad3" presStyleLbl="node1" presStyleIdx="2" presStyleCnt="4">
        <dgm:presLayoutVars>
          <dgm:chMax val="0"/>
          <dgm:chPref val="0"/>
          <dgm:bulletEnabled val="1"/>
        </dgm:presLayoutVars>
      </dgm:prSet>
      <dgm:spPr/>
    </dgm:pt>
    <dgm:pt modelId="{2A2F7724-8749-4B56-BA26-9FC4E79EA9A2}" type="pres">
      <dgm:prSet presAssocID="{A5C0276C-5E47-4B36-B2FE-5C52129256E1}" presName="quad4" presStyleLbl="node1" presStyleIdx="3" presStyleCnt="4">
        <dgm:presLayoutVars>
          <dgm:chMax val="0"/>
          <dgm:chPref val="0"/>
          <dgm:bulletEnabled val="1"/>
        </dgm:presLayoutVars>
      </dgm:prSet>
      <dgm:spPr/>
    </dgm:pt>
  </dgm:ptLst>
  <dgm:cxnLst>
    <dgm:cxn modelId="{7231E710-2DE2-4D3A-8B33-2D6A1E0F6C13}" type="presOf" srcId="{E6247885-E066-4B11-A4F9-A9E206900484}" destId="{3CEB997A-5652-4DDE-993E-9BED85333F9F}" srcOrd="0" destOrd="3" presId="urn:microsoft.com/office/officeart/2005/8/layout/matrix3"/>
    <dgm:cxn modelId="{D460F21D-454D-43C0-8B47-A8E61A9F9848}" type="presOf" srcId="{5ECFE812-F931-4126-8667-C90542B09FA4}" destId="{313ADAAF-D2AB-4AE2-B5AA-F3DC37B59241}" srcOrd="0" destOrd="0" presId="urn:microsoft.com/office/officeart/2005/8/layout/matrix3"/>
    <dgm:cxn modelId="{59296224-94B5-451D-80BC-65DAAC222A85}" srcId="{A5D3A45B-138B-44AC-ACB0-AD1EC718B6CA}" destId="{7B4C034F-52BE-4277-B4F2-917D70DBCD12}" srcOrd="3" destOrd="0" parTransId="{71DB44A6-88BA-4B61-9431-19B3E5930F9D}" sibTransId="{2AD2CC79-7424-4435-9876-427A6BF2EE92}"/>
    <dgm:cxn modelId="{12BE3F28-188C-49E8-B8B7-500426932439}" srcId="{A5C0276C-5E47-4B36-B2FE-5C52129256E1}" destId="{46B3D44B-BB2A-4E7A-B955-ED74426F6DB5}" srcOrd="3" destOrd="0" parTransId="{0B5D8F80-84D1-4957-B0EB-ED6B73C4386B}" sibTransId="{2EF0BC0E-F0F4-485D-BBC0-8AAE909F8D06}"/>
    <dgm:cxn modelId="{1215B66E-96BE-4BD9-8CD2-950F7C7B56DC}" type="presOf" srcId="{7B4C034F-52BE-4277-B4F2-917D70DBCD12}" destId="{3CEB997A-5652-4DDE-993E-9BED85333F9F}" srcOrd="0" destOrd="4" presId="urn:microsoft.com/office/officeart/2005/8/layout/matrix3"/>
    <dgm:cxn modelId="{34005972-1A35-4AF2-89A3-955012307AC8}" type="presOf" srcId="{8F22D68A-0407-4B3D-B83C-5265F31F79DE}" destId="{661B137C-1EDE-4C16-A47A-AB49817EB2B7}" srcOrd="0" destOrd="0" presId="urn:microsoft.com/office/officeart/2005/8/layout/matrix3"/>
    <dgm:cxn modelId="{73B78456-0722-401A-985F-18FDB5469953}" srcId="{A5C0276C-5E47-4B36-B2FE-5C52129256E1}" destId="{5ECFE812-F931-4126-8667-C90542B09FA4}" srcOrd="0" destOrd="0" parTransId="{69AA33CB-2BA8-4BA2-9DE7-858B49AB71D6}" sibTransId="{5AF0DFFB-B31F-4A63-BEA7-FA5A236D1826}"/>
    <dgm:cxn modelId="{0C04D47A-C1EB-4F53-B05D-D69D3EC82829}" type="presOf" srcId="{60049832-3F50-48ED-8A97-BD3045213B9A}" destId="{3CEB997A-5652-4DDE-993E-9BED85333F9F}" srcOrd="0" destOrd="1" presId="urn:microsoft.com/office/officeart/2005/8/layout/matrix3"/>
    <dgm:cxn modelId="{25B9987E-FECE-4AA9-AF05-DA79CBF9966F}" type="presOf" srcId="{46B3D44B-BB2A-4E7A-B955-ED74426F6DB5}" destId="{2A2F7724-8749-4B56-BA26-9FC4E79EA9A2}" srcOrd="0" destOrd="0" presId="urn:microsoft.com/office/officeart/2005/8/layout/matrix3"/>
    <dgm:cxn modelId="{D4C1958A-89BF-4212-932F-BD6B94443681}" type="presOf" srcId="{A5C0276C-5E47-4B36-B2FE-5C52129256E1}" destId="{17D2A0E1-8372-43B4-809D-6687B6A38834}" srcOrd="0" destOrd="0" presId="urn:microsoft.com/office/officeart/2005/8/layout/matrix3"/>
    <dgm:cxn modelId="{36BBF98B-8E2F-4544-AD2F-21AE86D453EA}" srcId="{A5C0276C-5E47-4B36-B2FE-5C52129256E1}" destId="{A5D3A45B-138B-44AC-ACB0-AD1EC718B6CA}" srcOrd="1" destOrd="0" parTransId="{9B55460D-1A6F-40E2-9145-011F6CEBE70B}" sibTransId="{D8CC15EF-9F04-4F29-87DD-5273F9B689CD}"/>
    <dgm:cxn modelId="{496E82A2-26D3-4B62-A379-FE825B1F97D1}" srcId="{A5D3A45B-138B-44AC-ACB0-AD1EC718B6CA}" destId="{E6247885-E066-4B11-A4F9-A9E206900484}" srcOrd="2" destOrd="0" parTransId="{F85756E0-58D4-4946-99BB-1F88683E4923}" sibTransId="{E0A8E635-2B62-4719-A11B-ACB994D7B512}"/>
    <dgm:cxn modelId="{84A3D4B6-4B59-4301-8ACF-9B70149B3C04}" type="presOf" srcId="{4A8558B0-3285-4E3B-8806-26FF296719C7}" destId="{3CEB997A-5652-4DDE-993E-9BED85333F9F}" srcOrd="0" destOrd="2" presId="urn:microsoft.com/office/officeart/2005/8/layout/matrix3"/>
    <dgm:cxn modelId="{42AAEDB7-0EEA-4257-A031-976175933AAE}" srcId="{A5C0276C-5E47-4B36-B2FE-5C52129256E1}" destId="{8F22D68A-0407-4B3D-B83C-5265F31F79DE}" srcOrd="2" destOrd="0" parTransId="{06B873C3-B301-4AE8-B139-EE2FC591AF20}" sibTransId="{A0ACD961-9544-410E-9364-6E4BF1BB9664}"/>
    <dgm:cxn modelId="{5DE6DAC6-EEB4-41A8-BC10-136B09C743FE}" srcId="{A5D3A45B-138B-44AC-ACB0-AD1EC718B6CA}" destId="{4A8558B0-3285-4E3B-8806-26FF296719C7}" srcOrd="1" destOrd="0" parTransId="{315969B3-41B3-4481-8CD1-AE968A4B9FA8}" sibTransId="{02D6F9B8-7B61-4025-A900-334F7CF54A9F}"/>
    <dgm:cxn modelId="{EB4E18ED-1745-4222-97CF-B9169DCB4628}" srcId="{A5D3A45B-138B-44AC-ACB0-AD1EC718B6CA}" destId="{60049832-3F50-48ED-8A97-BD3045213B9A}" srcOrd="0" destOrd="0" parTransId="{79EC0BBD-277F-4501-BAF5-EFD791FAC200}" sibTransId="{076BFECC-7909-4525-A757-24E627EAE54D}"/>
    <dgm:cxn modelId="{476EF1F8-06F7-4A5C-8622-8D821F944B2F}" type="presOf" srcId="{A5D3A45B-138B-44AC-ACB0-AD1EC718B6CA}" destId="{3CEB997A-5652-4DDE-993E-9BED85333F9F}" srcOrd="0" destOrd="0" presId="urn:microsoft.com/office/officeart/2005/8/layout/matrix3"/>
    <dgm:cxn modelId="{BFDDC555-4ED1-47DD-ADC9-756494107B0C}" type="presParOf" srcId="{17D2A0E1-8372-43B4-809D-6687B6A38834}" destId="{033D28F3-DAF5-43DB-8EE3-BB86B5147FEF}" srcOrd="0" destOrd="0" presId="urn:microsoft.com/office/officeart/2005/8/layout/matrix3"/>
    <dgm:cxn modelId="{496D6B62-BB55-4DF4-A465-5EBFF58D7C7D}" type="presParOf" srcId="{17D2A0E1-8372-43B4-809D-6687B6A38834}" destId="{313ADAAF-D2AB-4AE2-B5AA-F3DC37B59241}" srcOrd="1" destOrd="0" presId="urn:microsoft.com/office/officeart/2005/8/layout/matrix3"/>
    <dgm:cxn modelId="{7115CFBF-CCB2-46A5-9636-A7EF5C5421B3}" type="presParOf" srcId="{17D2A0E1-8372-43B4-809D-6687B6A38834}" destId="{3CEB997A-5652-4DDE-993E-9BED85333F9F}" srcOrd="2" destOrd="0" presId="urn:microsoft.com/office/officeart/2005/8/layout/matrix3"/>
    <dgm:cxn modelId="{11FC4117-6D81-4195-A449-CA946EE3349B}" type="presParOf" srcId="{17D2A0E1-8372-43B4-809D-6687B6A38834}" destId="{661B137C-1EDE-4C16-A47A-AB49817EB2B7}" srcOrd="3" destOrd="0" presId="urn:microsoft.com/office/officeart/2005/8/layout/matrix3"/>
    <dgm:cxn modelId="{A2906BB0-F9F6-4A9A-8F29-2898DFF420FC}" type="presParOf" srcId="{17D2A0E1-8372-43B4-809D-6687B6A38834}" destId="{2A2F7724-8749-4B56-BA26-9FC4E79EA9A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F218D3-139B-42F1-A46C-A55E53D08BB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3DEC288-1283-4139-9873-34F7D10F6C48}">
      <dgm:prSet/>
      <dgm:spPr/>
      <dgm:t>
        <a:bodyPr/>
        <a:lstStyle/>
        <a:p>
          <a:r>
            <a:rPr lang="en-GB"/>
            <a:t>Lack of senior management support</a:t>
          </a:r>
          <a:endParaRPr lang="en-US"/>
        </a:p>
      </dgm:t>
    </dgm:pt>
    <dgm:pt modelId="{A58C82AE-2D5C-4991-A950-558F863E29FC}" type="parTrans" cxnId="{30DAC1A0-8FD6-4B4C-8EAF-ACA0D858BC81}">
      <dgm:prSet/>
      <dgm:spPr/>
      <dgm:t>
        <a:bodyPr/>
        <a:lstStyle/>
        <a:p>
          <a:endParaRPr lang="en-US"/>
        </a:p>
      </dgm:t>
    </dgm:pt>
    <dgm:pt modelId="{284B1041-8CCD-4E95-B7F8-257CB9A00BB8}" type="sibTrans" cxnId="{30DAC1A0-8FD6-4B4C-8EAF-ACA0D858BC81}">
      <dgm:prSet/>
      <dgm:spPr/>
      <dgm:t>
        <a:bodyPr/>
        <a:lstStyle/>
        <a:p>
          <a:endParaRPr lang="en-US"/>
        </a:p>
      </dgm:t>
    </dgm:pt>
    <dgm:pt modelId="{546D61BA-5C0B-4D7E-A2A9-8FB5D2CE0937}">
      <dgm:prSet/>
      <dgm:spPr/>
      <dgm:t>
        <a:bodyPr/>
        <a:lstStyle/>
        <a:p>
          <a:r>
            <a:rPr lang="en-GB"/>
            <a:t>Seen as ‘busywork’</a:t>
          </a:r>
          <a:endParaRPr lang="en-US"/>
        </a:p>
      </dgm:t>
    </dgm:pt>
    <dgm:pt modelId="{D318A781-0087-4BD2-AEB4-C14E994A4A51}" type="parTrans" cxnId="{F2CC2FFD-746A-4F2E-9B66-023AC768C9CC}">
      <dgm:prSet/>
      <dgm:spPr/>
      <dgm:t>
        <a:bodyPr/>
        <a:lstStyle/>
        <a:p>
          <a:endParaRPr lang="en-US"/>
        </a:p>
      </dgm:t>
    </dgm:pt>
    <dgm:pt modelId="{57BFC012-C19B-4C15-891D-C9D56FE4ABFA}" type="sibTrans" cxnId="{F2CC2FFD-746A-4F2E-9B66-023AC768C9CC}">
      <dgm:prSet/>
      <dgm:spPr/>
      <dgm:t>
        <a:bodyPr/>
        <a:lstStyle/>
        <a:p>
          <a:endParaRPr lang="en-US"/>
        </a:p>
      </dgm:t>
    </dgm:pt>
    <dgm:pt modelId="{5FB8D94B-9D09-4F19-B9F5-ABFCE8BC17F4}">
      <dgm:prSet/>
      <dgm:spPr/>
      <dgm:t>
        <a:bodyPr/>
        <a:lstStyle/>
        <a:p>
          <a:r>
            <a:rPr lang="en-GB"/>
            <a:t>Poor communication</a:t>
          </a:r>
          <a:endParaRPr lang="en-US"/>
        </a:p>
      </dgm:t>
    </dgm:pt>
    <dgm:pt modelId="{FA021720-CCC2-4B0C-B022-FF222B1B1C20}" type="parTrans" cxnId="{245DB2D0-73D9-46B8-A527-C56B2353915B}">
      <dgm:prSet/>
      <dgm:spPr/>
      <dgm:t>
        <a:bodyPr/>
        <a:lstStyle/>
        <a:p>
          <a:endParaRPr lang="en-US"/>
        </a:p>
      </dgm:t>
    </dgm:pt>
    <dgm:pt modelId="{60AF9344-E50F-4609-B3B8-D23FECCE9667}" type="sibTrans" cxnId="{245DB2D0-73D9-46B8-A527-C56B2353915B}">
      <dgm:prSet/>
      <dgm:spPr/>
      <dgm:t>
        <a:bodyPr/>
        <a:lstStyle/>
        <a:p>
          <a:endParaRPr lang="en-US"/>
        </a:p>
      </dgm:t>
    </dgm:pt>
    <dgm:pt modelId="{D1C8926D-C1B5-4D86-9189-9897543E8704}">
      <dgm:prSet/>
      <dgm:spPr/>
      <dgm:t>
        <a:bodyPr/>
        <a:lstStyle/>
        <a:p>
          <a:r>
            <a:rPr lang="en-GB" dirty="0"/>
            <a:t>Lack of consistency</a:t>
          </a:r>
          <a:endParaRPr lang="en-US" dirty="0"/>
        </a:p>
      </dgm:t>
    </dgm:pt>
    <dgm:pt modelId="{F29211E0-AC83-4333-A485-ECEE1B5DA0A3}" type="parTrans" cxnId="{CCAF95D1-98C8-4DAB-A2EB-91F010256EFD}">
      <dgm:prSet/>
      <dgm:spPr/>
      <dgm:t>
        <a:bodyPr/>
        <a:lstStyle/>
        <a:p>
          <a:endParaRPr lang="en-US"/>
        </a:p>
      </dgm:t>
    </dgm:pt>
    <dgm:pt modelId="{8A596FCA-7F13-4D58-AE3D-B05B3E692380}" type="sibTrans" cxnId="{CCAF95D1-98C8-4DAB-A2EB-91F010256EFD}">
      <dgm:prSet/>
      <dgm:spPr/>
      <dgm:t>
        <a:bodyPr/>
        <a:lstStyle/>
        <a:p>
          <a:endParaRPr lang="en-US"/>
        </a:p>
      </dgm:t>
    </dgm:pt>
    <dgm:pt modelId="{3C08E838-0133-4940-94D8-7E665594D4D7}" type="pres">
      <dgm:prSet presAssocID="{E3F218D3-139B-42F1-A46C-A55E53D08BB3}" presName="diagram" presStyleCnt="0">
        <dgm:presLayoutVars>
          <dgm:dir/>
          <dgm:resizeHandles val="exact"/>
        </dgm:presLayoutVars>
      </dgm:prSet>
      <dgm:spPr/>
    </dgm:pt>
    <dgm:pt modelId="{A78F3848-CE0D-4A4D-A82B-5846B6B2F5F3}" type="pres">
      <dgm:prSet presAssocID="{63DEC288-1283-4139-9873-34F7D10F6C48}" presName="node" presStyleLbl="node1" presStyleIdx="0" presStyleCnt="4">
        <dgm:presLayoutVars>
          <dgm:bulletEnabled val="1"/>
        </dgm:presLayoutVars>
      </dgm:prSet>
      <dgm:spPr/>
    </dgm:pt>
    <dgm:pt modelId="{493BDA16-47BB-43C3-A0B7-AE0076A25031}" type="pres">
      <dgm:prSet presAssocID="{284B1041-8CCD-4E95-B7F8-257CB9A00BB8}" presName="sibTrans" presStyleCnt="0"/>
      <dgm:spPr/>
    </dgm:pt>
    <dgm:pt modelId="{4848A174-EB55-43CB-997C-62350ABE7F48}" type="pres">
      <dgm:prSet presAssocID="{546D61BA-5C0B-4D7E-A2A9-8FB5D2CE0937}" presName="node" presStyleLbl="node1" presStyleIdx="1" presStyleCnt="4">
        <dgm:presLayoutVars>
          <dgm:bulletEnabled val="1"/>
        </dgm:presLayoutVars>
      </dgm:prSet>
      <dgm:spPr/>
    </dgm:pt>
    <dgm:pt modelId="{3F68AA5A-34E8-4464-977C-BE346BE787A3}" type="pres">
      <dgm:prSet presAssocID="{57BFC012-C19B-4C15-891D-C9D56FE4ABFA}" presName="sibTrans" presStyleCnt="0"/>
      <dgm:spPr/>
    </dgm:pt>
    <dgm:pt modelId="{C76BA567-6164-4912-B260-E6ACED26F683}" type="pres">
      <dgm:prSet presAssocID="{5FB8D94B-9D09-4F19-B9F5-ABFCE8BC17F4}" presName="node" presStyleLbl="node1" presStyleIdx="2" presStyleCnt="4">
        <dgm:presLayoutVars>
          <dgm:bulletEnabled val="1"/>
        </dgm:presLayoutVars>
      </dgm:prSet>
      <dgm:spPr/>
    </dgm:pt>
    <dgm:pt modelId="{D4B8D1F8-7DA0-43CA-991D-AAA0EED66216}" type="pres">
      <dgm:prSet presAssocID="{60AF9344-E50F-4609-B3B8-D23FECCE9667}" presName="sibTrans" presStyleCnt="0"/>
      <dgm:spPr/>
    </dgm:pt>
    <dgm:pt modelId="{E93D9390-C3FF-4BD2-9F2D-69D79E3D9243}" type="pres">
      <dgm:prSet presAssocID="{D1C8926D-C1B5-4D86-9189-9897543E8704}" presName="node" presStyleLbl="node1" presStyleIdx="3" presStyleCnt="4">
        <dgm:presLayoutVars>
          <dgm:bulletEnabled val="1"/>
        </dgm:presLayoutVars>
      </dgm:prSet>
      <dgm:spPr/>
    </dgm:pt>
  </dgm:ptLst>
  <dgm:cxnLst>
    <dgm:cxn modelId="{04463000-116F-44B6-A9F3-6C0B5C37B801}" type="presOf" srcId="{546D61BA-5C0B-4D7E-A2A9-8FB5D2CE0937}" destId="{4848A174-EB55-43CB-997C-62350ABE7F48}" srcOrd="0" destOrd="0" presId="urn:microsoft.com/office/officeart/2005/8/layout/default"/>
    <dgm:cxn modelId="{38F52036-839C-47C1-9C06-B61475113453}" type="presOf" srcId="{63DEC288-1283-4139-9873-34F7D10F6C48}" destId="{A78F3848-CE0D-4A4D-A82B-5846B6B2F5F3}" srcOrd="0" destOrd="0" presId="urn:microsoft.com/office/officeart/2005/8/layout/default"/>
    <dgm:cxn modelId="{BD610B46-7235-41AC-90FF-24221AD91EA7}" type="presOf" srcId="{D1C8926D-C1B5-4D86-9189-9897543E8704}" destId="{E93D9390-C3FF-4BD2-9F2D-69D79E3D9243}" srcOrd="0" destOrd="0" presId="urn:microsoft.com/office/officeart/2005/8/layout/default"/>
    <dgm:cxn modelId="{BCEE6F8E-2E41-40F0-8B4B-766D6AC53951}" type="presOf" srcId="{E3F218D3-139B-42F1-A46C-A55E53D08BB3}" destId="{3C08E838-0133-4940-94D8-7E665594D4D7}" srcOrd="0" destOrd="0" presId="urn:microsoft.com/office/officeart/2005/8/layout/default"/>
    <dgm:cxn modelId="{30DAC1A0-8FD6-4B4C-8EAF-ACA0D858BC81}" srcId="{E3F218D3-139B-42F1-A46C-A55E53D08BB3}" destId="{63DEC288-1283-4139-9873-34F7D10F6C48}" srcOrd="0" destOrd="0" parTransId="{A58C82AE-2D5C-4991-A950-558F863E29FC}" sibTransId="{284B1041-8CCD-4E95-B7F8-257CB9A00BB8}"/>
    <dgm:cxn modelId="{5E7833C9-6CC7-46C6-A185-31BE65EA99DF}" type="presOf" srcId="{5FB8D94B-9D09-4F19-B9F5-ABFCE8BC17F4}" destId="{C76BA567-6164-4912-B260-E6ACED26F683}" srcOrd="0" destOrd="0" presId="urn:microsoft.com/office/officeart/2005/8/layout/default"/>
    <dgm:cxn modelId="{245DB2D0-73D9-46B8-A527-C56B2353915B}" srcId="{E3F218D3-139B-42F1-A46C-A55E53D08BB3}" destId="{5FB8D94B-9D09-4F19-B9F5-ABFCE8BC17F4}" srcOrd="2" destOrd="0" parTransId="{FA021720-CCC2-4B0C-B022-FF222B1B1C20}" sibTransId="{60AF9344-E50F-4609-B3B8-D23FECCE9667}"/>
    <dgm:cxn modelId="{CCAF95D1-98C8-4DAB-A2EB-91F010256EFD}" srcId="{E3F218D3-139B-42F1-A46C-A55E53D08BB3}" destId="{D1C8926D-C1B5-4D86-9189-9897543E8704}" srcOrd="3" destOrd="0" parTransId="{F29211E0-AC83-4333-A485-ECEE1B5DA0A3}" sibTransId="{8A596FCA-7F13-4D58-AE3D-B05B3E692380}"/>
    <dgm:cxn modelId="{F2CC2FFD-746A-4F2E-9B66-023AC768C9CC}" srcId="{E3F218D3-139B-42F1-A46C-A55E53D08BB3}" destId="{546D61BA-5C0B-4D7E-A2A9-8FB5D2CE0937}" srcOrd="1" destOrd="0" parTransId="{D318A781-0087-4BD2-AEB4-C14E994A4A51}" sibTransId="{57BFC012-C19B-4C15-891D-C9D56FE4ABFA}"/>
    <dgm:cxn modelId="{1BA15EE4-D937-4B70-98E7-6CF584AFCC66}" type="presParOf" srcId="{3C08E838-0133-4940-94D8-7E665594D4D7}" destId="{A78F3848-CE0D-4A4D-A82B-5846B6B2F5F3}" srcOrd="0" destOrd="0" presId="urn:microsoft.com/office/officeart/2005/8/layout/default"/>
    <dgm:cxn modelId="{816FB397-8BF4-4711-A35D-4C0E367A1543}" type="presParOf" srcId="{3C08E838-0133-4940-94D8-7E665594D4D7}" destId="{493BDA16-47BB-43C3-A0B7-AE0076A25031}" srcOrd="1" destOrd="0" presId="urn:microsoft.com/office/officeart/2005/8/layout/default"/>
    <dgm:cxn modelId="{702B9CE7-7B64-4215-A458-4BC18B17FBFD}" type="presParOf" srcId="{3C08E838-0133-4940-94D8-7E665594D4D7}" destId="{4848A174-EB55-43CB-997C-62350ABE7F48}" srcOrd="2" destOrd="0" presId="urn:microsoft.com/office/officeart/2005/8/layout/default"/>
    <dgm:cxn modelId="{219AE6FA-6B56-4581-B6EA-430779B02F8D}" type="presParOf" srcId="{3C08E838-0133-4940-94D8-7E665594D4D7}" destId="{3F68AA5A-34E8-4464-977C-BE346BE787A3}" srcOrd="3" destOrd="0" presId="urn:microsoft.com/office/officeart/2005/8/layout/default"/>
    <dgm:cxn modelId="{810F4EDE-908A-4B89-841F-121710B61717}" type="presParOf" srcId="{3C08E838-0133-4940-94D8-7E665594D4D7}" destId="{C76BA567-6164-4912-B260-E6ACED26F683}" srcOrd="4" destOrd="0" presId="urn:microsoft.com/office/officeart/2005/8/layout/default"/>
    <dgm:cxn modelId="{B7C9802B-68E6-4EF6-ACD1-1269DDF9765F}" type="presParOf" srcId="{3C08E838-0133-4940-94D8-7E665594D4D7}" destId="{D4B8D1F8-7DA0-43CA-991D-AAA0EED66216}" srcOrd="5" destOrd="0" presId="urn:microsoft.com/office/officeart/2005/8/layout/default"/>
    <dgm:cxn modelId="{03161F68-01BA-4D24-B1BD-F855C865F55B}" type="presParOf" srcId="{3C08E838-0133-4940-94D8-7E665594D4D7}" destId="{E93D9390-C3FF-4BD2-9F2D-69D79E3D924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7B865B-0610-4F1A-8923-C9F37E52E9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E3E5D-D4BA-4759-9BA7-60FD59327C2B}">
      <dgm:prSet/>
      <dgm:spPr/>
      <dgm:t>
        <a:bodyPr/>
        <a:lstStyle/>
        <a:p>
          <a:r>
            <a:rPr lang="en-GB"/>
            <a:t>Business outcomes: profitability,  productivity, innovation, quality</a:t>
          </a:r>
          <a:endParaRPr lang="en-US"/>
        </a:p>
      </dgm:t>
    </dgm:pt>
    <dgm:pt modelId="{B0AB41C8-67B7-4D47-B534-DE9F95BA91B0}" type="parTrans" cxnId="{14C449C6-3602-4EC9-B3D2-5177BD433E26}">
      <dgm:prSet/>
      <dgm:spPr/>
      <dgm:t>
        <a:bodyPr/>
        <a:lstStyle/>
        <a:p>
          <a:endParaRPr lang="en-US"/>
        </a:p>
      </dgm:t>
    </dgm:pt>
    <dgm:pt modelId="{7CC31626-6097-4B37-901F-A665D67BB0F7}" type="sibTrans" cxnId="{14C449C6-3602-4EC9-B3D2-5177BD433E26}">
      <dgm:prSet/>
      <dgm:spPr/>
      <dgm:t>
        <a:bodyPr/>
        <a:lstStyle/>
        <a:p>
          <a:endParaRPr lang="en-US"/>
        </a:p>
      </dgm:t>
    </dgm:pt>
    <dgm:pt modelId="{18181173-403E-44F4-B517-11C819E4AC29}">
      <dgm:prSet/>
      <dgm:spPr/>
      <dgm:t>
        <a:bodyPr/>
        <a:lstStyle/>
        <a:p>
          <a:r>
            <a:rPr lang="en-GB"/>
            <a:t>HR outcomes: Discretionary effort, organisational citizenship behaviour</a:t>
          </a:r>
          <a:endParaRPr lang="en-US"/>
        </a:p>
      </dgm:t>
    </dgm:pt>
    <dgm:pt modelId="{6EE80B07-0ADB-4147-AD64-9906EC834B00}" type="parTrans" cxnId="{1A12F722-372D-484E-8C28-C595054D51C1}">
      <dgm:prSet/>
      <dgm:spPr/>
      <dgm:t>
        <a:bodyPr/>
        <a:lstStyle/>
        <a:p>
          <a:endParaRPr lang="en-US"/>
        </a:p>
      </dgm:t>
    </dgm:pt>
    <dgm:pt modelId="{5AEDE7A9-9C91-4CE9-8981-82B80E5B835B}" type="sibTrans" cxnId="{1A12F722-372D-484E-8C28-C595054D51C1}">
      <dgm:prSet/>
      <dgm:spPr/>
      <dgm:t>
        <a:bodyPr/>
        <a:lstStyle/>
        <a:p>
          <a:endParaRPr lang="en-US"/>
        </a:p>
      </dgm:t>
    </dgm:pt>
    <dgm:pt modelId="{895AF5B7-296A-49BB-BC49-C104A6E04330}">
      <dgm:prSet/>
      <dgm:spPr/>
      <dgm:t>
        <a:bodyPr/>
        <a:lstStyle/>
        <a:p>
          <a:r>
            <a:rPr lang="en-GB"/>
            <a:t>Wellbeing, job satisfaction, job involvement &amp; empowerment</a:t>
          </a:r>
          <a:endParaRPr lang="en-US"/>
        </a:p>
      </dgm:t>
    </dgm:pt>
    <dgm:pt modelId="{ED2AA390-4BDF-421C-89C4-22479CC8F46C}" type="parTrans" cxnId="{A8C18951-7197-45A9-AFE9-5C00391F71C1}">
      <dgm:prSet/>
      <dgm:spPr/>
      <dgm:t>
        <a:bodyPr/>
        <a:lstStyle/>
        <a:p>
          <a:endParaRPr lang="en-US"/>
        </a:p>
      </dgm:t>
    </dgm:pt>
    <dgm:pt modelId="{3EFC4CD8-7FA5-4DED-913B-DA96F70B73D6}" type="sibTrans" cxnId="{A8C18951-7197-45A9-AFE9-5C00391F71C1}">
      <dgm:prSet/>
      <dgm:spPr/>
      <dgm:t>
        <a:bodyPr/>
        <a:lstStyle/>
        <a:p>
          <a:endParaRPr lang="en-US"/>
        </a:p>
      </dgm:t>
    </dgm:pt>
    <dgm:pt modelId="{E2D806FA-C8B9-4641-93A8-58F59D510132}" type="pres">
      <dgm:prSet presAssocID="{3E7B865B-0610-4F1A-8923-C9F37E52E972}" presName="linear" presStyleCnt="0">
        <dgm:presLayoutVars>
          <dgm:animLvl val="lvl"/>
          <dgm:resizeHandles val="exact"/>
        </dgm:presLayoutVars>
      </dgm:prSet>
      <dgm:spPr/>
    </dgm:pt>
    <dgm:pt modelId="{C8AAB1EA-46A8-46B3-8491-57773676492E}" type="pres">
      <dgm:prSet presAssocID="{E9AE3E5D-D4BA-4759-9BA7-60FD59327C2B}" presName="parentText" presStyleLbl="node1" presStyleIdx="0" presStyleCnt="3">
        <dgm:presLayoutVars>
          <dgm:chMax val="0"/>
          <dgm:bulletEnabled val="1"/>
        </dgm:presLayoutVars>
      </dgm:prSet>
      <dgm:spPr/>
    </dgm:pt>
    <dgm:pt modelId="{79CE6683-DAC6-49DC-88D7-654EB1DA9604}" type="pres">
      <dgm:prSet presAssocID="{7CC31626-6097-4B37-901F-A665D67BB0F7}" presName="spacer" presStyleCnt="0"/>
      <dgm:spPr/>
    </dgm:pt>
    <dgm:pt modelId="{B3B69DD6-8AF8-4FC7-9CF8-AAACB8B4307E}" type="pres">
      <dgm:prSet presAssocID="{18181173-403E-44F4-B517-11C819E4AC29}" presName="parentText" presStyleLbl="node1" presStyleIdx="1" presStyleCnt="3">
        <dgm:presLayoutVars>
          <dgm:chMax val="0"/>
          <dgm:bulletEnabled val="1"/>
        </dgm:presLayoutVars>
      </dgm:prSet>
      <dgm:spPr/>
    </dgm:pt>
    <dgm:pt modelId="{32E96B8B-30DC-4A08-8A82-1DFFBBB715A2}" type="pres">
      <dgm:prSet presAssocID="{5AEDE7A9-9C91-4CE9-8981-82B80E5B835B}" presName="spacer" presStyleCnt="0"/>
      <dgm:spPr/>
    </dgm:pt>
    <dgm:pt modelId="{1664857C-EE79-44C1-BEB4-7AC8567C43D8}" type="pres">
      <dgm:prSet presAssocID="{895AF5B7-296A-49BB-BC49-C104A6E04330}" presName="parentText" presStyleLbl="node1" presStyleIdx="2" presStyleCnt="3">
        <dgm:presLayoutVars>
          <dgm:chMax val="0"/>
          <dgm:bulletEnabled val="1"/>
        </dgm:presLayoutVars>
      </dgm:prSet>
      <dgm:spPr/>
    </dgm:pt>
  </dgm:ptLst>
  <dgm:cxnLst>
    <dgm:cxn modelId="{0E3B380F-96B2-4555-83F8-4B51459A3B42}" type="presOf" srcId="{895AF5B7-296A-49BB-BC49-C104A6E04330}" destId="{1664857C-EE79-44C1-BEB4-7AC8567C43D8}" srcOrd="0" destOrd="0" presId="urn:microsoft.com/office/officeart/2005/8/layout/vList2"/>
    <dgm:cxn modelId="{AACE231E-C267-453A-BDDC-797D7BB6DDF2}" type="presOf" srcId="{3E7B865B-0610-4F1A-8923-C9F37E52E972}" destId="{E2D806FA-C8B9-4641-93A8-58F59D510132}" srcOrd="0" destOrd="0" presId="urn:microsoft.com/office/officeart/2005/8/layout/vList2"/>
    <dgm:cxn modelId="{1A12F722-372D-484E-8C28-C595054D51C1}" srcId="{3E7B865B-0610-4F1A-8923-C9F37E52E972}" destId="{18181173-403E-44F4-B517-11C819E4AC29}" srcOrd="1" destOrd="0" parTransId="{6EE80B07-0ADB-4147-AD64-9906EC834B00}" sibTransId="{5AEDE7A9-9C91-4CE9-8981-82B80E5B835B}"/>
    <dgm:cxn modelId="{A8C18951-7197-45A9-AFE9-5C00391F71C1}" srcId="{3E7B865B-0610-4F1A-8923-C9F37E52E972}" destId="{895AF5B7-296A-49BB-BC49-C104A6E04330}" srcOrd="2" destOrd="0" parTransId="{ED2AA390-4BDF-421C-89C4-22479CC8F46C}" sibTransId="{3EFC4CD8-7FA5-4DED-913B-DA96F70B73D6}"/>
    <dgm:cxn modelId="{41CCA278-6400-4A69-8B57-64BB36AF12D5}" type="presOf" srcId="{18181173-403E-44F4-B517-11C819E4AC29}" destId="{B3B69DD6-8AF8-4FC7-9CF8-AAACB8B4307E}" srcOrd="0" destOrd="0" presId="urn:microsoft.com/office/officeart/2005/8/layout/vList2"/>
    <dgm:cxn modelId="{D37C2059-BEDB-4C93-A754-1189C795BB75}" type="presOf" srcId="{E9AE3E5D-D4BA-4759-9BA7-60FD59327C2B}" destId="{C8AAB1EA-46A8-46B3-8491-57773676492E}" srcOrd="0" destOrd="0" presId="urn:microsoft.com/office/officeart/2005/8/layout/vList2"/>
    <dgm:cxn modelId="{14C449C6-3602-4EC9-B3D2-5177BD433E26}" srcId="{3E7B865B-0610-4F1A-8923-C9F37E52E972}" destId="{E9AE3E5D-D4BA-4759-9BA7-60FD59327C2B}" srcOrd="0" destOrd="0" parTransId="{B0AB41C8-67B7-4D47-B534-DE9F95BA91B0}" sibTransId="{7CC31626-6097-4B37-901F-A665D67BB0F7}"/>
    <dgm:cxn modelId="{1476E983-4700-4B29-BDE2-7D848F8014E0}" type="presParOf" srcId="{E2D806FA-C8B9-4641-93A8-58F59D510132}" destId="{C8AAB1EA-46A8-46B3-8491-57773676492E}" srcOrd="0" destOrd="0" presId="urn:microsoft.com/office/officeart/2005/8/layout/vList2"/>
    <dgm:cxn modelId="{594BC617-10AE-4D0E-854F-417CD0071FA3}" type="presParOf" srcId="{E2D806FA-C8B9-4641-93A8-58F59D510132}" destId="{79CE6683-DAC6-49DC-88D7-654EB1DA9604}" srcOrd="1" destOrd="0" presId="urn:microsoft.com/office/officeart/2005/8/layout/vList2"/>
    <dgm:cxn modelId="{38B8BD5E-31B0-4D42-8B5A-4F219A966D6E}" type="presParOf" srcId="{E2D806FA-C8B9-4641-93A8-58F59D510132}" destId="{B3B69DD6-8AF8-4FC7-9CF8-AAACB8B4307E}" srcOrd="2" destOrd="0" presId="urn:microsoft.com/office/officeart/2005/8/layout/vList2"/>
    <dgm:cxn modelId="{4CC5C98C-5AA1-4761-9922-70E009897083}" type="presParOf" srcId="{E2D806FA-C8B9-4641-93A8-58F59D510132}" destId="{32E96B8B-30DC-4A08-8A82-1DFFBBB715A2}" srcOrd="3" destOrd="0" presId="urn:microsoft.com/office/officeart/2005/8/layout/vList2"/>
    <dgm:cxn modelId="{C5519F68-CEAF-4524-ADBA-80A093B07EE4}" type="presParOf" srcId="{E2D806FA-C8B9-4641-93A8-58F59D510132}" destId="{1664857C-EE79-44C1-BEB4-7AC8567C43D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A47F3D-CE08-4B62-B71C-4AF59299AC6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BCCE8DA-0F80-4556-99D5-97D0352DC63B}">
      <dgm:prSet custT="1"/>
      <dgm:spPr/>
      <dgm:t>
        <a:bodyPr/>
        <a:lstStyle/>
        <a:p>
          <a:r>
            <a:rPr lang="en-GB" sz="2200"/>
            <a:t>Physically present, psychologically absent</a:t>
          </a:r>
          <a:endParaRPr lang="en-US" sz="2200"/>
        </a:p>
      </dgm:t>
    </dgm:pt>
    <dgm:pt modelId="{EBA4CD72-4CF1-442E-A040-A4EB45912BB3}" type="parTrans" cxnId="{6D4DA0B6-58DA-44B2-ADD8-891CC531ED32}">
      <dgm:prSet/>
      <dgm:spPr/>
      <dgm:t>
        <a:bodyPr/>
        <a:lstStyle/>
        <a:p>
          <a:endParaRPr lang="en-US" sz="2200"/>
        </a:p>
      </dgm:t>
    </dgm:pt>
    <dgm:pt modelId="{6DCFF321-5AE3-4D4D-B423-7C953E803F31}" type="sibTrans" cxnId="{6D4DA0B6-58DA-44B2-ADD8-891CC531ED32}">
      <dgm:prSet/>
      <dgm:spPr/>
      <dgm:t>
        <a:bodyPr/>
        <a:lstStyle/>
        <a:p>
          <a:endParaRPr lang="en-US" sz="2200"/>
        </a:p>
      </dgm:t>
    </dgm:pt>
    <dgm:pt modelId="{BD2D1654-2550-4D62-A885-7239C3AF1883}">
      <dgm:prSet custT="1"/>
      <dgm:spPr/>
      <dgm:t>
        <a:bodyPr/>
        <a:lstStyle/>
        <a:p>
          <a:r>
            <a:rPr lang="en-GB" sz="2200"/>
            <a:t>Share with colleagues many reasons for which they believe their organisation is a poor place to work</a:t>
          </a:r>
          <a:endParaRPr lang="en-US" sz="2200"/>
        </a:p>
      </dgm:t>
    </dgm:pt>
    <dgm:pt modelId="{C5EED1B0-2B83-44B3-9C01-A91EAD75BBA8}" type="parTrans" cxnId="{C5346C66-305F-4FE6-A309-62117818088D}">
      <dgm:prSet/>
      <dgm:spPr/>
      <dgm:t>
        <a:bodyPr/>
        <a:lstStyle/>
        <a:p>
          <a:endParaRPr lang="en-US" sz="2200"/>
        </a:p>
      </dgm:t>
    </dgm:pt>
    <dgm:pt modelId="{CE3140DE-46A9-40B8-9E12-2BE9E14721B4}" type="sibTrans" cxnId="{C5346C66-305F-4FE6-A309-62117818088D}">
      <dgm:prSet/>
      <dgm:spPr/>
      <dgm:t>
        <a:bodyPr/>
        <a:lstStyle/>
        <a:p>
          <a:endParaRPr lang="en-US" sz="2200"/>
        </a:p>
      </dgm:t>
    </dgm:pt>
    <dgm:pt modelId="{42AA511E-3B08-4575-9DA0-AAD95A8101EC}">
      <dgm:prSet custT="1"/>
      <dgm:spPr/>
      <dgm:t>
        <a:bodyPr/>
        <a:lstStyle/>
        <a:p>
          <a:r>
            <a:rPr lang="en-GB" sz="2200"/>
            <a:t>Less collaboration and innovation</a:t>
          </a:r>
          <a:endParaRPr lang="en-US" sz="2200"/>
        </a:p>
      </dgm:t>
    </dgm:pt>
    <dgm:pt modelId="{038A2E3F-C821-4096-9DCE-10CAD6EBD69E}" type="parTrans" cxnId="{1AA978AA-9404-482B-B613-E1FB175A9561}">
      <dgm:prSet/>
      <dgm:spPr/>
      <dgm:t>
        <a:bodyPr/>
        <a:lstStyle/>
        <a:p>
          <a:endParaRPr lang="en-US" sz="2200"/>
        </a:p>
      </dgm:t>
    </dgm:pt>
    <dgm:pt modelId="{E6079D3C-E76D-44CF-808E-32488D867F03}" type="sibTrans" cxnId="{1AA978AA-9404-482B-B613-E1FB175A9561}">
      <dgm:prSet/>
      <dgm:spPr/>
      <dgm:t>
        <a:bodyPr/>
        <a:lstStyle/>
        <a:p>
          <a:endParaRPr lang="en-US" sz="2200"/>
        </a:p>
      </dgm:t>
    </dgm:pt>
    <dgm:pt modelId="{EBF2BA4F-2C84-4081-AE20-C8D48DE47980}">
      <dgm:prSet custT="1"/>
      <dgm:spPr/>
      <dgm:t>
        <a:bodyPr/>
        <a:lstStyle/>
        <a:p>
          <a:r>
            <a:rPr lang="en-GB" sz="2200"/>
            <a:t>Miss on average 10.68 days per year  </a:t>
          </a:r>
          <a:endParaRPr lang="en-US" sz="2200"/>
        </a:p>
      </dgm:t>
    </dgm:pt>
    <dgm:pt modelId="{0E28E57F-8903-46C5-86F5-77B179243F21}" type="parTrans" cxnId="{14BFB1B0-9A59-4859-AF73-7B66063F242B}">
      <dgm:prSet/>
      <dgm:spPr/>
      <dgm:t>
        <a:bodyPr/>
        <a:lstStyle/>
        <a:p>
          <a:endParaRPr lang="en-US" sz="2200"/>
        </a:p>
      </dgm:t>
    </dgm:pt>
    <dgm:pt modelId="{F30CC16A-5164-4F6F-8E10-856AF0902427}" type="sibTrans" cxnId="{14BFB1B0-9A59-4859-AF73-7B66063F242B}">
      <dgm:prSet/>
      <dgm:spPr/>
      <dgm:t>
        <a:bodyPr/>
        <a:lstStyle/>
        <a:p>
          <a:endParaRPr lang="en-US" sz="2200"/>
        </a:p>
      </dgm:t>
    </dgm:pt>
    <dgm:pt modelId="{F77EDE41-F41F-4D5F-BFEE-624480A8CA80}" type="pres">
      <dgm:prSet presAssocID="{C3A47F3D-CE08-4B62-B71C-4AF59299AC6C}" presName="matrix" presStyleCnt="0">
        <dgm:presLayoutVars>
          <dgm:chMax val="1"/>
          <dgm:dir/>
          <dgm:resizeHandles val="exact"/>
        </dgm:presLayoutVars>
      </dgm:prSet>
      <dgm:spPr/>
    </dgm:pt>
    <dgm:pt modelId="{F23787B0-12F4-4664-AD6F-36D413AD5F26}" type="pres">
      <dgm:prSet presAssocID="{C3A47F3D-CE08-4B62-B71C-4AF59299AC6C}" presName="diamond" presStyleLbl="bgShp" presStyleIdx="0" presStyleCnt="1"/>
      <dgm:spPr/>
    </dgm:pt>
    <dgm:pt modelId="{6E5B949C-41FE-43C5-BDA5-0200EFCA8253}" type="pres">
      <dgm:prSet presAssocID="{C3A47F3D-CE08-4B62-B71C-4AF59299AC6C}" presName="quad1" presStyleLbl="node1" presStyleIdx="0" presStyleCnt="4">
        <dgm:presLayoutVars>
          <dgm:chMax val="0"/>
          <dgm:chPref val="0"/>
          <dgm:bulletEnabled val="1"/>
        </dgm:presLayoutVars>
      </dgm:prSet>
      <dgm:spPr/>
    </dgm:pt>
    <dgm:pt modelId="{917C6840-6531-4301-8A1F-D9FF3D9CDFF7}" type="pres">
      <dgm:prSet presAssocID="{C3A47F3D-CE08-4B62-B71C-4AF59299AC6C}" presName="quad2" presStyleLbl="node1" presStyleIdx="1" presStyleCnt="4">
        <dgm:presLayoutVars>
          <dgm:chMax val="0"/>
          <dgm:chPref val="0"/>
          <dgm:bulletEnabled val="1"/>
        </dgm:presLayoutVars>
      </dgm:prSet>
      <dgm:spPr/>
    </dgm:pt>
    <dgm:pt modelId="{5C964C89-303A-417F-A5EE-1431E359AFC2}" type="pres">
      <dgm:prSet presAssocID="{C3A47F3D-CE08-4B62-B71C-4AF59299AC6C}" presName="quad3" presStyleLbl="node1" presStyleIdx="2" presStyleCnt="4">
        <dgm:presLayoutVars>
          <dgm:chMax val="0"/>
          <dgm:chPref val="0"/>
          <dgm:bulletEnabled val="1"/>
        </dgm:presLayoutVars>
      </dgm:prSet>
      <dgm:spPr/>
    </dgm:pt>
    <dgm:pt modelId="{17D98142-EE9E-4DD1-B3D2-88BBC86A2347}" type="pres">
      <dgm:prSet presAssocID="{C3A47F3D-CE08-4B62-B71C-4AF59299AC6C}" presName="quad4" presStyleLbl="node1" presStyleIdx="3" presStyleCnt="4">
        <dgm:presLayoutVars>
          <dgm:chMax val="0"/>
          <dgm:chPref val="0"/>
          <dgm:bulletEnabled val="1"/>
        </dgm:presLayoutVars>
      </dgm:prSet>
      <dgm:spPr/>
    </dgm:pt>
  </dgm:ptLst>
  <dgm:cxnLst>
    <dgm:cxn modelId="{C5346C66-305F-4FE6-A309-62117818088D}" srcId="{C3A47F3D-CE08-4B62-B71C-4AF59299AC6C}" destId="{BD2D1654-2550-4D62-A885-7239C3AF1883}" srcOrd="1" destOrd="0" parTransId="{C5EED1B0-2B83-44B3-9C01-A91EAD75BBA8}" sibTransId="{CE3140DE-46A9-40B8-9E12-2BE9E14721B4}"/>
    <dgm:cxn modelId="{9CF85652-660F-4E41-BD7B-A35DB9206312}" type="presOf" srcId="{C3A47F3D-CE08-4B62-B71C-4AF59299AC6C}" destId="{F77EDE41-F41F-4D5F-BFEE-624480A8CA80}" srcOrd="0" destOrd="0" presId="urn:microsoft.com/office/officeart/2005/8/layout/matrix3"/>
    <dgm:cxn modelId="{6A46F37C-B2F3-4C92-8726-30DECE30E9B7}" type="presOf" srcId="{BD2D1654-2550-4D62-A885-7239C3AF1883}" destId="{917C6840-6531-4301-8A1F-D9FF3D9CDFF7}" srcOrd="0" destOrd="0" presId="urn:microsoft.com/office/officeart/2005/8/layout/matrix3"/>
    <dgm:cxn modelId="{E5C78F82-B8E3-4573-9AF6-2AD2B03A04CF}" type="presOf" srcId="{EBF2BA4F-2C84-4081-AE20-C8D48DE47980}" destId="{17D98142-EE9E-4DD1-B3D2-88BBC86A2347}" srcOrd="0" destOrd="0" presId="urn:microsoft.com/office/officeart/2005/8/layout/matrix3"/>
    <dgm:cxn modelId="{8A38AA88-DEEB-44C7-B7FC-E23A65068433}" type="presOf" srcId="{9BCCE8DA-0F80-4556-99D5-97D0352DC63B}" destId="{6E5B949C-41FE-43C5-BDA5-0200EFCA8253}" srcOrd="0" destOrd="0" presId="urn:microsoft.com/office/officeart/2005/8/layout/matrix3"/>
    <dgm:cxn modelId="{1AA978AA-9404-482B-B613-E1FB175A9561}" srcId="{C3A47F3D-CE08-4B62-B71C-4AF59299AC6C}" destId="{42AA511E-3B08-4575-9DA0-AAD95A8101EC}" srcOrd="2" destOrd="0" parTransId="{038A2E3F-C821-4096-9DCE-10CAD6EBD69E}" sibTransId="{E6079D3C-E76D-44CF-808E-32488D867F03}"/>
    <dgm:cxn modelId="{14BFB1B0-9A59-4859-AF73-7B66063F242B}" srcId="{C3A47F3D-CE08-4B62-B71C-4AF59299AC6C}" destId="{EBF2BA4F-2C84-4081-AE20-C8D48DE47980}" srcOrd="3" destOrd="0" parTransId="{0E28E57F-8903-46C5-86F5-77B179243F21}" sibTransId="{F30CC16A-5164-4F6F-8E10-856AF0902427}"/>
    <dgm:cxn modelId="{6D4DA0B6-58DA-44B2-ADD8-891CC531ED32}" srcId="{C3A47F3D-CE08-4B62-B71C-4AF59299AC6C}" destId="{9BCCE8DA-0F80-4556-99D5-97D0352DC63B}" srcOrd="0" destOrd="0" parTransId="{EBA4CD72-4CF1-442E-A040-A4EB45912BB3}" sibTransId="{6DCFF321-5AE3-4D4D-B423-7C953E803F31}"/>
    <dgm:cxn modelId="{8386BDC6-8880-42BD-BF47-E253A612CA83}" type="presOf" srcId="{42AA511E-3B08-4575-9DA0-AAD95A8101EC}" destId="{5C964C89-303A-417F-A5EE-1431E359AFC2}" srcOrd="0" destOrd="0" presId="urn:microsoft.com/office/officeart/2005/8/layout/matrix3"/>
    <dgm:cxn modelId="{66B67E7A-A59A-435E-A6D0-BE86CB8878D5}" type="presParOf" srcId="{F77EDE41-F41F-4D5F-BFEE-624480A8CA80}" destId="{F23787B0-12F4-4664-AD6F-36D413AD5F26}" srcOrd="0" destOrd="0" presId="urn:microsoft.com/office/officeart/2005/8/layout/matrix3"/>
    <dgm:cxn modelId="{16C9C49A-63BB-43CF-8519-7E25FD479E89}" type="presParOf" srcId="{F77EDE41-F41F-4D5F-BFEE-624480A8CA80}" destId="{6E5B949C-41FE-43C5-BDA5-0200EFCA8253}" srcOrd="1" destOrd="0" presId="urn:microsoft.com/office/officeart/2005/8/layout/matrix3"/>
    <dgm:cxn modelId="{F7C6C044-33B9-4167-81C7-733E9943B6D3}" type="presParOf" srcId="{F77EDE41-F41F-4D5F-BFEE-624480A8CA80}" destId="{917C6840-6531-4301-8A1F-D9FF3D9CDFF7}" srcOrd="2" destOrd="0" presId="urn:microsoft.com/office/officeart/2005/8/layout/matrix3"/>
    <dgm:cxn modelId="{04A6E1FC-C750-4EB6-92F9-C6BFAD66C5EC}" type="presParOf" srcId="{F77EDE41-F41F-4D5F-BFEE-624480A8CA80}" destId="{5C964C89-303A-417F-A5EE-1431E359AFC2}" srcOrd="3" destOrd="0" presId="urn:microsoft.com/office/officeart/2005/8/layout/matrix3"/>
    <dgm:cxn modelId="{D1124B11-4C78-45D2-B35D-4F6BEDF9C119}" type="presParOf" srcId="{F77EDE41-F41F-4D5F-BFEE-624480A8CA80}" destId="{17D98142-EE9E-4DD1-B3D2-88BBC86A23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custT="1"/>
      <dgm:spPr/>
      <dgm:t>
        <a:bodyPr/>
        <a:lstStyle/>
        <a:p>
          <a:r>
            <a:rPr lang="en-GB" sz="3200" dirty="0"/>
            <a:t>Ability</a:t>
          </a:r>
        </a:p>
      </dgm:t>
    </dgm:pt>
    <dgm:pt modelId="{CE8658B3-9003-4213-A86E-659CF598AE8D}" type="parTrans" cxnId="{989E4173-448B-464E-ABE1-EF722FAB1B2A}">
      <dgm:prSet/>
      <dgm:spPr/>
      <dgm:t>
        <a:bodyPr/>
        <a:lstStyle/>
        <a:p>
          <a:endParaRPr lang="en-GB" sz="1800"/>
        </a:p>
      </dgm:t>
    </dgm:pt>
    <dgm:pt modelId="{E517184F-2A0C-460A-9BFE-1B4EEF145F0A}" type="sibTrans" cxnId="{989E4173-448B-464E-ABE1-EF722FAB1B2A}">
      <dgm:prSet/>
      <dgm:spPr/>
      <dgm:t>
        <a:bodyPr/>
        <a:lstStyle/>
        <a:p>
          <a:endParaRPr lang="en-GB" sz="1800"/>
        </a:p>
      </dgm:t>
    </dgm:pt>
    <dgm:pt modelId="{61BF6B0A-EE54-42F3-9A2D-0327EAB93F05}">
      <dgm:prSet phldrT="[Text]" custT="1"/>
      <dgm:spPr/>
      <dgm:t>
        <a:bodyPr/>
        <a:lstStyle/>
        <a:p>
          <a:r>
            <a:rPr lang="en-GB" sz="3200" dirty="0"/>
            <a:t>Opportunity</a:t>
          </a:r>
        </a:p>
      </dgm:t>
    </dgm:pt>
    <dgm:pt modelId="{30E70D46-2DE7-41E0-9577-ABD53F6E8858}" type="parTrans" cxnId="{A1A5264D-DDC8-417F-85B8-D5775E9ECB28}">
      <dgm:prSet/>
      <dgm:spPr/>
      <dgm:t>
        <a:bodyPr/>
        <a:lstStyle/>
        <a:p>
          <a:endParaRPr lang="en-GB" sz="1800"/>
        </a:p>
      </dgm:t>
    </dgm:pt>
    <dgm:pt modelId="{C63EB732-09D3-4DBB-9304-C662559830D9}" type="sibTrans" cxnId="{A1A5264D-DDC8-417F-85B8-D5775E9ECB28}">
      <dgm:prSet/>
      <dgm:spPr/>
      <dgm:t>
        <a:bodyPr/>
        <a:lstStyle/>
        <a:p>
          <a:endParaRPr lang="en-GB" sz="1800"/>
        </a:p>
      </dgm:t>
    </dgm:pt>
    <dgm:pt modelId="{B3B78D6F-72E7-42A7-9394-8E495C0FA402}">
      <dgm:prSet phldrT="[Text]" custT="1"/>
      <dgm:spPr/>
      <dgm:t>
        <a:bodyPr/>
        <a:lstStyle/>
        <a:p>
          <a:r>
            <a:rPr lang="en-GB" sz="3200" dirty="0"/>
            <a:t>Motivation</a:t>
          </a:r>
        </a:p>
      </dgm:t>
    </dgm:pt>
    <dgm:pt modelId="{846BC87B-46A5-4ECD-9107-D51A040684C5}" type="parTrans" cxnId="{59D01DE7-CC0A-413A-A160-BE433297A9B4}">
      <dgm:prSet/>
      <dgm:spPr/>
      <dgm:t>
        <a:bodyPr/>
        <a:lstStyle/>
        <a:p>
          <a:endParaRPr lang="en-GB" sz="1800"/>
        </a:p>
      </dgm:t>
    </dgm:pt>
    <dgm:pt modelId="{63A06D2C-9143-4435-81B9-EFE6805EDD77}" type="sibTrans" cxnId="{59D01DE7-CC0A-413A-A160-BE433297A9B4}">
      <dgm:prSet/>
      <dgm:spPr/>
      <dgm:t>
        <a:bodyPr/>
        <a:lstStyle/>
        <a:p>
          <a:endParaRPr lang="en-GB" sz="1800"/>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custLinFactNeighborX="2393" custLinFactNeighborY="-1248">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0A2EA9-3B1A-4274-8ECD-EFF7DAE048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FAD0FD-E97B-4373-A846-EE437BD4B66B}">
      <dgm:prSet/>
      <dgm:spPr/>
      <dgm:t>
        <a:bodyPr/>
        <a:lstStyle/>
        <a:p>
          <a:pPr>
            <a:lnSpc>
              <a:spcPct val="100000"/>
            </a:lnSpc>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lnSpc>
              <a:spcPct val="100000"/>
            </a:lnSpc>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8C457CA-ED13-4EED-ABFD-96D18E4533D4}" type="pres">
      <dgm:prSet presAssocID="{CE0A2EA9-3B1A-4274-8ECD-EFF7DAE048F1}" presName="root" presStyleCnt="0">
        <dgm:presLayoutVars>
          <dgm:dir/>
          <dgm:resizeHandles val="exact"/>
        </dgm:presLayoutVars>
      </dgm:prSet>
      <dgm:spPr/>
    </dgm:pt>
    <dgm:pt modelId="{B1E3B43F-100C-4895-A770-AA830EE32364}" type="pres">
      <dgm:prSet presAssocID="{CBFAD0FD-E97B-4373-A846-EE437BD4B66B}" presName="compNode" presStyleCnt="0"/>
      <dgm:spPr/>
    </dgm:pt>
    <dgm:pt modelId="{BB843254-5A84-4BC4-8273-609C2BAD9200}" type="pres">
      <dgm:prSet presAssocID="{CBFAD0FD-E97B-4373-A846-EE437BD4B66B}" presName="bgRect" presStyleLbl="bgShp" presStyleIdx="0" presStyleCnt="2"/>
      <dgm:spPr/>
    </dgm:pt>
    <dgm:pt modelId="{753CBF1C-4A36-49CC-B304-BAD199797052}"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20C1D62-4275-4121-B1FB-67DA971584E3}" type="pres">
      <dgm:prSet presAssocID="{CBFAD0FD-E97B-4373-A846-EE437BD4B66B}" presName="spaceRect" presStyleCnt="0"/>
      <dgm:spPr/>
    </dgm:pt>
    <dgm:pt modelId="{510FF1F7-7B68-412C-BEE1-B20EAD241FA6}" type="pres">
      <dgm:prSet presAssocID="{CBFAD0FD-E97B-4373-A846-EE437BD4B66B}" presName="parTx" presStyleLbl="revTx" presStyleIdx="0" presStyleCnt="2">
        <dgm:presLayoutVars>
          <dgm:chMax val="0"/>
          <dgm:chPref val="0"/>
        </dgm:presLayoutVars>
      </dgm:prSet>
      <dgm:spPr/>
    </dgm:pt>
    <dgm:pt modelId="{C8C51951-8F9F-4907-ACD3-A3F05E2B26E4}" type="pres">
      <dgm:prSet presAssocID="{4C6359B1-D0FD-484F-98F8-962858EE02CB}" presName="sibTrans" presStyleCnt="0"/>
      <dgm:spPr/>
    </dgm:pt>
    <dgm:pt modelId="{1C9ABFFC-066D-43D1-8D1C-72F0BA6021EB}" type="pres">
      <dgm:prSet presAssocID="{31CB5B13-61AB-4E60-93C9-4A4113E23DC6}" presName="compNode" presStyleCnt="0"/>
      <dgm:spPr/>
    </dgm:pt>
    <dgm:pt modelId="{F906281E-D09E-47E7-B87F-A8B2DBCBDB02}" type="pres">
      <dgm:prSet presAssocID="{31CB5B13-61AB-4E60-93C9-4A4113E23DC6}" presName="bgRect" presStyleLbl="bgShp" presStyleIdx="1" presStyleCnt="2"/>
      <dgm:spPr/>
    </dgm:pt>
    <dgm:pt modelId="{D77F7F79-5FFE-4E27-87E2-6AF5DAB0AF14}"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6FE6507-2AD6-4A81-9E88-B3C47C748FC4}" type="pres">
      <dgm:prSet presAssocID="{31CB5B13-61AB-4E60-93C9-4A4113E23DC6}" presName="spaceRect" presStyleCnt="0"/>
      <dgm:spPr/>
    </dgm:pt>
    <dgm:pt modelId="{CC6D89E9-A06E-4257-99D3-C5C20DEFA885}" type="pres">
      <dgm:prSet presAssocID="{31CB5B13-61AB-4E60-93C9-4A4113E23DC6}" presName="parTx" presStyleLbl="revTx" presStyleIdx="1" presStyleCnt="2">
        <dgm:presLayoutVars>
          <dgm:chMax val="0"/>
          <dgm:chPref val="0"/>
        </dgm:presLayoutVars>
      </dgm:prSet>
      <dgm:spPr/>
    </dgm:pt>
  </dgm:ptLst>
  <dgm:cxnLst>
    <dgm:cxn modelId="{5284C229-2DFF-4732-8E50-E791791CDD56}" type="presOf" srcId="{CE0A2EA9-3B1A-4274-8ECD-EFF7DAE048F1}" destId="{98C457CA-ED13-4EED-ABFD-96D18E4533D4}" srcOrd="0" destOrd="0" presId="urn:microsoft.com/office/officeart/2018/2/layout/IconVerticalSolidList"/>
    <dgm:cxn modelId="{DB16AC45-B0D4-408E-AE49-CF01EFA96148}" type="presOf" srcId="{CBFAD0FD-E97B-4373-A846-EE437BD4B66B}" destId="{510FF1F7-7B68-412C-BEE1-B20EAD241FA6}" srcOrd="0" destOrd="0" presId="urn:microsoft.com/office/officeart/2018/2/layout/IconVerticalSolidList"/>
    <dgm:cxn modelId="{68161EAF-1836-4E22-90D6-EDFB4EBB1913}" type="presOf" srcId="{31CB5B13-61AB-4E60-93C9-4A4113E23DC6}" destId="{CC6D89E9-A06E-4257-99D3-C5C20DEFA885}" srcOrd="0" destOrd="0" presId="urn:microsoft.com/office/officeart/2018/2/layout/IconVerticalSolid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5133FE43-EC6F-4CED-AEA4-A82CC4746DAB}" type="presParOf" srcId="{98C457CA-ED13-4EED-ABFD-96D18E4533D4}" destId="{B1E3B43F-100C-4895-A770-AA830EE32364}" srcOrd="0" destOrd="0" presId="urn:microsoft.com/office/officeart/2018/2/layout/IconVerticalSolidList"/>
    <dgm:cxn modelId="{1F31162E-B295-43D8-929A-23BD0842E9B7}" type="presParOf" srcId="{B1E3B43F-100C-4895-A770-AA830EE32364}" destId="{BB843254-5A84-4BC4-8273-609C2BAD9200}" srcOrd="0" destOrd="0" presId="urn:microsoft.com/office/officeart/2018/2/layout/IconVerticalSolidList"/>
    <dgm:cxn modelId="{E106EC00-493E-4BC7-933E-7DE37888216D}" type="presParOf" srcId="{B1E3B43F-100C-4895-A770-AA830EE32364}" destId="{753CBF1C-4A36-49CC-B304-BAD199797052}" srcOrd="1" destOrd="0" presId="urn:microsoft.com/office/officeart/2018/2/layout/IconVerticalSolidList"/>
    <dgm:cxn modelId="{C6CFB3BD-6FA8-4EBE-888F-3E57BB5A21FB}" type="presParOf" srcId="{B1E3B43F-100C-4895-A770-AA830EE32364}" destId="{C20C1D62-4275-4121-B1FB-67DA971584E3}" srcOrd="2" destOrd="0" presId="urn:microsoft.com/office/officeart/2018/2/layout/IconVerticalSolidList"/>
    <dgm:cxn modelId="{B5CE87F5-EC38-47A1-8259-9ECE136DADCD}" type="presParOf" srcId="{B1E3B43F-100C-4895-A770-AA830EE32364}" destId="{510FF1F7-7B68-412C-BEE1-B20EAD241FA6}" srcOrd="3" destOrd="0" presId="urn:microsoft.com/office/officeart/2018/2/layout/IconVerticalSolidList"/>
    <dgm:cxn modelId="{DB715096-D70A-46D1-A5FD-CD09758AF646}" type="presParOf" srcId="{98C457CA-ED13-4EED-ABFD-96D18E4533D4}" destId="{C8C51951-8F9F-4907-ACD3-A3F05E2B26E4}" srcOrd="1" destOrd="0" presId="urn:microsoft.com/office/officeart/2018/2/layout/IconVerticalSolidList"/>
    <dgm:cxn modelId="{A2943112-F76E-4522-9BA6-A15DDBEC2D4C}" type="presParOf" srcId="{98C457CA-ED13-4EED-ABFD-96D18E4533D4}" destId="{1C9ABFFC-066D-43D1-8D1C-72F0BA6021EB}" srcOrd="2" destOrd="0" presId="urn:microsoft.com/office/officeart/2018/2/layout/IconVerticalSolidList"/>
    <dgm:cxn modelId="{D09912CD-90DF-4024-8F95-ADD44644EBB6}" type="presParOf" srcId="{1C9ABFFC-066D-43D1-8D1C-72F0BA6021EB}" destId="{F906281E-D09E-47E7-B87F-A8B2DBCBDB02}" srcOrd="0" destOrd="0" presId="urn:microsoft.com/office/officeart/2018/2/layout/IconVerticalSolidList"/>
    <dgm:cxn modelId="{7A4F207E-1ED4-47BC-A93A-CDC96C608466}" type="presParOf" srcId="{1C9ABFFC-066D-43D1-8D1C-72F0BA6021EB}" destId="{D77F7F79-5FFE-4E27-87E2-6AF5DAB0AF14}" srcOrd="1" destOrd="0" presId="urn:microsoft.com/office/officeart/2018/2/layout/IconVerticalSolidList"/>
    <dgm:cxn modelId="{B1E0C440-B8A9-4F38-99DD-6E34E006D92C}" type="presParOf" srcId="{1C9ABFFC-066D-43D1-8D1C-72F0BA6021EB}" destId="{26FE6507-2AD6-4A81-9E88-B3C47C748FC4}" srcOrd="2" destOrd="0" presId="urn:microsoft.com/office/officeart/2018/2/layout/IconVerticalSolidList"/>
    <dgm:cxn modelId="{71A4E6CA-7FDB-4AA4-938B-0E7841C052D7}" type="presParOf" srcId="{1C9ABFFC-066D-43D1-8D1C-72F0BA6021EB}" destId="{CC6D89E9-A06E-4257-99D3-C5C20DEFA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0707-7B0B-4720-B9BB-9F510F88E361}">
      <dsp:nvSpPr>
        <dsp:cNvPr id="0" name=""/>
        <dsp:cNvSpPr/>
      </dsp:nvSpPr>
      <dsp:spPr>
        <a:xfrm>
          <a:off x="257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B9340-A5DB-4820-A296-30204A835165}">
      <dsp:nvSpPr>
        <dsp:cNvPr id="0" name=""/>
        <dsp:cNvSpPr/>
      </dsp:nvSpPr>
      <dsp:spPr>
        <a:xfrm>
          <a:off x="3040943" y="93894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8E283-F377-47B9-AAF9-E35753E14720}">
      <dsp:nvSpPr>
        <dsp:cNvPr id="0" name=""/>
        <dsp:cNvSpPr/>
      </dsp:nvSpPr>
      <dsp:spPr>
        <a:xfrm>
          <a:off x="187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Performance management</a:t>
          </a:r>
          <a:endParaRPr lang="en-US" sz="2500" kern="1200"/>
        </a:p>
      </dsp:txBody>
      <dsp:txXfrm>
        <a:off x="1870943" y="3350949"/>
        <a:ext cx="3600000" cy="720000"/>
      </dsp:txXfrm>
    </dsp:sp>
    <dsp:sp modelId="{73F7FECA-EF8C-4A5E-A8CC-88C0C6409A02}">
      <dsp:nvSpPr>
        <dsp:cNvPr id="0" name=""/>
        <dsp:cNvSpPr/>
      </dsp:nvSpPr>
      <dsp:spPr>
        <a:xfrm>
          <a:off x="680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07FC-C31D-4666-8BE6-901A314687A7}">
      <dsp:nvSpPr>
        <dsp:cNvPr id="0" name=""/>
        <dsp:cNvSpPr/>
      </dsp:nvSpPr>
      <dsp:spPr>
        <a:xfrm>
          <a:off x="7270943" y="93894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9A685-12BD-43CA-910C-940781D18F78}">
      <dsp:nvSpPr>
        <dsp:cNvPr id="0" name=""/>
        <dsp:cNvSpPr/>
      </dsp:nvSpPr>
      <dsp:spPr>
        <a:xfrm>
          <a:off x="610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Employee engagement</a:t>
          </a:r>
          <a:endParaRPr lang="en-US" sz="2500" kern="1200"/>
        </a:p>
      </dsp:txBody>
      <dsp:txXfrm>
        <a:off x="6100943" y="335094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719C-0120-41AE-B1AB-1DF4FAFA63EC}">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0C195-CEF8-49A3-A155-50DB70FD67AD}">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D4A8E-5F71-443D-8624-1F443D56276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Goal setting</a:t>
          </a:r>
          <a:endParaRPr lang="en-US" sz="2500" kern="1200"/>
        </a:p>
      </dsp:txBody>
      <dsp:txXfrm>
        <a:off x="1816103" y="671"/>
        <a:ext cx="4447536" cy="1572384"/>
      </dsp:txXfrm>
    </dsp:sp>
    <dsp:sp modelId="{F6613D85-8B59-4ED0-AD63-1DD19745D703}">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E389C-3A22-474C-8C17-FF8A16F4EFE0}">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C36028-86BC-4964-B33F-447EC3959634}">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review</a:t>
          </a:r>
          <a:endParaRPr lang="en-US" sz="2500" kern="1200"/>
        </a:p>
      </dsp:txBody>
      <dsp:txXfrm>
        <a:off x="1816103" y="1966151"/>
        <a:ext cx="4447536" cy="1572384"/>
      </dsp:txXfrm>
    </dsp:sp>
    <dsp:sp modelId="{006293F1-9AD5-44FC-A787-DCC47F489DA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551E-10ED-4D3D-BD17-7012761D130B}">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F10521-5345-45A6-96BF-03DB8DFC68D0}">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improvement plans (PIP)</a:t>
          </a:r>
          <a:endParaRPr lang="en-US" sz="2500" kern="1200"/>
        </a:p>
      </dsp:txBody>
      <dsp:txXfrm>
        <a:off x="1816103" y="3931632"/>
        <a:ext cx="4447536" cy="15723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D28F3-DAF5-43DB-8EE3-BB86B5147FEF}">
      <dsp:nvSpPr>
        <dsp:cNvPr id="0" name=""/>
        <dsp:cNvSpPr/>
      </dsp:nvSpPr>
      <dsp:spPr>
        <a:xfrm>
          <a:off x="210311" y="0"/>
          <a:ext cx="5696712" cy="56967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ADAAF-D2AB-4AE2-B5AA-F3DC37B59241}">
      <dsp:nvSpPr>
        <dsp:cNvPr id="0" name=""/>
        <dsp:cNvSpPr/>
      </dsp:nvSpPr>
      <dsp:spPr>
        <a:xfrm>
          <a:off x="751499" y="541187"/>
          <a:ext cx="2221717" cy="22217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Integration</a:t>
          </a:r>
          <a:endParaRPr lang="en-US" sz="2600" kern="1200"/>
        </a:p>
      </dsp:txBody>
      <dsp:txXfrm>
        <a:off x="859954" y="649642"/>
        <a:ext cx="2004807" cy="2004807"/>
      </dsp:txXfrm>
    </dsp:sp>
    <dsp:sp modelId="{3CEB997A-5652-4DDE-993E-9BED85333F9F}">
      <dsp:nvSpPr>
        <dsp:cNvPr id="0" name=""/>
        <dsp:cNvSpPr/>
      </dsp:nvSpPr>
      <dsp:spPr>
        <a:xfrm>
          <a:off x="3144118" y="541187"/>
          <a:ext cx="2221717" cy="222171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Types of goal</a:t>
          </a:r>
          <a:endParaRPr lang="en-US" sz="2600" kern="1200"/>
        </a:p>
        <a:p>
          <a:pPr marL="228600" lvl="1" indent="-228600" algn="l" defTabSz="889000">
            <a:lnSpc>
              <a:spcPct val="90000"/>
            </a:lnSpc>
            <a:spcBef>
              <a:spcPct val="0"/>
            </a:spcBef>
            <a:spcAft>
              <a:spcPct val="15000"/>
            </a:spcAft>
            <a:buChar char="•"/>
          </a:pPr>
          <a:r>
            <a:rPr lang="en-GB" sz="2000" kern="1200"/>
            <a:t>Job description </a:t>
          </a:r>
          <a:endParaRPr lang="en-US" sz="2000" kern="1200"/>
        </a:p>
        <a:p>
          <a:pPr marL="228600" lvl="1" indent="-228600" algn="l" defTabSz="889000">
            <a:lnSpc>
              <a:spcPct val="90000"/>
            </a:lnSpc>
            <a:spcBef>
              <a:spcPct val="0"/>
            </a:spcBef>
            <a:spcAft>
              <a:spcPct val="15000"/>
            </a:spcAft>
            <a:buChar char="•"/>
          </a:pPr>
          <a:r>
            <a:rPr lang="en-GB" sz="2000" kern="1200"/>
            <a:t>Project</a:t>
          </a:r>
          <a:endParaRPr lang="en-US" sz="2000" kern="1200"/>
        </a:p>
        <a:p>
          <a:pPr marL="228600" lvl="1" indent="-228600" algn="l" defTabSz="889000">
            <a:lnSpc>
              <a:spcPct val="90000"/>
            </a:lnSpc>
            <a:spcBef>
              <a:spcPct val="0"/>
            </a:spcBef>
            <a:spcAft>
              <a:spcPct val="15000"/>
            </a:spcAft>
            <a:buChar char="•"/>
          </a:pPr>
          <a:r>
            <a:rPr lang="en-GB" sz="2000" kern="1200"/>
            <a:t>Behavioural </a:t>
          </a:r>
          <a:endParaRPr lang="en-US" sz="2000" kern="1200"/>
        </a:p>
        <a:p>
          <a:pPr marL="228600" lvl="1" indent="-228600" algn="l" defTabSz="889000">
            <a:lnSpc>
              <a:spcPct val="90000"/>
            </a:lnSpc>
            <a:spcBef>
              <a:spcPct val="0"/>
            </a:spcBef>
            <a:spcAft>
              <a:spcPct val="15000"/>
            </a:spcAft>
            <a:buChar char="•"/>
          </a:pPr>
          <a:r>
            <a:rPr lang="en-GB" sz="2000" kern="1200"/>
            <a:t>Stretch</a:t>
          </a:r>
          <a:endParaRPr lang="en-US" sz="2000" kern="1200"/>
        </a:p>
      </dsp:txBody>
      <dsp:txXfrm>
        <a:off x="3252573" y="649642"/>
        <a:ext cx="2004807" cy="2004807"/>
      </dsp:txXfrm>
    </dsp:sp>
    <dsp:sp modelId="{661B137C-1EDE-4C16-A47A-AB49817EB2B7}">
      <dsp:nvSpPr>
        <dsp:cNvPr id="0" name=""/>
        <dsp:cNvSpPr/>
      </dsp:nvSpPr>
      <dsp:spPr>
        <a:xfrm>
          <a:off x="751499" y="2933806"/>
          <a:ext cx="2221717" cy="222171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SMART framework</a:t>
          </a:r>
          <a:endParaRPr lang="en-US" sz="2600" kern="1200"/>
        </a:p>
      </dsp:txBody>
      <dsp:txXfrm>
        <a:off x="859954" y="3042261"/>
        <a:ext cx="2004807" cy="2004807"/>
      </dsp:txXfrm>
    </dsp:sp>
    <dsp:sp modelId="{2A2F7724-8749-4B56-BA26-9FC4E79EA9A2}">
      <dsp:nvSpPr>
        <dsp:cNvPr id="0" name=""/>
        <dsp:cNvSpPr/>
      </dsp:nvSpPr>
      <dsp:spPr>
        <a:xfrm>
          <a:off x="3144118" y="2933806"/>
          <a:ext cx="2221717" cy="222171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Participative between manager and employee</a:t>
          </a:r>
          <a:endParaRPr lang="en-US" sz="2600" kern="1200"/>
        </a:p>
      </dsp:txBody>
      <dsp:txXfrm>
        <a:off x="3252573" y="3042261"/>
        <a:ext cx="2004807" cy="20048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F3848-CE0D-4A4D-A82B-5846B6B2F5F3}">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Lack of senior management support</a:t>
          </a:r>
          <a:endParaRPr lang="en-US" sz="3800" kern="1200"/>
        </a:p>
      </dsp:txBody>
      <dsp:txXfrm>
        <a:off x="1748064" y="2975"/>
        <a:ext cx="3342605" cy="2005563"/>
      </dsp:txXfrm>
    </dsp:sp>
    <dsp:sp modelId="{4848A174-EB55-43CB-997C-62350ABE7F48}">
      <dsp:nvSpPr>
        <dsp:cNvPr id="0" name=""/>
        <dsp:cNvSpPr/>
      </dsp:nvSpPr>
      <dsp:spPr>
        <a:xfrm>
          <a:off x="5424930" y="2975"/>
          <a:ext cx="3342605" cy="200556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Seen as ‘busywork’</a:t>
          </a:r>
          <a:endParaRPr lang="en-US" sz="3800" kern="1200"/>
        </a:p>
      </dsp:txBody>
      <dsp:txXfrm>
        <a:off x="5424930" y="2975"/>
        <a:ext cx="3342605" cy="2005563"/>
      </dsp:txXfrm>
    </dsp:sp>
    <dsp:sp modelId="{C76BA567-6164-4912-B260-E6ACED26F683}">
      <dsp:nvSpPr>
        <dsp:cNvPr id="0" name=""/>
        <dsp:cNvSpPr/>
      </dsp:nvSpPr>
      <dsp:spPr>
        <a:xfrm>
          <a:off x="1748064" y="2342799"/>
          <a:ext cx="3342605" cy="200556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Poor communication</a:t>
          </a:r>
          <a:endParaRPr lang="en-US" sz="3800" kern="1200"/>
        </a:p>
      </dsp:txBody>
      <dsp:txXfrm>
        <a:off x="1748064" y="2342799"/>
        <a:ext cx="3342605" cy="2005563"/>
      </dsp:txXfrm>
    </dsp:sp>
    <dsp:sp modelId="{E93D9390-C3FF-4BD2-9F2D-69D79E3D9243}">
      <dsp:nvSpPr>
        <dsp:cNvPr id="0" name=""/>
        <dsp:cNvSpPr/>
      </dsp:nvSpPr>
      <dsp:spPr>
        <a:xfrm>
          <a:off x="5424930" y="2342799"/>
          <a:ext cx="3342605" cy="200556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Lack of consistency</a:t>
          </a:r>
          <a:endParaRPr lang="en-US" sz="3800" kern="1200" dirty="0"/>
        </a:p>
      </dsp:txBody>
      <dsp:txXfrm>
        <a:off x="5424930" y="2342799"/>
        <a:ext cx="3342605" cy="20055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AB1EA-46A8-46B3-8491-57773676492E}">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Business outcomes: profitability,  productivity, innovation, quality</a:t>
          </a:r>
          <a:endParaRPr lang="en-US" sz="3400" kern="1200"/>
        </a:p>
      </dsp:txBody>
      <dsp:txXfrm>
        <a:off x="66025" y="114994"/>
        <a:ext cx="10383550" cy="1220470"/>
      </dsp:txXfrm>
    </dsp:sp>
    <dsp:sp modelId="{B3B69DD6-8AF8-4FC7-9CF8-AAACB8B4307E}">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HR outcomes: Discretionary effort, organisational citizenship behaviour</a:t>
          </a:r>
          <a:endParaRPr lang="en-US" sz="3400" kern="1200"/>
        </a:p>
      </dsp:txBody>
      <dsp:txXfrm>
        <a:off x="66025" y="1565434"/>
        <a:ext cx="10383550" cy="1220470"/>
      </dsp:txXfrm>
    </dsp:sp>
    <dsp:sp modelId="{1664857C-EE79-44C1-BEB4-7AC8567C43D8}">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Wellbeing, job satisfaction, job involvement &amp; empowerment</a:t>
          </a:r>
          <a:endParaRPr lang="en-US" sz="3400" kern="1200"/>
        </a:p>
      </dsp:txBody>
      <dsp:txXfrm>
        <a:off x="66025" y="3015873"/>
        <a:ext cx="10383550" cy="12204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787B0-12F4-4664-AD6F-36D413AD5F26}">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B949C-41FE-43C5-BDA5-0200EFCA8253}">
      <dsp:nvSpPr>
        <dsp:cNvPr id="0" name=""/>
        <dsp:cNvSpPr/>
      </dsp:nvSpPr>
      <dsp:spPr>
        <a:xfrm>
          <a:off x="604951" y="623801"/>
          <a:ext cx="2483486" cy="24834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Physically present, psychologically absent</a:t>
          </a:r>
          <a:endParaRPr lang="en-US" sz="2200" kern="1200"/>
        </a:p>
      </dsp:txBody>
      <dsp:txXfrm>
        <a:off x="726185" y="745035"/>
        <a:ext cx="2241018" cy="2241018"/>
      </dsp:txXfrm>
    </dsp:sp>
    <dsp:sp modelId="{917C6840-6531-4301-8A1F-D9FF3D9CDFF7}">
      <dsp:nvSpPr>
        <dsp:cNvPr id="0" name=""/>
        <dsp:cNvSpPr/>
      </dsp:nvSpPr>
      <dsp:spPr>
        <a:xfrm>
          <a:off x="3279475" y="623801"/>
          <a:ext cx="2483486" cy="248348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Share with colleagues many reasons for which they believe their organisation is a poor place to work</a:t>
          </a:r>
          <a:endParaRPr lang="en-US" sz="2200" kern="1200"/>
        </a:p>
      </dsp:txBody>
      <dsp:txXfrm>
        <a:off x="3400709" y="745035"/>
        <a:ext cx="2241018" cy="2241018"/>
      </dsp:txXfrm>
    </dsp:sp>
    <dsp:sp modelId="{5C964C89-303A-417F-A5EE-1431E359AFC2}">
      <dsp:nvSpPr>
        <dsp:cNvPr id="0" name=""/>
        <dsp:cNvSpPr/>
      </dsp:nvSpPr>
      <dsp:spPr>
        <a:xfrm>
          <a:off x="604951" y="3298325"/>
          <a:ext cx="2483486" cy="248348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 collaboration and innovation</a:t>
          </a:r>
          <a:endParaRPr lang="en-US" sz="2200" kern="1200"/>
        </a:p>
      </dsp:txBody>
      <dsp:txXfrm>
        <a:off x="726185" y="3419559"/>
        <a:ext cx="2241018" cy="2241018"/>
      </dsp:txXfrm>
    </dsp:sp>
    <dsp:sp modelId="{17D98142-EE9E-4DD1-B3D2-88BBC86A2347}">
      <dsp:nvSpPr>
        <dsp:cNvPr id="0" name=""/>
        <dsp:cNvSpPr/>
      </dsp:nvSpPr>
      <dsp:spPr>
        <a:xfrm>
          <a:off x="3279475" y="3298325"/>
          <a:ext cx="2483486" cy="248348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Miss on average 10.68 days per year  </a:t>
          </a:r>
          <a:endParaRPr lang="en-US" sz="2200" kern="1200"/>
        </a:p>
      </dsp:txBody>
      <dsp:txXfrm>
        <a:off x="3400709" y="3419559"/>
        <a:ext cx="2241018" cy="22410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813060" y="217705"/>
          <a:ext cx="3521087" cy="3521036"/>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Ability</a:t>
          </a:r>
        </a:p>
      </dsp:txBody>
      <dsp:txXfrm>
        <a:off x="1328711" y="733349"/>
        <a:ext cx="2489785" cy="2489748"/>
      </dsp:txXfrm>
    </dsp:sp>
    <dsp:sp modelId="{7D9B12A4-0BC5-49FF-BCAB-C282F973548C}">
      <dsp:nvSpPr>
        <dsp:cNvPr id="0" name=""/>
        <dsp:cNvSpPr/>
      </dsp:nvSpPr>
      <dsp:spPr>
        <a:xfrm>
          <a:off x="2306385" y="2304393"/>
          <a:ext cx="3521087" cy="3521036"/>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Opportunity</a:t>
          </a:r>
        </a:p>
      </dsp:txBody>
      <dsp:txXfrm>
        <a:off x="2822036" y="2820037"/>
        <a:ext cx="2489785" cy="2489748"/>
      </dsp:txXfrm>
    </dsp:sp>
    <dsp:sp modelId="{0795AD4C-F7CA-4F07-9705-6300B5EA88D5}">
      <dsp:nvSpPr>
        <dsp:cNvPr id="0" name=""/>
        <dsp:cNvSpPr/>
      </dsp:nvSpPr>
      <dsp:spPr>
        <a:xfrm>
          <a:off x="3579470" y="217705"/>
          <a:ext cx="3521087" cy="3521036"/>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Motivation</a:t>
          </a:r>
        </a:p>
      </dsp:txBody>
      <dsp:txXfrm>
        <a:off x="4095121" y="733349"/>
        <a:ext cx="2489785" cy="24897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43254-5A84-4BC4-8273-609C2BAD9200}">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CBF1C-4A36-49CC-B304-BAD199797052}">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FF1F7-7B68-412C-BEE1-B20EAD241FA6}">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Performance management</a:t>
          </a:r>
          <a:endParaRPr lang="en-US" sz="2500" kern="1200"/>
        </a:p>
      </dsp:txBody>
      <dsp:txXfrm>
        <a:off x="1973910" y="925715"/>
        <a:ext cx="4143425" cy="1709013"/>
      </dsp:txXfrm>
    </dsp:sp>
    <dsp:sp modelId="{F906281E-D09E-47E7-B87F-A8B2DBCBDB02}">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7F79-5FFE-4E27-87E2-6AF5DAB0AF14}">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D89E9-A06E-4257-99D3-C5C20DEFA88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Employee engagement</a:t>
          </a:r>
          <a:endParaRPr lang="en-US" sz="2500" kern="1200"/>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A483A-DE4C-4D58-BE9B-C0AA56FC3DA1}"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FE9E1-8E8D-4B44-91EE-C18DDB151713}" type="slidenum">
              <a:rPr lang="en-GB" smtClean="0"/>
              <a:t>‹#›</a:t>
            </a:fld>
            <a:endParaRPr lang="en-GB"/>
          </a:p>
        </p:txBody>
      </p:sp>
    </p:spTree>
    <p:extLst>
      <p:ext uri="{BB962C8B-B14F-4D97-AF65-F5344CB8AC3E}">
        <p14:creationId xmlns:p14="http://schemas.microsoft.com/office/powerpoint/2010/main" val="1467234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gageforsuccess.org/strategic-narrative/"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ngageforsuccess.org/organisational-integrity/" TargetMode="External"/><Relationship Id="rId5" Type="http://schemas.openxmlformats.org/officeDocument/2006/relationships/hyperlink" Target="https://engageforsuccess.org/employee-voice/" TargetMode="External"/><Relationship Id="rId4" Type="http://schemas.openxmlformats.org/officeDocument/2006/relationships/hyperlink" Target="https://engageforsuccess.org/engaging-manager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https://www.cipd.co.uk/knowledge/fundamentals/people/performance/factsheet#6276</a:t>
            </a:r>
          </a:p>
          <a:p>
            <a:endParaRPr lang="en-GB" dirty="0"/>
          </a:p>
          <a:p>
            <a:r>
              <a:rPr lang="en-GB" dirty="0"/>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a:t>
            </a:r>
          </a:p>
          <a:p>
            <a:endParaRPr lang="en-GB" dirty="0"/>
          </a:p>
          <a:p>
            <a:r>
              <a:rPr lang="en-GB" dirty="0"/>
              <a:t>There’s no standard definition of performance management. </a:t>
            </a:r>
            <a:r>
              <a:rPr lang="en-GB" i="0" dirty="0"/>
              <a:t>A definition is on the board. It generally</a:t>
            </a:r>
            <a:r>
              <a:rPr lang="en-GB" dirty="0"/>
              <a:t> describes activities that:</a:t>
            </a:r>
          </a:p>
          <a:p>
            <a:endParaRPr lang="en-GB" dirty="0"/>
          </a:p>
          <a:p>
            <a:pPr marL="171450" indent="-171450">
              <a:buFont typeface="Arial" panose="020B0604020202020204" pitchFamily="34" charset="0"/>
              <a:buChar char="•"/>
            </a:pPr>
            <a:r>
              <a:rPr lang="en-GB" dirty="0"/>
              <a:t>Establish objectives through which individuals and teams can see their part in the organisation’s mission and strategy.</a:t>
            </a:r>
          </a:p>
          <a:p>
            <a:pPr marL="171450" indent="-171450">
              <a:buFont typeface="Arial" panose="020B0604020202020204" pitchFamily="34" charset="0"/>
              <a:buChar char="•"/>
            </a:pPr>
            <a:r>
              <a:rPr lang="en-GB" dirty="0"/>
              <a:t>Improve performance among employees, teams and, ultimately, organisations.</a:t>
            </a:r>
          </a:p>
          <a:p>
            <a:pPr marL="171450" indent="-171450">
              <a:buFont typeface="Arial" panose="020B0604020202020204" pitchFamily="34" charset="0"/>
              <a:buChar char="•"/>
            </a:pPr>
            <a:r>
              <a:rPr lang="en-GB" dirty="0"/>
              <a:t>Hold people to account for their performance by linking it to reward, career progression and termination of contracts.</a:t>
            </a:r>
          </a:p>
          <a:p>
            <a:endParaRPr lang="en-GB" dirty="0"/>
          </a:p>
          <a:p>
            <a:r>
              <a:rPr lang="en-GB" dirty="0"/>
              <a:t>At its best, performance management is a holistic set of processes and centred on two-way discussion and regular, frank, yet supportive feedback of progress towards objectives. It brings together many principles that enable good people management practice, including learning and development, performance measurement and organisational development. It’s often misunderstood to be synonymous with the ‘traditional’ annual review, or performance improvement plans to deal with underperformance, but it is broader than both these things.</a:t>
            </a:r>
          </a:p>
          <a:p>
            <a:endParaRPr lang="en-GB" dirty="0"/>
          </a:p>
          <a:p>
            <a:r>
              <a:rPr lang="en-GB" dirty="0"/>
              <a:t>Effective performance management relies on both formal and informal processes. It involves planning – for example, defining and reviewing objectives, linking ways of achieving those objectives to business plans, and setting measures of success. These are often discussed in meetings between the line manager and employees, known as performance review or appraisal.</a:t>
            </a:r>
          </a:p>
          <a:p>
            <a:endParaRPr lang="en-GB" dirty="0"/>
          </a:p>
          <a:p>
            <a:r>
              <a:rPr lang="en-GB" dirty="0"/>
              <a:t>People managers are thus central to performance management. Ideally, they reinforce the links between organisational and individual objectives, give feedback that motivates employees and helps them improve, and hold them to account. Managers need to be suitably skilled to do this and in turn need to be supported by HR processes that are fit for purpose.</a:t>
            </a:r>
          </a:p>
          <a:p>
            <a:endParaRPr lang="en-GB" dirty="0"/>
          </a:p>
          <a:p>
            <a:r>
              <a:rPr lang="en-GB" dirty="0"/>
              <a:t>Performance management is not only a manager-led activity – it also involves establishing a climate in which individuals and groups take responsibility for the continuous improvement of business processes and their own skills, behaviours and contributions. Much of how performance is discussed is shaped by behavioural norms or culture, so communications and leadership throughout the organisation will set a precedent and shape how colleagues discuss performance more widely.</a:t>
            </a:r>
          </a:p>
          <a:p>
            <a:endParaRPr lang="en-GB" dirty="0"/>
          </a:p>
          <a:p>
            <a:r>
              <a:rPr lang="en-GB" dirty="0"/>
              <a:t>The elements of performance management may be similar across different organisations, but there’s no single best approach. Each organisation should develop practices that are relevant to their specific context and their actual (or desired) organisational culture. There should also be flexibility within the system to account for the different ways teams or functions operate within a single organisation.</a:t>
            </a:r>
          </a:p>
          <a:p>
            <a:endParaRPr lang="en-GB" dirty="0"/>
          </a:p>
          <a:p>
            <a:r>
              <a:rPr lang="en-GB" dirty="0"/>
              <a:t>Performance management is a continuous cycle, not an isolated event. As performance management integrates various HR activities, an overarching structure or framework is needed for the different parts to work together.</a:t>
            </a:r>
          </a:p>
          <a:p>
            <a:endParaRPr lang="en-GB" dirty="0"/>
          </a:p>
          <a:p>
            <a:r>
              <a:rPr lang="en-GB" dirty="0"/>
              <a:t>An organisation’s strategic goals should be the starting point for departmental goals, followed by agreement on individual performance and development priorities. Individuals and managers can then draw up plans and monitor performance continuously. Feedback and reviewing progress against objectives should be regular, and could be supported through the year by periodic formal performance reviews, as well as by goal setting, project planning and training.</a:t>
            </a:r>
          </a:p>
        </p:txBody>
      </p:sp>
      <p:sp>
        <p:nvSpPr>
          <p:cNvPr id="4" name="Slide Number Placeholder 3"/>
          <p:cNvSpPr>
            <a:spLocks noGrp="1"/>
          </p:cNvSpPr>
          <p:nvPr>
            <p:ph type="sldNum" sz="quarter" idx="5"/>
          </p:nvPr>
        </p:nvSpPr>
        <p:spPr/>
        <p:txBody>
          <a:bodyPr/>
          <a:lstStyle/>
          <a:p>
            <a:fld id="{935FE9E1-8E8D-4B44-91EE-C18DDB151713}" type="slidenum">
              <a:rPr lang="en-GB" smtClean="0"/>
              <a:t>3</a:t>
            </a:fld>
            <a:endParaRPr lang="en-GB"/>
          </a:p>
        </p:txBody>
      </p:sp>
    </p:spTree>
    <p:extLst>
      <p:ext uri="{BB962C8B-B14F-4D97-AF65-F5344CB8AC3E}">
        <p14:creationId xmlns:p14="http://schemas.microsoft.com/office/powerpoint/2010/main" val="2388943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Approach dependent on:</a:t>
            </a:r>
          </a:p>
          <a:p>
            <a:pPr lvl="1" eaLnBrk="1" hangingPunct="1"/>
            <a:r>
              <a:rPr lang="en-GB" altLang="en-US" dirty="0"/>
              <a:t>resources available</a:t>
            </a:r>
          </a:p>
          <a:p>
            <a:pPr lvl="1" eaLnBrk="1" hangingPunct="1"/>
            <a:r>
              <a:rPr lang="en-GB" altLang="en-US" dirty="0"/>
              <a:t>management expertise</a:t>
            </a:r>
          </a:p>
          <a:p>
            <a:pPr lvl="1" eaLnBrk="1" hangingPunct="1"/>
            <a:r>
              <a:rPr lang="en-GB" altLang="en-US" dirty="0"/>
              <a:t>organisational philosophy</a:t>
            </a:r>
          </a:p>
          <a:p>
            <a:pPr lvl="1" eaLnBrk="1" hangingPunct="1"/>
            <a:r>
              <a:rPr lang="en-GB" altLang="en-US" dirty="0"/>
              <a:t>organisational size (less common in small organisations).</a:t>
            </a:r>
          </a:p>
          <a:p>
            <a:pPr lvl="0" eaLnBrk="1" hangingPunct="1"/>
            <a:endParaRPr lang="en-GB" altLang="en-US" u="sng" dirty="0"/>
          </a:p>
          <a:p>
            <a:pPr lvl="0" eaLnBrk="1" hangingPunct="1"/>
            <a:r>
              <a:rPr lang="en-GB" altLang="en-US" u="sng" dirty="0"/>
              <a:t>Why?</a:t>
            </a:r>
          </a:p>
          <a:p>
            <a:pPr lvl="0" eaLnBrk="1" hangingPunct="1"/>
            <a:r>
              <a:rPr lang="en-GB" altLang="en-US" sz="1200" dirty="0"/>
              <a:t>Defining performance expectations</a:t>
            </a:r>
          </a:p>
          <a:p>
            <a:pPr eaLnBrk="1" hangingPunct="1"/>
            <a:r>
              <a:rPr lang="en-GB" altLang="en-US" sz="1200" dirty="0"/>
              <a:t>Identifying training and development needs</a:t>
            </a:r>
          </a:p>
          <a:p>
            <a:pPr eaLnBrk="1" hangingPunct="1"/>
            <a:r>
              <a:rPr lang="en-GB" altLang="en-US" sz="1200" dirty="0"/>
              <a:t>Providing career counselling</a:t>
            </a:r>
          </a:p>
          <a:p>
            <a:pPr eaLnBrk="1" hangingPunct="1"/>
            <a:r>
              <a:rPr lang="en-GB" altLang="en-US" sz="1200" dirty="0"/>
              <a:t>Succession planning</a:t>
            </a:r>
          </a:p>
          <a:p>
            <a:pPr eaLnBrk="1" hangingPunct="1"/>
            <a:r>
              <a:rPr lang="en-GB" altLang="en-US" sz="1200" dirty="0"/>
              <a:t>Allocate rewards</a:t>
            </a:r>
          </a:p>
          <a:p>
            <a:pPr eaLnBrk="1" hangingPunct="1"/>
            <a:r>
              <a:rPr lang="en-GB" altLang="en-US" sz="1200" dirty="0"/>
              <a:t>Improve individual and group performance</a:t>
            </a:r>
          </a:p>
          <a:p>
            <a:pPr eaLnBrk="1" hangingPunct="1"/>
            <a:r>
              <a:rPr lang="en-GB" altLang="en-US" sz="1200" dirty="0"/>
              <a:t>Facilitate communication</a:t>
            </a:r>
          </a:p>
          <a:p>
            <a:pPr eaLnBrk="1" hangingPunct="1"/>
            <a:r>
              <a:rPr lang="en-GB" altLang="en-US" sz="1200" dirty="0"/>
              <a:t>Promote culture change or reinforce corporate culture.</a:t>
            </a:r>
          </a:p>
          <a:p>
            <a:pPr eaLnBrk="1" hangingPunct="1"/>
            <a:r>
              <a:rPr lang="en-GB" altLang="en-US" sz="1200" dirty="0"/>
              <a:t>Motivate workers</a:t>
            </a:r>
          </a:p>
          <a:p>
            <a:pPr eaLnBrk="1" hangingPunct="1"/>
            <a:r>
              <a:rPr lang="en-GB" altLang="en-US" sz="1200" dirty="0"/>
              <a:t>Control workers</a:t>
            </a:r>
          </a:p>
          <a:p>
            <a:endParaRPr lang="en-GB" dirty="0"/>
          </a:p>
          <a:p>
            <a:r>
              <a:rPr lang="en-GB" dirty="0"/>
              <a:t>S</a:t>
            </a:r>
            <a:r>
              <a:rPr lang="en-GB" altLang="en-US" dirty="0"/>
              <a:t>een as an essential link between HR practice and the achievement of organisational performance outcomes.</a:t>
            </a:r>
          </a:p>
          <a:p>
            <a:pPr lvl="2" eaLnBrk="1" hangingPunct="1"/>
            <a:r>
              <a:rPr lang="en-GB" altLang="en-US" dirty="0"/>
              <a:t>Appraisals link individual performance with rewards.</a:t>
            </a:r>
          </a:p>
          <a:p>
            <a:pPr lvl="2" eaLnBrk="1" hangingPunct="1"/>
            <a:r>
              <a:rPr lang="en-GB" altLang="en-US" dirty="0"/>
              <a:t>Consider development needs to meet service objectives</a:t>
            </a:r>
          </a:p>
          <a:p>
            <a:pPr lvl="2" eaLnBrk="1" hangingPunct="1"/>
            <a:r>
              <a:rPr lang="en-GB" altLang="en-US" dirty="0"/>
              <a:t>Consider succession planning </a:t>
            </a:r>
          </a:p>
          <a:p>
            <a:pPr lvl="2" eaLnBrk="1" hangingPunct="1"/>
            <a:endParaRPr lang="en-GB" dirty="0"/>
          </a:p>
          <a:p>
            <a:pPr lvl="0" eaLnBrk="1" hangingPunct="1"/>
            <a:endParaRPr lang="en-GB" u="none" dirty="0"/>
          </a:p>
          <a:p>
            <a:pPr lvl="0" eaLnBrk="1" hangingPunct="1"/>
            <a:endParaRPr lang="en-GB" u="none" dirty="0"/>
          </a:p>
        </p:txBody>
      </p:sp>
      <p:sp>
        <p:nvSpPr>
          <p:cNvPr id="4" name="Slide Number Placeholder 3"/>
          <p:cNvSpPr>
            <a:spLocks noGrp="1"/>
          </p:cNvSpPr>
          <p:nvPr>
            <p:ph type="sldNum" sz="quarter" idx="5"/>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3141428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reviews are one important element in the broader set of processes that make up performance management. Their purpose is to identify areas for growth and improvement and inform suitable development plans; or inform administrative decisions on contractual aspects of employment (such as pay, bonuses, promotions or redundancy).</a:t>
            </a:r>
          </a:p>
          <a:p>
            <a:endParaRPr lang="en-GB" dirty="0"/>
          </a:p>
          <a:p>
            <a:r>
              <a:rPr lang="en-GB" dirty="0"/>
              <a:t>How are performance reviews changing? 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endParaRPr lang="en-GB" dirty="0"/>
          </a:p>
          <a:p>
            <a:r>
              <a:rPr lang="en-GB" dirty="0"/>
              <a:t>The focus of performance measurements</a:t>
            </a:r>
          </a:p>
          <a:p>
            <a:r>
              <a:rPr lang="en-GB" dirty="0"/>
              <a:t>Some jobs lend themselves much more readily to performance metrics than others. In some contexts, accurate and even real-time performance data are available on teams or individual employees – an example is a customer contact centre, where data on call length and outcomes can be recorded as the calls take place. In other contexts, what constitutes good performance may be defined more broadly and there may be longer timeframes. Examples include: client development roles, in which targets on sales can be set for weeks or months and procedures are less fixed; and project work, in which very broad objectives are agreed for a period of months or longer, and there may not be clarity at the outset how they are to be achieved.</a:t>
            </a:r>
          </a:p>
          <a:p>
            <a:endParaRPr lang="en-GB" dirty="0"/>
          </a:p>
          <a:p>
            <a:r>
              <a:rPr lang="en-GB" dirty="0"/>
              <a:t>Not all measures focus on outcomes. They can also relate to employees’ behaviours and attitudes against an organisation’s values, or to their learning and development.</a:t>
            </a:r>
          </a:p>
        </p:txBody>
      </p:sp>
      <p:sp>
        <p:nvSpPr>
          <p:cNvPr id="4" name="Slide Number Placeholder 3"/>
          <p:cNvSpPr>
            <a:spLocks noGrp="1"/>
          </p:cNvSpPr>
          <p:nvPr>
            <p:ph type="sldNum" sz="quarter" idx="5"/>
          </p:nvPr>
        </p:nvSpPr>
        <p:spPr/>
        <p:txBody>
          <a:bodyPr/>
          <a:lstStyle/>
          <a:p>
            <a:fld id="{935FE9E1-8E8D-4B44-91EE-C18DDB151713}" type="slidenum">
              <a:rPr lang="en-GB" smtClean="0"/>
              <a:t>5</a:t>
            </a:fld>
            <a:endParaRPr lang="en-GB"/>
          </a:p>
        </p:txBody>
      </p:sp>
    </p:spTree>
    <p:extLst>
      <p:ext uri="{BB962C8B-B14F-4D97-AF65-F5344CB8AC3E}">
        <p14:creationId xmlns:p14="http://schemas.microsoft.com/office/powerpoint/2010/main" val="836304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setting is a process of establishing objectives to be achieved over a period of time. It is the performance criteria an employee will be evaluated against. Performance goals for individual employees should ideally align with organisational goals.</a:t>
            </a:r>
          </a:p>
          <a:p>
            <a:endParaRPr lang="en-GB" dirty="0"/>
          </a:p>
          <a:p>
            <a:r>
              <a:rPr lang="en-GB" dirty="0"/>
              <a:t>Common types of goals include the following:</a:t>
            </a:r>
          </a:p>
          <a:p>
            <a:pPr marL="171450" indent="-171450">
              <a:buFont typeface="Courier New" panose="02070309020205020404" pitchFamily="49" charset="0"/>
              <a:buChar char="o"/>
            </a:pPr>
            <a:r>
              <a:rPr lang="en-GB" dirty="0"/>
              <a:t>Job description goals: Goals may be based on the achievement of a pre-established set of job duties from the description. These goals are expected to be accomplished continuously until the job description changes. Examples might be financial, customer oriented, or process- or system-oriented goals.</a:t>
            </a:r>
          </a:p>
          <a:p>
            <a:pPr marL="171450" indent="-171450">
              <a:buFont typeface="Courier New" panose="02070309020205020404" pitchFamily="49" charset="0"/>
              <a:buChar char="o"/>
            </a:pPr>
            <a:r>
              <a:rPr lang="en-GB" dirty="0"/>
              <a:t>Project goals: Goals may be based on achievement of a project objective. These goals may be set for a single year and changed as projects are completed. Job description and project goals are "what" needs to be accomplished.</a:t>
            </a:r>
          </a:p>
          <a:p>
            <a:pPr marL="171450" indent="-171450">
              <a:buFont typeface="Courier New" panose="02070309020205020404" pitchFamily="49" charset="0"/>
              <a:buChar char="o"/>
            </a:pPr>
            <a:r>
              <a:rPr lang="en-GB" dirty="0"/>
              <a:t>Behavioural goals: Goals may be based on certain behaviours. These goals are expected to be accomplished continuously. Behavioural goals are "how" things need to be accomplished.</a:t>
            </a:r>
          </a:p>
          <a:p>
            <a:pPr marL="171450" indent="-171450">
              <a:buFont typeface="Courier New" panose="02070309020205020404" pitchFamily="49" charset="0"/>
              <a:buChar char="o"/>
            </a:pPr>
            <a:r>
              <a:rPr lang="en-GB" dirty="0"/>
              <a:t>Stretch goals: Goals that are especially challenging to reach are sometimes referred to as stretch goals. Stretch goals are usually used to expand the knowledge, skills and abilities of high-potential employees</a:t>
            </a:r>
          </a:p>
          <a:p>
            <a:pPr marL="171450" indent="-171450">
              <a:buFont typeface="Courier New" panose="02070309020205020404" pitchFamily="49" charset="0"/>
              <a:buChar char="o"/>
            </a:pPr>
            <a:endParaRPr lang="en-GB" dirty="0"/>
          </a:p>
          <a:p>
            <a:pPr marL="0" indent="0">
              <a:buFont typeface="Courier New" panose="02070309020205020404" pitchFamily="49" charset="0"/>
              <a:buNone/>
            </a:pPr>
            <a:r>
              <a:rPr lang="en-GB" dirty="0"/>
              <a:t>In addition to focusing only on a few major goals during a single year, the goals should be SMART:</a:t>
            </a:r>
          </a:p>
          <a:p>
            <a:pPr marL="171450" indent="-171450">
              <a:buFont typeface="Arial" panose="020B0604020202020204" pitchFamily="34" charset="0"/>
              <a:buChar char="•"/>
            </a:pPr>
            <a:r>
              <a:rPr lang="en-GB" dirty="0"/>
              <a:t>Specific, clear and understandable.</a:t>
            </a:r>
          </a:p>
          <a:p>
            <a:pPr marL="171450" indent="-171450">
              <a:buFont typeface="Arial" panose="020B0604020202020204" pitchFamily="34" charset="0"/>
              <a:buChar char="•"/>
            </a:pPr>
            <a:r>
              <a:rPr lang="en-GB" dirty="0"/>
              <a:t>Measurable, verifiable and results-oriented.</a:t>
            </a:r>
          </a:p>
          <a:p>
            <a:pPr marL="171450" indent="-171450">
              <a:buFont typeface="Arial" panose="020B0604020202020204" pitchFamily="34" charset="0"/>
              <a:buChar char="•"/>
            </a:pPr>
            <a:r>
              <a:rPr lang="en-GB" dirty="0"/>
              <a:t>Attainable, yet sufficiently challenging.</a:t>
            </a:r>
          </a:p>
          <a:p>
            <a:pPr marL="171450" indent="-171450">
              <a:buFont typeface="Arial" panose="020B0604020202020204" pitchFamily="34" charset="0"/>
              <a:buChar char="•"/>
            </a:pPr>
            <a:r>
              <a:rPr lang="en-GB" dirty="0"/>
              <a:t>Relevant to the mission of the department or organization.</a:t>
            </a:r>
          </a:p>
          <a:p>
            <a:pPr marL="171450" indent="-171450">
              <a:buFont typeface="Arial" panose="020B0604020202020204" pitchFamily="34" charset="0"/>
              <a:buChar char="•"/>
            </a:pPr>
            <a:r>
              <a:rPr lang="en-GB" dirty="0"/>
              <a:t>Time-bound with a schedule and specific milestones.</a:t>
            </a:r>
          </a:p>
          <a:p>
            <a:endParaRPr lang="en-GB" dirty="0"/>
          </a:p>
          <a:p>
            <a:r>
              <a:rPr lang="en-GB" dirty="0"/>
              <a:t>Finally, effective goals should be participative. Both manager and employee should be involved in the development of goals to ensure understanding and commitment. Goals should be documented, available for review, managed on a continuous basis and acknowledged. Goals should be flexible enough to account for changing conditions.</a:t>
            </a:r>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6</a:t>
            </a:fld>
            <a:endParaRPr lang="en-GB"/>
          </a:p>
        </p:txBody>
      </p:sp>
    </p:spTree>
    <p:extLst>
      <p:ext uri="{BB962C8B-B14F-4D97-AF65-F5344CB8AC3E}">
        <p14:creationId xmlns:p14="http://schemas.microsoft.com/office/powerpoint/2010/main" val="2970150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 is the process of assessing an employee's progress toward goals. Strengths and weaknesses of all employees are recorded regularly so that the organisation can make informed and accurate decisions regarding an employee's contribution, career development, training needs, promotional opportunities, pay increases and other topics. Performance review and evaluation involve the objective and subjective consideration of how to measure and evaluate employee performance results.</a:t>
            </a:r>
          </a:p>
          <a:p>
            <a:endParaRPr lang="en-GB" dirty="0"/>
          </a:p>
          <a:p>
            <a:r>
              <a:rPr lang="en-GB" dirty="0"/>
              <a:t>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r>
              <a:rPr lang="en-GB" dirty="0"/>
              <a:t>Recommendations for an effective performance review process include:</a:t>
            </a:r>
          </a:p>
          <a:p>
            <a:pPr marL="171450" indent="-171450">
              <a:buFont typeface="Arial" panose="020B0604020202020204" pitchFamily="34" charset="0"/>
              <a:buChar char="•"/>
            </a:pPr>
            <a:r>
              <a:rPr lang="en-GB" dirty="0"/>
              <a:t>A feedback process that is continuous and timely throughout the review period so that employees know how they are doing and what is expected.</a:t>
            </a:r>
          </a:p>
          <a:p>
            <a:pPr marL="171450" indent="-171450">
              <a:buFont typeface="Arial" panose="020B0604020202020204" pitchFamily="34" charset="0"/>
              <a:buChar char="•"/>
            </a:pPr>
            <a:r>
              <a:rPr lang="en-GB" dirty="0"/>
              <a:t>A dialogue that includes performance feedback measured against clear and specific goals and expectations established at the outset of the performance management cycle.</a:t>
            </a:r>
          </a:p>
          <a:p>
            <a:pPr marL="171450" indent="-171450">
              <a:buFont typeface="Arial" panose="020B0604020202020204" pitchFamily="34" charset="0"/>
              <a:buChar char="•"/>
            </a:pPr>
            <a:r>
              <a:rPr lang="en-GB" dirty="0"/>
              <a:t>A process for acknowledging the outcomes of the performance review process that is documented between the manager and the employee.</a:t>
            </a:r>
          </a:p>
          <a:p>
            <a:pPr marL="171450" indent="-171450">
              <a:buFont typeface="Arial" panose="020B0604020202020204" pitchFamily="34" charset="0"/>
              <a:buChar char="•"/>
            </a:pPr>
            <a:r>
              <a:rPr lang="en-GB" dirty="0"/>
              <a:t>A two-way individual conversation between the manager and the employee (preferably face-to-face) at least once a year.</a:t>
            </a:r>
          </a:p>
          <a:p>
            <a:pPr marL="171450" indent="-171450">
              <a:buFont typeface="Arial" panose="020B0604020202020204" pitchFamily="34" charset="0"/>
              <a:buChar char="•"/>
            </a:pPr>
            <a:endParaRPr lang="en-GB" dirty="0"/>
          </a:p>
          <a:p>
            <a:r>
              <a:rPr lang="en-GB" dirty="0"/>
              <a:t>COMMON TYPES OF PERFORMANCE REVIEW SYSTEMS</a:t>
            </a:r>
          </a:p>
          <a:p>
            <a:pPr marL="171450" indent="-171450">
              <a:buFont typeface="Arial" panose="020B0604020202020204" pitchFamily="34" charset="0"/>
              <a:buChar char="•"/>
            </a:pPr>
            <a:r>
              <a:rPr lang="en-GB" dirty="0"/>
              <a:t>Ranking: Ranking systems list all employees in a designated group from highest to lowest in order of performance. The primary drawback is that quantifying the differences in individual performance is difficult and may involve drawing very narrow—if not meaningless—distinctions.</a:t>
            </a:r>
          </a:p>
          <a:p>
            <a:pPr marL="171450" indent="-171450">
              <a:buFont typeface="Arial" panose="020B0604020202020204" pitchFamily="34" charset="0"/>
              <a:buChar char="•"/>
            </a:pPr>
            <a:r>
              <a:rPr lang="en-GB" dirty="0"/>
              <a:t>Forced distribution: The ratings of employees in a particular group are disbursed along a bell curve, with the supervisor allocating a certain percentage of the ratings within the group to each performance level on the scale. The actual distribution of employee performance may not resemble a bell curve, so supervisors may be forced to include some employees at either end of the scale when they would otherwise place them somewhere in the middle.</a:t>
            </a:r>
          </a:p>
          <a:p>
            <a:pPr marL="171450" indent="-171450" algn="l">
              <a:buFont typeface="Arial" panose="020B0604020202020204" pitchFamily="34" charset="0"/>
              <a:buChar char="•"/>
            </a:pPr>
            <a:r>
              <a:rPr lang="en-GB" dirty="0"/>
              <a:t>360-degree feedback: This process collects information from the employee's supervisor, colleagues and subordinates about an individual's work-related behaviour and its impact. Other names for this approach include </a:t>
            </a:r>
            <a:r>
              <a:rPr lang="en-GB" dirty="0" err="1"/>
              <a:t>multirater</a:t>
            </a:r>
            <a:r>
              <a:rPr lang="en-GB" dirty="0"/>
              <a:t> feedback, multisource feedback or group review. This form of appraisal is widely favoured for employee </a:t>
            </a:r>
            <a:r>
              <a:rPr lang="en-GB" b="0" dirty="0"/>
              <a:t>development purposes. </a:t>
            </a:r>
            <a:r>
              <a:rPr lang="en-GB" b="0" i="0" dirty="0">
                <a:solidFill>
                  <a:srgbClr val="58595B"/>
                </a:solidFill>
                <a:effectLst/>
                <a:latin typeface="Open Sans" panose="020B0606030504020204" pitchFamily="34" charset="0"/>
              </a:rPr>
              <a:t>360 degree feedback can help change employees’ perceptions of their skills and performance, either because reviewers take a clearly different view of aspects of their behaviour or performance, or because certain aspects are shown to be more, or less, important than they thought. It can also help to make performance management a more objective and fair process. However, for it to be effective, employees must feel confident that 360 degree feedback is trustworthy and fair. This is a risk as the process can lend itself to being ‘gamed’ – for example, reviewers’ ratings may be biased because they have an interest in showing the employee in a good light, or alternatively have an axe to grind.</a:t>
            </a:r>
            <a:endParaRPr lang="en-GB" dirty="0"/>
          </a:p>
          <a:p>
            <a:pPr marL="171450" indent="-171450">
              <a:buFont typeface="Arial" panose="020B0604020202020204" pitchFamily="34" charset="0"/>
              <a:buChar char="•"/>
            </a:pPr>
            <a:r>
              <a:rPr lang="en-GB" dirty="0"/>
              <a:t>Competency-based: This type of system focuses on performance as measured against specified competencies (as opposed to specific tasks or behaviours) that are identified for each position.</a:t>
            </a:r>
          </a:p>
          <a:p>
            <a:pPr marL="171450" indent="-171450">
              <a:buFont typeface="Arial" panose="020B0604020202020204" pitchFamily="34" charset="0"/>
              <a:buChar char="•"/>
            </a:pPr>
            <a:r>
              <a:rPr lang="en-GB" dirty="0"/>
              <a:t>Management by objective: Management by objectives (MBO) is a process through which goals are set collaboratively for the organization, various departments and each individual member. Employees are evaluated annually based on how well they have achieved the results specified by the goals. MBO is particularly applicable to nonroutine jobs, such as those of managers, project leaders and individual contributors.</a:t>
            </a:r>
          </a:p>
          <a:p>
            <a:pPr marL="171450" indent="-171450">
              <a:buFont typeface="Arial" panose="020B0604020202020204" pitchFamily="34" charset="0"/>
              <a:buChar char="•"/>
            </a:pPr>
            <a:r>
              <a:rPr lang="en-GB" dirty="0"/>
              <a:t>Graphic rating scales: Graphic rating scale (GRS) appraisals list several factors, including general behaviours and characteristics (e.g., attendance, dependability, quality of work, quantity of work and relationships with people) on which a supervisor rates an employee. The rating is usually based on a scale of three to five gradations (e.g., unsatisfactory, marginal, satisfactory, highly satisfactory and outstanding). This type of system allows the </a:t>
            </a:r>
            <a:r>
              <a:rPr lang="en-GB" dirty="0" err="1"/>
              <a:t>rater</a:t>
            </a:r>
            <a:r>
              <a:rPr lang="en-GB" dirty="0"/>
              <a:t> to determine the performance of an employee along a continuum. Because of its simplicity, GRS tends to be one of the most frequently used forms of performance appraisal.</a:t>
            </a:r>
          </a:p>
          <a:p>
            <a:pPr marL="171450" indent="-171450">
              <a:buFont typeface="Arial" panose="020B0604020202020204" pitchFamily="34" charset="0"/>
              <a:buChar char="•"/>
            </a:pPr>
            <a:r>
              <a:rPr lang="en-GB" dirty="0" err="1"/>
              <a:t>Behaviorally</a:t>
            </a:r>
            <a:r>
              <a:rPr lang="en-GB" dirty="0"/>
              <a:t> anchored rating scales: </a:t>
            </a:r>
            <a:r>
              <a:rPr lang="en-GB" dirty="0" err="1"/>
              <a:t>Behaviorally</a:t>
            </a:r>
            <a:r>
              <a:rPr lang="en-GB" dirty="0"/>
              <a:t> anchored rating scales (BARSs) attempt to assess employee behaviour rather than specific characteristics. The appraisal tool generally contains a set of specific behaviours that represent gradations of performance and are used as common reference points, called "anchors," for rating employees on various job dimensions. Developing a BARS assessment tool is time-consuming and expensive because it is based on extensive job analysis and the collection of critical incidents for each specific job.</a:t>
            </a:r>
          </a:p>
          <a:p>
            <a:endParaRPr lang="en-GB" dirty="0"/>
          </a:p>
          <a:p>
            <a:endParaRPr lang="en-GB" dirty="0"/>
          </a:p>
          <a:p>
            <a:r>
              <a:rPr lang="en-GB" dirty="0"/>
              <a:t>Role of LM:</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Implementing – does the line manager put HR policies into operation?</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Enacting – to what extent does the line-manager follow the policies?</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Controlling – to what extent does the line manager check and monitor the quality of work?</a:t>
            </a:r>
          </a:p>
          <a:p>
            <a:endParaRPr lang="en-GB" dirty="0"/>
          </a:p>
          <a:p>
            <a:endParaRPr lang="en-GB" dirty="0"/>
          </a:p>
          <a:p>
            <a:r>
              <a:rPr lang="en-GB" dirty="0"/>
              <a:t>Criticisms of traditional approaches to performance reviews are:</a:t>
            </a:r>
          </a:p>
          <a:p>
            <a:pPr marL="171450" indent="-171450">
              <a:buFont typeface="Arial" panose="020B0604020202020204" pitchFamily="34" charset="0"/>
              <a:buChar char="•"/>
            </a:pPr>
            <a:r>
              <a:rPr lang="en-GB" dirty="0"/>
              <a:t>They aren’t frequent enough.</a:t>
            </a:r>
          </a:p>
          <a:p>
            <a:pPr marL="171450" indent="-171450">
              <a:buFont typeface="Arial" panose="020B0604020202020204" pitchFamily="34" charset="0"/>
              <a:buChar char="•"/>
            </a:pPr>
            <a:r>
              <a:rPr lang="en-GB" dirty="0"/>
              <a:t>They focus on past performance with little attention paid to future performance improvement, learning and development.</a:t>
            </a:r>
          </a:p>
          <a:p>
            <a:pPr marL="171450" indent="-171450">
              <a:buFont typeface="Arial" panose="020B0604020202020204" pitchFamily="34" charset="0"/>
              <a:buChar char="•"/>
            </a:pPr>
            <a:r>
              <a:rPr lang="en-GB" dirty="0"/>
              <a:t>Assessments are too subjective and not a reliable reflection of actual performance, especially if they use ‘forced ranking’ or ‘guided distribution’ ratings (that is, a fixed proportion of employees must be rated as high or low performers).</a:t>
            </a:r>
          </a:p>
          <a:p>
            <a:pPr marL="171450" indent="-171450">
              <a:buFont typeface="Arial" panose="020B0604020202020204" pitchFamily="34" charset="0"/>
              <a:buChar char="•"/>
            </a:pPr>
            <a:r>
              <a:rPr lang="en-GB" dirty="0"/>
              <a:t>Feedback often comes from a single source (the line manager) which can give too narrow a view.</a:t>
            </a:r>
          </a:p>
          <a:p>
            <a:pPr marL="171450" indent="-171450">
              <a:buFont typeface="Arial" panose="020B0604020202020204" pitchFamily="34" charset="0"/>
              <a:buChar char="•"/>
            </a:pPr>
            <a:r>
              <a:rPr lang="en-GB" dirty="0"/>
              <a:t>The process is excessively bureaucratic, time consuming and demotivating.</a:t>
            </a:r>
          </a:p>
          <a:p>
            <a:pPr marL="171450" indent="-171450">
              <a:buFont typeface="Arial" panose="020B0604020202020204" pitchFamily="34" charset="0"/>
              <a:buChar char="•"/>
            </a:pPr>
            <a:r>
              <a:rPr lang="en-GB" dirty="0"/>
              <a:t>Halo/horns effect. The "halo" and "horns" effects occur when an employee is highly competent or incompetent in one area, respectively, and the supervisor rates the employee correspondingly high or low in all areas.</a:t>
            </a:r>
          </a:p>
          <a:p>
            <a:pPr marL="171450" indent="-171450">
              <a:buFont typeface="Arial" panose="020B0604020202020204" pitchFamily="34" charset="0"/>
              <a:buChar char="•"/>
            </a:pPr>
            <a:r>
              <a:rPr lang="en-GB" dirty="0"/>
              <a:t>Personal bias/favouritism. Some managers may allow their impressions of employees or their personal feelings about them to dominate the performance rating process.</a:t>
            </a:r>
          </a:p>
          <a:p>
            <a:pPr marL="171450" indent="-171450">
              <a:buFont typeface="Arial" panose="020B0604020202020204" pitchFamily="34" charset="0"/>
              <a:buChar char="•"/>
            </a:pPr>
            <a:r>
              <a:rPr lang="en-GB" dirty="0"/>
              <a:t>Inaccurate information/preparation. Managers sometimes fail to take the time to solicit relevant information about the employee's actual performance from those who work most directly with the employee, resulting in an inaccurate assessment.</a:t>
            </a:r>
          </a:p>
        </p:txBody>
      </p:sp>
      <p:sp>
        <p:nvSpPr>
          <p:cNvPr id="4" name="Slide Number Placeholder 3"/>
          <p:cNvSpPr>
            <a:spLocks noGrp="1"/>
          </p:cNvSpPr>
          <p:nvPr>
            <p:ph type="sldNum" sz="quarter" idx="5"/>
          </p:nvPr>
        </p:nvSpPr>
        <p:spPr/>
        <p:txBody>
          <a:bodyPr/>
          <a:lstStyle/>
          <a:p>
            <a:fld id="{935FE9E1-8E8D-4B44-91EE-C18DDB151713}" type="slidenum">
              <a:rPr lang="en-GB" smtClean="0"/>
              <a:t>7</a:t>
            </a:fld>
            <a:endParaRPr lang="en-GB"/>
          </a:p>
        </p:txBody>
      </p:sp>
    </p:spTree>
    <p:extLst>
      <p:ext uri="{BB962C8B-B14F-4D97-AF65-F5344CB8AC3E}">
        <p14:creationId xmlns:p14="http://schemas.microsoft.com/office/powerpoint/2010/main" val="3680463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performance improvement plan (PIP) can range from employees who may be new to a role or who are unclear on performance expectations to employees who are regularly falling short of meeting performance expectations and whose performance may necessitate the beginning of a progressive discipline process regarding the performance level.</a:t>
            </a:r>
          </a:p>
          <a:p>
            <a:endParaRPr lang="en-GB" dirty="0"/>
          </a:p>
          <a:p>
            <a:r>
              <a:rPr lang="en-GB" dirty="0"/>
              <a:t>The document used to guide the process is a critical tool as it helps facilitate performance discussions, records areas of concern and ways to correct them, and serves as legal and decision-making documentation. The format of the PIP will vary by employer and should include the following components:</a:t>
            </a:r>
          </a:p>
          <a:p>
            <a:endParaRPr lang="en-GB" dirty="0"/>
          </a:p>
          <a:p>
            <a:r>
              <a:rPr lang="en-GB" dirty="0"/>
              <a:t>Employee information.</a:t>
            </a:r>
          </a:p>
          <a:p>
            <a:r>
              <a:rPr lang="en-GB" dirty="0"/>
              <a:t>Relevant dates.</a:t>
            </a:r>
          </a:p>
          <a:p>
            <a:r>
              <a:rPr lang="en-GB" dirty="0"/>
              <a:t>Description of performance discrepancy/gap.</a:t>
            </a:r>
          </a:p>
          <a:p>
            <a:r>
              <a:rPr lang="en-GB" dirty="0"/>
              <a:t>Description of expected performance.</a:t>
            </a:r>
          </a:p>
          <a:p>
            <a:r>
              <a:rPr lang="en-GB" dirty="0"/>
              <a:t>Description of actual performance.</a:t>
            </a:r>
          </a:p>
          <a:p>
            <a:r>
              <a:rPr lang="en-GB" dirty="0"/>
              <a:t>Description of consequences.</a:t>
            </a:r>
          </a:p>
          <a:p>
            <a:r>
              <a:rPr lang="en-GB" dirty="0"/>
              <a:t>Plan of action.</a:t>
            </a:r>
          </a:p>
          <a:p>
            <a:r>
              <a:rPr lang="en-GB" dirty="0"/>
              <a:t>Signatures of the manager and the employee.</a:t>
            </a:r>
          </a:p>
          <a:p>
            <a:endParaRPr lang="en-GB" dirty="0"/>
          </a:p>
          <a:p>
            <a:r>
              <a:rPr lang="en-GB" b="1" dirty="0"/>
              <a:t>Evaluation of plan of action and overall performance improvement plan.</a:t>
            </a:r>
          </a:p>
          <a:p>
            <a:r>
              <a:rPr lang="en-GB" dirty="0"/>
              <a:t>A statement regarding expectations for sustained or consistent performance should be included to ensure that true performance improvement has been attained. This documentation may also prove helpful in protecting the employer should performance fail to meet expectations and should further disciplinary action need to be taken. If the PIP is part of a progressive discipline process that may eventually lead to termination of employment, language in the document should specify that termination is a possible consequence of failure to meet expectations and that it may occur with or without the employee's signature on the PIP. The employee should clearly understand the consequences of not meeting the goals outlined in the PIP.</a:t>
            </a:r>
          </a:p>
        </p:txBody>
      </p:sp>
      <p:sp>
        <p:nvSpPr>
          <p:cNvPr id="4" name="Slide Number Placeholder 3"/>
          <p:cNvSpPr>
            <a:spLocks noGrp="1"/>
          </p:cNvSpPr>
          <p:nvPr>
            <p:ph type="sldNum" sz="quarter" idx="5"/>
          </p:nvPr>
        </p:nvSpPr>
        <p:spPr/>
        <p:txBody>
          <a:bodyPr/>
          <a:lstStyle/>
          <a:p>
            <a:fld id="{935FE9E1-8E8D-4B44-91EE-C18DDB151713}" type="slidenum">
              <a:rPr lang="en-GB" smtClean="0"/>
              <a:t>8</a:t>
            </a:fld>
            <a:endParaRPr lang="en-GB"/>
          </a:p>
        </p:txBody>
      </p:sp>
    </p:spTree>
    <p:extLst>
      <p:ext uri="{BB962C8B-B14F-4D97-AF65-F5344CB8AC3E}">
        <p14:creationId xmlns:p14="http://schemas.microsoft.com/office/powerpoint/2010/main" val="3013708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top management support: If senior management does not send a message to managers and supervisors that the process of rating employee performance is a valuable use of their time, they are likely either to fail to commit the time or simply to fill out the forms but not engage in the important discussions with their employees. Unless senior management actively participates in the process and takes primary responsibility for it, managers and employees will remain unsure of its value.</a:t>
            </a:r>
          </a:p>
          <a:p>
            <a:endParaRPr lang="en-GB" dirty="0"/>
          </a:p>
          <a:p>
            <a:r>
              <a:rPr lang="en-GB" dirty="0"/>
              <a:t>Perception of the process as time-consuming "busywork“: Without an organisational commitment to the process and a clear understanding of how it contributes strategically to the organisation's successful performance, managers will view it as "busywork" of little value and a waste of time.</a:t>
            </a:r>
          </a:p>
          <a:p>
            <a:endParaRPr lang="en-GB" dirty="0"/>
          </a:p>
          <a:p>
            <a:r>
              <a:rPr lang="en-GB" dirty="0"/>
              <a:t>Failure to communicate clear and specific goals and expectations: A manager's specific expectations must be clear for an employee to be able to implement an agreed-on goal. Goals can direct attention, increase persistence and motivate the development of strategies or plans to attain those goals. Clarifying and discussing the performance goals for the coming year is a valuable use of a manager's time and will help avoid miscommunication and surprises. Follow-up communications can be used to reinforce specific goals and to serve as reminders to employees about their progress.</a:t>
            </a:r>
          </a:p>
          <a:p>
            <a:endParaRPr lang="en-GB" dirty="0"/>
          </a:p>
          <a:p>
            <a:r>
              <a:rPr lang="en-GB" dirty="0"/>
              <a:t>Lack of consistency: In most organisations, some managers are perceived as "tough" and others as "easy." This inconsistency may result in varied interpretations of an organisation's performance rating scale as applied to employees in different groups. Therefore, HR should train managers in using the rating system so that inconsistencies do not occur.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9</a:t>
            </a:fld>
            <a:endParaRPr lang="en-GB"/>
          </a:p>
        </p:txBody>
      </p:sp>
    </p:spTree>
    <p:extLst>
      <p:ext uri="{BB962C8B-B14F-4D97-AF65-F5344CB8AC3E}">
        <p14:creationId xmlns:p14="http://schemas.microsoft.com/office/powerpoint/2010/main" val="3618138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10</a:t>
            </a:fld>
            <a:endParaRPr lang="en-GB"/>
          </a:p>
        </p:txBody>
      </p:sp>
    </p:spTree>
    <p:extLst>
      <p:ext uri="{BB962C8B-B14F-4D97-AF65-F5344CB8AC3E}">
        <p14:creationId xmlns:p14="http://schemas.microsoft.com/office/powerpoint/2010/main" val="3572046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200" dirty="0">
                <a:effectLst/>
                <a:latin typeface="+mn-lt"/>
                <a:ea typeface="+mn-ea"/>
                <a:cs typeface="+mn-cs"/>
              </a:rPr>
              <a:t>So, we move from PM to EE: </a:t>
            </a:r>
            <a:r>
              <a:rPr lang="en-GB" dirty="0"/>
              <a:t>PM is a key feature of driving employee engagement</a:t>
            </a:r>
          </a:p>
          <a:p>
            <a:pPr algn="just">
              <a:lnSpc>
                <a:spcPct val="115000"/>
              </a:lnSpc>
            </a:pPr>
            <a:endParaRPr lang="en-GB" sz="1200" dirty="0">
              <a:effectLst/>
              <a:latin typeface="+mn-lt"/>
              <a:ea typeface="+mn-ea"/>
              <a:cs typeface="+mn-cs"/>
            </a:endParaRPr>
          </a:p>
          <a:p>
            <a:pPr algn="just">
              <a:lnSpc>
                <a:spcPct val="115000"/>
              </a:lnSpc>
            </a:pPr>
            <a:r>
              <a:rPr lang="en-GB" sz="1200" dirty="0">
                <a:effectLst/>
                <a:latin typeface="+mn-lt"/>
                <a:ea typeface="+mn-ea"/>
                <a:cs typeface="+mn-cs"/>
              </a:rPr>
              <a:t>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ack of consensus around exact definition of employee engagement, but there is a shared understanding that it represents a step beyond job satisfaction, commitment or even motivation.  Engaged employees have an emotional attachment to their work and/or organisations which leads them to expend greater energy, work beyond contract, go the extra mile, and demonstrate discretionary effort.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 engaged with different aspects of their work (CIPD report, 2011: Locus of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job itself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particular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Relationships with colleagues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People outside the organisation e.g. customers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300" b="0" u="none" dirty="0">
                <a:solidFill>
                  <a:schemeClr val="tx1"/>
                </a:solidFill>
              </a:rPr>
              <a:t>Four enablers of engagement</a:t>
            </a:r>
          </a:p>
          <a:p>
            <a:pPr marL="457200" lvl="0" indent="-457200">
              <a:buFont typeface="Arial" panose="020B0604020202020204" pitchFamily="34" charset="0"/>
              <a:buChar char="•"/>
            </a:pPr>
            <a:r>
              <a:rPr lang="en-GB" sz="3300" b="0" u="none" dirty="0">
                <a:solidFill>
                  <a:schemeClr val="tx1"/>
                </a:solidFill>
              </a:rPr>
              <a:t>Strong strategic narrative: </a:t>
            </a:r>
            <a:r>
              <a:rPr lang="en-GB" sz="4800" b="0" i="0" u="none" dirty="0">
                <a:solidFill>
                  <a:schemeClr val="tx1"/>
                </a:solidFill>
                <a:effectLst/>
                <a:latin typeface="PT Sans"/>
              </a:rPr>
              <a:t>Visible, empowering leadership providing a </a:t>
            </a:r>
            <a:r>
              <a:rPr lang="en-GB" sz="4800" b="0" i="0" u="none" dirty="0">
                <a:solidFill>
                  <a:schemeClr val="tx1"/>
                </a:solidFill>
                <a:effectLst/>
                <a:latin typeface="PT Sans"/>
                <a:hlinkClick r:id="rId3">
                  <a:extLst>
                    <a:ext uri="{A12FA001-AC4F-418D-AE19-62706E023703}">
                      <ahyp:hlinkClr xmlns:ahyp="http://schemas.microsoft.com/office/drawing/2018/hyperlinkcolor" val="tx"/>
                    </a:ext>
                  </a:extLst>
                </a:hlinkClick>
              </a:rPr>
              <a:t>strong strategic narrative </a:t>
            </a:r>
            <a:r>
              <a:rPr lang="en-GB" sz="4800" b="0" i="0" u="none" dirty="0">
                <a:solidFill>
                  <a:schemeClr val="tx1"/>
                </a:solidFill>
                <a:effectLst/>
                <a:latin typeface="PT Sans"/>
              </a:rPr>
              <a:t>about the organisation, where it’s come from and where it’s going.</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Enabling managers: </a:t>
            </a:r>
            <a:r>
              <a:rPr lang="en-GB" sz="4800" b="0" i="0" u="none" dirty="0">
                <a:solidFill>
                  <a:schemeClr val="tx1"/>
                </a:solidFill>
                <a:effectLst/>
                <a:latin typeface="PT Sans"/>
                <a:hlinkClick r:id="rId4">
                  <a:extLst>
                    <a:ext uri="{A12FA001-AC4F-418D-AE19-62706E023703}">
                      <ahyp:hlinkClr xmlns:ahyp="http://schemas.microsoft.com/office/drawing/2018/hyperlinkcolor" val="tx"/>
                    </a:ext>
                  </a:extLst>
                </a:hlinkClick>
              </a:rPr>
              <a:t>Engaging managers</a:t>
            </a:r>
            <a:r>
              <a:rPr lang="en-GB" sz="4800" b="0" i="0" u="none" dirty="0">
                <a:solidFill>
                  <a:schemeClr val="tx1"/>
                </a:solidFill>
                <a:effectLst/>
                <a:latin typeface="PT Sans"/>
              </a:rPr>
              <a:t> who focus their people and give them scope, treat their people as individuals and coach and stretch their people.</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Employee Voice: </a:t>
            </a:r>
            <a:r>
              <a:rPr lang="en-GB" sz="4800" b="0" i="0" u="none" dirty="0">
                <a:solidFill>
                  <a:schemeClr val="tx1"/>
                </a:solidFill>
                <a:effectLst/>
                <a:latin typeface="PT Sans"/>
                <a:hlinkClick r:id="rId5">
                  <a:extLst>
                    <a:ext uri="{A12FA001-AC4F-418D-AE19-62706E023703}">
                      <ahyp:hlinkClr xmlns:ahyp="http://schemas.microsoft.com/office/drawing/2018/hyperlinkcolor" val="tx"/>
                    </a:ext>
                  </a:extLst>
                </a:hlinkClick>
              </a:rPr>
              <a:t>Employee voice</a:t>
            </a:r>
            <a:r>
              <a:rPr lang="en-GB" sz="4800" b="0" i="0" u="none" dirty="0">
                <a:solidFill>
                  <a:schemeClr val="tx1"/>
                </a:solidFill>
                <a:effectLst/>
                <a:latin typeface="PT Sans"/>
              </a:rPr>
              <a:t> throughout the organisations, for reinforcing and challenging views, between functions and externally. Employees are seen not as the problem, rather as central to the solution, to be involved, listened to, and invited to contribute their experience, expertise and ideas.</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Integrity – absence of ‘say-do’ gap: </a:t>
            </a:r>
            <a:r>
              <a:rPr lang="en-GB" sz="4800" b="0" i="0" u="none" dirty="0">
                <a:solidFill>
                  <a:schemeClr val="tx1"/>
                </a:solidFill>
                <a:effectLst/>
                <a:latin typeface="PT Sans"/>
                <a:hlinkClick r:id="rId6">
                  <a:extLst>
                    <a:ext uri="{A12FA001-AC4F-418D-AE19-62706E023703}">
                      <ahyp:hlinkClr xmlns:ahyp="http://schemas.microsoft.com/office/drawing/2018/hyperlinkcolor" val="tx"/>
                    </a:ext>
                  </a:extLst>
                </a:hlinkClick>
              </a:rPr>
              <a:t>Organisational integrity</a:t>
            </a:r>
            <a:r>
              <a:rPr lang="en-GB" sz="4800" b="0" i="0" u="none" dirty="0">
                <a:solidFill>
                  <a:schemeClr val="tx1"/>
                </a:solidFill>
                <a:effectLst/>
                <a:latin typeface="PT Sans"/>
              </a:rPr>
              <a:t> – the values on the wall are reflected in day to day behaviours. There is no ‘say –do’ gap. Promises made and promises kept, or an explanation given as to why not.</a:t>
            </a:r>
            <a:endParaRPr lang="en-GB" sz="3300" b="0" u="none" dirty="0">
              <a:solidFill>
                <a:schemeClr val="tx1"/>
              </a:solidFill>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Can we assume that employees are engaged all of the time with something but not necessarily with what matters to their line manager of employer?</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i="1" dirty="0"/>
              <a:t>https://www.hrmagazine.co.uk/content/features/relevance-the-key-to-organisational-engagement</a:t>
            </a:r>
          </a:p>
          <a:p>
            <a:r>
              <a:rPr lang="en-GB" i="1" dirty="0"/>
              <a:t>https://www.hrmagazine.co.uk/content/features/maintaining-engagement-in-a-post-covid-workplace</a:t>
            </a:r>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3931576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idea of employee engagement focuses on mutual gains in the employment relationship, seeking the good of employees (wellbeing, job satisfaction…) and the good of the organisation they work for (performance, commitment…).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200" kern="1200" dirty="0">
              <a:solidFill>
                <a:schemeClr val="tx1"/>
              </a:solidFill>
              <a:latin typeface="+mn-lt"/>
              <a:ea typeface="+mn-ea"/>
              <a:cs typeface="Arial" pitchFamily="34" charset="0"/>
            </a:endParaRPr>
          </a:p>
          <a:p>
            <a:r>
              <a:rPr lang="en-GB" sz="1200" kern="1200" dirty="0">
                <a:solidFill>
                  <a:schemeClr val="tx1"/>
                </a:solidFill>
                <a:latin typeface="+mn-lt"/>
                <a:ea typeface="+mn-ea"/>
                <a:cs typeface="Arial" pitchFamily="34" charset="0"/>
              </a:rPr>
              <a:t>A key HR outcome is that of discretionary behaviour - The degree of choice people have over how they perform their tasks and responsibilities, it is something which is given voluntarily and cannot be forced</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Associated with working beyond contract, going the extra mile</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Closely linked to ‘organisational citizenship behaviour’ (OCB).</a:t>
            </a:r>
          </a:p>
          <a:p>
            <a:endParaRPr lang="en-GB" dirty="0"/>
          </a:p>
          <a:p>
            <a:r>
              <a:rPr lang="en-GB" dirty="0"/>
              <a:t>OCBs:</a:t>
            </a:r>
          </a:p>
          <a:p>
            <a:pPr marL="171450" indent="-171450">
              <a:buFont typeface="Arial" panose="020B0604020202020204" pitchFamily="34" charset="0"/>
              <a:buChar char="•"/>
            </a:pPr>
            <a:r>
              <a:rPr lang="en-GB" sz="1200" dirty="0"/>
              <a:t>Helping and co-operating with others</a:t>
            </a:r>
          </a:p>
          <a:p>
            <a:pPr marL="171450" indent="-171450">
              <a:buFont typeface="Arial" panose="020B0604020202020204" pitchFamily="34" charset="0"/>
              <a:buChar char="•"/>
            </a:pPr>
            <a:r>
              <a:rPr lang="en-GB" sz="1200" dirty="0"/>
              <a:t>Showing consideration, courtesy and tact in relation to others</a:t>
            </a:r>
          </a:p>
          <a:p>
            <a:pPr marL="171450" indent="-171450">
              <a:buFont typeface="Arial" panose="020B0604020202020204" pitchFamily="34" charset="0"/>
              <a:buChar char="•"/>
            </a:pPr>
            <a:r>
              <a:rPr lang="en-GB" sz="1200" dirty="0"/>
              <a:t>General support for the organisation</a:t>
            </a:r>
          </a:p>
          <a:p>
            <a:pPr marL="171450" indent="-171450">
              <a:lnSpc>
                <a:spcPct val="100000"/>
              </a:lnSpc>
              <a:buFont typeface="Arial" panose="020B0604020202020204" pitchFamily="34" charset="0"/>
              <a:buChar char="•"/>
            </a:pPr>
            <a:r>
              <a:rPr lang="en-GB" sz="1200" dirty="0"/>
              <a:t>Putting in extra effort despite individual conditions</a:t>
            </a:r>
          </a:p>
          <a:p>
            <a:pPr marL="171450" indent="-171450">
              <a:buFont typeface="Arial" panose="020B0604020202020204" pitchFamily="34" charset="0"/>
              <a:buChar char="•"/>
            </a:pPr>
            <a:r>
              <a:rPr lang="en-GB" sz="1200" dirty="0"/>
              <a:t>Making suggestions for improvements</a:t>
            </a:r>
          </a:p>
          <a:p>
            <a:pPr marL="171450" indent="-171450">
              <a:buFont typeface="Arial" panose="020B0604020202020204" pitchFamily="34" charset="0"/>
              <a:buChar char="•"/>
            </a:pPr>
            <a:r>
              <a:rPr lang="en-GB" sz="1200" dirty="0"/>
              <a:t>Attending meetings</a:t>
            </a:r>
          </a:p>
          <a:p>
            <a:pPr marL="171450" indent="-171450">
              <a:buFont typeface="Arial" panose="020B0604020202020204" pitchFamily="34" charset="0"/>
              <a:buChar char="•"/>
            </a:pPr>
            <a:r>
              <a:rPr lang="en-GB" sz="1200" dirty="0"/>
              <a:t>Keeping up to date with developments in organisations</a:t>
            </a:r>
          </a:p>
          <a:p>
            <a:pPr marL="171450" indent="-171450">
              <a:buFont typeface="Arial" panose="020B0604020202020204" pitchFamily="34" charset="0"/>
              <a:buChar char="•"/>
            </a:pPr>
            <a:r>
              <a:rPr lang="en-GB" sz="1200" dirty="0"/>
              <a:t>Participating in activities that help the image of the organisation</a:t>
            </a:r>
          </a:p>
          <a:p>
            <a:pPr marL="171450" indent="-171450">
              <a:buFont typeface="Arial" panose="020B0604020202020204" pitchFamily="34" charset="0"/>
              <a:buChar char="•"/>
            </a:pPr>
            <a:r>
              <a:rPr lang="en-GB" sz="1200" dirty="0"/>
              <a:t>Result from feelings of reciprocity –as a result of perceived fair treatment from employer</a:t>
            </a:r>
          </a:p>
          <a:p>
            <a:endParaRPr lang="en-GB" dirty="0"/>
          </a:p>
          <a:p>
            <a:r>
              <a:rPr lang="en-GB" dirty="0"/>
              <a:t>Imp for HR</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Positive link between performance, absence levels, turnover and engagement</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Engaged employees help to promote the ‘brand’</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Strong employer brand will help in attracting and retaining employees – ‘employer of choice’</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Loyal, productive employees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Get work done effectively</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Likely to recommend company to friends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Miss on average only 4.67 days per year</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1596068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need to be given opportunities to express their views and to know that their opinions will be taken seriously. This is an activity that needs to involve both senior and line managers. Employee voice – talk more next lecture.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Senior managers have an important role to play in creating a vision for the organisation and sharing this with employees, and in being open, transparent and approachable.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Engagement levels are affected by the working environment. Where employees can see that they have support from others to help them do their job, there is a sense of teamwork and they can safely express themselves, then engagement will be higher.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Matching people to jobs is a critical driver of engagement. This is one area where HR professionals can play an important role helping line managers design jobs effectively, and develop selection processes that match individual skills to jobs.</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1836747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perceptions of the two parties, employee and employer, of what their mutual obligations are towards each other.’ </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psychological contract provides a rationale for ‘soft HRM’.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 its own, the legal contract of employment offers a limited representation of the employment relationship, with workers contributing little to its terms beyond accepting them. In this sense, the psychological contract may be more influential.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It’s intangible by nature, unlike the legal contract of employment signed by employers and workers. People’s perceptions of employers' obligations are often informal and imprecise.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 Broadly, the psychological contract may cover the following aspects of the employment relationship: SLIDE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Guest (2010):</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People management practices, such as PM, will influence the state of the psychological contract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contract is based on employee’s sense of fairness and trust and their belief that the employer is ‘honouring the deal’ between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Positive psychological contract can have a positive impact on business performance.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breach is the result of a psychological contract gone wrong.  Those include: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Pay – promised increases were not fulfilled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Promotion – a promised promotion doesn’t happen in the expected timeframe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Type of work – important responsibilities of the employee were misrepresented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Training – Employee doesn’t receive the promised training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Feedback – Promised performance reviews were inadequate or absent </a:t>
            </a:r>
          </a:p>
          <a:p>
            <a:pPr marL="0" indent="0" algn="just">
              <a:lnSpc>
                <a:spcPct val="115000"/>
              </a:lnSpc>
              <a:buFont typeface="Arial" panose="020B0604020202020204" pitchFamily="34" charset="0"/>
              <a:buNone/>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What happens when breach occurs?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pPr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Managers need to remember:</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Employment relationships may deteriorate despite management’s best efforts: nevertheless it is managers’ job to take responsibility for maintaining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Preventing breach in the first place is better than trying to repair the damage afterwards.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Where breach cannot be avoided, it may be better to spend time negotiating or renegotiating the deal, rather than focusing too much on delivery.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Interventions aimed to build resilience skills will help individuals cope better with contract breaches.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315980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influenced by many factors—from workplace culture, organisational communication and managerial styles to trust and respect, leadership, and company reputation. In combination and individually, HR professionals and managers play important roles in ensuring the success of the organization's employee engagement initiatives.</a:t>
            </a:r>
          </a:p>
          <a:p>
            <a:endParaRPr lang="en-GB" dirty="0"/>
          </a:p>
          <a:p>
            <a:r>
              <a:rPr lang="en-GB" dirty="0"/>
              <a:t>THE ROLE OF HR</a:t>
            </a:r>
          </a:p>
          <a:p>
            <a:endParaRPr lang="en-GB" dirty="0"/>
          </a:p>
          <a:p>
            <a:r>
              <a:rPr lang="en-GB" dirty="0"/>
              <a:t>To foster a culture of engagement, HR should lead the way in the design, measurement and evaluation of proactive workplace policies and practices that help attract and retain talent with the skills and competencies necessary for growth and sustainability. Engaged employees = investment in T&amp;D and PM system that recognises efforts. </a:t>
            </a:r>
          </a:p>
          <a:p>
            <a:endParaRPr lang="en-GB" dirty="0"/>
          </a:p>
          <a:p>
            <a:r>
              <a:rPr lang="en-GB" dirty="0"/>
              <a:t>HR practices have a significant impact on employee engagement. The following practices can increase employee engagement:</a:t>
            </a:r>
          </a:p>
          <a:p>
            <a:pPr marL="171450" indent="-171450">
              <a:buFont typeface="Arial" panose="020B0604020202020204" pitchFamily="34" charset="0"/>
              <a:buChar char="•"/>
            </a:pPr>
            <a:r>
              <a:rPr lang="en-GB" dirty="0"/>
              <a:t>Job enrichment. Incorporate meaning, variety, autonomy and co-worker respect into jobs and tasks so that employees view their role more broadly and become more willing to take on duties beyond their job description.</a:t>
            </a:r>
          </a:p>
          <a:p>
            <a:pPr marL="171450" indent="-171450">
              <a:buFont typeface="Arial" panose="020B0604020202020204" pitchFamily="34" charset="0"/>
              <a:buChar char="•"/>
            </a:pPr>
            <a:r>
              <a:rPr lang="en-GB" dirty="0"/>
              <a:t>Recruiting. Target applicants who are likely to view their work as interesting and challenging. Encourage those who are not suited for particular work to opt out of the process (carefully)</a:t>
            </a:r>
          </a:p>
          <a:p>
            <a:pPr marL="171450" indent="-171450">
              <a:buFont typeface="Arial" panose="020B0604020202020204" pitchFamily="34" charset="0"/>
              <a:buChar char="•"/>
            </a:pPr>
            <a:r>
              <a:rPr lang="en-GB" dirty="0"/>
              <a:t>Selection. Choose candidates who are most likely to perform job duties well, make voluntary contributions and avoid improper conduct.</a:t>
            </a:r>
          </a:p>
          <a:p>
            <a:pPr marL="171450" indent="-171450">
              <a:buFont typeface="Arial" panose="020B0604020202020204" pitchFamily="34" charset="0"/>
              <a:buChar char="•"/>
            </a:pPr>
            <a:r>
              <a:rPr lang="en-GB" dirty="0"/>
              <a:t>Training and development. Provide orientation to create understanding about how the job contributes to the organisation. Offer skill development training to increase job performance, satisfaction and self-efficacy.</a:t>
            </a:r>
          </a:p>
          <a:p>
            <a:pPr marL="171450" indent="-171450">
              <a:buFont typeface="Arial" panose="020B0604020202020204" pitchFamily="34" charset="0"/>
              <a:buChar char="•"/>
            </a:pPr>
            <a:r>
              <a:rPr lang="en-GB" dirty="0"/>
              <a:t>Performance management. Set challenging goals that align with the organisation's strategic objectives, provide feedback, and recognise accomplishments and extra voluntary contributions.</a:t>
            </a:r>
          </a:p>
          <a:p>
            <a:endParaRPr lang="en-GB" dirty="0"/>
          </a:p>
          <a:p>
            <a:r>
              <a:rPr lang="en-GB" dirty="0"/>
              <a:t>THE ROLE OF MANAGERS</a:t>
            </a:r>
          </a:p>
          <a:p>
            <a:endParaRPr lang="en-GB" dirty="0"/>
          </a:p>
          <a:p>
            <a:r>
              <a:rPr lang="en-GB" dirty="0"/>
              <a:t>Middle managers/line managers play a key role in employee engagement, creating a respectful and trusting relationship with their direct reports, communicating company values and setting expectations for the day-to-day business of any organisation. Studies show that people often leave managers, not companies and ensuring managers are actively participating in and managing employee engagement is paramount. Middle managers themselves need to be empowered by being given larger responsibilities, trained for their expanded roles and more involved in strategic decisions. If an organisation's executives and HR professionals want to hold managers accountable for the engagement levels, they should:</a:t>
            </a:r>
          </a:p>
          <a:p>
            <a:endParaRPr lang="en-GB" dirty="0"/>
          </a:p>
          <a:p>
            <a:pPr marL="171450" indent="-171450">
              <a:buFont typeface="Arial" panose="020B0604020202020204" pitchFamily="34" charset="0"/>
              <a:buChar char="•"/>
            </a:pPr>
            <a:r>
              <a:rPr lang="en-GB" dirty="0"/>
              <a:t>Make sure that managers and employees have the tools to do their jobs correctly.</a:t>
            </a:r>
          </a:p>
          <a:p>
            <a:pPr marL="171450" indent="-171450">
              <a:buFont typeface="Arial" panose="020B0604020202020204" pitchFamily="34" charset="0"/>
              <a:buChar char="•"/>
            </a:pPr>
            <a:r>
              <a:rPr lang="en-GB" dirty="0"/>
              <a:t>Periodically assign managers larger, more exciting roles.</a:t>
            </a:r>
          </a:p>
          <a:p>
            <a:pPr marL="171450" indent="-171450">
              <a:buFont typeface="Arial" panose="020B0604020202020204" pitchFamily="34" charset="0"/>
              <a:buChar char="•"/>
            </a:pPr>
            <a:r>
              <a:rPr lang="en-GB" dirty="0"/>
              <a:t>Give managers appropriate authority.</a:t>
            </a:r>
          </a:p>
          <a:p>
            <a:pPr marL="171450" indent="-171450">
              <a:buFont typeface="Arial" panose="020B0604020202020204" pitchFamily="34" charset="0"/>
              <a:buChar char="•"/>
            </a:pPr>
            <a:r>
              <a:rPr lang="en-GB" dirty="0"/>
              <a:t>Accelerate leadership development efforts.</a:t>
            </a:r>
          </a:p>
          <a:p>
            <a:pPr marL="171450" indent="-171450">
              <a:buFont typeface="Arial" panose="020B0604020202020204" pitchFamily="34" charset="0"/>
              <a:buChar char="•"/>
            </a:pPr>
            <a:r>
              <a:rPr lang="en-GB" dirty="0"/>
              <a:t>Ask managers to convey the corporate mission and vision and to help transform the organization.</a:t>
            </a:r>
          </a:p>
        </p:txBody>
      </p:sp>
      <p:sp>
        <p:nvSpPr>
          <p:cNvPr id="4" name="Slide Number Placeholder 3"/>
          <p:cNvSpPr>
            <a:spLocks noGrp="1"/>
          </p:cNvSpPr>
          <p:nvPr>
            <p:ph type="sldNum" sz="quarter" idx="5"/>
          </p:nvPr>
        </p:nvSpPr>
        <p:spPr/>
        <p:txBody>
          <a:bodyPr/>
          <a:lstStyle/>
          <a:p>
            <a:fld id="{935FE9E1-8E8D-4B44-91EE-C18DDB151713}" type="slidenum">
              <a:rPr lang="en-GB" smtClean="0"/>
              <a:t>15</a:t>
            </a:fld>
            <a:endParaRPr lang="en-GB"/>
          </a:p>
        </p:txBody>
      </p:sp>
    </p:spTree>
    <p:extLst>
      <p:ext uri="{BB962C8B-B14F-4D97-AF65-F5344CB8AC3E}">
        <p14:creationId xmlns:p14="http://schemas.microsoft.com/office/powerpoint/2010/main" val="1193608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16</a:t>
            </a:fld>
            <a:endParaRPr lang="en-GB"/>
          </a:p>
        </p:txBody>
      </p:sp>
    </p:spTree>
    <p:extLst>
      <p:ext uri="{BB962C8B-B14F-4D97-AF65-F5344CB8AC3E}">
        <p14:creationId xmlns:p14="http://schemas.microsoft.com/office/powerpoint/2010/main" val="1361994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15000"/>
              </a:lnSpc>
              <a:buFont typeface="Calibri" panose="020F0502020204030204" pitchFamily="34" charset="0"/>
              <a:buNone/>
              <a:tabLst>
                <a:tab pos="2286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Key research conducted by Purcell et al (2003) identified the ‘AMO’ model. For employees individually and collectively to engage in discretionary/engaged behaviour that is beneficial to business performance, three conditions must apply: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have the necessary skills, knowledge and experience to do current and future jobs (PM)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there must be adequate motivation for employees to apply their abilities e.g. pay and recognition (PM and 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Opportunity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be given the opportunity to demonstrate skills, knowledge and discretionary behaviour (T&amp;D – HR central)</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assumption in A (Ability) is that people will want to apply for jobs in an organisation (recruitment), have their attributes recognised (selection) and be willing to learn new skills and behaviours (training and development/PM), thus engaging in HRM practices linking to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 (Motivation) the assumption is that people can be motivated to use their ability in a productive manner because they will respond to various extrinsic and intrinsic rewards and stimuli (EE and reward management). Link to motivation theory.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 (Opportunity) the assumption is that people will provide good customer service, or high-quality work beyond just the satisfactory level, and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1823379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BC29-6F7A-4C9C-99DE-BA2EA50108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FEFA20-F878-4EA2-9699-AD22AD0250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4D9B76-8598-4863-9A2A-8B98181F06D1}"/>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FF58D3C9-CE42-4CE1-872C-577304B6F5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D711D-F9A9-4773-840B-2EC4144E2FC3}"/>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3491122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DEBFA-DA02-47DD-AE2C-6E4BD8C43C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2F5B53-F45C-4DF2-BDF0-7894A61141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35C444-A33E-4B66-9764-35F9239B4CA2}"/>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65B7CF44-E5CE-4120-9670-B170E876C5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03336-A306-4903-9574-D0F91EA34BC0}"/>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1450798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9224C-6818-4A3E-B990-A8163441FD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276489-0278-4A1A-83C0-3546DF3FE2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E511B6-443E-46A7-99DD-5080C5A080BC}"/>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E9BE7CF6-695F-4802-8371-B0DFC8F86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BF35B-BE2C-4F0D-A380-01E3DECA1E5C}"/>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1780945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74D30-26B9-4357-8F54-1A284A946B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88B512-2376-4323-8607-97B957794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993240-BC89-4553-BFDE-D5AC7FF61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235E0E-0D4E-43B0-9750-C7F761B34D5D}"/>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6" name="Footer Placeholder 5">
            <a:extLst>
              <a:ext uri="{FF2B5EF4-FFF2-40B4-BE49-F238E27FC236}">
                <a16:creationId xmlns:a16="http://schemas.microsoft.com/office/drawing/2014/main" id="{A0AD1080-2204-4E17-8B99-830979F43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0B795-1A87-4F57-984E-A40CB1FC9C84}"/>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4283698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BA362-5A00-4EA5-9025-803F639BD6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94F400-29D7-4879-A6DC-F07354D937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4C924B-F995-46A4-A339-5F72060073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F9ED41-F032-4838-8945-DD2B807084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C198E3-1D61-45A4-92B8-495854AE57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1D8C78-954C-4E30-8B59-2AC204D34B68}"/>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8" name="Footer Placeholder 7">
            <a:extLst>
              <a:ext uri="{FF2B5EF4-FFF2-40B4-BE49-F238E27FC236}">
                <a16:creationId xmlns:a16="http://schemas.microsoft.com/office/drawing/2014/main" id="{35F432CC-7188-4BA0-9A8A-D31BCE79B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B8BD72-A2C4-456F-8EF7-9146868C3A53}"/>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415053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A318-D839-46F6-AA1A-42FDC80D2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E486C3-76E1-44DE-85AF-4DCB680EDD2D}"/>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4" name="Footer Placeholder 3">
            <a:extLst>
              <a:ext uri="{FF2B5EF4-FFF2-40B4-BE49-F238E27FC236}">
                <a16:creationId xmlns:a16="http://schemas.microsoft.com/office/drawing/2014/main" id="{50B9BC23-3742-423A-93A6-9F31FA4E09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0CB7A9-06DF-45FC-B3DD-4C30D8B5F87F}"/>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294532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FEDB69-1423-4C52-9071-31E96F54FA29}"/>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3" name="Footer Placeholder 2">
            <a:extLst>
              <a:ext uri="{FF2B5EF4-FFF2-40B4-BE49-F238E27FC236}">
                <a16:creationId xmlns:a16="http://schemas.microsoft.com/office/drawing/2014/main" id="{5F99C28E-F594-4566-ADFB-0A6AD95AA4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7415BC-84EC-4C60-912E-2F0A0F21472C}"/>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1830311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E4E4-BB91-4C92-9290-69C9FA5DB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B29AD1-EF25-4A16-819A-B3356E1E8A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82A93-318E-4993-8299-A83A198FA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9B16C-AF19-4D52-B7BF-62D65DEE2B3D}"/>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6" name="Footer Placeholder 5">
            <a:extLst>
              <a:ext uri="{FF2B5EF4-FFF2-40B4-BE49-F238E27FC236}">
                <a16:creationId xmlns:a16="http://schemas.microsoft.com/office/drawing/2014/main" id="{E7E73D8D-6BED-40A0-81AC-3EC3F082AE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E104E2-25E0-4BE1-9E85-78AA64615391}"/>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193142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2FFAB-70C2-4113-ADC4-A05FC3891B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84CDBA-3BE1-4D80-9880-8E375ED85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7DD6D-0A5E-40DF-AA20-185BFDCA7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51E4CB-8874-4B6C-951D-8117EA216BBC}"/>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6" name="Footer Placeholder 5">
            <a:extLst>
              <a:ext uri="{FF2B5EF4-FFF2-40B4-BE49-F238E27FC236}">
                <a16:creationId xmlns:a16="http://schemas.microsoft.com/office/drawing/2014/main" id="{AEF0E3D0-7AA2-42FD-9082-871982ACC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F1EE3C-40F3-41A3-BB12-C49A6C3DCFB7}"/>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4084329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62184-F64D-4755-AAE9-53993B83A5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3E6C6C-F894-49E7-9134-F0BE32B8B4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906CD8-9190-4451-9E15-4CE395624B79}"/>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784ECA5A-04D3-472A-AE78-F6643847E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DD91F3-5E02-41A1-BA63-8BF46F573A6D}"/>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261870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48E334-B184-490E-9438-5C6554CC88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33D03F-798A-4B9F-8F35-40A93A7C13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39E793-9706-4F58-BEB6-E3CC24B68C96}"/>
              </a:ext>
            </a:extLst>
          </p:cNvPr>
          <p:cNvSpPr>
            <a:spLocks noGrp="1"/>
          </p:cNvSpPr>
          <p:nvPr>
            <p:ph type="dt" sz="half" idx="10"/>
          </p:nvPr>
        </p:nvSpPr>
        <p:spPr/>
        <p:txBody>
          <a:body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93811F4D-C825-48C4-914A-3ECBAB7A2F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2E4463-C686-4B60-B894-0D59058B6041}"/>
              </a:ext>
            </a:extLst>
          </p:cNvPr>
          <p:cNvSpPr>
            <a:spLocks noGrp="1"/>
          </p:cNvSpPr>
          <p:nvPr>
            <p:ph type="sldNum" sz="quarter" idx="12"/>
          </p:nvPr>
        </p:nvSpPr>
        <p:spPr/>
        <p:txBody>
          <a:bodyPr/>
          <a:lstStyle/>
          <a:p>
            <a:fld id="{0EDB2633-C65E-4A05-A614-2B6C73A5B90E}" type="slidenum">
              <a:rPr lang="en-GB" smtClean="0"/>
              <a:t>‹#›</a:t>
            </a:fld>
            <a:endParaRPr lang="en-GB"/>
          </a:p>
        </p:txBody>
      </p:sp>
    </p:spTree>
    <p:extLst>
      <p:ext uri="{BB962C8B-B14F-4D97-AF65-F5344CB8AC3E}">
        <p14:creationId xmlns:p14="http://schemas.microsoft.com/office/powerpoint/2010/main" val="3121429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841F13-8AAA-48C9-AB0F-76C331CA33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6CF4EF-9825-4F3D-90E4-3EEE1F07F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4BFFD-9459-46EE-B812-3C53632C1A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61C409-47B2-4DE0-9F3A-8B902DD95F76}" type="datetimeFigureOut">
              <a:rPr lang="en-GB" smtClean="0"/>
              <a:t>01/02/2022</a:t>
            </a:fld>
            <a:endParaRPr lang="en-GB"/>
          </a:p>
        </p:txBody>
      </p:sp>
      <p:sp>
        <p:nvSpPr>
          <p:cNvPr id="5" name="Footer Placeholder 4">
            <a:extLst>
              <a:ext uri="{FF2B5EF4-FFF2-40B4-BE49-F238E27FC236}">
                <a16:creationId xmlns:a16="http://schemas.microsoft.com/office/drawing/2014/main" id="{C86825B8-33FD-49E2-B804-5A8268A2DB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6D4167-8629-4FC3-A6B7-F105150C91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B2633-C65E-4A05-A614-2B6C73A5B90E}" type="slidenum">
              <a:rPr lang="en-GB" smtClean="0"/>
              <a:t>‹#›</a:t>
            </a:fld>
            <a:endParaRPr lang="en-GB"/>
          </a:p>
        </p:txBody>
      </p:sp>
    </p:spTree>
    <p:extLst>
      <p:ext uri="{BB962C8B-B14F-4D97-AF65-F5344CB8AC3E}">
        <p14:creationId xmlns:p14="http://schemas.microsoft.com/office/powerpoint/2010/main" val="3164425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C1C8-E019-46F4-9E12-A0552079CFEE}"/>
              </a:ext>
            </a:extLst>
          </p:cNvPr>
          <p:cNvSpPr>
            <a:spLocks noGrp="1"/>
          </p:cNvSpPr>
          <p:nvPr>
            <p:ph type="ctrTitle"/>
          </p:nvPr>
        </p:nvSpPr>
        <p:spPr>
          <a:xfrm>
            <a:off x="7188052" y="1299327"/>
            <a:ext cx="4739640" cy="2889114"/>
          </a:xfrm>
        </p:spPr>
        <p:txBody>
          <a:bodyPr anchor="b">
            <a:noAutofit/>
          </a:bodyPr>
          <a:lstStyle/>
          <a:p>
            <a:br>
              <a:rPr lang="en-GB" sz="2800" dirty="0"/>
            </a:br>
            <a:br>
              <a:rPr lang="en-GB" sz="2800" dirty="0"/>
            </a:br>
            <a:r>
              <a:rPr lang="en-GB" sz="2800" dirty="0"/>
              <a:t>BMMB7007</a:t>
            </a:r>
            <a:br>
              <a:rPr lang="en-GB" sz="2800" dirty="0"/>
            </a:br>
            <a:r>
              <a:rPr lang="en-GB" sz="2800" dirty="0"/>
              <a:t>Human Resource Management</a:t>
            </a:r>
            <a:br>
              <a:rPr lang="en-GB" sz="2800" dirty="0"/>
            </a:br>
            <a:r>
              <a:rPr lang="en-GB" sz="2800" dirty="0"/>
              <a:t>Campus MBA (FT/PT)</a:t>
            </a:r>
            <a:br>
              <a:rPr lang="en-GB" sz="4400" dirty="0"/>
            </a:br>
            <a:endParaRPr lang="en-GB" sz="2800" dirty="0"/>
          </a:p>
        </p:txBody>
      </p:sp>
      <p:sp>
        <p:nvSpPr>
          <p:cNvPr id="3" name="Subtitle 2">
            <a:extLst>
              <a:ext uri="{FF2B5EF4-FFF2-40B4-BE49-F238E27FC236}">
                <a16:creationId xmlns:a16="http://schemas.microsoft.com/office/drawing/2014/main" id="{FB4BB758-3577-403F-952D-656E65C01CDA}"/>
              </a:ext>
            </a:extLst>
          </p:cNvPr>
          <p:cNvSpPr>
            <a:spLocks noGrp="1"/>
          </p:cNvSpPr>
          <p:nvPr>
            <p:ph type="subTitle" idx="1"/>
          </p:nvPr>
        </p:nvSpPr>
        <p:spPr>
          <a:xfrm>
            <a:off x="7514219" y="4339905"/>
            <a:ext cx="4087305" cy="1147863"/>
          </a:xfrm>
        </p:spPr>
        <p:txBody>
          <a:bodyPr anchor="t">
            <a:normAutofit lnSpcReduction="10000"/>
          </a:bodyPr>
          <a:lstStyle/>
          <a:p>
            <a:r>
              <a:rPr lang="en-GB" sz="2000" dirty="0"/>
              <a:t>Lecture 6</a:t>
            </a:r>
          </a:p>
          <a:p>
            <a:endParaRPr lang="en-GB" sz="2000" dirty="0"/>
          </a:p>
          <a:p>
            <a:r>
              <a:rPr lang="en-GB" sz="2000" dirty="0"/>
              <a:t>Dr Rachel Cook</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Employee feedback is essential for continuous performance management">
            <a:extLst>
              <a:ext uri="{FF2B5EF4-FFF2-40B4-BE49-F238E27FC236}">
                <a16:creationId xmlns:a16="http://schemas.microsoft.com/office/drawing/2014/main" id="{6DAC5A41-0822-458B-AA02-727C4EA60F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328" y="1299327"/>
            <a:ext cx="6070812" cy="3813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0473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1371597" y="348865"/>
            <a:ext cx="10044023" cy="877729"/>
          </a:xfrm>
        </p:spPr>
        <p:txBody>
          <a:bodyPr anchor="ctr">
            <a:normAutofit/>
          </a:bodyPr>
          <a:lstStyle/>
          <a:p>
            <a:r>
              <a:rPr lang="en-GB" sz="4800" b="1" dirty="0">
                <a:solidFill>
                  <a:srgbClr val="FFFFFF"/>
                </a:solidFill>
              </a:rPr>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extLst>
              <p:ext uri="{D42A27DB-BD31-4B8C-83A1-F6EECF244321}">
                <p14:modId xmlns:p14="http://schemas.microsoft.com/office/powerpoint/2010/main" val="1569538415"/>
              </p:ext>
            </p:extLst>
          </p:nvPr>
        </p:nvGraphicFramePr>
        <p:xfrm>
          <a:off x="0" y="1763487"/>
          <a:ext cx="11571886"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614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7F74-B0D8-444D-A15B-475F38CCE235}"/>
              </a:ext>
            </a:extLst>
          </p:cNvPr>
          <p:cNvSpPr>
            <a:spLocks noGrp="1"/>
          </p:cNvSpPr>
          <p:nvPr>
            <p:ph type="title"/>
          </p:nvPr>
        </p:nvSpPr>
        <p:spPr>
          <a:xfrm>
            <a:off x="1653363" y="365760"/>
            <a:ext cx="9367203" cy="1188720"/>
          </a:xfrm>
        </p:spPr>
        <p:txBody>
          <a:bodyPr>
            <a:normAutofit/>
          </a:bodyPr>
          <a:lstStyle/>
          <a:p>
            <a:r>
              <a:rPr lang="en-GB" b="1" dirty="0"/>
              <a:t>Performance Management</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449D61E-ADC5-4EBE-80FA-714DAAA5F692}"/>
              </a:ext>
            </a:extLst>
          </p:cNvPr>
          <p:cNvSpPr>
            <a:spLocks noGrp="1"/>
          </p:cNvSpPr>
          <p:nvPr>
            <p:ph idx="1"/>
          </p:nvPr>
        </p:nvSpPr>
        <p:spPr>
          <a:xfrm>
            <a:off x="1285062" y="1920240"/>
            <a:ext cx="10411637" cy="4709160"/>
          </a:xfrm>
        </p:spPr>
        <p:txBody>
          <a:bodyPr anchor="t">
            <a:normAutofit/>
          </a:bodyPr>
          <a:lstStyle/>
          <a:p>
            <a:pPr marL="0" indent="0">
              <a:buNone/>
            </a:pPr>
            <a:r>
              <a:rPr lang="en-GB" altLang="en-US" sz="3200" dirty="0"/>
              <a:t>“A process which contributes to the effective management of individuals and teams in order to </a:t>
            </a:r>
            <a:r>
              <a:rPr lang="en-GB" altLang="en-US" sz="3200" b="1" dirty="0"/>
              <a:t>achieve high levels of organisational performance</a:t>
            </a:r>
            <a:r>
              <a:rPr lang="en-GB" altLang="en-US" sz="3200" dirty="0"/>
              <a:t>.  As such, it establishes shared understanding about what is to be achieved and an </a:t>
            </a:r>
            <a:r>
              <a:rPr lang="en-GB" altLang="en-US" sz="3200" b="1" dirty="0"/>
              <a:t>approach to leading and developing people which will ensure that it is achieved</a:t>
            </a:r>
            <a:r>
              <a:rPr lang="en-GB" altLang="en-US" sz="3200" dirty="0"/>
              <a:t>”</a:t>
            </a:r>
          </a:p>
          <a:p>
            <a:pPr marL="0" indent="0" algn="r">
              <a:buNone/>
            </a:pPr>
            <a:r>
              <a:rPr lang="en-GB" altLang="en-US" sz="3200" dirty="0"/>
              <a:t>(Armstrong and Baron, 2005: 20)</a:t>
            </a:r>
          </a:p>
          <a:p>
            <a:endParaRPr lang="en-GB" sz="3200" dirty="0"/>
          </a:p>
        </p:txBody>
      </p:sp>
    </p:spTree>
    <p:extLst>
      <p:ext uri="{BB962C8B-B14F-4D97-AF65-F5344CB8AC3E}">
        <p14:creationId xmlns:p14="http://schemas.microsoft.com/office/powerpoint/2010/main" val="19732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485-1537-4B2C-BDA6-85B21B6CE26B}"/>
              </a:ext>
            </a:extLst>
          </p:cNvPr>
          <p:cNvSpPr>
            <a:spLocks noGrp="1"/>
          </p:cNvSpPr>
          <p:nvPr>
            <p:ph type="title"/>
          </p:nvPr>
        </p:nvSpPr>
        <p:spPr>
          <a:xfrm>
            <a:off x="4965430" y="629268"/>
            <a:ext cx="6586491" cy="1286160"/>
          </a:xfrm>
        </p:spPr>
        <p:txBody>
          <a:bodyPr anchor="b">
            <a:normAutofit/>
          </a:bodyPr>
          <a:lstStyle/>
          <a:p>
            <a:r>
              <a:rPr lang="en-GB" b="1" dirty="0"/>
              <a:t>Performance Management</a:t>
            </a:r>
          </a:p>
        </p:txBody>
      </p:sp>
      <p:sp>
        <p:nvSpPr>
          <p:cNvPr id="3" name="Content Placeholder 2">
            <a:extLst>
              <a:ext uri="{FF2B5EF4-FFF2-40B4-BE49-F238E27FC236}">
                <a16:creationId xmlns:a16="http://schemas.microsoft.com/office/drawing/2014/main" id="{666EAC47-E10E-4B45-AD28-E72793D7DBE5}"/>
              </a:ext>
            </a:extLst>
          </p:cNvPr>
          <p:cNvSpPr>
            <a:spLocks noGrp="1"/>
          </p:cNvSpPr>
          <p:nvPr>
            <p:ph idx="1"/>
          </p:nvPr>
        </p:nvSpPr>
        <p:spPr>
          <a:xfrm>
            <a:off x="4965431" y="2438400"/>
            <a:ext cx="6586489" cy="3785419"/>
          </a:xfrm>
        </p:spPr>
        <p:txBody>
          <a:bodyPr>
            <a:normAutofit/>
          </a:bodyPr>
          <a:lstStyle/>
          <a:p>
            <a:r>
              <a:rPr lang="en-GB" dirty="0"/>
              <a:t>Link overall business objectives with departmental/team/individual objectives</a:t>
            </a:r>
          </a:p>
          <a:p>
            <a:r>
              <a:rPr lang="en-GB" dirty="0"/>
              <a:t>Wider than performance appraisal which is just concerned with the individual and his/her performance and objectives </a:t>
            </a:r>
          </a:p>
          <a:p>
            <a:endParaRPr lang="en-GB" dirty="0"/>
          </a:p>
        </p:txBody>
      </p:sp>
      <p:pic>
        <p:nvPicPr>
          <p:cNvPr id="5" name="Picture 4" descr="Person holding a puzzle piece">
            <a:extLst>
              <a:ext uri="{FF2B5EF4-FFF2-40B4-BE49-F238E27FC236}">
                <a16:creationId xmlns:a16="http://schemas.microsoft.com/office/drawing/2014/main" id="{6B62E47A-90C2-4FC5-9821-F468193CE89A}"/>
              </a:ext>
            </a:extLst>
          </p:cNvPr>
          <p:cNvPicPr>
            <a:picLocks noChangeAspect="1"/>
          </p:cNvPicPr>
          <p:nvPr/>
        </p:nvPicPr>
        <p:blipFill rotWithShape="1">
          <a:blip r:embed="rId3"/>
          <a:srcRect l="27265" r="269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10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E089B7-DBD3-4759-B64C-968DC20BF34E}"/>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Elements of performance management</a:t>
            </a:r>
          </a:p>
        </p:txBody>
      </p:sp>
      <p:graphicFrame>
        <p:nvGraphicFramePr>
          <p:cNvPr id="5" name="Content Placeholder 2">
            <a:extLst>
              <a:ext uri="{FF2B5EF4-FFF2-40B4-BE49-F238E27FC236}">
                <a16:creationId xmlns:a16="http://schemas.microsoft.com/office/drawing/2014/main" id="{1C168E34-0C25-478F-9A14-014370F05827}"/>
              </a:ext>
            </a:extLst>
          </p:cNvPr>
          <p:cNvGraphicFramePr>
            <a:graphicFrameLocks noGrp="1"/>
          </p:cNvGraphicFramePr>
          <p:nvPr>
            <p:ph idx="1"/>
            <p:extLst>
              <p:ext uri="{D42A27DB-BD31-4B8C-83A1-F6EECF244321}">
                <p14:modId xmlns:p14="http://schemas.microsoft.com/office/powerpoint/2010/main" val="182649942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490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0F4DF-A374-4EBA-BCB0-A7A92774AB89}"/>
              </a:ext>
            </a:extLst>
          </p:cNvPr>
          <p:cNvSpPr>
            <a:spLocks noGrp="1"/>
          </p:cNvSpPr>
          <p:nvPr>
            <p:ph type="title"/>
          </p:nvPr>
        </p:nvSpPr>
        <p:spPr>
          <a:xfrm>
            <a:off x="594360" y="1209086"/>
            <a:ext cx="3876848" cy="4064925"/>
          </a:xfrm>
        </p:spPr>
        <p:txBody>
          <a:bodyPr anchor="ctr">
            <a:normAutofit/>
          </a:bodyPr>
          <a:lstStyle/>
          <a:p>
            <a:r>
              <a:rPr lang="en-GB" sz="4800" dirty="0"/>
              <a:t>Elements of performance management:</a:t>
            </a:r>
            <a:br>
              <a:rPr lang="en-GB" sz="4800" dirty="0"/>
            </a:br>
            <a:r>
              <a:rPr lang="en-GB" sz="4800" b="1" dirty="0"/>
              <a:t>Goal setting</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 name="Content Placeholder 2">
            <a:extLst>
              <a:ext uri="{FF2B5EF4-FFF2-40B4-BE49-F238E27FC236}">
                <a16:creationId xmlns:a16="http://schemas.microsoft.com/office/drawing/2014/main" id="{4DB3F0CB-245F-4B0A-B3A9-35888DB2F518}"/>
              </a:ext>
            </a:extLst>
          </p:cNvPr>
          <p:cNvGraphicFramePr>
            <a:graphicFrameLocks noGrp="1"/>
          </p:cNvGraphicFramePr>
          <p:nvPr>
            <p:ph idx="1"/>
            <p:extLst>
              <p:ext uri="{D42A27DB-BD31-4B8C-83A1-F6EECF244321}">
                <p14:modId xmlns:p14="http://schemas.microsoft.com/office/powerpoint/2010/main" val="1087753719"/>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355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859-D5EB-4D71-8576-9B41ECFA247A}"/>
              </a:ext>
            </a:extLst>
          </p:cNvPr>
          <p:cNvSpPr>
            <a:spLocks noGrp="1"/>
          </p:cNvSpPr>
          <p:nvPr>
            <p:ph type="title"/>
          </p:nvPr>
        </p:nvSpPr>
        <p:spPr>
          <a:xfrm>
            <a:off x="1653363" y="365760"/>
            <a:ext cx="9367203" cy="1188720"/>
          </a:xfrm>
        </p:spPr>
        <p:txBody>
          <a:bodyPr>
            <a:normAutofit/>
          </a:bodyPr>
          <a:lstStyle/>
          <a:p>
            <a:r>
              <a:rPr lang="en-GB" sz="3700"/>
              <a:t>Elements of performance management:</a:t>
            </a:r>
            <a:br>
              <a:rPr lang="en-GB" sz="3700"/>
            </a:br>
            <a:r>
              <a:rPr lang="en-GB" sz="3700" b="1"/>
              <a:t>Performance review</a:t>
            </a:r>
          </a:p>
        </p:txBody>
      </p:sp>
      <p:sp>
        <p:nvSpPr>
          <p:cNvPr id="23" name="Freeform: Shape 22">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90333C9-4E6A-44C5-AA6C-C8ED8CDF7F28}"/>
              </a:ext>
            </a:extLst>
          </p:cNvPr>
          <p:cNvSpPr txBox="1"/>
          <p:nvPr/>
        </p:nvSpPr>
        <p:spPr>
          <a:xfrm>
            <a:off x="882050" y="2425699"/>
            <a:ext cx="3848100" cy="1631216"/>
          </a:xfrm>
          <a:prstGeom prst="rect">
            <a:avLst/>
          </a:prstGeom>
          <a:noFill/>
        </p:spPr>
        <p:txBody>
          <a:bodyPr wrap="square" rtlCol="0">
            <a:spAutoFit/>
          </a:bodyPr>
          <a:lstStyle/>
          <a:p>
            <a:pPr marL="0" indent="0">
              <a:buNone/>
            </a:pPr>
            <a:r>
              <a:rPr lang="en-GB" sz="2000" b="1" dirty="0"/>
              <a:t>Key features</a:t>
            </a:r>
          </a:p>
          <a:p>
            <a:pPr marL="285750" indent="-285750">
              <a:buFont typeface="Arial" panose="020B0604020202020204" pitchFamily="34" charset="0"/>
              <a:buChar char="•"/>
            </a:pPr>
            <a:r>
              <a:rPr lang="en-GB" sz="2000" dirty="0"/>
              <a:t>Continuous feedback</a:t>
            </a:r>
          </a:p>
          <a:p>
            <a:pPr marL="285750" indent="-285750">
              <a:buFont typeface="Arial" panose="020B0604020202020204" pitchFamily="34" charset="0"/>
              <a:buChar char="•"/>
            </a:pPr>
            <a:r>
              <a:rPr lang="en-GB" sz="2000" dirty="0"/>
              <a:t>Clear measurement</a:t>
            </a:r>
          </a:p>
          <a:p>
            <a:pPr marL="285750" indent="-285750">
              <a:buFont typeface="Arial" panose="020B0604020202020204" pitchFamily="34" charset="0"/>
              <a:buChar char="•"/>
            </a:pPr>
            <a:r>
              <a:rPr lang="en-GB" sz="2000" dirty="0"/>
              <a:t>Process driven</a:t>
            </a:r>
          </a:p>
          <a:p>
            <a:pPr marL="285750" indent="-285750">
              <a:buFont typeface="Arial" panose="020B0604020202020204" pitchFamily="34" charset="0"/>
              <a:buChar char="•"/>
            </a:pPr>
            <a:r>
              <a:rPr lang="en-GB" sz="2000" dirty="0"/>
              <a:t>Two-way communication</a:t>
            </a:r>
          </a:p>
        </p:txBody>
      </p:sp>
      <p:sp>
        <p:nvSpPr>
          <p:cNvPr id="7" name="TextBox 6">
            <a:extLst>
              <a:ext uri="{FF2B5EF4-FFF2-40B4-BE49-F238E27FC236}">
                <a16:creationId xmlns:a16="http://schemas.microsoft.com/office/drawing/2014/main" id="{5197EEEA-AC20-4F8A-A9F2-411B9B15BF06}"/>
              </a:ext>
            </a:extLst>
          </p:cNvPr>
          <p:cNvSpPr txBox="1"/>
          <p:nvPr/>
        </p:nvSpPr>
        <p:spPr>
          <a:xfrm>
            <a:off x="4168271" y="2380279"/>
            <a:ext cx="4337386" cy="2831544"/>
          </a:xfrm>
          <a:prstGeom prst="rect">
            <a:avLst/>
          </a:prstGeom>
          <a:noFill/>
        </p:spPr>
        <p:txBody>
          <a:bodyPr wrap="square" rtlCol="0">
            <a:spAutoFit/>
          </a:bodyPr>
          <a:lstStyle/>
          <a:p>
            <a:pPr marL="0" indent="0">
              <a:lnSpc>
                <a:spcPct val="100000"/>
              </a:lnSpc>
              <a:buNone/>
            </a:pPr>
            <a:r>
              <a:rPr lang="en-GB" sz="2000" b="1" dirty="0"/>
              <a:t>Type of performance review</a:t>
            </a:r>
          </a:p>
          <a:p>
            <a:pPr marL="285750" indent="-285750">
              <a:lnSpc>
                <a:spcPct val="100000"/>
              </a:lnSpc>
              <a:buFont typeface="Arial" panose="020B0604020202020204" pitchFamily="34" charset="0"/>
              <a:buChar char="•"/>
            </a:pPr>
            <a:r>
              <a:rPr lang="en-GB" sz="2000" dirty="0"/>
              <a:t>Ranking</a:t>
            </a:r>
          </a:p>
          <a:p>
            <a:pPr marL="285750" indent="-285750">
              <a:lnSpc>
                <a:spcPct val="100000"/>
              </a:lnSpc>
              <a:buFont typeface="Arial" panose="020B0604020202020204" pitchFamily="34" charset="0"/>
              <a:buChar char="•"/>
            </a:pPr>
            <a:r>
              <a:rPr lang="en-GB" sz="2000" dirty="0"/>
              <a:t>Forced distribution</a:t>
            </a:r>
          </a:p>
          <a:p>
            <a:pPr marL="285750" indent="-285750">
              <a:lnSpc>
                <a:spcPct val="100000"/>
              </a:lnSpc>
              <a:buFont typeface="Arial" panose="020B0604020202020204" pitchFamily="34" charset="0"/>
              <a:buChar char="•"/>
            </a:pPr>
            <a:r>
              <a:rPr lang="en-GB" sz="2000" dirty="0"/>
              <a:t>360 degree feedback</a:t>
            </a:r>
          </a:p>
          <a:p>
            <a:pPr marL="285750" indent="-285750">
              <a:lnSpc>
                <a:spcPct val="100000"/>
              </a:lnSpc>
              <a:buFont typeface="Arial" panose="020B0604020202020204" pitchFamily="34" charset="0"/>
              <a:buChar char="•"/>
            </a:pPr>
            <a:r>
              <a:rPr lang="en-GB" sz="2000" dirty="0"/>
              <a:t>Competency based</a:t>
            </a:r>
          </a:p>
          <a:p>
            <a:pPr marL="285750" indent="-285750">
              <a:lnSpc>
                <a:spcPct val="100000"/>
              </a:lnSpc>
              <a:buFont typeface="Arial" panose="020B0604020202020204" pitchFamily="34" charset="0"/>
              <a:buChar char="•"/>
            </a:pPr>
            <a:r>
              <a:rPr lang="en-GB" sz="2000" dirty="0"/>
              <a:t>Management by objectives</a:t>
            </a:r>
          </a:p>
          <a:p>
            <a:pPr marL="285750" indent="-285750">
              <a:lnSpc>
                <a:spcPct val="100000"/>
              </a:lnSpc>
              <a:buFont typeface="Arial" panose="020B0604020202020204" pitchFamily="34" charset="0"/>
              <a:buChar char="•"/>
            </a:pPr>
            <a:r>
              <a:rPr lang="en-GB" sz="2000" dirty="0"/>
              <a:t>Graphic rating scales</a:t>
            </a:r>
          </a:p>
          <a:p>
            <a:pPr marL="285750" indent="-285750">
              <a:lnSpc>
                <a:spcPct val="100000"/>
              </a:lnSpc>
              <a:buFont typeface="Arial" panose="020B0604020202020204" pitchFamily="34" charset="0"/>
              <a:buChar char="•"/>
            </a:pPr>
            <a:r>
              <a:rPr lang="en-GB" sz="2000" dirty="0"/>
              <a:t>Behaviourally-anchored rating scale</a:t>
            </a:r>
          </a:p>
          <a:p>
            <a:endParaRPr lang="en-GB" dirty="0"/>
          </a:p>
        </p:txBody>
      </p:sp>
      <p:sp>
        <p:nvSpPr>
          <p:cNvPr id="9" name="TextBox 8">
            <a:extLst>
              <a:ext uri="{FF2B5EF4-FFF2-40B4-BE49-F238E27FC236}">
                <a16:creationId xmlns:a16="http://schemas.microsoft.com/office/drawing/2014/main" id="{6F5D8C56-C670-41CA-98B8-05DBB2E8F491}"/>
              </a:ext>
            </a:extLst>
          </p:cNvPr>
          <p:cNvSpPr txBox="1"/>
          <p:nvPr/>
        </p:nvSpPr>
        <p:spPr>
          <a:xfrm>
            <a:off x="8628874" y="2362199"/>
            <a:ext cx="2959100" cy="2862322"/>
          </a:xfrm>
          <a:prstGeom prst="rect">
            <a:avLst/>
          </a:prstGeom>
          <a:noFill/>
        </p:spPr>
        <p:txBody>
          <a:bodyPr wrap="square" rtlCol="0">
            <a:spAutoFit/>
          </a:bodyPr>
          <a:lstStyle/>
          <a:p>
            <a:pPr marL="0" indent="0">
              <a:lnSpc>
                <a:spcPct val="100000"/>
              </a:lnSpc>
              <a:buNone/>
            </a:pPr>
            <a:r>
              <a:rPr lang="en-GB" sz="2000" b="1" dirty="0"/>
              <a:t>Criticisms</a:t>
            </a:r>
          </a:p>
          <a:p>
            <a:pPr marL="285750" indent="-285750">
              <a:lnSpc>
                <a:spcPct val="100000"/>
              </a:lnSpc>
              <a:buFont typeface="Arial" panose="020B0604020202020204" pitchFamily="34" charset="0"/>
              <a:buChar char="•"/>
            </a:pPr>
            <a:r>
              <a:rPr lang="en-GB" sz="2000" dirty="0"/>
              <a:t>Frequency</a:t>
            </a:r>
          </a:p>
          <a:p>
            <a:pPr marL="285750" indent="-285750">
              <a:lnSpc>
                <a:spcPct val="100000"/>
              </a:lnSpc>
              <a:buFont typeface="Arial" panose="020B0604020202020204" pitchFamily="34" charset="0"/>
              <a:buChar char="•"/>
            </a:pPr>
            <a:r>
              <a:rPr lang="en-GB" sz="2000" dirty="0"/>
              <a:t>Past focus</a:t>
            </a:r>
          </a:p>
          <a:p>
            <a:pPr marL="285750" indent="-285750">
              <a:lnSpc>
                <a:spcPct val="100000"/>
              </a:lnSpc>
              <a:buFont typeface="Arial" panose="020B0604020202020204" pitchFamily="34" charset="0"/>
              <a:buChar char="•"/>
            </a:pPr>
            <a:r>
              <a:rPr lang="en-GB" sz="2000" dirty="0"/>
              <a:t>Too subjective</a:t>
            </a:r>
          </a:p>
          <a:p>
            <a:pPr marL="285750" indent="-285750">
              <a:lnSpc>
                <a:spcPct val="100000"/>
              </a:lnSpc>
              <a:buFont typeface="Arial" panose="020B0604020202020204" pitchFamily="34" charset="0"/>
              <a:buChar char="•"/>
            </a:pPr>
            <a:r>
              <a:rPr lang="en-GB" sz="2000" dirty="0"/>
              <a:t>Single-source feedback</a:t>
            </a:r>
          </a:p>
          <a:p>
            <a:pPr marL="285750" indent="-285750">
              <a:lnSpc>
                <a:spcPct val="100000"/>
              </a:lnSpc>
              <a:buFont typeface="Arial" panose="020B0604020202020204" pitchFamily="34" charset="0"/>
              <a:buChar char="•"/>
            </a:pPr>
            <a:r>
              <a:rPr lang="en-GB" sz="2000" dirty="0"/>
              <a:t>Bureaucratic</a:t>
            </a:r>
          </a:p>
          <a:p>
            <a:pPr marL="285750" indent="-285750">
              <a:lnSpc>
                <a:spcPct val="100000"/>
              </a:lnSpc>
              <a:buFont typeface="Arial" panose="020B0604020202020204" pitchFamily="34" charset="0"/>
              <a:buChar char="•"/>
            </a:pPr>
            <a:r>
              <a:rPr lang="en-GB" sz="2000" dirty="0"/>
              <a:t>Halo and horns effect</a:t>
            </a:r>
          </a:p>
          <a:p>
            <a:pPr marL="285750" indent="-285750">
              <a:lnSpc>
                <a:spcPct val="100000"/>
              </a:lnSpc>
              <a:buFont typeface="Arial" panose="020B0604020202020204" pitchFamily="34" charset="0"/>
              <a:buChar char="•"/>
            </a:pPr>
            <a:r>
              <a:rPr lang="en-GB" sz="2000" dirty="0" err="1"/>
              <a:t>Favourtism</a:t>
            </a:r>
            <a:endParaRPr lang="en-GB" sz="2000" dirty="0"/>
          </a:p>
          <a:p>
            <a:pPr marL="285750" indent="-285750">
              <a:lnSpc>
                <a:spcPct val="100000"/>
              </a:lnSpc>
              <a:buFont typeface="Arial" panose="020B0604020202020204" pitchFamily="34" charset="0"/>
              <a:buChar char="•"/>
            </a:pPr>
            <a:r>
              <a:rPr lang="en-GB" sz="2000" dirty="0"/>
              <a:t>Accuracy</a:t>
            </a:r>
          </a:p>
        </p:txBody>
      </p:sp>
    </p:spTree>
    <p:extLst>
      <p:ext uri="{BB962C8B-B14F-4D97-AF65-F5344CB8AC3E}">
        <p14:creationId xmlns:p14="http://schemas.microsoft.com/office/powerpoint/2010/main" val="1621669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8A5F-480D-4DB3-98D6-C95036E7E4BC}"/>
              </a:ext>
            </a:extLst>
          </p:cNvPr>
          <p:cNvSpPr>
            <a:spLocks noGrp="1"/>
          </p:cNvSpPr>
          <p:nvPr>
            <p:ph type="title"/>
          </p:nvPr>
        </p:nvSpPr>
        <p:spPr>
          <a:xfrm>
            <a:off x="1653363" y="365760"/>
            <a:ext cx="9367203" cy="1188720"/>
          </a:xfrm>
        </p:spPr>
        <p:txBody>
          <a:bodyPr>
            <a:normAutofit/>
          </a:bodyPr>
          <a:lstStyle/>
          <a:p>
            <a:r>
              <a:rPr lang="en-GB" sz="3700"/>
              <a:t>Elements of performance management:</a:t>
            </a:r>
            <a:br>
              <a:rPr lang="en-GB" sz="3700"/>
            </a:br>
            <a:r>
              <a:rPr lang="en-GB" sz="3700" b="1"/>
              <a:t>Performance improvements plans (PIP)</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E16DAAC-E562-428D-B7F8-B251CA95354B}"/>
              </a:ext>
            </a:extLst>
          </p:cNvPr>
          <p:cNvSpPr>
            <a:spLocks noGrp="1"/>
          </p:cNvSpPr>
          <p:nvPr>
            <p:ph idx="1"/>
          </p:nvPr>
        </p:nvSpPr>
        <p:spPr>
          <a:xfrm>
            <a:off x="1653363" y="2176272"/>
            <a:ext cx="9367204" cy="4440428"/>
          </a:xfrm>
        </p:spPr>
        <p:txBody>
          <a:bodyPr anchor="t">
            <a:normAutofit lnSpcReduction="10000"/>
          </a:bodyPr>
          <a:lstStyle/>
          <a:p>
            <a:r>
              <a:rPr lang="en-GB" sz="2400" dirty="0"/>
              <a:t>Varied use</a:t>
            </a:r>
          </a:p>
          <a:p>
            <a:r>
              <a:rPr lang="en-GB" sz="2400" dirty="0"/>
              <a:t>Components:</a:t>
            </a:r>
          </a:p>
          <a:p>
            <a:pPr lvl="1"/>
            <a:r>
              <a:rPr lang="en-GB" dirty="0"/>
              <a:t>Employee information.</a:t>
            </a:r>
          </a:p>
          <a:p>
            <a:pPr lvl="1"/>
            <a:r>
              <a:rPr lang="en-GB" dirty="0"/>
              <a:t>Relevant dates.</a:t>
            </a:r>
          </a:p>
          <a:p>
            <a:pPr lvl="1"/>
            <a:r>
              <a:rPr lang="en-GB" dirty="0"/>
              <a:t>Description of performance discrepancy/gap.</a:t>
            </a:r>
          </a:p>
          <a:p>
            <a:pPr lvl="1"/>
            <a:r>
              <a:rPr lang="en-GB" dirty="0"/>
              <a:t>Description of expected performance.</a:t>
            </a:r>
          </a:p>
          <a:p>
            <a:pPr lvl="1"/>
            <a:r>
              <a:rPr lang="en-GB" dirty="0"/>
              <a:t>Description of actual performance.</a:t>
            </a:r>
          </a:p>
          <a:p>
            <a:pPr lvl="1"/>
            <a:r>
              <a:rPr lang="en-GB" dirty="0"/>
              <a:t>Description of consequences.</a:t>
            </a:r>
          </a:p>
          <a:p>
            <a:pPr lvl="1"/>
            <a:r>
              <a:rPr lang="en-GB" dirty="0"/>
              <a:t>Plan of action.</a:t>
            </a:r>
          </a:p>
          <a:p>
            <a:pPr lvl="1"/>
            <a:r>
              <a:rPr lang="en-GB" dirty="0"/>
              <a:t>Signatures of the manager and the employee.</a:t>
            </a:r>
          </a:p>
          <a:p>
            <a:r>
              <a:rPr lang="en-GB" sz="2400" dirty="0"/>
              <a:t>Evaluation</a:t>
            </a:r>
          </a:p>
          <a:p>
            <a:endParaRPr lang="en-GB" sz="2000" dirty="0"/>
          </a:p>
          <a:p>
            <a:pPr marL="0" indent="0">
              <a:buNone/>
            </a:pPr>
            <a:endParaRPr lang="en-GB" sz="2000" dirty="0"/>
          </a:p>
        </p:txBody>
      </p:sp>
    </p:spTree>
    <p:extLst>
      <p:ext uri="{BB962C8B-B14F-4D97-AF65-F5344CB8AC3E}">
        <p14:creationId xmlns:p14="http://schemas.microsoft.com/office/powerpoint/2010/main" val="1599241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2D2B0DB-A8B1-49A0-A8D4-10410EAFE9D9}"/>
              </a:ext>
            </a:extLst>
          </p:cNvPr>
          <p:cNvPicPr>
            <a:picLocks noChangeAspect="1"/>
          </p:cNvPicPr>
          <p:nvPr/>
        </p:nvPicPr>
        <p:blipFill rotWithShape="1">
          <a:blip r:embed="rId3">
            <a:alphaModFix amt="35000"/>
          </a:blip>
          <a:srcRect t="3919" b="19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92BB487E-92EA-409F-BADE-A3D6705913B3}"/>
              </a:ext>
            </a:extLst>
          </p:cNvPr>
          <p:cNvSpPr>
            <a:spLocks noGrp="1"/>
          </p:cNvSpPr>
          <p:nvPr>
            <p:ph type="title"/>
          </p:nvPr>
        </p:nvSpPr>
        <p:spPr>
          <a:xfrm>
            <a:off x="838200" y="365125"/>
            <a:ext cx="10515600" cy="1325563"/>
          </a:xfrm>
        </p:spPr>
        <p:txBody>
          <a:bodyPr>
            <a:normAutofit/>
          </a:bodyPr>
          <a:lstStyle/>
          <a:p>
            <a:r>
              <a:rPr lang="en-GB" b="1">
                <a:solidFill>
                  <a:srgbClr val="FFFFFF"/>
                </a:solidFill>
              </a:rPr>
              <a:t>Problems with PM systems</a:t>
            </a:r>
          </a:p>
        </p:txBody>
      </p:sp>
      <p:graphicFrame>
        <p:nvGraphicFramePr>
          <p:cNvPr id="7" name="Content Placeholder 2">
            <a:extLst>
              <a:ext uri="{FF2B5EF4-FFF2-40B4-BE49-F238E27FC236}">
                <a16:creationId xmlns:a16="http://schemas.microsoft.com/office/drawing/2014/main" id="{98973171-9879-450D-95ED-FABB4365F9C3}"/>
              </a:ext>
            </a:extLst>
          </p:cNvPr>
          <p:cNvGraphicFramePr>
            <a:graphicFrameLocks noGrp="1"/>
          </p:cNvGraphicFramePr>
          <p:nvPr>
            <p:ph idx="1"/>
            <p:extLst>
              <p:ext uri="{D42A27DB-BD31-4B8C-83A1-F6EECF244321}">
                <p14:modId xmlns:p14="http://schemas.microsoft.com/office/powerpoint/2010/main" val="30316150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093251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593FF-D278-457A-9892-524C2C40BB72}"/>
              </a:ext>
            </a:extLst>
          </p:cNvPr>
          <p:cNvSpPr>
            <a:spLocks noGrp="1"/>
          </p:cNvSpPr>
          <p:nvPr>
            <p:ph type="title"/>
          </p:nvPr>
        </p:nvSpPr>
        <p:spPr>
          <a:xfrm>
            <a:off x="838200" y="365125"/>
            <a:ext cx="10515600" cy="1325563"/>
          </a:xfrm>
        </p:spPr>
        <p:txBody>
          <a:bodyPr>
            <a:normAutofit/>
          </a:bodyPr>
          <a:lstStyle/>
          <a:p>
            <a:r>
              <a:rPr lang="en-GB" sz="5400" b="1"/>
              <a:t>Group question</a:t>
            </a:r>
          </a:p>
        </p:txBody>
      </p:sp>
      <p:sp>
        <p:nvSpPr>
          <p:cNvPr id="4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8CE786E3-096D-4F1A-A446-98ADAAAC6095}"/>
              </a:ext>
            </a:extLst>
          </p:cNvPr>
          <p:cNvSpPr>
            <a:spLocks noGrp="1"/>
          </p:cNvSpPr>
          <p:nvPr>
            <p:ph idx="1"/>
          </p:nvPr>
        </p:nvSpPr>
        <p:spPr>
          <a:xfrm>
            <a:off x="838200" y="1929384"/>
            <a:ext cx="10515600" cy="4251960"/>
          </a:xfrm>
        </p:spPr>
        <p:txBody>
          <a:bodyPr>
            <a:normAutofit/>
          </a:bodyPr>
          <a:lstStyle/>
          <a:p>
            <a:r>
              <a:rPr lang="en-GB" sz="4000" dirty="0"/>
              <a:t>What are your experiences of performance management?</a:t>
            </a:r>
          </a:p>
          <a:p>
            <a:pPr lvl="1"/>
            <a:r>
              <a:rPr lang="en-GB" sz="3600" dirty="0"/>
              <a:t>The good, the bad and the ugly…</a:t>
            </a:r>
          </a:p>
        </p:txBody>
      </p:sp>
    </p:spTree>
    <p:extLst>
      <p:ext uri="{BB962C8B-B14F-4D97-AF65-F5344CB8AC3E}">
        <p14:creationId xmlns:p14="http://schemas.microsoft.com/office/powerpoint/2010/main" val="2146641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71CEC-B687-4111-9B1D-52BA243A0639}"/>
              </a:ext>
            </a:extLst>
          </p:cNvPr>
          <p:cNvSpPr>
            <a:spLocks noGrp="1"/>
          </p:cNvSpPr>
          <p:nvPr>
            <p:ph type="title"/>
          </p:nvPr>
        </p:nvSpPr>
        <p:spPr>
          <a:xfrm>
            <a:off x="321564" y="963877"/>
            <a:ext cx="4010998" cy="4930246"/>
          </a:xfrm>
        </p:spPr>
        <p:txBody>
          <a:bodyPr>
            <a:normAutofit/>
          </a:bodyPr>
          <a:lstStyle/>
          <a:p>
            <a:pPr algn="r"/>
            <a:r>
              <a:rPr lang="en-GB" sz="5400" b="1" dirty="0">
                <a:solidFill>
                  <a:schemeClr val="accent1"/>
                </a:solidFill>
              </a:rPr>
              <a:t>Employee Engagement</a:t>
            </a:r>
          </a:p>
        </p:txBody>
      </p:sp>
      <p:cxnSp>
        <p:nvCxnSpPr>
          <p:cNvPr id="19" name="Straight Connector 1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7843C7-8429-474F-AF7E-A005A514530B}"/>
              </a:ext>
            </a:extLst>
          </p:cNvPr>
          <p:cNvSpPr>
            <a:spLocks noGrp="1"/>
          </p:cNvSpPr>
          <p:nvPr>
            <p:ph idx="1"/>
          </p:nvPr>
        </p:nvSpPr>
        <p:spPr>
          <a:xfrm>
            <a:off x="4740561" y="1308933"/>
            <a:ext cx="7451439" cy="5385165"/>
          </a:xfrm>
        </p:spPr>
        <p:txBody>
          <a:bodyPr numCol="1" anchor="ctr">
            <a:normAutofit/>
          </a:bodyPr>
          <a:lstStyle/>
          <a:p>
            <a:pPr marL="0" indent="0">
              <a:buNone/>
            </a:pPr>
            <a:r>
              <a:rPr lang="en-GB" sz="2400" i="1" dirty="0"/>
              <a:t>“Workplace approach designed to ensure that employees are committed to their organisation’s goals and values, motivated to contribute to organisational success, and are able at the same time to enhance their own sense of wellbeing”</a:t>
            </a:r>
            <a:r>
              <a:rPr lang="en-GB" sz="2400" dirty="0"/>
              <a:t> – Engage for Success</a:t>
            </a:r>
          </a:p>
          <a:p>
            <a:pPr marL="0" indent="0">
              <a:buNone/>
            </a:pPr>
            <a:endParaRPr lang="en-GB" sz="2400" dirty="0"/>
          </a:p>
          <a:p>
            <a:pPr marL="0" indent="0">
              <a:buNone/>
            </a:pPr>
            <a:r>
              <a:rPr lang="en-GB" sz="2400" dirty="0"/>
              <a:t>Four enablers of engagement</a:t>
            </a:r>
          </a:p>
          <a:p>
            <a:r>
              <a:rPr lang="en-GB" sz="2400" dirty="0"/>
              <a:t>Strong strategic narrative</a:t>
            </a:r>
          </a:p>
          <a:p>
            <a:r>
              <a:rPr lang="en-GB" sz="2400" dirty="0"/>
              <a:t>Enabling managers</a:t>
            </a:r>
          </a:p>
          <a:p>
            <a:r>
              <a:rPr lang="en-GB" sz="2400" dirty="0"/>
              <a:t>Employee voice</a:t>
            </a:r>
          </a:p>
          <a:p>
            <a:r>
              <a:rPr lang="en-GB" sz="2400" dirty="0"/>
              <a:t>Organisational integrity</a:t>
            </a:r>
          </a:p>
          <a:p>
            <a:endParaRPr lang="en-GB" sz="2400" i="1" dirty="0"/>
          </a:p>
          <a:p>
            <a:endParaRPr lang="en-GB" sz="2400" dirty="0"/>
          </a:p>
        </p:txBody>
      </p:sp>
    </p:spTree>
    <p:extLst>
      <p:ext uri="{BB962C8B-B14F-4D97-AF65-F5344CB8AC3E}">
        <p14:creationId xmlns:p14="http://schemas.microsoft.com/office/powerpoint/2010/main" val="226217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5">
            <a:extLst>
              <a:ext uri="{FF2B5EF4-FFF2-40B4-BE49-F238E27FC236}">
                <a16:creationId xmlns:a16="http://schemas.microsoft.com/office/drawing/2014/main" id="{09AF1461-EFBA-4E35-9D62-BA1E0968488F}"/>
              </a:ext>
            </a:extLst>
          </p:cNvPr>
          <p:cNvPicPr>
            <a:picLocks noChangeAspect="1"/>
          </p:cNvPicPr>
          <p:nvPr/>
        </p:nvPicPr>
        <p:blipFill rotWithShape="1">
          <a:blip r:embed="rId3">
            <a:duotone>
              <a:schemeClr val="bg2">
                <a:shade val="45000"/>
                <a:satMod val="135000"/>
              </a:schemeClr>
              <a:prstClr val="white"/>
            </a:duotone>
          </a:blip>
          <a:srcRect t="3479" b="12251"/>
          <a:stretch/>
        </p:blipFill>
        <p:spPr>
          <a:xfrm>
            <a:off x="20" y="10"/>
            <a:ext cx="12191980" cy="6857990"/>
          </a:xfrm>
          <a:prstGeom prst="rect">
            <a:avLst/>
          </a:prstGeom>
        </p:spPr>
      </p:pic>
      <p:sp>
        <p:nvSpPr>
          <p:cNvPr id="21"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77A19-3D85-497F-846F-920601F44220}"/>
              </a:ext>
            </a:extLst>
          </p:cNvPr>
          <p:cNvSpPr>
            <a:spLocks noGrp="1"/>
          </p:cNvSpPr>
          <p:nvPr>
            <p:ph type="title"/>
          </p:nvPr>
        </p:nvSpPr>
        <p:spPr>
          <a:xfrm>
            <a:off x="838200" y="387789"/>
            <a:ext cx="10515600" cy="1325563"/>
          </a:xfrm>
        </p:spPr>
        <p:txBody>
          <a:bodyPr>
            <a:normAutofit/>
          </a:bodyPr>
          <a:lstStyle/>
          <a:p>
            <a:pPr algn="ctr"/>
            <a:r>
              <a:rPr lang="en-GB" sz="5400" b="1" dirty="0"/>
              <a:t>Employee Engagement: Outcomes</a:t>
            </a:r>
          </a:p>
        </p:txBody>
      </p:sp>
      <p:graphicFrame>
        <p:nvGraphicFramePr>
          <p:cNvPr id="22" name="Content Placeholder 2">
            <a:extLst>
              <a:ext uri="{FF2B5EF4-FFF2-40B4-BE49-F238E27FC236}">
                <a16:creationId xmlns:a16="http://schemas.microsoft.com/office/drawing/2014/main" id="{2BAB3A44-5C2F-4574-A9E1-A01DA979124D}"/>
              </a:ext>
            </a:extLst>
          </p:cNvPr>
          <p:cNvGraphicFramePr>
            <a:graphicFrameLocks noGrp="1"/>
          </p:cNvGraphicFramePr>
          <p:nvPr>
            <p:ph idx="1"/>
            <p:extLst>
              <p:ext uri="{D42A27DB-BD31-4B8C-83A1-F6EECF244321}">
                <p14:modId xmlns:p14="http://schemas.microsoft.com/office/powerpoint/2010/main" val="3595972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94871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795B325-7788-4DD8-995A-B1F1825DD816}"/>
              </a:ext>
            </a:extLst>
          </p:cNvPr>
          <p:cNvSpPr>
            <a:spLocks noGrp="1"/>
          </p:cNvSpPr>
          <p:nvPr>
            <p:ph type="title"/>
          </p:nvPr>
        </p:nvSpPr>
        <p:spPr>
          <a:xfrm>
            <a:off x="786385" y="841248"/>
            <a:ext cx="3515244" cy="5340097"/>
          </a:xfrm>
        </p:spPr>
        <p:txBody>
          <a:bodyPr anchor="ctr">
            <a:normAutofit/>
          </a:bodyPr>
          <a:lstStyle/>
          <a:p>
            <a:r>
              <a:rPr lang="en-GB" sz="4800" b="1">
                <a:solidFill>
                  <a:schemeClr val="bg1"/>
                </a:solidFill>
              </a:rPr>
              <a:t>Disengaged Employees</a:t>
            </a:r>
          </a:p>
        </p:txBody>
      </p:sp>
      <p:graphicFrame>
        <p:nvGraphicFramePr>
          <p:cNvPr id="26" name="Content Placeholder 2">
            <a:extLst>
              <a:ext uri="{FF2B5EF4-FFF2-40B4-BE49-F238E27FC236}">
                <a16:creationId xmlns:a16="http://schemas.microsoft.com/office/drawing/2014/main" id="{81C1EBBB-2AB4-43BE-824C-812996DAA399}"/>
              </a:ext>
            </a:extLst>
          </p:cNvPr>
          <p:cNvGraphicFramePr>
            <a:graphicFrameLocks noGrp="1"/>
          </p:cNvGraphicFramePr>
          <p:nvPr>
            <p:ph idx="1"/>
            <p:extLst>
              <p:ext uri="{D42A27DB-BD31-4B8C-83A1-F6EECF244321}">
                <p14:modId xmlns:p14="http://schemas.microsoft.com/office/powerpoint/2010/main" val="103782336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0726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0E2915-B1FE-4222-AAEF-E224367ED1B5}"/>
              </a:ext>
            </a:extLst>
          </p:cNvPr>
          <p:cNvSpPr>
            <a:spLocks noGrp="1"/>
          </p:cNvSpPr>
          <p:nvPr>
            <p:ph type="title"/>
          </p:nvPr>
        </p:nvSpPr>
        <p:spPr>
          <a:xfrm>
            <a:off x="786385" y="841248"/>
            <a:ext cx="3515244" cy="5340097"/>
          </a:xfrm>
        </p:spPr>
        <p:txBody>
          <a:bodyPr anchor="ctr">
            <a:normAutofit/>
          </a:bodyPr>
          <a:lstStyle/>
          <a:p>
            <a:r>
              <a:rPr lang="en-GB" sz="4800" b="1">
                <a:solidFill>
                  <a:schemeClr val="bg1"/>
                </a:solidFill>
              </a:rPr>
              <a:t>Employee Engagement and the Psychological Contract</a:t>
            </a:r>
          </a:p>
        </p:txBody>
      </p:sp>
      <p:graphicFrame>
        <p:nvGraphicFramePr>
          <p:cNvPr id="4" name="Content Placeholder 3">
            <a:extLst>
              <a:ext uri="{FF2B5EF4-FFF2-40B4-BE49-F238E27FC236}">
                <a16:creationId xmlns:a16="http://schemas.microsoft.com/office/drawing/2014/main" id="{808AE5D0-7E7D-41A4-A9A9-4185697ADDB6}"/>
              </a:ext>
            </a:extLst>
          </p:cNvPr>
          <p:cNvGraphicFramePr>
            <a:graphicFrameLocks noGrp="1"/>
          </p:cNvGraphicFramePr>
          <p:nvPr>
            <p:ph idx="1"/>
            <p:extLst>
              <p:ext uri="{D42A27DB-BD31-4B8C-83A1-F6EECF244321}">
                <p14:modId xmlns:p14="http://schemas.microsoft.com/office/powerpoint/2010/main" val="3656009206"/>
              </p:ext>
            </p:extLst>
          </p:nvPr>
        </p:nvGraphicFramePr>
        <p:xfrm>
          <a:off x="5025105" y="637650"/>
          <a:ext cx="6866808" cy="5747292"/>
        </p:xfrm>
        <a:graphic>
          <a:graphicData uri="http://schemas.openxmlformats.org/drawingml/2006/table">
            <a:tbl>
              <a:tblPr firstRow="1" bandRow="1">
                <a:tableStyleId>{5C22544A-7EE6-4342-B048-85BDC9FD1C3A}</a:tableStyleId>
              </a:tblPr>
              <a:tblGrid>
                <a:gridCol w="3426940">
                  <a:extLst>
                    <a:ext uri="{9D8B030D-6E8A-4147-A177-3AD203B41FA5}">
                      <a16:colId xmlns:a16="http://schemas.microsoft.com/office/drawing/2014/main" val="2379745395"/>
                    </a:ext>
                  </a:extLst>
                </a:gridCol>
                <a:gridCol w="3439868">
                  <a:extLst>
                    <a:ext uri="{9D8B030D-6E8A-4147-A177-3AD203B41FA5}">
                      <a16:colId xmlns:a16="http://schemas.microsoft.com/office/drawing/2014/main" val="4080085425"/>
                    </a:ext>
                  </a:extLst>
                </a:gridCol>
              </a:tblGrid>
              <a:tr h="482744">
                <a:tc>
                  <a:txBody>
                    <a:bodyPr/>
                    <a:lstStyle/>
                    <a:p>
                      <a:pPr algn="ctr">
                        <a:lnSpc>
                          <a:spcPct val="115000"/>
                        </a:lnSpc>
                      </a:pPr>
                      <a:r>
                        <a:rPr lang="en-GB" sz="1900">
                          <a:effectLst/>
                        </a:rPr>
                        <a:t>Employees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Employers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93788156"/>
                  </a:ext>
                </a:extLst>
              </a:tr>
              <a:tr h="482744">
                <a:tc>
                  <a:txBody>
                    <a:bodyPr/>
                    <a:lstStyle/>
                    <a:p>
                      <a:pPr algn="ctr">
                        <a:lnSpc>
                          <a:spcPct val="115000"/>
                        </a:lnSpc>
                      </a:pPr>
                      <a:r>
                        <a:rPr lang="en-GB" sz="1900">
                          <a:effectLst/>
                        </a:rPr>
                        <a:t>Work hard</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Pay (linked to performance)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205690047"/>
                  </a:ext>
                </a:extLst>
              </a:tr>
              <a:tr h="859812">
                <a:tc>
                  <a:txBody>
                    <a:bodyPr/>
                    <a:lstStyle/>
                    <a:p>
                      <a:pPr algn="ctr">
                        <a:lnSpc>
                          <a:spcPct val="115000"/>
                        </a:lnSpc>
                      </a:pPr>
                      <a:r>
                        <a:rPr lang="en-GB" sz="1900">
                          <a:effectLst/>
                        </a:rPr>
                        <a:t>Develop new skills and update old ones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Delegate interesting tasks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8211388"/>
                  </a:ext>
                </a:extLst>
              </a:tr>
              <a:tr h="859812">
                <a:tc>
                  <a:txBody>
                    <a:bodyPr/>
                    <a:lstStyle/>
                    <a:p>
                      <a:pPr algn="ctr">
                        <a:lnSpc>
                          <a:spcPct val="115000"/>
                        </a:lnSpc>
                      </a:pPr>
                      <a:r>
                        <a:rPr lang="en-GB" sz="1900">
                          <a:effectLst/>
                        </a:rPr>
                        <a:t>Show loyalty to the organisation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Recognition for innovation or new ideas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2832771769"/>
                  </a:ext>
                </a:extLst>
              </a:tr>
              <a:tr h="482744">
                <a:tc>
                  <a:txBody>
                    <a:bodyPr/>
                    <a:lstStyle/>
                    <a:p>
                      <a:pPr algn="ctr">
                        <a:lnSpc>
                          <a:spcPct val="115000"/>
                        </a:lnSpc>
                      </a:pPr>
                      <a:r>
                        <a:rPr lang="en-GB" sz="1900">
                          <a:effectLst/>
                        </a:rPr>
                        <a:t>Be honest</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Reasonable job security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6098652"/>
                  </a:ext>
                </a:extLst>
              </a:tr>
              <a:tr h="859812">
                <a:tc>
                  <a:txBody>
                    <a:bodyPr/>
                    <a:lstStyle/>
                    <a:p>
                      <a:pPr algn="ctr">
                        <a:lnSpc>
                          <a:spcPct val="115000"/>
                        </a:lnSpc>
                      </a:pPr>
                      <a:r>
                        <a:rPr lang="en-GB" sz="1900">
                          <a:effectLst/>
                        </a:rPr>
                        <a:t>Be flexible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An attractive benefits package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3925650865"/>
                  </a:ext>
                </a:extLst>
              </a:tr>
              <a:tr h="859812">
                <a:tc>
                  <a:txBody>
                    <a:bodyPr/>
                    <a:lstStyle/>
                    <a:p>
                      <a:pPr algn="ctr">
                        <a:lnSpc>
                          <a:spcPct val="115000"/>
                        </a:lnSpc>
                      </a:pPr>
                      <a:r>
                        <a:rPr lang="en-GB" sz="1900">
                          <a:effectLst/>
                        </a:rPr>
                        <a:t>Maintain high levels of attendance and punctuality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Opportunities for promotion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68244856"/>
                  </a:ext>
                </a:extLst>
              </a:tr>
              <a:tr h="859812">
                <a:tc>
                  <a:txBody>
                    <a:bodyPr/>
                    <a:lstStyle/>
                    <a:p>
                      <a:pPr algn="ctr">
                        <a:lnSpc>
                          <a:spcPct val="115000"/>
                        </a:lnSpc>
                      </a:pPr>
                      <a:r>
                        <a:rPr lang="en-GB" sz="1900">
                          <a:effectLst/>
                        </a:rPr>
                        <a:t>Be courteous to clients and colleagues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dirty="0">
                          <a:effectLst/>
                        </a:rPr>
                        <a:t>Respectful treatment</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820138775"/>
                  </a:ext>
                </a:extLst>
              </a:tr>
            </a:tbl>
          </a:graphicData>
        </a:graphic>
      </p:graphicFrame>
    </p:spTree>
    <p:extLst>
      <p:ext uri="{BB962C8B-B14F-4D97-AF65-F5344CB8AC3E}">
        <p14:creationId xmlns:p14="http://schemas.microsoft.com/office/powerpoint/2010/main" val="3249990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82E5E-DE78-48B1-B4B0-F9BFC3392474}"/>
              </a:ext>
            </a:extLst>
          </p:cNvPr>
          <p:cNvSpPr>
            <a:spLocks noGrp="1"/>
          </p:cNvSpPr>
          <p:nvPr>
            <p:ph type="title"/>
          </p:nvPr>
        </p:nvSpPr>
        <p:spPr>
          <a:xfrm>
            <a:off x="590273" y="538973"/>
            <a:ext cx="4977976" cy="1454051"/>
          </a:xfrm>
        </p:spPr>
        <p:txBody>
          <a:bodyPr>
            <a:normAutofit/>
          </a:bodyPr>
          <a:lstStyle/>
          <a:p>
            <a:r>
              <a:rPr lang="en-GB" b="1" dirty="0">
                <a:solidFill>
                  <a:schemeClr val="tx2"/>
                </a:solidFill>
              </a:rPr>
              <a:t>The role of HRM and management</a:t>
            </a:r>
          </a:p>
        </p:txBody>
      </p:sp>
      <p:sp>
        <p:nvSpPr>
          <p:cNvPr id="3" name="Content Placeholder 2">
            <a:extLst>
              <a:ext uri="{FF2B5EF4-FFF2-40B4-BE49-F238E27FC236}">
                <a16:creationId xmlns:a16="http://schemas.microsoft.com/office/drawing/2014/main" id="{2597457F-1F81-4C2E-A8B4-2F2797EA7835}"/>
              </a:ext>
            </a:extLst>
          </p:cNvPr>
          <p:cNvSpPr>
            <a:spLocks noGrp="1"/>
          </p:cNvSpPr>
          <p:nvPr>
            <p:ph idx="1"/>
          </p:nvPr>
        </p:nvSpPr>
        <p:spPr>
          <a:xfrm>
            <a:off x="450253" y="2231901"/>
            <a:ext cx="6105822" cy="4453366"/>
          </a:xfrm>
        </p:spPr>
        <p:txBody>
          <a:bodyPr numCol="2" anchor="ctr">
            <a:normAutofit/>
          </a:bodyPr>
          <a:lstStyle/>
          <a:p>
            <a:r>
              <a:rPr lang="en-GB" sz="2000" dirty="0">
                <a:solidFill>
                  <a:schemeClr val="tx2"/>
                </a:solidFill>
              </a:rPr>
              <a:t>HR should foster a culture of engagement</a:t>
            </a:r>
          </a:p>
          <a:p>
            <a:pPr lvl="1"/>
            <a:r>
              <a:rPr lang="en-GB" sz="2000" dirty="0">
                <a:solidFill>
                  <a:schemeClr val="tx2"/>
                </a:solidFill>
              </a:rPr>
              <a:t>Job enrichment</a:t>
            </a:r>
          </a:p>
          <a:p>
            <a:pPr lvl="1"/>
            <a:r>
              <a:rPr lang="en-GB" sz="2000" dirty="0">
                <a:solidFill>
                  <a:schemeClr val="tx2"/>
                </a:solidFill>
              </a:rPr>
              <a:t>Recruitment</a:t>
            </a:r>
          </a:p>
          <a:p>
            <a:pPr lvl="1"/>
            <a:r>
              <a:rPr lang="en-GB" sz="2000" dirty="0">
                <a:solidFill>
                  <a:schemeClr val="tx2"/>
                </a:solidFill>
              </a:rPr>
              <a:t>Selection</a:t>
            </a:r>
          </a:p>
          <a:p>
            <a:pPr lvl="1"/>
            <a:r>
              <a:rPr lang="en-GB" sz="2000" dirty="0">
                <a:solidFill>
                  <a:schemeClr val="tx2"/>
                </a:solidFill>
              </a:rPr>
              <a:t>Training and development</a:t>
            </a:r>
          </a:p>
          <a:p>
            <a:pPr lvl="1"/>
            <a:r>
              <a:rPr lang="en-GB" sz="2000" dirty="0">
                <a:solidFill>
                  <a:schemeClr val="tx2"/>
                </a:solidFill>
              </a:rPr>
              <a:t>Performance management</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r>
              <a:rPr lang="en-GB" sz="2000">
                <a:solidFill>
                  <a:schemeClr val="tx2"/>
                </a:solidFill>
              </a:rPr>
              <a:t>Line</a:t>
            </a:r>
            <a:r>
              <a:rPr lang="en-GB" sz="2000" dirty="0">
                <a:solidFill>
                  <a:schemeClr val="tx2"/>
                </a:solidFill>
              </a:rPr>
              <a:t>/middle managers crucial</a:t>
            </a:r>
          </a:p>
          <a:p>
            <a:r>
              <a:rPr lang="en-GB" sz="2000" dirty="0">
                <a:solidFill>
                  <a:schemeClr val="tx2"/>
                </a:solidFill>
              </a:rPr>
              <a:t>Senior management responsible for enabling line/middle managers</a:t>
            </a:r>
          </a:p>
        </p:txBody>
      </p:sp>
      <p:grpSp>
        <p:nvGrpSpPr>
          <p:cNvPr id="22"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3"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7" name="Graphic 6" descr="Office Worker">
            <a:extLst>
              <a:ext uri="{FF2B5EF4-FFF2-40B4-BE49-F238E27FC236}">
                <a16:creationId xmlns:a16="http://schemas.microsoft.com/office/drawing/2014/main" id="{CD59331F-021D-4064-84CF-2727724F5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405374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3523872" y="2962444"/>
            <a:ext cx="5144256" cy="3401908"/>
          </a:xfrm>
          <a:noFill/>
        </p:spPr>
        <p:txBody>
          <a:bodyPr vert="horz" lIns="91440" tIns="45720" rIns="91440" bIns="45720" rtlCol="0">
            <a:normAutofit/>
          </a:bodyPr>
          <a:lstStyle/>
          <a:p>
            <a:pPr marL="0" indent="0" algn="ctr">
              <a:buNone/>
            </a:pPr>
            <a:r>
              <a:rPr lang="en-US" sz="3200" kern="1200" dirty="0">
                <a:solidFill>
                  <a:srgbClr val="080808"/>
                </a:solidFill>
                <a:latin typeface="+mn-lt"/>
                <a:ea typeface="+mn-ea"/>
                <a:cs typeface="+mn-cs"/>
              </a:rPr>
              <a:t>How do we keep employees engaged in the age of remote working?</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051427" y="1033055"/>
            <a:ext cx="5782716" cy="2150719"/>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13086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A4EA-728B-4FB0-B5C2-C0D0AFA89916}"/>
              </a:ext>
            </a:extLst>
          </p:cNvPr>
          <p:cNvSpPr>
            <a:spLocks noGrp="1"/>
          </p:cNvSpPr>
          <p:nvPr>
            <p:ph type="title"/>
          </p:nvPr>
        </p:nvSpPr>
        <p:spPr>
          <a:xfrm>
            <a:off x="1163409" y="1556066"/>
            <a:ext cx="2829001" cy="3019773"/>
          </a:xfrm>
        </p:spPr>
        <p:txBody>
          <a:bodyPr>
            <a:normAutofit/>
          </a:bodyPr>
          <a:lstStyle/>
          <a:p>
            <a:r>
              <a:rPr lang="en-GB" sz="6000" b="1" dirty="0"/>
              <a:t>AMO Model</a:t>
            </a:r>
          </a:p>
        </p:txBody>
      </p:sp>
      <p:graphicFrame>
        <p:nvGraphicFramePr>
          <p:cNvPr id="4" name="Diagram 3">
            <a:extLst>
              <a:ext uri="{FF2B5EF4-FFF2-40B4-BE49-F238E27FC236}">
                <a16:creationId xmlns:a16="http://schemas.microsoft.com/office/drawing/2014/main" id="{7AEA6C02-A63A-4B5B-B8D8-B0CF18C904BA}"/>
              </a:ext>
            </a:extLst>
          </p:cNvPr>
          <p:cNvGraphicFramePr/>
          <p:nvPr>
            <p:extLst>
              <p:ext uri="{D42A27DB-BD31-4B8C-83A1-F6EECF244321}">
                <p14:modId xmlns:p14="http://schemas.microsoft.com/office/powerpoint/2010/main" val="2891273853"/>
              </p:ext>
            </p:extLst>
          </p:nvPr>
        </p:nvGraphicFramePr>
        <p:xfrm>
          <a:off x="3416060" y="583184"/>
          <a:ext cx="7963195" cy="5869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700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594360" y="1209086"/>
            <a:ext cx="3876848" cy="4064925"/>
          </a:xfrm>
        </p:spPr>
        <p:txBody>
          <a:bodyPr anchor="ctr">
            <a:normAutofit/>
          </a:bodyPr>
          <a:lstStyle/>
          <a:p>
            <a:r>
              <a:rPr lang="en-GB" sz="6600" b="1" dirty="0"/>
              <a:t>Today</a:t>
            </a:r>
          </a:p>
        </p:txBody>
      </p:sp>
      <p:grpSp>
        <p:nvGrpSpPr>
          <p:cNvPr id="14" name="Group 13">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extLst>
              <p:ext uri="{D42A27DB-BD31-4B8C-83A1-F6EECF244321}">
                <p14:modId xmlns:p14="http://schemas.microsoft.com/office/powerpoint/2010/main" val="2263749482"/>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1706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1465</TotalTime>
  <Words>5703</Words>
  <Application>Microsoft Office PowerPoint</Application>
  <PresentationFormat>Widescreen</PresentationFormat>
  <Paragraphs>398</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Courier New</vt:lpstr>
      <vt:lpstr>Open Sans</vt:lpstr>
      <vt:lpstr>PT Sans</vt:lpstr>
      <vt:lpstr>Times New Roman</vt:lpstr>
      <vt:lpstr>Office Theme</vt:lpstr>
      <vt:lpstr>  BMMB7007 Human Resource Management Campus MBA (FT/PT) </vt:lpstr>
      <vt:lpstr>Today</vt:lpstr>
      <vt:lpstr>Performance Management</vt:lpstr>
      <vt:lpstr>Performance Management</vt:lpstr>
      <vt:lpstr>Elements of performance management</vt:lpstr>
      <vt:lpstr>Elements of performance management: Goal setting</vt:lpstr>
      <vt:lpstr>Elements of performance management: Performance review</vt:lpstr>
      <vt:lpstr>Elements of performance management: Performance improvements plans (PIP)</vt:lpstr>
      <vt:lpstr>Problems with PM systems</vt:lpstr>
      <vt:lpstr>Group question</vt:lpstr>
      <vt:lpstr>Employee Engagement</vt:lpstr>
      <vt:lpstr>Employee Engagement: Outcomes</vt:lpstr>
      <vt:lpstr>Disengaged Employees</vt:lpstr>
      <vt:lpstr>Employee Engagement and the Psychological Contract</vt:lpstr>
      <vt:lpstr>The role of HRM and management</vt:lpstr>
      <vt:lpstr>Activity:</vt:lpstr>
      <vt:lpstr>AMO Model</vt:lpstr>
      <vt:lpstr>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2022-01-11T12:09:24Z</dcterms:created>
  <dcterms:modified xsi:type="dcterms:W3CDTF">2022-02-02T14:31:52Z</dcterms:modified>
</cp:coreProperties>
</file>