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handoutMasterIdLst>
    <p:handoutMasterId r:id="rId39"/>
  </p:handoutMasterIdLst>
  <p:sldIdLst>
    <p:sldId id="338" r:id="rId2"/>
    <p:sldId id="261" r:id="rId3"/>
    <p:sldId id="341" r:id="rId4"/>
    <p:sldId id="362" r:id="rId5"/>
    <p:sldId id="349" r:id="rId6"/>
    <p:sldId id="339" r:id="rId7"/>
    <p:sldId id="363" r:id="rId8"/>
    <p:sldId id="350" r:id="rId9"/>
    <p:sldId id="351" r:id="rId10"/>
    <p:sldId id="343" r:id="rId11"/>
    <p:sldId id="364" r:id="rId12"/>
    <p:sldId id="352" r:id="rId13"/>
    <p:sldId id="344" r:id="rId14"/>
    <p:sldId id="365" r:id="rId15"/>
    <p:sldId id="353" r:id="rId16"/>
    <p:sldId id="354" r:id="rId17"/>
    <p:sldId id="345" r:id="rId18"/>
    <p:sldId id="366" r:id="rId19"/>
    <p:sldId id="355" r:id="rId20"/>
    <p:sldId id="356" r:id="rId21"/>
    <p:sldId id="346" r:id="rId22"/>
    <p:sldId id="367" r:id="rId23"/>
    <p:sldId id="357" r:id="rId24"/>
    <p:sldId id="358" r:id="rId25"/>
    <p:sldId id="347" r:id="rId26"/>
    <p:sldId id="368" r:id="rId27"/>
    <p:sldId id="359" r:id="rId28"/>
    <p:sldId id="360" r:id="rId29"/>
    <p:sldId id="361" r:id="rId30"/>
    <p:sldId id="348" r:id="rId31"/>
    <p:sldId id="369" r:id="rId32"/>
    <p:sldId id="370" r:id="rId33"/>
    <p:sldId id="371" r:id="rId34"/>
    <p:sldId id="374" r:id="rId35"/>
    <p:sldId id="375" r:id="rId36"/>
    <p:sldId id="37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  <a:srgbClr val="003399"/>
    <a:srgbClr val="008000"/>
    <a:srgbClr val="0053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61DBCA-34DB-46CC-ADD0-1BCE11405C21}" v="54" dt="2025-02-13T10:56:36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103" autoAdjust="0"/>
  </p:normalViewPr>
  <p:slideViewPr>
    <p:cSldViewPr snapToGrid="0">
      <p:cViewPr varScale="1">
        <p:scale>
          <a:sx n="57" d="100"/>
          <a:sy n="57" d="100"/>
        </p:scale>
        <p:origin x="948" y="36"/>
      </p:cViewPr>
      <p:guideLst/>
    </p:cSldViewPr>
  </p:slideViewPr>
  <p:outlineViewPr>
    <p:cViewPr>
      <p:scale>
        <a:sx n="33" d="100"/>
        <a:sy n="33" d="100"/>
      </p:scale>
      <p:origin x="0" y="-26924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E61DBCA-34DB-46CC-ADD0-1BCE11405C21}"/>
    <pc:docChg chg="undo custSel addSld delSld modSld sldOrd">
      <pc:chgData name="Serif Salem" userId="93371da5-1b6a-4146-a736-4a3b0c81f0c2" providerId="ADAL" clId="{EE61DBCA-34DB-46CC-ADD0-1BCE11405C21}" dt="2025-02-13T10:56:36.761" v="983" actId="20577"/>
      <pc:docMkLst>
        <pc:docMk/>
      </pc:docMkLst>
      <pc:sldChg chg="addSp delSp modSp mod ord">
        <pc:chgData name="Serif Salem" userId="93371da5-1b6a-4146-a736-4a3b0c81f0c2" providerId="ADAL" clId="{EE61DBCA-34DB-46CC-ADD0-1BCE11405C21}" dt="2025-02-09T20:34:58.246" v="755"/>
        <pc:sldMkLst>
          <pc:docMk/>
          <pc:sldMk cId="1377230958" sldId="261"/>
        </pc:sldMkLst>
        <pc:graphicFrameChg chg="add mod">
          <ac:chgData name="Serif Salem" userId="93371da5-1b6a-4146-a736-4a3b0c81f0c2" providerId="ADAL" clId="{EE61DBCA-34DB-46CC-ADD0-1BCE11405C21}" dt="2025-02-09T20:34:58.246" v="755"/>
          <ac:graphicFrameMkLst>
            <pc:docMk/>
            <pc:sldMk cId="1377230958" sldId="261"/>
            <ac:graphicFrameMk id="2" creationId="{719CC6B1-80A7-C7A5-42B6-313613678582}"/>
          </ac:graphicFrameMkLst>
        </pc:graphicFrameChg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254023380" sldId="262"/>
        </pc:sldMkLst>
      </pc:sldChg>
      <pc:sldChg chg="del">
        <pc:chgData name="Serif Salem" userId="93371da5-1b6a-4146-a736-4a3b0c81f0c2" providerId="ADAL" clId="{EE61DBCA-34DB-46CC-ADD0-1BCE11405C21}" dt="2025-02-09T18:59:34.896" v="5" actId="47"/>
        <pc:sldMkLst>
          <pc:docMk/>
          <pc:sldMk cId="0" sldId="277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515099835" sldId="278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449131823" sldId="279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75563670" sldId="280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613718103" sldId="281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024641252" sldId="28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610930359" sldId="28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431871893" sldId="284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197870586" sldId="285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865137834" sldId="286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359076649" sldId="287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200332617" sldId="288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846005321" sldId="289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701784348" sldId="290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258899699" sldId="291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023075395" sldId="29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42111582" sldId="29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79097642" sldId="294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458314445" sldId="295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884208568" sldId="296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842004438" sldId="297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4230948494" sldId="298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765724148" sldId="299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551095824" sldId="300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060171600" sldId="301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971809517" sldId="30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788971852" sldId="30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444388528" sldId="304"/>
        </pc:sldMkLst>
      </pc:sldChg>
      <pc:sldChg chg="add del">
        <pc:chgData name="Serif Salem" userId="93371da5-1b6a-4146-a736-4a3b0c81f0c2" providerId="ADAL" clId="{EE61DBCA-34DB-46CC-ADD0-1BCE11405C21}" dt="2025-02-09T20:01:49.857" v="454" actId="47"/>
        <pc:sldMkLst>
          <pc:docMk/>
          <pc:sldMk cId="875459851" sldId="305"/>
        </pc:sldMkLst>
      </pc:sldChg>
      <pc:sldChg chg="add del">
        <pc:chgData name="Serif Salem" userId="93371da5-1b6a-4146-a736-4a3b0c81f0c2" providerId="ADAL" clId="{EE61DBCA-34DB-46CC-ADD0-1BCE11405C21}" dt="2025-02-09T20:01:50.596" v="455" actId="47"/>
        <pc:sldMkLst>
          <pc:docMk/>
          <pc:sldMk cId="3175798499" sldId="306"/>
        </pc:sldMkLst>
      </pc:sldChg>
      <pc:sldChg chg="add del">
        <pc:chgData name="Serif Salem" userId="93371da5-1b6a-4146-a736-4a3b0c81f0c2" providerId="ADAL" clId="{EE61DBCA-34DB-46CC-ADD0-1BCE11405C21}" dt="2025-02-09T20:01:06.490" v="447" actId="47"/>
        <pc:sldMkLst>
          <pc:docMk/>
          <pc:sldMk cId="3056670760" sldId="308"/>
        </pc:sldMkLst>
      </pc:sldChg>
      <pc:sldChg chg="add del">
        <pc:chgData name="Serif Salem" userId="93371da5-1b6a-4146-a736-4a3b0c81f0c2" providerId="ADAL" clId="{EE61DBCA-34DB-46CC-ADD0-1BCE11405C21}" dt="2025-02-09T20:01:09.821" v="448" actId="47"/>
        <pc:sldMkLst>
          <pc:docMk/>
          <pc:sldMk cId="1197685812" sldId="309"/>
        </pc:sldMkLst>
      </pc:sldChg>
      <pc:sldChg chg="modSp add del mod">
        <pc:chgData name="Serif Salem" userId="93371da5-1b6a-4146-a736-4a3b0c81f0c2" providerId="ADAL" clId="{EE61DBCA-34DB-46CC-ADD0-1BCE11405C21}" dt="2025-02-09T20:01:48.851" v="452" actId="47"/>
        <pc:sldMkLst>
          <pc:docMk/>
          <pc:sldMk cId="1577349889" sldId="310"/>
        </pc:sldMkLst>
      </pc:sldChg>
      <pc:sldChg chg="add del">
        <pc:chgData name="Serif Salem" userId="93371da5-1b6a-4146-a736-4a3b0c81f0c2" providerId="ADAL" clId="{EE61DBCA-34DB-46CC-ADD0-1BCE11405C21}" dt="2025-02-09T20:01:48.507" v="451" actId="47"/>
        <pc:sldMkLst>
          <pc:docMk/>
          <pc:sldMk cId="1627253535" sldId="311"/>
        </pc:sldMkLst>
      </pc:sldChg>
      <pc:sldChg chg="add del">
        <pc:chgData name="Serif Salem" userId="93371da5-1b6a-4146-a736-4a3b0c81f0c2" providerId="ADAL" clId="{EE61DBCA-34DB-46CC-ADD0-1BCE11405C21}" dt="2025-02-09T20:01:49.319" v="453" actId="47"/>
        <pc:sldMkLst>
          <pc:docMk/>
          <pc:sldMk cId="4287635492" sldId="31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445068690" sldId="31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433374873" sldId="314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593048505" sldId="315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521797306" sldId="316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899977951" sldId="317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826804965" sldId="318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15231300" sldId="319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432535300" sldId="321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683575926" sldId="32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065429212" sldId="32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635310522" sldId="324"/>
        </pc:sldMkLst>
      </pc:sldChg>
      <pc:sldChg chg="add del">
        <pc:chgData name="Serif Salem" userId="93371da5-1b6a-4146-a736-4a3b0c81f0c2" providerId="ADAL" clId="{EE61DBCA-34DB-46CC-ADD0-1BCE11405C21}" dt="2025-02-09T20:01:03.400" v="445" actId="47"/>
        <pc:sldMkLst>
          <pc:docMk/>
          <pc:sldMk cId="1270661851" sldId="325"/>
        </pc:sldMkLst>
      </pc:sldChg>
      <pc:sldChg chg="add del">
        <pc:chgData name="Serif Salem" userId="93371da5-1b6a-4146-a736-4a3b0c81f0c2" providerId="ADAL" clId="{EE61DBCA-34DB-46CC-ADD0-1BCE11405C21}" dt="2025-02-09T20:01:05.063" v="446" actId="47"/>
        <pc:sldMkLst>
          <pc:docMk/>
          <pc:sldMk cId="1231847882" sldId="326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4128372368" sldId="327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61611395" sldId="328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151087681" sldId="329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026573669" sldId="330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845229387" sldId="331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503109022" sldId="332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890318502" sldId="333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1010856941" sldId="334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2986433476" sldId="335"/>
        </pc:sldMkLst>
      </pc:sldChg>
      <pc:sldChg chg="del">
        <pc:chgData name="Serif Salem" userId="93371da5-1b6a-4146-a736-4a3b0c81f0c2" providerId="ADAL" clId="{EE61DBCA-34DB-46CC-ADD0-1BCE11405C21}" dt="2025-02-09T18:59:28.777" v="2" actId="47"/>
        <pc:sldMkLst>
          <pc:docMk/>
          <pc:sldMk cId="3596752678" sldId="336"/>
        </pc:sldMkLst>
      </pc:sldChg>
      <pc:sldChg chg="modSp add mod">
        <pc:chgData name="Serif Salem" userId="93371da5-1b6a-4146-a736-4a3b0c81f0c2" providerId="ADAL" clId="{EE61DBCA-34DB-46CC-ADD0-1BCE11405C21}" dt="2025-02-09T18:59:40.700" v="13" actId="20577"/>
        <pc:sldMkLst>
          <pc:docMk/>
          <pc:sldMk cId="4081092759" sldId="338"/>
        </pc:sldMkLst>
        <pc:spChg chg="mod">
          <ac:chgData name="Serif Salem" userId="93371da5-1b6a-4146-a736-4a3b0c81f0c2" providerId="ADAL" clId="{EE61DBCA-34DB-46CC-ADD0-1BCE11405C21}" dt="2025-02-09T18:59:40.700" v="13" actId="20577"/>
          <ac:spMkLst>
            <pc:docMk/>
            <pc:sldMk cId="4081092759" sldId="338"/>
            <ac:spMk id="6147" creationId="{D75B3294-96BF-2D3A-FDCB-51F4A50D546E}"/>
          </ac:spMkLst>
        </pc:spChg>
      </pc:sldChg>
      <pc:sldChg chg="addSp delSp modSp new mod ord modClrScheme chgLayout">
        <pc:chgData name="Serif Salem" userId="93371da5-1b6a-4146-a736-4a3b0c81f0c2" providerId="ADAL" clId="{EE61DBCA-34DB-46CC-ADD0-1BCE11405C21}" dt="2025-02-09T19:24:08.409" v="218"/>
        <pc:sldMkLst>
          <pc:docMk/>
          <pc:sldMk cId="2011088889" sldId="339"/>
        </pc:sldMkLst>
        <pc:spChg chg="add mod ord">
          <ac:chgData name="Serif Salem" userId="93371da5-1b6a-4146-a736-4a3b0c81f0c2" providerId="ADAL" clId="{EE61DBCA-34DB-46CC-ADD0-1BCE11405C21}" dt="2025-02-09T19:05:37.968" v="34" actId="20577"/>
          <ac:spMkLst>
            <pc:docMk/>
            <pc:sldMk cId="2011088889" sldId="339"/>
            <ac:spMk id="4" creationId="{992C7898-B99D-1BD0-6247-0570E0601FF4}"/>
          </ac:spMkLst>
        </pc:spChg>
        <pc:spChg chg="add mod ord">
          <ac:chgData name="Serif Salem" userId="93371da5-1b6a-4146-a736-4a3b0c81f0c2" providerId="ADAL" clId="{EE61DBCA-34DB-46CC-ADD0-1BCE11405C21}" dt="2025-02-09T19:05:30.360" v="16" actId="700"/>
          <ac:spMkLst>
            <pc:docMk/>
            <pc:sldMk cId="2011088889" sldId="339"/>
            <ac:spMk id="5" creationId="{2F2B89E5-E790-66F8-9EE9-7285264EA764}"/>
          </ac:spMkLst>
        </pc:spChg>
      </pc:sldChg>
      <pc:sldChg chg="new del ord">
        <pc:chgData name="Serif Salem" userId="93371da5-1b6a-4146-a736-4a3b0c81f0c2" providerId="ADAL" clId="{EE61DBCA-34DB-46CC-ADD0-1BCE11405C21}" dt="2025-02-09T19:10:46.648" v="50" actId="47"/>
        <pc:sldMkLst>
          <pc:docMk/>
          <pc:sldMk cId="3296234798" sldId="340"/>
        </pc:sldMkLst>
      </pc:sldChg>
      <pc:sldChg chg="modSp mod ord">
        <pc:chgData name="Serif Salem" userId="93371da5-1b6a-4146-a736-4a3b0c81f0c2" providerId="ADAL" clId="{EE61DBCA-34DB-46CC-ADD0-1BCE11405C21}" dt="2025-02-09T19:10:42.303" v="47"/>
        <pc:sldMkLst>
          <pc:docMk/>
          <pc:sldMk cId="3811448085" sldId="341"/>
        </pc:sldMkLst>
        <pc:spChg chg="mod">
          <ac:chgData name="Serif Salem" userId="93371da5-1b6a-4146-a736-4a3b0c81f0c2" providerId="ADAL" clId="{EE61DBCA-34DB-46CC-ADD0-1BCE11405C21}" dt="2025-02-09T19:10:34.639" v="45" actId="20577"/>
          <ac:spMkLst>
            <pc:docMk/>
            <pc:sldMk cId="3811448085" sldId="341"/>
            <ac:spMk id="4" creationId="{6ED9A687-AB02-4D59-7AC8-D61078BBD365}"/>
          </ac:spMkLst>
        </pc:spChg>
      </pc:sldChg>
      <pc:sldChg chg="del">
        <pc:chgData name="Serif Salem" userId="93371da5-1b6a-4146-a736-4a3b0c81f0c2" providerId="ADAL" clId="{EE61DBCA-34DB-46CC-ADD0-1BCE11405C21}" dt="2025-02-09T20:00:59.836" v="444" actId="47"/>
        <pc:sldMkLst>
          <pc:docMk/>
          <pc:sldMk cId="859692831" sldId="342"/>
        </pc:sldMkLst>
      </pc:sldChg>
      <pc:sldChg chg="modSp new mod ord">
        <pc:chgData name="Serif Salem" userId="93371da5-1b6a-4146-a736-4a3b0c81f0c2" providerId="ADAL" clId="{EE61DBCA-34DB-46CC-ADD0-1BCE11405C21}" dt="2025-02-09T19:24:19.021" v="221"/>
        <pc:sldMkLst>
          <pc:docMk/>
          <pc:sldMk cId="1543097693" sldId="343"/>
        </pc:sldMkLst>
        <pc:spChg chg="mod">
          <ac:chgData name="Serif Salem" userId="93371da5-1b6a-4146-a736-4a3b0c81f0c2" providerId="ADAL" clId="{EE61DBCA-34DB-46CC-ADD0-1BCE11405C21}" dt="2025-02-09T19:11:46.772" v="65" actId="20577"/>
          <ac:spMkLst>
            <pc:docMk/>
            <pc:sldMk cId="1543097693" sldId="343"/>
            <ac:spMk id="2" creationId="{E1F660C0-68AA-F041-7732-FFED290D3BE6}"/>
          </ac:spMkLst>
        </pc:spChg>
      </pc:sldChg>
      <pc:sldChg chg="modSp new mod ord">
        <pc:chgData name="Serif Salem" userId="93371da5-1b6a-4146-a736-4a3b0c81f0c2" providerId="ADAL" clId="{EE61DBCA-34DB-46CC-ADD0-1BCE11405C21}" dt="2025-02-09T19:24:20.688" v="223"/>
        <pc:sldMkLst>
          <pc:docMk/>
          <pc:sldMk cId="1548675756" sldId="344"/>
        </pc:sldMkLst>
        <pc:spChg chg="mod">
          <ac:chgData name="Serif Salem" userId="93371da5-1b6a-4146-a736-4a3b0c81f0c2" providerId="ADAL" clId="{EE61DBCA-34DB-46CC-ADD0-1BCE11405C21}" dt="2025-02-09T19:13:33.039" v="78" actId="20577"/>
          <ac:spMkLst>
            <pc:docMk/>
            <pc:sldMk cId="1548675756" sldId="344"/>
            <ac:spMk id="2" creationId="{417A6C1B-231F-31E2-0F08-9819D8613853}"/>
          </ac:spMkLst>
        </pc:spChg>
      </pc:sldChg>
      <pc:sldChg chg="modSp add mod">
        <pc:chgData name="Serif Salem" userId="93371da5-1b6a-4146-a736-4a3b0c81f0c2" providerId="ADAL" clId="{EE61DBCA-34DB-46CC-ADD0-1BCE11405C21}" dt="2025-02-09T19:46:06.598" v="366" actId="20577"/>
        <pc:sldMkLst>
          <pc:docMk/>
          <pc:sldMk cId="3333466205" sldId="345"/>
        </pc:sldMkLst>
        <pc:spChg chg="mod">
          <ac:chgData name="Serif Salem" userId="93371da5-1b6a-4146-a736-4a3b0c81f0c2" providerId="ADAL" clId="{EE61DBCA-34DB-46CC-ADD0-1BCE11405C21}" dt="2025-02-09T19:13:54.935" v="96" actId="20577"/>
          <ac:spMkLst>
            <pc:docMk/>
            <pc:sldMk cId="3333466205" sldId="345"/>
            <ac:spMk id="2" creationId="{4899E630-5631-A9F6-C699-A992E0B415E5}"/>
          </ac:spMkLst>
        </pc:spChg>
        <pc:spChg chg="mod">
          <ac:chgData name="Serif Salem" userId="93371da5-1b6a-4146-a736-4a3b0c81f0c2" providerId="ADAL" clId="{EE61DBCA-34DB-46CC-ADD0-1BCE11405C21}" dt="2025-02-09T19:46:06.598" v="366" actId="20577"/>
          <ac:spMkLst>
            <pc:docMk/>
            <pc:sldMk cId="3333466205" sldId="345"/>
            <ac:spMk id="3" creationId="{C58873BA-1165-C93D-5D33-9AB703AFC75A}"/>
          </ac:spMkLst>
        </pc:spChg>
      </pc:sldChg>
      <pc:sldChg chg="modSp new mod">
        <pc:chgData name="Serif Salem" userId="93371da5-1b6a-4146-a736-4a3b0c81f0c2" providerId="ADAL" clId="{EE61DBCA-34DB-46CC-ADD0-1BCE11405C21}" dt="2025-02-09T19:14:23.062" v="114" actId="20577"/>
        <pc:sldMkLst>
          <pc:docMk/>
          <pc:sldMk cId="1767452833" sldId="346"/>
        </pc:sldMkLst>
        <pc:spChg chg="mod">
          <ac:chgData name="Serif Salem" userId="93371da5-1b6a-4146-a736-4a3b0c81f0c2" providerId="ADAL" clId="{EE61DBCA-34DB-46CC-ADD0-1BCE11405C21}" dt="2025-02-09T19:14:23.062" v="114" actId="20577"/>
          <ac:spMkLst>
            <pc:docMk/>
            <pc:sldMk cId="1767452833" sldId="346"/>
            <ac:spMk id="2" creationId="{61ED842B-CB9F-A246-2746-E65F1F350FE1}"/>
          </ac:spMkLst>
        </pc:spChg>
      </pc:sldChg>
      <pc:sldChg chg="modSp new mod">
        <pc:chgData name="Serif Salem" userId="93371da5-1b6a-4146-a736-4a3b0c81f0c2" providerId="ADAL" clId="{EE61DBCA-34DB-46CC-ADD0-1BCE11405C21}" dt="2025-02-09T19:15:01.114" v="125" actId="20577"/>
        <pc:sldMkLst>
          <pc:docMk/>
          <pc:sldMk cId="1584397138" sldId="347"/>
        </pc:sldMkLst>
        <pc:spChg chg="mod">
          <ac:chgData name="Serif Salem" userId="93371da5-1b6a-4146-a736-4a3b0c81f0c2" providerId="ADAL" clId="{EE61DBCA-34DB-46CC-ADD0-1BCE11405C21}" dt="2025-02-09T19:15:01.114" v="125" actId="20577"/>
          <ac:spMkLst>
            <pc:docMk/>
            <pc:sldMk cId="1584397138" sldId="347"/>
            <ac:spMk id="2" creationId="{F1502A83-2F7C-CD4A-74E3-A6637338B192}"/>
          </ac:spMkLst>
        </pc:spChg>
      </pc:sldChg>
      <pc:sldChg chg="modSp new mod">
        <pc:chgData name="Serif Salem" userId="93371da5-1b6a-4146-a736-4a3b0c81f0c2" providerId="ADAL" clId="{EE61DBCA-34DB-46CC-ADD0-1BCE11405C21}" dt="2025-02-09T20:09:11.495" v="541" actId="20577"/>
        <pc:sldMkLst>
          <pc:docMk/>
          <pc:sldMk cId="251792999" sldId="348"/>
        </pc:sldMkLst>
        <pc:spChg chg="mod">
          <ac:chgData name="Serif Salem" userId="93371da5-1b6a-4146-a736-4a3b0c81f0c2" providerId="ADAL" clId="{EE61DBCA-34DB-46CC-ADD0-1BCE11405C21}" dt="2025-02-09T20:09:11.495" v="541" actId="20577"/>
          <ac:spMkLst>
            <pc:docMk/>
            <pc:sldMk cId="251792999" sldId="348"/>
            <ac:spMk id="2" creationId="{72B1A1FB-03C0-ADC5-67A8-82BC68EB178E}"/>
          </ac:spMkLst>
        </pc:spChg>
      </pc:sldChg>
      <pc:sldChg chg="addSp delSp modSp new mod modClrScheme chgLayout">
        <pc:chgData name="Serif Salem" userId="93371da5-1b6a-4146-a736-4a3b0c81f0c2" providerId="ADAL" clId="{EE61DBCA-34DB-46CC-ADD0-1BCE11405C21}" dt="2025-02-09T19:19:55.217" v="158"/>
        <pc:sldMkLst>
          <pc:docMk/>
          <pc:sldMk cId="1752060505" sldId="349"/>
        </pc:sldMkLst>
        <pc:spChg chg="add mod ord">
          <ac:chgData name="Serif Salem" userId="93371da5-1b6a-4146-a736-4a3b0c81f0c2" providerId="ADAL" clId="{EE61DBCA-34DB-46CC-ADD0-1BCE11405C21}" dt="2025-02-09T19:19:55.217" v="158"/>
          <ac:spMkLst>
            <pc:docMk/>
            <pc:sldMk cId="1752060505" sldId="349"/>
            <ac:spMk id="4" creationId="{2E61A174-E1A2-32E4-B203-C5B22ACECD96}"/>
          </ac:spMkLst>
        </pc:spChg>
        <pc:spChg chg="add mod ord">
          <ac:chgData name="Serif Salem" userId="93371da5-1b6a-4146-a736-4a3b0c81f0c2" providerId="ADAL" clId="{EE61DBCA-34DB-46CC-ADD0-1BCE11405C21}" dt="2025-02-09T19:19:13.371" v="157" actId="27636"/>
          <ac:spMkLst>
            <pc:docMk/>
            <pc:sldMk cId="1752060505" sldId="349"/>
            <ac:spMk id="5" creationId="{B0D9DABF-02DD-1F9B-8347-BEF4398F3445}"/>
          </ac:spMkLst>
        </pc:spChg>
      </pc:sldChg>
      <pc:sldChg chg="modSp add mod">
        <pc:chgData name="Serif Salem" userId="93371da5-1b6a-4146-a736-4a3b0c81f0c2" providerId="ADAL" clId="{EE61DBCA-34DB-46CC-ADD0-1BCE11405C21}" dt="2025-02-09T19:20:26.300" v="161" actId="27636"/>
        <pc:sldMkLst>
          <pc:docMk/>
          <pc:sldMk cId="4026623373" sldId="350"/>
        </pc:sldMkLst>
        <pc:spChg chg="mod">
          <ac:chgData name="Serif Salem" userId="93371da5-1b6a-4146-a736-4a3b0c81f0c2" providerId="ADAL" clId="{EE61DBCA-34DB-46CC-ADD0-1BCE11405C21}" dt="2025-02-09T19:20:07.150" v="159"/>
          <ac:spMkLst>
            <pc:docMk/>
            <pc:sldMk cId="4026623373" sldId="350"/>
            <ac:spMk id="4" creationId="{96EC8B62-2B39-8601-2DEF-090EF3FB02AD}"/>
          </ac:spMkLst>
        </pc:spChg>
        <pc:spChg chg="mod">
          <ac:chgData name="Serif Salem" userId="93371da5-1b6a-4146-a736-4a3b0c81f0c2" providerId="ADAL" clId="{EE61DBCA-34DB-46CC-ADD0-1BCE11405C21}" dt="2025-02-09T19:20:26.300" v="161" actId="27636"/>
          <ac:spMkLst>
            <pc:docMk/>
            <pc:sldMk cId="4026623373" sldId="350"/>
            <ac:spMk id="5" creationId="{9C63E454-1B49-4D5A-08C7-CB75CD03AF55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23:59.797" v="216" actId="403"/>
        <pc:sldMkLst>
          <pc:docMk/>
          <pc:sldMk cId="1003226828" sldId="351"/>
        </pc:sldMkLst>
        <pc:spChg chg="mod ord">
          <ac:chgData name="Serif Salem" userId="93371da5-1b6a-4146-a736-4a3b0c81f0c2" providerId="ADAL" clId="{EE61DBCA-34DB-46CC-ADD0-1BCE11405C21}" dt="2025-02-09T19:22:02.250" v="174" actId="700"/>
          <ac:spMkLst>
            <pc:docMk/>
            <pc:sldMk cId="1003226828" sldId="351"/>
            <ac:spMk id="4" creationId="{9E4B8226-1AC3-89A1-FFFC-5EE42BFE4F6E}"/>
          </ac:spMkLst>
        </pc:spChg>
        <pc:spChg chg="add mod ord">
          <ac:chgData name="Serif Salem" userId="93371da5-1b6a-4146-a736-4a3b0c81f0c2" providerId="ADAL" clId="{EE61DBCA-34DB-46CC-ADD0-1BCE11405C21}" dt="2025-02-09T19:23:59.797" v="216" actId="403"/>
          <ac:spMkLst>
            <pc:docMk/>
            <pc:sldMk cId="1003226828" sldId="351"/>
            <ac:spMk id="8" creationId="{1D2D5F61-3F11-53E4-9FBD-F383633CC572}"/>
          </ac:spMkLst>
        </pc:spChg>
      </pc:sldChg>
      <pc:sldChg chg="modSp add mod replId">
        <pc:chgData name="Serif Salem" userId="93371da5-1b6a-4146-a736-4a3b0c81f0c2" providerId="ADAL" clId="{EE61DBCA-34DB-46CC-ADD0-1BCE11405C21}" dt="2025-02-09T19:25:00.999" v="228"/>
        <pc:sldMkLst>
          <pc:docMk/>
          <pc:sldMk cId="653201217" sldId="352"/>
        </pc:sldMkLst>
        <pc:spChg chg="mod">
          <ac:chgData name="Serif Salem" userId="93371da5-1b6a-4146-a736-4a3b0c81f0c2" providerId="ADAL" clId="{EE61DBCA-34DB-46CC-ADD0-1BCE11405C21}" dt="2025-02-09T19:25:00.999" v="228"/>
          <ac:spMkLst>
            <pc:docMk/>
            <pc:sldMk cId="653201217" sldId="352"/>
            <ac:spMk id="4" creationId="{63C5C79C-C7E7-0B53-B2C1-6B3A6329A35D}"/>
          </ac:spMkLst>
        </pc:spChg>
        <pc:spChg chg="mod">
          <ac:chgData name="Serif Salem" userId="93371da5-1b6a-4146-a736-4a3b0c81f0c2" providerId="ADAL" clId="{EE61DBCA-34DB-46CC-ADD0-1BCE11405C21}" dt="2025-02-09T19:24:52.294" v="227" actId="27636"/>
          <ac:spMkLst>
            <pc:docMk/>
            <pc:sldMk cId="653201217" sldId="352"/>
            <ac:spMk id="5" creationId="{BC165F69-A9B9-D149-C1DC-BDAF4E568C97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32:54.054" v="264" actId="20577"/>
        <pc:sldMkLst>
          <pc:docMk/>
          <pc:sldMk cId="1548626557" sldId="353"/>
        </pc:sldMkLst>
        <pc:spChg chg="mod ord">
          <ac:chgData name="Serif Salem" userId="93371da5-1b6a-4146-a736-4a3b0c81f0c2" providerId="ADAL" clId="{EE61DBCA-34DB-46CC-ADD0-1BCE11405C21}" dt="2025-02-09T19:31:14.940" v="240" actId="700"/>
          <ac:spMkLst>
            <pc:docMk/>
            <pc:sldMk cId="1548626557" sldId="353"/>
            <ac:spMk id="4" creationId="{302A1D58-9A74-6E77-E5B8-AED5EA93FC09}"/>
          </ac:spMkLst>
        </pc:spChg>
        <pc:spChg chg="add mod ord">
          <ac:chgData name="Serif Salem" userId="93371da5-1b6a-4146-a736-4a3b0c81f0c2" providerId="ADAL" clId="{EE61DBCA-34DB-46CC-ADD0-1BCE11405C21}" dt="2025-02-09T19:32:54.054" v="264" actId="20577"/>
          <ac:spMkLst>
            <pc:docMk/>
            <pc:sldMk cId="1548626557" sldId="353"/>
            <ac:spMk id="7" creationId="{7BC7D238-49BF-759B-6DBC-FFD73DA6B44D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34:24.827" v="282" actId="27636"/>
        <pc:sldMkLst>
          <pc:docMk/>
          <pc:sldMk cId="1082700002" sldId="354"/>
        </pc:sldMkLst>
        <pc:spChg chg="add mod ord">
          <ac:chgData name="Serif Salem" userId="93371da5-1b6a-4146-a736-4a3b0c81f0c2" providerId="ADAL" clId="{EE61DBCA-34DB-46CC-ADD0-1BCE11405C21}" dt="2025-02-09T19:34:24.827" v="282" actId="27636"/>
          <ac:spMkLst>
            <pc:docMk/>
            <pc:sldMk cId="1082700002" sldId="354"/>
            <ac:spMk id="3" creationId="{AFA22DD1-E362-0CB6-FBAC-859444FB7D56}"/>
          </ac:spMkLst>
        </pc:spChg>
        <pc:spChg chg="mod ord">
          <ac:chgData name="Serif Salem" userId="93371da5-1b6a-4146-a736-4a3b0c81f0c2" providerId="ADAL" clId="{EE61DBCA-34DB-46CC-ADD0-1BCE11405C21}" dt="2025-02-09T19:33:29.869" v="268" actId="700"/>
          <ac:spMkLst>
            <pc:docMk/>
            <pc:sldMk cId="1082700002" sldId="354"/>
            <ac:spMk id="4" creationId="{2F71C7BD-B59D-D6D7-563D-71C298B0CC7C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36:44.734" v="297"/>
        <pc:sldMkLst>
          <pc:docMk/>
          <pc:sldMk cId="1494828037" sldId="355"/>
        </pc:sldMkLst>
        <pc:spChg chg="add mod ord">
          <ac:chgData name="Serif Salem" userId="93371da5-1b6a-4146-a736-4a3b0c81f0c2" providerId="ADAL" clId="{EE61DBCA-34DB-46CC-ADD0-1BCE11405C21}" dt="2025-02-09T19:36:44.734" v="297"/>
          <ac:spMkLst>
            <pc:docMk/>
            <pc:sldMk cId="1494828037" sldId="355"/>
            <ac:spMk id="6" creationId="{80140371-5F25-F736-A660-E40B2B20B354}"/>
          </ac:spMkLst>
        </pc:spChg>
        <pc:spChg chg="add mod ord">
          <ac:chgData name="Serif Salem" userId="93371da5-1b6a-4146-a736-4a3b0c81f0c2" providerId="ADAL" clId="{EE61DBCA-34DB-46CC-ADD0-1BCE11405C21}" dt="2025-02-09T19:36:35.346" v="296" actId="20577"/>
          <ac:spMkLst>
            <pc:docMk/>
            <pc:sldMk cId="1494828037" sldId="355"/>
            <ac:spMk id="7" creationId="{940CDDC6-B9BB-F545-4AF3-F60FB0B7E73C}"/>
          </ac:spMkLst>
        </pc:spChg>
      </pc:sldChg>
      <pc:sldChg chg="modSp add mod">
        <pc:chgData name="Serif Salem" userId="93371da5-1b6a-4146-a736-4a3b0c81f0c2" providerId="ADAL" clId="{EE61DBCA-34DB-46CC-ADD0-1BCE11405C21}" dt="2025-02-09T19:45:23.764" v="312" actId="20577"/>
        <pc:sldMkLst>
          <pc:docMk/>
          <pc:sldMk cId="2820240893" sldId="356"/>
        </pc:sldMkLst>
        <pc:spChg chg="mod">
          <ac:chgData name="Serif Salem" userId="93371da5-1b6a-4146-a736-4a3b0c81f0c2" providerId="ADAL" clId="{EE61DBCA-34DB-46CC-ADD0-1BCE11405C21}" dt="2025-02-09T19:45:23.764" v="312" actId="20577"/>
          <ac:spMkLst>
            <pc:docMk/>
            <pc:sldMk cId="2820240893" sldId="356"/>
            <ac:spMk id="4" creationId="{348D422F-E23F-BB98-A727-906A1005C4BB}"/>
          </ac:spMkLst>
        </pc:spChg>
        <pc:spChg chg="mod">
          <ac:chgData name="Serif Salem" userId="93371da5-1b6a-4146-a736-4a3b0c81f0c2" providerId="ADAL" clId="{EE61DBCA-34DB-46CC-ADD0-1BCE11405C21}" dt="2025-02-09T19:37:15.390" v="302" actId="27636"/>
          <ac:spMkLst>
            <pc:docMk/>
            <pc:sldMk cId="2820240893" sldId="356"/>
            <ac:spMk id="5" creationId="{738D80B8-D6C4-ECAB-933B-9766BA750FF4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48:03.328" v="386"/>
        <pc:sldMkLst>
          <pc:docMk/>
          <pc:sldMk cId="1798065689" sldId="357"/>
        </pc:sldMkLst>
        <pc:spChg chg="add mod ord">
          <ac:chgData name="Serif Salem" userId="93371da5-1b6a-4146-a736-4a3b0c81f0c2" providerId="ADAL" clId="{EE61DBCA-34DB-46CC-ADD0-1BCE11405C21}" dt="2025-02-09T19:48:03.328" v="386"/>
          <ac:spMkLst>
            <pc:docMk/>
            <pc:sldMk cId="1798065689" sldId="357"/>
            <ac:spMk id="3" creationId="{02B45831-66A9-C809-0407-61A690B0DE79}"/>
          </ac:spMkLst>
        </pc:spChg>
        <pc:spChg chg="add mod ord">
          <ac:chgData name="Serif Salem" userId="93371da5-1b6a-4146-a736-4a3b0c81f0c2" providerId="ADAL" clId="{EE61DBCA-34DB-46CC-ADD0-1BCE11405C21}" dt="2025-02-09T19:47:49.504" v="385" actId="27636"/>
          <ac:spMkLst>
            <pc:docMk/>
            <pc:sldMk cId="1798065689" sldId="357"/>
            <ac:spMk id="6" creationId="{3DD11E7B-4AEE-E465-5BF4-1AE6775D51EF}"/>
          </ac:spMkLst>
        </pc:spChg>
      </pc:sldChg>
      <pc:sldChg chg="addSp delSp modSp add mod chgLayout">
        <pc:chgData name="Serif Salem" userId="93371da5-1b6a-4146-a736-4a3b0c81f0c2" providerId="ADAL" clId="{EE61DBCA-34DB-46CC-ADD0-1BCE11405C21}" dt="2025-02-09T19:57:26.491" v="413" actId="20577"/>
        <pc:sldMkLst>
          <pc:docMk/>
          <pc:sldMk cId="2156784148" sldId="358"/>
        </pc:sldMkLst>
        <pc:spChg chg="add mod ord">
          <ac:chgData name="Serif Salem" userId="93371da5-1b6a-4146-a736-4a3b0c81f0c2" providerId="ADAL" clId="{EE61DBCA-34DB-46CC-ADD0-1BCE11405C21}" dt="2025-02-09T19:57:26.491" v="413" actId="20577"/>
          <ac:spMkLst>
            <pc:docMk/>
            <pc:sldMk cId="2156784148" sldId="358"/>
            <ac:spMk id="3" creationId="{F95D8578-F488-42F7-E31B-06A764EF351F}"/>
          </ac:spMkLst>
        </pc:spChg>
        <pc:spChg chg="mod ord">
          <ac:chgData name="Serif Salem" userId="93371da5-1b6a-4146-a736-4a3b0c81f0c2" providerId="ADAL" clId="{EE61DBCA-34DB-46CC-ADD0-1BCE11405C21}" dt="2025-02-09T19:48:46.347" v="390" actId="700"/>
          <ac:spMkLst>
            <pc:docMk/>
            <pc:sldMk cId="2156784148" sldId="358"/>
            <ac:spMk id="4" creationId="{3064501C-BF5B-BC2C-3B20-EB811D1C1DD1}"/>
          </ac:spMkLst>
        </pc:spChg>
      </pc:sldChg>
      <pc:sldChg chg="addSp modSp add mod">
        <pc:chgData name="Serif Salem" userId="93371da5-1b6a-4146-a736-4a3b0c81f0c2" providerId="ADAL" clId="{EE61DBCA-34DB-46CC-ADD0-1BCE11405C21}" dt="2025-02-09T20:05:09.969" v="505" actId="27636"/>
        <pc:sldMkLst>
          <pc:docMk/>
          <pc:sldMk cId="1347684726" sldId="359"/>
        </pc:sldMkLst>
        <pc:spChg chg="mod">
          <ac:chgData name="Serif Salem" userId="93371da5-1b6a-4146-a736-4a3b0c81f0c2" providerId="ADAL" clId="{EE61DBCA-34DB-46CC-ADD0-1BCE11405C21}" dt="2025-02-09T19:58:25.609" v="421"/>
          <ac:spMkLst>
            <pc:docMk/>
            <pc:sldMk cId="1347684726" sldId="359"/>
            <ac:spMk id="4" creationId="{5681B757-5528-AF05-1576-96219E7772AC}"/>
          </ac:spMkLst>
        </pc:spChg>
        <pc:spChg chg="mod">
          <ac:chgData name="Serif Salem" userId="93371da5-1b6a-4146-a736-4a3b0c81f0c2" providerId="ADAL" clId="{EE61DBCA-34DB-46CC-ADD0-1BCE11405C21}" dt="2025-02-09T20:05:09.969" v="505" actId="27636"/>
          <ac:spMkLst>
            <pc:docMk/>
            <pc:sldMk cId="1347684726" sldId="359"/>
            <ac:spMk id="5" creationId="{84AC87A8-A9B2-A6D7-32DF-86A1BAFC9E19}"/>
          </ac:spMkLst>
        </pc:spChg>
        <pc:picChg chg="add mod">
          <ac:chgData name="Serif Salem" userId="93371da5-1b6a-4146-a736-4a3b0c81f0c2" providerId="ADAL" clId="{EE61DBCA-34DB-46CC-ADD0-1BCE11405C21}" dt="2025-02-09T20:05:06.757" v="503" actId="14100"/>
          <ac:picMkLst>
            <pc:docMk/>
            <pc:sldMk cId="1347684726" sldId="359"/>
            <ac:picMk id="2" creationId="{61BD655A-2FC1-76A3-D14F-E13EC9EB8E57}"/>
          </ac:picMkLst>
        </pc:picChg>
      </pc:sldChg>
      <pc:sldChg chg="modSp add mod">
        <pc:chgData name="Serif Salem" userId="93371da5-1b6a-4146-a736-4a3b0c81f0c2" providerId="ADAL" clId="{EE61DBCA-34DB-46CC-ADD0-1BCE11405C21}" dt="2025-02-09T19:59:31.004" v="431" actId="20577"/>
        <pc:sldMkLst>
          <pc:docMk/>
          <pc:sldMk cId="1423305656" sldId="360"/>
        </pc:sldMkLst>
        <pc:spChg chg="mod">
          <ac:chgData name="Serif Salem" userId="93371da5-1b6a-4146-a736-4a3b0c81f0c2" providerId="ADAL" clId="{EE61DBCA-34DB-46CC-ADD0-1BCE11405C21}" dt="2025-02-09T19:58:39.871" v="422"/>
          <ac:spMkLst>
            <pc:docMk/>
            <pc:sldMk cId="1423305656" sldId="360"/>
            <ac:spMk id="4" creationId="{B6BC7370-E729-27B3-3AA6-B30409E97E5D}"/>
          </ac:spMkLst>
        </pc:spChg>
        <pc:spChg chg="mod">
          <ac:chgData name="Serif Salem" userId="93371da5-1b6a-4146-a736-4a3b0c81f0c2" providerId="ADAL" clId="{EE61DBCA-34DB-46CC-ADD0-1BCE11405C21}" dt="2025-02-09T19:59:31.004" v="431" actId="20577"/>
          <ac:spMkLst>
            <pc:docMk/>
            <pc:sldMk cId="1423305656" sldId="360"/>
            <ac:spMk id="5" creationId="{7E044D5F-7B81-7F71-F184-58333648EBD8}"/>
          </ac:spMkLst>
        </pc:spChg>
      </pc:sldChg>
      <pc:sldChg chg="modSp add mod">
        <pc:chgData name="Serif Salem" userId="93371da5-1b6a-4146-a736-4a3b0c81f0c2" providerId="ADAL" clId="{EE61DBCA-34DB-46CC-ADD0-1BCE11405C21}" dt="2025-02-09T20:00:50.975" v="443" actId="20577"/>
        <pc:sldMkLst>
          <pc:docMk/>
          <pc:sldMk cId="1269767034" sldId="361"/>
        </pc:sldMkLst>
        <pc:spChg chg="mod">
          <ac:chgData name="Serif Salem" userId="93371da5-1b6a-4146-a736-4a3b0c81f0c2" providerId="ADAL" clId="{EE61DBCA-34DB-46CC-ADD0-1BCE11405C21}" dt="2025-02-09T19:59:51.593" v="434"/>
          <ac:spMkLst>
            <pc:docMk/>
            <pc:sldMk cId="1269767034" sldId="361"/>
            <ac:spMk id="4" creationId="{EFA10BCE-B3D0-370F-C12F-B57D233181E8}"/>
          </ac:spMkLst>
        </pc:spChg>
        <pc:spChg chg="mod">
          <ac:chgData name="Serif Salem" userId="93371da5-1b6a-4146-a736-4a3b0c81f0c2" providerId="ADAL" clId="{EE61DBCA-34DB-46CC-ADD0-1BCE11405C21}" dt="2025-02-09T20:00:50.975" v="443" actId="20577"/>
          <ac:spMkLst>
            <pc:docMk/>
            <pc:sldMk cId="1269767034" sldId="361"/>
            <ac:spMk id="5" creationId="{362BBCCC-C5A5-AF70-A5CC-00BD437C094D}"/>
          </ac:spMkLst>
        </pc:spChg>
      </pc:sldChg>
      <pc:sldChg chg="addSp delSp modSp new mod modClrScheme delAnim modAnim chgLayout">
        <pc:chgData name="Serif Salem" userId="93371da5-1b6a-4146-a736-4a3b0c81f0c2" providerId="ADAL" clId="{EE61DBCA-34DB-46CC-ADD0-1BCE11405C21}" dt="2025-02-13T10:52:39.543" v="945" actId="20577"/>
        <pc:sldMkLst>
          <pc:docMk/>
          <pc:sldMk cId="2900666655" sldId="362"/>
        </pc:sldMkLst>
        <pc:spChg chg="add mod ord">
          <ac:chgData name="Serif Salem" userId="93371da5-1b6a-4146-a736-4a3b0c81f0c2" providerId="ADAL" clId="{EE61DBCA-34DB-46CC-ADD0-1BCE11405C21}" dt="2025-02-13T10:52:10.794" v="940" actId="700"/>
          <ac:spMkLst>
            <pc:docMk/>
            <pc:sldMk cId="2900666655" sldId="362"/>
            <ac:spMk id="3" creationId="{0666CB38-5465-7093-8AC8-46DB7B03E3BD}"/>
          </ac:spMkLst>
        </pc:spChg>
        <pc:spChg chg="add mod ord">
          <ac:chgData name="Serif Salem" userId="93371da5-1b6a-4146-a736-4a3b0c81f0c2" providerId="ADAL" clId="{EE61DBCA-34DB-46CC-ADD0-1BCE11405C21}" dt="2025-02-13T10:52:39.543" v="945" actId="20577"/>
          <ac:spMkLst>
            <pc:docMk/>
            <pc:sldMk cId="2900666655" sldId="362"/>
            <ac:spMk id="4" creationId="{6672020F-F6C0-34B2-1730-3F7C7D188AE6}"/>
          </ac:spMkLst>
        </pc:spChg>
        <pc:picChg chg="add del mod">
          <ac:chgData name="Serif Salem" userId="93371da5-1b6a-4146-a736-4a3b0c81f0c2" providerId="ADAL" clId="{EE61DBCA-34DB-46CC-ADD0-1BCE11405C21}" dt="2025-02-13T10:52:06.941" v="939" actId="478"/>
          <ac:picMkLst>
            <pc:docMk/>
            <pc:sldMk cId="2900666655" sldId="362"/>
            <ac:picMk id="2" creationId="{F8F36DA9-EE22-15F9-9614-CDE9A832F6A1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3:17.144" v="951" actId="20577"/>
        <pc:sldMkLst>
          <pc:docMk/>
          <pc:sldMk cId="3376312417" sldId="363"/>
        </pc:sldMkLst>
        <pc:spChg chg="add mod ord">
          <ac:chgData name="Serif Salem" userId="93371da5-1b6a-4146-a736-4a3b0c81f0c2" providerId="ADAL" clId="{EE61DBCA-34DB-46CC-ADD0-1BCE11405C21}" dt="2025-02-13T10:52:49.838" v="947" actId="700"/>
          <ac:spMkLst>
            <pc:docMk/>
            <pc:sldMk cId="3376312417" sldId="363"/>
            <ac:spMk id="3" creationId="{FDA64EA2-F2AC-D150-1DE1-76EC324C9ACC}"/>
          </ac:spMkLst>
        </pc:spChg>
        <pc:spChg chg="mod ord">
          <ac:chgData name="Serif Salem" userId="93371da5-1b6a-4146-a736-4a3b0c81f0c2" providerId="ADAL" clId="{EE61DBCA-34DB-46CC-ADD0-1BCE11405C21}" dt="2025-02-13T10:53:17.144" v="951" actId="20577"/>
          <ac:spMkLst>
            <pc:docMk/>
            <pc:sldMk cId="3376312417" sldId="363"/>
            <ac:spMk id="4" creationId="{264FD170-0734-790B-B4D2-A75A53C59B23}"/>
          </ac:spMkLst>
        </pc:spChg>
        <pc:picChg chg="add del mod">
          <ac:chgData name="Serif Salem" userId="93371da5-1b6a-4146-a736-4a3b0c81f0c2" providerId="ADAL" clId="{EE61DBCA-34DB-46CC-ADD0-1BCE11405C21}" dt="2025-02-13T10:52:46.046" v="946" actId="478"/>
          <ac:picMkLst>
            <pc:docMk/>
            <pc:sldMk cId="3376312417" sldId="363"/>
            <ac:picMk id="2" creationId="{E14EA978-5C32-419A-A20E-F3442F5F6241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3:53.856" v="957" actId="20577"/>
        <pc:sldMkLst>
          <pc:docMk/>
          <pc:sldMk cId="299056777" sldId="364"/>
        </pc:sldMkLst>
        <pc:spChg chg="add mod ord">
          <ac:chgData name="Serif Salem" userId="93371da5-1b6a-4146-a736-4a3b0c81f0c2" providerId="ADAL" clId="{EE61DBCA-34DB-46CC-ADD0-1BCE11405C21}" dt="2025-02-13T10:53:27.424" v="953" actId="700"/>
          <ac:spMkLst>
            <pc:docMk/>
            <pc:sldMk cId="299056777" sldId="364"/>
            <ac:spMk id="3" creationId="{68A87383-F645-A851-0B6C-0104AF74FC45}"/>
          </ac:spMkLst>
        </pc:spChg>
        <pc:spChg chg="mod ord">
          <ac:chgData name="Serif Salem" userId="93371da5-1b6a-4146-a736-4a3b0c81f0c2" providerId="ADAL" clId="{EE61DBCA-34DB-46CC-ADD0-1BCE11405C21}" dt="2025-02-13T10:53:53.856" v="957" actId="20577"/>
          <ac:spMkLst>
            <pc:docMk/>
            <pc:sldMk cId="299056777" sldId="364"/>
            <ac:spMk id="4" creationId="{6EA1D4AC-7C79-C750-DD10-0163968C13E8}"/>
          </ac:spMkLst>
        </pc:spChg>
        <pc:picChg chg="add del mod">
          <ac:chgData name="Serif Salem" userId="93371da5-1b6a-4146-a736-4a3b0c81f0c2" providerId="ADAL" clId="{EE61DBCA-34DB-46CC-ADD0-1BCE11405C21}" dt="2025-02-13T10:53:23.599" v="952" actId="478"/>
          <ac:picMkLst>
            <pc:docMk/>
            <pc:sldMk cId="299056777" sldId="364"/>
            <ac:picMk id="2" creationId="{40A43896-C35D-E1FC-DF1C-C5EB1F9C49A6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4:35.056" v="963" actId="20577"/>
        <pc:sldMkLst>
          <pc:docMk/>
          <pc:sldMk cId="398819198" sldId="365"/>
        </pc:sldMkLst>
        <pc:spChg chg="add mod ord">
          <ac:chgData name="Serif Salem" userId="93371da5-1b6a-4146-a736-4a3b0c81f0c2" providerId="ADAL" clId="{EE61DBCA-34DB-46CC-ADD0-1BCE11405C21}" dt="2025-02-13T10:54:09.251" v="959" actId="700"/>
          <ac:spMkLst>
            <pc:docMk/>
            <pc:sldMk cId="398819198" sldId="365"/>
            <ac:spMk id="3" creationId="{1BE6195B-E18C-83B5-9EA7-B35D8DB73CA1}"/>
          </ac:spMkLst>
        </pc:spChg>
        <pc:spChg chg="mod ord">
          <ac:chgData name="Serif Salem" userId="93371da5-1b6a-4146-a736-4a3b0c81f0c2" providerId="ADAL" clId="{EE61DBCA-34DB-46CC-ADD0-1BCE11405C21}" dt="2025-02-13T10:54:35.056" v="963" actId="20577"/>
          <ac:spMkLst>
            <pc:docMk/>
            <pc:sldMk cId="398819198" sldId="365"/>
            <ac:spMk id="4" creationId="{1FC4E233-D4DD-F448-295E-F367E0B7E2C8}"/>
          </ac:spMkLst>
        </pc:spChg>
        <pc:picChg chg="add del mod">
          <ac:chgData name="Serif Salem" userId="93371da5-1b6a-4146-a736-4a3b0c81f0c2" providerId="ADAL" clId="{EE61DBCA-34DB-46CC-ADD0-1BCE11405C21}" dt="2025-02-13T10:54:05.697" v="958" actId="478"/>
          <ac:picMkLst>
            <pc:docMk/>
            <pc:sldMk cId="398819198" sldId="365"/>
            <ac:picMk id="2" creationId="{7A0936BD-0E75-8435-53A3-8E62465CE285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5:09.818" v="969" actId="20577"/>
        <pc:sldMkLst>
          <pc:docMk/>
          <pc:sldMk cId="910895720" sldId="366"/>
        </pc:sldMkLst>
        <pc:spChg chg="add mod ord">
          <ac:chgData name="Serif Salem" userId="93371da5-1b6a-4146-a736-4a3b0c81f0c2" providerId="ADAL" clId="{EE61DBCA-34DB-46CC-ADD0-1BCE11405C21}" dt="2025-02-13T10:54:45.366" v="965" actId="700"/>
          <ac:spMkLst>
            <pc:docMk/>
            <pc:sldMk cId="910895720" sldId="366"/>
            <ac:spMk id="3" creationId="{C1BC1D00-9368-B2C0-76BC-F567962DE20E}"/>
          </ac:spMkLst>
        </pc:spChg>
        <pc:spChg chg="mod ord">
          <ac:chgData name="Serif Salem" userId="93371da5-1b6a-4146-a736-4a3b0c81f0c2" providerId="ADAL" clId="{EE61DBCA-34DB-46CC-ADD0-1BCE11405C21}" dt="2025-02-13T10:55:09.818" v="969" actId="20577"/>
          <ac:spMkLst>
            <pc:docMk/>
            <pc:sldMk cId="910895720" sldId="366"/>
            <ac:spMk id="4" creationId="{69E21AB6-0D59-1EE0-8766-4268515A5BCB}"/>
          </ac:spMkLst>
        </pc:spChg>
        <pc:picChg chg="add del mod">
          <ac:chgData name="Serif Salem" userId="93371da5-1b6a-4146-a736-4a3b0c81f0c2" providerId="ADAL" clId="{EE61DBCA-34DB-46CC-ADD0-1BCE11405C21}" dt="2025-02-13T10:54:41.813" v="964" actId="478"/>
          <ac:picMkLst>
            <pc:docMk/>
            <pc:sldMk cId="910895720" sldId="366"/>
            <ac:picMk id="2" creationId="{0EB2FE48-77FF-E393-0287-1876A61DDD56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5:49.984" v="976" actId="20577"/>
        <pc:sldMkLst>
          <pc:docMk/>
          <pc:sldMk cId="4092696292" sldId="367"/>
        </pc:sldMkLst>
        <pc:spChg chg="add mod ord">
          <ac:chgData name="Serif Salem" userId="93371da5-1b6a-4146-a736-4a3b0c81f0c2" providerId="ADAL" clId="{EE61DBCA-34DB-46CC-ADD0-1BCE11405C21}" dt="2025-02-13T10:55:20.420" v="971" actId="700"/>
          <ac:spMkLst>
            <pc:docMk/>
            <pc:sldMk cId="4092696292" sldId="367"/>
            <ac:spMk id="3" creationId="{A5B0408D-36D5-4671-365F-610C69438555}"/>
          </ac:spMkLst>
        </pc:spChg>
        <pc:spChg chg="mod ord">
          <ac:chgData name="Serif Salem" userId="93371da5-1b6a-4146-a736-4a3b0c81f0c2" providerId="ADAL" clId="{EE61DBCA-34DB-46CC-ADD0-1BCE11405C21}" dt="2025-02-13T10:55:49.984" v="976" actId="20577"/>
          <ac:spMkLst>
            <pc:docMk/>
            <pc:sldMk cId="4092696292" sldId="367"/>
            <ac:spMk id="4" creationId="{7BCB4F25-2B9D-48CC-7EA5-673D1045D886}"/>
          </ac:spMkLst>
        </pc:spChg>
        <pc:picChg chg="add del mod">
          <ac:chgData name="Serif Salem" userId="93371da5-1b6a-4146-a736-4a3b0c81f0c2" providerId="ADAL" clId="{EE61DBCA-34DB-46CC-ADD0-1BCE11405C21}" dt="2025-02-13T10:55:16.685" v="970" actId="478"/>
          <ac:picMkLst>
            <pc:docMk/>
            <pc:sldMk cId="4092696292" sldId="367"/>
            <ac:picMk id="2" creationId="{439FAB6D-9242-542F-8327-E4063CDB3F6B}"/>
          </ac:picMkLst>
        </pc:picChg>
      </pc:sldChg>
      <pc:sldChg chg="addSp delSp modSp add mod modClrScheme delAnim modAnim chgLayout">
        <pc:chgData name="Serif Salem" userId="93371da5-1b6a-4146-a736-4a3b0c81f0c2" providerId="ADAL" clId="{EE61DBCA-34DB-46CC-ADD0-1BCE11405C21}" dt="2025-02-13T10:56:36.761" v="983" actId="20577"/>
        <pc:sldMkLst>
          <pc:docMk/>
          <pc:sldMk cId="2556077016" sldId="368"/>
        </pc:sldMkLst>
        <pc:spChg chg="add mod ord">
          <ac:chgData name="Serif Salem" userId="93371da5-1b6a-4146-a736-4a3b0c81f0c2" providerId="ADAL" clId="{EE61DBCA-34DB-46CC-ADD0-1BCE11405C21}" dt="2025-02-13T10:56:02.175" v="978" actId="700"/>
          <ac:spMkLst>
            <pc:docMk/>
            <pc:sldMk cId="2556077016" sldId="368"/>
            <ac:spMk id="3" creationId="{8CA77B74-7343-D146-8857-E42D960CF689}"/>
          </ac:spMkLst>
        </pc:spChg>
        <pc:spChg chg="mod ord">
          <ac:chgData name="Serif Salem" userId="93371da5-1b6a-4146-a736-4a3b0c81f0c2" providerId="ADAL" clId="{EE61DBCA-34DB-46CC-ADD0-1BCE11405C21}" dt="2025-02-13T10:56:36.761" v="983" actId="20577"/>
          <ac:spMkLst>
            <pc:docMk/>
            <pc:sldMk cId="2556077016" sldId="368"/>
            <ac:spMk id="4" creationId="{63983E1F-C9C3-572B-5925-57F60F4D9C3B}"/>
          </ac:spMkLst>
        </pc:spChg>
        <pc:picChg chg="add del mod">
          <ac:chgData name="Serif Salem" userId="93371da5-1b6a-4146-a736-4a3b0c81f0c2" providerId="ADAL" clId="{EE61DBCA-34DB-46CC-ADD0-1BCE11405C21}" dt="2025-02-13T10:55:57.859" v="977" actId="478"/>
          <ac:picMkLst>
            <pc:docMk/>
            <pc:sldMk cId="2556077016" sldId="368"/>
            <ac:picMk id="2" creationId="{FF0C21D3-DF1D-7FBC-A500-A930927A713F}"/>
          </ac:picMkLst>
        </pc:picChg>
      </pc:sldChg>
      <pc:sldChg chg="addSp delSp modSp new mod modClrScheme chgLayout">
        <pc:chgData name="Serif Salem" userId="93371da5-1b6a-4146-a736-4a3b0c81f0c2" providerId="ADAL" clId="{EE61DBCA-34DB-46CC-ADD0-1BCE11405C21}" dt="2025-02-09T20:14:12.419" v="547"/>
        <pc:sldMkLst>
          <pc:docMk/>
          <pc:sldMk cId="1018022931" sldId="369"/>
        </pc:sldMkLst>
        <pc:spChg chg="add mod ord">
          <ac:chgData name="Serif Salem" userId="93371da5-1b6a-4146-a736-4a3b0c81f0c2" providerId="ADAL" clId="{EE61DBCA-34DB-46CC-ADD0-1BCE11405C21}" dt="2025-02-09T20:14:12.419" v="547"/>
          <ac:spMkLst>
            <pc:docMk/>
            <pc:sldMk cId="1018022931" sldId="369"/>
            <ac:spMk id="4" creationId="{9126AD22-9F30-6F75-DA4D-4EA439B49448}"/>
          </ac:spMkLst>
        </pc:spChg>
        <pc:spChg chg="add mod ord">
          <ac:chgData name="Serif Salem" userId="93371da5-1b6a-4146-a736-4a3b0c81f0c2" providerId="ADAL" clId="{EE61DBCA-34DB-46CC-ADD0-1BCE11405C21}" dt="2025-02-09T20:14:03.968" v="546" actId="27636"/>
          <ac:spMkLst>
            <pc:docMk/>
            <pc:sldMk cId="1018022931" sldId="369"/>
            <ac:spMk id="5" creationId="{B9EE3105-B5D4-79BF-71DD-F8A65C207E9D}"/>
          </ac:spMkLst>
        </pc:spChg>
      </pc:sldChg>
      <pc:sldChg chg="modSp add mod">
        <pc:chgData name="Serif Salem" userId="93371da5-1b6a-4146-a736-4a3b0c81f0c2" providerId="ADAL" clId="{EE61DBCA-34DB-46CC-ADD0-1BCE11405C21}" dt="2025-02-09T20:14:27.942" v="550" actId="27636"/>
        <pc:sldMkLst>
          <pc:docMk/>
          <pc:sldMk cId="613802027" sldId="370"/>
        </pc:sldMkLst>
        <pc:spChg chg="mod">
          <ac:chgData name="Serif Salem" userId="93371da5-1b6a-4146-a736-4a3b0c81f0c2" providerId="ADAL" clId="{EE61DBCA-34DB-46CC-ADD0-1BCE11405C21}" dt="2025-02-09T20:14:19.967" v="548"/>
          <ac:spMkLst>
            <pc:docMk/>
            <pc:sldMk cId="613802027" sldId="370"/>
            <ac:spMk id="4" creationId="{687915EE-ED37-E835-8C2B-0CB51BB8295A}"/>
          </ac:spMkLst>
        </pc:spChg>
        <pc:spChg chg="mod">
          <ac:chgData name="Serif Salem" userId="93371da5-1b6a-4146-a736-4a3b0c81f0c2" providerId="ADAL" clId="{EE61DBCA-34DB-46CC-ADD0-1BCE11405C21}" dt="2025-02-09T20:14:27.942" v="550" actId="27636"/>
          <ac:spMkLst>
            <pc:docMk/>
            <pc:sldMk cId="613802027" sldId="370"/>
            <ac:spMk id="5" creationId="{84E2CFF3-DCED-9CB7-42B6-2089603F8D34}"/>
          </ac:spMkLst>
        </pc:spChg>
      </pc:sldChg>
      <pc:sldChg chg="delSp new mod modClrScheme chgLayout">
        <pc:chgData name="Serif Salem" userId="93371da5-1b6a-4146-a736-4a3b0c81f0c2" providerId="ADAL" clId="{EE61DBCA-34DB-46CC-ADD0-1BCE11405C21}" dt="2025-02-09T20:15:28.894" v="552" actId="700"/>
        <pc:sldMkLst>
          <pc:docMk/>
          <pc:sldMk cId="306713991" sldId="371"/>
        </pc:sldMkLst>
      </pc:sldChg>
      <pc:sldChg chg="addSp delSp modSp new del mod modClrScheme chgLayout">
        <pc:chgData name="Serif Salem" userId="93371da5-1b6a-4146-a736-4a3b0c81f0c2" providerId="ADAL" clId="{EE61DBCA-34DB-46CC-ADD0-1BCE11405C21}" dt="2025-02-09T20:26:33.861" v="687" actId="47"/>
        <pc:sldMkLst>
          <pc:docMk/>
          <pc:sldMk cId="3731520847" sldId="372"/>
        </pc:sldMkLst>
      </pc:sldChg>
      <pc:sldChg chg="delSp new mod modClrScheme chgLayout">
        <pc:chgData name="Serif Salem" userId="93371da5-1b6a-4146-a736-4a3b0c81f0c2" providerId="ADAL" clId="{EE61DBCA-34DB-46CC-ADD0-1BCE11405C21}" dt="2025-02-09T20:16:22.727" v="565" actId="700"/>
        <pc:sldMkLst>
          <pc:docMk/>
          <pc:sldMk cId="2149027559" sldId="373"/>
        </pc:sldMkLst>
      </pc:sldChg>
      <pc:sldChg chg="modSp add mod">
        <pc:chgData name="Serif Salem" userId="93371da5-1b6a-4146-a736-4a3b0c81f0c2" providerId="ADAL" clId="{EE61DBCA-34DB-46CC-ADD0-1BCE11405C21}" dt="2025-02-09T20:28:12.912" v="712" actId="20577"/>
        <pc:sldMkLst>
          <pc:docMk/>
          <pc:sldMk cId="3511486829" sldId="374"/>
        </pc:sldMkLst>
        <pc:spChg chg="mod">
          <ac:chgData name="Serif Salem" userId="93371da5-1b6a-4146-a736-4a3b0c81f0c2" providerId="ADAL" clId="{EE61DBCA-34DB-46CC-ADD0-1BCE11405C21}" dt="2025-02-09T20:28:12.912" v="712" actId="20577"/>
          <ac:spMkLst>
            <pc:docMk/>
            <pc:sldMk cId="3511486829" sldId="374"/>
            <ac:spMk id="4" creationId="{04312B01-D88E-67DB-612E-8E96675FDC6F}"/>
          </ac:spMkLst>
        </pc:spChg>
        <pc:spChg chg="mod">
          <ac:chgData name="Serif Salem" userId="93371da5-1b6a-4146-a736-4a3b0c81f0c2" providerId="ADAL" clId="{EE61DBCA-34DB-46CC-ADD0-1BCE11405C21}" dt="2025-02-09T20:26:16.409" v="685" actId="6549"/>
          <ac:spMkLst>
            <pc:docMk/>
            <pc:sldMk cId="3511486829" sldId="374"/>
            <ac:spMk id="5" creationId="{2FE6AC13-38F0-7554-F64C-60B8B880209E}"/>
          </ac:spMkLst>
        </pc:spChg>
      </pc:sldChg>
      <pc:sldChg chg="modSp add mod">
        <pc:chgData name="Serif Salem" userId="93371da5-1b6a-4146-a736-4a3b0c81f0c2" providerId="ADAL" clId="{EE61DBCA-34DB-46CC-ADD0-1BCE11405C21}" dt="2025-02-09T20:28:19.718" v="714" actId="20577"/>
        <pc:sldMkLst>
          <pc:docMk/>
          <pc:sldMk cId="1087700511" sldId="375"/>
        </pc:sldMkLst>
        <pc:spChg chg="mod">
          <ac:chgData name="Serif Salem" userId="93371da5-1b6a-4146-a736-4a3b0c81f0c2" providerId="ADAL" clId="{EE61DBCA-34DB-46CC-ADD0-1BCE11405C21}" dt="2025-02-09T20:28:19.718" v="714" actId="20577"/>
          <ac:spMkLst>
            <pc:docMk/>
            <pc:sldMk cId="1087700511" sldId="375"/>
            <ac:spMk id="4" creationId="{937168BB-4BFF-AB62-FEEE-EB2B37AB74C8}"/>
          </ac:spMkLst>
        </pc:spChg>
        <pc:spChg chg="mod">
          <ac:chgData name="Serif Salem" userId="93371da5-1b6a-4146-a736-4a3b0c81f0c2" providerId="ADAL" clId="{EE61DBCA-34DB-46CC-ADD0-1BCE11405C21}" dt="2025-02-09T20:28:03.886" v="710" actId="403"/>
          <ac:spMkLst>
            <pc:docMk/>
            <pc:sldMk cId="1087700511" sldId="375"/>
            <ac:spMk id="5" creationId="{CACC7E8C-4A4B-DC0A-378B-F83AB7AF07B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F9D219-4FF2-4A19-8DCE-DB18CDB83F92}" type="doc">
      <dgm:prSet loTypeId="urn:microsoft.com/office/officeart/2005/8/layout/hList7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FE88F826-43CB-4E4D-8F1A-A66BEC2B50AA}">
      <dgm:prSet/>
      <dgm:spPr/>
      <dgm:t>
        <a:bodyPr/>
        <a:lstStyle/>
        <a:p>
          <a:r>
            <a:rPr lang="en-GB" dirty="0"/>
            <a:t>Excel Data Management &amp; Formatting</a:t>
          </a:r>
        </a:p>
      </dgm:t>
    </dgm:pt>
    <dgm:pt modelId="{6A082993-F2AD-4D6D-BFF5-DA07DC177E03}" type="parTrans" cxnId="{E8C64E95-C1C7-4611-95E2-39B2DB126C84}">
      <dgm:prSet/>
      <dgm:spPr/>
      <dgm:t>
        <a:bodyPr/>
        <a:lstStyle/>
        <a:p>
          <a:endParaRPr lang="en-GB"/>
        </a:p>
      </dgm:t>
    </dgm:pt>
    <dgm:pt modelId="{C6394791-BBBD-4BB5-8777-8C42A4006487}" type="sibTrans" cxnId="{E8C64E95-C1C7-4611-95E2-39B2DB126C84}">
      <dgm:prSet/>
      <dgm:spPr/>
      <dgm:t>
        <a:bodyPr/>
        <a:lstStyle/>
        <a:p>
          <a:endParaRPr lang="en-GB"/>
        </a:p>
      </dgm:t>
    </dgm:pt>
    <dgm:pt modelId="{836F6D47-6608-4C27-90CA-9AEA49B763F9}">
      <dgm:prSet/>
      <dgm:spPr/>
      <dgm:t>
        <a:bodyPr/>
        <a:lstStyle/>
        <a:p>
          <a:r>
            <a:rPr lang="en-GB"/>
            <a:t>Fill Series, Conditional Formatting, Freeze Panes</a:t>
          </a:r>
        </a:p>
      </dgm:t>
    </dgm:pt>
    <dgm:pt modelId="{77A66447-CE4E-4ADF-A8A7-0A68C72D321D}" type="parTrans" cxnId="{B722B031-3570-4506-A035-C8CC3F91FF27}">
      <dgm:prSet/>
      <dgm:spPr/>
      <dgm:t>
        <a:bodyPr/>
        <a:lstStyle/>
        <a:p>
          <a:endParaRPr lang="en-GB"/>
        </a:p>
      </dgm:t>
    </dgm:pt>
    <dgm:pt modelId="{4EE6F84B-54FE-443C-87A4-D9949624A432}" type="sibTrans" cxnId="{B722B031-3570-4506-A035-C8CC3F91FF27}">
      <dgm:prSet/>
      <dgm:spPr/>
      <dgm:t>
        <a:bodyPr/>
        <a:lstStyle/>
        <a:p>
          <a:endParaRPr lang="en-GB"/>
        </a:p>
      </dgm:t>
    </dgm:pt>
    <dgm:pt modelId="{853A304A-FCCE-4A7B-B4C0-83ECACEC80B2}">
      <dgm:prSet/>
      <dgm:spPr/>
      <dgm:t>
        <a:bodyPr/>
        <a:lstStyle/>
        <a:p>
          <a:r>
            <a:rPr lang="en-GB"/>
            <a:t>Excel Formulas &amp; Data Analysis</a:t>
          </a:r>
        </a:p>
      </dgm:t>
    </dgm:pt>
    <dgm:pt modelId="{95708CC8-6DFB-4033-810C-A2B6EF1018F3}" type="parTrans" cxnId="{44874E60-B3A1-4FC3-8666-8A039AB3016D}">
      <dgm:prSet/>
      <dgm:spPr/>
      <dgm:t>
        <a:bodyPr/>
        <a:lstStyle/>
        <a:p>
          <a:endParaRPr lang="en-GB"/>
        </a:p>
      </dgm:t>
    </dgm:pt>
    <dgm:pt modelId="{3A550D4A-4FAD-4803-987D-284953F46647}" type="sibTrans" cxnId="{44874E60-B3A1-4FC3-8666-8A039AB3016D}">
      <dgm:prSet/>
      <dgm:spPr/>
      <dgm:t>
        <a:bodyPr/>
        <a:lstStyle/>
        <a:p>
          <a:endParaRPr lang="en-GB"/>
        </a:p>
      </dgm:t>
    </dgm:pt>
    <dgm:pt modelId="{8B2F703E-0AA1-423B-B219-15E342EC616A}">
      <dgm:prSet/>
      <dgm:spPr/>
      <dgm:t>
        <a:bodyPr/>
        <a:lstStyle/>
        <a:p>
          <a:r>
            <a:rPr lang="en-GB"/>
            <a:t>IF Function, Goal Seek, VLOOKUP, Pivot Tables</a:t>
          </a:r>
        </a:p>
      </dgm:t>
    </dgm:pt>
    <dgm:pt modelId="{3AD32F28-2672-4AC2-846F-E4EC1BA868BA}" type="parTrans" cxnId="{A279E7FF-4159-444C-B042-0A315B44F84C}">
      <dgm:prSet/>
      <dgm:spPr/>
      <dgm:t>
        <a:bodyPr/>
        <a:lstStyle/>
        <a:p>
          <a:endParaRPr lang="en-GB"/>
        </a:p>
      </dgm:t>
    </dgm:pt>
    <dgm:pt modelId="{667E24E8-8EF2-43AC-8B7E-E81F88A5D964}" type="sibTrans" cxnId="{A279E7FF-4159-444C-B042-0A315B44F84C}">
      <dgm:prSet/>
      <dgm:spPr/>
      <dgm:t>
        <a:bodyPr/>
        <a:lstStyle/>
        <a:p>
          <a:endParaRPr lang="en-GB"/>
        </a:p>
      </dgm:t>
    </dgm:pt>
    <dgm:pt modelId="{070F3FFE-46F2-46A6-91CD-FCE221DB8E3D}">
      <dgm:prSet/>
      <dgm:spPr/>
      <dgm:t>
        <a:bodyPr/>
        <a:lstStyle/>
        <a:p>
          <a:r>
            <a:rPr lang="en-GB"/>
            <a:t>Advanced Excel Skills &amp; Practical Applications</a:t>
          </a:r>
        </a:p>
      </dgm:t>
    </dgm:pt>
    <dgm:pt modelId="{95DBA712-1A72-4129-90C8-5FB4A1AB6C1B}" type="parTrans" cxnId="{BE4468F6-6E6D-41C7-9331-488C4F8380D4}">
      <dgm:prSet/>
      <dgm:spPr/>
      <dgm:t>
        <a:bodyPr/>
        <a:lstStyle/>
        <a:p>
          <a:endParaRPr lang="en-GB"/>
        </a:p>
      </dgm:t>
    </dgm:pt>
    <dgm:pt modelId="{E881D223-5440-47FE-B626-EBAB65E06C0F}" type="sibTrans" cxnId="{BE4468F6-6E6D-41C7-9331-488C4F8380D4}">
      <dgm:prSet/>
      <dgm:spPr/>
      <dgm:t>
        <a:bodyPr/>
        <a:lstStyle/>
        <a:p>
          <a:endParaRPr lang="en-GB"/>
        </a:p>
      </dgm:t>
    </dgm:pt>
    <dgm:pt modelId="{1114F84A-DBE4-4F56-8907-A3F367070973}">
      <dgm:prSet/>
      <dgm:spPr/>
      <dgm:t>
        <a:bodyPr/>
        <a:lstStyle/>
        <a:p>
          <a:r>
            <a:rPr lang="en-GB"/>
            <a:t>Other Challenges in Excel, Sales Data</a:t>
          </a:r>
        </a:p>
      </dgm:t>
    </dgm:pt>
    <dgm:pt modelId="{670B41F9-BF34-4375-A8D0-5984D72D34D3}" type="parTrans" cxnId="{D16AA7D2-C8C2-48C9-BF86-A430FB50839F}">
      <dgm:prSet/>
      <dgm:spPr/>
      <dgm:t>
        <a:bodyPr/>
        <a:lstStyle/>
        <a:p>
          <a:endParaRPr lang="en-GB"/>
        </a:p>
      </dgm:t>
    </dgm:pt>
    <dgm:pt modelId="{98F9C385-0EF8-4ABF-936C-BC131D632EE1}" type="sibTrans" cxnId="{D16AA7D2-C8C2-48C9-BF86-A430FB50839F}">
      <dgm:prSet/>
      <dgm:spPr/>
      <dgm:t>
        <a:bodyPr/>
        <a:lstStyle/>
        <a:p>
          <a:endParaRPr lang="en-GB"/>
        </a:p>
      </dgm:t>
    </dgm:pt>
    <dgm:pt modelId="{1C7C01E0-FC16-4FAA-BD9B-378EA7023CA6}" type="pres">
      <dgm:prSet presAssocID="{E9F9D219-4FF2-4A19-8DCE-DB18CDB83F92}" presName="Name0" presStyleCnt="0">
        <dgm:presLayoutVars>
          <dgm:dir/>
          <dgm:resizeHandles val="exact"/>
        </dgm:presLayoutVars>
      </dgm:prSet>
      <dgm:spPr/>
    </dgm:pt>
    <dgm:pt modelId="{A1BB8178-2C70-4C90-8B88-229EB144364D}" type="pres">
      <dgm:prSet presAssocID="{E9F9D219-4FF2-4A19-8DCE-DB18CDB83F92}" presName="fgShape" presStyleLbl="fgShp" presStyleIdx="0" presStyleCnt="1"/>
      <dgm:spPr/>
    </dgm:pt>
    <dgm:pt modelId="{AEB49640-7723-4C60-9C47-7DD513ADDBB5}" type="pres">
      <dgm:prSet presAssocID="{E9F9D219-4FF2-4A19-8DCE-DB18CDB83F92}" presName="linComp" presStyleCnt="0"/>
      <dgm:spPr/>
    </dgm:pt>
    <dgm:pt modelId="{DF069E36-029C-4634-93A7-0C22BF0B7901}" type="pres">
      <dgm:prSet presAssocID="{FE88F826-43CB-4E4D-8F1A-A66BEC2B50AA}" presName="compNode" presStyleCnt="0"/>
      <dgm:spPr/>
    </dgm:pt>
    <dgm:pt modelId="{6D8E4A41-6851-4CC2-B813-1DE6F2503E35}" type="pres">
      <dgm:prSet presAssocID="{FE88F826-43CB-4E4D-8F1A-A66BEC2B50AA}" presName="bkgdShape" presStyleLbl="node1" presStyleIdx="0" presStyleCnt="3"/>
      <dgm:spPr/>
    </dgm:pt>
    <dgm:pt modelId="{EF850568-4260-4CA5-BD61-04467F731E3A}" type="pres">
      <dgm:prSet presAssocID="{FE88F826-43CB-4E4D-8F1A-A66BEC2B50AA}" presName="nodeTx" presStyleLbl="node1" presStyleIdx="0" presStyleCnt="3">
        <dgm:presLayoutVars>
          <dgm:bulletEnabled val="1"/>
        </dgm:presLayoutVars>
      </dgm:prSet>
      <dgm:spPr/>
    </dgm:pt>
    <dgm:pt modelId="{53BCD01B-16FB-48CD-88A3-2E7DA62F8EF7}" type="pres">
      <dgm:prSet presAssocID="{FE88F826-43CB-4E4D-8F1A-A66BEC2B50AA}" presName="invisiNode" presStyleLbl="node1" presStyleIdx="0" presStyleCnt="3"/>
      <dgm:spPr/>
    </dgm:pt>
    <dgm:pt modelId="{6400CEA9-18F9-40B9-BBEF-AEE9F7C4190D}" type="pres">
      <dgm:prSet presAssocID="{FE88F826-43CB-4E4D-8F1A-A66BEC2B50AA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lder Search with solid fill"/>
        </a:ext>
      </dgm:extLst>
    </dgm:pt>
    <dgm:pt modelId="{3E2BFE10-8C4D-492A-8112-9FA2EEA4BDF7}" type="pres">
      <dgm:prSet presAssocID="{C6394791-BBBD-4BB5-8777-8C42A4006487}" presName="sibTrans" presStyleLbl="sibTrans2D1" presStyleIdx="0" presStyleCnt="0"/>
      <dgm:spPr/>
    </dgm:pt>
    <dgm:pt modelId="{ADB78882-2B36-4D77-AB08-6A793D3B00E4}" type="pres">
      <dgm:prSet presAssocID="{853A304A-FCCE-4A7B-B4C0-83ECACEC80B2}" presName="compNode" presStyleCnt="0"/>
      <dgm:spPr/>
    </dgm:pt>
    <dgm:pt modelId="{E6C3B730-A08D-4775-ACC1-F436A419955A}" type="pres">
      <dgm:prSet presAssocID="{853A304A-FCCE-4A7B-B4C0-83ECACEC80B2}" presName="bkgdShape" presStyleLbl="node1" presStyleIdx="1" presStyleCnt="3"/>
      <dgm:spPr/>
    </dgm:pt>
    <dgm:pt modelId="{A6661AAC-ACA0-4A07-9F8A-D26A028D6FBA}" type="pres">
      <dgm:prSet presAssocID="{853A304A-FCCE-4A7B-B4C0-83ECACEC80B2}" presName="nodeTx" presStyleLbl="node1" presStyleIdx="1" presStyleCnt="3">
        <dgm:presLayoutVars>
          <dgm:bulletEnabled val="1"/>
        </dgm:presLayoutVars>
      </dgm:prSet>
      <dgm:spPr/>
    </dgm:pt>
    <dgm:pt modelId="{772CD3F2-1F0A-4965-B73D-3347A66905C8}" type="pres">
      <dgm:prSet presAssocID="{853A304A-FCCE-4A7B-B4C0-83ECACEC80B2}" presName="invisiNode" presStyleLbl="node1" presStyleIdx="1" presStyleCnt="3"/>
      <dgm:spPr/>
    </dgm:pt>
    <dgm:pt modelId="{C92A0576-D342-495C-B7AA-C8AAD2B33EEF}" type="pres">
      <dgm:prSet presAssocID="{853A304A-FCCE-4A7B-B4C0-83ECACEC80B2}" presName="imagNode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learning math with solid fill"/>
        </a:ext>
      </dgm:extLst>
    </dgm:pt>
    <dgm:pt modelId="{944B3AF3-88AD-4D26-AA0D-A253A47FDF12}" type="pres">
      <dgm:prSet presAssocID="{3A550D4A-4FAD-4803-987D-284953F46647}" presName="sibTrans" presStyleLbl="sibTrans2D1" presStyleIdx="0" presStyleCnt="0"/>
      <dgm:spPr/>
    </dgm:pt>
    <dgm:pt modelId="{117E845C-BC8C-42DC-9DBF-68185CF85F1C}" type="pres">
      <dgm:prSet presAssocID="{070F3FFE-46F2-46A6-91CD-FCE221DB8E3D}" presName="compNode" presStyleCnt="0"/>
      <dgm:spPr/>
    </dgm:pt>
    <dgm:pt modelId="{336A36A9-6848-4202-BBB4-A99CF6EF4883}" type="pres">
      <dgm:prSet presAssocID="{070F3FFE-46F2-46A6-91CD-FCE221DB8E3D}" presName="bkgdShape" presStyleLbl="node1" presStyleIdx="2" presStyleCnt="3"/>
      <dgm:spPr/>
    </dgm:pt>
    <dgm:pt modelId="{C5385912-9F27-48E1-BBA4-B1C3FF921F58}" type="pres">
      <dgm:prSet presAssocID="{070F3FFE-46F2-46A6-91CD-FCE221DB8E3D}" presName="nodeTx" presStyleLbl="node1" presStyleIdx="2" presStyleCnt="3">
        <dgm:presLayoutVars>
          <dgm:bulletEnabled val="1"/>
        </dgm:presLayoutVars>
      </dgm:prSet>
      <dgm:spPr/>
    </dgm:pt>
    <dgm:pt modelId="{0013153A-14A2-4D8E-8542-DE9DBCAE0066}" type="pres">
      <dgm:prSet presAssocID="{070F3FFE-46F2-46A6-91CD-FCE221DB8E3D}" presName="invisiNode" presStyleLbl="node1" presStyleIdx="2" presStyleCnt="3"/>
      <dgm:spPr/>
    </dgm:pt>
    <dgm:pt modelId="{96220C78-E10C-4609-8DEC-1BF3D167FEE1}" type="pres">
      <dgm:prSet presAssocID="{070F3FFE-46F2-46A6-91CD-FCE221DB8E3D}" presName="imagNode" presStyleLbl="fgImgPlac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ceberg with solid fill"/>
        </a:ext>
      </dgm:extLst>
    </dgm:pt>
  </dgm:ptLst>
  <dgm:cxnLst>
    <dgm:cxn modelId="{13A42628-EDBE-45BD-A9C3-22B0606EA4D1}" type="presOf" srcId="{070F3FFE-46F2-46A6-91CD-FCE221DB8E3D}" destId="{C5385912-9F27-48E1-BBA4-B1C3FF921F58}" srcOrd="1" destOrd="0" presId="urn:microsoft.com/office/officeart/2005/8/layout/hList7"/>
    <dgm:cxn modelId="{B722B031-3570-4506-A035-C8CC3F91FF27}" srcId="{FE88F826-43CB-4E4D-8F1A-A66BEC2B50AA}" destId="{836F6D47-6608-4C27-90CA-9AEA49B763F9}" srcOrd="0" destOrd="0" parTransId="{77A66447-CE4E-4ADF-A8A7-0A68C72D321D}" sibTransId="{4EE6F84B-54FE-443C-87A4-D9949624A432}"/>
    <dgm:cxn modelId="{44874E60-B3A1-4FC3-8666-8A039AB3016D}" srcId="{E9F9D219-4FF2-4A19-8DCE-DB18CDB83F92}" destId="{853A304A-FCCE-4A7B-B4C0-83ECACEC80B2}" srcOrd="1" destOrd="0" parTransId="{95708CC8-6DFB-4033-810C-A2B6EF1018F3}" sibTransId="{3A550D4A-4FAD-4803-987D-284953F46647}"/>
    <dgm:cxn modelId="{3E91844C-211A-4136-BC3B-E85FAC1ADF94}" type="presOf" srcId="{853A304A-FCCE-4A7B-B4C0-83ECACEC80B2}" destId="{A6661AAC-ACA0-4A07-9F8A-D26A028D6FBA}" srcOrd="1" destOrd="0" presId="urn:microsoft.com/office/officeart/2005/8/layout/hList7"/>
    <dgm:cxn modelId="{CD34446F-2154-4FF8-9F60-99960B66B31C}" type="presOf" srcId="{1114F84A-DBE4-4F56-8907-A3F367070973}" destId="{336A36A9-6848-4202-BBB4-A99CF6EF4883}" srcOrd="0" destOrd="1" presId="urn:microsoft.com/office/officeart/2005/8/layout/hList7"/>
    <dgm:cxn modelId="{8082C858-BD44-42BA-9690-2077E979ECC0}" type="presOf" srcId="{070F3FFE-46F2-46A6-91CD-FCE221DB8E3D}" destId="{336A36A9-6848-4202-BBB4-A99CF6EF4883}" srcOrd="0" destOrd="0" presId="urn:microsoft.com/office/officeart/2005/8/layout/hList7"/>
    <dgm:cxn modelId="{11699379-EAC3-4480-9EAA-AC86729D7D28}" type="presOf" srcId="{836F6D47-6608-4C27-90CA-9AEA49B763F9}" destId="{6D8E4A41-6851-4CC2-B813-1DE6F2503E35}" srcOrd="0" destOrd="1" presId="urn:microsoft.com/office/officeart/2005/8/layout/hList7"/>
    <dgm:cxn modelId="{0570E283-F22A-41EC-AFCE-AFC149E818BA}" type="presOf" srcId="{FE88F826-43CB-4E4D-8F1A-A66BEC2B50AA}" destId="{EF850568-4260-4CA5-BD61-04467F731E3A}" srcOrd="1" destOrd="0" presId="urn:microsoft.com/office/officeart/2005/8/layout/hList7"/>
    <dgm:cxn modelId="{E8C64E95-C1C7-4611-95E2-39B2DB126C84}" srcId="{E9F9D219-4FF2-4A19-8DCE-DB18CDB83F92}" destId="{FE88F826-43CB-4E4D-8F1A-A66BEC2B50AA}" srcOrd="0" destOrd="0" parTransId="{6A082993-F2AD-4D6D-BFF5-DA07DC177E03}" sibTransId="{C6394791-BBBD-4BB5-8777-8C42A4006487}"/>
    <dgm:cxn modelId="{011FC396-A353-4981-8151-FEAF3B447059}" type="presOf" srcId="{8B2F703E-0AA1-423B-B219-15E342EC616A}" destId="{A6661AAC-ACA0-4A07-9F8A-D26A028D6FBA}" srcOrd="1" destOrd="1" presId="urn:microsoft.com/office/officeart/2005/8/layout/hList7"/>
    <dgm:cxn modelId="{392FCB9A-7430-49CF-98C1-988789098E77}" type="presOf" srcId="{853A304A-FCCE-4A7B-B4C0-83ECACEC80B2}" destId="{E6C3B730-A08D-4775-ACC1-F436A419955A}" srcOrd="0" destOrd="0" presId="urn:microsoft.com/office/officeart/2005/8/layout/hList7"/>
    <dgm:cxn modelId="{7C119FA5-3B61-4063-9348-D9EB294D1F89}" type="presOf" srcId="{1114F84A-DBE4-4F56-8907-A3F367070973}" destId="{C5385912-9F27-48E1-BBA4-B1C3FF921F58}" srcOrd="1" destOrd="1" presId="urn:microsoft.com/office/officeart/2005/8/layout/hList7"/>
    <dgm:cxn modelId="{E90ABAC7-DF4C-4C6C-A22D-7479FA731FD5}" type="presOf" srcId="{8B2F703E-0AA1-423B-B219-15E342EC616A}" destId="{E6C3B730-A08D-4775-ACC1-F436A419955A}" srcOrd="0" destOrd="1" presId="urn:microsoft.com/office/officeart/2005/8/layout/hList7"/>
    <dgm:cxn modelId="{CD4095CA-C99F-4BAD-8EA3-542E77E53EB5}" type="presOf" srcId="{E9F9D219-4FF2-4A19-8DCE-DB18CDB83F92}" destId="{1C7C01E0-FC16-4FAA-BD9B-378EA7023CA6}" srcOrd="0" destOrd="0" presId="urn:microsoft.com/office/officeart/2005/8/layout/hList7"/>
    <dgm:cxn modelId="{482307CB-91ED-4793-A6C1-B7A94FB3DA1A}" type="presOf" srcId="{836F6D47-6608-4C27-90CA-9AEA49B763F9}" destId="{EF850568-4260-4CA5-BD61-04467F731E3A}" srcOrd="1" destOrd="1" presId="urn:microsoft.com/office/officeart/2005/8/layout/hList7"/>
    <dgm:cxn modelId="{D16AA7D2-C8C2-48C9-BF86-A430FB50839F}" srcId="{070F3FFE-46F2-46A6-91CD-FCE221DB8E3D}" destId="{1114F84A-DBE4-4F56-8907-A3F367070973}" srcOrd="0" destOrd="0" parTransId="{670B41F9-BF34-4375-A8D0-5984D72D34D3}" sibTransId="{98F9C385-0EF8-4ABF-936C-BC131D632EE1}"/>
    <dgm:cxn modelId="{943D15DC-6DE5-40E9-99DD-F1EA278DF4DF}" type="presOf" srcId="{3A550D4A-4FAD-4803-987D-284953F46647}" destId="{944B3AF3-88AD-4D26-AA0D-A253A47FDF12}" srcOrd="0" destOrd="0" presId="urn:microsoft.com/office/officeart/2005/8/layout/hList7"/>
    <dgm:cxn modelId="{EDE94BED-9950-4ABD-A0AB-AB283FDFD3F5}" type="presOf" srcId="{FE88F826-43CB-4E4D-8F1A-A66BEC2B50AA}" destId="{6D8E4A41-6851-4CC2-B813-1DE6F2503E35}" srcOrd="0" destOrd="0" presId="urn:microsoft.com/office/officeart/2005/8/layout/hList7"/>
    <dgm:cxn modelId="{BE4468F6-6E6D-41C7-9331-488C4F8380D4}" srcId="{E9F9D219-4FF2-4A19-8DCE-DB18CDB83F92}" destId="{070F3FFE-46F2-46A6-91CD-FCE221DB8E3D}" srcOrd="2" destOrd="0" parTransId="{95DBA712-1A72-4129-90C8-5FB4A1AB6C1B}" sibTransId="{E881D223-5440-47FE-B626-EBAB65E06C0F}"/>
    <dgm:cxn modelId="{D72B6CF9-0193-4980-8840-B1DA04A1DF4E}" type="presOf" srcId="{C6394791-BBBD-4BB5-8777-8C42A4006487}" destId="{3E2BFE10-8C4D-492A-8112-9FA2EEA4BDF7}" srcOrd="0" destOrd="0" presId="urn:microsoft.com/office/officeart/2005/8/layout/hList7"/>
    <dgm:cxn modelId="{A279E7FF-4159-444C-B042-0A315B44F84C}" srcId="{853A304A-FCCE-4A7B-B4C0-83ECACEC80B2}" destId="{8B2F703E-0AA1-423B-B219-15E342EC616A}" srcOrd="0" destOrd="0" parTransId="{3AD32F28-2672-4AC2-846F-E4EC1BA868BA}" sibTransId="{667E24E8-8EF2-43AC-8B7E-E81F88A5D964}"/>
    <dgm:cxn modelId="{B56360C1-C41D-4A4B-995B-478A1D01BB0E}" type="presParOf" srcId="{1C7C01E0-FC16-4FAA-BD9B-378EA7023CA6}" destId="{A1BB8178-2C70-4C90-8B88-229EB144364D}" srcOrd="0" destOrd="0" presId="urn:microsoft.com/office/officeart/2005/8/layout/hList7"/>
    <dgm:cxn modelId="{060536A7-910F-4A8C-A9BF-A1F53D32729E}" type="presParOf" srcId="{1C7C01E0-FC16-4FAA-BD9B-378EA7023CA6}" destId="{AEB49640-7723-4C60-9C47-7DD513ADDBB5}" srcOrd="1" destOrd="0" presId="urn:microsoft.com/office/officeart/2005/8/layout/hList7"/>
    <dgm:cxn modelId="{927F3C8D-602B-463B-92A7-1C317C7206F6}" type="presParOf" srcId="{AEB49640-7723-4C60-9C47-7DD513ADDBB5}" destId="{DF069E36-029C-4634-93A7-0C22BF0B7901}" srcOrd="0" destOrd="0" presId="urn:microsoft.com/office/officeart/2005/8/layout/hList7"/>
    <dgm:cxn modelId="{2411D494-9094-49F6-864C-5D65BDA0E9A7}" type="presParOf" srcId="{DF069E36-029C-4634-93A7-0C22BF0B7901}" destId="{6D8E4A41-6851-4CC2-B813-1DE6F2503E35}" srcOrd="0" destOrd="0" presId="urn:microsoft.com/office/officeart/2005/8/layout/hList7"/>
    <dgm:cxn modelId="{07784BFC-9DDB-452D-A354-8D720C3504C8}" type="presParOf" srcId="{DF069E36-029C-4634-93A7-0C22BF0B7901}" destId="{EF850568-4260-4CA5-BD61-04467F731E3A}" srcOrd="1" destOrd="0" presId="urn:microsoft.com/office/officeart/2005/8/layout/hList7"/>
    <dgm:cxn modelId="{130A80DA-B53B-4B7C-8051-7FD07FAF5885}" type="presParOf" srcId="{DF069E36-029C-4634-93A7-0C22BF0B7901}" destId="{53BCD01B-16FB-48CD-88A3-2E7DA62F8EF7}" srcOrd="2" destOrd="0" presId="urn:microsoft.com/office/officeart/2005/8/layout/hList7"/>
    <dgm:cxn modelId="{65972364-0B0C-41E2-B46B-5636DC7502ED}" type="presParOf" srcId="{DF069E36-029C-4634-93A7-0C22BF0B7901}" destId="{6400CEA9-18F9-40B9-BBEF-AEE9F7C4190D}" srcOrd="3" destOrd="0" presId="urn:microsoft.com/office/officeart/2005/8/layout/hList7"/>
    <dgm:cxn modelId="{DF816462-DD31-4324-BE4E-E8BE5B51BE50}" type="presParOf" srcId="{AEB49640-7723-4C60-9C47-7DD513ADDBB5}" destId="{3E2BFE10-8C4D-492A-8112-9FA2EEA4BDF7}" srcOrd="1" destOrd="0" presId="urn:microsoft.com/office/officeart/2005/8/layout/hList7"/>
    <dgm:cxn modelId="{C083BBCD-B6C8-4975-9AD1-0CCFA0C38934}" type="presParOf" srcId="{AEB49640-7723-4C60-9C47-7DD513ADDBB5}" destId="{ADB78882-2B36-4D77-AB08-6A793D3B00E4}" srcOrd="2" destOrd="0" presId="urn:microsoft.com/office/officeart/2005/8/layout/hList7"/>
    <dgm:cxn modelId="{B0529F91-65A8-44F6-A586-7E8A0784DB0E}" type="presParOf" srcId="{ADB78882-2B36-4D77-AB08-6A793D3B00E4}" destId="{E6C3B730-A08D-4775-ACC1-F436A419955A}" srcOrd="0" destOrd="0" presId="urn:microsoft.com/office/officeart/2005/8/layout/hList7"/>
    <dgm:cxn modelId="{4411784A-C58A-477C-B7D7-A00000FF8378}" type="presParOf" srcId="{ADB78882-2B36-4D77-AB08-6A793D3B00E4}" destId="{A6661AAC-ACA0-4A07-9F8A-D26A028D6FBA}" srcOrd="1" destOrd="0" presId="urn:microsoft.com/office/officeart/2005/8/layout/hList7"/>
    <dgm:cxn modelId="{B2A2B0BA-E76A-4479-B590-004442368A83}" type="presParOf" srcId="{ADB78882-2B36-4D77-AB08-6A793D3B00E4}" destId="{772CD3F2-1F0A-4965-B73D-3347A66905C8}" srcOrd="2" destOrd="0" presId="urn:microsoft.com/office/officeart/2005/8/layout/hList7"/>
    <dgm:cxn modelId="{E2D0AF6C-6723-4903-B7C2-9398853D2849}" type="presParOf" srcId="{ADB78882-2B36-4D77-AB08-6A793D3B00E4}" destId="{C92A0576-D342-495C-B7AA-C8AAD2B33EEF}" srcOrd="3" destOrd="0" presId="urn:microsoft.com/office/officeart/2005/8/layout/hList7"/>
    <dgm:cxn modelId="{DA003F5A-9998-42EF-81AD-E3BAC0A11722}" type="presParOf" srcId="{AEB49640-7723-4C60-9C47-7DD513ADDBB5}" destId="{944B3AF3-88AD-4D26-AA0D-A253A47FDF12}" srcOrd="3" destOrd="0" presId="urn:microsoft.com/office/officeart/2005/8/layout/hList7"/>
    <dgm:cxn modelId="{72B1D0A7-9203-4288-B164-6E2255A32D04}" type="presParOf" srcId="{AEB49640-7723-4C60-9C47-7DD513ADDBB5}" destId="{117E845C-BC8C-42DC-9DBF-68185CF85F1C}" srcOrd="4" destOrd="0" presId="urn:microsoft.com/office/officeart/2005/8/layout/hList7"/>
    <dgm:cxn modelId="{A6CEC72D-69DD-4347-8D90-CFD56468CBCF}" type="presParOf" srcId="{117E845C-BC8C-42DC-9DBF-68185CF85F1C}" destId="{336A36A9-6848-4202-BBB4-A99CF6EF4883}" srcOrd="0" destOrd="0" presId="urn:microsoft.com/office/officeart/2005/8/layout/hList7"/>
    <dgm:cxn modelId="{D7753B8D-A08F-4CB3-A188-C6D28536F244}" type="presParOf" srcId="{117E845C-BC8C-42DC-9DBF-68185CF85F1C}" destId="{C5385912-9F27-48E1-BBA4-B1C3FF921F58}" srcOrd="1" destOrd="0" presId="urn:microsoft.com/office/officeart/2005/8/layout/hList7"/>
    <dgm:cxn modelId="{6F88762C-87A5-455E-A523-7AF82F650D7D}" type="presParOf" srcId="{117E845C-BC8C-42DC-9DBF-68185CF85F1C}" destId="{0013153A-14A2-4D8E-8542-DE9DBCAE0066}" srcOrd="2" destOrd="0" presId="urn:microsoft.com/office/officeart/2005/8/layout/hList7"/>
    <dgm:cxn modelId="{433A4BC2-453D-4D8B-AFD4-C704279DBED9}" type="presParOf" srcId="{117E845C-BC8C-42DC-9DBF-68185CF85F1C}" destId="{96220C78-E10C-4609-8DEC-1BF3D167FEE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E4A41-6851-4CC2-B813-1DE6F2503E35}">
      <dsp:nvSpPr>
        <dsp:cNvPr id="0" name=""/>
        <dsp:cNvSpPr/>
      </dsp:nvSpPr>
      <dsp:spPr>
        <a:xfrm>
          <a:off x="1919" y="0"/>
          <a:ext cx="2985710" cy="40403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t" anchorCtr="1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Excel Data Management &amp; Formatting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Fill Series, Conditional Formatting, Freeze Panes</a:t>
          </a:r>
        </a:p>
      </dsp:txBody>
      <dsp:txXfrm>
        <a:off x="1919" y="1616148"/>
        <a:ext cx="2985710" cy="1616148"/>
      </dsp:txXfrm>
    </dsp:sp>
    <dsp:sp modelId="{6400CEA9-18F9-40B9-BBEF-AEE9F7C4190D}">
      <dsp:nvSpPr>
        <dsp:cNvPr id="0" name=""/>
        <dsp:cNvSpPr/>
      </dsp:nvSpPr>
      <dsp:spPr>
        <a:xfrm>
          <a:off x="822052" y="242422"/>
          <a:ext cx="1345443" cy="134544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6C3B730-A08D-4775-ACC1-F436A419955A}">
      <dsp:nvSpPr>
        <dsp:cNvPr id="0" name=""/>
        <dsp:cNvSpPr/>
      </dsp:nvSpPr>
      <dsp:spPr>
        <a:xfrm>
          <a:off x="3077200" y="0"/>
          <a:ext cx="2985710" cy="40403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t" anchorCtr="1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Excel Formulas &amp; Data Analysis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IF Function, Goal Seek, VLOOKUP, Pivot Tables</a:t>
          </a:r>
        </a:p>
      </dsp:txBody>
      <dsp:txXfrm>
        <a:off x="3077200" y="1616148"/>
        <a:ext cx="2985710" cy="1616148"/>
      </dsp:txXfrm>
    </dsp:sp>
    <dsp:sp modelId="{C92A0576-D342-495C-B7AA-C8AAD2B33EEF}">
      <dsp:nvSpPr>
        <dsp:cNvPr id="0" name=""/>
        <dsp:cNvSpPr/>
      </dsp:nvSpPr>
      <dsp:spPr>
        <a:xfrm>
          <a:off x="3897333" y="242422"/>
          <a:ext cx="1345443" cy="134544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36A36A9-6848-4202-BBB4-A99CF6EF4883}">
      <dsp:nvSpPr>
        <dsp:cNvPr id="0" name=""/>
        <dsp:cNvSpPr/>
      </dsp:nvSpPr>
      <dsp:spPr>
        <a:xfrm>
          <a:off x="6152481" y="0"/>
          <a:ext cx="2985710" cy="40403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t" anchorCtr="1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Advanced Excel Skills &amp; Practical Applications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Other Challenges in Excel, Sales Data</a:t>
          </a:r>
        </a:p>
      </dsp:txBody>
      <dsp:txXfrm>
        <a:off x="6152481" y="1616148"/>
        <a:ext cx="2985710" cy="1616148"/>
      </dsp:txXfrm>
    </dsp:sp>
    <dsp:sp modelId="{96220C78-E10C-4609-8DEC-1BF3D167FEE1}">
      <dsp:nvSpPr>
        <dsp:cNvPr id="0" name=""/>
        <dsp:cNvSpPr/>
      </dsp:nvSpPr>
      <dsp:spPr>
        <a:xfrm>
          <a:off x="6972614" y="242422"/>
          <a:ext cx="1345443" cy="1345443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1BB8178-2C70-4C90-8B88-229EB144364D}">
      <dsp:nvSpPr>
        <dsp:cNvPr id="0" name=""/>
        <dsp:cNvSpPr/>
      </dsp:nvSpPr>
      <dsp:spPr>
        <a:xfrm>
          <a:off x="365604" y="3232297"/>
          <a:ext cx="8408902" cy="606055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E4E2EE-4957-15FE-C277-85C1420EBB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C95393-9600-3780-67A2-5BB66D07FD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B2393-BFDE-49E5-85A0-BEF2808CFEAB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7D3875-4130-ACE9-454B-1A4A4D0A5BE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FBB6A4-25F7-4317-A5BD-D90BAB94BF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48530-BD16-4A31-8902-61D12D343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468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C6EE3-1D67-4112-8388-4F863946ECA8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46355-D401-40C0-8BAB-5CDE6F595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11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46355-D401-40C0-8BAB-5CDE6F59592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618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6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0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04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0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0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8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700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8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6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6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10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5596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057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67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7" r:id="rId12"/>
    <p:sldLayoutId id="2147483688" r:id="rId13"/>
    <p:sldLayoutId id="2147483689" r:id="rId14"/>
    <p:sldLayoutId id="2147483672" r:id="rId15"/>
    <p:sldLayoutId id="2147483673" r:id="rId16"/>
    <p:sldLayoutId id="214748367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0066CC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8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C000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1e942228-ee6e-4067-b325-b282012671af&amp;start=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8875cbb2-9e02-4df3-9d29-b28201268ce4&amp;start=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30d6ee02-4952-4d1f-b4a1-b282012696cf&amp;start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5411034b-02ad-4f34-a7b0-b282012671af&amp;start=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3a38494c-f6fb-45ad-99e9-b2820126b1e5&amp;start=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b2ef9776-8fed-4aec-bf46-b282012671b5&amp;start=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d15d9a4f-c0b3-4660-bccc-b282012392d3&amp;start=0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5CA5F-7457-8DA8-DF5F-1CB2E9DCA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19A785ED-4D27-873E-02C6-A8F372F82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Software Solutions for Business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5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D75B3294-96BF-2D3A-FDCB-51F4A50D54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Microsoft Excel Advanced</a:t>
            </a:r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99819B27-A81A-003F-F355-A3835BAF86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4617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F905DF63-1FF9-46D5-8FED-1829CDB5D9EE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09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C7D66C-4F28-3E94-F00E-829753455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(Content)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719CC6B1-80A7-C7A5-42B6-3136136785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602727"/>
              </p:ext>
            </p:extLst>
          </p:nvPr>
        </p:nvGraphicFramePr>
        <p:xfrm>
          <a:off x="1706959" y="1520190"/>
          <a:ext cx="9140111" cy="4040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23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59759-21BD-04EB-CC3F-B8AFFE119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D9A687-AB02-4D59-7AC8-D61078BBD3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Fill Series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04C9599-F34F-04D9-92BB-5039CD29BB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4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66CB38-5465-7093-8AC8-46DB7B03E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2020F-F6C0-34B2-1730-3F7C7D188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Fill Series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https://uwtsd.hosted.panopto.com/Panopto/Pages/Viewer.aspx?id=1e942228-ee6e-4067-b325-b282012671af&amp;start=0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66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61A174-E1A2-32E4-B203-C5B22ACEC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Fill Series in MS Excel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D9DABF-02DD-1F9B-8347-BEF4398F34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Fill Series</a:t>
            </a:r>
            <a:r>
              <a:rPr lang="en-GB" dirty="0"/>
              <a:t> is an Excel feature that allows users to </a:t>
            </a:r>
            <a:r>
              <a:rPr lang="en-GB" b="1" dirty="0"/>
              <a:t>automatically generate sequential data</a:t>
            </a:r>
            <a:r>
              <a:rPr lang="en-GB" dirty="0"/>
              <a:t> in rows or columns.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in </a:t>
            </a:r>
            <a:r>
              <a:rPr lang="en-GB" b="1" dirty="0"/>
              <a:t>speeding up data entry</a:t>
            </a:r>
            <a:r>
              <a:rPr lang="en-GB" dirty="0"/>
              <a:t> by filling patterns such as </a:t>
            </a:r>
            <a:r>
              <a:rPr lang="en-GB" b="1" dirty="0"/>
              <a:t>numbers, dates, or text series</a:t>
            </a:r>
            <a:r>
              <a:rPr lang="en-GB" dirty="0"/>
              <a:t>.</a:t>
            </a:r>
          </a:p>
          <a:p>
            <a:r>
              <a:rPr lang="en-GB" dirty="0"/>
              <a:t>📌 </a:t>
            </a:r>
            <a:r>
              <a:rPr lang="en-GB" b="1" dirty="0"/>
              <a:t>Types of Fill Series: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Number Series</a:t>
            </a:r>
            <a:r>
              <a:rPr lang="en-GB" dirty="0"/>
              <a:t> → Fill consecutive numbers (1, 2, 3…)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Date Series</a:t>
            </a:r>
            <a:r>
              <a:rPr lang="en-GB" dirty="0"/>
              <a:t> → Fill days, months, or years automatically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Text Series</a:t>
            </a:r>
            <a:r>
              <a:rPr lang="en-GB" dirty="0"/>
              <a:t> → Repeat or increment patterns (Q1, Q2, Q3…)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Custom Lists</a:t>
            </a:r>
            <a:r>
              <a:rPr lang="en-GB" dirty="0"/>
              <a:t> → Create personalised sequences</a:t>
            </a:r>
          </a:p>
          <a:p>
            <a:r>
              <a:rPr lang="en-GB" dirty="0"/>
              <a:t>📌 </a:t>
            </a:r>
            <a:r>
              <a:rPr lang="en-GB" b="1" dirty="0"/>
              <a:t>How to Use Fill Series in Excel Online?</a:t>
            </a:r>
            <a:br>
              <a:rPr lang="en-GB" dirty="0"/>
            </a:br>
            <a:r>
              <a:rPr lang="en-GB" dirty="0"/>
              <a:t>1️⃣ Enter the </a:t>
            </a:r>
            <a:r>
              <a:rPr lang="en-GB" b="1" dirty="0"/>
              <a:t>starting value</a:t>
            </a:r>
            <a:r>
              <a:rPr lang="en-GB" dirty="0"/>
              <a:t> in a cell (e.g., </a:t>
            </a:r>
            <a:r>
              <a:rPr lang="en-GB" b="1" dirty="0"/>
              <a:t>1</a:t>
            </a:r>
            <a:r>
              <a:rPr lang="en-GB" dirty="0"/>
              <a:t> in A1).</a:t>
            </a:r>
            <a:br>
              <a:rPr lang="en-GB" dirty="0"/>
            </a:br>
            <a:r>
              <a:rPr lang="en-GB" dirty="0"/>
              <a:t>2️⃣ Click on the </a:t>
            </a:r>
            <a:r>
              <a:rPr lang="en-GB" b="1" dirty="0"/>
              <a:t>cell handle (bottom-right corner)</a:t>
            </a:r>
            <a:r>
              <a:rPr lang="en-GB" dirty="0"/>
              <a:t> and drag downward/rightward.</a:t>
            </a:r>
            <a:br>
              <a:rPr lang="en-GB" dirty="0"/>
            </a:br>
            <a:r>
              <a:rPr lang="en-GB" dirty="0"/>
              <a:t>3️⃣ Excel automatically fills the pattern.</a:t>
            </a:r>
            <a:br>
              <a:rPr lang="en-GB" dirty="0"/>
            </a:br>
            <a:r>
              <a:rPr lang="en-GB" dirty="0"/>
              <a:t>4️⃣ Click the </a:t>
            </a:r>
            <a:r>
              <a:rPr lang="en-GB" b="1" dirty="0"/>
              <a:t>AutoFill options</a:t>
            </a:r>
            <a:r>
              <a:rPr lang="en-GB" dirty="0"/>
              <a:t> to select different fill methods (Copy, Fill Series, etc.).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06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2C7898-B99D-1BD0-6247-0570E0601F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Conditional Format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F2B89E5-E790-66F8-9EE9-7285264EA7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088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C4A82-A151-52F0-11EA-D865C7017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DA64EA2-F2AC-D150-1DE1-76EC324C9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4FD170-0734-790B-B4D2-A75A53C59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Conditional Format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https://uwtsd.hosted.panopto.com/Panopto/Pages/Viewer.aspx?id=8875cbb2-9e02-4df3-9d29-b28201268ce4&amp;start=0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12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3DB7E-7431-B372-35BF-44AEFE73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6EC8B62-2B39-8601-2DEF-090EF3FB0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Conditional Formatting – Concept &amp; Benefits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63E454-1B49-4D5A-08C7-CB75CD03A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Conditional Formatting</a:t>
            </a:r>
            <a:r>
              <a:rPr lang="en-GB" dirty="0"/>
              <a:t> changes the appearance of cells based on </a:t>
            </a:r>
            <a:r>
              <a:rPr lang="en-GB" b="1" dirty="0"/>
              <a:t>specific conditions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highlight </a:t>
            </a:r>
            <a:r>
              <a:rPr lang="en-GB" b="1" dirty="0"/>
              <a:t>important trends, outliers, and key figures</a:t>
            </a:r>
            <a:r>
              <a:rPr lang="en-GB" dirty="0"/>
              <a:t> automatically.</a:t>
            </a:r>
          </a:p>
          <a:p>
            <a:r>
              <a:rPr lang="en-GB" dirty="0"/>
              <a:t>📌 </a:t>
            </a:r>
            <a:r>
              <a:rPr lang="en-GB" b="1" dirty="0"/>
              <a:t>Why Use Conditional Formatting?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Identify trends</a:t>
            </a:r>
            <a:r>
              <a:rPr lang="en-GB" dirty="0"/>
              <a:t> in sales data (e.g., highlight high revenue values).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Detect errors</a:t>
            </a:r>
            <a:r>
              <a:rPr lang="en-GB" dirty="0"/>
              <a:t> (e.g., highlight negative numbers).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Visualise performance</a:t>
            </a:r>
            <a:r>
              <a:rPr lang="en-GB" dirty="0"/>
              <a:t> with </a:t>
            </a:r>
            <a:r>
              <a:rPr lang="en-GB" b="1" dirty="0"/>
              <a:t>colour scales, data bars, or icons</a:t>
            </a:r>
            <a:r>
              <a:rPr lang="en-GB" dirty="0"/>
              <a:t>.</a:t>
            </a:r>
          </a:p>
          <a:p>
            <a:r>
              <a:rPr lang="en-GB" dirty="0"/>
              <a:t>📌 </a:t>
            </a:r>
            <a:r>
              <a:rPr lang="en-GB" b="1" dirty="0"/>
              <a:t>Common Conditional Formatting Rules:</a:t>
            </a:r>
            <a:br>
              <a:rPr lang="en-GB" dirty="0"/>
            </a:br>
            <a:r>
              <a:rPr lang="en-GB" dirty="0"/>
              <a:t>✔️ Highlight </a:t>
            </a:r>
            <a:r>
              <a:rPr lang="en-GB" b="1" dirty="0"/>
              <a:t>cells greater than</a:t>
            </a:r>
            <a:r>
              <a:rPr lang="en-GB" dirty="0"/>
              <a:t> a specific value.</a:t>
            </a:r>
            <a:br>
              <a:rPr lang="en-GB" dirty="0"/>
            </a:br>
            <a:r>
              <a:rPr lang="en-GB" dirty="0"/>
              <a:t>✔️ Format cells based on </a:t>
            </a:r>
            <a:r>
              <a:rPr lang="en-GB" b="1" dirty="0"/>
              <a:t>text or date conditions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✔️ Use </a:t>
            </a:r>
            <a:r>
              <a:rPr lang="en-GB" b="1" dirty="0"/>
              <a:t>colour scales</a:t>
            </a:r>
            <a:r>
              <a:rPr lang="en-GB" dirty="0"/>
              <a:t> to create heatmaps.</a:t>
            </a:r>
            <a:br>
              <a:rPr lang="en-GB" dirty="0"/>
            </a:br>
            <a:r>
              <a:rPr lang="en-GB" dirty="0"/>
              <a:t>✔️ Apply </a:t>
            </a:r>
            <a:r>
              <a:rPr lang="en-GB" b="1" dirty="0"/>
              <a:t>icon sets</a:t>
            </a:r>
            <a:r>
              <a:rPr lang="en-GB" dirty="0"/>
              <a:t> for visual representation (e.g., arrows for trends).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62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C8873-281A-6D49-365F-B82337E825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4B8226-1AC3-89A1-FFFC-5EE42BFE4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Practicing Conditional Formatting in Excel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2D5F61-3F11-53E4-9FBD-F383633CC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How to Apply Conditional Formatting?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1️⃣ Select the range of data (e.g.,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Total Revenue column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).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2️⃣ Click on 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Home Tab → Conditional Formatting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3️⃣ Choose a rule: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Highlight Cells Rules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→ Format values greater/less than a set number.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Top/Bottom Rules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→ Highlight top 10% performers.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Colour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Scales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→ Apply gradient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colours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show data trends.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4️⃣ Select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formatting style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colour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bold, underline, etc.).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5️⃣ Click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– Excel will format the cells based on the selected condition.</a:t>
            </a:r>
          </a:p>
        </p:txBody>
      </p:sp>
    </p:spTree>
    <p:extLst>
      <p:ext uri="{BB962C8B-B14F-4D97-AF65-F5344CB8AC3E}">
        <p14:creationId xmlns:p14="http://schemas.microsoft.com/office/powerpoint/2010/main" val="100322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660C0-68AA-F041-7732-FFED290D3B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Freeze Panes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FCD86D-E1F0-82AF-A786-8382651C0C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09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E8D2A-1347-806D-523A-6D34D5AFDA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8A87383-F645-A851-0B6C-0104AF74F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1D4AC-7C79-C750-DD10-0163968C1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Freeze Panes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https://uwtsd.hosted.panopto.com/Panopto/Pages/Viewer.aspx?id=30d6ee02-4952-4d1f-b4a1-b282012696cf&amp;start=0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5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D6F5B8-90DD-67AB-5B25-B39E1FC29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C5C79C-C7E7-0B53-B2C1-6B3A6329A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Freeze Panes – Keeping Headers Visible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165F69-A9B9-D149-C1DC-BDAF4E568C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Freeze Panes</a:t>
            </a:r>
            <a:r>
              <a:rPr lang="en-GB" dirty="0"/>
              <a:t> locks specific </a:t>
            </a:r>
            <a:r>
              <a:rPr lang="en-GB" b="1" dirty="0"/>
              <a:t>rows or columns</a:t>
            </a:r>
            <a:r>
              <a:rPr lang="en-GB" dirty="0"/>
              <a:t>, so they remain visible while scrolling.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Useful when working with </a:t>
            </a:r>
            <a:r>
              <a:rPr lang="en-GB" b="1" dirty="0"/>
              <a:t>large datasets</a:t>
            </a:r>
            <a:r>
              <a:rPr lang="en-GB" dirty="0"/>
              <a:t> where headers disappear when scrolling.</a:t>
            </a:r>
          </a:p>
          <a:p>
            <a:r>
              <a:rPr lang="en-GB" dirty="0"/>
              <a:t>📌 </a:t>
            </a:r>
            <a:r>
              <a:rPr lang="en-GB" b="1" dirty="0"/>
              <a:t>Why Use Freeze Panes?</a:t>
            </a:r>
            <a:br>
              <a:rPr lang="en-GB" dirty="0"/>
            </a:br>
            <a:r>
              <a:rPr lang="en-GB" dirty="0"/>
              <a:t>✔️ Keeps </a:t>
            </a:r>
            <a:r>
              <a:rPr lang="en-GB" b="1" dirty="0"/>
              <a:t>column headers</a:t>
            </a:r>
            <a:r>
              <a:rPr lang="en-GB" dirty="0"/>
              <a:t> visible while navigating data.</a:t>
            </a:r>
            <a:br>
              <a:rPr lang="en-GB" dirty="0"/>
            </a:br>
            <a:r>
              <a:rPr lang="en-GB" dirty="0"/>
              <a:t>✔️ Helps in </a:t>
            </a:r>
            <a:r>
              <a:rPr lang="en-GB" b="1" dirty="0"/>
              <a:t>comparison</a:t>
            </a:r>
            <a:r>
              <a:rPr lang="en-GB" dirty="0"/>
              <a:t> of values across long tables.</a:t>
            </a:r>
            <a:br>
              <a:rPr lang="en-GB" dirty="0"/>
            </a:br>
            <a:r>
              <a:rPr lang="en-GB" dirty="0"/>
              <a:t>✔️ Improves </a:t>
            </a:r>
            <a:r>
              <a:rPr lang="en-GB" b="1" dirty="0"/>
              <a:t>data readability</a:t>
            </a:r>
            <a:r>
              <a:rPr lang="en-GB" dirty="0"/>
              <a:t>.</a:t>
            </a:r>
          </a:p>
          <a:p>
            <a:r>
              <a:rPr lang="en-GB" dirty="0"/>
              <a:t>📌 </a:t>
            </a:r>
            <a:r>
              <a:rPr lang="en-GB" b="1" dirty="0"/>
              <a:t>How to Freeze Panes in Excel Online?</a:t>
            </a:r>
            <a:br>
              <a:rPr lang="en-GB" dirty="0"/>
            </a:br>
            <a:r>
              <a:rPr lang="en-GB" dirty="0"/>
              <a:t>1️⃣ Open your </a:t>
            </a:r>
            <a:r>
              <a:rPr lang="en-GB" b="1" dirty="0"/>
              <a:t>Excel Online workbook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2️⃣ Select the row </a:t>
            </a:r>
            <a:r>
              <a:rPr lang="en-GB" b="1" dirty="0"/>
              <a:t>below</a:t>
            </a:r>
            <a:r>
              <a:rPr lang="en-GB" dirty="0"/>
              <a:t> the headers you want to freeze.</a:t>
            </a:r>
            <a:br>
              <a:rPr lang="en-GB" dirty="0"/>
            </a:br>
            <a:r>
              <a:rPr lang="en-GB" dirty="0"/>
              <a:t>3️⃣ Click on </a:t>
            </a:r>
            <a:r>
              <a:rPr lang="en-GB" b="1" dirty="0"/>
              <a:t>View Tab → Freeze Panes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4️⃣ Select </a:t>
            </a:r>
            <a:r>
              <a:rPr lang="en-GB" b="1" dirty="0"/>
              <a:t>Freeze Top Row</a:t>
            </a:r>
            <a:r>
              <a:rPr lang="en-GB" dirty="0"/>
              <a:t> (for keeping headers visible) or </a:t>
            </a:r>
            <a:r>
              <a:rPr lang="en-GB" b="1" dirty="0"/>
              <a:t>Freeze First Column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5️⃣ Scroll through the sheet – the frozen section stays visible!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201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A6C1B-231F-31E2-0F08-9819D86138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IF Function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5500E1-2EAE-EFF9-5615-379A0D44C3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675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92ECE-58DB-6276-9165-31A3FEA9E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E6195B-E18C-83B5-9EA7-B35D8DB73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4E233-D4DD-F448-295E-F367E0B7E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IF Function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https://uwtsd.hosted.panopto.com/Panopto/Pages/Viewer.aspx?id=5411034b-02ad-4f34-a7b0-b282012671af&amp;start=0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1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6192E-BC95-72AA-9177-BA939A5E2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2A1D58-9A74-6E77-E5B8-AED5EA93F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IF Function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C7D238-49BF-759B-6DBC-FFD73DA6B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 is the IF Function?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IF function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Excel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returns different values based on a condition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It is used for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decision-making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spreadsheets.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Scenario Example (Sales Data)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sales team wants to 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classify revenue as "High" or "Low"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based on a threshold (£1,000).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Formula: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=IF(H2&gt;=1000, "High", "Low") 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If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Total Revenue (H2) is 1000 or more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the cell displays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"High"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else it shows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"Low"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r>
              <a:rPr lang="en-GB" sz="2400" dirty="0"/>
              <a:t>💡 </a:t>
            </a:r>
            <a:r>
              <a:rPr lang="en-GB" sz="2400" b="1" dirty="0"/>
              <a:t>Business Use Case:</a:t>
            </a:r>
            <a:br>
              <a:rPr lang="en-GB" sz="2400" dirty="0"/>
            </a:br>
            <a:r>
              <a:rPr lang="en-GB" sz="2400" dirty="0"/>
              <a:t>✔️ Identify </a:t>
            </a:r>
            <a:r>
              <a:rPr lang="en-GB" sz="2400" b="1" dirty="0"/>
              <a:t>high-performing products</a:t>
            </a:r>
            <a:r>
              <a:rPr lang="en-GB" sz="2400" dirty="0"/>
              <a:t>.</a:t>
            </a:r>
            <a:br>
              <a:rPr lang="en-GB" sz="2400" dirty="0"/>
            </a:br>
            <a:r>
              <a:rPr lang="en-GB" sz="2400" dirty="0"/>
              <a:t>✔️ Help managers </a:t>
            </a:r>
            <a:r>
              <a:rPr lang="en-GB" sz="2400" b="1" dirty="0"/>
              <a:t>target improvements</a:t>
            </a:r>
            <a:r>
              <a:rPr lang="en-GB" sz="2400" dirty="0"/>
              <a:t> in low sales.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4862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B08BD-BBE4-B44A-E124-5BBC3DF6C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F71C7BD-B59D-D6D7-563D-71C298B0C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Practicing the IF Function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2DD1-E362-0CB6-FBAC-859444FB7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How to Apply the IF Function?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1️⃣ Open your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Excel Online workbook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2️⃣ Click on an empty column (e.g.,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Column I: Sales Category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3️⃣ Type the formula: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=IF(H2&gt;=1000, "High", "Low") 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4️⃣ Press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Enter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then drag the fill handle to apply to other rows.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5️⃣ The column will now display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"High" or "Low"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based on revenue.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💡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Tip: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Try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nested IFs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=IF(H2&gt;=1500, "Very High", IF(H2&gt;=1000, "High", "Low"))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8270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DFC32-41F6-054A-E466-692A418DDC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9E630-5631-A9F6-C699-A992E0B415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Goal Seek Function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8873BA-1165-C93D-5D33-9AB703AFC7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This Feature is in the desktop version only)</a:t>
            </a:r>
          </a:p>
        </p:txBody>
      </p:sp>
    </p:spTree>
    <p:extLst>
      <p:ext uri="{BB962C8B-B14F-4D97-AF65-F5344CB8AC3E}">
        <p14:creationId xmlns:p14="http://schemas.microsoft.com/office/powerpoint/2010/main" val="333346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1CBB2-1A6C-451C-6F14-3C43D39F7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1BC1D00-9368-B2C0-76BC-F567962DE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21AB6-0D59-1EE0-8766-4268515A5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Goal Seek Function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https://uwtsd.hosted.panopto.com/Panopto/Pages/Viewer.aspx?id=3a38494c-f6fb-45ad-99e9-b2820126b1e5&amp;start=0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89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95664-39EE-A967-4E9C-013B506EE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0140371-5F25-F736-A660-E40B2B20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Goal Seek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0CDDC6-B9BB-F545-4AF3-F60FB0B7E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Goal Seek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is a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What-If Analysis tool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Excel that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adjusts input values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achieve a target result.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Scenario Example (Sales Data)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manager wants to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determine how many units must be sold to reach £1,500 revenue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Given: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Current Revenue Formula: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=Units Sold * Unit Price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Goal: Adjust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Units Sold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reach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£1,500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400" dirty="0">
              <a:solidFill>
                <a:schemeClr val="tx1"/>
              </a:solidFill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💡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Business Use Case: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Helps in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setting sales targets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Allows management to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forecast performance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4828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92E71-5C8B-0951-6523-05FB5ED5F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8D422F-E23F-BB98-A727-906A1005C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Practicing Goal Seek in Excel (Desktop)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8D80B8-D6C4-ECAB-933B-9766BA750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1️⃣ Select the </a:t>
            </a:r>
            <a:r>
              <a:rPr lang="en-GB" b="1" dirty="0"/>
              <a:t>cell containing the Total Revenue formula</a:t>
            </a:r>
            <a:r>
              <a:rPr lang="en-GB" dirty="0"/>
              <a:t> (e.g., H2).</a:t>
            </a:r>
            <a:br>
              <a:rPr lang="en-GB" dirty="0"/>
            </a:br>
            <a:r>
              <a:rPr lang="en-GB" dirty="0"/>
              <a:t>2️⃣ Go to </a:t>
            </a:r>
            <a:r>
              <a:rPr lang="en-GB" b="1" dirty="0"/>
              <a:t>Data Tab → What-If Analysis → Goal Seek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3️⃣ In the Goal Seek window: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Set Cell</a:t>
            </a:r>
            <a:r>
              <a:rPr lang="en-GB" dirty="0"/>
              <a:t> → Select H2 (Total Revenue).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To Value</a:t>
            </a:r>
            <a:r>
              <a:rPr lang="en-GB" dirty="0"/>
              <a:t> → Enter </a:t>
            </a:r>
            <a:r>
              <a:rPr lang="en-GB" b="1" dirty="0"/>
              <a:t>1500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By Changing Cell</a:t>
            </a:r>
            <a:r>
              <a:rPr lang="en-GB" dirty="0"/>
              <a:t> → Select </a:t>
            </a:r>
            <a:r>
              <a:rPr lang="en-GB" b="1" dirty="0"/>
              <a:t>E2 (Units Sold)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4️⃣ Click </a:t>
            </a:r>
            <a:r>
              <a:rPr lang="en-GB" b="1" dirty="0"/>
              <a:t>OK</a:t>
            </a:r>
            <a:r>
              <a:rPr lang="en-GB" dirty="0"/>
              <a:t> – Excel automatically adjusts the </a:t>
            </a:r>
            <a:r>
              <a:rPr lang="en-GB" b="1" dirty="0"/>
              <a:t>Units Sold</a:t>
            </a:r>
            <a:r>
              <a:rPr lang="en-GB" dirty="0"/>
              <a:t> to meet the target revenue.</a:t>
            </a:r>
          </a:p>
          <a:p>
            <a:r>
              <a:rPr lang="en-GB" dirty="0"/>
              <a:t>💡 </a:t>
            </a:r>
            <a:r>
              <a:rPr lang="en-GB" b="1" dirty="0"/>
              <a:t>Tip:</a:t>
            </a:r>
            <a:r>
              <a:rPr lang="en-GB" dirty="0"/>
              <a:t> Use Goal Seek to set </a:t>
            </a:r>
            <a:r>
              <a:rPr lang="en-GB" b="1" dirty="0"/>
              <a:t>profit targets, break-even points, and cost adjustments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24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D842B-CB9F-A246-2746-E65F1F350F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VLOOKUP Function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A0017-A840-F622-DE83-42D6FE8D35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5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B3937-2474-CC83-674E-9C8B58AAF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5B0408D-36D5-4671-365F-610C69438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CB4F25-2B9D-48CC-7EA5-673D1045D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VLOOKUP Function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https://uwtsd.hosted.panopto.com/Panopto/Pages/Viewer.aspx?id=b2ef9776-8fed-4aec-bf46-b282012671b5&amp;start=0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696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9EFEA-B4E4-D909-54F3-DB6FC9E62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B45831-66A9-C809-0407-61A690B0D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VLOOKUP Function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D11E7B-4AEE-E465-5BF4-1AE6775D5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VLOOKUP (Vertical Lookup)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searches for a value in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first column of a range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returns a corresponding value from another column.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Scenario Example (Sales Data)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salesperson needs to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find the Unit Price of a product using its Product ID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Formula: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=VLOOKUP("PPC006", C2:H11, 3, FALSE)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This formula searches for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PPC006 in Column C (Product ID)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returns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Unit Price from Column F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💡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Business Use Case: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Quickly retrieve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pricing, stock levels, or customer details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from large datasets.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9806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CAFA6-E1B3-901A-D98A-AFCAD86A6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64501C-BF5B-BC2C-3B20-EB811D1C1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Practicing VLOOKUP in 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D8578-F488-42F7-E31B-06A764EF3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1️⃣ Select an empty cell (e.g.,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K2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 where you want the result.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2️⃣ Type the formula:</a:t>
            </a:r>
          </a:p>
          <a:p>
            <a:pPr marL="914400" lvl="2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=VLOOKUP(C2, C2:H11, 4, FALSE) </a:t>
            </a:r>
          </a:p>
          <a:p>
            <a:pPr marL="1371600" lvl="3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C2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 → The lookup value (Product ID).</a:t>
            </a:r>
          </a:p>
          <a:p>
            <a:pPr marL="1371600" lvl="3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C2:H11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 → The table range.</a:t>
            </a:r>
          </a:p>
          <a:p>
            <a:pPr marL="1371600" lvl="3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4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 → Column index number (Unit Price is in the 4th column).</a:t>
            </a:r>
          </a:p>
          <a:p>
            <a:pPr marL="1371600" lvl="3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FALSE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</a:rPr>
              <a:t> → Exact match required.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3️⃣ Press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Enter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and Excel returns the Unit Price for the Product ID in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C2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💡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Tip: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Use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XLOOKUP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newer versions for more flexibility!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5678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02A83-2F7C-CD4A-74E3-A6637338B1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Pivot Table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71E13D-DB9C-7CD7-0226-4E8FBEFD221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39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0965F-C380-1489-261A-7C7975432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CA77B74-7343-D146-8857-E42D960CF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83E1F-C9C3-572B-5925-57F60F4D9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MS Excel - Pivot Table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https://uwtsd.hosted.panopto.com/Panopto/Pages/Viewer.aspx?id=d15d9a4f-c0b3-4660-bccc-b282012392d3&amp;start=0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077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4FC90-8318-F831-633A-8EC509BCE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681B757-5528-AF05-1576-96219E777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Pivot Tables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AC87A8-A9B2-A6D7-32DF-86A1BAFC9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3753853"/>
            <a:ext cx="11481847" cy="2129589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b="1" dirty="0"/>
              <a:t>Pivot Table</a:t>
            </a:r>
            <a:r>
              <a:rPr lang="en-GB" sz="2400" dirty="0"/>
              <a:t> is a powerful tool that </a:t>
            </a:r>
            <a:r>
              <a:rPr lang="en-GB" sz="2400" b="1" dirty="0"/>
              <a:t>summarises large datasets</a:t>
            </a:r>
            <a:r>
              <a:rPr lang="en-GB" sz="2400" dirty="0"/>
              <a:t> and </a:t>
            </a:r>
            <a:r>
              <a:rPr lang="en-GB" sz="2400" b="1" dirty="0"/>
              <a:t>helps analyse data trends</a:t>
            </a:r>
            <a:r>
              <a:rPr lang="en-GB" sz="2400" dirty="0"/>
              <a:t>.</a:t>
            </a:r>
          </a:p>
          <a:p>
            <a:r>
              <a:rPr lang="en-GB" sz="2400" dirty="0"/>
              <a:t>📌 </a:t>
            </a:r>
            <a:r>
              <a:rPr lang="en-GB" sz="2400" b="1" dirty="0"/>
              <a:t>Scenario Example (Sales Data)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The sales manager wants to </a:t>
            </a:r>
          </a:p>
          <a:p>
            <a:pPr lvl="1"/>
            <a:r>
              <a:rPr lang="en-GB" sz="2300" b="1" dirty="0"/>
              <a:t>see total revenue per salesperson</a:t>
            </a:r>
            <a:r>
              <a:rPr lang="en-GB" sz="2300" dirty="0"/>
              <a:t> without manually calculating it.</a:t>
            </a:r>
          </a:p>
          <a:p>
            <a:pPr lvl="1"/>
            <a:r>
              <a:rPr lang="en-GB" sz="2300" dirty="0"/>
              <a:t>Summarise </a:t>
            </a:r>
            <a:r>
              <a:rPr lang="en-GB" sz="2300" b="1" dirty="0"/>
              <a:t>total revenue by region, product, or salesperson</a:t>
            </a:r>
            <a:r>
              <a:rPr lang="en-GB" sz="2300" dirty="0"/>
              <a:t>.</a:t>
            </a:r>
          </a:p>
          <a:p>
            <a:pPr lvl="1"/>
            <a:r>
              <a:rPr lang="en-GB" sz="2300" dirty="0"/>
              <a:t>Quickly generate </a:t>
            </a:r>
            <a:r>
              <a:rPr lang="en-GB" sz="2300" b="1" dirty="0"/>
              <a:t>insights without complex formulas</a:t>
            </a:r>
            <a:r>
              <a:rPr lang="en-GB" sz="2300" dirty="0"/>
              <a:t>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BD655A-2FC1-76A3-D14F-E13EC9EB8E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865" y="945442"/>
            <a:ext cx="6887146" cy="280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68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FD735-497B-F9DC-AE3E-34E4D643A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BC7370-E729-27B3-3AA6-B30409E97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Pivot Table in Excel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044D5F-7B81-7F71-F184-58333648E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1️⃣ Select the </a:t>
            </a:r>
            <a:r>
              <a:rPr lang="en-GB" b="1" dirty="0"/>
              <a:t>sales dataset (A1:H11)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2️⃣ Go to </a:t>
            </a:r>
            <a:r>
              <a:rPr lang="en-GB" b="1" dirty="0"/>
              <a:t>Insert → Pivot Table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3️⃣ Choose </a:t>
            </a:r>
            <a:r>
              <a:rPr lang="en-GB" b="1" dirty="0"/>
              <a:t>New Worksheet</a:t>
            </a:r>
            <a:r>
              <a:rPr lang="en-GB" dirty="0"/>
              <a:t> and click </a:t>
            </a:r>
            <a:r>
              <a:rPr lang="en-GB" b="1" dirty="0"/>
              <a:t>OK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4️⃣ In the </a:t>
            </a:r>
            <a:r>
              <a:rPr lang="en-GB" b="1" dirty="0"/>
              <a:t>Pivot Table Fields Panel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Drag </a:t>
            </a:r>
            <a:r>
              <a:rPr lang="en-GB" b="1" dirty="0"/>
              <a:t>Salesperson</a:t>
            </a:r>
            <a:r>
              <a:rPr lang="en-GB" dirty="0"/>
              <a:t> to the </a:t>
            </a:r>
            <a:r>
              <a:rPr lang="en-GB" b="1" dirty="0"/>
              <a:t>Rows</a:t>
            </a:r>
            <a:r>
              <a:rPr lang="en-GB" dirty="0"/>
              <a:t> section.</a:t>
            </a:r>
          </a:p>
          <a:p>
            <a:pPr lvl="1"/>
            <a:r>
              <a:rPr lang="en-GB" dirty="0"/>
              <a:t>Drag </a:t>
            </a:r>
            <a:r>
              <a:rPr lang="en-GB" b="1" dirty="0"/>
              <a:t>Total Revenue</a:t>
            </a:r>
            <a:r>
              <a:rPr lang="en-GB" dirty="0"/>
              <a:t> to the </a:t>
            </a:r>
            <a:r>
              <a:rPr lang="en-GB" b="1" dirty="0"/>
              <a:t>Values</a:t>
            </a:r>
            <a:r>
              <a:rPr lang="en-GB" dirty="0"/>
              <a:t> section.</a:t>
            </a:r>
          </a:p>
          <a:p>
            <a:pPr marL="0" indent="0">
              <a:buNone/>
            </a:pPr>
            <a:r>
              <a:rPr lang="en-GB" dirty="0"/>
              <a:t>5️⃣ Excel generates a summary table </a:t>
            </a:r>
            <a:r>
              <a:rPr lang="en-GB" b="1" dirty="0"/>
              <a:t>showing total revenue per salesperson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Tip:</a:t>
            </a:r>
            <a:r>
              <a:rPr lang="en-GB" dirty="0"/>
              <a:t> Use the </a:t>
            </a:r>
            <a:r>
              <a:rPr lang="en-GB" b="1" dirty="0"/>
              <a:t>Filter section</a:t>
            </a:r>
            <a:r>
              <a:rPr lang="en-GB" dirty="0"/>
              <a:t> to focus on a specific region!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305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0A5019-B032-74EA-0B38-8F77FA8BB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A10BCE-B3D0-370F-C12F-B57D23318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Customising &amp; Analysing a Pivot Table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2BBCCC-C5A5-AF70-A5CC-00BD437C09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📌 </a:t>
            </a:r>
            <a:r>
              <a:rPr lang="en-GB" b="1" dirty="0"/>
              <a:t>How to Customise a Pivot Table?</a:t>
            </a:r>
          </a:p>
          <a:p>
            <a:pPr marL="457200" lvl="1" indent="0">
              <a:buNone/>
            </a:pPr>
            <a:r>
              <a:rPr lang="en-GB" dirty="0"/>
              <a:t>✔️ </a:t>
            </a:r>
            <a:r>
              <a:rPr lang="en-GB" b="1" dirty="0"/>
              <a:t>Sort Data</a:t>
            </a:r>
            <a:r>
              <a:rPr lang="en-GB" dirty="0"/>
              <a:t> → Click on total revenue and choose </a:t>
            </a:r>
            <a:r>
              <a:rPr lang="en-GB" b="1" dirty="0"/>
              <a:t>Sort Largest to Smallest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Filter by Region</a:t>
            </a:r>
            <a:r>
              <a:rPr lang="en-GB" dirty="0"/>
              <a:t> → Drag </a:t>
            </a:r>
            <a:r>
              <a:rPr lang="en-GB" b="1" dirty="0"/>
              <a:t>Region</a:t>
            </a:r>
            <a:r>
              <a:rPr lang="en-GB" dirty="0"/>
              <a:t> into the Filter area to view a specific location.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Change Value Display</a:t>
            </a:r>
            <a:r>
              <a:rPr lang="en-GB" dirty="0"/>
              <a:t> → Right-click on </a:t>
            </a:r>
            <a:r>
              <a:rPr lang="en-GB" b="1" dirty="0"/>
              <a:t>Total Revenue</a:t>
            </a:r>
            <a:r>
              <a:rPr lang="en-GB" dirty="0"/>
              <a:t> and select </a:t>
            </a:r>
            <a:r>
              <a:rPr lang="en-GB" b="1" dirty="0"/>
              <a:t>Summarise by Average or Count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Add a Chart</a:t>
            </a:r>
            <a:r>
              <a:rPr lang="en-GB" dirty="0"/>
              <a:t> → Click </a:t>
            </a:r>
            <a:r>
              <a:rPr lang="en-GB" b="1" dirty="0"/>
              <a:t>Insert → Recommended Charts</a:t>
            </a:r>
            <a:r>
              <a:rPr lang="en-GB" dirty="0"/>
              <a:t> to visualise data.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Example Insights from Sales Data Pivot Table:</a:t>
            </a:r>
            <a:endParaRPr lang="en-GB" dirty="0"/>
          </a:p>
          <a:p>
            <a:pPr lvl="1"/>
            <a:r>
              <a:rPr lang="en-GB" b="1" dirty="0"/>
              <a:t>Charlie generated the highest total revenue.</a:t>
            </a:r>
            <a:endParaRPr lang="en-GB" dirty="0"/>
          </a:p>
          <a:p>
            <a:pPr lvl="1"/>
            <a:r>
              <a:rPr lang="en-GB" b="1" dirty="0"/>
              <a:t>Birmingham outperformed Manchester in sales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767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1A1FB-03C0-ADC5-67A8-82BC68EB17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Other Challenges to Learn in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9172C-ADB4-368A-6575-67A15E0024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26AD22-9F30-6F75-DA4D-4EA439B49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Excel Features to Learn (Part 1)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EE3105-B5D4-79BF-71DD-F8A65C207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📌 </a:t>
            </a:r>
            <a:r>
              <a:rPr lang="en-GB" b="1" dirty="0"/>
              <a:t>Key Features for Efficiency &amp; Automation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Macros &amp; Automation</a:t>
            </a:r>
            <a:r>
              <a:rPr lang="en-GB" dirty="0"/>
              <a:t> – Automate repetitive tasks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Working with Multiple Sheets</a:t>
            </a:r>
            <a:r>
              <a:rPr lang="en-GB" dirty="0"/>
              <a:t> – Organise and link data efficiently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Absolute &amp; Relative References</a:t>
            </a:r>
            <a:r>
              <a:rPr lang="en-GB" dirty="0"/>
              <a:t> – Ensure correct formula application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Data Validation</a:t>
            </a:r>
            <a:r>
              <a:rPr lang="en-GB" dirty="0"/>
              <a:t> – Maintain data integrity with input restrictions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Named Ranges</a:t>
            </a:r>
            <a:r>
              <a:rPr lang="en-GB" dirty="0"/>
              <a:t> – Simplify complex formulas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Advanced Filtering &amp; Sorting</a:t>
            </a:r>
            <a:r>
              <a:rPr lang="en-GB" dirty="0"/>
              <a:t> – Analyse large datasets with multiple conditions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XLOOKUP &amp; INDEX-MATCH</a:t>
            </a:r>
            <a:r>
              <a:rPr lang="en-GB" dirty="0"/>
              <a:t> – Advanced lookup functions for large datasets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Conditional Formatting (Advanced)</a:t>
            </a:r>
            <a:r>
              <a:rPr lang="en-GB" dirty="0"/>
              <a:t> – Identify trends and outliers visually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Pivot Charts &amp; Slicers</a:t>
            </a:r>
            <a:r>
              <a:rPr lang="en-GB" dirty="0"/>
              <a:t> – Create interactive reports</a:t>
            </a:r>
          </a:p>
        </p:txBody>
      </p:sp>
    </p:spTree>
    <p:extLst>
      <p:ext uri="{BB962C8B-B14F-4D97-AF65-F5344CB8AC3E}">
        <p14:creationId xmlns:p14="http://schemas.microsoft.com/office/powerpoint/2010/main" val="101802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A1538C-E683-18E4-E7D5-5AA4E0A8B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7915EE-ED37-E835-8C2B-0CB51BB82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Excel Features to Learn (Part 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E2CFF3-DCED-9CB7-42B6-2089603F8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📌 </a:t>
            </a:r>
            <a:r>
              <a:rPr lang="en-GB" b="1" dirty="0"/>
              <a:t>Key Features for Analysis &amp; Security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Power Query &amp; Data Import</a:t>
            </a:r>
            <a:r>
              <a:rPr lang="en-GB" dirty="0"/>
              <a:t> – Extract and clean data from external sources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Financial Functions (NPV, IRR, PMT)</a:t>
            </a:r>
            <a:r>
              <a:rPr lang="en-GB" dirty="0"/>
              <a:t> – Essential for finance and business analysis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Forecasting &amp; Trend Analysis</a:t>
            </a:r>
            <a:r>
              <a:rPr lang="en-GB" dirty="0"/>
              <a:t> – Predict future values using historical data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Protecting &amp; Securing Data</a:t>
            </a:r>
            <a:r>
              <a:rPr lang="en-GB" dirty="0"/>
              <a:t> – Lock and restrict access to sensitive files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Collaboration in Excel Online</a:t>
            </a:r>
            <a:r>
              <a:rPr lang="en-GB" dirty="0"/>
              <a:t> – Real-time teamwork and version control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Goal Seek &amp; Solver</a:t>
            </a:r>
            <a:r>
              <a:rPr lang="en-GB" dirty="0"/>
              <a:t> – Perform What-If analysis and optimisation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Chart &amp; Graph Customisation</a:t>
            </a:r>
            <a:r>
              <a:rPr lang="en-GB" dirty="0"/>
              <a:t> – Improve data visualisation with interactive charts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Text Functions (LEFT, MID, TRIM, SUBSTITUTE)</a:t>
            </a:r>
            <a:r>
              <a:rPr lang="en-GB" dirty="0"/>
              <a:t> – Clean and manipulate text data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Array Formulas &amp; Dynamic Arrays</a:t>
            </a:r>
            <a:r>
              <a:rPr lang="en-GB" dirty="0"/>
              <a:t> – Perform calculations across multiple values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Advanced Charting (Waterfall, Gantt, Radar, Histogram)</a:t>
            </a:r>
            <a:r>
              <a:rPr lang="en-GB" dirty="0"/>
              <a:t> – Visualise complex data</a:t>
            </a:r>
          </a:p>
        </p:txBody>
      </p:sp>
    </p:spTree>
    <p:extLst>
      <p:ext uri="{BB962C8B-B14F-4D97-AF65-F5344CB8AC3E}">
        <p14:creationId xmlns:p14="http://schemas.microsoft.com/office/powerpoint/2010/main" val="61380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671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2B0A6-7494-A25C-AAFA-087A36292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312B01-D88E-67DB-612E-8E96675F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(Sales Data Analysis in Excel 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E6AC13-38F0-7554-F64C-60B8B8802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Using the Sample Sales Dataset, conduct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the SUM() function to calculate Total Sales Revenue (sum of all revenues).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AVERAGE() to find the Average Revenue per Sale.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IF() in a new column to categorise sales performance:</a:t>
            </a:r>
          </a:p>
          <a:p>
            <a:pPr marL="457200" lvl="1" indent="0">
              <a:buNone/>
            </a:pPr>
            <a:r>
              <a:rPr lang="en-GB" sz="2400" dirty="0"/>
              <a:t>=IF(H2&gt;=1000, "High", "Low")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Identify how many sales are High vs Low.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Apply </a:t>
            </a:r>
            <a:r>
              <a:rPr lang="en-GB" sz="2400" b="1" dirty="0"/>
              <a:t>Conditional Formatting</a:t>
            </a:r>
            <a:r>
              <a:rPr lang="en-GB" sz="2400" dirty="0"/>
              <a:t> to highlight:</a:t>
            </a:r>
          </a:p>
          <a:p>
            <a:pPr lvl="1"/>
            <a:r>
              <a:rPr lang="en-GB" sz="2200" dirty="0"/>
              <a:t>Sales above </a:t>
            </a:r>
            <a:r>
              <a:rPr lang="en-GB" sz="2200" b="1" dirty="0"/>
              <a:t>£1000</a:t>
            </a:r>
            <a:r>
              <a:rPr lang="en-GB" sz="2200" dirty="0"/>
              <a:t> in </a:t>
            </a:r>
            <a:r>
              <a:rPr lang="en-GB" sz="2200" b="1" dirty="0"/>
              <a:t>green</a:t>
            </a:r>
            <a:r>
              <a:rPr lang="en-GB" sz="2200" dirty="0"/>
              <a:t>.</a:t>
            </a:r>
          </a:p>
          <a:p>
            <a:pPr lvl="1"/>
            <a:r>
              <a:rPr lang="en-GB" sz="2200" dirty="0"/>
              <a:t>Sales below </a:t>
            </a:r>
            <a:r>
              <a:rPr lang="en-GB" sz="2200" b="1" dirty="0"/>
              <a:t>£500</a:t>
            </a:r>
            <a:r>
              <a:rPr lang="en-GB" sz="2200" dirty="0"/>
              <a:t> in </a:t>
            </a:r>
            <a:r>
              <a:rPr lang="en-GB" sz="2200" b="1" dirty="0"/>
              <a:t>red</a:t>
            </a:r>
            <a:r>
              <a:rPr lang="en-GB" sz="2200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Use </a:t>
            </a:r>
            <a:r>
              <a:rPr lang="en-GB" sz="2400" b="1" dirty="0"/>
              <a:t>Data Bars</a:t>
            </a:r>
            <a:r>
              <a:rPr lang="en-GB" sz="2400" dirty="0"/>
              <a:t> to visually represent </a:t>
            </a:r>
            <a:r>
              <a:rPr lang="en-GB" sz="2400" b="1" dirty="0"/>
              <a:t>Total Revenue (£)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48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B2EF03-2A87-3CE2-D79D-750EF2E37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7168BB-4BFF-AB62-FEEE-EB2B37AB7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(Sales Data Analysis in Excel 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CC7E8C-4A4B-DC0A-378B-F83AB7AF0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Using the Sample Sales Dataset, conduct the following: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 Insert a </a:t>
            </a:r>
            <a:r>
              <a:rPr lang="en-GB" sz="2800" b="1" dirty="0"/>
              <a:t>Pivot Table</a:t>
            </a:r>
            <a:r>
              <a:rPr lang="en-GB" sz="2800" dirty="0"/>
              <a:t> in a new sheet.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 Drag </a:t>
            </a:r>
            <a:r>
              <a:rPr lang="en-GB" sz="2800" b="1" dirty="0"/>
              <a:t>Salesperson</a:t>
            </a:r>
            <a:r>
              <a:rPr lang="en-GB" sz="2800" dirty="0"/>
              <a:t> into the </a:t>
            </a:r>
            <a:r>
              <a:rPr lang="en-GB" sz="2800" b="1" dirty="0"/>
              <a:t>Rows</a:t>
            </a:r>
            <a:r>
              <a:rPr lang="en-GB" sz="2800" dirty="0"/>
              <a:t> section.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 Drag </a:t>
            </a:r>
            <a:r>
              <a:rPr lang="en-GB" sz="2800" b="1" dirty="0"/>
              <a:t>Total Revenue (£)</a:t>
            </a:r>
            <a:r>
              <a:rPr lang="en-GB" sz="2800" dirty="0"/>
              <a:t> into the </a:t>
            </a:r>
            <a:r>
              <a:rPr lang="en-GB" sz="2800" b="1" dirty="0"/>
              <a:t>Values</a:t>
            </a:r>
            <a:r>
              <a:rPr lang="en-GB" sz="2800" dirty="0"/>
              <a:t> section.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 Identify </a:t>
            </a:r>
            <a:r>
              <a:rPr lang="en-GB" sz="2800" b="1" dirty="0"/>
              <a:t>which salesperson made the highest revenue</a:t>
            </a:r>
            <a:r>
              <a:rPr lang="en-GB" sz="2800" dirty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800" dirty="0"/>
              <a:t> Sort the table in </a:t>
            </a:r>
            <a:r>
              <a:rPr lang="en-GB" sz="2800" b="1" dirty="0"/>
              <a:t>descending order</a:t>
            </a:r>
            <a:r>
              <a:rPr lang="en-GB" sz="2800" dirty="0"/>
              <a:t> based on revenue.</a:t>
            </a:r>
            <a:endParaRPr lang="en-GB" sz="4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700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9027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AD0CF27-B491-44A2-B7F9-201931FBD362}" vid="{4B5BE2ED-90A3-4375-BEB0-16F999336C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1220</TotalTime>
  <Words>2204</Words>
  <Application>Microsoft Office PowerPoint</Application>
  <PresentationFormat>Widescreen</PresentationFormat>
  <Paragraphs>162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UWTSD Serif 2</vt:lpstr>
      <vt:lpstr>Software Solutions for Business  Week 5</vt:lpstr>
      <vt:lpstr>During This Session (Content)</vt:lpstr>
      <vt:lpstr>Fill Series</vt:lpstr>
      <vt:lpstr>PowerPoint Presentation</vt:lpstr>
      <vt:lpstr>Fill Series in MS Excel </vt:lpstr>
      <vt:lpstr>Conditional Format</vt:lpstr>
      <vt:lpstr>PowerPoint Presentation</vt:lpstr>
      <vt:lpstr>Conditional Formatting – Concept &amp; Benefits</vt:lpstr>
      <vt:lpstr>Practicing Conditional Formatting in Excel </vt:lpstr>
      <vt:lpstr>Freeze Panes</vt:lpstr>
      <vt:lpstr>PowerPoint Presentation</vt:lpstr>
      <vt:lpstr>Freeze Panes – Keeping Headers Visible</vt:lpstr>
      <vt:lpstr>IF Function</vt:lpstr>
      <vt:lpstr>PowerPoint Presentation</vt:lpstr>
      <vt:lpstr>Understanding the IF Function </vt:lpstr>
      <vt:lpstr>Practicing the IF Function in Excel</vt:lpstr>
      <vt:lpstr>Goal Seek Function</vt:lpstr>
      <vt:lpstr>PowerPoint Presentation</vt:lpstr>
      <vt:lpstr>Understanding Goal Seek</vt:lpstr>
      <vt:lpstr>Practicing Goal Seek in Excel (Desktop) </vt:lpstr>
      <vt:lpstr>VLOOKUP Function</vt:lpstr>
      <vt:lpstr>PowerPoint Presentation</vt:lpstr>
      <vt:lpstr>VLOOKUP Function</vt:lpstr>
      <vt:lpstr>Practicing VLOOKUP in Excel </vt:lpstr>
      <vt:lpstr>Pivot Table</vt:lpstr>
      <vt:lpstr>PowerPoint Presentation</vt:lpstr>
      <vt:lpstr>Understanding Pivot Tables</vt:lpstr>
      <vt:lpstr>Creating a Pivot Table in Excel</vt:lpstr>
      <vt:lpstr>Customising &amp; Analysing a Pivot Table</vt:lpstr>
      <vt:lpstr>Other Challenges to Learn in Excel</vt:lpstr>
      <vt:lpstr>Advanced Excel Features to Learn (Part 1)</vt:lpstr>
      <vt:lpstr>Advanced Excel Features to Learn (Part 2)</vt:lpstr>
      <vt:lpstr>PowerPoint Presentation</vt:lpstr>
      <vt:lpstr>Activity 1 (Sales Data Analysis in Excel )</vt:lpstr>
      <vt:lpstr>Activity 2 (Sales Data Analysis in Excel 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4</cp:revision>
  <dcterms:created xsi:type="dcterms:W3CDTF">2025-02-09T00:26:56Z</dcterms:created>
  <dcterms:modified xsi:type="dcterms:W3CDTF">2025-02-13T10:56:45Z</dcterms:modified>
</cp:coreProperties>
</file>