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72" r:id="rId1"/>
  </p:sldMasterIdLst>
  <p:sldIdLst>
    <p:sldId id="258" r:id="rId2"/>
    <p:sldId id="272" r:id="rId3"/>
    <p:sldId id="271" r:id="rId4"/>
    <p:sldId id="266" r:id="rId5"/>
    <p:sldId id="267" r:id="rId6"/>
    <p:sldId id="260" r:id="rId7"/>
    <p:sldId id="259" r:id="rId8"/>
    <p:sldId id="262" r:id="rId9"/>
    <p:sldId id="273" r:id="rId10"/>
    <p:sldId id="274" r:id="rId11"/>
    <p:sldId id="27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CFD0D6-5271-C2EF-1554-067BAC5C0124}" v="18" dt="2025-10-08T02:42:36.631"/>
    <p1510:client id="{317A7C9E-2332-E20D-3122-623C312FC570}" v="16" dt="2025-10-08T00:13:52.117"/>
    <p1510:client id="{3C942D10-CB98-DD63-C55B-AC2CF834FC47}" v="7" dt="2025-10-06T22:46:25.372"/>
    <p1510:client id="{876D83B3-E20F-2631-CE47-49C5B1AD1F3B}" v="125" dt="2025-10-08T13:27:48.779"/>
    <p1510:client id="{8F6B40CE-4911-D7F4-3FE4-3E66116920C0}" v="14" dt="2025-10-07T21:59:52.871"/>
    <p1510:client id="{AC3AAFE5-964E-ACA0-5738-B0E605A1A1B6}" v="4" dt="2025-10-07T17:56:37.789"/>
    <p1510:client id="{B53E1371-0386-5853-73C2-EE0ABE22641C}" v="1404" dt="2025-10-08T15:41:51.698"/>
    <p1510:client id="{B7CD9CAF-A5DA-3FFF-8C65-719E427C4BFB}" v="1" dt="2025-10-08T00:17:54.096"/>
    <p1510:client id="{E96EFF15-D509-CCA3-3ACB-0CCFFC2053B9}" v="97" dt="2025-10-07T21:56:02.361"/>
    <p1510:client id="{F67DCE97-EE91-49C6-4E6C-D4E10068D1EB}" v="104" dt="2025-10-07T18:05:33.1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iff Williams (2511274)" userId="S::2511274@student.uwtsd.ac.uk::00561417-c68a-4154-8a64-94e718467c47" providerId="AD" clId="Web-{83923CCA-6AC0-2A52-A4B9-F5D88CDAC38B}"/>
    <pc:docChg chg="mod addSld delSld modSld addMainMaster delMainMaster">
      <pc:chgData name="Cliff Williams (2511274)" userId="S::2511274@student.uwtsd.ac.uk::00561417-c68a-4154-8a64-94e718467c47" providerId="AD" clId="Web-{83923CCA-6AC0-2A52-A4B9-F5D88CDAC38B}" dt="2025-10-01T02:13:26.278" v="490"/>
      <pc:docMkLst>
        <pc:docMk/>
      </pc:docMkLst>
      <pc:sldChg chg="addSp delSp modSp mod modClrScheme delDesignElem chgLayout">
        <pc:chgData name="Cliff Williams (2511274)" userId="S::2511274@student.uwtsd.ac.uk::00561417-c68a-4154-8a64-94e718467c47" providerId="AD" clId="Web-{83923CCA-6AC0-2A52-A4B9-F5D88CDAC38B}" dt="2025-10-01T02:11:56.184" v="488"/>
        <pc:sldMkLst>
          <pc:docMk/>
          <pc:sldMk cId="890981280" sldId="258"/>
        </pc:sldMkLst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890981280" sldId="258"/>
            <ac:spMk id="2" creationId="{1075350C-C86C-99B6-72B7-EE65DFC083F7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890981280" sldId="258"/>
            <ac:spMk id="3" creationId="{EBD057BB-BA0B-F442-110F-24B9DE69D938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890981280" sldId="258"/>
            <ac:spMk id="4" creationId="{2771EF81-5AE1-8EFF-EC5A-4FDAD46A4B5E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1:28:19.352" v="129"/>
          <ac:spMkLst>
            <pc:docMk/>
            <pc:sldMk cId="890981280" sldId="258"/>
            <ac:spMk id="7" creationId="{F096B042-56ED-E5B0-84E1-B01DC4CA8404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890981280" sldId="258"/>
            <ac:spMk id="18" creationId="{C62371DE-330C-513E-32A3-41E1859A3970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890981280" sldId="258"/>
            <ac:spMk id="19" creationId="{6968BB4C-741B-DFE8-90A1-E046911EDDDC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890981280" sldId="258"/>
            <ac:spMk id="47" creationId="{11568940-294B-9C70-0CC8-C03CA05723F1}"/>
          </ac:spMkLst>
        </pc:spChg>
        <pc:picChg chg="mod ord">
          <ac:chgData name="Cliff Williams (2511274)" userId="S::2511274@student.uwtsd.ac.uk::00561417-c68a-4154-8a64-94e718467c47" providerId="AD" clId="Web-{83923CCA-6AC0-2A52-A4B9-F5D88CDAC38B}" dt="2025-10-01T01:28:19.352" v="129"/>
          <ac:picMkLst>
            <pc:docMk/>
            <pc:sldMk cId="890981280" sldId="258"/>
            <ac:picMk id="5" creationId="{096CB073-2989-7349-0B5C-FBE81B05DC56}"/>
          </ac:picMkLst>
        </pc:picChg>
      </pc:sldChg>
      <pc:sldChg chg="modSp mod modClrScheme chgLayout">
        <pc:chgData name="Cliff Williams (2511274)" userId="S::2511274@student.uwtsd.ac.uk::00561417-c68a-4154-8a64-94e718467c47" providerId="AD" clId="Web-{83923CCA-6AC0-2A52-A4B9-F5D88CDAC38B}" dt="2025-10-01T02:11:56.184" v="488"/>
        <pc:sldMkLst>
          <pc:docMk/>
          <pc:sldMk cId="3532053133" sldId="259"/>
        </pc:sldMkLst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3532053133" sldId="259"/>
            <ac:spMk id="2" creationId="{0B618C37-9096-6C27-2048-E0FD5819D0C5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3532053133" sldId="259"/>
            <ac:spMk id="3" creationId="{1786DB12-68C8-8A87-56A3-57CA67801C8F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3532053133" sldId="259"/>
            <ac:spMk id="4" creationId="{DEBCD6B4-44E1-D8F7-8C46-8668A273B2D6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83923CCA-6AC0-2A52-A4B9-F5D88CDAC38B}" dt="2025-10-01T02:11:56.184" v="488"/>
        <pc:sldMkLst>
          <pc:docMk/>
          <pc:sldMk cId="3581947521" sldId="260"/>
        </pc:sldMkLst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3581947521" sldId="260"/>
            <ac:spMk id="2" creationId="{D95C9A8E-0007-8737-A193-6F3402ACDE4A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3581947521" sldId="260"/>
            <ac:spMk id="3" creationId="{F61101B6-E4E7-D149-6A97-B004FA155CE4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3581947521" sldId="260"/>
            <ac:spMk id="4" creationId="{83D41F96-494E-FB5A-4E53-912FD382A664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83923CCA-6AC0-2A52-A4B9-F5D88CDAC38B}" dt="2025-10-01T02:11:56.184" v="488"/>
        <pc:sldMkLst>
          <pc:docMk/>
          <pc:sldMk cId="726670651" sldId="261"/>
        </pc:sldMkLst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726670651" sldId="261"/>
            <ac:spMk id="3" creationId="{B094CC73-B682-5C67-8B4E-9AC14F66869E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726670651" sldId="261"/>
            <ac:spMk id="4" creationId="{72FD4737-1FD3-3EAE-020E-931D4775AE56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726670651" sldId="261"/>
            <ac:spMk id="7" creationId="{9A533F13-074F-44D2-2487-A423C69B6277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726670651" sldId="261"/>
            <ac:spMk id="12" creationId="{9FF03C8F-E59B-BC23-B9C3-B9336B028F45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726670651" sldId="261"/>
            <ac:spMk id="14" creationId="{65AB7FDF-92BF-402A-649E-153445E16D36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726670651" sldId="261"/>
            <ac:spMk id="16" creationId="{A8D5F5BA-A018-1E64-7B23-699BFFB9F083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83923CCA-6AC0-2A52-A4B9-F5D88CDAC38B}" dt="2025-10-01T02:11:56.184" v="488"/>
        <pc:sldMkLst>
          <pc:docMk/>
          <pc:sldMk cId="1754081017" sldId="262"/>
        </pc:sldMkLst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1754081017" sldId="262"/>
            <ac:spMk id="4" creationId="{38866EAE-D1A1-F8FC-7158-9A2308157DD8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1754081017" sldId="262"/>
            <ac:spMk id="22" creationId="{C1A9A5C8-60B7-0958-A5FA-0E0B1D3F8B7A}"/>
          </ac:spMkLst>
        </pc:spChg>
        <pc:spChg chg="mod ord">
          <ac:chgData name="Cliff Williams (2511274)" userId="S::2511274@student.uwtsd.ac.uk::00561417-c68a-4154-8a64-94e718467c47" providerId="AD" clId="Web-{83923CCA-6AC0-2A52-A4B9-F5D88CDAC38B}" dt="2025-10-01T02:11:56.184" v="488"/>
          <ac:spMkLst>
            <pc:docMk/>
            <pc:sldMk cId="1754081017" sldId="262"/>
            <ac:spMk id="24" creationId="{3BC679E6-535E-2724-9E63-93985B9D89EE}"/>
          </ac:spMkLst>
        </pc:spChg>
      </pc:sldChg>
      <pc:sldChg chg="mod modClrScheme chgLayout">
        <pc:chgData name="Cliff Williams (2511274)" userId="S::2511274@student.uwtsd.ac.uk::00561417-c68a-4154-8a64-94e718467c47" providerId="AD" clId="Web-{83923CCA-6AC0-2A52-A4B9-F5D88CDAC38B}" dt="2025-10-01T02:11:56.184" v="488"/>
        <pc:sldMkLst>
          <pc:docMk/>
          <pc:sldMk cId="449272279" sldId="263"/>
        </pc:sldMkLst>
      </pc:sldChg>
    </pc:docChg>
  </pc:docChgLst>
  <pc:docChgLst>
    <pc:chgData name="Cliff Williams (2511274)" userId="S::2511274@student.uwtsd.ac.uk::00561417-c68a-4154-8a64-94e718467c47" providerId="AD" clId="Web-{06CFD0D6-5271-C2EF-1554-067BAC5C0124}"/>
    <pc:docChg chg="mod addSld delSld modSld">
      <pc:chgData name="Cliff Williams (2511274)" userId="S::2511274@student.uwtsd.ac.uk::00561417-c68a-4154-8a64-94e718467c47" providerId="AD" clId="Web-{06CFD0D6-5271-C2EF-1554-067BAC5C0124}" dt="2025-10-08T02:42:36.631" v="23"/>
      <pc:docMkLst>
        <pc:docMk/>
      </pc:docMkLst>
      <pc:sldChg chg="del">
        <pc:chgData name="Cliff Williams (2511274)" userId="S::2511274@student.uwtsd.ac.uk::00561417-c68a-4154-8a64-94e718467c47" providerId="AD" clId="Web-{06CFD0D6-5271-C2EF-1554-067BAC5C0124}" dt="2025-10-08T02:42:36.631" v="23"/>
        <pc:sldMkLst>
          <pc:docMk/>
          <pc:sldMk cId="836307427" sldId="265"/>
        </pc:sldMkLst>
      </pc:sldChg>
      <pc:sldChg chg="del">
        <pc:chgData name="Cliff Williams (2511274)" userId="S::2511274@student.uwtsd.ac.uk::00561417-c68a-4154-8a64-94e718467c47" providerId="AD" clId="Web-{06CFD0D6-5271-C2EF-1554-067BAC5C0124}" dt="2025-10-08T02:04:20.281" v="5"/>
        <pc:sldMkLst>
          <pc:docMk/>
          <pc:sldMk cId="2596004502" sldId="268"/>
        </pc:sldMkLst>
      </pc:sldChg>
      <pc:sldChg chg="addSp delSp modSp del">
        <pc:chgData name="Cliff Williams (2511274)" userId="S::2511274@student.uwtsd.ac.uk::00561417-c68a-4154-8a64-94e718467c47" providerId="AD" clId="Web-{06CFD0D6-5271-C2EF-1554-067BAC5C0124}" dt="2025-10-08T02:17:17.096" v="11"/>
        <pc:sldMkLst>
          <pc:docMk/>
          <pc:sldMk cId="2576743131" sldId="269"/>
        </pc:sldMkLst>
        <pc:spChg chg="del">
          <ac:chgData name="Cliff Williams (2511274)" userId="S::2511274@student.uwtsd.ac.uk::00561417-c68a-4154-8a64-94e718467c47" providerId="AD" clId="Web-{06CFD0D6-5271-C2EF-1554-067BAC5C0124}" dt="2025-10-08T02:04:58.172" v="7"/>
          <ac:spMkLst>
            <pc:docMk/>
            <pc:sldMk cId="2576743131" sldId="269"/>
            <ac:spMk id="7" creationId="{42A4FC2C-047E-45A5-965D-8E1E3BF09BC6}"/>
          </ac:spMkLst>
        </pc:spChg>
        <pc:spChg chg="add del">
          <ac:chgData name="Cliff Williams (2511274)" userId="S::2511274@student.uwtsd.ac.uk::00561417-c68a-4154-8a64-94e718467c47" providerId="AD" clId="Web-{06CFD0D6-5271-C2EF-1554-067BAC5C0124}" dt="2025-10-08T02:07:07.627" v="10"/>
          <ac:spMkLst>
            <pc:docMk/>
            <pc:sldMk cId="2576743131" sldId="269"/>
            <ac:spMk id="12" creationId="{42A4FC2C-047E-45A5-965D-8E1E3BF09BC6}"/>
          </ac:spMkLst>
        </pc:spChg>
        <pc:spChg chg="add del">
          <ac:chgData name="Cliff Williams (2511274)" userId="S::2511274@student.uwtsd.ac.uk::00561417-c68a-4154-8a64-94e718467c47" providerId="AD" clId="Web-{06CFD0D6-5271-C2EF-1554-067BAC5C0124}" dt="2025-10-08T02:07:07.627" v="9"/>
          <ac:spMkLst>
            <pc:docMk/>
            <pc:sldMk cId="2576743131" sldId="269"/>
            <ac:spMk id="17" creationId="{8B089790-F4B6-46A7-BB28-7B74A9A9EFDC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07:07.627" v="10"/>
          <ac:spMkLst>
            <pc:docMk/>
            <pc:sldMk cId="2576743131" sldId="269"/>
            <ac:spMk id="21" creationId="{CFC5F0E7-644F-4101-BE72-12825CF537E7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07:07.627" v="10"/>
          <ac:spMkLst>
            <pc:docMk/>
            <pc:sldMk cId="2576743131" sldId="269"/>
            <ac:spMk id="23" creationId="{B1F9B6B4-B0C4-45C6-A086-901C960D03E7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07:07.627" v="10"/>
          <ac:spMkLst>
            <pc:docMk/>
            <pc:sldMk cId="2576743131" sldId="269"/>
            <ac:spMk id="25" creationId="{8950AD4C-6AF3-49F8-94E1-DBCAFB39478B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07:07.627" v="10"/>
          <ac:spMkLst>
            <pc:docMk/>
            <pc:sldMk cId="2576743131" sldId="269"/>
            <ac:spMk id="26" creationId="{8DBEAE55-3EA1-41D7-A212-5F7D8986C1F2}"/>
          </ac:spMkLst>
        </pc:spChg>
        <pc:grpChg chg="add del">
          <ac:chgData name="Cliff Williams (2511274)" userId="S::2511274@student.uwtsd.ac.uk::00561417-c68a-4154-8a64-94e718467c47" providerId="AD" clId="Web-{06CFD0D6-5271-C2EF-1554-067BAC5C0124}" dt="2025-10-08T02:07:07.627" v="9"/>
          <ac:grpSpMkLst>
            <pc:docMk/>
            <pc:sldMk cId="2576743131" sldId="269"/>
            <ac:grpSpMk id="19" creationId="{9DE3F54D-33BC-4382-A2AB-5E002F0F1166}"/>
          </ac:grpSpMkLst>
        </pc:grpChg>
        <pc:picChg chg="del">
          <ac:chgData name="Cliff Williams (2511274)" userId="S::2511274@student.uwtsd.ac.uk::00561417-c68a-4154-8a64-94e718467c47" providerId="AD" clId="Web-{06CFD0D6-5271-C2EF-1554-067BAC5C0124}" dt="2025-10-08T02:04:10.796" v="4"/>
          <ac:picMkLst>
            <pc:docMk/>
            <pc:sldMk cId="2576743131" sldId="269"/>
            <ac:picMk id="2" creationId="{AF219067-0EC7-906C-3C1B-62EBB50DF87A}"/>
          </ac:picMkLst>
        </pc:picChg>
        <pc:picChg chg="add mod">
          <ac:chgData name="Cliff Williams (2511274)" userId="S::2511274@student.uwtsd.ac.uk::00561417-c68a-4154-8a64-94e718467c47" providerId="AD" clId="Web-{06CFD0D6-5271-C2EF-1554-067BAC5C0124}" dt="2025-10-08T02:07:07.627" v="10"/>
          <ac:picMkLst>
            <pc:docMk/>
            <pc:sldMk cId="2576743131" sldId="269"/>
            <ac:picMk id="3" creationId="{700F070D-2B73-C956-67AC-D67085275707}"/>
          </ac:picMkLst>
        </pc:picChg>
      </pc:sldChg>
      <pc:sldChg chg="addSp delSp modSp mod setBg">
        <pc:chgData name="Cliff Williams (2511274)" userId="S::2511274@student.uwtsd.ac.uk::00561417-c68a-4154-8a64-94e718467c47" providerId="AD" clId="Web-{06CFD0D6-5271-C2EF-1554-067BAC5C0124}" dt="2025-10-08T02:35:16.103" v="14"/>
        <pc:sldMkLst>
          <pc:docMk/>
          <pc:sldMk cId="393169259" sldId="270"/>
        </pc:sldMkLst>
        <pc:spChg chg="add del">
          <ac:chgData name="Cliff Williams (2511274)" userId="S::2511274@student.uwtsd.ac.uk::00561417-c68a-4154-8a64-94e718467c47" providerId="AD" clId="Web-{06CFD0D6-5271-C2EF-1554-067BAC5C0124}" dt="2025-10-08T02:35:16.103" v="14"/>
          <ac:spMkLst>
            <pc:docMk/>
            <pc:sldMk cId="393169259" sldId="270"/>
            <ac:spMk id="7" creationId="{42A4FC2C-047E-45A5-965D-8E1E3BF09BC6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35:16.103" v="14"/>
          <ac:spMkLst>
            <pc:docMk/>
            <pc:sldMk cId="393169259" sldId="270"/>
            <ac:spMk id="12" creationId="{8950AD4C-6AF3-49F8-94E1-DBCAFB39478B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35:16.103" v="14"/>
          <ac:spMkLst>
            <pc:docMk/>
            <pc:sldMk cId="393169259" sldId="270"/>
            <ac:spMk id="14" creationId="{8DBEAE55-3EA1-41D7-A212-5F7D8986C1F2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35:16.103" v="14"/>
          <ac:spMkLst>
            <pc:docMk/>
            <pc:sldMk cId="393169259" sldId="270"/>
            <ac:spMk id="16" creationId="{CFC5F0E7-644F-4101-BE72-12825CF537E7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35:16.103" v="14"/>
          <ac:spMkLst>
            <pc:docMk/>
            <pc:sldMk cId="393169259" sldId="270"/>
            <ac:spMk id="18" creationId="{B1F9B6B4-B0C4-45C6-A086-901C960D03E7}"/>
          </ac:spMkLst>
        </pc:spChg>
        <pc:picChg chg="add mod">
          <ac:chgData name="Cliff Williams (2511274)" userId="S::2511274@student.uwtsd.ac.uk::00561417-c68a-4154-8a64-94e718467c47" providerId="AD" clId="Web-{06CFD0D6-5271-C2EF-1554-067BAC5C0124}" dt="2025-10-08T02:35:16.103" v="14"/>
          <ac:picMkLst>
            <pc:docMk/>
            <pc:sldMk cId="393169259" sldId="270"/>
            <ac:picMk id="2" creationId="{6B6FE78B-A3B9-5AA8-50D5-2C4D04459017}"/>
          </ac:picMkLst>
        </pc:picChg>
      </pc:sldChg>
      <pc:sldChg chg="addSp delSp modSp new mod setBg">
        <pc:chgData name="Cliff Williams (2511274)" userId="S::2511274@student.uwtsd.ac.uk::00561417-c68a-4154-8a64-94e718467c47" providerId="AD" clId="Web-{06CFD0D6-5271-C2EF-1554-067BAC5C0124}" dt="2025-10-08T02:38:59.128" v="21"/>
        <pc:sldMkLst>
          <pc:docMk/>
          <pc:sldMk cId="577810848" sldId="271"/>
        </pc:sldMkLst>
        <pc:spChg chg="del">
          <ac:chgData name="Cliff Williams (2511274)" userId="S::2511274@student.uwtsd.ac.uk::00561417-c68a-4154-8a64-94e718467c47" providerId="AD" clId="Web-{06CFD0D6-5271-C2EF-1554-067BAC5C0124}" dt="2025-10-08T02:36:26.173" v="18"/>
          <ac:spMkLst>
            <pc:docMk/>
            <pc:sldMk cId="577810848" sldId="271"/>
            <ac:spMk id="2" creationId="{1D686E9A-4CF4-5B61-32F2-D10B1FB83F42}"/>
          </ac:spMkLst>
        </pc:spChg>
        <pc:spChg chg="del">
          <ac:chgData name="Cliff Williams (2511274)" userId="S::2511274@student.uwtsd.ac.uk::00561417-c68a-4154-8a64-94e718467c47" providerId="AD" clId="Web-{06CFD0D6-5271-C2EF-1554-067BAC5C0124}" dt="2025-10-08T02:36:22.423" v="17"/>
          <ac:spMkLst>
            <pc:docMk/>
            <pc:sldMk cId="577810848" sldId="271"/>
            <ac:spMk id="3" creationId="{154683FB-68B3-48BC-54C1-3E17CD545CE6}"/>
          </ac:spMkLst>
        </pc:spChg>
        <pc:spChg chg="del">
          <ac:chgData name="Cliff Williams (2511274)" userId="S::2511274@student.uwtsd.ac.uk::00561417-c68a-4154-8a64-94e718467c47" providerId="AD" clId="Web-{06CFD0D6-5271-C2EF-1554-067BAC5C0124}" dt="2025-10-08T02:36:26.173" v="18"/>
          <ac:spMkLst>
            <pc:docMk/>
            <pc:sldMk cId="577810848" sldId="271"/>
            <ac:spMk id="4" creationId="{7ED65D98-DB36-17D9-A4B5-46C3BF1714E5}"/>
          </ac:spMkLst>
        </pc:spChg>
        <pc:spChg chg="add del">
          <ac:chgData name="Cliff Williams (2511274)" userId="S::2511274@student.uwtsd.ac.uk::00561417-c68a-4154-8a64-94e718467c47" providerId="AD" clId="Web-{06CFD0D6-5271-C2EF-1554-067BAC5C0124}" dt="2025-10-08T02:38:23.597" v="19"/>
          <ac:spMkLst>
            <pc:docMk/>
            <pc:sldMk cId="577810848" sldId="271"/>
            <ac:spMk id="10" creationId="{42A4FC2C-047E-45A5-965D-8E1E3BF09BC6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38:59.128" v="21"/>
          <ac:spMkLst>
            <pc:docMk/>
            <pc:sldMk cId="577810848" sldId="271"/>
            <ac:spMk id="28" creationId="{8950AD4C-6AF3-49F8-94E1-DBCAFB39478B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38:59.128" v="21"/>
          <ac:spMkLst>
            <pc:docMk/>
            <pc:sldMk cId="577810848" sldId="271"/>
            <ac:spMk id="30" creationId="{8DBEAE55-3EA1-41D7-A212-5F7D8986C1F2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38:59.128" v="21"/>
          <ac:spMkLst>
            <pc:docMk/>
            <pc:sldMk cId="577810848" sldId="271"/>
            <ac:spMk id="32" creationId="{CFC5F0E7-644F-4101-BE72-12825CF537E7}"/>
          </ac:spMkLst>
        </pc:spChg>
        <pc:spChg chg="add">
          <ac:chgData name="Cliff Williams (2511274)" userId="S::2511274@student.uwtsd.ac.uk::00561417-c68a-4154-8a64-94e718467c47" providerId="AD" clId="Web-{06CFD0D6-5271-C2EF-1554-067BAC5C0124}" dt="2025-10-08T02:38:59.128" v="21"/>
          <ac:spMkLst>
            <pc:docMk/>
            <pc:sldMk cId="577810848" sldId="271"/>
            <ac:spMk id="34" creationId="{B1F9B6B4-B0C4-45C6-A086-901C960D03E7}"/>
          </ac:spMkLst>
        </pc:spChg>
        <pc:grpChg chg="add del">
          <ac:chgData name="Cliff Williams (2511274)" userId="S::2511274@student.uwtsd.ac.uk::00561417-c68a-4154-8a64-94e718467c47" providerId="AD" clId="Web-{06CFD0D6-5271-C2EF-1554-067BAC5C0124}" dt="2025-10-08T02:38:59.128" v="21"/>
          <ac:grpSpMkLst>
            <pc:docMk/>
            <pc:sldMk cId="577810848" sldId="271"/>
            <ac:grpSpMk id="15" creationId="{63737881-458F-40AD-B72B-B57D267DC423}"/>
          </ac:grpSpMkLst>
        </pc:grpChg>
        <pc:picChg chg="add mod ord">
          <ac:chgData name="Cliff Williams (2511274)" userId="S::2511274@student.uwtsd.ac.uk::00561417-c68a-4154-8a64-94e718467c47" providerId="AD" clId="Web-{06CFD0D6-5271-C2EF-1554-067BAC5C0124}" dt="2025-10-08T02:38:59.128" v="21"/>
          <ac:picMkLst>
            <pc:docMk/>
            <pc:sldMk cId="577810848" sldId="271"/>
            <ac:picMk id="5" creationId="{D4A7FB70-7FF0-C3BD-26C4-A308A7979B0B}"/>
          </ac:picMkLst>
        </pc:picChg>
      </pc:sldChg>
      <pc:sldChg chg="addSp modSp new del mod setBg">
        <pc:chgData name="Cliff Williams (2511274)" userId="S::2511274@student.uwtsd.ac.uk::00561417-c68a-4154-8a64-94e718467c47" providerId="AD" clId="Web-{06CFD0D6-5271-C2EF-1554-067BAC5C0124}" dt="2025-10-08T02:35:42.619" v="15"/>
        <pc:sldMkLst>
          <pc:docMk/>
          <pc:sldMk cId="1842590092" sldId="271"/>
        </pc:sldMkLst>
        <pc:spChg chg="add">
          <ac:chgData name="Cliff Williams (2511274)" userId="S::2511274@student.uwtsd.ac.uk::00561417-c68a-4154-8a64-94e718467c47" providerId="AD" clId="Web-{06CFD0D6-5271-C2EF-1554-067BAC5C0124}" dt="2025-10-08T02:03:05.371" v="3"/>
          <ac:spMkLst>
            <pc:docMk/>
            <pc:sldMk cId="1842590092" sldId="271"/>
            <ac:spMk id="7" creationId="{42A4FC2C-047E-45A5-965D-8E1E3BF09BC6}"/>
          </ac:spMkLst>
        </pc:spChg>
        <pc:picChg chg="add mod">
          <ac:chgData name="Cliff Williams (2511274)" userId="S::2511274@student.uwtsd.ac.uk::00561417-c68a-4154-8a64-94e718467c47" providerId="AD" clId="Web-{06CFD0D6-5271-C2EF-1554-067BAC5C0124}" dt="2025-10-08T02:03:05.371" v="3"/>
          <ac:picMkLst>
            <pc:docMk/>
            <pc:sldMk cId="1842590092" sldId="271"/>
            <ac:picMk id="2" creationId="{D93F92D5-3E0D-7FD6-6670-FA6C505192D0}"/>
          </ac:picMkLst>
        </pc:picChg>
      </pc:sldChg>
    </pc:docChg>
  </pc:docChgLst>
  <pc:docChgLst>
    <pc:chgData name="Cliff Williams (2511274)" userId="S::2511274@student.uwtsd.ac.uk::00561417-c68a-4154-8a64-94e718467c47" providerId="AD" clId="Web-{B7CD9CAF-A5DA-3FFF-8C65-719E427C4BFB}"/>
    <pc:docChg chg="mod">
      <pc:chgData name="Cliff Williams (2511274)" userId="S::2511274@student.uwtsd.ac.uk::00561417-c68a-4154-8a64-94e718467c47" providerId="AD" clId="Web-{B7CD9CAF-A5DA-3FFF-8C65-719E427C4BFB}" dt="2025-10-08T00:17:54.096" v="0"/>
      <pc:docMkLst>
        <pc:docMk/>
      </pc:docMkLst>
    </pc:docChg>
  </pc:docChgLst>
  <pc:docChgLst>
    <pc:chgData name="Esther Buchi Nwache (2505633)" userId="S::2505633@student.uwtsd.ac.uk::1baee872-2a5b-44b2-af6d-68745e70b739" providerId="AD" clId="Web-{3C942D10-CB98-DD63-C55B-AC2CF834FC47}"/>
    <pc:docChg chg="modSld">
      <pc:chgData name="Esther Buchi Nwache (2505633)" userId="S::2505633@student.uwtsd.ac.uk::1baee872-2a5b-44b2-af6d-68745e70b739" providerId="AD" clId="Web-{3C942D10-CB98-DD63-C55B-AC2CF834FC47}" dt="2025-10-06T22:46:25.372" v="12"/>
      <pc:docMkLst>
        <pc:docMk/>
      </pc:docMkLst>
    </pc:docChg>
  </pc:docChgLst>
  <pc:docChgLst>
    <pc:chgData name="Esther Buchi Nwache (2505633)" userId="S::2505633@student.uwtsd.ac.uk::1baee872-2a5b-44b2-af6d-68745e70b739" providerId="AD" clId="Web-{BFEB0E4D-ECDF-F8D8-71EB-CCD9D5D1A63D}"/>
    <pc:docChg chg="modSld">
      <pc:chgData name="Esther Buchi Nwache (2505633)" userId="S::2505633@student.uwtsd.ac.uk::1baee872-2a5b-44b2-af6d-68745e70b739" providerId="AD" clId="Web-{BFEB0E4D-ECDF-F8D8-71EB-CCD9D5D1A63D}" dt="2025-10-01T14:56:23.768" v="272" actId="20577"/>
      <pc:docMkLst>
        <pc:docMk/>
      </pc:docMkLst>
      <pc:sldChg chg="modSp">
        <pc:chgData name="Esther Buchi Nwache (2505633)" userId="S::2505633@student.uwtsd.ac.uk::1baee872-2a5b-44b2-af6d-68745e70b739" providerId="AD" clId="Web-{BFEB0E4D-ECDF-F8D8-71EB-CCD9D5D1A63D}" dt="2025-10-01T14:56:23.768" v="272" actId="20577"/>
        <pc:sldMkLst>
          <pc:docMk/>
          <pc:sldMk cId="3581947521" sldId="260"/>
        </pc:sldMkLst>
        <pc:picChg chg="mod">
          <ac:chgData name="Esther Buchi Nwache (2505633)" userId="S::2505633@student.uwtsd.ac.uk::1baee872-2a5b-44b2-af6d-68745e70b739" providerId="AD" clId="Web-{BFEB0E4D-ECDF-F8D8-71EB-CCD9D5D1A63D}" dt="2025-10-01T14:54:59.766" v="244" actId="14100"/>
          <ac:picMkLst>
            <pc:docMk/>
            <pc:sldMk cId="3581947521" sldId="260"/>
            <ac:picMk id="5" creationId="{5A3BD3BA-4EE6-947D-04A6-337BF8A166CA}"/>
          </ac:picMkLst>
        </pc:picChg>
      </pc:sldChg>
    </pc:docChg>
  </pc:docChgLst>
  <pc:docChgLst>
    <pc:chgData name="Esther Buchi Nwache (2505633)" userId="S::2505633@student.uwtsd.ac.uk::1baee872-2a5b-44b2-af6d-68745e70b739" providerId="AD" clId="Web-{5B670D44-318C-FDF2-F08A-90A021E3C2EA}"/>
    <pc:docChg chg="modSld">
      <pc:chgData name="Esther Buchi Nwache (2505633)" userId="S::2505633@student.uwtsd.ac.uk::1baee872-2a5b-44b2-af6d-68745e70b739" providerId="AD" clId="Web-{5B670D44-318C-FDF2-F08A-90A021E3C2EA}" dt="2025-10-01T15:05:57.369" v="98"/>
      <pc:docMkLst>
        <pc:docMk/>
      </pc:docMkLst>
    </pc:docChg>
  </pc:docChgLst>
  <pc:docChgLst>
    <pc:chgData name="Cliff Williams (2511274)" userId="S::2511274@student.uwtsd.ac.uk::00561417-c68a-4154-8a64-94e718467c47" providerId="AD" clId="Web-{DFEBABEF-EFC7-6A9E-20C4-C271172B5A5C}"/>
    <pc:docChg chg="modSld">
      <pc:chgData name="Cliff Williams (2511274)" userId="S::2511274@student.uwtsd.ac.uk::00561417-c68a-4154-8a64-94e718467c47" providerId="AD" clId="Web-{DFEBABEF-EFC7-6A9E-20C4-C271172B5A5C}" dt="2025-10-01T14:55:11.449" v="7"/>
      <pc:docMkLst>
        <pc:docMk/>
      </pc:docMkLst>
    </pc:docChg>
  </pc:docChgLst>
  <pc:docChgLst>
    <pc:chgData name="Gemma Hoare (2507356)" userId="d6fa95f0-fb20-474b-b2cb-09b95efc2fbb" providerId="ADAL" clId="{EFC09348-ED78-4A82-BED9-78F9FDF5F575}"/>
    <pc:docChg chg="undo custSel addSld delSld modSld sldOrd">
      <pc:chgData name="Gemma Hoare (2507356)" userId="d6fa95f0-fb20-474b-b2cb-09b95efc2fbb" providerId="ADAL" clId="{EFC09348-ED78-4A82-BED9-78F9FDF5F575}" dt="2025-09-22T14:24:36.828" v="161" actId="26606"/>
      <pc:docMkLst>
        <pc:docMk/>
      </pc:docMkLst>
      <pc:sldChg chg="add">
        <pc:chgData name="Gemma Hoare (2507356)" userId="d6fa95f0-fb20-474b-b2cb-09b95efc2fbb" providerId="ADAL" clId="{EFC09348-ED78-4A82-BED9-78F9FDF5F575}" dt="2025-09-22T14:24:13.084" v="158"/>
        <pc:sldMkLst>
          <pc:docMk/>
          <pc:sldMk cId="890981280" sldId="258"/>
        </pc:sldMkLst>
      </pc:sldChg>
      <pc:sldChg chg="ord">
        <pc:chgData name="Gemma Hoare (2507356)" userId="d6fa95f0-fb20-474b-b2cb-09b95efc2fbb" providerId="ADAL" clId="{EFC09348-ED78-4A82-BED9-78F9FDF5F575}" dt="2025-09-22T14:22:01.918" v="156"/>
        <pc:sldMkLst>
          <pc:docMk/>
          <pc:sldMk cId="3532053133" sldId="259"/>
        </pc:sldMkLst>
      </pc:sldChg>
      <pc:sldChg chg="modSp mod setBg">
        <pc:chgData name="Gemma Hoare (2507356)" userId="d6fa95f0-fb20-474b-b2cb-09b95efc2fbb" providerId="ADAL" clId="{EFC09348-ED78-4A82-BED9-78F9FDF5F575}" dt="2025-09-22T13:00:17.469" v="134" actId="26606"/>
        <pc:sldMkLst>
          <pc:docMk/>
          <pc:sldMk cId="3581947521" sldId="260"/>
        </pc:sldMkLst>
        <pc:spChg chg="mod">
          <ac:chgData name="Gemma Hoare (2507356)" userId="d6fa95f0-fb20-474b-b2cb-09b95efc2fbb" providerId="ADAL" clId="{EFC09348-ED78-4A82-BED9-78F9FDF5F575}" dt="2025-09-22T13:00:17.469" v="134" actId="26606"/>
          <ac:spMkLst>
            <pc:docMk/>
            <pc:sldMk cId="3581947521" sldId="260"/>
            <ac:spMk id="2" creationId="{D95C9A8E-0007-8737-A193-6F3402ACDE4A}"/>
          </ac:spMkLst>
        </pc:spChg>
        <pc:spChg chg="ord">
          <ac:chgData name="Gemma Hoare (2507356)" userId="d6fa95f0-fb20-474b-b2cb-09b95efc2fbb" providerId="ADAL" clId="{EFC09348-ED78-4A82-BED9-78F9FDF5F575}" dt="2025-09-22T13:00:17.469" v="134" actId="26606"/>
          <ac:spMkLst>
            <pc:docMk/>
            <pc:sldMk cId="3581947521" sldId="260"/>
            <ac:spMk id="3" creationId="{F61101B6-E4E7-D149-6A97-B004FA155CE4}"/>
          </ac:spMkLst>
        </pc:spChg>
        <pc:picChg chg="mod">
          <ac:chgData name="Gemma Hoare (2507356)" userId="d6fa95f0-fb20-474b-b2cb-09b95efc2fbb" providerId="ADAL" clId="{EFC09348-ED78-4A82-BED9-78F9FDF5F575}" dt="2025-09-22T13:00:17.469" v="134" actId="26606"/>
          <ac:picMkLst>
            <pc:docMk/>
            <pc:sldMk cId="3581947521" sldId="260"/>
            <ac:picMk id="5" creationId="{5A3BD3BA-4EE6-947D-04A6-337BF8A166CA}"/>
          </ac:picMkLst>
        </pc:picChg>
      </pc:sldChg>
    </pc:docChg>
  </pc:docChgLst>
  <pc:docChgLst>
    <pc:chgData name="Cliff Williams (2511274)" userId="S::2511274@student.uwtsd.ac.uk::00561417-c68a-4154-8a64-94e718467c47" providerId="AD" clId="Web-{6BFBB379-E41E-D9CE-B47F-2706B7AC9523}"/>
    <pc:docChg chg="mod addSld delSld modSld addMainMaster delMainMaster">
      <pc:chgData name="Cliff Williams (2511274)" userId="S::2511274@student.uwtsd.ac.uk::00561417-c68a-4154-8a64-94e718467c47" providerId="AD" clId="Web-{6BFBB379-E41E-D9CE-B47F-2706B7AC9523}" dt="2025-10-01T01:10:25.110" v="293" actId="20577"/>
      <pc:docMkLst>
        <pc:docMk/>
      </pc:docMkLst>
      <pc:sldChg chg="modSp mod modClrScheme chgLayout">
        <pc:chgData name="Cliff Williams (2511274)" userId="S::2511274@student.uwtsd.ac.uk::00561417-c68a-4154-8a64-94e718467c47" providerId="AD" clId="Web-{6BFBB379-E41E-D9CE-B47F-2706B7AC9523}" dt="2025-10-01T00:49:43.850" v="151"/>
        <pc:sldMkLst>
          <pc:docMk/>
          <pc:sldMk cId="726670651" sldId="261"/>
        </pc:sldMkLst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726670651" sldId="261"/>
            <ac:spMk id="3" creationId="{B094CC73-B682-5C67-8B4E-9AC14F66869E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726670651" sldId="261"/>
            <ac:spMk id="4" creationId="{72FD4737-1FD3-3EAE-020E-931D4775AE56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726670651" sldId="261"/>
            <ac:spMk id="7" creationId="{9A533F13-074F-44D2-2487-A423C69B6277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726670651" sldId="261"/>
            <ac:spMk id="12" creationId="{9FF03C8F-E59B-BC23-B9C3-B9336B028F45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726670651" sldId="261"/>
            <ac:spMk id="14" creationId="{65AB7FDF-92BF-402A-649E-153445E16D36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726670651" sldId="261"/>
            <ac:spMk id="16" creationId="{A8D5F5BA-A018-1E64-7B23-699BFFB9F083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6BFBB379-E41E-D9CE-B47F-2706B7AC9523}" dt="2025-10-01T00:49:43.850" v="151"/>
        <pc:sldMkLst>
          <pc:docMk/>
          <pc:sldMk cId="1754081017" sldId="262"/>
        </pc:sldMkLst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1754081017" sldId="262"/>
            <ac:spMk id="4" creationId="{38866EAE-D1A1-F8FC-7158-9A2308157DD8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1754081017" sldId="262"/>
            <ac:spMk id="22" creationId="{C1A9A5C8-60B7-0958-A5FA-0E0B1D3F8B7A}"/>
          </ac:spMkLst>
        </pc:spChg>
        <pc:spChg chg="mod ord">
          <ac:chgData name="Cliff Williams (2511274)" userId="S::2511274@student.uwtsd.ac.uk::00561417-c68a-4154-8a64-94e718467c47" providerId="AD" clId="Web-{6BFBB379-E41E-D9CE-B47F-2706B7AC9523}" dt="2025-10-01T00:49:43.850" v="151"/>
          <ac:spMkLst>
            <pc:docMk/>
            <pc:sldMk cId="1754081017" sldId="262"/>
            <ac:spMk id="24" creationId="{3BC679E6-535E-2724-9E63-93985B9D89EE}"/>
          </ac:spMkLst>
        </pc:spChg>
      </pc:sldChg>
      <pc:sldChg chg="mod modClrScheme chgLayout">
        <pc:chgData name="Cliff Williams (2511274)" userId="S::2511274@student.uwtsd.ac.uk::00561417-c68a-4154-8a64-94e718467c47" providerId="AD" clId="Web-{6BFBB379-E41E-D9CE-B47F-2706B7AC9523}" dt="2025-10-01T00:49:43.850" v="151"/>
        <pc:sldMkLst>
          <pc:docMk/>
          <pc:sldMk cId="449272279" sldId="263"/>
        </pc:sldMkLst>
      </pc:sldChg>
    </pc:docChg>
  </pc:docChgLst>
  <pc:docChgLst>
    <pc:chgData name="Cliff Williams (2511274)" userId="S::2511274@student.uwtsd.ac.uk::00561417-c68a-4154-8a64-94e718467c47" providerId="AD" clId="Web-{8F6B40CE-4911-D7F4-3FE4-3E66116920C0}"/>
    <pc:docChg chg="modSld">
      <pc:chgData name="Cliff Williams (2511274)" userId="S::2511274@student.uwtsd.ac.uk::00561417-c68a-4154-8a64-94e718467c47" providerId="AD" clId="Web-{8F6B40CE-4911-D7F4-3FE4-3E66116920C0}" dt="2025-10-07T21:59:46.667" v="6" actId="20577"/>
      <pc:docMkLst>
        <pc:docMk/>
      </pc:docMkLst>
    </pc:docChg>
  </pc:docChgLst>
  <pc:docChgLst>
    <pc:chgData name="Esther Buchi Nwache (2505633)" userId="S::2505633@student.uwtsd.ac.uk::1baee872-2a5b-44b2-af6d-68745e70b739" providerId="AD" clId="Web-{AC3AAFE5-964E-ACA0-5738-B0E605A1A1B6}"/>
    <pc:docChg chg="modSld">
      <pc:chgData name="Esther Buchi Nwache (2505633)" userId="S::2505633@student.uwtsd.ac.uk::1baee872-2a5b-44b2-af6d-68745e70b739" providerId="AD" clId="Web-{AC3AAFE5-964E-ACA0-5738-B0E605A1A1B6}" dt="2025-10-07T17:56:37.789" v="3" actId="14100"/>
      <pc:docMkLst>
        <pc:docMk/>
      </pc:docMkLst>
      <pc:sldChg chg="modSp">
        <pc:chgData name="Esther Buchi Nwache (2505633)" userId="S::2505633@student.uwtsd.ac.uk::1baee872-2a5b-44b2-af6d-68745e70b739" providerId="AD" clId="Web-{AC3AAFE5-964E-ACA0-5738-B0E605A1A1B6}" dt="2025-10-07T17:56:37.789" v="3" actId="14100"/>
        <pc:sldMkLst>
          <pc:docMk/>
          <pc:sldMk cId="3259127008" sldId="256"/>
        </pc:sldMkLst>
        <pc:spChg chg="mod">
          <ac:chgData name="Esther Buchi Nwache (2505633)" userId="S::2505633@student.uwtsd.ac.uk::1baee872-2a5b-44b2-af6d-68745e70b739" providerId="AD" clId="Web-{AC3AAFE5-964E-ACA0-5738-B0E605A1A1B6}" dt="2025-10-07T17:56:37.789" v="3" actId="14100"/>
          <ac:spMkLst>
            <pc:docMk/>
            <pc:sldMk cId="3259127008" sldId="256"/>
            <ac:spMk id="28" creationId="{3D3E1C30-6435-0668-A22A-4ED75B66A79A}"/>
          </ac:spMkLst>
        </pc:spChg>
      </pc:sldChg>
    </pc:docChg>
  </pc:docChgLst>
  <pc:docChgLst>
    <pc:chgData name="Esther Buchi Nwache (2505633)" userId="S::2505633@student.uwtsd.ac.uk::1baee872-2a5b-44b2-af6d-68745e70b739" providerId="AD" clId="Web-{F67DCE97-EE91-49C6-4E6C-D4E10068D1EB}"/>
    <pc:docChg chg="modSld">
      <pc:chgData name="Esther Buchi Nwache (2505633)" userId="S::2505633@student.uwtsd.ac.uk::1baee872-2a5b-44b2-af6d-68745e70b739" providerId="AD" clId="Web-{F67DCE97-EE91-49C6-4E6C-D4E10068D1EB}" dt="2025-10-07T18:05:33.134" v="103" actId="20577"/>
      <pc:docMkLst>
        <pc:docMk/>
      </pc:docMkLst>
      <pc:sldChg chg="modSp">
        <pc:chgData name="Esther Buchi Nwache (2505633)" userId="S::2505633@student.uwtsd.ac.uk::1baee872-2a5b-44b2-af6d-68745e70b739" providerId="AD" clId="Web-{F67DCE97-EE91-49C6-4E6C-D4E10068D1EB}" dt="2025-10-07T18:05:33.134" v="103" actId="20577"/>
        <pc:sldMkLst>
          <pc:docMk/>
          <pc:sldMk cId="3259127008" sldId="256"/>
        </pc:sldMkLst>
        <pc:spChg chg="mod">
          <ac:chgData name="Esther Buchi Nwache (2505633)" userId="S::2505633@student.uwtsd.ac.uk::1baee872-2a5b-44b2-af6d-68745e70b739" providerId="AD" clId="Web-{F67DCE97-EE91-49C6-4E6C-D4E10068D1EB}" dt="2025-10-07T18:05:33.134" v="103" actId="20577"/>
          <ac:spMkLst>
            <pc:docMk/>
            <pc:sldMk cId="3259127008" sldId="256"/>
            <ac:spMk id="28" creationId="{3D3E1C30-6435-0668-A22A-4ED75B66A79A}"/>
          </ac:spMkLst>
        </pc:spChg>
      </pc:sldChg>
    </pc:docChg>
  </pc:docChgLst>
  <pc:docChgLst>
    <pc:chgData name="Cliff Williams (2511274)" userId="S::2511274@student.uwtsd.ac.uk::00561417-c68a-4154-8a64-94e718467c47" providerId="AD" clId="Web-{E96EFF15-D509-CCA3-3ACB-0CCFFC2053B9}"/>
    <pc:docChg chg="mod addSld modSld addMainMaster delMainMaster">
      <pc:chgData name="Cliff Williams (2511274)" userId="S::2511274@student.uwtsd.ac.uk::00561417-c68a-4154-8a64-94e718467c47" providerId="AD" clId="Web-{E96EFF15-D509-CCA3-3ACB-0CCFFC2053B9}" dt="2025-10-07T21:56:08.017" v="99"/>
      <pc:docMkLst>
        <pc:docMk/>
      </pc:docMkLst>
      <pc:sldChg chg="addSp delSp modSp mod modClrScheme delDesignElem chgLayout">
        <pc:chgData name="Cliff Williams (2511274)" userId="S::2511274@student.uwtsd.ac.uk::00561417-c68a-4154-8a64-94e718467c47" providerId="AD" clId="Web-{E96EFF15-D509-CCA3-3ACB-0CCFFC2053B9}" dt="2025-10-07T21:56:08.017" v="99"/>
        <pc:sldMkLst>
          <pc:docMk/>
          <pc:sldMk cId="3259127008" sldId="256"/>
        </pc:sldMkLst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259127008" sldId="256"/>
            <ac:spMk id="20" creationId="{138A0B32-78A3-FB6F-27D9-6E0423996B2E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6:08.017" v="99"/>
          <ac:spMkLst>
            <pc:docMk/>
            <pc:sldMk cId="3259127008" sldId="256"/>
            <ac:spMk id="21" creationId="{2D2507BD-3AE4-055F-CDE0-B175B53A428B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259127008" sldId="256"/>
            <ac:spMk id="22" creationId="{62F9DBC6-84A8-D078-1727-AE5AF2526E8F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259127008" sldId="256"/>
            <ac:spMk id="28" creationId="{3D3E1C30-6435-0668-A22A-4ED75B66A79A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259127008" sldId="256"/>
            <ac:spMk id="30" creationId="{A25BD6E4-BCA2-B290-711D-773500CECC06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6:08.017" v="99"/>
          <ac:spMkLst>
            <pc:docMk/>
            <pc:sldMk cId="3259127008" sldId="256"/>
            <ac:spMk id="31" creationId="{37433F9F-F77F-A53C-95B0-FA722D328E7D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6:08.017" v="99"/>
          <ac:spMkLst>
            <pc:docMk/>
            <pc:sldMk cId="3259127008" sldId="256"/>
            <ac:spMk id="33" creationId="{75993D30-6D80-BB2C-BF86-05C685BD5AD3}"/>
          </ac:spMkLst>
        </pc:spChg>
        <pc:spChg chg="add">
          <ac:chgData name="Cliff Williams (2511274)" userId="S::2511274@student.uwtsd.ac.uk::00561417-c68a-4154-8a64-94e718467c47" providerId="AD" clId="Web-{E96EFF15-D509-CCA3-3ACB-0CCFFC2053B9}" dt="2025-10-07T21:56:08.017" v="99"/>
          <ac:spMkLst>
            <pc:docMk/>
            <pc:sldMk cId="3259127008" sldId="256"/>
            <ac:spMk id="35" creationId="{04812C46-200A-4DEB-A05E-3ED6C68C2387}"/>
          </ac:spMkLst>
        </pc:spChg>
        <pc:spChg chg="add">
          <ac:chgData name="Cliff Williams (2511274)" userId="S::2511274@student.uwtsd.ac.uk::00561417-c68a-4154-8a64-94e718467c47" providerId="AD" clId="Web-{E96EFF15-D509-CCA3-3ACB-0CCFFC2053B9}" dt="2025-10-07T21:56:08.017" v="99"/>
          <ac:spMkLst>
            <pc:docMk/>
            <pc:sldMk cId="3259127008" sldId="256"/>
            <ac:spMk id="36" creationId="{D1EA859B-E555-4109-94F3-6700E046E008}"/>
          </ac:spMkLst>
        </pc:spChg>
        <pc:spChg chg="add del">
          <ac:chgData name="Cliff Williams (2511274)" userId="S::2511274@student.uwtsd.ac.uk::00561417-c68a-4154-8a64-94e718467c47" providerId="AD" clId="Web-{E96EFF15-D509-CCA3-3ACB-0CCFFC2053B9}" dt="2025-10-07T21:56:02.361" v="98"/>
          <ac:spMkLst>
            <pc:docMk/>
            <pc:sldMk cId="3259127008" sldId="256"/>
            <ac:spMk id="38" creationId="{04812C46-200A-4DEB-A05E-3ED6C68C2387}"/>
          </ac:spMkLst>
        </pc:spChg>
        <pc:spChg chg="add del">
          <ac:chgData name="Cliff Williams (2511274)" userId="S::2511274@student.uwtsd.ac.uk::00561417-c68a-4154-8a64-94e718467c47" providerId="AD" clId="Web-{E96EFF15-D509-CCA3-3ACB-0CCFFC2053B9}" dt="2025-10-07T21:56:02.361" v="98"/>
          <ac:spMkLst>
            <pc:docMk/>
            <pc:sldMk cId="3259127008" sldId="256"/>
            <ac:spMk id="40" creationId="{D1EA859B-E555-4109-94F3-6700E046E008}"/>
          </ac:spMkLst>
        </pc:spChg>
        <pc:spChg chg="del">
          <ac:chgData name="Cliff Williams (2511274)" userId="S::2511274@student.uwtsd.ac.uk::00561417-c68a-4154-8a64-94e718467c47" providerId="AD" clId="Web-{E96EFF15-D509-CCA3-3ACB-0CCFFC2053B9}" dt="2025-10-07T21:53:40.186" v="91"/>
          <ac:spMkLst>
            <pc:docMk/>
            <pc:sldMk cId="3259127008" sldId="256"/>
            <ac:spMk id="58" creationId="{C0763A76-9F1C-4FC5-82B7-DD475DA461B2}"/>
          </ac:spMkLst>
        </pc:spChg>
        <pc:spChg chg="del">
          <ac:chgData name="Cliff Williams (2511274)" userId="S::2511274@student.uwtsd.ac.uk::00561417-c68a-4154-8a64-94e718467c47" providerId="AD" clId="Web-{E96EFF15-D509-CCA3-3ACB-0CCFFC2053B9}" dt="2025-10-07T21:53:40.186" v="91"/>
          <ac:spMkLst>
            <pc:docMk/>
            <pc:sldMk cId="3259127008" sldId="256"/>
            <ac:spMk id="59" creationId="{E81BF4F6-F2CF-4984-9D14-D6966D92F99F}"/>
          </ac:spMkLst>
        </pc:spChg>
        <pc:spChg chg="add del">
          <ac:chgData name="Cliff Williams (2511274)" userId="S::2511274@student.uwtsd.ac.uk::00561417-c68a-4154-8a64-94e718467c47" providerId="AD" clId="Web-{E96EFF15-D509-CCA3-3ACB-0CCFFC2053B9}" dt="2025-10-07T21:54:18.406" v="93"/>
          <ac:spMkLst>
            <pc:docMk/>
            <pc:sldMk cId="3259127008" sldId="256"/>
            <ac:spMk id="64" creationId="{04812C46-200A-4DEB-A05E-3ED6C68C2387}"/>
          </ac:spMkLst>
        </pc:spChg>
        <pc:spChg chg="add del">
          <ac:chgData name="Cliff Williams (2511274)" userId="S::2511274@student.uwtsd.ac.uk::00561417-c68a-4154-8a64-94e718467c47" providerId="AD" clId="Web-{E96EFF15-D509-CCA3-3ACB-0CCFFC2053B9}" dt="2025-10-07T21:54:18.406" v="93"/>
          <ac:spMkLst>
            <pc:docMk/>
            <pc:sldMk cId="3259127008" sldId="256"/>
            <ac:spMk id="66" creationId="{D1EA859B-E555-4109-94F3-6700E046E008}"/>
          </ac:spMkLst>
        </pc:spChg>
        <pc:spChg chg="add del">
          <ac:chgData name="Cliff Williams (2511274)" userId="S::2511274@student.uwtsd.ac.uk::00561417-c68a-4154-8a64-94e718467c47" providerId="AD" clId="Web-{E96EFF15-D509-CCA3-3ACB-0CCFFC2053B9}" dt="2025-10-07T21:54:41.625" v="95"/>
          <ac:spMkLst>
            <pc:docMk/>
            <pc:sldMk cId="3259127008" sldId="256"/>
            <ac:spMk id="71" creationId="{04812C46-200A-4DEB-A05E-3ED6C68C2387}"/>
          </ac:spMkLst>
        </pc:spChg>
        <pc:spChg chg="add del">
          <ac:chgData name="Cliff Williams (2511274)" userId="S::2511274@student.uwtsd.ac.uk::00561417-c68a-4154-8a64-94e718467c47" providerId="AD" clId="Web-{E96EFF15-D509-CCA3-3ACB-0CCFFC2053B9}" dt="2025-10-07T21:54:41.625" v="95"/>
          <ac:spMkLst>
            <pc:docMk/>
            <pc:sldMk cId="3259127008" sldId="256"/>
            <ac:spMk id="73" creationId="{D1EA859B-E555-4109-94F3-6700E046E008}"/>
          </ac:spMkLst>
        </pc:spChg>
        <pc:picChg chg="mod ord">
          <ac:chgData name="Cliff Williams (2511274)" userId="S::2511274@student.uwtsd.ac.uk::00561417-c68a-4154-8a64-94e718467c47" providerId="AD" clId="Web-{E96EFF15-D509-CCA3-3ACB-0CCFFC2053B9}" dt="2025-10-07T21:53:40.186" v="91"/>
          <ac:picMkLst>
            <pc:docMk/>
            <pc:sldMk cId="3259127008" sldId="256"/>
            <ac:picMk id="4" creationId="{B9BC4700-D876-D503-F097-3CB56AE1233C}"/>
          </ac:picMkLst>
        </pc:picChg>
      </pc:sldChg>
      <pc:sldChg chg="modSp mod modClrScheme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890981280" sldId="258"/>
        </pc:sldMkLst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90981280" sldId="258"/>
            <ac:spMk id="2" creationId="{1075350C-C86C-99B6-72B7-EE65DFC083F7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90981280" sldId="258"/>
            <ac:spMk id="3" creationId="{EBD057BB-BA0B-F442-110F-24B9DE69D938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90981280" sldId="258"/>
            <ac:spMk id="4" creationId="{2771EF81-5AE1-8EFF-EC5A-4FDAD46A4B5E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90981280" sldId="258"/>
            <ac:spMk id="18" creationId="{C62371DE-330C-513E-32A3-41E1859A3970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90981280" sldId="258"/>
            <ac:spMk id="19" creationId="{6968BB4C-741B-DFE8-90A1-E046911EDDDC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90981280" sldId="258"/>
            <ac:spMk id="47" creationId="{11568940-294B-9C70-0CC8-C03CA05723F1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3532053133" sldId="259"/>
        </pc:sldMkLst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532053133" sldId="259"/>
            <ac:spMk id="2" creationId="{0B618C37-9096-6C27-2048-E0FD5819D0C5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532053133" sldId="259"/>
            <ac:spMk id="3" creationId="{1786DB12-68C8-8A87-56A3-57CA67801C8F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532053133" sldId="259"/>
            <ac:spMk id="4" creationId="{DEBCD6B4-44E1-D8F7-8C46-8668A273B2D6}"/>
          </ac:spMkLst>
        </pc:spChg>
      </pc:sldChg>
      <pc:sldChg chg="delSp modSp mod modClrScheme delDesignElem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3581947521" sldId="260"/>
        </pc:sldMkLst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581947521" sldId="260"/>
            <ac:spMk id="2" creationId="{D95C9A8E-0007-8737-A193-6F3402ACDE4A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581947521" sldId="260"/>
            <ac:spMk id="3" creationId="{F61101B6-E4E7-D149-6A97-B004FA155CE4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581947521" sldId="260"/>
            <ac:spMk id="4" creationId="{83D41F96-494E-FB5A-4E53-912FD382A664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581947521" sldId="260"/>
            <ac:spMk id="14" creationId="{6484EDF9-B1FC-934C-7B44-A61BE41F2E8C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581947521" sldId="260"/>
            <ac:spMk id="16" creationId="{8C146583-399D-6954-535E-06948073A3E1}"/>
          </ac:spMkLst>
        </pc:spChg>
        <pc:spChg chg="del">
          <ac:chgData name="Cliff Williams (2511274)" userId="S::2511274@student.uwtsd.ac.uk::00561417-c68a-4154-8a64-94e718467c47" providerId="AD" clId="Web-{E96EFF15-D509-CCA3-3ACB-0CCFFC2053B9}" dt="2025-10-07T21:54:41.625" v="95"/>
          <ac:spMkLst>
            <pc:docMk/>
            <pc:sldMk cId="3581947521" sldId="260"/>
            <ac:spMk id="21" creationId="{42A4FC2C-047E-45A5-965D-8E1E3BF09BC6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726670651" sldId="261"/>
        </pc:sldMkLst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726670651" sldId="261"/>
            <ac:spMk id="3" creationId="{B094CC73-B682-5C67-8B4E-9AC14F66869E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726670651" sldId="261"/>
            <ac:spMk id="4" creationId="{72FD4737-1FD3-3EAE-020E-931D4775AE56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726670651" sldId="261"/>
            <ac:spMk id="7" creationId="{9A533F13-074F-44D2-2487-A423C69B6277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726670651" sldId="261"/>
            <ac:spMk id="12" creationId="{9FF03C8F-E59B-BC23-B9C3-B9336B028F45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726670651" sldId="261"/>
            <ac:spMk id="14" creationId="{65AB7FDF-92BF-402A-649E-153445E16D36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726670651" sldId="261"/>
            <ac:spMk id="16" creationId="{A8D5F5BA-A018-1E64-7B23-699BFFB9F083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1754081017" sldId="262"/>
        </pc:sldMkLst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1754081017" sldId="262"/>
            <ac:spMk id="4" creationId="{38866EAE-D1A1-F8FC-7158-9A2308157DD8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1754081017" sldId="262"/>
            <ac:spMk id="22" creationId="{C1A9A5C8-60B7-0958-A5FA-0E0B1D3F8B7A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1754081017" sldId="262"/>
            <ac:spMk id="24" creationId="{3BC679E6-535E-2724-9E63-93985B9D89EE}"/>
          </ac:spMkLst>
        </pc:spChg>
      </pc:sldChg>
      <pc:sldChg chg="mod modClrScheme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449272279" sldId="263"/>
        </pc:sldMkLst>
      </pc:sldChg>
      <pc:sldChg chg="modSp mod modClrScheme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836307427" sldId="265"/>
        </pc:sldMkLst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36307427" sldId="265"/>
            <ac:spMk id="7" creationId="{B9459A82-3DC8-45E6-3670-4FB828A002C4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36307427" sldId="265"/>
            <ac:spMk id="9" creationId="{E835F181-596D-AAFB-61E3-870EC447208A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36307427" sldId="265"/>
            <ac:spMk id="11" creationId="{162602B1-83A0-193B-E17C-DA83C85722A4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36307427" sldId="265"/>
            <ac:spMk id="13" creationId="{EE14A190-7C9F-30CD-AF10-DB53E1863F3B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836307427" sldId="265"/>
            <ac:spMk id="15" creationId="{BFD7A931-C0D9-2280-2AC9-0CFC869A1280}"/>
          </ac:spMkLst>
        </pc:spChg>
      </pc:sldChg>
      <pc:sldChg chg="delSp mod modClrScheme delDesignElem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2542767038" sldId="266"/>
        </pc:sldMkLst>
        <pc:spChg chg="del">
          <ac:chgData name="Cliff Williams (2511274)" userId="S::2511274@student.uwtsd.ac.uk::00561417-c68a-4154-8a64-94e718467c47" providerId="AD" clId="Web-{E96EFF15-D509-CCA3-3ACB-0CCFFC2053B9}" dt="2025-10-07T21:54:41.625" v="95"/>
          <ac:spMkLst>
            <pc:docMk/>
            <pc:sldMk cId="2542767038" sldId="266"/>
            <ac:spMk id="7" creationId="{01D0AF59-99C3-4251-AB9A-C966C6AD4400}"/>
          </ac:spMkLst>
        </pc:spChg>
        <pc:spChg chg="del">
          <ac:chgData name="Cliff Williams (2511274)" userId="S::2511274@student.uwtsd.ac.uk::00561417-c68a-4154-8a64-94e718467c47" providerId="AD" clId="Web-{E96EFF15-D509-CCA3-3ACB-0CCFFC2053B9}" dt="2025-10-07T21:54:41.625" v="95"/>
          <ac:spMkLst>
            <pc:docMk/>
            <pc:sldMk cId="2542767038" sldId="266"/>
            <ac:spMk id="9" creationId="{1855405F-37A2-4869-9154-F8BE3BECE6C3}"/>
          </ac:spMkLst>
        </pc:spChg>
      </pc:sldChg>
      <pc:sldChg chg="modSp new mod modClrScheme chgLayout">
        <pc:chgData name="Cliff Williams (2511274)" userId="S::2511274@student.uwtsd.ac.uk::00561417-c68a-4154-8a64-94e718467c47" providerId="AD" clId="Web-{E96EFF15-D509-CCA3-3ACB-0CCFFC2053B9}" dt="2025-10-07T21:54:50.219" v="96"/>
        <pc:sldMkLst>
          <pc:docMk/>
          <pc:sldMk cId="3244794588" sldId="267"/>
        </pc:sldMkLst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244794588" sldId="267"/>
            <ac:spMk id="2" creationId="{AA253DE5-B0AB-3CF5-1F5C-F511AFF5F01C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244794588" sldId="267"/>
            <ac:spMk id="3" creationId="{E14C6FF1-ADB3-E190-32AC-C085E6411281}"/>
          </ac:spMkLst>
        </pc:spChg>
        <pc:spChg chg="mod ord">
          <ac:chgData name="Cliff Williams (2511274)" userId="S::2511274@student.uwtsd.ac.uk::00561417-c68a-4154-8a64-94e718467c47" providerId="AD" clId="Web-{E96EFF15-D509-CCA3-3ACB-0CCFFC2053B9}" dt="2025-10-07T21:54:50.219" v="96"/>
          <ac:spMkLst>
            <pc:docMk/>
            <pc:sldMk cId="3244794588" sldId="267"/>
            <ac:spMk id="4" creationId="{8FC48EB4-0ED0-E889-7487-D3C5BEF21344}"/>
          </ac:spMkLst>
        </pc:spChg>
      </pc:sldChg>
      <pc:sldMasterChg chg="del delSldLayout">
        <pc:chgData name="Cliff Williams (2511274)" userId="S::2511274@student.uwtsd.ac.uk::00561417-c68a-4154-8a64-94e718467c47" providerId="AD" clId="Web-{E96EFF15-D509-CCA3-3ACB-0CCFFC2053B9}" dt="2025-10-07T21:54:41.625" v="95"/>
        <pc:sldMasterMkLst>
          <pc:docMk/>
          <pc:sldMasterMk cId="3775255821" sldId="2147484274"/>
        </pc:sldMasterMkLst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4034481942" sldId="2147484275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1003989801" sldId="2147484276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2841830106" sldId="2147484277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261039893" sldId="2147484278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461153296" sldId="2147484279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2449598811" sldId="2147484280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4194639671" sldId="2147484281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3792780300" sldId="2147484282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874596307" sldId="2147484283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1392482799" sldId="2147484284"/>
          </pc:sldLayoutMkLst>
        </pc:sldLayoutChg>
        <pc:sldLayoutChg chg="del">
          <pc:chgData name="Cliff Williams (2511274)" userId="S::2511274@student.uwtsd.ac.uk::00561417-c68a-4154-8a64-94e718467c47" providerId="AD" clId="Web-{E96EFF15-D509-CCA3-3ACB-0CCFFC2053B9}" dt="2025-10-07T21:54:41.625" v="95"/>
          <pc:sldLayoutMkLst>
            <pc:docMk/>
            <pc:sldMasterMk cId="3775255821" sldId="2147484274"/>
            <pc:sldLayoutMk cId="3660481496" sldId="2147484285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E96EFF15-D509-CCA3-3ACB-0CCFFC2053B9}" dt="2025-10-07T21:54:50.219" v="96"/>
        <pc:sldMasterMkLst>
          <pc:docMk/>
          <pc:sldMasterMk cId="3930367738" sldId="2147484286"/>
        </pc:sldMasterMkLst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2715446354" sldId="2147484287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1576801339" sldId="2147484288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4107519105" sldId="2147484289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431649170" sldId="2147484290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136508559" sldId="2147484291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4216559355" sldId="2147484292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3875327237" sldId="2147484293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1507628604" sldId="2147484294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1240904158" sldId="2147484295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1691316115" sldId="2147484296"/>
          </pc:sldLayoutMkLst>
        </pc:sldLayoutChg>
        <pc:sldLayoutChg chg="add del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3930367738" sldId="2147484286"/>
            <pc:sldLayoutMk cId="2067667328" sldId="2147484297"/>
          </pc:sldLayoutMkLst>
        </pc:sldLayoutChg>
      </pc:sldMasterChg>
      <pc:sldMasterChg chg="add addSldLayout modSldLayout">
        <pc:chgData name="Cliff Williams (2511274)" userId="S::2511274@student.uwtsd.ac.uk::00561417-c68a-4154-8a64-94e718467c47" providerId="AD" clId="Web-{E96EFF15-D509-CCA3-3ACB-0CCFFC2053B9}" dt="2025-10-07T21:54:50.219" v="96"/>
        <pc:sldMasterMkLst>
          <pc:docMk/>
          <pc:sldMasterMk cId="1058489590" sldId="2147484298"/>
        </pc:sldMasterMkLst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1134084913" sldId="2147484299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263115003" sldId="2147484300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434945442" sldId="2147484301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3674727998" sldId="2147484302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2140604675" sldId="2147484303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1969975236" sldId="2147484304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4032862793" sldId="2147484305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594844362" sldId="2147484306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626128144" sldId="2147484307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2957671071" sldId="2147484308"/>
          </pc:sldLayoutMkLst>
        </pc:sldLayoutChg>
        <pc:sldLayoutChg chg="add mod replId">
          <pc:chgData name="Cliff Williams (2511274)" userId="S::2511274@student.uwtsd.ac.uk::00561417-c68a-4154-8a64-94e718467c47" providerId="AD" clId="Web-{E96EFF15-D509-CCA3-3ACB-0CCFFC2053B9}" dt="2025-10-07T21:54:50.219" v="96"/>
          <pc:sldLayoutMkLst>
            <pc:docMk/>
            <pc:sldMasterMk cId="1058489590" sldId="2147484298"/>
            <pc:sldLayoutMk cId="2900564454" sldId="2147484309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E254778A-8DB5-8E85-A4E5-A270A661D063}"/>
    <pc:docChg chg="modSld addMainMaster delMainMaster">
      <pc:chgData name="Cliff Williams (2511274)" userId="S::2511274@student.uwtsd.ac.uk::00561417-c68a-4154-8a64-94e718467c47" providerId="AD" clId="Web-{E254778A-8DB5-8E85-A4E5-A270A661D063}" dt="2025-09-22T08:42:06.488" v="8"/>
      <pc:docMkLst>
        <pc:docMk/>
      </pc:docMkLst>
    </pc:docChg>
  </pc:docChgLst>
  <pc:docChgLst>
    <pc:chgData name="Cliff Williams (2511274)" userId="S::2511274@student.uwtsd.ac.uk::00561417-c68a-4154-8a64-94e718467c47" providerId="AD" clId="Web-{2C5E4FD1-C480-ADA4-0174-A0890655C31D}"/>
    <pc:docChg chg="mod addSld modSld addMainMaster delMainMaster">
      <pc:chgData name="Cliff Williams (2511274)" userId="S::2511274@student.uwtsd.ac.uk::00561417-c68a-4154-8a64-94e718467c47" providerId="AD" clId="Web-{2C5E4FD1-C480-ADA4-0174-A0890655C31D}" dt="2025-09-30T10:06:32.178" v="39"/>
      <pc:docMkLst>
        <pc:docMk/>
      </pc:docMkLst>
      <pc:sldChg chg="modSp mod modClrScheme chgLayout">
        <pc:chgData name="Cliff Williams (2511274)" userId="S::2511274@student.uwtsd.ac.uk::00561417-c68a-4154-8a64-94e718467c47" providerId="AD" clId="Web-{2C5E4FD1-C480-ADA4-0174-A0890655C31D}" dt="2025-09-30T10:06:28.115" v="38"/>
        <pc:sldMkLst>
          <pc:docMk/>
          <pc:sldMk cId="890981280" sldId="258"/>
        </pc:sldMkLst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890981280" sldId="258"/>
            <ac:spMk id="2" creationId="{1075350C-C86C-99B6-72B7-EE65DFC083F7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890981280" sldId="258"/>
            <ac:spMk id="3" creationId="{EBD057BB-BA0B-F442-110F-24B9DE69D938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890981280" sldId="258"/>
            <ac:spMk id="4" creationId="{2771EF81-5AE1-8EFF-EC5A-4FDAD46A4B5E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890981280" sldId="258"/>
            <ac:spMk id="18" creationId="{C62371DE-330C-513E-32A3-41E1859A3970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890981280" sldId="258"/>
            <ac:spMk id="19" creationId="{6968BB4C-741B-DFE8-90A1-E046911EDDDC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2C5E4FD1-C480-ADA4-0174-A0890655C31D}" dt="2025-09-30T10:06:28.115" v="38"/>
        <pc:sldMkLst>
          <pc:docMk/>
          <pc:sldMk cId="3532053133" sldId="259"/>
        </pc:sldMkLst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3532053133" sldId="259"/>
            <ac:spMk id="2" creationId="{0B618C37-9096-6C27-2048-E0FD5819D0C5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3532053133" sldId="259"/>
            <ac:spMk id="3" creationId="{1786DB12-68C8-8A87-56A3-57CA67801C8F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3532053133" sldId="259"/>
            <ac:spMk id="4" creationId="{DEBCD6B4-44E1-D8F7-8C46-8668A273B2D6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2C5E4FD1-C480-ADA4-0174-A0890655C31D}" dt="2025-09-30T10:06:28.115" v="38"/>
        <pc:sldMkLst>
          <pc:docMk/>
          <pc:sldMk cId="3581947521" sldId="260"/>
        </pc:sldMkLst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3581947521" sldId="260"/>
            <ac:spMk id="2" creationId="{D95C9A8E-0007-8737-A193-6F3402ACDE4A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3581947521" sldId="260"/>
            <ac:spMk id="3" creationId="{F61101B6-E4E7-D149-6A97-B004FA155CE4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3581947521" sldId="260"/>
            <ac:spMk id="4" creationId="{83D41F96-494E-FB5A-4E53-912FD382A664}"/>
          </ac:spMkLst>
        </pc:spChg>
      </pc:sldChg>
      <pc:sldChg chg="addSp delSp modSp new mod modClrScheme chgLayout">
        <pc:chgData name="Cliff Williams (2511274)" userId="S::2511274@student.uwtsd.ac.uk::00561417-c68a-4154-8a64-94e718467c47" providerId="AD" clId="Web-{2C5E4FD1-C480-ADA4-0174-A0890655C31D}" dt="2025-09-30T10:06:28.115" v="38"/>
        <pc:sldMkLst>
          <pc:docMk/>
          <pc:sldMk cId="726670651" sldId="261"/>
        </pc:sldMkLst>
        <pc:spChg chg="mod ord modVis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726670651" sldId="261"/>
            <ac:spMk id="3" creationId="{B094CC73-B682-5C67-8B4E-9AC14F66869E}"/>
          </ac:spMkLst>
        </pc:spChg>
        <pc:spChg chg="mod ord modVis">
          <ac:chgData name="Cliff Williams (2511274)" userId="S::2511274@student.uwtsd.ac.uk::00561417-c68a-4154-8a64-94e718467c47" providerId="AD" clId="Web-{2C5E4FD1-C480-ADA4-0174-A0890655C31D}" dt="2025-09-30T10:06:28.115" v="38"/>
          <ac:spMkLst>
            <pc:docMk/>
            <pc:sldMk cId="726670651" sldId="261"/>
            <ac:spMk id="4" creationId="{72FD4737-1FD3-3EAE-020E-931D4775AE56}"/>
          </ac:spMkLst>
        </pc:spChg>
        <pc:picChg chg="add mod ord">
          <ac:chgData name="Cliff Williams (2511274)" userId="S::2511274@student.uwtsd.ac.uk::00561417-c68a-4154-8a64-94e718467c47" providerId="AD" clId="Web-{2C5E4FD1-C480-ADA4-0174-A0890655C31D}" dt="2025-09-30T09:57:51.600" v="6"/>
          <ac:picMkLst>
            <pc:docMk/>
            <pc:sldMk cId="726670651" sldId="261"/>
            <ac:picMk id="5" creationId="{C1DC498E-760E-9851-5661-6443F98AF327}"/>
          </ac:picMkLst>
        </pc:picChg>
      </pc:sldChg>
      <pc:sldChg chg="addSp delSp modSp new mod setBg modClrScheme delDesignElem chgLayout">
        <pc:chgData name="Cliff Williams (2511274)" userId="S::2511274@student.uwtsd.ac.uk::00561417-c68a-4154-8a64-94e718467c47" providerId="AD" clId="Web-{2C5E4FD1-C480-ADA4-0174-A0890655C31D}" dt="2025-09-30T10:06:32.178" v="39"/>
        <pc:sldMkLst>
          <pc:docMk/>
          <pc:sldMk cId="1754081017" sldId="262"/>
        </pc:sldMkLst>
        <pc:spChg chg="mod ord">
          <ac:chgData name="Cliff Williams (2511274)" userId="S::2511274@student.uwtsd.ac.uk::00561417-c68a-4154-8a64-94e718467c47" providerId="AD" clId="Web-{2C5E4FD1-C480-ADA4-0174-A0890655C31D}" dt="2025-09-30T10:06:32.178" v="39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32.178" v="39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Cliff Williams (2511274)" userId="S::2511274@student.uwtsd.ac.uk::00561417-c68a-4154-8a64-94e718467c47" providerId="AD" clId="Web-{2C5E4FD1-C480-ADA4-0174-A0890655C31D}" dt="2025-09-30T10:06:32.178" v="39"/>
          <ac:spMkLst>
            <pc:docMk/>
            <pc:sldMk cId="1754081017" sldId="262"/>
            <ac:spMk id="4" creationId="{38866EAE-D1A1-F8FC-7158-9A2308157DD8}"/>
          </ac:spMkLst>
        </pc:spChg>
        <pc:spChg chg="add mod">
          <ac:chgData name="Cliff Williams (2511274)" userId="S::2511274@student.uwtsd.ac.uk::00561417-c68a-4154-8a64-94e718467c47" providerId="AD" clId="Web-{2C5E4FD1-C480-ADA4-0174-A0890655C31D}" dt="2025-09-30T10:06:32.178" v="39"/>
          <ac:spMkLst>
            <pc:docMk/>
            <pc:sldMk cId="1754081017" sldId="262"/>
            <ac:spMk id="22" creationId="{C1A9A5C8-60B7-0958-A5FA-0E0B1D3F8B7A}"/>
          </ac:spMkLst>
        </pc:spChg>
        <pc:spChg chg="add mod">
          <ac:chgData name="Cliff Williams (2511274)" userId="S::2511274@student.uwtsd.ac.uk::00561417-c68a-4154-8a64-94e718467c47" providerId="AD" clId="Web-{2C5E4FD1-C480-ADA4-0174-A0890655C31D}" dt="2025-09-30T10:06:32.178" v="39"/>
          <ac:spMkLst>
            <pc:docMk/>
            <pc:sldMk cId="1754081017" sldId="262"/>
            <ac:spMk id="24" creationId="{3BC679E6-535E-2724-9E63-93985B9D89EE}"/>
          </ac:spMkLst>
        </pc:spChg>
        <pc:picChg chg="add mod ord">
          <ac:chgData name="Cliff Williams (2511274)" userId="S::2511274@student.uwtsd.ac.uk::00561417-c68a-4154-8a64-94e718467c47" providerId="AD" clId="Web-{2C5E4FD1-C480-ADA4-0174-A0890655C31D}" dt="2025-09-30T10:06:32.178" v="39"/>
          <ac:picMkLst>
            <pc:docMk/>
            <pc:sldMk cId="1754081017" sldId="262"/>
            <ac:picMk id="5" creationId="{DF04487D-ADB9-31B0-DB53-DA09A3A1BA42}"/>
          </ac:picMkLst>
        </pc:picChg>
      </pc:sldChg>
      <pc:sldChg chg="addSp delSp modSp new mod setBg modClrScheme delDesignElem chgLayout">
        <pc:chgData name="Cliff Williams (2511274)" userId="S::2511274@student.uwtsd.ac.uk::00561417-c68a-4154-8a64-94e718467c47" providerId="AD" clId="Web-{2C5E4FD1-C480-ADA4-0174-A0890655C31D}" dt="2025-09-30T10:06:28.115" v="38"/>
        <pc:sldMkLst>
          <pc:docMk/>
          <pc:sldMk cId="449272279" sldId="263"/>
        </pc:sldMkLst>
        <pc:picChg chg="add mod">
          <ac:chgData name="Cliff Williams (2511274)" userId="S::2511274@student.uwtsd.ac.uk::00561417-c68a-4154-8a64-94e718467c47" providerId="AD" clId="Web-{2C5E4FD1-C480-ADA4-0174-A0890655C31D}" dt="2025-09-30T10:00:31.528" v="17"/>
          <ac:picMkLst>
            <pc:docMk/>
            <pc:sldMk cId="449272279" sldId="263"/>
            <ac:picMk id="2" creationId="{C0AC49B3-53C3-E468-37A6-8797578E22DA}"/>
          </ac:picMkLst>
        </pc:picChg>
      </pc:sldChg>
    </pc:docChg>
  </pc:docChgLst>
  <pc:docChgLst>
    <pc:chgData name="Cliff Williams (2511274)" userId="S::2511274@student.uwtsd.ac.uk::00561417-c68a-4154-8a64-94e718467c47" providerId="AD" clId="Web-{317A7C9E-2332-E20D-3122-623C312FC570}"/>
    <pc:docChg chg="mod addSld modSld addMainMaster delMainMaster">
      <pc:chgData name="Cliff Williams (2511274)" userId="S::2511274@student.uwtsd.ac.uk::00561417-c68a-4154-8a64-94e718467c47" providerId="AD" clId="Web-{317A7C9E-2332-E20D-3122-623C312FC570}" dt="2025-10-08T00:13:52.117" v="28"/>
      <pc:docMkLst>
        <pc:docMk/>
      </pc:docMkLst>
      <pc:sldChg chg="addSp delSp modSp mod modClrScheme delDesignElem chgLayout">
        <pc:chgData name="Cliff Williams (2511274)" userId="S::2511274@student.uwtsd.ac.uk::00561417-c68a-4154-8a64-94e718467c47" providerId="AD" clId="Web-{317A7C9E-2332-E20D-3122-623C312FC570}" dt="2025-10-08T00:02:32.447" v="15"/>
        <pc:sldMkLst>
          <pc:docMk/>
          <pc:sldMk cId="3259127008" sldId="256"/>
        </pc:sldMkLst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259127008" sldId="256"/>
            <ac:spMk id="20" creationId="{138A0B32-78A3-FB6F-27D9-6E0423996B2E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32.447" v="15"/>
          <ac:spMkLst>
            <pc:docMk/>
            <pc:sldMk cId="3259127008" sldId="256"/>
            <ac:spMk id="21" creationId="{2D2507BD-3AE4-055F-CDE0-B175B53A428B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259127008" sldId="256"/>
            <ac:spMk id="22" creationId="{62F9DBC6-84A8-D078-1727-AE5AF2526E8F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259127008" sldId="256"/>
            <ac:spMk id="28" creationId="{3D3E1C30-6435-0668-A22A-4ED75B66A79A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259127008" sldId="256"/>
            <ac:spMk id="30" creationId="{A25BD6E4-BCA2-B290-711D-773500CECC06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32.447" v="15"/>
          <ac:spMkLst>
            <pc:docMk/>
            <pc:sldMk cId="3259127008" sldId="256"/>
            <ac:spMk id="31" creationId="{37433F9F-F77F-A53C-95B0-FA722D328E7D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32.447" v="15"/>
          <ac:spMkLst>
            <pc:docMk/>
            <pc:sldMk cId="3259127008" sldId="256"/>
            <ac:spMk id="33" creationId="{75993D30-6D80-BB2C-BF86-05C685BD5AD3}"/>
          </ac:spMkLst>
        </pc:spChg>
        <pc:spChg chg="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3259127008" sldId="256"/>
            <ac:spMk id="35" creationId="{04812C46-200A-4DEB-A05E-3ED6C68C2387}"/>
          </ac:spMkLst>
        </pc:spChg>
        <pc:spChg chg="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3259127008" sldId="256"/>
            <ac:spMk id="36" creationId="{D1EA859B-E555-4109-94F3-6700E046E008}"/>
          </ac:spMkLst>
        </pc:spChg>
        <pc:spChg chg="add">
          <ac:chgData name="Cliff Williams (2511274)" userId="S::2511274@student.uwtsd.ac.uk::00561417-c68a-4154-8a64-94e718467c47" providerId="AD" clId="Web-{317A7C9E-2332-E20D-3122-623C312FC570}" dt="2025-10-08T00:02:32.447" v="15"/>
          <ac:spMkLst>
            <pc:docMk/>
            <pc:sldMk cId="3259127008" sldId="256"/>
            <ac:spMk id="37" creationId="{04812C46-200A-4DEB-A05E-3ED6C68C2387}"/>
          </ac:spMkLst>
        </pc:spChg>
        <pc:spChg chg="add">
          <ac:chgData name="Cliff Williams (2511274)" userId="S::2511274@student.uwtsd.ac.uk::00561417-c68a-4154-8a64-94e718467c47" providerId="AD" clId="Web-{317A7C9E-2332-E20D-3122-623C312FC570}" dt="2025-10-08T00:02:32.447" v="15"/>
          <ac:spMkLst>
            <pc:docMk/>
            <pc:sldMk cId="3259127008" sldId="256"/>
            <ac:spMk id="39" creationId="{D1EA859B-E555-4109-94F3-6700E046E008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17A7C9E-2332-E20D-3122-623C312FC570}" dt="2025-10-08T00:02:10.243" v="14"/>
        <pc:sldMkLst>
          <pc:docMk/>
          <pc:sldMk cId="890981280" sldId="258"/>
        </pc:sldMkLst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890981280" sldId="258"/>
            <ac:spMk id="2" creationId="{1075350C-C86C-99B6-72B7-EE65DFC083F7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890981280" sldId="258"/>
            <ac:spMk id="3" creationId="{EBD057BB-BA0B-F442-110F-24B9DE69D938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890981280" sldId="258"/>
            <ac:spMk id="4" creationId="{2771EF81-5AE1-8EFF-EC5A-4FDAD46A4B5E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890981280" sldId="258"/>
            <ac:spMk id="18" creationId="{C62371DE-330C-513E-32A3-41E1859A3970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890981280" sldId="258"/>
            <ac:spMk id="19" creationId="{6968BB4C-741B-DFE8-90A1-E046911EDDDC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890981280" sldId="258"/>
            <ac:spMk id="47" creationId="{11568940-294B-9C70-0CC8-C03CA05723F1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17A7C9E-2332-E20D-3122-623C312FC570}" dt="2025-10-08T00:02:10.243" v="14"/>
        <pc:sldMkLst>
          <pc:docMk/>
          <pc:sldMk cId="3532053133" sldId="259"/>
        </pc:sldMkLst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532053133" sldId="259"/>
            <ac:spMk id="2" creationId="{0B618C37-9096-6C27-2048-E0FD5819D0C5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532053133" sldId="259"/>
            <ac:spMk id="3" creationId="{1786DB12-68C8-8A87-56A3-57CA67801C8F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532053133" sldId="259"/>
            <ac:spMk id="4" creationId="{DEBCD6B4-44E1-D8F7-8C46-8668A273B2D6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17A7C9E-2332-E20D-3122-623C312FC570}" dt="2025-10-08T00:02:10.243" v="14"/>
        <pc:sldMkLst>
          <pc:docMk/>
          <pc:sldMk cId="3581947521" sldId="260"/>
        </pc:sldMkLst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581947521" sldId="260"/>
            <ac:spMk id="2" creationId="{D95C9A8E-0007-8737-A193-6F3402ACDE4A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581947521" sldId="260"/>
            <ac:spMk id="3" creationId="{F61101B6-E4E7-D149-6A97-B004FA155CE4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581947521" sldId="260"/>
            <ac:spMk id="4" creationId="{83D41F96-494E-FB5A-4E53-912FD382A664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581947521" sldId="260"/>
            <ac:spMk id="14" creationId="{6484EDF9-B1FC-934C-7B44-A61BE41F2E8C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581947521" sldId="260"/>
            <ac:spMk id="16" creationId="{8C146583-399D-6954-535E-06948073A3E1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17A7C9E-2332-E20D-3122-623C312FC570}" dt="2025-10-08T00:02:10.243" v="14"/>
        <pc:sldMkLst>
          <pc:docMk/>
          <pc:sldMk cId="726670651" sldId="261"/>
        </pc:sldMkLst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726670651" sldId="261"/>
            <ac:spMk id="3" creationId="{B094CC73-B682-5C67-8B4E-9AC14F66869E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726670651" sldId="261"/>
            <ac:spMk id="4" creationId="{72FD4737-1FD3-3EAE-020E-931D4775AE56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726670651" sldId="261"/>
            <ac:spMk id="7" creationId="{9A533F13-074F-44D2-2487-A423C69B6277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726670651" sldId="261"/>
            <ac:spMk id="12" creationId="{9FF03C8F-E59B-BC23-B9C3-B9336B028F45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726670651" sldId="261"/>
            <ac:spMk id="14" creationId="{65AB7FDF-92BF-402A-649E-153445E16D36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726670651" sldId="261"/>
            <ac:spMk id="16" creationId="{A8D5F5BA-A018-1E64-7B23-699BFFB9F083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17A7C9E-2332-E20D-3122-623C312FC570}" dt="2025-10-08T00:02:10.243" v="14"/>
        <pc:sldMkLst>
          <pc:docMk/>
          <pc:sldMk cId="1754081017" sldId="262"/>
        </pc:sldMkLst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1754081017" sldId="262"/>
            <ac:spMk id="4" creationId="{38866EAE-D1A1-F8FC-7158-9A2308157DD8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1754081017" sldId="262"/>
            <ac:spMk id="22" creationId="{C1A9A5C8-60B7-0958-A5FA-0E0B1D3F8B7A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1754081017" sldId="262"/>
            <ac:spMk id="24" creationId="{3BC679E6-535E-2724-9E63-93985B9D89EE}"/>
          </ac:spMkLst>
        </pc:spChg>
      </pc:sldChg>
      <pc:sldChg chg="mod modClrScheme chgLayout">
        <pc:chgData name="Cliff Williams (2511274)" userId="S::2511274@student.uwtsd.ac.uk::00561417-c68a-4154-8a64-94e718467c47" providerId="AD" clId="Web-{317A7C9E-2332-E20D-3122-623C312FC570}" dt="2025-10-08T00:02:10.243" v="14"/>
        <pc:sldMkLst>
          <pc:docMk/>
          <pc:sldMk cId="449272279" sldId="263"/>
        </pc:sldMkLst>
      </pc:sldChg>
      <pc:sldChg chg="addSp delSp modSp mod setBg modClrScheme delDesignElem chgLayout">
        <pc:chgData name="Cliff Williams (2511274)" userId="S::2511274@student.uwtsd.ac.uk::00561417-c68a-4154-8a64-94e718467c47" providerId="AD" clId="Web-{317A7C9E-2332-E20D-3122-623C312FC570}" dt="2025-10-08T00:03:47.823" v="18"/>
        <pc:sldMkLst>
          <pc:docMk/>
          <pc:sldMk cId="836307427" sldId="265"/>
        </pc:sldMkLst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836307427" sldId="265"/>
            <ac:spMk id="7" creationId="{B9459A82-3DC8-45E6-3670-4FB828A002C4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836307427" sldId="265"/>
            <ac:spMk id="9" creationId="{E835F181-596D-AAFB-61E3-870EC447208A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3:47.823" v="18"/>
          <ac:spMkLst>
            <pc:docMk/>
            <pc:sldMk cId="836307427" sldId="265"/>
            <ac:spMk id="11" creationId="{162602B1-83A0-193B-E17C-DA83C85722A4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3:47.823" v="18"/>
          <ac:spMkLst>
            <pc:docMk/>
            <pc:sldMk cId="836307427" sldId="265"/>
            <ac:spMk id="13" creationId="{EE14A190-7C9F-30CD-AF10-DB53E1863F3B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3:47.823" v="18"/>
          <ac:spMkLst>
            <pc:docMk/>
            <pc:sldMk cId="836307427" sldId="265"/>
            <ac:spMk id="15" creationId="{BFD7A931-C0D9-2280-2AC9-0CFC869A1280}"/>
          </ac:spMkLst>
        </pc:spChg>
        <pc:spChg chg="add">
          <ac:chgData name="Cliff Williams (2511274)" userId="S::2511274@student.uwtsd.ac.uk::00561417-c68a-4154-8a64-94e718467c47" providerId="AD" clId="Web-{317A7C9E-2332-E20D-3122-623C312FC570}" dt="2025-10-08T00:03:47.823" v="18"/>
          <ac:spMkLst>
            <pc:docMk/>
            <pc:sldMk cId="836307427" sldId="265"/>
            <ac:spMk id="17" creationId="{04812C46-200A-4DEB-A05E-3ED6C68C2387}"/>
          </ac:spMkLst>
        </pc:spChg>
        <pc:spChg chg="add">
          <ac:chgData name="Cliff Williams (2511274)" userId="S::2511274@student.uwtsd.ac.uk::00561417-c68a-4154-8a64-94e718467c47" providerId="AD" clId="Web-{317A7C9E-2332-E20D-3122-623C312FC570}" dt="2025-10-08T00:03:47.823" v="18"/>
          <ac:spMkLst>
            <pc:docMk/>
            <pc:sldMk cId="836307427" sldId="265"/>
            <ac:spMk id="18" creationId="{D1EA859B-E555-4109-94F3-6700E046E008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836307427" sldId="265"/>
            <ac:spMk id="20" creationId="{04812C46-200A-4DEB-A05E-3ED6C68C238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836307427" sldId="265"/>
            <ac:spMk id="22" creationId="{D1EA859B-E555-4109-94F3-6700E046E008}"/>
          </ac:spMkLst>
        </pc:spChg>
        <pc:picChg chg="mod ord">
          <ac:chgData name="Cliff Williams (2511274)" userId="S::2511274@student.uwtsd.ac.uk::00561417-c68a-4154-8a64-94e718467c47" providerId="AD" clId="Web-{317A7C9E-2332-E20D-3122-623C312FC570}" dt="2025-10-07T23:39:21.175" v="0"/>
          <ac:picMkLst>
            <pc:docMk/>
            <pc:sldMk cId="836307427" sldId="265"/>
            <ac:picMk id="2" creationId="{15AFB79E-FA9A-C738-E45A-D2FB980B475F}"/>
          </ac:picMkLst>
        </pc:picChg>
      </pc:sldChg>
      <pc:sldChg chg="mod modClrScheme chgLayout">
        <pc:chgData name="Cliff Williams (2511274)" userId="S::2511274@student.uwtsd.ac.uk::00561417-c68a-4154-8a64-94e718467c47" providerId="AD" clId="Web-{317A7C9E-2332-E20D-3122-623C312FC570}" dt="2025-10-08T00:02:10.243" v="14"/>
        <pc:sldMkLst>
          <pc:docMk/>
          <pc:sldMk cId="2542767038" sldId="266"/>
        </pc:sldMkLst>
      </pc:sldChg>
      <pc:sldChg chg="addSp delSp modSp mod setBg modClrScheme delDesignElem chgLayout">
        <pc:chgData name="Cliff Williams (2511274)" userId="S::2511274@student.uwtsd.ac.uk::00561417-c68a-4154-8a64-94e718467c47" providerId="AD" clId="Web-{317A7C9E-2332-E20D-3122-623C312FC570}" dt="2025-10-08T00:02:43.807" v="16"/>
        <pc:sldMkLst>
          <pc:docMk/>
          <pc:sldMk cId="3244794588" sldId="267"/>
        </pc:sldMkLst>
        <pc:spChg chg="mod ord">
          <ac:chgData name="Cliff Williams (2511274)" userId="S::2511274@student.uwtsd.ac.uk::00561417-c68a-4154-8a64-94e718467c47" providerId="AD" clId="Web-{317A7C9E-2332-E20D-3122-623C312FC570}" dt="2025-10-08T00:02:43.807" v="16"/>
          <ac:spMkLst>
            <pc:docMk/>
            <pc:sldMk cId="3244794588" sldId="267"/>
            <ac:spMk id="2" creationId="{AA253DE5-B0AB-3CF5-1F5C-F511AFF5F01C}"/>
          </ac:spMkLst>
        </pc:spChg>
        <pc:spChg chg="del">
          <ac:chgData name="Cliff Williams (2511274)" userId="S::2511274@student.uwtsd.ac.uk::00561417-c68a-4154-8a64-94e718467c47" providerId="AD" clId="Web-{317A7C9E-2332-E20D-3122-623C312FC570}" dt="2025-10-07T23:51:43.407" v="2"/>
          <ac:spMkLst>
            <pc:docMk/>
            <pc:sldMk cId="3244794588" sldId="267"/>
            <ac:spMk id="3" creationId="{E14C6FF1-ADB3-E190-32AC-C085E6411281}"/>
          </ac:spMkLst>
        </pc:spChg>
        <pc:spChg chg="mod ord">
          <ac:chgData name="Cliff Williams (2511274)" userId="S::2511274@student.uwtsd.ac.uk::00561417-c68a-4154-8a64-94e718467c47" providerId="AD" clId="Web-{317A7C9E-2332-E20D-3122-623C312FC570}" dt="2025-10-08T00:02:10.243" v="14"/>
          <ac:spMkLst>
            <pc:docMk/>
            <pc:sldMk cId="3244794588" sldId="267"/>
            <ac:spMk id="4" creationId="{8FC48EB4-0ED0-E889-7487-D3C5BEF21344}"/>
          </ac:spMkLst>
        </pc:spChg>
        <pc:spChg chg="add">
          <ac:chgData name="Cliff Williams (2511274)" userId="S::2511274@student.uwtsd.ac.uk::00561417-c68a-4154-8a64-94e718467c47" providerId="AD" clId="Web-{317A7C9E-2332-E20D-3122-623C312FC570}" dt="2025-10-08T00:02:43.807" v="16"/>
          <ac:spMkLst>
            <pc:docMk/>
            <pc:sldMk cId="3244794588" sldId="267"/>
            <ac:spMk id="7" creationId="{04812C46-200A-4DEB-A05E-3ED6C68C2387}"/>
          </ac:spMkLst>
        </pc:spChg>
        <pc:spChg chg="add">
          <ac:chgData name="Cliff Williams (2511274)" userId="S::2511274@student.uwtsd.ac.uk::00561417-c68a-4154-8a64-94e718467c47" providerId="AD" clId="Web-{317A7C9E-2332-E20D-3122-623C312FC570}" dt="2025-10-08T00:02:43.807" v="16"/>
          <ac:spMkLst>
            <pc:docMk/>
            <pc:sldMk cId="3244794588" sldId="267"/>
            <ac:spMk id="8" creationId="{D1EA859B-E555-4109-94F3-6700E046E008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3244794588" sldId="267"/>
            <ac:spMk id="10" creationId="{04812C46-200A-4DEB-A05E-3ED6C68C238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3244794588" sldId="267"/>
            <ac:spMk id="12" creationId="{D1EA859B-E555-4109-94F3-6700E046E008}"/>
          </ac:spMkLst>
        </pc:spChg>
        <pc:picChg chg="add mod ord">
          <ac:chgData name="Cliff Williams (2511274)" userId="S::2511274@student.uwtsd.ac.uk::00561417-c68a-4154-8a64-94e718467c47" providerId="AD" clId="Web-{317A7C9E-2332-E20D-3122-623C312FC570}" dt="2025-10-08T00:02:10.243" v="14"/>
          <ac:picMkLst>
            <pc:docMk/>
            <pc:sldMk cId="3244794588" sldId="267"/>
            <ac:picMk id="5" creationId="{FA95B510-683F-7378-49C4-F2CCDE1760EB}"/>
          </ac:picMkLst>
        </pc:picChg>
      </pc:sldChg>
      <pc:sldChg chg="addSp delSp modSp new mod setBg modClrScheme delDesignElem chgLayout">
        <pc:chgData name="Cliff Williams (2511274)" userId="S::2511274@student.uwtsd.ac.uk::00561417-c68a-4154-8a64-94e718467c47" providerId="AD" clId="Web-{317A7C9E-2332-E20D-3122-623C312FC570}" dt="2025-10-08T00:05:37.638" v="24"/>
        <pc:sldMkLst>
          <pc:docMk/>
          <pc:sldMk cId="2596004502" sldId="268"/>
        </pc:sldMkLst>
        <pc:spChg chg="add del">
          <ac:chgData name="Cliff Williams (2511274)" userId="S::2511274@student.uwtsd.ac.uk::00561417-c68a-4154-8a64-94e718467c47" providerId="AD" clId="Web-{317A7C9E-2332-E20D-3122-623C312FC570}" dt="2025-10-08T00:04:49.371" v="23"/>
          <ac:spMkLst>
            <pc:docMk/>
            <pc:sldMk cId="2596004502" sldId="268"/>
            <ac:spMk id="4" creationId="{42A4FC2C-047E-45A5-965D-8E1E3BF09BC6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4:35.215" v="20"/>
          <ac:spMkLst>
            <pc:docMk/>
            <pc:sldMk cId="2596004502" sldId="268"/>
            <ac:spMk id="6" creationId="{8950AD4C-6AF3-49F8-94E1-DBCAFB39478B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0:31.126" v="10"/>
          <ac:spMkLst>
            <pc:docMk/>
            <pc:sldMk cId="2596004502" sldId="268"/>
            <ac:spMk id="7" creationId="{C7D023E4-8DE1-436E-9847-ED6A4B4B04FD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4:35.215" v="20"/>
          <ac:spMkLst>
            <pc:docMk/>
            <pc:sldMk cId="2596004502" sldId="268"/>
            <ac:spMk id="8" creationId="{8DBEAE55-3EA1-41D7-A212-5F7D8986C1F2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0:31.126" v="10"/>
          <ac:spMkLst>
            <pc:docMk/>
            <pc:sldMk cId="2596004502" sldId="268"/>
            <ac:spMk id="9" creationId="{8B2B1708-8CE4-4A20-94F5-55118AE2CBD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4:35.215" v="20"/>
          <ac:spMkLst>
            <pc:docMk/>
            <pc:sldMk cId="2596004502" sldId="268"/>
            <ac:spMk id="10" creationId="{CFC5F0E7-644F-4101-BE72-12825CF537E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0:31.126" v="10"/>
          <ac:spMkLst>
            <pc:docMk/>
            <pc:sldMk cId="2596004502" sldId="268"/>
            <ac:spMk id="11" creationId="{8B4AF456-0671-432E-AD5B-FFAF8D6461E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4:35.215" v="20"/>
          <ac:spMkLst>
            <pc:docMk/>
            <pc:sldMk cId="2596004502" sldId="268"/>
            <ac:spMk id="15" creationId="{B1F9B6B4-B0C4-45C6-A086-901C960D03E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4:49.371" v="22"/>
          <ac:spMkLst>
            <pc:docMk/>
            <pc:sldMk cId="2596004502" sldId="268"/>
            <ac:spMk id="17" creationId="{42A4FC2C-047E-45A5-965D-8E1E3BF09BC6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5:37.638" v="24"/>
          <ac:spMkLst>
            <pc:docMk/>
            <pc:sldMk cId="2596004502" sldId="268"/>
            <ac:spMk id="19" creationId="{8950AD4C-6AF3-49F8-94E1-DBCAFB39478B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5:37.638" v="24"/>
          <ac:spMkLst>
            <pc:docMk/>
            <pc:sldMk cId="2596004502" sldId="268"/>
            <ac:spMk id="20" creationId="{8DBEAE55-3EA1-41D7-A212-5F7D8986C1F2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5:37.638" v="24"/>
          <ac:spMkLst>
            <pc:docMk/>
            <pc:sldMk cId="2596004502" sldId="268"/>
            <ac:spMk id="21" creationId="{CFC5F0E7-644F-4101-BE72-12825CF537E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5:37.638" v="24"/>
          <ac:spMkLst>
            <pc:docMk/>
            <pc:sldMk cId="2596004502" sldId="268"/>
            <ac:spMk id="22" creationId="{B1F9B6B4-B0C4-45C6-A086-901C960D03E7}"/>
          </ac:spMkLst>
        </pc:spChg>
        <pc:spChg chg="add">
          <ac:chgData name="Cliff Williams (2511274)" userId="S::2511274@student.uwtsd.ac.uk::00561417-c68a-4154-8a64-94e718467c47" providerId="AD" clId="Web-{317A7C9E-2332-E20D-3122-623C312FC570}" dt="2025-10-08T00:05:37.638" v="24"/>
          <ac:spMkLst>
            <pc:docMk/>
            <pc:sldMk cId="2596004502" sldId="268"/>
            <ac:spMk id="24" creationId="{11B2B030-4738-4359-9E46-144B7C8BFF8B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0:31.126" v="9"/>
          <ac:spMkLst>
            <pc:docMk/>
            <pc:sldMk cId="2596004502" sldId="268"/>
            <ac:spMk id="25" creationId="{8950AD4C-6AF3-49F8-94E1-DBCAFB39478B}"/>
          </ac:spMkLst>
        </pc:spChg>
        <pc:spChg chg="add">
          <ac:chgData name="Cliff Williams (2511274)" userId="S::2511274@student.uwtsd.ac.uk::00561417-c68a-4154-8a64-94e718467c47" providerId="AD" clId="Web-{317A7C9E-2332-E20D-3122-623C312FC570}" dt="2025-10-08T00:05:37.638" v="24"/>
          <ac:spMkLst>
            <pc:docMk/>
            <pc:sldMk cId="2596004502" sldId="268"/>
            <ac:spMk id="26" creationId="{E722B2DD-E14D-4972-9D98-5D6E61B1B2D2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0:31.126" v="9"/>
          <ac:spMkLst>
            <pc:docMk/>
            <pc:sldMk cId="2596004502" sldId="268"/>
            <ac:spMk id="27" creationId="{8DBEAE55-3EA1-41D7-A212-5F7D8986C1F2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0:31.126" v="9"/>
          <ac:spMkLst>
            <pc:docMk/>
            <pc:sldMk cId="2596004502" sldId="268"/>
            <ac:spMk id="29" creationId="{CFC5F0E7-644F-4101-BE72-12825CF537E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0:31.126" v="9"/>
          <ac:spMkLst>
            <pc:docMk/>
            <pc:sldMk cId="2596004502" sldId="268"/>
            <ac:spMk id="31" creationId="{B1F9B6B4-B0C4-45C6-A086-901C960D03E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1:09.398" v="12"/>
          <ac:spMkLst>
            <pc:docMk/>
            <pc:sldMk cId="2596004502" sldId="268"/>
            <ac:spMk id="33" creationId="{8ECBFEF8-9038-4E5E-A5F1-E4DC2303553E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1:09.398" v="12"/>
          <ac:spMkLst>
            <pc:docMk/>
            <pc:sldMk cId="2596004502" sldId="268"/>
            <ac:spMk id="34" creationId="{F37E8EB2-7BE0-4F3D-921C-F4E9C2C14929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1:09.398" v="12"/>
          <ac:spMkLst>
            <pc:docMk/>
            <pc:sldMk cId="2596004502" sldId="268"/>
            <ac:spMk id="35" creationId="{E77AE46B-A945-4A7E-9911-903176079DD0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2596004502" sldId="268"/>
            <ac:spMk id="40" creationId="{8950AD4C-6AF3-49F8-94E1-DBCAFB39478B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2596004502" sldId="268"/>
            <ac:spMk id="42" creationId="{8DBEAE55-3EA1-41D7-A212-5F7D8986C1F2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2596004502" sldId="268"/>
            <ac:spMk id="44" creationId="{CFC5F0E7-644F-4101-BE72-12825CF537E7}"/>
          </ac:spMkLst>
        </pc:spChg>
        <pc:spChg chg="add del">
          <ac:chgData name="Cliff Williams (2511274)" userId="S::2511274@student.uwtsd.ac.uk::00561417-c68a-4154-8a64-94e718467c47" providerId="AD" clId="Web-{317A7C9E-2332-E20D-3122-623C312FC570}" dt="2025-10-08T00:02:01.368" v="13"/>
          <ac:spMkLst>
            <pc:docMk/>
            <pc:sldMk cId="2596004502" sldId="268"/>
            <ac:spMk id="46" creationId="{B1F9B6B4-B0C4-45C6-A086-901C960D03E7}"/>
          </ac:spMkLst>
        </pc:spChg>
        <pc:grpChg chg="add del">
          <ac:chgData name="Cliff Williams (2511274)" userId="S::2511274@student.uwtsd.ac.uk::00561417-c68a-4154-8a64-94e718467c47" providerId="AD" clId="Web-{317A7C9E-2332-E20D-3122-623C312FC570}" dt="2025-10-08T00:00:31.126" v="10"/>
          <ac:grpSpMkLst>
            <pc:docMk/>
            <pc:sldMk cId="2596004502" sldId="268"/>
            <ac:grpSpMk id="13" creationId="{43F5E015-E085-4624-B431-B42414448684}"/>
          </ac:grpSpMkLst>
        </pc:grpChg>
        <pc:picChg chg="add mod">
          <ac:chgData name="Cliff Williams (2511274)" userId="S::2511274@student.uwtsd.ac.uk::00561417-c68a-4154-8a64-94e718467c47" providerId="AD" clId="Web-{317A7C9E-2332-E20D-3122-623C312FC570}" dt="2025-10-08T00:05:37.638" v="24"/>
          <ac:picMkLst>
            <pc:docMk/>
            <pc:sldMk cId="2596004502" sldId="268"/>
            <ac:picMk id="2" creationId="{C7BFD73F-A806-9ACC-3C24-47230AE09ED0}"/>
          </ac:picMkLst>
        </pc:picChg>
      </pc:sldChg>
      <pc:sldChg chg="addSp modSp new mod setBg">
        <pc:chgData name="Cliff Williams (2511274)" userId="S::2511274@student.uwtsd.ac.uk::00561417-c68a-4154-8a64-94e718467c47" providerId="AD" clId="Web-{317A7C9E-2332-E20D-3122-623C312FC570}" dt="2025-10-08T00:12:09.751" v="27"/>
        <pc:sldMkLst>
          <pc:docMk/>
          <pc:sldMk cId="2576743131" sldId="269"/>
        </pc:sldMkLst>
        <pc:spChg chg="add">
          <ac:chgData name="Cliff Williams (2511274)" userId="S::2511274@student.uwtsd.ac.uk::00561417-c68a-4154-8a64-94e718467c47" providerId="AD" clId="Web-{317A7C9E-2332-E20D-3122-623C312FC570}" dt="2025-10-08T00:12:09.751" v="27"/>
          <ac:spMkLst>
            <pc:docMk/>
            <pc:sldMk cId="2576743131" sldId="269"/>
            <ac:spMk id="7" creationId="{42A4FC2C-047E-45A5-965D-8E1E3BF09BC6}"/>
          </ac:spMkLst>
        </pc:spChg>
        <pc:picChg chg="add mod">
          <ac:chgData name="Cliff Williams (2511274)" userId="S::2511274@student.uwtsd.ac.uk::00561417-c68a-4154-8a64-94e718467c47" providerId="AD" clId="Web-{317A7C9E-2332-E20D-3122-623C312FC570}" dt="2025-10-08T00:12:09.751" v="27"/>
          <ac:picMkLst>
            <pc:docMk/>
            <pc:sldMk cId="2576743131" sldId="269"/>
            <ac:picMk id="2" creationId="{AF219067-0EC7-906C-3C1B-62EBB50DF87A}"/>
          </ac:picMkLst>
        </pc:picChg>
      </pc:sldChg>
      <pc:sldChg chg="new">
        <pc:chgData name="Cliff Williams (2511274)" userId="S::2511274@student.uwtsd.ac.uk::00561417-c68a-4154-8a64-94e718467c47" providerId="AD" clId="Web-{317A7C9E-2332-E20D-3122-623C312FC570}" dt="2025-10-08T00:13:52.117" v="28"/>
        <pc:sldMkLst>
          <pc:docMk/>
          <pc:sldMk cId="393169259" sldId="270"/>
        </pc:sldMkLst>
      </pc:sldChg>
      <pc:sldMasterChg chg="del delSldLayout">
        <pc:chgData name="Cliff Williams (2511274)" userId="S::2511274@student.uwtsd.ac.uk::00561417-c68a-4154-8a64-94e718467c47" providerId="AD" clId="Web-{317A7C9E-2332-E20D-3122-623C312FC570}" dt="2025-10-08T00:02:01.368" v="13"/>
        <pc:sldMasterMkLst>
          <pc:docMk/>
          <pc:sldMasterMk cId="1058489590" sldId="2147484298"/>
        </pc:sldMasterMkLst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1134084913" sldId="2147484299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263115003" sldId="2147484300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434945442" sldId="2147484301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3674727998" sldId="2147484302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2140604675" sldId="2147484303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1969975236" sldId="2147484304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4032862793" sldId="2147484305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594844362" sldId="2147484306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626128144" sldId="2147484307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2957671071" sldId="2147484308"/>
          </pc:sldLayoutMkLst>
        </pc:sldLayoutChg>
        <pc:sldLayoutChg chg="del">
          <pc:chgData name="Cliff Williams (2511274)" userId="S::2511274@student.uwtsd.ac.uk::00561417-c68a-4154-8a64-94e718467c47" providerId="AD" clId="Web-{317A7C9E-2332-E20D-3122-623C312FC570}" dt="2025-10-08T00:02:01.368" v="13"/>
          <pc:sldLayoutMkLst>
            <pc:docMk/>
            <pc:sldMasterMk cId="1058489590" sldId="2147484298"/>
            <pc:sldLayoutMk cId="2900564454" sldId="2147484309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317A7C9E-2332-E20D-3122-623C312FC570}" dt="2025-10-08T00:02:10.243" v="14"/>
        <pc:sldMasterMkLst>
          <pc:docMk/>
          <pc:sldMasterMk cId="1372932089" sldId="2147484310"/>
        </pc:sldMasterMkLst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3529416461" sldId="2147484311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2504488887" sldId="2147484312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2691629548" sldId="2147484313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4017277840" sldId="2147484314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3264446587" sldId="2147484315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633012195" sldId="2147484316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3252195840" sldId="2147484317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1425264059" sldId="2147484318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3099115640" sldId="2147484319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3415272886" sldId="2147484320"/>
          </pc:sldLayoutMkLst>
        </pc:sldLayoutChg>
        <pc:sldLayoutChg chg="add del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1372932089" sldId="2147484310"/>
            <pc:sldLayoutMk cId="1151141595" sldId="2147484321"/>
          </pc:sldLayoutMkLst>
        </pc:sldLayoutChg>
      </pc:sldMasterChg>
      <pc:sldMasterChg chg="add addSldLayout modSldLayout">
        <pc:chgData name="Cliff Williams (2511274)" userId="S::2511274@student.uwtsd.ac.uk::00561417-c68a-4154-8a64-94e718467c47" providerId="AD" clId="Web-{317A7C9E-2332-E20D-3122-623C312FC570}" dt="2025-10-08T00:02:10.243" v="14"/>
        <pc:sldMasterMkLst>
          <pc:docMk/>
          <pc:sldMasterMk cId="4134463454" sldId="2147484322"/>
        </pc:sldMasterMkLst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3994416678" sldId="2147484323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1636361465" sldId="2147484324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763437044" sldId="2147484325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1664804929" sldId="2147484326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4066430667" sldId="2147484327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2669144861" sldId="2147484328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939199636" sldId="2147484329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1848514421" sldId="2147484330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2265082393" sldId="2147484331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2176619074" sldId="2147484332"/>
          </pc:sldLayoutMkLst>
        </pc:sldLayoutChg>
        <pc:sldLayoutChg chg="add mod replId">
          <pc:chgData name="Cliff Williams (2511274)" userId="S::2511274@student.uwtsd.ac.uk::00561417-c68a-4154-8a64-94e718467c47" providerId="AD" clId="Web-{317A7C9E-2332-E20D-3122-623C312FC570}" dt="2025-10-08T00:02:10.243" v="14"/>
          <pc:sldLayoutMkLst>
            <pc:docMk/>
            <pc:sldMasterMk cId="4134463454" sldId="2147484322"/>
            <pc:sldLayoutMk cId="3756529913" sldId="2147484333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75914D16-35A7-1B16-507B-FF2619FB33D0}"/>
    <pc:docChg chg="mod addSld delSld modSld sldOrd addMainMaster delMainMaster">
      <pc:chgData name="Cliff Williams (2511274)" userId="S::2511274@student.uwtsd.ac.uk::00561417-c68a-4154-8a64-94e718467c47" providerId="AD" clId="Web-{75914D16-35A7-1B16-507B-FF2619FB33D0}" dt="2025-10-01T15:46:09.494" v="30"/>
      <pc:docMkLst>
        <pc:docMk/>
      </pc:docMkLst>
      <pc:sldChg chg="modSp mod ord modClrScheme chgLayout">
        <pc:chgData name="Cliff Williams (2511274)" userId="S::2511274@student.uwtsd.ac.uk::00561417-c68a-4154-8a64-94e718467c47" providerId="AD" clId="Web-{75914D16-35A7-1B16-507B-FF2619FB33D0}" dt="2025-10-01T15:29:33.142" v="20"/>
        <pc:sldMkLst>
          <pc:docMk/>
          <pc:sldMk cId="890981280" sldId="258"/>
        </pc:sldMkLst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890981280" sldId="258"/>
            <ac:spMk id="2" creationId="{1075350C-C86C-99B6-72B7-EE65DFC083F7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890981280" sldId="258"/>
            <ac:spMk id="3" creationId="{EBD057BB-BA0B-F442-110F-24B9DE69D938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890981280" sldId="258"/>
            <ac:spMk id="4" creationId="{2771EF81-5AE1-8EFF-EC5A-4FDAD46A4B5E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890981280" sldId="258"/>
            <ac:spMk id="18" creationId="{C62371DE-330C-513E-32A3-41E1859A3970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890981280" sldId="258"/>
            <ac:spMk id="19" creationId="{6968BB4C-741B-DFE8-90A1-E046911EDDDC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890981280" sldId="258"/>
            <ac:spMk id="47" creationId="{11568940-294B-9C70-0CC8-C03CA05723F1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75914D16-35A7-1B16-507B-FF2619FB33D0}" dt="2025-10-01T15:29:33.142" v="20"/>
        <pc:sldMkLst>
          <pc:docMk/>
          <pc:sldMk cId="3532053133" sldId="259"/>
        </pc:sldMkLst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3532053133" sldId="259"/>
            <ac:spMk id="2" creationId="{0B618C37-9096-6C27-2048-E0FD5819D0C5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3532053133" sldId="259"/>
            <ac:spMk id="3" creationId="{1786DB12-68C8-8A87-56A3-57CA67801C8F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3532053133" sldId="259"/>
            <ac:spMk id="4" creationId="{DEBCD6B4-44E1-D8F7-8C46-8668A273B2D6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75914D16-35A7-1B16-507B-FF2619FB33D0}" dt="2025-10-01T15:29:33.142" v="20"/>
        <pc:sldMkLst>
          <pc:docMk/>
          <pc:sldMk cId="726670651" sldId="261"/>
        </pc:sldMkLst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726670651" sldId="261"/>
            <ac:spMk id="3" creationId="{B094CC73-B682-5C67-8B4E-9AC14F66869E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726670651" sldId="261"/>
            <ac:spMk id="4" creationId="{72FD4737-1FD3-3EAE-020E-931D4775AE56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726670651" sldId="261"/>
            <ac:spMk id="7" creationId="{9A533F13-074F-44D2-2487-A423C69B6277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726670651" sldId="261"/>
            <ac:spMk id="12" creationId="{9FF03C8F-E59B-BC23-B9C3-B9336B028F45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726670651" sldId="261"/>
            <ac:spMk id="14" creationId="{65AB7FDF-92BF-402A-649E-153445E16D36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726670651" sldId="261"/>
            <ac:spMk id="16" creationId="{A8D5F5BA-A018-1E64-7B23-699BFFB9F083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75914D16-35A7-1B16-507B-FF2619FB33D0}" dt="2025-10-01T15:29:33.142" v="20"/>
        <pc:sldMkLst>
          <pc:docMk/>
          <pc:sldMk cId="1754081017" sldId="262"/>
        </pc:sldMkLst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1754081017" sldId="262"/>
            <ac:spMk id="4" creationId="{38866EAE-D1A1-F8FC-7158-9A2308157DD8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1754081017" sldId="262"/>
            <ac:spMk id="22" creationId="{C1A9A5C8-60B7-0958-A5FA-0E0B1D3F8B7A}"/>
          </ac:spMkLst>
        </pc:spChg>
        <pc:spChg chg="mod ord">
          <ac:chgData name="Cliff Williams (2511274)" userId="S::2511274@student.uwtsd.ac.uk::00561417-c68a-4154-8a64-94e718467c47" providerId="AD" clId="Web-{75914D16-35A7-1B16-507B-FF2619FB33D0}" dt="2025-10-01T15:29:33.142" v="20"/>
          <ac:spMkLst>
            <pc:docMk/>
            <pc:sldMk cId="1754081017" sldId="262"/>
            <ac:spMk id="24" creationId="{3BC679E6-535E-2724-9E63-93985B9D89EE}"/>
          </ac:spMkLst>
        </pc:spChg>
      </pc:sldChg>
      <pc:sldChg chg="mod modClrScheme chgLayout">
        <pc:chgData name="Cliff Williams (2511274)" userId="S::2511274@student.uwtsd.ac.uk::00561417-c68a-4154-8a64-94e718467c47" providerId="AD" clId="Web-{75914D16-35A7-1B16-507B-FF2619FB33D0}" dt="2025-10-01T15:29:33.142" v="20"/>
        <pc:sldMkLst>
          <pc:docMk/>
          <pc:sldMk cId="449272279" sldId="263"/>
        </pc:sldMkLst>
      </pc:sldChg>
      <pc:sldChg chg="addSp modSp new mod setBg">
        <pc:chgData name="Cliff Williams (2511274)" userId="S::2511274@student.uwtsd.ac.uk::00561417-c68a-4154-8a64-94e718467c47" providerId="AD" clId="Web-{75914D16-35A7-1B16-507B-FF2619FB33D0}" dt="2025-10-01T15:33:07.331" v="28"/>
        <pc:sldMkLst>
          <pc:docMk/>
          <pc:sldMk cId="2542767038" sldId="266"/>
        </pc:sldMkLst>
        <pc:picChg chg="add mod">
          <ac:chgData name="Cliff Williams (2511274)" userId="S::2511274@student.uwtsd.ac.uk::00561417-c68a-4154-8a64-94e718467c47" providerId="AD" clId="Web-{75914D16-35A7-1B16-507B-FF2619FB33D0}" dt="2025-10-01T15:33:07.331" v="28"/>
          <ac:picMkLst>
            <pc:docMk/>
            <pc:sldMk cId="2542767038" sldId="266"/>
            <ac:picMk id="2" creationId="{181BDFCA-5117-923D-6AD1-1C80AF5C040D}"/>
          </ac:picMkLst>
        </pc:picChg>
      </pc:sldChg>
    </pc:docChg>
  </pc:docChgLst>
  <pc:docChgLst>
    <pc:chgData name="Cliff Williams (2511274)" userId="S::2511274@student.uwtsd.ac.uk::00561417-c68a-4154-8a64-94e718467c47" providerId="AD" clId="Web-{1EDD292E-F5DA-8B65-8B93-F903E9342879}"/>
    <pc:docChg chg="mod addSld modSld addMainMaster delMainMaster">
      <pc:chgData name="Cliff Williams (2511274)" userId="S::2511274@student.uwtsd.ac.uk::00561417-c68a-4154-8a64-94e718467c47" providerId="AD" clId="Web-{1EDD292E-F5DA-8B65-8B93-F903E9342879}" dt="2025-09-30T10:39:15.795" v="8"/>
      <pc:docMkLst>
        <pc:docMk/>
      </pc:docMkLst>
      <pc:sldChg chg="addSp delSp modSp mod setBg modClrScheme delDesignElem chgLayout">
        <pc:chgData name="Cliff Williams (2511274)" userId="S::2511274@student.uwtsd.ac.uk::00561417-c68a-4154-8a64-94e718467c47" providerId="AD" clId="Web-{1EDD292E-F5DA-8B65-8B93-F903E9342879}" dt="2025-09-30T10:34:06.444" v="6"/>
        <pc:sldMkLst>
          <pc:docMk/>
          <pc:sldMk cId="890981280" sldId="258"/>
        </pc:sldMkLst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890981280" sldId="258"/>
            <ac:spMk id="2" creationId="{1075350C-C86C-99B6-72B7-EE65DFC083F7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4:06.444" v="6"/>
          <ac:spMkLst>
            <pc:docMk/>
            <pc:sldMk cId="890981280" sldId="258"/>
            <ac:spMk id="3" creationId="{EBD057BB-BA0B-F442-110F-24B9DE69D938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890981280" sldId="258"/>
            <ac:spMk id="4" creationId="{2771EF81-5AE1-8EFF-EC5A-4FDAD46A4B5E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4:06.444" v="6"/>
          <ac:spMkLst>
            <pc:docMk/>
            <pc:sldMk cId="890981280" sldId="258"/>
            <ac:spMk id="7" creationId="{F096B042-56ED-E5B0-84E1-B01DC4CA8404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4:06.444" v="6"/>
          <ac:spMkLst>
            <pc:docMk/>
            <pc:sldMk cId="890981280" sldId="258"/>
            <ac:spMk id="18" creationId="{C62371DE-330C-513E-32A3-41E1859A3970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4:06.444" v="6"/>
          <ac:spMkLst>
            <pc:docMk/>
            <pc:sldMk cId="890981280" sldId="258"/>
            <ac:spMk id="19" creationId="{6968BB4C-741B-DFE8-90A1-E046911EDDDC}"/>
          </ac:spMkLst>
        </pc:spChg>
        <pc:spChg chg="add mod">
          <ac:chgData name="Cliff Williams (2511274)" userId="S::2511274@student.uwtsd.ac.uk::00561417-c68a-4154-8a64-94e718467c47" providerId="AD" clId="Web-{1EDD292E-F5DA-8B65-8B93-F903E9342879}" dt="2025-09-30T10:34:06.444" v="6"/>
          <ac:spMkLst>
            <pc:docMk/>
            <pc:sldMk cId="890981280" sldId="258"/>
            <ac:spMk id="47" creationId="{11568940-294B-9C70-0CC8-C03CA05723F1}"/>
          </ac:spMkLst>
        </pc:spChg>
        <pc:picChg chg="mod">
          <ac:chgData name="Cliff Williams (2511274)" userId="S::2511274@student.uwtsd.ac.uk::00561417-c68a-4154-8a64-94e718467c47" providerId="AD" clId="Web-{1EDD292E-F5DA-8B65-8B93-F903E9342879}" dt="2025-09-30T10:34:06.444" v="6"/>
          <ac:picMkLst>
            <pc:docMk/>
            <pc:sldMk cId="890981280" sldId="258"/>
            <ac:picMk id="5" creationId="{096CB073-2989-7349-0B5C-FBE81B05DC56}"/>
          </ac:picMkLst>
        </pc:picChg>
      </pc:sldChg>
      <pc:sldChg chg="modSp mod modClrScheme chgLayout">
        <pc:chgData name="Cliff Williams (2511274)" userId="S::2511274@student.uwtsd.ac.uk::00561417-c68a-4154-8a64-94e718467c47" providerId="AD" clId="Web-{1EDD292E-F5DA-8B65-8B93-F903E9342879}" dt="2025-09-30T10:33:21.333" v="4"/>
        <pc:sldMkLst>
          <pc:docMk/>
          <pc:sldMk cId="3532053133" sldId="259"/>
        </pc:sldMkLst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3532053133" sldId="259"/>
            <ac:spMk id="2" creationId="{0B618C37-9096-6C27-2048-E0FD5819D0C5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3532053133" sldId="259"/>
            <ac:spMk id="3" creationId="{1786DB12-68C8-8A87-56A3-57CA67801C8F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3532053133" sldId="259"/>
            <ac:spMk id="4" creationId="{DEBCD6B4-44E1-D8F7-8C46-8668A273B2D6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1EDD292E-F5DA-8B65-8B93-F903E9342879}" dt="2025-09-30T10:33:21.333" v="4"/>
        <pc:sldMkLst>
          <pc:docMk/>
          <pc:sldMk cId="3581947521" sldId="260"/>
        </pc:sldMkLst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3581947521" sldId="260"/>
            <ac:spMk id="2" creationId="{D95C9A8E-0007-8737-A193-6F3402ACDE4A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3581947521" sldId="260"/>
            <ac:spMk id="3" creationId="{F61101B6-E4E7-D149-6A97-B004FA155CE4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3581947521" sldId="260"/>
            <ac:spMk id="4" creationId="{83D41F96-494E-FB5A-4E53-912FD382A664}"/>
          </ac:spMkLst>
        </pc:spChg>
      </pc:sldChg>
      <pc:sldChg chg="addSp modSp mod modClrScheme chgLayout">
        <pc:chgData name="Cliff Williams (2511274)" userId="S::2511274@student.uwtsd.ac.uk::00561417-c68a-4154-8a64-94e718467c47" providerId="AD" clId="Web-{1EDD292E-F5DA-8B65-8B93-F903E9342879}" dt="2025-09-30T10:33:29.989" v="5"/>
        <pc:sldMkLst>
          <pc:docMk/>
          <pc:sldMk cId="726670651" sldId="261"/>
        </pc:sldMkLst>
        <pc:spChg chg="mod ord">
          <ac:chgData name="Cliff Williams (2511274)" userId="S::2511274@student.uwtsd.ac.uk::00561417-c68a-4154-8a64-94e718467c47" providerId="AD" clId="Web-{1EDD292E-F5DA-8B65-8B93-F903E9342879}" dt="2025-09-30T10:33:29.989" v="5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9.989" v="5"/>
          <ac:spMkLst>
            <pc:docMk/>
            <pc:sldMk cId="726670651" sldId="261"/>
            <ac:spMk id="3" creationId="{B094CC73-B682-5C67-8B4E-9AC14F66869E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9.989" v="5"/>
          <ac:spMkLst>
            <pc:docMk/>
            <pc:sldMk cId="726670651" sldId="261"/>
            <ac:spMk id="4" creationId="{72FD4737-1FD3-3EAE-020E-931D4775AE56}"/>
          </ac:spMkLst>
        </pc:spChg>
        <pc:spChg chg="add mod">
          <ac:chgData name="Cliff Williams (2511274)" userId="S::2511274@student.uwtsd.ac.uk::00561417-c68a-4154-8a64-94e718467c47" providerId="AD" clId="Web-{1EDD292E-F5DA-8B65-8B93-F903E9342879}" dt="2025-09-30T10:33:29.989" v="5"/>
          <ac:spMkLst>
            <pc:docMk/>
            <pc:sldMk cId="726670651" sldId="261"/>
            <ac:spMk id="7" creationId="{9A533F13-074F-44D2-2487-A423C69B6277}"/>
          </ac:spMkLst>
        </pc:spChg>
        <pc:spChg chg="add mod">
          <ac:chgData name="Cliff Williams (2511274)" userId="S::2511274@student.uwtsd.ac.uk::00561417-c68a-4154-8a64-94e718467c47" providerId="AD" clId="Web-{1EDD292E-F5DA-8B65-8B93-F903E9342879}" dt="2025-09-30T10:33:29.989" v="5"/>
          <ac:spMkLst>
            <pc:docMk/>
            <pc:sldMk cId="726670651" sldId="261"/>
            <ac:spMk id="12" creationId="{9FF03C8F-E59B-BC23-B9C3-B9336B028F45}"/>
          </ac:spMkLst>
        </pc:spChg>
        <pc:spChg chg="add mod">
          <ac:chgData name="Cliff Williams (2511274)" userId="S::2511274@student.uwtsd.ac.uk::00561417-c68a-4154-8a64-94e718467c47" providerId="AD" clId="Web-{1EDD292E-F5DA-8B65-8B93-F903E9342879}" dt="2025-09-30T10:33:29.989" v="5"/>
          <ac:spMkLst>
            <pc:docMk/>
            <pc:sldMk cId="726670651" sldId="261"/>
            <ac:spMk id="14" creationId="{65AB7FDF-92BF-402A-649E-153445E16D36}"/>
          </ac:spMkLst>
        </pc:spChg>
        <pc:spChg chg="add mod">
          <ac:chgData name="Cliff Williams (2511274)" userId="S::2511274@student.uwtsd.ac.uk::00561417-c68a-4154-8a64-94e718467c47" providerId="AD" clId="Web-{1EDD292E-F5DA-8B65-8B93-F903E9342879}" dt="2025-09-30T10:33:29.989" v="5"/>
          <ac:spMkLst>
            <pc:docMk/>
            <pc:sldMk cId="726670651" sldId="261"/>
            <ac:spMk id="16" creationId="{A8D5F5BA-A018-1E64-7B23-699BFFB9F083}"/>
          </ac:spMkLst>
        </pc:spChg>
        <pc:picChg chg="mod">
          <ac:chgData name="Cliff Williams (2511274)" userId="S::2511274@student.uwtsd.ac.uk::00561417-c68a-4154-8a64-94e718467c47" providerId="AD" clId="Web-{1EDD292E-F5DA-8B65-8B93-F903E9342879}" dt="2025-09-30T10:33:29.989" v="5"/>
          <ac:picMkLst>
            <pc:docMk/>
            <pc:sldMk cId="726670651" sldId="261"/>
            <ac:picMk id="5" creationId="{C1DC498E-760E-9851-5661-6443F98AF327}"/>
          </ac:picMkLst>
        </pc:picChg>
      </pc:sldChg>
      <pc:sldChg chg="modSp mod modClrScheme chgLayout">
        <pc:chgData name="Cliff Williams (2511274)" userId="S::2511274@student.uwtsd.ac.uk::00561417-c68a-4154-8a64-94e718467c47" providerId="AD" clId="Web-{1EDD292E-F5DA-8B65-8B93-F903E9342879}" dt="2025-09-30T10:33:21.333" v="4"/>
        <pc:sldMkLst>
          <pc:docMk/>
          <pc:sldMk cId="1754081017" sldId="262"/>
        </pc:sldMkLst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1754081017" sldId="262"/>
            <ac:spMk id="4" creationId="{38866EAE-D1A1-F8FC-7158-9A2308157DD8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1754081017" sldId="262"/>
            <ac:spMk id="22" creationId="{C1A9A5C8-60B7-0958-A5FA-0E0B1D3F8B7A}"/>
          </ac:spMkLst>
        </pc:spChg>
        <pc:spChg chg="mod ord">
          <ac:chgData name="Cliff Williams (2511274)" userId="S::2511274@student.uwtsd.ac.uk::00561417-c68a-4154-8a64-94e718467c47" providerId="AD" clId="Web-{1EDD292E-F5DA-8B65-8B93-F903E9342879}" dt="2025-09-30T10:33:21.333" v="4"/>
          <ac:spMkLst>
            <pc:docMk/>
            <pc:sldMk cId="1754081017" sldId="262"/>
            <ac:spMk id="24" creationId="{3BC679E6-535E-2724-9E63-93985B9D89EE}"/>
          </ac:spMkLst>
        </pc:spChg>
      </pc:sldChg>
      <pc:sldChg chg="mod modClrScheme chgLayout">
        <pc:chgData name="Cliff Williams (2511274)" userId="S::2511274@student.uwtsd.ac.uk::00561417-c68a-4154-8a64-94e718467c47" providerId="AD" clId="Web-{1EDD292E-F5DA-8B65-8B93-F903E9342879}" dt="2025-09-30T10:33:21.333" v="4"/>
        <pc:sldMkLst>
          <pc:docMk/>
          <pc:sldMk cId="449272279" sldId="263"/>
        </pc:sldMkLst>
      </pc:sldChg>
    </pc:docChg>
  </pc:docChgLst>
  <pc:docChgLst>
    <pc:chgData name="Cliff Williams (2511274)" userId="S::2511274@student.uwtsd.ac.uk::00561417-c68a-4154-8a64-94e718467c47" providerId="AD" clId="Web-{614F40E6-A7F7-93E9-D854-2C6E8F256454}"/>
    <pc:docChg chg="addSld">
      <pc:chgData name="Cliff Williams (2511274)" userId="S::2511274@student.uwtsd.ac.uk::00561417-c68a-4154-8a64-94e718467c47" providerId="AD" clId="Web-{614F40E6-A7F7-93E9-D854-2C6E8F256454}" dt="2025-09-22T08:43:53.430" v="0"/>
      <pc:docMkLst>
        <pc:docMk/>
      </pc:docMkLst>
    </pc:docChg>
  </pc:docChgLst>
  <pc:docChgLst>
    <pc:chgData name="Cliff Williams (2511274)" userId="S::2511274@student.uwtsd.ac.uk::00561417-c68a-4154-8a64-94e718467c47" providerId="AD" clId="Web-{D66B8DE9-4B16-ECA2-601D-780F7FC7F2D7}"/>
    <pc:docChg chg="mod modSld addMainMaster delMainMaster">
      <pc:chgData name="Cliff Williams (2511274)" userId="S::2511274@student.uwtsd.ac.uk::00561417-c68a-4154-8a64-94e718467c47" providerId="AD" clId="Web-{D66B8DE9-4B16-ECA2-601D-780F7FC7F2D7}" dt="2025-09-30T10:22:28.830" v="41"/>
      <pc:docMkLst>
        <pc:docMk/>
      </pc:docMkLst>
      <pc:sldChg chg="addSp delSp modSp mod setBg modClrScheme delDesignElem chgLayout">
        <pc:chgData name="Cliff Williams (2511274)" userId="S::2511274@student.uwtsd.ac.uk::00561417-c68a-4154-8a64-94e718467c47" providerId="AD" clId="Web-{D66B8DE9-4B16-ECA2-601D-780F7FC7F2D7}" dt="2025-09-30T10:19:28.708" v="37"/>
        <pc:sldMkLst>
          <pc:docMk/>
          <pc:sldMk cId="890981280" sldId="258"/>
        </pc:sldMkLst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890981280" sldId="258"/>
            <ac:spMk id="2" creationId="{1075350C-C86C-99B6-72B7-EE65DFC083F7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28.708" v="37"/>
          <ac:spMkLst>
            <pc:docMk/>
            <pc:sldMk cId="890981280" sldId="258"/>
            <ac:spMk id="3" creationId="{EBD057BB-BA0B-F442-110F-24B9DE69D938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890981280" sldId="258"/>
            <ac:spMk id="4" creationId="{2771EF81-5AE1-8EFF-EC5A-4FDAD46A4B5E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28.708" v="37"/>
          <ac:spMkLst>
            <pc:docMk/>
            <pc:sldMk cId="890981280" sldId="258"/>
            <ac:spMk id="7" creationId="{F096B042-56ED-E5B0-84E1-B01DC4CA8404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28.708" v="37"/>
          <ac:spMkLst>
            <pc:docMk/>
            <pc:sldMk cId="890981280" sldId="258"/>
            <ac:spMk id="18" creationId="{C62371DE-330C-513E-32A3-41E1859A3970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28.708" v="37"/>
          <ac:spMkLst>
            <pc:docMk/>
            <pc:sldMk cId="890981280" sldId="258"/>
            <ac:spMk id="19" creationId="{6968BB4C-741B-DFE8-90A1-E046911EDDDC}"/>
          </ac:spMkLst>
        </pc:spChg>
        <pc:picChg chg="mod ord">
          <ac:chgData name="Cliff Williams (2511274)" userId="S::2511274@student.uwtsd.ac.uk::00561417-c68a-4154-8a64-94e718467c47" providerId="AD" clId="Web-{D66B8DE9-4B16-ECA2-601D-780F7FC7F2D7}" dt="2025-09-30T10:19:28.708" v="37"/>
          <ac:picMkLst>
            <pc:docMk/>
            <pc:sldMk cId="890981280" sldId="258"/>
            <ac:picMk id="5" creationId="{096CB073-2989-7349-0B5C-FBE81B05DC56}"/>
          </ac:picMkLst>
        </pc:picChg>
      </pc:sldChg>
      <pc:sldChg chg="modSp mod modClrScheme chgLayout">
        <pc:chgData name="Cliff Williams (2511274)" userId="S::2511274@student.uwtsd.ac.uk::00561417-c68a-4154-8a64-94e718467c47" providerId="AD" clId="Web-{D66B8DE9-4B16-ECA2-601D-780F7FC7F2D7}" dt="2025-09-30T10:19:19.661" v="36"/>
        <pc:sldMkLst>
          <pc:docMk/>
          <pc:sldMk cId="726670651" sldId="261"/>
        </pc:sldMkLst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726670651" sldId="261"/>
            <ac:spMk id="3" creationId="{B094CC73-B682-5C67-8B4E-9AC14F66869E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726670651" sldId="261"/>
            <ac:spMk id="4" creationId="{72FD4737-1FD3-3EAE-020E-931D4775AE56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D66B8DE9-4B16-ECA2-601D-780F7FC7F2D7}" dt="2025-09-30T10:19:19.661" v="36"/>
        <pc:sldMkLst>
          <pc:docMk/>
          <pc:sldMk cId="1754081017" sldId="262"/>
        </pc:sldMkLst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1754081017" sldId="262"/>
            <ac:spMk id="4" creationId="{38866EAE-D1A1-F8FC-7158-9A2308157DD8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1754081017" sldId="262"/>
            <ac:spMk id="22" creationId="{C1A9A5C8-60B7-0958-A5FA-0E0B1D3F8B7A}"/>
          </ac:spMkLst>
        </pc:spChg>
        <pc:spChg chg="mod ord">
          <ac:chgData name="Cliff Williams (2511274)" userId="S::2511274@student.uwtsd.ac.uk::00561417-c68a-4154-8a64-94e718467c47" providerId="AD" clId="Web-{D66B8DE9-4B16-ECA2-601D-780F7FC7F2D7}" dt="2025-09-30T10:19:19.661" v="36"/>
          <ac:spMkLst>
            <pc:docMk/>
            <pc:sldMk cId="1754081017" sldId="262"/>
            <ac:spMk id="24" creationId="{3BC679E6-535E-2724-9E63-93985B9D89EE}"/>
          </ac:spMkLst>
        </pc:spChg>
      </pc:sldChg>
      <pc:sldChg chg="mod modClrScheme chgLayout">
        <pc:chgData name="Cliff Williams (2511274)" userId="S::2511274@student.uwtsd.ac.uk::00561417-c68a-4154-8a64-94e718467c47" providerId="AD" clId="Web-{D66B8DE9-4B16-ECA2-601D-780F7FC7F2D7}" dt="2025-09-30T10:19:19.661" v="36"/>
        <pc:sldMkLst>
          <pc:docMk/>
          <pc:sldMk cId="449272279" sldId="263"/>
        </pc:sldMkLst>
      </pc:sldChg>
    </pc:docChg>
  </pc:docChgLst>
  <pc:docChgLst>
    <pc:chgData name="Gemma Hoare (2507356)" userId="S::2507356@student.uwtsd.ac.uk::d6fa95f0-fb20-474b-b2cb-09b95efc2fbb" providerId="AD" clId="Web-{876D83B3-E20F-2631-CE47-49C5B1AD1F3B}"/>
    <pc:docChg chg="mod addSld delSld modSld addMainMaster delMainMaster">
      <pc:chgData name="Gemma Hoare (2507356)" userId="S::2507356@student.uwtsd.ac.uk::d6fa95f0-fb20-474b-b2cb-09b95efc2fbb" providerId="AD" clId="Web-{876D83B3-E20F-2631-CE47-49C5B1AD1F3B}" dt="2025-10-08T13:27:48.779" v="84"/>
      <pc:docMkLst>
        <pc:docMk/>
      </pc:docMkLst>
      <pc:sldChg chg="addSp delSp modSp 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3259127008" sldId="256"/>
        </pc:sldMkLst>
        <pc:spChg chg="del">
          <ac:chgData name="Gemma Hoare (2507356)" userId="S::2507356@student.uwtsd.ac.uk::d6fa95f0-fb20-474b-b2cb-09b95efc2fbb" providerId="AD" clId="Web-{876D83B3-E20F-2631-CE47-49C5B1AD1F3B}" dt="2025-10-08T13:27:05.872" v="83"/>
          <ac:spMkLst>
            <pc:docMk/>
            <pc:sldMk cId="3259127008" sldId="256"/>
            <ac:spMk id="5" creationId="{BE96ADF9-FC77-9621-5E53-CDA23EC947D0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59127008" sldId="256"/>
            <ac:spMk id="20" creationId="{138A0B32-78A3-FB6F-27D9-6E0423996B2E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59127008" sldId="256"/>
            <ac:spMk id="21" creationId="{2D2507BD-3AE4-055F-CDE0-B175B53A428B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59127008" sldId="256"/>
            <ac:spMk id="22" creationId="{62F9DBC6-84A8-D078-1727-AE5AF2526E8F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59127008" sldId="256"/>
            <ac:spMk id="28" creationId="{3D3E1C30-6435-0668-A22A-4ED75B66A79A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59127008" sldId="256"/>
            <ac:spMk id="30" creationId="{A25BD6E4-BCA2-B290-711D-773500CECC06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59127008" sldId="256"/>
            <ac:spMk id="31" creationId="{37433F9F-F77F-A53C-95B0-FA722D328E7D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59127008" sldId="256"/>
            <ac:spMk id="33" creationId="{75993D30-6D80-BB2C-BF86-05C685BD5AD3}"/>
          </ac:spMkLst>
        </pc:spChg>
        <pc:graphicFrameChg chg="add">
          <ac:chgData name="Gemma Hoare (2507356)" userId="S::2507356@student.uwtsd.ac.uk::d6fa95f0-fb20-474b-b2cb-09b95efc2fbb" providerId="AD" clId="Web-{876D83B3-E20F-2631-CE47-49C5B1AD1F3B}" dt="2025-10-08T13:27:05.872" v="83"/>
          <ac:graphicFrameMkLst>
            <pc:docMk/>
            <pc:sldMk cId="3259127008" sldId="256"/>
            <ac:graphicFrameMk id="41" creationId="{7C0E6A1D-212F-2E09-AB83-11B115491CB2}"/>
          </ac:graphicFrameMkLst>
        </pc:graphicFrameChg>
      </pc:sldChg>
      <pc:sldChg chg="modSp 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890981280" sldId="258"/>
        </pc:sldMkLst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890981280" sldId="258"/>
            <ac:spMk id="2" creationId="{1075350C-C86C-99B6-72B7-EE65DFC083F7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890981280" sldId="258"/>
            <ac:spMk id="3" creationId="{EBD057BB-BA0B-F442-110F-24B9DE69D938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890981280" sldId="258"/>
            <ac:spMk id="4" creationId="{2771EF81-5AE1-8EFF-EC5A-4FDAD46A4B5E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890981280" sldId="258"/>
            <ac:spMk id="18" creationId="{C62371DE-330C-513E-32A3-41E1859A3970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890981280" sldId="258"/>
            <ac:spMk id="19" creationId="{6968BB4C-741B-DFE8-90A1-E046911EDDDC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890981280" sldId="258"/>
            <ac:spMk id="47" creationId="{11568940-294B-9C70-0CC8-C03CA05723F1}"/>
          </ac:spMkLst>
        </pc:spChg>
      </pc:sldChg>
      <pc:sldChg chg="modSp 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3532053133" sldId="259"/>
        </pc:sldMkLst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532053133" sldId="259"/>
            <ac:spMk id="2" creationId="{0B618C37-9096-6C27-2048-E0FD5819D0C5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532053133" sldId="259"/>
            <ac:spMk id="3" creationId="{1786DB12-68C8-8A87-56A3-57CA67801C8F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532053133" sldId="259"/>
            <ac:spMk id="4" creationId="{DEBCD6B4-44E1-D8F7-8C46-8668A273B2D6}"/>
          </ac:spMkLst>
        </pc:spChg>
      </pc:sldChg>
      <pc:sldChg chg="modSp 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3581947521" sldId="260"/>
        </pc:sldMkLst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581947521" sldId="260"/>
            <ac:spMk id="2" creationId="{D95C9A8E-0007-8737-A193-6F3402ACDE4A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581947521" sldId="260"/>
            <ac:spMk id="3" creationId="{F61101B6-E4E7-D149-6A97-B004FA155CE4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581947521" sldId="260"/>
            <ac:spMk id="4" creationId="{83D41F96-494E-FB5A-4E53-912FD382A664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581947521" sldId="260"/>
            <ac:spMk id="14" creationId="{6484EDF9-B1FC-934C-7B44-A61BE41F2E8C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581947521" sldId="260"/>
            <ac:spMk id="16" creationId="{8C146583-399D-6954-535E-06948073A3E1}"/>
          </ac:spMkLst>
        </pc:spChg>
      </pc:sldChg>
      <pc:sldChg chg="modSp 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726670651" sldId="261"/>
        </pc:sldMkLst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726670651" sldId="261"/>
            <ac:spMk id="2" creationId="{1D804416-35A1-53D8-5F95-93889F058684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726670651" sldId="261"/>
            <ac:spMk id="3" creationId="{B094CC73-B682-5C67-8B4E-9AC14F66869E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726670651" sldId="261"/>
            <ac:spMk id="4" creationId="{72FD4737-1FD3-3EAE-020E-931D4775AE56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726670651" sldId="261"/>
            <ac:spMk id="7" creationId="{9A533F13-074F-44D2-2487-A423C69B6277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726670651" sldId="261"/>
            <ac:spMk id="12" creationId="{9FF03C8F-E59B-BC23-B9C3-B9336B028F45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726670651" sldId="261"/>
            <ac:spMk id="14" creationId="{65AB7FDF-92BF-402A-649E-153445E16D36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726670651" sldId="261"/>
            <ac:spMk id="16" creationId="{A8D5F5BA-A018-1E64-7B23-699BFFB9F083}"/>
          </ac:spMkLst>
        </pc:spChg>
      </pc:sldChg>
      <pc:sldChg chg="modSp 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1754081017" sldId="262"/>
        </pc:sldMkLst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1754081017" sldId="262"/>
            <ac:spMk id="2" creationId="{7201CDA9-AC31-9010-FEF2-569D1E60582E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1754081017" sldId="262"/>
            <ac:spMk id="3" creationId="{06631FE9-CF11-BB1B-371E-4A4C6E476E65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1754081017" sldId="262"/>
            <ac:spMk id="4" creationId="{38866EAE-D1A1-F8FC-7158-9A2308157DD8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1754081017" sldId="262"/>
            <ac:spMk id="22" creationId="{C1A9A5C8-60B7-0958-A5FA-0E0B1D3F8B7A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1754081017" sldId="262"/>
            <ac:spMk id="24" creationId="{3BC679E6-535E-2724-9E63-93985B9D89EE}"/>
          </ac:spMkLst>
        </pc:spChg>
      </pc:sldChg>
      <pc:sldChg chg="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449272279" sldId="263"/>
        </pc:sldMkLst>
      </pc:sldChg>
      <pc:sldChg chg="add del 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2542767038" sldId="266"/>
        </pc:sldMkLst>
      </pc:sldChg>
      <pc:sldChg chg="delSp modSp mod modClrScheme delDesignElem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3244794588" sldId="267"/>
        </pc:sldMkLst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44794588" sldId="267"/>
            <ac:spMk id="2" creationId="{AA253DE5-B0AB-3CF5-1F5C-F511AFF5F01C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3244794588" sldId="267"/>
            <ac:spMk id="4" creationId="{8FC48EB4-0ED0-E889-7487-D3C5BEF21344}"/>
          </ac:spMkLst>
        </pc:spChg>
        <pc:spChg chg="del">
          <ac:chgData name="Gemma Hoare (2507356)" userId="S::2507356@student.uwtsd.ac.uk::d6fa95f0-fb20-474b-b2cb-09b95efc2fbb" providerId="AD" clId="Web-{876D83B3-E20F-2631-CE47-49C5B1AD1F3B}" dt="2025-10-08T13:23:29.480" v="73"/>
          <ac:spMkLst>
            <pc:docMk/>
            <pc:sldMk cId="3244794588" sldId="267"/>
            <ac:spMk id="7" creationId="{04812C46-200A-4DEB-A05E-3ED6C68C2387}"/>
          </ac:spMkLst>
        </pc:spChg>
        <pc:spChg chg="del">
          <ac:chgData name="Gemma Hoare (2507356)" userId="S::2507356@student.uwtsd.ac.uk::d6fa95f0-fb20-474b-b2cb-09b95efc2fbb" providerId="AD" clId="Web-{876D83B3-E20F-2631-CE47-49C5B1AD1F3B}" dt="2025-10-08T13:23:29.480" v="73"/>
          <ac:spMkLst>
            <pc:docMk/>
            <pc:sldMk cId="3244794588" sldId="267"/>
            <ac:spMk id="8" creationId="{D1EA859B-E555-4109-94F3-6700E046E008}"/>
          </ac:spMkLst>
        </pc:spChg>
        <pc:picChg chg="mod ord">
          <ac:chgData name="Gemma Hoare (2507356)" userId="S::2507356@student.uwtsd.ac.uk::d6fa95f0-fb20-474b-b2cb-09b95efc2fbb" providerId="AD" clId="Web-{876D83B3-E20F-2631-CE47-49C5B1AD1F3B}" dt="2025-10-08T13:27:48.779" v="84"/>
          <ac:picMkLst>
            <pc:docMk/>
            <pc:sldMk cId="3244794588" sldId="267"/>
            <ac:picMk id="5" creationId="{FA95B510-683F-7378-49C4-F2CCDE1760EB}"/>
          </ac:picMkLst>
        </pc:picChg>
      </pc:sldChg>
      <pc:sldChg chg="del">
        <pc:chgData name="Gemma Hoare (2507356)" userId="S::2507356@student.uwtsd.ac.uk::d6fa95f0-fb20-474b-b2cb-09b95efc2fbb" providerId="AD" clId="Web-{876D83B3-E20F-2631-CE47-49C5B1AD1F3B}" dt="2025-10-08T13:23:03.870" v="72"/>
        <pc:sldMkLst>
          <pc:docMk/>
          <pc:sldMk cId="393169259" sldId="270"/>
        </pc:sldMkLst>
      </pc:sldChg>
      <pc:sldChg chg="delSp modSp mod modClrScheme delDesignElem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577810848" sldId="271"/>
        </pc:sldMkLst>
        <pc:spChg chg="del">
          <ac:chgData name="Gemma Hoare (2507356)" userId="S::2507356@student.uwtsd.ac.uk::d6fa95f0-fb20-474b-b2cb-09b95efc2fbb" providerId="AD" clId="Web-{876D83B3-E20F-2631-CE47-49C5B1AD1F3B}" dt="2025-10-08T13:23:29.480" v="73"/>
          <ac:spMkLst>
            <pc:docMk/>
            <pc:sldMk cId="577810848" sldId="271"/>
            <ac:spMk id="28" creationId="{8950AD4C-6AF3-49F8-94E1-DBCAFB39478B}"/>
          </ac:spMkLst>
        </pc:spChg>
        <pc:spChg chg="del">
          <ac:chgData name="Gemma Hoare (2507356)" userId="S::2507356@student.uwtsd.ac.uk::d6fa95f0-fb20-474b-b2cb-09b95efc2fbb" providerId="AD" clId="Web-{876D83B3-E20F-2631-CE47-49C5B1AD1F3B}" dt="2025-10-08T13:23:29.480" v="73"/>
          <ac:spMkLst>
            <pc:docMk/>
            <pc:sldMk cId="577810848" sldId="271"/>
            <ac:spMk id="30" creationId="{8DBEAE55-3EA1-41D7-A212-5F7D8986C1F2}"/>
          </ac:spMkLst>
        </pc:spChg>
        <pc:spChg chg="del">
          <ac:chgData name="Gemma Hoare (2507356)" userId="S::2507356@student.uwtsd.ac.uk::d6fa95f0-fb20-474b-b2cb-09b95efc2fbb" providerId="AD" clId="Web-{876D83B3-E20F-2631-CE47-49C5B1AD1F3B}" dt="2025-10-08T13:23:29.480" v="73"/>
          <ac:spMkLst>
            <pc:docMk/>
            <pc:sldMk cId="577810848" sldId="271"/>
            <ac:spMk id="32" creationId="{CFC5F0E7-644F-4101-BE72-12825CF537E7}"/>
          </ac:spMkLst>
        </pc:spChg>
        <pc:spChg chg="del">
          <ac:chgData name="Gemma Hoare (2507356)" userId="S::2507356@student.uwtsd.ac.uk::d6fa95f0-fb20-474b-b2cb-09b95efc2fbb" providerId="AD" clId="Web-{876D83B3-E20F-2631-CE47-49C5B1AD1F3B}" dt="2025-10-08T13:23:29.480" v="73"/>
          <ac:spMkLst>
            <pc:docMk/>
            <pc:sldMk cId="577810848" sldId="271"/>
            <ac:spMk id="34" creationId="{B1F9B6B4-B0C4-45C6-A086-901C960D03E7}"/>
          </ac:spMkLst>
        </pc:spChg>
        <pc:picChg chg="mod ord">
          <ac:chgData name="Gemma Hoare (2507356)" userId="S::2507356@student.uwtsd.ac.uk::d6fa95f0-fb20-474b-b2cb-09b95efc2fbb" providerId="AD" clId="Web-{876D83B3-E20F-2631-CE47-49C5B1AD1F3B}" dt="2025-10-08T13:27:48.779" v="84"/>
          <ac:picMkLst>
            <pc:docMk/>
            <pc:sldMk cId="577810848" sldId="271"/>
            <ac:picMk id="5" creationId="{D4A7FB70-7FF0-C3BD-26C4-A308A7979B0B}"/>
          </ac:picMkLst>
        </pc:picChg>
      </pc:sldChg>
      <pc:sldChg chg="modSp add del mod modClrScheme chgLayout">
        <pc:chgData name="Gemma Hoare (2507356)" userId="S::2507356@student.uwtsd.ac.uk::d6fa95f0-fb20-474b-b2cb-09b95efc2fbb" providerId="AD" clId="Web-{876D83B3-E20F-2631-CE47-49C5B1AD1F3B}" dt="2025-10-08T13:27:48.779" v="84"/>
        <pc:sldMkLst>
          <pc:docMk/>
          <pc:sldMk cId="517831782" sldId="272"/>
        </pc:sldMkLst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517831782" sldId="272"/>
            <ac:spMk id="3" creationId="{4B8E152C-24C9-314F-F47D-2C4ADE8A6ACF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517831782" sldId="272"/>
            <ac:spMk id="5" creationId="{5C600FF3-0D61-1FEE-BE04-BC923F8D0A6D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517831782" sldId="272"/>
            <ac:spMk id="6" creationId="{15A952C2-0C1A-262E-EC55-F2011A1F6F78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517831782" sldId="272"/>
            <ac:spMk id="7" creationId="{97A817D6-C2A2-AE1B-4266-923FE931299B}"/>
          </ac:spMkLst>
        </pc:spChg>
        <pc:spChg chg="mod ord">
          <ac:chgData name="Gemma Hoare (2507356)" userId="S::2507356@student.uwtsd.ac.uk::d6fa95f0-fb20-474b-b2cb-09b95efc2fbb" providerId="AD" clId="Web-{876D83B3-E20F-2631-CE47-49C5B1AD1F3B}" dt="2025-10-08T13:27:48.779" v="84"/>
          <ac:spMkLst>
            <pc:docMk/>
            <pc:sldMk cId="517831782" sldId="272"/>
            <ac:spMk id="37" creationId="{D07DC4D7-5A32-8DC1-567F-E5DCFA7B9FFC}"/>
          </ac:spMkLst>
        </pc:spChg>
      </pc:sldChg>
      <pc:sldMasterChg chg="del delSldLayout">
        <pc:chgData name="Gemma Hoare (2507356)" userId="S::2507356@student.uwtsd.ac.uk::d6fa95f0-fb20-474b-b2cb-09b95efc2fbb" providerId="AD" clId="Web-{876D83B3-E20F-2631-CE47-49C5B1AD1F3B}" dt="2025-10-08T13:23:29.480" v="73"/>
        <pc:sldMasterMkLst>
          <pc:docMk/>
          <pc:sldMasterMk cId="4134463454" sldId="2147484322"/>
        </pc:sldMasterMkLst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3994416678" sldId="2147484323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1636361465" sldId="2147484324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763437044" sldId="2147484325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1664804929" sldId="2147484326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4066430667" sldId="2147484327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2669144861" sldId="2147484328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939199636" sldId="2147484329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1848514421" sldId="2147484330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2265082393" sldId="2147484331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2176619074" sldId="2147484332"/>
          </pc:sldLayoutMkLst>
        </pc:sldLayoutChg>
        <pc:sldLayoutChg chg="del">
          <pc:chgData name="Gemma Hoare (2507356)" userId="S::2507356@student.uwtsd.ac.uk::d6fa95f0-fb20-474b-b2cb-09b95efc2fbb" providerId="AD" clId="Web-{876D83B3-E20F-2631-CE47-49C5B1AD1F3B}" dt="2025-10-08T13:23:29.480" v="73"/>
          <pc:sldLayoutMkLst>
            <pc:docMk/>
            <pc:sldMasterMk cId="4134463454" sldId="2147484322"/>
            <pc:sldLayoutMk cId="3756529913" sldId="2147484333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876D83B3-E20F-2631-CE47-49C5B1AD1F3B}" dt="2025-10-08T13:23:34.465" v="74"/>
        <pc:sldMasterMkLst>
          <pc:docMk/>
          <pc:sldMasterMk cId="1663350759" sldId="2147484334"/>
        </pc:sldMasterMkLst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1911428622" sldId="2147484335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1324071867" sldId="2147484336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3046994328" sldId="2147484337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2968327094" sldId="2147484338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642812114" sldId="214748433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1104287149" sldId="214748434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1577001293" sldId="214748434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2354802695" sldId="214748434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325512976" sldId="214748434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2840245235" sldId="214748434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3:34.465" v="74"/>
          <pc:sldLayoutMkLst>
            <pc:docMk/>
            <pc:sldMasterMk cId="1663350759" sldId="2147484334"/>
            <pc:sldLayoutMk cId="2585453400" sldId="2147484345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876D83B3-E20F-2631-CE47-49C5B1AD1F3B}" dt="2025-10-08T13:24:51.356" v="77"/>
        <pc:sldMasterMkLst>
          <pc:docMk/>
          <pc:sldMasterMk cId="253513174" sldId="2147484346"/>
        </pc:sldMasterMkLst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1197884969" sldId="2147484347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4192084276" sldId="2147484348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1898968482" sldId="214748434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34832762" sldId="214748435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3978740517" sldId="214748435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1131111526" sldId="214748435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2031320743" sldId="214748435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4042806826" sldId="214748435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2885430419" sldId="2147484355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2435295811" sldId="2147484356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1.356" v="77"/>
          <pc:sldLayoutMkLst>
            <pc:docMk/>
            <pc:sldMasterMk cId="253513174" sldId="2147484346"/>
            <pc:sldLayoutMk cId="931367562" sldId="2147484357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876D83B3-E20F-2631-CE47-49C5B1AD1F3B}" dt="2025-10-08T13:24:54.262" v="78"/>
        <pc:sldMasterMkLst>
          <pc:docMk/>
          <pc:sldMasterMk cId="1949814772" sldId="2147484358"/>
        </pc:sldMasterMkLst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3941962726" sldId="214748435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936458056" sldId="214748436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3882643969" sldId="214748436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1328940552" sldId="214748436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1236577913" sldId="214748436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2815138136" sldId="214748436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3327557038" sldId="2147484365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3244767467" sldId="2147484366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2826749561" sldId="2147484367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1792833017" sldId="2147484368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4:54.262" v="78"/>
          <pc:sldLayoutMkLst>
            <pc:docMk/>
            <pc:sldMasterMk cId="1949814772" sldId="2147484358"/>
            <pc:sldLayoutMk cId="1251322132" sldId="2147484369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876D83B3-E20F-2631-CE47-49C5B1AD1F3B}" dt="2025-10-08T13:25:05.684" v="79"/>
        <pc:sldMasterMkLst>
          <pc:docMk/>
          <pc:sldMasterMk cId="622250832" sldId="2147484370"/>
        </pc:sldMasterMkLst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550414069" sldId="214748437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1215107539" sldId="214748437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950766817" sldId="214748437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872937645" sldId="214748437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3507087627" sldId="2147484375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858507285" sldId="2147484376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169986923" sldId="2147484377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1154315388" sldId="2147484378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3740511729" sldId="214748437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1824038671" sldId="214748438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05.684" v="79"/>
          <pc:sldLayoutMkLst>
            <pc:docMk/>
            <pc:sldMasterMk cId="622250832" sldId="2147484370"/>
            <pc:sldLayoutMk cId="2265439531" sldId="2147484381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876D83B3-E20F-2631-CE47-49C5B1AD1F3B}" dt="2025-10-08T13:25:26.325" v="80"/>
        <pc:sldMasterMkLst>
          <pc:docMk/>
          <pc:sldMasterMk cId="3434820043" sldId="2147484382"/>
        </pc:sldMasterMkLst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1520864368" sldId="214748438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3907152063" sldId="214748438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2881102688" sldId="2147484385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1298082624" sldId="2147484386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2071054106" sldId="2147484387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3423498614" sldId="2147484388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3161088908" sldId="214748438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93217474" sldId="214748439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2438454773" sldId="214748439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900126474" sldId="214748439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6.325" v="80"/>
          <pc:sldLayoutMkLst>
            <pc:docMk/>
            <pc:sldMasterMk cId="3434820043" sldId="2147484382"/>
            <pc:sldLayoutMk cId="1333548305" sldId="2147484393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876D83B3-E20F-2631-CE47-49C5B1AD1F3B}" dt="2025-10-08T13:25:28.950" v="81"/>
        <pc:sldMasterMkLst>
          <pc:docMk/>
          <pc:sldMasterMk cId="3528533884" sldId="2147484394"/>
        </pc:sldMasterMkLst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288009698" sldId="2147484395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1285989698" sldId="2147484396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2813853926" sldId="2147484397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688357780" sldId="2147484398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785665914" sldId="214748439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2289542570" sldId="214748440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790673714" sldId="214748440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3916618172" sldId="214748440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3474421330" sldId="214748440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1041951288" sldId="214748440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5:28.950" v="81"/>
          <pc:sldLayoutMkLst>
            <pc:docMk/>
            <pc:sldMasterMk cId="3528533884" sldId="2147484394"/>
            <pc:sldLayoutMk cId="3007288041" sldId="2147484405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876D83B3-E20F-2631-CE47-49C5B1AD1F3B}" dt="2025-10-08T13:26:56.528" v="82"/>
        <pc:sldMasterMkLst>
          <pc:docMk/>
          <pc:sldMasterMk cId="4037529848" sldId="2147484406"/>
        </pc:sldMasterMkLst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3097173241" sldId="2147484407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1898210531" sldId="2147484408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4004586359" sldId="214748440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2184685031" sldId="214748441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1535552282" sldId="214748441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3138933980" sldId="214748441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1622278425" sldId="214748441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1510895545" sldId="214748441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653021036" sldId="2147484415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1632970870" sldId="2147484416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6:56.528" v="82"/>
          <pc:sldLayoutMkLst>
            <pc:docMk/>
            <pc:sldMasterMk cId="4037529848" sldId="2147484406"/>
            <pc:sldLayoutMk cId="3088443467" sldId="2147484417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876D83B3-E20F-2631-CE47-49C5B1AD1F3B}" dt="2025-10-08T13:27:48.779" v="84"/>
        <pc:sldMasterMkLst>
          <pc:docMk/>
          <pc:sldMasterMk cId="989388094" sldId="2147484418"/>
        </pc:sldMasterMkLst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421834453" sldId="214748441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2543292339" sldId="214748442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2043796405" sldId="214748442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1715064366" sldId="214748442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3583057628" sldId="214748442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1207496481" sldId="214748442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1701987627" sldId="2147484425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2358373117" sldId="2147484426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3588025330" sldId="2147484427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3133698275" sldId="2147484428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832419125" sldId="2147484429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3842184269" sldId="2147484430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996125209" sldId="2147484431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126207522" sldId="2147484432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3019057716" sldId="2147484433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2919479128" sldId="2147484434"/>
          </pc:sldLayoutMkLst>
        </pc:sldLayoutChg>
        <pc:sldLayoutChg chg="add del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989388094" sldId="2147484418"/>
            <pc:sldLayoutMk cId="1765083657" sldId="2147484435"/>
          </pc:sldLayoutMkLst>
        </pc:sldLayoutChg>
      </pc:sldMasterChg>
      <pc:sldMasterChg chg="add addSldLayout modSldLayout">
        <pc:chgData name="Gemma Hoare (2507356)" userId="S::2507356@student.uwtsd.ac.uk::d6fa95f0-fb20-474b-b2cb-09b95efc2fbb" providerId="AD" clId="Web-{876D83B3-E20F-2631-CE47-49C5B1AD1F3B}" dt="2025-10-08T13:27:48.779" v="84"/>
        <pc:sldMasterMkLst>
          <pc:docMk/>
          <pc:sldMasterMk cId="1808345055" sldId="2147484436"/>
        </pc:sldMasterMkLst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2018753158" sldId="2147484437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3739046118" sldId="2147484438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610209515" sldId="2147484439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3740844757" sldId="2147484440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3596802272" sldId="2147484441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3752580541" sldId="2147484442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4185377660" sldId="2147484443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3925955930" sldId="2147484444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543935191" sldId="2147484445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99787985" sldId="2147484446"/>
          </pc:sldLayoutMkLst>
        </pc:sldLayoutChg>
        <pc:sldLayoutChg chg="add mod replId">
          <pc:chgData name="Gemma Hoare (2507356)" userId="S::2507356@student.uwtsd.ac.uk::d6fa95f0-fb20-474b-b2cb-09b95efc2fbb" providerId="AD" clId="Web-{876D83B3-E20F-2631-CE47-49C5B1AD1F3B}" dt="2025-10-08T13:27:48.779" v="84"/>
          <pc:sldLayoutMkLst>
            <pc:docMk/>
            <pc:sldMasterMk cId="1808345055" sldId="2147484436"/>
            <pc:sldLayoutMk cId="1263419656" sldId="2147484447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38E641A4-6195-82A9-0F9E-1DA289C94CA5}"/>
    <pc:docChg chg="mod modSld addMainMaster delMainMaster">
      <pc:chgData name="Cliff Williams (2511274)" userId="S::2511274@student.uwtsd.ac.uk::00561417-c68a-4154-8a64-94e718467c47" providerId="AD" clId="Web-{38E641A4-6195-82A9-0F9E-1DA289C94CA5}" dt="2025-10-01T00:06:51.276" v="127" actId="20577"/>
      <pc:docMkLst>
        <pc:docMk/>
      </pc:docMkLst>
      <pc:sldChg chg="modSp mod modClrScheme chgLayout">
        <pc:chgData name="Cliff Williams (2511274)" userId="S::2511274@student.uwtsd.ac.uk::00561417-c68a-4154-8a64-94e718467c47" providerId="AD" clId="Web-{38E641A4-6195-82A9-0F9E-1DA289C94CA5}" dt="2025-09-30T23:56:49.713" v="56"/>
        <pc:sldMkLst>
          <pc:docMk/>
          <pc:sldMk cId="3532053133" sldId="259"/>
        </pc:sldMkLst>
        <pc:spChg chg="mod ord">
          <ac:chgData name="Cliff Williams (2511274)" userId="S::2511274@student.uwtsd.ac.uk::00561417-c68a-4154-8a64-94e718467c47" providerId="AD" clId="Web-{38E641A4-6195-82A9-0F9E-1DA289C94CA5}" dt="2025-09-30T23:56:49.713" v="56"/>
          <ac:spMkLst>
            <pc:docMk/>
            <pc:sldMk cId="3532053133" sldId="259"/>
            <ac:spMk id="2" creationId="{0B618C37-9096-6C27-2048-E0FD5819D0C5}"/>
          </ac:spMkLst>
        </pc:spChg>
        <pc:spChg chg="mod ord">
          <ac:chgData name="Cliff Williams (2511274)" userId="S::2511274@student.uwtsd.ac.uk::00561417-c68a-4154-8a64-94e718467c47" providerId="AD" clId="Web-{38E641A4-6195-82A9-0F9E-1DA289C94CA5}" dt="2025-09-30T23:56:49.713" v="56"/>
          <ac:spMkLst>
            <pc:docMk/>
            <pc:sldMk cId="3532053133" sldId="259"/>
            <ac:spMk id="3" creationId="{1786DB12-68C8-8A87-56A3-57CA67801C8F}"/>
          </ac:spMkLst>
        </pc:spChg>
        <pc:spChg chg="mod ord">
          <ac:chgData name="Cliff Williams (2511274)" userId="S::2511274@student.uwtsd.ac.uk::00561417-c68a-4154-8a64-94e718467c47" providerId="AD" clId="Web-{38E641A4-6195-82A9-0F9E-1DA289C94CA5}" dt="2025-09-30T23:56:49.713" v="56"/>
          <ac:spMkLst>
            <pc:docMk/>
            <pc:sldMk cId="3532053133" sldId="259"/>
            <ac:spMk id="4" creationId="{DEBCD6B4-44E1-D8F7-8C46-8668A273B2D6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8E641A4-6195-82A9-0F9E-1DA289C94CA5}" dt="2025-09-30T23:56:49.713" v="56"/>
        <pc:sldMkLst>
          <pc:docMk/>
          <pc:sldMk cId="3581947521" sldId="260"/>
        </pc:sldMkLst>
        <pc:spChg chg="mod ord">
          <ac:chgData name="Cliff Williams (2511274)" userId="S::2511274@student.uwtsd.ac.uk::00561417-c68a-4154-8a64-94e718467c47" providerId="AD" clId="Web-{38E641A4-6195-82A9-0F9E-1DA289C94CA5}" dt="2025-09-30T23:56:49.713" v="56"/>
          <ac:spMkLst>
            <pc:docMk/>
            <pc:sldMk cId="3581947521" sldId="260"/>
            <ac:spMk id="2" creationId="{D95C9A8E-0007-8737-A193-6F3402ACDE4A}"/>
          </ac:spMkLst>
        </pc:spChg>
        <pc:spChg chg="mod ord">
          <ac:chgData name="Cliff Williams (2511274)" userId="S::2511274@student.uwtsd.ac.uk::00561417-c68a-4154-8a64-94e718467c47" providerId="AD" clId="Web-{38E641A4-6195-82A9-0F9E-1DA289C94CA5}" dt="2025-09-30T23:56:49.713" v="56"/>
          <ac:spMkLst>
            <pc:docMk/>
            <pc:sldMk cId="3581947521" sldId="260"/>
            <ac:spMk id="3" creationId="{F61101B6-E4E7-D149-6A97-B004FA155CE4}"/>
          </ac:spMkLst>
        </pc:spChg>
        <pc:spChg chg="mod ord">
          <ac:chgData name="Cliff Williams (2511274)" userId="S::2511274@student.uwtsd.ac.uk::00561417-c68a-4154-8a64-94e718467c47" providerId="AD" clId="Web-{38E641A4-6195-82A9-0F9E-1DA289C94CA5}" dt="2025-09-30T23:56:49.713" v="56"/>
          <ac:spMkLst>
            <pc:docMk/>
            <pc:sldMk cId="3581947521" sldId="260"/>
            <ac:spMk id="4" creationId="{83D41F96-494E-FB5A-4E53-912FD382A664}"/>
          </ac:spMkLst>
        </pc:spChg>
      </pc:sldChg>
    </pc:docChg>
  </pc:docChgLst>
  <pc:docChgLst>
    <pc:chgData name="Gemma Hoare (2507356)" userId="S::2507356@student.uwtsd.ac.uk::d6fa95f0-fb20-474b-b2cb-09b95efc2fbb" providerId="AD" clId="Web-{B53E1371-0386-5853-73C2-EE0ABE22641C}"/>
    <pc:docChg chg="mod addSld delSld modSld addMainMaster delMainMaster">
      <pc:chgData name="Gemma Hoare (2507356)" userId="S::2507356@student.uwtsd.ac.uk::d6fa95f0-fb20-474b-b2cb-09b95efc2fbb" providerId="AD" clId="Web-{B53E1371-0386-5853-73C2-EE0ABE22641C}" dt="2025-10-08T15:41:51.698" v="791" actId="14100"/>
      <pc:docMkLst>
        <pc:docMk/>
      </pc:docMkLst>
      <pc:sldChg chg="modSp del mod modClrScheme chgLayout">
        <pc:chgData name="Gemma Hoare (2507356)" userId="S::2507356@student.uwtsd.ac.uk::d6fa95f0-fb20-474b-b2cb-09b95efc2fbb" providerId="AD" clId="Web-{B53E1371-0386-5853-73C2-EE0ABE22641C}" dt="2025-10-08T13:32:24.353" v="5"/>
        <pc:sldMkLst>
          <pc:docMk/>
          <pc:sldMk cId="3259127008" sldId="256"/>
        </pc:sldMkLst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3259127008" sldId="256"/>
            <ac:spMk id="20" creationId="{138A0B32-78A3-FB6F-27D9-6E0423996B2E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3259127008" sldId="256"/>
            <ac:spMk id="21" creationId="{2D2507BD-3AE4-055F-CDE0-B175B53A428B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3259127008" sldId="256"/>
            <ac:spMk id="22" creationId="{62F9DBC6-84A8-D078-1727-AE5AF2526E8F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3259127008" sldId="256"/>
            <ac:spMk id="28" creationId="{3D3E1C30-6435-0668-A22A-4ED75B66A79A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3259127008" sldId="256"/>
            <ac:spMk id="30" creationId="{A25BD6E4-BCA2-B290-711D-773500CECC06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3259127008" sldId="256"/>
            <ac:spMk id="31" creationId="{37433F9F-F77F-A53C-95B0-FA722D328E7D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3259127008" sldId="256"/>
            <ac:spMk id="33" creationId="{75993D30-6D80-BB2C-BF86-05C685BD5AD3}"/>
          </ac:spMkLst>
        </pc:spChg>
        <pc:graphicFrameChg chg="modGraphic">
          <ac:chgData name="Gemma Hoare (2507356)" userId="S::2507356@student.uwtsd.ac.uk::d6fa95f0-fb20-474b-b2cb-09b95efc2fbb" providerId="AD" clId="Web-{B53E1371-0386-5853-73C2-EE0ABE22641C}" dt="2025-10-08T13:29:09.349" v="4"/>
          <ac:graphicFrameMkLst>
            <pc:docMk/>
            <pc:sldMk cId="3259127008" sldId="256"/>
            <ac:graphicFrameMk id="41" creationId="{7C0E6A1D-212F-2E09-AB83-11B115491CB2}"/>
          </ac:graphicFrameMkLst>
        </pc:graphicFrameChg>
      </pc:sldChg>
      <pc:sldChg chg="del">
        <pc:chgData name="Gemma Hoare (2507356)" userId="S::2507356@student.uwtsd.ac.uk::d6fa95f0-fb20-474b-b2cb-09b95efc2fbb" providerId="AD" clId="Web-{B53E1371-0386-5853-73C2-EE0ABE22641C}" dt="2025-10-08T14:00:37.625" v="156"/>
        <pc:sldMkLst>
          <pc:docMk/>
          <pc:sldMk cId="726670651" sldId="261"/>
        </pc:sldMkLst>
      </pc:sldChg>
      <pc:sldChg chg="modSp">
        <pc:chgData name="Gemma Hoare (2507356)" userId="S::2507356@student.uwtsd.ac.uk::d6fa95f0-fb20-474b-b2cb-09b95efc2fbb" providerId="AD" clId="Web-{B53E1371-0386-5853-73C2-EE0ABE22641C}" dt="2025-10-08T15:41:51.698" v="791" actId="14100"/>
        <pc:sldMkLst>
          <pc:docMk/>
          <pc:sldMk cId="1754081017" sldId="262"/>
        </pc:sldMkLst>
        <pc:picChg chg="mod">
          <ac:chgData name="Gemma Hoare (2507356)" userId="S::2507356@student.uwtsd.ac.uk::d6fa95f0-fb20-474b-b2cb-09b95efc2fbb" providerId="AD" clId="Web-{B53E1371-0386-5853-73C2-EE0ABE22641C}" dt="2025-10-08T15:41:51.698" v="791" actId="14100"/>
          <ac:picMkLst>
            <pc:docMk/>
            <pc:sldMk cId="1754081017" sldId="262"/>
            <ac:picMk id="5" creationId="{DF04487D-ADB9-31B0-DB53-DA09A3A1BA42}"/>
          </ac:picMkLst>
        </pc:picChg>
      </pc:sldChg>
      <pc:sldChg chg="del">
        <pc:chgData name="Gemma Hoare (2507356)" userId="S::2507356@student.uwtsd.ac.uk::d6fa95f0-fb20-474b-b2cb-09b95efc2fbb" providerId="AD" clId="Web-{B53E1371-0386-5853-73C2-EE0ABE22641C}" dt="2025-10-08T14:04:38.522" v="157"/>
        <pc:sldMkLst>
          <pc:docMk/>
          <pc:sldMk cId="449272279" sldId="263"/>
        </pc:sldMkLst>
      </pc:sldChg>
      <pc:sldChg chg="mod modClrScheme chgLayout">
        <pc:chgData name="Gemma Hoare (2507356)" userId="S::2507356@student.uwtsd.ac.uk::d6fa95f0-fb20-474b-b2cb-09b95efc2fbb" providerId="AD" clId="Web-{B53E1371-0386-5853-73C2-EE0ABE22641C}" dt="2025-10-08T13:28:42.895" v="2"/>
        <pc:sldMkLst>
          <pc:docMk/>
          <pc:sldMk cId="2542767038" sldId="266"/>
        </pc:sldMkLst>
      </pc:sldChg>
      <pc:sldChg chg="modSp mod modClrScheme chgLayout">
        <pc:chgData name="Gemma Hoare (2507356)" userId="S::2507356@student.uwtsd.ac.uk::d6fa95f0-fb20-474b-b2cb-09b95efc2fbb" providerId="AD" clId="Web-{B53E1371-0386-5853-73C2-EE0ABE22641C}" dt="2025-10-08T13:41:17.556" v="154" actId="1076"/>
        <pc:sldMkLst>
          <pc:docMk/>
          <pc:sldMk cId="3244794588" sldId="267"/>
        </pc:sldMkLst>
        <pc:spChg chg="mod ord">
          <ac:chgData name="Gemma Hoare (2507356)" userId="S::2507356@student.uwtsd.ac.uk::d6fa95f0-fb20-474b-b2cb-09b95efc2fbb" providerId="AD" clId="Web-{B53E1371-0386-5853-73C2-EE0ABE22641C}" dt="2025-10-08T13:41:17.556" v="154" actId="1076"/>
          <ac:spMkLst>
            <pc:docMk/>
            <pc:sldMk cId="3244794588" sldId="267"/>
            <ac:spMk id="2" creationId="{AA253DE5-B0AB-3CF5-1F5C-F511AFF5F01C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40:33.397" v="152" actId="20577"/>
          <ac:spMkLst>
            <pc:docMk/>
            <pc:sldMk cId="3244794588" sldId="267"/>
            <ac:spMk id="4" creationId="{8FC48EB4-0ED0-E889-7487-D3C5BEF21344}"/>
          </ac:spMkLst>
        </pc:spChg>
        <pc:picChg chg="mod ord">
          <ac:chgData name="Gemma Hoare (2507356)" userId="S::2507356@student.uwtsd.ac.uk::d6fa95f0-fb20-474b-b2cb-09b95efc2fbb" providerId="AD" clId="Web-{B53E1371-0386-5853-73C2-EE0ABE22641C}" dt="2025-10-08T13:38:42.201" v="82" actId="14100"/>
          <ac:picMkLst>
            <pc:docMk/>
            <pc:sldMk cId="3244794588" sldId="267"/>
            <ac:picMk id="5" creationId="{FA95B510-683F-7378-49C4-F2CCDE1760EB}"/>
          </ac:picMkLst>
        </pc:picChg>
      </pc:sldChg>
      <pc:sldChg chg="addSp delSp modSp add del mod modClrScheme chgLayout">
        <pc:chgData name="Gemma Hoare (2507356)" userId="S::2507356@student.uwtsd.ac.uk::d6fa95f0-fb20-474b-b2cb-09b95efc2fbb" providerId="AD" clId="Web-{B53E1371-0386-5853-73C2-EE0ABE22641C}" dt="2025-10-08T13:37:32.257" v="81" actId="20577"/>
        <pc:sldMkLst>
          <pc:docMk/>
          <pc:sldMk cId="577810848" sldId="271"/>
        </pc:sldMkLst>
        <pc:spChg chg="add del">
          <ac:chgData name="Gemma Hoare (2507356)" userId="S::2507356@student.uwtsd.ac.uk::d6fa95f0-fb20-474b-b2cb-09b95efc2fbb" providerId="AD" clId="Web-{B53E1371-0386-5853-73C2-EE0ABE22641C}" dt="2025-10-08T13:35:59.387" v="9"/>
          <ac:spMkLst>
            <pc:docMk/>
            <pc:sldMk cId="577810848" sldId="271"/>
            <ac:spMk id="2" creationId="{0AC8869B-72C6-DA25-6B11-FB52D0CFD26D}"/>
          </ac:spMkLst>
        </pc:spChg>
        <pc:spChg chg="add mod">
          <ac:chgData name="Gemma Hoare (2507356)" userId="S::2507356@student.uwtsd.ac.uk::d6fa95f0-fb20-474b-b2cb-09b95efc2fbb" providerId="AD" clId="Web-{B53E1371-0386-5853-73C2-EE0ABE22641C}" dt="2025-10-08T13:37:32.257" v="81" actId="20577"/>
          <ac:spMkLst>
            <pc:docMk/>
            <pc:sldMk cId="577810848" sldId="271"/>
            <ac:spMk id="3" creationId="{32C23CDF-5D5E-7A76-795E-8C7DDBD33703}"/>
          </ac:spMkLst>
        </pc:spChg>
        <pc:picChg chg="mod ord">
          <ac:chgData name="Gemma Hoare (2507356)" userId="S::2507356@student.uwtsd.ac.uk::d6fa95f0-fb20-474b-b2cb-09b95efc2fbb" providerId="AD" clId="Web-{B53E1371-0386-5853-73C2-EE0ABE22641C}" dt="2025-10-08T13:36:10.028" v="10" actId="14100"/>
          <ac:picMkLst>
            <pc:docMk/>
            <pc:sldMk cId="577810848" sldId="271"/>
            <ac:picMk id="5" creationId="{D4A7FB70-7FF0-C3BD-26C4-A308A7979B0B}"/>
          </ac:picMkLst>
        </pc:picChg>
      </pc:sldChg>
      <pc:sldChg chg="modSp mod modClrScheme chgLayout">
        <pc:chgData name="Gemma Hoare (2507356)" userId="S::2507356@student.uwtsd.ac.uk::d6fa95f0-fb20-474b-b2cb-09b95efc2fbb" providerId="AD" clId="Web-{B53E1371-0386-5853-73C2-EE0ABE22641C}" dt="2025-10-08T13:28:42.895" v="2"/>
        <pc:sldMkLst>
          <pc:docMk/>
          <pc:sldMk cId="517831782" sldId="272"/>
        </pc:sldMkLst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517831782" sldId="272"/>
            <ac:spMk id="3" creationId="{4B8E152C-24C9-314F-F47D-2C4ADE8A6ACF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517831782" sldId="272"/>
            <ac:spMk id="5" creationId="{5C600FF3-0D61-1FEE-BE04-BC923F8D0A6D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517831782" sldId="272"/>
            <ac:spMk id="6" creationId="{15A952C2-0C1A-262E-EC55-F2011A1F6F78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517831782" sldId="272"/>
            <ac:spMk id="7" creationId="{97A817D6-C2A2-AE1B-4266-923FE931299B}"/>
          </ac:spMkLst>
        </pc:spChg>
        <pc:spChg chg="mod ord">
          <ac:chgData name="Gemma Hoare (2507356)" userId="S::2507356@student.uwtsd.ac.uk::d6fa95f0-fb20-474b-b2cb-09b95efc2fbb" providerId="AD" clId="Web-{B53E1371-0386-5853-73C2-EE0ABE22641C}" dt="2025-10-08T13:28:42.895" v="2"/>
          <ac:spMkLst>
            <pc:docMk/>
            <pc:sldMk cId="517831782" sldId="272"/>
            <ac:spMk id="37" creationId="{D07DC4D7-5A32-8DC1-567F-E5DCFA7B9FFC}"/>
          </ac:spMkLst>
        </pc:spChg>
      </pc:sldChg>
      <pc:sldChg chg="addSp delSp modSp new">
        <pc:chgData name="Gemma Hoare (2507356)" userId="S::2507356@student.uwtsd.ac.uk::d6fa95f0-fb20-474b-b2cb-09b95efc2fbb" providerId="AD" clId="Web-{B53E1371-0386-5853-73C2-EE0ABE22641C}" dt="2025-10-08T14:09:52.215" v="184" actId="14100"/>
        <pc:sldMkLst>
          <pc:docMk/>
          <pc:sldMk cId="2514008135" sldId="273"/>
        </pc:sldMkLst>
        <pc:spChg chg="add mod">
          <ac:chgData name="Gemma Hoare (2507356)" userId="S::2507356@student.uwtsd.ac.uk::d6fa95f0-fb20-474b-b2cb-09b95efc2fbb" providerId="AD" clId="Web-{B53E1371-0386-5853-73C2-EE0ABE22641C}" dt="2025-10-08T14:06:20.978" v="168" actId="20577"/>
          <ac:spMkLst>
            <pc:docMk/>
            <pc:sldMk cId="2514008135" sldId="273"/>
            <ac:spMk id="5" creationId="{3688CA9B-F92E-F916-5956-83B9572CC8DD}"/>
          </ac:spMkLst>
        </pc:spChg>
        <pc:picChg chg="add mod">
          <ac:chgData name="Gemma Hoare (2507356)" userId="S::2507356@student.uwtsd.ac.uk::d6fa95f0-fb20-474b-b2cb-09b95efc2fbb" providerId="AD" clId="Web-{B53E1371-0386-5853-73C2-EE0ABE22641C}" dt="2025-10-08T14:09:52.215" v="184" actId="14100"/>
          <ac:picMkLst>
            <pc:docMk/>
            <pc:sldMk cId="2514008135" sldId="273"/>
            <ac:picMk id="6" creationId="{DD2C98D2-F648-4843-099D-4A97E2FE92E9}"/>
          </ac:picMkLst>
        </pc:picChg>
        <pc:picChg chg="add del mod">
          <ac:chgData name="Gemma Hoare (2507356)" userId="S::2507356@student.uwtsd.ac.uk::d6fa95f0-fb20-474b-b2cb-09b95efc2fbb" providerId="AD" clId="Web-{B53E1371-0386-5853-73C2-EE0ABE22641C}" dt="2025-10-08T14:09:38.449" v="183"/>
          <ac:picMkLst>
            <pc:docMk/>
            <pc:sldMk cId="2514008135" sldId="273"/>
            <ac:picMk id="7" creationId="{C7155558-F66F-6D2F-720F-E0F00A72B6B6}"/>
          </ac:picMkLst>
        </pc:picChg>
      </pc:sldChg>
      <pc:sldChg chg="addSp delSp modSp new">
        <pc:chgData name="Gemma Hoare (2507356)" userId="S::2507356@student.uwtsd.ac.uk::d6fa95f0-fb20-474b-b2cb-09b95efc2fbb" providerId="AD" clId="Web-{B53E1371-0386-5853-73C2-EE0ABE22641C}" dt="2025-10-08T15:40:30.557" v="788" actId="20577"/>
        <pc:sldMkLst>
          <pc:docMk/>
          <pc:sldMk cId="665549128" sldId="274"/>
        </pc:sldMkLst>
        <pc:spChg chg="add mod">
          <ac:chgData name="Gemma Hoare (2507356)" userId="S::2507356@student.uwtsd.ac.uk::d6fa95f0-fb20-474b-b2cb-09b95efc2fbb" providerId="AD" clId="Web-{B53E1371-0386-5853-73C2-EE0ABE22641C}" dt="2025-10-08T14:07:24.307" v="180" actId="20577"/>
          <ac:spMkLst>
            <pc:docMk/>
            <pc:sldMk cId="665549128" sldId="274"/>
            <ac:spMk id="5" creationId="{F281A1A8-FB49-0B60-1312-D52A43805315}"/>
          </ac:spMkLst>
        </pc:spChg>
        <pc:spChg chg="add del">
          <ac:chgData name="Gemma Hoare (2507356)" userId="S::2507356@student.uwtsd.ac.uk::d6fa95f0-fb20-474b-b2cb-09b95efc2fbb" providerId="AD" clId="Web-{B53E1371-0386-5853-73C2-EE0ABE22641C}" dt="2025-10-08T15:03:09.208" v="186"/>
          <ac:spMkLst>
            <pc:docMk/>
            <pc:sldMk cId="665549128" sldId="274"/>
            <ac:spMk id="6" creationId="{E8388D56-3F91-65D3-EA9F-2952F3C5EBF6}"/>
          </ac:spMkLst>
        </pc:spChg>
        <pc:spChg chg="add mod">
          <ac:chgData name="Gemma Hoare (2507356)" userId="S::2507356@student.uwtsd.ac.uk::d6fa95f0-fb20-474b-b2cb-09b95efc2fbb" providerId="AD" clId="Web-{B53E1371-0386-5853-73C2-EE0ABE22641C}" dt="2025-10-08T15:40:30.557" v="788" actId="20577"/>
          <ac:spMkLst>
            <pc:docMk/>
            <pc:sldMk cId="665549128" sldId="274"/>
            <ac:spMk id="7" creationId="{BBA8F44E-8944-2B9A-53BC-C819A5FB0EF0}"/>
          </ac:spMkLst>
        </pc:spChg>
      </pc:sldChg>
      <pc:sldChg chg="addSp modSp new">
        <pc:chgData name="Gemma Hoare (2507356)" userId="S::2507356@student.uwtsd.ac.uk::d6fa95f0-fb20-474b-b2cb-09b95efc2fbb" providerId="AD" clId="Web-{B53E1371-0386-5853-73C2-EE0ABE22641C}" dt="2025-10-08T15:39:53.712" v="783" actId="20577"/>
        <pc:sldMkLst>
          <pc:docMk/>
          <pc:sldMk cId="971333961" sldId="275"/>
        </pc:sldMkLst>
        <pc:spChg chg="add">
          <ac:chgData name="Gemma Hoare (2507356)" userId="S::2507356@student.uwtsd.ac.uk::d6fa95f0-fb20-474b-b2cb-09b95efc2fbb" providerId="AD" clId="Web-{B53E1371-0386-5853-73C2-EE0ABE22641C}" dt="2025-10-08T15:35:40.849" v="653"/>
          <ac:spMkLst>
            <pc:docMk/>
            <pc:sldMk cId="971333961" sldId="275"/>
            <ac:spMk id="5" creationId="{0FFF4EB6-AF69-9E8E-C9F9-6D3A4C1C468E}"/>
          </ac:spMkLst>
        </pc:spChg>
        <pc:spChg chg="add mod">
          <ac:chgData name="Gemma Hoare (2507356)" userId="S::2507356@student.uwtsd.ac.uk::d6fa95f0-fb20-474b-b2cb-09b95efc2fbb" providerId="AD" clId="Web-{B53E1371-0386-5853-73C2-EE0ABE22641C}" dt="2025-10-08T15:38:11.852" v="766" actId="20577"/>
          <ac:spMkLst>
            <pc:docMk/>
            <pc:sldMk cId="971333961" sldId="275"/>
            <ac:spMk id="6" creationId="{46730359-E2EA-75C3-2037-B5AE8373B375}"/>
          </ac:spMkLst>
        </pc:spChg>
        <pc:spChg chg="add mod">
          <ac:chgData name="Gemma Hoare (2507356)" userId="S::2507356@student.uwtsd.ac.uk::d6fa95f0-fb20-474b-b2cb-09b95efc2fbb" providerId="AD" clId="Web-{B53E1371-0386-5853-73C2-EE0ABE22641C}" dt="2025-10-08T15:39:53.712" v="783" actId="20577"/>
          <ac:spMkLst>
            <pc:docMk/>
            <pc:sldMk cId="971333961" sldId="275"/>
            <ac:spMk id="7" creationId="{0161CF43-427C-75F9-8311-397D5CFC112A}"/>
          </ac:spMkLst>
        </pc:spChg>
      </pc:sldChg>
      <pc:sldMasterChg chg="del delSldLayout">
        <pc:chgData name="Gemma Hoare (2507356)" userId="S::2507356@student.uwtsd.ac.uk::d6fa95f0-fb20-474b-b2cb-09b95efc2fbb" providerId="AD" clId="Web-{B53E1371-0386-5853-73C2-EE0ABE22641C}" dt="2025-10-08T13:28:30.817" v="0"/>
        <pc:sldMasterMkLst>
          <pc:docMk/>
          <pc:sldMasterMk cId="1808345055" sldId="2147484436"/>
        </pc:sldMasterMkLst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2018753158" sldId="2147484437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3739046118" sldId="2147484438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610209515" sldId="2147484439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3740844757" sldId="2147484440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3596802272" sldId="2147484441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3752580541" sldId="2147484442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4185377660" sldId="2147484443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3925955930" sldId="2147484444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543935191" sldId="2147484445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99787985" sldId="2147484446"/>
          </pc:sldLayoutMkLst>
        </pc:sldLayoutChg>
        <pc:sldLayoutChg chg="del">
          <pc:chgData name="Gemma Hoare (2507356)" userId="S::2507356@student.uwtsd.ac.uk::d6fa95f0-fb20-474b-b2cb-09b95efc2fbb" providerId="AD" clId="Web-{B53E1371-0386-5853-73C2-EE0ABE22641C}" dt="2025-10-08T13:28:30.817" v="0"/>
          <pc:sldLayoutMkLst>
            <pc:docMk/>
            <pc:sldMasterMk cId="1808345055" sldId="2147484436"/>
            <pc:sldLayoutMk cId="1263419656" sldId="2147484447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B53E1371-0386-5853-73C2-EE0ABE22641C}" dt="2025-10-08T13:28:39.395" v="1"/>
        <pc:sldMasterMkLst>
          <pc:docMk/>
          <pc:sldMasterMk cId="283176656" sldId="2147484448"/>
        </pc:sldMasterMkLst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3390086660" sldId="2147484449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4122918588" sldId="2147484450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3965943935" sldId="2147484451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3686048709" sldId="2147484452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2041014120" sldId="2147484453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2895266217" sldId="2147484454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2099314624" sldId="2147484455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114354224" sldId="2147484456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999644239" sldId="2147484457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1399887410" sldId="2147484458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39.395" v="1"/>
          <pc:sldLayoutMkLst>
            <pc:docMk/>
            <pc:sldMasterMk cId="283176656" sldId="2147484448"/>
            <pc:sldLayoutMk cId="824855066" sldId="2147484459"/>
          </pc:sldLayoutMkLst>
        </pc:sldLayoutChg>
      </pc:sldMasterChg>
      <pc:sldMasterChg chg="add del addSldLayout delSldLayout modSldLayout">
        <pc:chgData name="Gemma Hoare (2507356)" userId="S::2507356@student.uwtsd.ac.uk::d6fa95f0-fb20-474b-b2cb-09b95efc2fbb" providerId="AD" clId="Web-{B53E1371-0386-5853-73C2-EE0ABE22641C}" dt="2025-10-08T13:28:42.895" v="2"/>
        <pc:sldMasterMkLst>
          <pc:docMk/>
          <pc:sldMasterMk cId="306306478" sldId="2147484460"/>
        </pc:sldMasterMkLst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3485100290" sldId="2147484461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307867016" sldId="2147484462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4148740343" sldId="2147484463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3389535255" sldId="2147484464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3235905374" sldId="2147484465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4177986686" sldId="2147484466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1373194900" sldId="2147484467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3629388818" sldId="2147484468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2265611127" sldId="2147484469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2052467210" sldId="2147484470"/>
          </pc:sldLayoutMkLst>
        </pc:sldLayoutChg>
        <pc:sldLayoutChg chg="add del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306306478" sldId="2147484460"/>
            <pc:sldLayoutMk cId="2861301194" sldId="2147484471"/>
          </pc:sldLayoutMkLst>
        </pc:sldLayoutChg>
      </pc:sldMasterChg>
      <pc:sldMasterChg chg="add addSldLayout modSldLayout">
        <pc:chgData name="Gemma Hoare (2507356)" userId="S::2507356@student.uwtsd.ac.uk::d6fa95f0-fb20-474b-b2cb-09b95efc2fbb" providerId="AD" clId="Web-{B53E1371-0386-5853-73C2-EE0ABE22641C}" dt="2025-10-08T13:28:42.895" v="2"/>
        <pc:sldMasterMkLst>
          <pc:docMk/>
          <pc:sldMasterMk cId="2244441811" sldId="2147484472"/>
        </pc:sldMasterMkLst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1798501467" sldId="2147484473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2641295272" sldId="2147484474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1292382245" sldId="2147484475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413710269" sldId="2147484476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144541487" sldId="2147484477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1006494182" sldId="2147484478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2687721313" sldId="2147484479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2458935040" sldId="2147484480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1567218747" sldId="2147484481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2034078614" sldId="2147484482"/>
          </pc:sldLayoutMkLst>
        </pc:sldLayoutChg>
        <pc:sldLayoutChg chg="add mod replId">
          <pc:chgData name="Gemma Hoare (2507356)" userId="S::2507356@student.uwtsd.ac.uk::d6fa95f0-fb20-474b-b2cb-09b95efc2fbb" providerId="AD" clId="Web-{B53E1371-0386-5853-73C2-EE0ABE22641C}" dt="2025-10-08T13:28:42.895" v="2"/>
          <pc:sldLayoutMkLst>
            <pc:docMk/>
            <pc:sldMasterMk cId="2244441811" sldId="2147484472"/>
            <pc:sldLayoutMk cId="2955272463" sldId="2147484483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DC49F72E-9095-A72E-896A-157E5101239B}"/>
    <pc:docChg chg="mod addSld delSld modSld addMainMaster delMainMaster">
      <pc:chgData name="Cliff Williams (2511274)" userId="S::2511274@student.uwtsd.ac.uk::00561417-c68a-4154-8a64-94e718467c47" providerId="AD" clId="Web-{DC49F72E-9095-A72E-896A-157E5101239B}" dt="2025-09-22T09:05:24.182" v="39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5014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29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382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10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10/8/2025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41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10/8/2025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94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10/8/2025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72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935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218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078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72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441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3" r:id="rId1"/>
    <p:sldLayoutId id="2147484474" r:id="rId2"/>
    <p:sldLayoutId id="2147484475" r:id="rId3"/>
    <p:sldLayoutId id="2147484476" r:id="rId4"/>
    <p:sldLayoutId id="2147484477" r:id="rId5"/>
    <p:sldLayoutId id="2147484478" r:id="rId6"/>
    <p:sldLayoutId id="2147484479" r:id="rId7"/>
    <p:sldLayoutId id="2147484480" r:id="rId8"/>
    <p:sldLayoutId id="2147484481" r:id="rId9"/>
    <p:sldLayoutId id="2147484482" r:id="rId10"/>
    <p:sldLayoutId id="21474844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20552076231191004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>
            <a:extLst>
              <a:ext uri="{FF2B5EF4-FFF2-40B4-BE49-F238E27FC236}">
                <a16:creationId xmlns:a16="http://schemas.microsoft.com/office/drawing/2014/main" id="{11568940-294B-9C70-0CC8-C03CA0572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200"/>
              <a:t>Gemma Hoare - 2507356</a:t>
            </a:r>
            <a:br>
              <a:rPr lang="en-US" sz="1200"/>
            </a:br>
            <a:r>
              <a:rPr lang="en-US" sz="1200"/>
              <a:t>Cliff Williams - 2511274</a:t>
            </a:r>
            <a:br>
              <a:rPr lang="en-US" sz="1200"/>
            </a:br>
            <a:r>
              <a:rPr lang="en-US" sz="1200"/>
              <a:t>Esther Buchi Nwache - 2505633 </a:t>
            </a:r>
            <a:br>
              <a:rPr lang="en-US" sz="1200"/>
            </a:br>
            <a:br>
              <a:rPr lang="en-US" sz="1200"/>
            </a:br>
            <a:r>
              <a:rPr lang="en-US" sz="1200"/>
              <a:t>Markus Klingelfuss</a:t>
            </a:r>
            <a:br>
              <a:rPr lang="en-US" sz="1200"/>
            </a:br>
            <a:r>
              <a:rPr lang="en-US" sz="1200"/>
              <a:t>LCHS4007</a:t>
            </a:r>
            <a:br>
              <a:rPr lang="en-US" sz="1200"/>
            </a:br>
            <a:r>
              <a:rPr lang="en-US" sz="1200"/>
              <a:t>Digital Skills and Research Methods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C62371DE-330C-513E-32A3-41E1859A3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4C51435-58DA-4F50-AF68-C2334D880B01}" type="datetime1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10/8/2025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D057BB-BA0B-F442-110F-24B9DE69D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
              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6968BB4C-741B-DFE8-90A1-E046911ED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C057153-B650-4DEB-B370-79DDCFDCE934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1075350C-C86C-99B6-72B7-EE65DFC083F7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453188"/>
            <a:ext cx="349567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08F17AC-A993-4073-B13F-C8305027D1AF}" type="datetime1">
              <a:rPr lang="en-US"/>
              <a:pPr>
                <a:spcAft>
                  <a:spcPts val="600"/>
                </a:spcAft>
              </a:pPr>
              <a:t>10/8/2025</a:t>
            </a:fld>
            <a:endParaRPr lang="en-US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2771EF81-5AE1-8EFF-EC5A-4FDAD46A4B5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61788" y="6453188"/>
            <a:ext cx="43021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5" name="Picture 4" descr="Opportunities for investors in the silver economy - Investment Monitor">
            <a:extLst>
              <a:ext uri="{FF2B5EF4-FFF2-40B4-BE49-F238E27FC236}">
                <a16:creationId xmlns:a16="http://schemas.microsoft.com/office/drawing/2014/main" id="{096CB073-2989-7349-0B5C-FBE81B05DC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993" b="21994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96B042-56ED-E5B0-84E1-B01DC4CA8404}"/>
              </a:ext>
            </a:extLst>
          </p:cNvPr>
          <p:cNvSpPr txBox="1"/>
          <p:nvPr/>
        </p:nvSpPr>
        <p:spPr>
          <a:xfrm>
            <a:off x="4654294" y="4777739"/>
            <a:ext cx="6897626" cy="1399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Evaluating the use of digital technology, tools and techniques to enhance efficiency at sunrise residential care home</a:t>
            </a:r>
          </a:p>
        </p:txBody>
      </p:sp>
    </p:spTree>
    <p:extLst>
      <p:ext uri="{BB962C8B-B14F-4D97-AF65-F5344CB8AC3E}">
        <p14:creationId xmlns:p14="http://schemas.microsoft.com/office/powerpoint/2010/main" val="89098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5A952C2-0C1A-262E-EC55-F2011A1F6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Contents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7A817D6-C2A2-AE1B-4266-923FE93129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/>
              <a:t>Introduction</a:t>
            </a:r>
          </a:p>
          <a:p>
            <a:pPr marL="0" indent="0">
              <a:buNone/>
            </a:pPr>
            <a:r>
              <a:rPr lang="en-US"/>
              <a:t>Background case study</a:t>
            </a:r>
          </a:p>
          <a:p>
            <a:pPr marL="0" indent="0">
              <a:buNone/>
            </a:pPr>
            <a:r>
              <a:rPr lang="en-US"/>
              <a:t>Prons and cons</a:t>
            </a:r>
          </a:p>
          <a:p>
            <a:pPr marL="0" indent="0">
              <a:buNone/>
            </a:pPr>
            <a:r>
              <a:rPr lang="en-US"/>
              <a:t>Microsoft word</a:t>
            </a:r>
          </a:p>
          <a:p>
            <a:pPr marL="0" indent="0">
              <a:buNone/>
            </a:pPr>
            <a:r>
              <a:rPr lang="en-US"/>
              <a:t>Microsoft outlook</a:t>
            </a:r>
          </a:p>
          <a:p>
            <a:pPr marL="0" indent="0">
              <a:buNone/>
            </a:pPr>
            <a:r>
              <a:rPr lang="en-US"/>
              <a:t>Conclusion </a:t>
            </a:r>
          </a:p>
          <a:p>
            <a:pPr marL="0" indent="0">
              <a:buNone/>
            </a:pPr>
            <a:r>
              <a:rPr lang="en-US"/>
              <a:t>References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8E152C-24C9-314F-F47D-2C4ADE8A6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86736A3-E236-4C99-ACC2-73B9C09CD13A}" type="datetime1">
              <a:rPr lang="en-US"/>
              <a:pPr>
                <a:spcAft>
                  <a:spcPts val="600"/>
                </a:spcAft>
                <a:defRPr/>
              </a:pPr>
              <a:t>10/8/2025</a:t>
            </a:fld>
            <a:endParaRPr lang="en-US"/>
          </a:p>
        </p:txBody>
      </p:sp>
      <p:sp>
        <p:nvSpPr>
          <p:cNvPr id="37" name="Footer Placeholder 5">
            <a:extLst>
              <a:ext uri="{FF2B5EF4-FFF2-40B4-BE49-F238E27FC236}">
                <a16:creationId xmlns:a16="http://schemas.microsoft.com/office/drawing/2014/main" id="{D07DC4D7-5A32-8DC1-567F-E5DCFA7B9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600FF3-0D61-1FEE-BE04-BC923F8D0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65A5C87-DF58-40C8-B092-1DE63DB4547E}" type="slidenum">
              <a:rPr lang="en-US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</a:t>
            </a:fld>
            <a:endParaRPr lang="en-US"/>
          </a:p>
        </p:txBody>
      </p:sp>
      <p:pic>
        <p:nvPicPr>
          <p:cNvPr id="36" name="Picture 35" descr="Close-up of woman's hands typing and using a trackpad on a laptop with mug">
            <a:extLst>
              <a:ext uri="{FF2B5EF4-FFF2-40B4-BE49-F238E27FC236}">
                <a16:creationId xmlns:a16="http://schemas.microsoft.com/office/drawing/2014/main" id="{06AF7DF4-6713-C107-1E5E-6A5CED6684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88" r="28112" b="-1"/>
          <a:stretch>
            <a:fillRect/>
          </a:stretch>
        </p:blipFill>
        <p:spPr>
          <a:xfrm>
            <a:off x="6172200" y="2199915"/>
            <a:ext cx="5219700" cy="37019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17831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person and a nurse sitting on a couch&#10;&#10;AI-generated content may be incorrect.">
            <a:extLst>
              <a:ext uri="{FF2B5EF4-FFF2-40B4-BE49-F238E27FC236}">
                <a16:creationId xmlns:a16="http://schemas.microsoft.com/office/drawing/2014/main" id="{D4A7FB70-7FF0-C3BD-26C4-A308A7979B0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113" r="3961" b="-1"/>
          <a:stretch>
            <a:fillRect/>
          </a:stretch>
        </p:blipFill>
        <p:spPr>
          <a:xfrm>
            <a:off x="5036283" y="10"/>
            <a:ext cx="7155717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C23CDF-5D5E-7A76-795E-8C7DDBD33703}"/>
              </a:ext>
            </a:extLst>
          </p:cNvPr>
          <p:cNvSpPr txBox="1"/>
          <p:nvPr/>
        </p:nvSpPr>
        <p:spPr>
          <a:xfrm>
            <a:off x="252016" y="420027"/>
            <a:ext cx="5006727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/>
              <a:t>Administrators</a:t>
            </a:r>
          </a:p>
          <a:p>
            <a:endParaRPr lang="en-GB" sz="4000"/>
          </a:p>
          <a:p>
            <a:r>
              <a:rPr lang="en-GB" sz="4000"/>
              <a:t>Care workers</a:t>
            </a:r>
          </a:p>
          <a:p>
            <a:endParaRPr lang="en-GB" sz="4000"/>
          </a:p>
          <a:p>
            <a:r>
              <a:rPr lang="en-GB" sz="4000"/>
              <a:t>Social workers</a:t>
            </a:r>
          </a:p>
          <a:p>
            <a:endParaRPr lang="en-GB" sz="4000"/>
          </a:p>
          <a:p>
            <a:r>
              <a:rPr lang="en-GB" sz="4000"/>
              <a:t>Dietitians</a:t>
            </a:r>
          </a:p>
          <a:p>
            <a:endParaRPr lang="en-GB" sz="4000"/>
          </a:p>
          <a:p>
            <a:r>
              <a:rPr lang="en-GB" sz="4000"/>
              <a:t>Registered nurses</a:t>
            </a:r>
          </a:p>
          <a:p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577810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81BDFCA-5117-923D-6AD1-1C80AF5C0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84411"/>
            <a:ext cx="10905066" cy="468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767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53DE5-B0AB-3CF5-1F5C-F511AFF5F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17123" y="1912571"/>
            <a:ext cx="3822189" cy="23523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endParaRPr lang="en-US" sz="4000"/>
          </a:p>
        </p:txBody>
      </p:sp>
      <p:pic>
        <p:nvPicPr>
          <p:cNvPr id="5" name="Picture Placeholder 4" descr="A group of people looking at a computer&#10;&#10;AI-generated content may be incorrect.">
            <a:extLst>
              <a:ext uri="{FF2B5EF4-FFF2-40B4-BE49-F238E27FC236}">
                <a16:creationId xmlns:a16="http://schemas.microsoft.com/office/drawing/2014/main" id="{FA95B510-683F-7378-49C4-F2CCDE1760E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b="807"/>
          <a:stretch>
            <a:fillRect/>
          </a:stretch>
        </p:blipFill>
        <p:spPr>
          <a:xfrm>
            <a:off x="4773186" y="10"/>
            <a:ext cx="7418812" cy="685799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C48EB4-0ED0-E889-7487-D3C5BEF213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347494"/>
            <a:ext cx="3822189" cy="58294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Word </a:t>
            </a:r>
          </a:p>
          <a:p>
            <a:r>
              <a:rPr lang="en-US" sz="2400"/>
              <a:t>Excel</a:t>
            </a:r>
          </a:p>
          <a:p>
            <a:r>
              <a:rPr lang="en-US" sz="2400"/>
              <a:t>PowerPoint</a:t>
            </a:r>
          </a:p>
          <a:p>
            <a:r>
              <a:rPr lang="en-US" sz="2400"/>
              <a:t>Outlook</a:t>
            </a:r>
          </a:p>
          <a:p>
            <a:r>
              <a:rPr lang="en-US" sz="2400"/>
              <a:t>Microsoft teams</a:t>
            </a:r>
          </a:p>
          <a:p>
            <a:r>
              <a:rPr lang="en-US" sz="2400"/>
              <a:t>One drive</a:t>
            </a:r>
          </a:p>
          <a:p>
            <a:r>
              <a:rPr lang="en-US" sz="2400"/>
              <a:t>Copilot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44794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w to download and use Microsoft Word for free | TechRadar">
            <a:extLst>
              <a:ext uri="{FF2B5EF4-FFF2-40B4-BE49-F238E27FC236}">
                <a16:creationId xmlns:a16="http://schemas.microsoft.com/office/drawing/2014/main" id="{5A3BD3BA-4EE6-947D-04A6-337BF8A166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  <a:noFill/>
        </p:spPr>
      </p:pic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6484EDF9-B1FC-934C-7B44-A61BE41F2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81E0795-993A-4DD2-94FD-ACAA7E273DA9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10/8/2025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1101B6-E4E7-D149-6A97-B004FA155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8C146583-399D-6954-535E-06948073A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D95C9A8E-0007-8737-A193-6F3402ACDE4A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9599613" y="6356350"/>
            <a:ext cx="259238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0D71FCA-4356-47A0-A1A5-6C8C463D9054}" type="datetime1">
              <a:rPr lang="en-US"/>
              <a:pPr>
                <a:spcAft>
                  <a:spcPts val="600"/>
                </a:spcAft>
              </a:pPr>
              <a:t>10/8/2025</a:t>
            </a:fld>
            <a:endParaRPr lang="en-US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83D41F96-494E-FB5A-4E53-912FD382A66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356350"/>
            <a:ext cx="6731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A4E7AC-6745-A30D-CB74-B295F3205763}"/>
              </a:ext>
            </a:extLst>
          </p:cNvPr>
          <p:cNvSpPr txBox="1"/>
          <p:nvPr/>
        </p:nvSpPr>
        <p:spPr>
          <a:xfrm>
            <a:off x="3209009" y="144489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947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w To Add A Picture To Outlook Email | Robots.net">
            <a:extLst>
              <a:ext uri="{FF2B5EF4-FFF2-40B4-BE49-F238E27FC236}">
                <a16:creationId xmlns:a16="http://schemas.microsoft.com/office/drawing/2014/main" id="{91787BEE-8782-2AEC-2515-18B6930BA8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11" r="7113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0B618C37-9096-6C27-2048-E0FD5819D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B266A28-F6F5-4CAF-8B94-B36D96ADA274}" type="datetime1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10/8/2025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86DB12-68C8-8A87-56A3-57CA67801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EBCD6B4-44E1-D8F7-8C46-8668A273B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C057153-B650-4DEB-B370-79DDCFDCE934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053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C1A9A5C8-60B7-0958-A5FA-0E0B1D3F8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3BC679E6-535E-2724-9E63-93985B9D89E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01CDA9-AC31-9010-FEF2-569D1E605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772A481-CFAE-48CB-92CF-C0DB785FF5EE}" type="datetime1">
              <a:rPr lang="en-US"/>
              <a:pPr>
                <a:spcAft>
                  <a:spcPts val="600"/>
                </a:spcAft>
              </a:pPr>
              <a:t>10/8/2025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631FE9-CF11-BB1B-371E-4A4C6E476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66EAE-D1A1-F8FC-7158-9A2308157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C057153-B650-4DEB-B370-79DDCFDCE934}" type="slidenum">
              <a:rPr lang="en-US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5" name="Picture 4" descr="A blue and white logo with a padlock&#10;&#10;AI-generated content may be incorrect.">
            <a:extLst>
              <a:ext uri="{FF2B5EF4-FFF2-40B4-BE49-F238E27FC236}">
                <a16:creationId xmlns:a16="http://schemas.microsoft.com/office/drawing/2014/main" id="{DF04487D-ADB9-31B0-DB53-DA09A3A1B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98" y="572617"/>
            <a:ext cx="10756690" cy="5707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4081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A5F122-6F45-F85B-5C14-63D49BDB8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E4CA1-64BC-4607-8ADD-B5008ED4D30E}" type="datetime1">
              <a:t>10/8/2025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C7DDC-96BD-486C-9838-217D908F9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86191A-02A5-9A72-172E-E10D0FD03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88CA9B-F92E-F916-5956-83B9572CC8DD}"/>
              </a:ext>
            </a:extLst>
          </p:cNvPr>
          <p:cNvSpPr txBox="1"/>
          <p:nvPr/>
        </p:nvSpPr>
        <p:spPr>
          <a:xfrm>
            <a:off x="772850" y="252016"/>
            <a:ext cx="11004719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400" b="1"/>
              <a:t>Conclusion</a:t>
            </a:r>
            <a:endParaRPr lang="en-US"/>
          </a:p>
        </p:txBody>
      </p:sp>
      <p:pic>
        <p:nvPicPr>
          <p:cNvPr id="6" name="Picture 5" descr="A person lifting weights with a nurse behind her&#10;&#10;AI-generated content may be incorrect.">
            <a:extLst>
              <a:ext uri="{FF2B5EF4-FFF2-40B4-BE49-F238E27FC236}">
                <a16:creationId xmlns:a16="http://schemas.microsoft.com/office/drawing/2014/main" id="{DD2C98D2-F648-4843-099D-4A97E2FE9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8991" y="1289538"/>
            <a:ext cx="9194019" cy="554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008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6006E4-D450-D073-501F-996A6F2F6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8113-ABE1-446C-9F06-EE73560247C2}" type="datetime1">
              <a:t>10/8/2025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A55EAB-476F-0383-FEBC-37961D5B7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20D43-0730-F3E3-EBFD-A29A8349B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81A1A8-FB49-0B60-1312-D52A43805315}"/>
              </a:ext>
            </a:extLst>
          </p:cNvPr>
          <p:cNvSpPr txBox="1"/>
          <p:nvPr/>
        </p:nvSpPr>
        <p:spPr>
          <a:xfrm>
            <a:off x="520833" y="285618"/>
            <a:ext cx="11189531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/>
              <a:t>Referencing</a:t>
            </a:r>
            <a:endParaRPr lang="en-US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A8F44E-8944-2B9A-53BC-C819A5FB0EF0}"/>
              </a:ext>
            </a:extLst>
          </p:cNvPr>
          <p:cNvSpPr txBox="1"/>
          <p:nvPr/>
        </p:nvSpPr>
        <p:spPr>
          <a:xfrm>
            <a:off x="918617" y="1406048"/>
            <a:ext cx="10629721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Britannica (2025) also known as </a:t>
            </a:r>
            <a:r>
              <a:rPr lang="en-GB" sz="2800" i="1">
                <a:latin typeface="Calibri"/>
                <a:ea typeface="Calibri"/>
                <a:cs typeface="Calibri"/>
              </a:rPr>
              <a:t>multitool word</a:t>
            </a:r>
            <a:r>
              <a:rPr lang="en-GB" sz="2800">
                <a:latin typeface="Calibri"/>
                <a:ea typeface="Calibri"/>
                <a:cs typeface="Calibri"/>
              </a:rPr>
              <a:t> available at: Microsofthttps://www.britannica.com/money/Microsoft-Corporation (accessed October 08th 2025).</a:t>
            </a:r>
          </a:p>
          <a:p>
            <a:endParaRPr lang="en-GB" sz="2800">
              <a:latin typeface="Calibri"/>
              <a:ea typeface="Calibri"/>
              <a:cs typeface="Calibri"/>
            </a:endParaRPr>
          </a:p>
          <a:p>
            <a:r>
              <a:rPr lang="en-GB" sz="2800">
                <a:latin typeface="Calibri"/>
                <a:ea typeface="Open Sans"/>
                <a:cs typeface="Open Sans"/>
              </a:rPr>
              <a:t>Jorgensen, B, (2023), </a:t>
            </a:r>
            <a:r>
              <a:rPr lang="en-GB" sz="2800" i="1">
                <a:latin typeface="Calibri"/>
                <a:ea typeface="Open Sans"/>
                <a:cs typeface="Open Sans"/>
              </a:rPr>
              <a:t>computer habits and digital literacy survey in geriatric patients</a:t>
            </a:r>
            <a:r>
              <a:rPr lang="en-GB" sz="2800">
                <a:latin typeface="Calibri"/>
                <a:ea typeface="Open Sans"/>
                <a:cs typeface="Open Sans"/>
              </a:rPr>
              <a:t> available:</a:t>
            </a:r>
            <a:r>
              <a:rPr lang="en-GB" sz="3200" u="sng">
                <a:latin typeface="Calibri"/>
                <a:ea typeface="Open Sans"/>
                <a:cs typeface="Open Sans"/>
              </a:rPr>
              <a:t> </a:t>
            </a:r>
            <a:r>
              <a:rPr lang="en-GB" sz="2800" u="sng">
                <a:latin typeface="Calibri"/>
                <a:ea typeface="Open Sans"/>
                <a:cs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https://doi.org/10.1177/20552076231191004</a:t>
            </a:r>
            <a:r>
              <a:rPr lang="en-GB" sz="2800" u="sng">
                <a:latin typeface="Calibri"/>
                <a:ea typeface="Open Sans"/>
                <a:cs typeface="Open Sans"/>
              </a:rPr>
              <a:t> (</a:t>
            </a:r>
            <a:r>
              <a:rPr lang="en-GB" sz="2800">
                <a:latin typeface="Calibri"/>
                <a:ea typeface="Open Sans"/>
                <a:cs typeface="Open Sans"/>
              </a:rPr>
              <a:t>accessed on 08th October 2025)</a:t>
            </a:r>
          </a:p>
          <a:p>
            <a:endParaRPr lang="en-GB" sz="2800">
              <a:latin typeface="Calibri"/>
              <a:ea typeface="Open Sans"/>
              <a:cs typeface="Open Sans"/>
            </a:endParaRPr>
          </a:p>
          <a:p>
            <a:endParaRPr lang="en-GB" sz="2800">
              <a:latin typeface="Calibri"/>
              <a:ea typeface="Open Sans"/>
              <a:cs typeface="Open Sans"/>
            </a:endParaRPr>
          </a:p>
          <a:p>
            <a:endParaRPr lang="en-GB" sz="2800" u="sng">
              <a:latin typeface="Calibri"/>
              <a:ea typeface="Open Sans"/>
              <a:cs typeface="Open Sans"/>
            </a:endParaRPr>
          </a:p>
          <a:p>
            <a:endParaRPr lang="en-GB" sz="2800" u="sng">
              <a:latin typeface="Calibri"/>
              <a:ea typeface="Open Sans"/>
              <a:cs typeface="Open Sans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49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A708D9-6782-D24D-78C2-65129C995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644FF-F60F-401B-B8C9-05046918AE9D}" type="datetime1">
              <a:t>10/8/2025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B4F5A8-A458-83C8-6875-DC1F9B4AA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CAA8C3-ADFC-804C-3376-A2D7AB9AB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FF4EB6-AF69-9E8E-C9F9-6D3A4C1C468E}"/>
              </a:ext>
            </a:extLst>
          </p:cNvPr>
          <p:cNvSpPr txBox="1"/>
          <p:nvPr/>
        </p:nvSpPr>
        <p:spPr>
          <a:xfrm>
            <a:off x="599913" y="449935"/>
            <a:ext cx="11248382" cy="59241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730359-E2EA-75C3-2037-B5AE8373B375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61CF43-427C-75F9-8311-397D5CFC112A}"/>
              </a:ext>
            </a:extLst>
          </p:cNvPr>
          <p:cNvSpPr txBox="1"/>
          <p:nvPr/>
        </p:nvSpPr>
        <p:spPr>
          <a:xfrm>
            <a:off x="506176" y="412440"/>
            <a:ext cx="11267129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err="1">
                <a:latin typeface="Calibri"/>
                <a:ea typeface="Calibri"/>
                <a:cs typeface="Calibri"/>
              </a:rPr>
              <a:t>UMATechnology</a:t>
            </a:r>
            <a:r>
              <a:rPr lang="en-GB" sz="2800">
                <a:latin typeface="Calibri"/>
                <a:ea typeface="Calibri"/>
                <a:cs typeface="Calibri"/>
              </a:rPr>
              <a:t> (19th January 2025), </a:t>
            </a:r>
            <a:r>
              <a:rPr lang="en-GB" sz="2800" i="1">
                <a:latin typeface="Calibri"/>
                <a:ea typeface="Calibri"/>
                <a:cs typeface="Calibri"/>
              </a:rPr>
              <a:t>How is </a:t>
            </a:r>
            <a:r>
              <a:rPr lang="en-GB" sz="2800" i="1" err="1">
                <a:latin typeface="Calibri"/>
                <a:ea typeface="Calibri"/>
                <a:cs typeface="Calibri"/>
              </a:rPr>
              <a:t>microsoft</a:t>
            </a:r>
            <a:r>
              <a:rPr lang="en-GB" sz="2800" i="1">
                <a:latin typeface="Calibri"/>
                <a:ea typeface="Calibri"/>
                <a:cs typeface="Calibri"/>
              </a:rPr>
              <a:t> word used in the medical field. </a:t>
            </a:r>
            <a:r>
              <a:rPr lang="en-GB" sz="2800">
                <a:latin typeface="Calibri"/>
                <a:ea typeface="Calibri"/>
                <a:cs typeface="Calibri"/>
              </a:rPr>
              <a:t>Available at: How Is Microsoft Word Used In The Medical Field - UMA Technology (accessed October 8th, 2025)</a:t>
            </a:r>
          </a:p>
          <a:p>
            <a:endParaRPr lang="en-GB" sz="2800">
              <a:latin typeface="Calibri"/>
              <a:ea typeface="Calibri"/>
              <a:cs typeface="Calibri"/>
            </a:endParaRPr>
          </a:p>
          <a:p>
            <a:r>
              <a:rPr lang="en-GB" sz="2800" err="1">
                <a:latin typeface="Calibri"/>
                <a:ea typeface="Calibri"/>
                <a:cs typeface="Calibri"/>
              </a:rPr>
              <a:t>Woelcje</a:t>
            </a:r>
            <a:r>
              <a:rPr lang="en-GB" sz="2800">
                <a:latin typeface="Calibri"/>
                <a:ea typeface="Calibri"/>
                <a:cs typeface="Calibri"/>
              </a:rPr>
              <a:t> H, </a:t>
            </a:r>
            <a:r>
              <a:rPr lang="en-GB" sz="2800" err="1">
                <a:latin typeface="Calibri"/>
                <a:ea typeface="Calibri"/>
                <a:cs typeface="Calibri"/>
              </a:rPr>
              <a:t>Seiwart</a:t>
            </a:r>
            <a:r>
              <a:rPr lang="en-GB" sz="2800">
                <a:latin typeface="Calibri"/>
                <a:ea typeface="Calibri"/>
                <a:cs typeface="Calibri"/>
              </a:rPr>
              <a:t> L (2011), </a:t>
            </a:r>
            <a:r>
              <a:rPr lang="en-GB" sz="2800" i="1">
                <a:latin typeface="Calibri"/>
                <a:ea typeface="Calibri"/>
                <a:cs typeface="Calibri"/>
              </a:rPr>
              <a:t>effective time management: using </a:t>
            </a:r>
            <a:r>
              <a:rPr lang="en-GB" sz="2800" i="1" err="1">
                <a:latin typeface="Calibri"/>
                <a:ea typeface="Calibri"/>
                <a:cs typeface="Calibri"/>
              </a:rPr>
              <a:t>microsoft</a:t>
            </a:r>
            <a:r>
              <a:rPr lang="en-GB" sz="2800" i="1">
                <a:latin typeface="Calibri"/>
                <a:ea typeface="Calibri"/>
                <a:cs typeface="Calibri"/>
              </a:rPr>
              <a:t> outlook to organize work and personnel life available at:</a:t>
            </a:r>
            <a:r>
              <a:rPr lang="en-GB" sz="2800">
                <a:latin typeface="Calibri"/>
                <a:ea typeface="Calibri"/>
                <a:cs typeface="Calibri"/>
              </a:rPr>
              <a:t> google books (accessed on 08th October 2025)</a:t>
            </a:r>
          </a:p>
        </p:txBody>
      </p:sp>
    </p:spTree>
    <p:extLst>
      <p:ext uri="{BB962C8B-B14F-4D97-AF65-F5344CB8AC3E}">
        <p14:creationId xmlns:p14="http://schemas.microsoft.com/office/powerpoint/2010/main" val="97133396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Gemma Hoare - 2507356 Cliff Williams - 2511274 Esther Buchi Nwache - 2505633   Markus Klingelfuss LCHS4007 Digital Skills and Research Methods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2025-09-22T08:21:25Z</dcterms:created>
  <dcterms:modified xsi:type="dcterms:W3CDTF">2025-10-08T15:42:31Z</dcterms:modified>
</cp:coreProperties>
</file>