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52" d="100"/>
          <a:sy n="52" d="100"/>
        </p:scale>
        <p:origin x="-2052" y="-9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B6CBF-B209-463C-8D5A-1C20EF09BCAE}" type="datetimeFigureOut">
              <a:rPr lang="en-US" smtClean="0"/>
              <a:t>4/28/2010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60B797-006D-42AF-B451-41DF862A093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42852" y="-5"/>
          <a:ext cx="6500859" cy="8929711"/>
        </p:xfrm>
        <a:graphic>
          <a:graphicData uri="http://schemas.openxmlformats.org/drawingml/2006/table">
            <a:tbl>
              <a:tblPr/>
              <a:tblGrid>
                <a:gridCol w="1318939"/>
                <a:gridCol w="650405"/>
                <a:gridCol w="1514058"/>
                <a:gridCol w="611309"/>
                <a:gridCol w="1567374"/>
                <a:gridCol w="838774"/>
              </a:tblGrid>
              <a:tr h="372393">
                <a:tc gridSpan="3">
                  <a:txBody>
                    <a:bodyPr/>
                    <a:lstStyle/>
                    <a:p>
                      <a:pPr algn="l" fontAlgn="ctr"/>
                      <a:r>
                        <a:rPr lang="en-GB" sz="1100" b="1" i="0" u="none" strike="noStrike" dirty="0">
                          <a:latin typeface="Eurostile"/>
                        </a:rPr>
                        <a:t>Sport Coach Session Plan</a:t>
                      </a:r>
                    </a:p>
                  </a:txBody>
                  <a:tcPr marL="3264" marR="3264" marT="3264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8805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latin typeface="Arial"/>
                        </a:rPr>
                        <a:t>Date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latin typeface="Arial"/>
                        </a:rPr>
                        <a:t>Unit: 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latin typeface="Arial"/>
                        </a:rPr>
                        <a:t>Venue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latin typeface="Arial"/>
                        </a:rPr>
                        <a:t>Session number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latin typeface="Arial"/>
                        </a:rPr>
                        <a:t>Duration: 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latin typeface="Arial"/>
                        </a:rPr>
                        <a:t>Number of Participants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430225">
                <a:tc gridSpan="6"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Equipment &amp; Resources needed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Aims &amp; Learning Outcomes   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751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751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751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751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1751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95508"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100" b="1" i="0" u="none" strike="noStrike" dirty="0">
                          <a:latin typeface="Arial"/>
                        </a:rPr>
                        <a:t>PLAN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C0C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1" i="0" u="none" strike="noStrike">
                          <a:latin typeface="Arial"/>
                        </a:rPr>
                        <a:t>TIME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C0C0"/>
                    </a:solidFill>
                  </a:tcPr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Warm up  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rowSpan="8" gridSpan="2">
                  <a:txBody>
                    <a:bodyPr/>
                    <a:lstStyle/>
                    <a:p>
                      <a:pPr algn="ctr" fontAlgn="t"/>
                      <a:r>
                        <a:rPr lang="en-GB" sz="1100" b="1" i="0" u="none" strike="noStrike">
                          <a:latin typeface="Arial"/>
                        </a:rPr>
                        <a:t>Coaching Points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8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8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Main Session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rowSpan="21" gridSpan="2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1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1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88058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1751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863087">
                <a:tc gridSpan="3">
                  <a:txBody>
                    <a:bodyPr/>
                    <a:lstStyle/>
                    <a:p>
                      <a:pPr algn="l" fontAlgn="t"/>
                      <a:r>
                        <a:rPr lang="en-GB" sz="1100" b="0" i="0" u="none" strike="noStrike" dirty="0">
                          <a:latin typeface="Arial"/>
                        </a:rPr>
                        <a:t>Cool </a:t>
                      </a:r>
                      <a:r>
                        <a:rPr lang="en-GB" sz="1100" b="0" i="0" u="none" strike="noStrike" dirty="0" smtClean="0">
                          <a:latin typeface="Arial"/>
                        </a:rPr>
                        <a:t>Down</a:t>
                      </a:r>
                      <a:endParaRPr lang="en-GB" sz="1100" b="0" i="0" u="none" strike="noStrike" dirty="0">
                        <a:latin typeface="Arial"/>
                      </a:endParaRPr>
                    </a:p>
                  </a:txBody>
                  <a:tcPr marL="3264" marR="3264" marT="3264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100" b="0" i="0" u="none" strike="noStrike" dirty="0">
                          <a:latin typeface="Arial"/>
                        </a:rPr>
                        <a:t> </a:t>
                      </a:r>
                    </a:p>
                  </a:txBody>
                  <a:tcPr marL="3264" marR="3264" marT="326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8"/>
          <p:cNvPicPr preferRelativeResize="0"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50" y="0"/>
            <a:ext cx="1428768" cy="309774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rgbClr val="FFFFFF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33</Words>
  <Application>Microsoft Office PowerPoint</Application>
  <PresentationFormat>On-screen Show (4:3)</PresentationFormat>
  <Paragraphs>141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Slide 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Steven Osborne</dc:creator>
  <cp:lastModifiedBy>Steven Osborne</cp:lastModifiedBy>
  <cp:revision>2</cp:revision>
  <dcterms:created xsi:type="dcterms:W3CDTF">2010-04-28T14:43:44Z</dcterms:created>
  <dcterms:modified xsi:type="dcterms:W3CDTF">2010-04-28T15:00:21Z</dcterms:modified>
</cp:coreProperties>
</file>