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4" r:id="rId1"/>
  </p:sldMasterIdLst>
  <p:sldIdLst>
    <p:sldId id="256" r:id="rId2"/>
    <p:sldId id="257" r:id="rId3"/>
    <p:sldId id="258" r:id="rId4"/>
    <p:sldId id="259" r:id="rId5"/>
    <p:sldId id="260" r:id="rId6"/>
    <p:sldId id="262" r:id="rId7"/>
    <p:sldId id="263" r:id="rId8"/>
    <p:sldId id="264" r:id="rId9"/>
    <p:sldId id="265" r:id="rId10"/>
    <p:sldId id="266" r:id="rId11"/>
    <p:sldId id="269" r:id="rId12"/>
    <p:sldId id="268" r:id="rId13"/>
    <p:sldId id="267" r:id="rId14"/>
    <p:sldId id="26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3A2048-9602-1F8E-D0C4-271A25F2AD2E}" v="1135" dt="2026-02-15T13:53:48.983"/>
    <p1510:client id="{B916DD80-B24D-60A3-80B0-1B3C6043A73F}" v="4" dt="2026-02-15T13:57:20.3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antha Louise Westwood (2436467)" userId="S::2436467@student.uwtsd.ac.uk::cdeb0e3f-0bef-4b23-9963-482cc3f9a28f" providerId="AD" clId="Web-{8C18A709-8DF4-04AD-5B9A-D3692A24860B}"/>
    <pc:docChg chg="modSld">
      <pc:chgData name="Samantha Louise Westwood (2436467)" userId="S::2436467@student.uwtsd.ac.uk::cdeb0e3f-0bef-4b23-9963-482cc3f9a28f" providerId="AD" clId="Web-{8C18A709-8DF4-04AD-5B9A-D3692A24860B}" dt="2026-02-09T12:42:39.173" v="30" actId="20577"/>
      <pc:docMkLst>
        <pc:docMk/>
      </pc:docMkLst>
      <pc:sldChg chg="modSp">
        <pc:chgData name="Samantha Louise Westwood (2436467)" userId="S::2436467@student.uwtsd.ac.uk::cdeb0e3f-0bef-4b23-9963-482cc3f9a28f" providerId="AD" clId="Web-{8C18A709-8DF4-04AD-5B9A-D3692A24860B}" dt="2026-02-09T12:42:39.173" v="30" actId="20577"/>
        <pc:sldMkLst>
          <pc:docMk/>
          <pc:sldMk cId="2276543939" sldId="257"/>
        </pc:sldMkLst>
        <pc:spChg chg="mod">
          <ac:chgData name="Samantha Louise Westwood (2436467)" userId="S::2436467@student.uwtsd.ac.uk::cdeb0e3f-0bef-4b23-9963-482cc3f9a28f" providerId="AD" clId="Web-{8C18A709-8DF4-04AD-5B9A-D3692A24860B}" dt="2026-02-09T12:42:39.173" v="30" actId="20577"/>
          <ac:spMkLst>
            <pc:docMk/>
            <pc:sldMk cId="2276543939" sldId="257"/>
            <ac:spMk id="3" creationId="{37863455-F67C-EB47-9913-DA30DCC17EBE}"/>
          </ac:spMkLst>
        </pc:spChg>
      </pc:sldChg>
    </pc:docChg>
  </pc:docChgLst>
  <pc:docChgLst>
    <pc:chgData name="Samantha Louise Westwood (2436467)" userId="S::2436467@student.uwtsd.ac.uk::cdeb0e3f-0bef-4b23-9963-482cc3f9a28f" providerId="AD" clId="Web-{9B3A2048-9602-1F8E-D0C4-271A25F2AD2E}"/>
    <pc:docChg chg="addSld modSld">
      <pc:chgData name="Samantha Louise Westwood (2436467)" userId="S::2436467@student.uwtsd.ac.uk::cdeb0e3f-0bef-4b23-9963-482cc3f9a28f" providerId="AD" clId="Web-{9B3A2048-9602-1F8E-D0C4-271A25F2AD2E}" dt="2026-02-15T13:53:48.983" v="1077" actId="20577"/>
      <pc:docMkLst>
        <pc:docMk/>
      </pc:docMkLst>
      <pc:sldChg chg="modSp">
        <pc:chgData name="Samantha Louise Westwood (2436467)" userId="S::2436467@student.uwtsd.ac.uk::cdeb0e3f-0bef-4b23-9963-482cc3f9a28f" providerId="AD" clId="Web-{9B3A2048-9602-1F8E-D0C4-271A25F2AD2E}" dt="2026-02-15T10:39:42.506" v="3" actId="20577"/>
        <pc:sldMkLst>
          <pc:docMk/>
          <pc:sldMk cId="109857222" sldId="256"/>
        </pc:sldMkLst>
        <pc:spChg chg="mod">
          <ac:chgData name="Samantha Louise Westwood (2436467)" userId="S::2436467@student.uwtsd.ac.uk::cdeb0e3f-0bef-4b23-9963-482cc3f9a28f" providerId="AD" clId="Web-{9B3A2048-9602-1F8E-D0C4-271A25F2AD2E}" dt="2026-02-15T10:39:42.506" v="3" actId="20577"/>
          <ac:spMkLst>
            <pc:docMk/>
            <pc:sldMk cId="109857222" sldId="256"/>
            <ac:spMk id="2" creationId="{00000000-0000-0000-0000-000000000000}"/>
          </ac:spMkLst>
        </pc:spChg>
      </pc:sldChg>
      <pc:sldChg chg="modSp mod setBg">
        <pc:chgData name="Samantha Louise Westwood (2436467)" userId="S::2436467@student.uwtsd.ac.uk::cdeb0e3f-0bef-4b23-9963-482cc3f9a28f" providerId="AD" clId="Web-{9B3A2048-9602-1F8E-D0C4-271A25F2AD2E}" dt="2026-02-15T13:53:48.983" v="1077" actId="20577"/>
        <pc:sldMkLst>
          <pc:docMk/>
          <pc:sldMk cId="3700379737" sldId="261"/>
        </pc:sldMkLst>
        <pc:spChg chg="mod">
          <ac:chgData name="Samantha Louise Westwood (2436467)" userId="S::2436467@student.uwtsd.ac.uk::cdeb0e3f-0bef-4b23-9963-482cc3f9a28f" providerId="AD" clId="Web-{9B3A2048-9602-1F8E-D0C4-271A25F2AD2E}" dt="2026-02-15T13:53:48.983" v="1077" actId="20577"/>
          <ac:spMkLst>
            <pc:docMk/>
            <pc:sldMk cId="3700379737" sldId="261"/>
            <ac:spMk id="3" creationId="{00081E6E-60A3-6A55-B589-8914BBA92BFE}"/>
          </ac:spMkLst>
        </pc:spChg>
      </pc:sldChg>
      <pc:sldChg chg="addSp modSp mod setBg">
        <pc:chgData name="Samantha Louise Westwood (2436467)" userId="S::2436467@student.uwtsd.ac.uk::cdeb0e3f-0bef-4b23-9963-482cc3f9a28f" providerId="AD" clId="Web-{9B3A2048-9602-1F8E-D0C4-271A25F2AD2E}" dt="2026-02-15T13:08:10.355" v="900" actId="20577"/>
        <pc:sldMkLst>
          <pc:docMk/>
          <pc:sldMk cId="4117786939" sldId="262"/>
        </pc:sldMkLst>
        <pc:spChg chg="add mod ord">
          <ac:chgData name="Samantha Louise Westwood (2436467)" userId="S::2436467@student.uwtsd.ac.uk::cdeb0e3f-0bef-4b23-9963-482cc3f9a28f" providerId="AD" clId="Web-{9B3A2048-9602-1F8E-D0C4-271A25F2AD2E}" dt="2026-02-15T10:54:20.545" v="100" actId="1076"/>
          <ac:spMkLst>
            <pc:docMk/>
            <pc:sldMk cId="4117786939" sldId="262"/>
            <ac:spMk id="5" creationId="{F6794A72-E2F8-B87B-495D-C8589662382E}"/>
          </ac:spMkLst>
        </pc:spChg>
        <pc:spChg chg="mod">
          <ac:chgData name="Samantha Louise Westwood (2436467)" userId="S::2436467@student.uwtsd.ac.uk::cdeb0e3f-0bef-4b23-9963-482cc3f9a28f" providerId="AD" clId="Web-{9B3A2048-9602-1F8E-D0C4-271A25F2AD2E}" dt="2026-02-15T10:55:31.336" v="108" actId="20577"/>
          <ac:spMkLst>
            <pc:docMk/>
            <pc:sldMk cId="4117786939" sldId="262"/>
            <ac:spMk id="7" creationId="{E8CA6EB9-9786-30C4-708A-2FEF4284CB15}"/>
          </ac:spMkLst>
        </pc:spChg>
        <pc:spChg chg="add mod ord">
          <ac:chgData name="Samantha Louise Westwood (2436467)" userId="S::2436467@student.uwtsd.ac.uk::cdeb0e3f-0bef-4b23-9963-482cc3f9a28f" providerId="AD" clId="Web-{9B3A2048-9602-1F8E-D0C4-271A25F2AD2E}" dt="2026-02-15T10:54:58.582" v="104" actId="1076"/>
          <ac:spMkLst>
            <pc:docMk/>
            <pc:sldMk cId="4117786939" sldId="262"/>
            <ac:spMk id="8" creationId="{739DEB13-3464-E515-21D3-140E7B21F230}"/>
          </ac:spMkLst>
        </pc:spChg>
        <pc:spChg chg="add mod">
          <ac:chgData name="Samantha Louise Westwood (2436467)" userId="S::2436467@student.uwtsd.ac.uk::cdeb0e3f-0bef-4b23-9963-482cc3f9a28f" providerId="AD" clId="Web-{9B3A2048-9602-1F8E-D0C4-271A25F2AD2E}" dt="2026-02-15T10:58:54.822" v="147" actId="1076"/>
          <ac:spMkLst>
            <pc:docMk/>
            <pc:sldMk cId="4117786939" sldId="262"/>
            <ac:spMk id="9" creationId="{50B0D484-3C67-4CCC-4992-972696BFE525}"/>
          </ac:spMkLst>
        </pc:spChg>
        <pc:spChg chg="add mod">
          <ac:chgData name="Samantha Louise Westwood (2436467)" userId="S::2436467@student.uwtsd.ac.uk::cdeb0e3f-0bef-4b23-9963-482cc3f9a28f" providerId="AD" clId="Web-{9B3A2048-9602-1F8E-D0C4-271A25F2AD2E}" dt="2026-02-15T10:58:59.635" v="148" actId="1076"/>
          <ac:spMkLst>
            <pc:docMk/>
            <pc:sldMk cId="4117786939" sldId="262"/>
            <ac:spMk id="10" creationId="{D6DF844E-21DB-E713-C139-81E4A51C6B36}"/>
          </ac:spMkLst>
        </pc:spChg>
        <pc:spChg chg="add mod">
          <ac:chgData name="Samantha Louise Westwood (2436467)" userId="S::2436467@student.uwtsd.ac.uk::cdeb0e3f-0bef-4b23-9963-482cc3f9a28f" providerId="AD" clId="Web-{9B3A2048-9602-1F8E-D0C4-271A25F2AD2E}" dt="2026-02-15T11:01:51.083" v="171" actId="1076"/>
          <ac:spMkLst>
            <pc:docMk/>
            <pc:sldMk cId="4117786939" sldId="262"/>
            <ac:spMk id="11" creationId="{54E72119-9F73-C057-6C81-E756BA0C9902}"/>
          </ac:spMkLst>
        </pc:spChg>
        <pc:spChg chg="add mod">
          <ac:chgData name="Samantha Louise Westwood (2436467)" userId="S::2436467@student.uwtsd.ac.uk::cdeb0e3f-0bef-4b23-9963-482cc3f9a28f" providerId="AD" clId="Web-{9B3A2048-9602-1F8E-D0C4-271A25F2AD2E}" dt="2026-02-15T10:59:08.372" v="150" actId="1076"/>
          <ac:spMkLst>
            <pc:docMk/>
            <pc:sldMk cId="4117786939" sldId="262"/>
            <ac:spMk id="12" creationId="{124748CE-F54B-89D6-D021-570FA5E41F07}"/>
          </ac:spMkLst>
        </pc:spChg>
        <pc:spChg chg="add mod ord">
          <ac:chgData name="Samantha Louise Westwood (2436467)" userId="S::2436467@student.uwtsd.ac.uk::cdeb0e3f-0bef-4b23-9963-482cc3f9a28f" providerId="AD" clId="Web-{9B3A2048-9602-1F8E-D0C4-271A25F2AD2E}" dt="2026-02-15T11:01:10.019" v="164" actId="14100"/>
          <ac:spMkLst>
            <pc:docMk/>
            <pc:sldMk cId="4117786939" sldId="262"/>
            <ac:spMk id="13" creationId="{45746112-076B-14AA-5139-9DE60016A7E2}"/>
          </ac:spMkLst>
        </pc:spChg>
        <pc:spChg chg="add mod ord">
          <ac:chgData name="Samantha Louise Westwood (2436467)" userId="S::2436467@student.uwtsd.ac.uk::cdeb0e3f-0bef-4b23-9963-482cc3f9a28f" providerId="AD" clId="Web-{9B3A2048-9602-1F8E-D0C4-271A25F2AD2E}" dt="2026-02-15T11:01:01.425" v="163" actId="14100"/>
          <ac:spMkLst>
            <pc:docMk/>
            <pc:sldMk cId="4117786939" sldId="262"/>
            <ac:spMk id="14" creationId="{907424C1-BB3E-8FAF-1E05-B4867531851A}"/>
          </ac:spMkLst>
        </pc:spChg>
        <pc:spChg chg="add mod ord">
          <ac:chgData name="Samantha Louise Westwood (2436467)" userId="S::2436467@student.uwtsd.ac.uk::cdeb0e3f-0bef-4b23-9963-482cc3f9a28f" providerId="AD" clId="Web-{9B3A2048-9602-1F8E-D0C4-271A25F2AD2E}" dt="2026-02-15T11:01:45.224" v="170" actId="1076"/>
          <ac:spMkLst>
            <pc:docMk/>
            <pc:sldMk cId="4117786939" sldId="262"/>
            <ac:spMk id="15" creationId="{3A23D2D4-804E-7F23-6532-25C93982EE74}"/>
          </ac:spMkLst>
        </pc:spChg>
        <pc:spChg chg="add mod ord">
          <ac:chgData name="Samantha Louise Westwood (2436467)" userId="S::2436467@student.uwtsd.ac.uk::cdeb0e3f-0bef-4b23-9963-482cc3f9a28f" providerId="AD" clId="Web-{9B3A2048-9602-1F8E-D0C4-271A25F2AD2E}" dt="2026-02-15T11:01:33.301" v="169" actId="1076"/>
          <ac:spMkLst>
            <pc:docMk/>
            <pc:sldMk cId="4117786939" sldId="262"/>
            <ac:spMk id="16" creationId="{A7BF3304-A5B3-902C-8547-DE3CF4E17365}"/>
          </ac:spMkLst>
        </pc:spChg>
        <pc:spChg chg="add mod">
          <ac:chgData name="Samantha Louise Westwood (2436467)" userId="S::2436467@student.uwtsd.ac.uk::cdeb0e3f-0bef-4b23-9963-482cc3f9a28f" providerId="AD" clId="Web-{9B3A2048-9602-1F8E-D0C4-271A25F2AD2E}" dt="2026-02-15T13:08:10.355" v="900" actId="20577"/>
          <ac:spMkLst>
            <pc:docMk/>
            <pc:sldMk cId="4117786939" sldId="262"/>
            <ac:spMk id="17" creationId="{3F9B16E1-710F-A88D-5BE2-B02D405204ED}"/>
          </ac:spMkLst>
        </pc:spChg>
      </pc:sldChg>
      <pc:sldChg chg="addSp delSp modSp new mod setBg">
        <pc:chgData name="Samantha Louise Westwood (2436467)" userId="S::2436467@student.uwtsd.ac.uk::cdeb0e3f-0bef-4b23-9963-482cc3f9a28f" providerId="AD" clId="Web-{9B3A2048-9602-1F8E-D0C4-271A25F2AD2E}" dt="2026-02-15T13:15:06.171" v="917" actId="20577"/>
        <pc:sldMkLst>
          <pc:docMk/>
          <pc:sldMk cId="2994040976" sldId="263"/>
        </pc:sldMkLst>
        <pc:spChg chg="add">
          <ac:chgData name="Samantha Louise Westwood (2436467)" userId="S::2436467@student.uwtsd.ac.uk::cdeb0e3f-0bef-4b23-9963-482cc3f9a28f" providerId="AD" clId="Web-{9B3A2048-9602-1F8E-D0C4-271A25F2AD2E}" dt="2026-02-15T10:42:11.227" v="5"/>
          <ac:spMkLst>
            <pc:docMk/>
            <pc:sldMk cId="2994040976" sldId="263"/>
            <ac:spMk id="5" creationId="{BC6E476A-D99D-AFC3-85DD-6E34738FB20A}"/>
          </ac:spMkLst>
        </pc:spChg>
        <pc:spChg chg="add mod">
          <ac:chgData name="Samantha Louise Westwood (2436467)" userId="S::2436467@student.uwtsd.ac.uk::cdeb0e3f-0bef-4b23-9963-482cc3f9a28f" providerId="AD" clId="Web-{9B3A2048-9602-1F8E-D0C4-271A25F2AD2E}" dt="2026-02-15T13:15:06.171" v="917" actId="20577"/>
          <ac:spMkLst>
            <pc:docMk/>
            <pc:sldMk cId="2994040976" sldId="263"/>
            <ac:spMk id="6" creationId="{ADBFE0B8-FF95-AE2D-254D-D6B6EE971239}"/>
          </ac:spMkLst>
        </pc:spChg>
        <pc:spChg chg="add del">
          <ac:chgData name="Samantha Louise Westwood (2436467)" userId="S::2436467@student.uwtsd.ac.uk::cdeb0e3f-0bef-4b23-9963-482cc3f9a28f" providerId="AD" clId="Web-{9B3A2048-9602-1F8E-D0C4-271A25F2AD2E}" dt="2026-02-15T10:42:30.150" v="7"/>
          <ac:spMkLst>
            <pc:docMk/>
            <pc:sldMk cId="2994040976" sldId="263"/>
            <ac:spMk id="6" creationId="{FAE9A11B-EAC8-F8B3-DEE9-D87FED4D0A0C}"/>
          </ac:spMkLst>
        </pc:spChg>
        <pc:spChg chg="add mod">
          <ac:chgData name="Samantha Louise Westwood (2436467)" userId="S::2436467@student.uwtsd.ac.uk::cdeb0e3f-0bef-4b23-9963-482cc3f9a28f" providerId="AD" clId="Web-{9B3A2048-9602-1F8E-D0C4-271A25F2AD2E}" dt="2026-02-15T10:42:58.558" v="14" actId="1076"/>
          <ac:spMkLst>
            <pc:docMk/>
            <pc:sldMk cId="2994040976" sldId="263"/>
            <ac:spMk id="7" creationId="{ECD1A6DE-A93B-A405-3983-BC21A4350F91}"/>
          </ac:spMkLst>
        </pc:spChg>
        <pc:spChg chg="add mod ord">
          <ac:chgData name="Samantha Louise Westwood (2436467)" userId="S::2436467@student.uwtsd.ac.uk::cdeb0e3f-0bef-4b23-9963-482cc3f9a28f" providerId="AD" clId="Web-{9B3A2048-9602-1F8E-D0C4-271A25F2AD2E}" dt="2026-02-15T10:43:46.920" v="17" actId="14100"/>
          <ac:spMkLst>
            <pc:docMk/>
            <pc:sldMk cId="2994040976" sldId="263"/>
            <ac:spMk id="8" creationId="{C37D7D8E-368B-07C5-3ADD-C7203CEFC404}"/>
          </ac:spMkLst>
        </pc:spChg>
        <pc:spChg chg="add del">
          <ac:chgData name="Samantha Louise Westwood (2436467)" userId="S::2436467@student.uwtsd.ac.uk::cdeb0e3f-0bef-4b23-9963-482cc3f9a28f" providerId="AD" clId="Web-{9B3A2048-9602-1F8E-D0C4-271A25F2AD2E}" dt="2026-02-15T10:45:15.345" v="20"/>
          <ac:spMkLst>
            <pc:docMk/>
            <pc:sldMk cId="2994040976" sldId="263"/>
            <ac:spMk id="9" creationId="{6DD8CF51-A399-A858-EB53-2901CC3D25AD}"/>
          </ac:spMkLst>
        </pc:spChg>
        <pc:spChg chg="add mod">
          <ac:chgData name="Samantha Louise Westwood (2436467)" userId="S::2436467@student.uwtsd.ac.uk::cdeb0e3f-0bef-4b23-9963-482cc3f9a28f" providerId="AD" clId="Web-{9B3A2048-9602-1F8E-D0C4-271A25F2AD2E}" dt="2026-02-15T11:18:50.583" v="263" actId="1076"/>
          <ac:spMkLst>
            <pc:docMk/>
            <pc:sldMk cId="2994040976" sldId="263"/>
            <ac:spMk id="10" creationId="{21126A11-41F6-70AB-10B3-66C11B1FF302}"/>
          </ac:spMkLst>
        </pc:spChg>
        <pc:spChg chg="add mod ord">
          <ac:chgData name="Samantha Louise Westwood (2436467)" userId="S::2436467@student.uwtsd.ac.uk::cdeb0e3f-0bef-4b23-9963-482cc3f9a28f" providerId="AD" clId="Web-{9B3A2048-9602-1F8E-D0C4-271A25F2AD2E}" dt="2026-02-15T11:18:53.365" v="264" actId="1076"/>
          <ac:spMkLst>
            <pc:docMk/>
            <pc:sldMk cId="2994040976" sldId="263"/>
            <ac:spMk id="11" creationId="{A766847F-955B-2747-F3CA-221F16A7DE60}"/>
          </ac:spMkLst>
        </pc:spChg>
        <pc:spChg chg="add mod">
          <ac:chgData name="Samantha Louise Westwood (2436467)" userId="S::2436467@student.uwtsd.ac.uk::cdeb0e3f-0bef-4b23-9963-482cc3f9a28f" providerId="AD" clId="Web-{9B3A2048-9602-1F8E-D0C4-271A25F2AD2E}" dt="2026-02-15T11:13:28.147" v="198" actId="1076"/>
          <ac:spMkLst>
            <pc:docMk/>
            <pc:sldMk cId="2994040976" sldId="263"/>
            <ac:spMk id="12" creationId="{73F23CD6-67C3-A312-0A79-D10F09AEB33C}"/>
          </ac:spMkLst>
        </pc:spChg>
        <pc:spChg chg="add mod">
          <ac:chgData name="Samantha Louise Westwood (2436467)" userId="S::2436467@student.uwtsd.ac.uk::cdeb0e3f-0bef-4b23-9963-482cc3f9a28f" providerId="AD" clId="Web-{9B3A2048-9602-1F8E-D0C4-271A25F2AD2E}" dt="2026-02-15T11:13:34.632" v="199" actId="1076"/>
          <ac:spMkLst>
            <pc:docMk/>
            <pc:sldMk cId="2994040976" sldId="263"/>
            <ac:spMk id="13" creationId="{F5094CAD-B2CD-FBD5-CA2C-C1C8FFE2A349}"/>
          </ac:spMkLst>
        </pc:spChg>
        <pc:spChg chg="add mod">
          <ac:chgData name="Samantha Louise Westwood (2436467)" userId="S::2436467@student.uwtsd.ac.uk::cdeb0e3f-0bef-4b23-9963-482cc3f9a28f" providerId="AD" clId="Web-{9B3A2048-9602-1F8E-D0C4-271A25F2AD2E}" dt="2026-02-15T11:13:42.430" v="200" actId="1076"/>
          <ac:spMkLst>
            <pc:docMk/>
            <pc:sldMk cId="2994040976" sldId="263"/>
            <ac:spMk id="14" creationId="{9180DD13-3CB9-5072-F638-CE8EE713391E}"/>
          </ac:spMkLst>
        </pc:spChg>
        <pc:spChg chg="add mod">
          <ac:chgData name="Samantha Louise Westwood (2436467)" userId="S::2436467@student.uwtsd.ac.uk::cdeb0e3f-0bef-4b23-9963-482cc3f9a28f" providerId="AD" clId="Web-{9B3A2048-9602-1F8E-D0C4-271A25F2AD2E}" dt="2026-02-15T11:15:59.043" v="251" actId="1076"/>
          <ac:spMkLst>
            <pc:docMk/>
            <pc:sldMk cId="2994040976" sldId="263"/>
            <ac:spMk id="15" creationId="{08F4030B-32BC-524B-B74B-530F122B9448}"/>
          </ac:spMkLst>
        </pc:spChg>
        <pc:spChg chg="add mod">
          <ac:chgData name="Samantha Louise Westwood (2436467)" userId="S::2436467@student.uwtsd.ac.uk::cdeb0e3f-0bef-4b23-9963-482cc3f9a28f" providerId="AD" clId="Web-{9B3A2048-9602-1F8E-D0C4-271A25F2AD2E}" dt="2026-02-15T11:15:50.168" v="250" actId="1076"/>
          <ac:spMkLst>
            <pc:docMk/>
            <pc:sldMk cId="2994040976" sldId="263"/>
            <ac:spMk id="16" creationId="{EAB20B92-1AA0-D624-CD51-14D23F73564E}"/>
          </ac:spMkLst>
        </pc:spChg>
        <pc:spChg chg="add mod">
          <ac:chgData name="Samantha Louise Westwood (2436467)" userId="S::2436467@student.uwtsd.ac.uk::cdeb0e3f-0bef-4b23-9963-482cc3f9a28f" providerId="AD" clId="Web-{9B3A2048-9602-1F8E-D0C4-271A25F2AD2E}" dt="2026-02-15T11:16:13.997" v="252" actId="20577"/>
          <ac:spMkLst>
            <pc:docMk/>
            <pc:sldMk cId="2994040976" sldId="263"/>
            <ac:spMk id="17" creationId="{550B00FC-72DA-7EED-E69C-8637F0DCEE38}"/>
          </ac:spMkLst>
        </pc:spChg>
        <pc:spChg chg="add mod ord">
          <ac:chgData name="Samantha Louise Westwood (2436467)" userId="S::2436467@student.uwtsd.ac.uk::cdeb0e3f-0bef-4b23-9963-482cc3f9a28f" providerId="AD" clId="Web-{9B3A2048-9602-1F8E-D0C4-271A25F2AD2E}" dt="2026-02-15T11:17:51.362" v="262" actId="1076"/>
          <ac:spMkLst>
            <pc:docMk/>
            <pc:sldMk cId="2994040976" sldId="263"/>
            <ac:spMk id="18" creationId="{CA19E57D-9D0B-6091-455B-759502494FA2}"/>
          </ac:spMkLst>
        </pc:spChg>
        <pc:spChg chg="add mod ord">
          <ac:chgData name="Samantha Louise Westwood (2436467)" userId="S::2436467@student.uwtsd.ac.uk::cdeb0e3f-0bef-4b23-9963-482cc3f9a28f" providerId="AD" clId="Web-{9B3A2048-9602-1F8E-D0C4-271A25F2AD2E}" dt="2026-02-15T11:17:42.393" v="261" actId="14100"/>
          <ac:spMkLst>
            <pc:docMk/>
            <pc:sldMk cId="2994040976" sldId="263"/>
            <ac:spMk id="19" creationId="{D55781EB-E7DB-5FCA-29E1-B9FF95D89713}"/>
          </ac:spMkLst>
        </pc:spChg>
      </pc:sldChg>
      <pc:sldChg chg="addSp modSp new mod setBg">
        <pc:chgData name="Samantha Louise Westwood (2436467)" userId="S::2436467@student.uwtsd.ac.uk::cdeb0e3f-0bef-4b23-9963-482cc3f9a28f" providerId="AD" clId="Web-{9B3A2048-9602-1F8E-D0C4-271A25F2AD2E}" dt="2026-02-15T13:43:04.443" v="1010" actId="1076"/>
        <pc:sldMkLst>
          <pc:docMk/>
          <pc:sldMk cId="522732909" sldId="264"/>
        </pc:sldMkLst>
        <pc:spChg chg="add mod">
          <ac:chgData name="Samantha Louise Westwood (2436467)" userId="S::2436467@student.uwtsd.ac.uk::cdeb0e3f-0bef-4b23-9963-482cc3f9a28f" providerId="AD" clId="Web-{9B3A2048-9602-1F8E-D0C4-271A25F2AD2E}" dt="2026-02-15T10:52:51.484" v="89" actId="20577"/>
          <ac:spMkLst>
            <pc:docMk/>
            <pc:sldMk cId="522732909" sldId="264"/>
            <ac:spMk id="5" creationId="{E509DD23-9DF5-0943-31FA-3D024AB62A93}"/>
          </ac:spMkLst>
        </pc:spChg>
        <pc:spChg chg="add">
          <ac:chgData name="Samantha Louise Westwood (2436467)" userId="S::2436467@student.uwtsd.ac.uk::cdeb0e3f-0bef-4b23-9963-482cc3f9a28f" providerId="AD" clId="Web-{9B3A2048-9602-1F8E-D0C4-271A25F2AD2E}" dt="2026-02-15T10:50:23.699" v="69"/>
          <ac:spMkLst>
            <pc:docMk/>
            <pc:sldMk cId="522732909" sldId="264"/>
            <ac:spMk id="6" creationId="{8EDFA3D4-EB04-59B6-FB35-C275A6DFA1A5}"/>
          </ac:spMkLst>
        </pc:spChg>
        <pc:spChg chg="add mod">
          <ac:chgData name="Samantha Louise Westwood (2436467)" userId="S::2436467@student.uwtsd.ac.uk::cdeb0e3f-0bef-4b23-9963-482cc3f9a28f" providerId="AD" clId="Web-{9B3A2048-9602-1F8E-D0C4-271A25F2AD2E}" dt="2026-02-15T10:50:37.528" v="72" actId="20577"/>
          <ac:spMkLst>
            <pc:docMk/>
            <pc:sldMk cId="522732909" sldId="264"/>
            <ac:spMk id="7" creationId="{53D0D543-A503-BB75-408E-9435A31C4449}"/>
          </ac:spMkLst>
        </pc:spChg>
        <pc:spChg chg="add mod">
          <ac:chgData name="Samantha Louise Westwood (2436467)" userId="S::2436467@student.uwtsd.ac.uk::cdeb0e3f-0bef-4b23-9963-482cc3f9a28f" providerId="AD" clId="Web-{9B3A2048-9602-1F8E-D0C4-271A25F2AD2E}" dt="2026-02-15T13:43:04.443" v="1010" actId="1076"/>
          <ac:spMkLst>
            <pc:docMk/>
            <pc:sldMk cId="522732909" sldId="264"/>
            <ac:spMk id="8" creationId="{640B8E47-0882-0CFC-DF48-347046BCCB26}"/>
          </ac:spMkLst>
        </pc:spChg>
        <pc:spChg chg="add mod">
          <ac:chgData name="Samantha Louise Westwood (2436467)" userId="S::2436467@student.uwtsd.ac.uk::cdeb0e3f-0bef-4b23-9963-482cc3f9a28f" providerId="AD" clId="Web-{9B3A2048-9602-1F8E-D0C4-271A25F2AD2E}" dt="2026-02-15T10:50:53.575" v="75" actId="14100"/>
          <ac:spMkLst>
            <pc:docMk/>
            <pc:sldMk cId="522732909" sldId="264"/>
            <ac:spMk id="9" creationId="{D4318338-59C0-3124-1243-3BDCCBB9FD09}"/>
          </ac:spMkLst>
        </pc:spChg>
        <pc:spChg chg="add mod ord">
          <ac:chgData name="Samantha Louise Westwood (2436467)" userId="S::2436467@student.uwtsd.ac.uk::cdeb0e3f-0bef-4b23-9963-482cc3f9a28f" providerId="AD" clId="Web-{9B3A2048-9602-1F8E-D0C4-271A25F2AD2E}" dt="2026-02-15T10:52:05.483" v="83"/>
          <ac:spMkLst>
            <pc:docMk/>
            <pc:sldMk cId="522732909" sldId="264"/>
            <ac:spMk id="10" creationId="{39EFC26A-323E-E3CF-35BF-BCDAD173B21A}"/>
          </ac:spMkLst>
        </pc:spChg>
        <pc:spChg chg="add mod ord">
          <ac:chgData name="Samantha Louise Westwood (2436467)" userId="S::2436467@student.uwtsd.ac.uk::cdeb0e3f-0bef-4b23-9963-482cc3f9a28f" providerId="AD" clId="Web-{9B3A2048-9602-1F8E-D0C4-271A25F2AD2E}" dt="2026-02-15T10:52:43.968" v="88" actId="1076"/>
          <ac:spMkLst>
            <pc:docMk/>
            <pc:sldMk cId="522732909" sldId="264"/>
            <ac:spMk id="11" creationId="{9997437A-36EF-5CCD-76FF-8A0EDA36F060}"/>
          </ac:spMkLst>
        </pc:spChg>
        <pc:spChg chg="add mod">
          <ac:chgData name="Samantha Louise Westwood (2436467)" userId="S::2436467@student.uwtsd.ac.uk::cdeb0e3f-0bef-4b23-9963-482cc3f9a28f" providerId="AD" clId="Web-{9B3A2048-9602-1F8E-D0C4-271A25F2AD2E}" dt="2026-02-15T11:26:47.972" v="281" actId="20577"/>
          <ac:spMkLst>
            <pc:docMk/>
            <pc:sldMk cId="522732909" sldId="264"/>
            <ac:spMk id="12" creationId="{6BE088F4-A586-87B2-FAE6-4FB8681508A3}"/>
          </ac:spMkLst>
        </pc:spChg>
        <pc:spChg chg="add mod">
          <ac:chgData name="Samantha Louise Westwood (2436467)" userId="S::2436467@student.uwtsd.ac.uk::cdeb0e3f-0bef-4b23-9963-482cc3f9a28f" providerId="AD" clId="Web-{9B3A2048-9602-1F8E-D0C4-271A25F2AD2E}" dt="2026-02-15T11:28:32.193" v="306" actId="1076"/>
          <ac:spMkLst>
            <pc:docMk/>
            <pc:sldMk cId="522732909" sldId="264"/>
            <ac:spMk id="13" creationId="{4A00FAF2-000B-0F56-C38A-0D92A21A979D}"/>
          </ac:spMkLst>
        </pc:spChg>
        <pc:spChg chg="add mod">
          <ac:chgData name="Samantha Louise Westwood (2436467)" userId="S::2436467@student.uwtsd.ac.uk::cdeb0e3f-0bef-4b23-9963-482cc3f9a28f" providerId="AD" clId="Web-{9B3A2048-9602-1F8E-D0C4-271A25F2AD2E}" dt="2026-02-15T11:29:16.855" v="312" actId="1076"/>
          <ac:spMkLst>
            <pc:docMk/>
            <pc:sldMk cId="522732909" sldId="264"/>
            <ac:spMk id="14" creationId="{1A9573C9-6D0F-1263-3FE1-F20863D87D72}"/>
          </ac:spMkLst>
        </pc:spChg>
        <pc:spChg chg="add mod ord">
          <ac:chgData name="Samantha Louise Westwood (2436467)" userId="S::2436467@student.uwtsd.ac.uk::cdeb0e3f-0bef-4b23-9963-482cc3f9a28f" providerId="AD" clId="Web-{9B3A2048-9602-1F8E-D0C4-271A25F2AD2E}" dt="2026-02-15T11:28:25.192" v="305" actId="1076"/>
          <ac:spMkLst>
            <pc:docMk/>
            <pc:sldMk cId="522732909" sldId="264"/>
            <ac:spMk id="15" creationId="{CC2B8B55-0157-848E-E60D-6BA382476AEC}"/>
          </ac:spMkLst>
        </pc:spChg>
        <pc:spChg chg="add mod ord">
          <ac:chgData name="Samantha Louise Westwood (2436467)" userId="S::2436467@student.uwtsd.ac.uk::cdeb0e3f-0bef-4b23-9963-482cc3f9a28f" providerId="AD" clId="Web-{9B3A2048-9602-1F8E-D0C4-271A25F2AD2E}" dt="2026-02-15T11:30:04.032" v="321" actId="1076"/>
          <ac:spMkLst>
            <pc:docMk/>
            <pc:sldMk cId="522732909" sldId="264"/>
            <ac:spMk id="16" creationId="{95A8E433-8253-D7E7-19D9-FACAFFFECC20}"/>
          </ac:spMkLst>
        </pc:spChg>
        <pc:spChg chg="add mod ord">
          <ac:chgData name="Samantha Louise Westwood (2436467)" userId="S::2436467@student.uwtsd.ac.uk::cdeb0e3f-0bef-4b23-9963-482cc3f9a28f" providerId="AD" clId="Web-{9B3A2048-9602-1F8E-D0C4-271A25F2AD2E}" dt="2026-02-15T11:29:44.233" v="317" actId="1076"/>
          <ac:spMkLst>
            <pc:docMk/>
            <pc:sldMk cId="522732909" sldId="264"/>
            <ac:spMk id="17" creationId="{B7637905-871B-5EA7-EBB2-534811F2C5E7}"/>
          </ac:spMkLst>
        </pc:spChg>
        <pc:spChg chg="add mod">
          <ac:chgData name="Samantha Louise Westwood (2436467)" userId="S::2436467@student.uwtsd.ac.uk::cdeb0e3f-0bef-4b23-9963-482cc3f9a28f" providerId="AD" clId="Web-{9B3A2048-9602-1F8E-D0C4-271A25F2AD2E}" dt="2026-02-15T11:33:47.721" v="368" actId="20577"/>
          <ac:spMkLst>
            <pc:docMk/>
            <pc:sldMk cId="522732909" sldId="264"/>
            <ac:spMk id="18" creationId="{A033250E-29E2-2B0B-6D31-66C256EE92F2}"/>
          </ac:spMkLst>
        </pc:spChg>
        <pc:spChg chg="add mod ord">
          <ac:chgData name="Samantha Louise Westwood (2436467)" userId="S::2436467@student.uwtsd.ac.uk::cdeb0e3f-0bef-4b23-9963-482cc3f9a28f" providerId="AD" clId="Web-{9B3A2048-9602-1F8E-D0C4-271A25F2AD2E}" dt="2026-02-15T11:33:27.798" v="367" actId="14100"/>
          <ac:spMkLst>
            <pc:docMk/>
            <pc:sldMk cId="522732909" sldId="264"/>
            <ac:spMk id="19" creationId="{E94DBC18-35EB-8090-6C8E-A58104356097}"/>
          </ac:spMkLst>
        </pc:spChg>
      </pc:sldChg>
      <pc:sldChg chg="addSp delSp modSp new mod setBg">
        <pc:chgData name="Samantha Louise Westwood (2436467)" userId="S::2436467@student.uwtsd.ac.uk::cdeb0e3f-0bef-4b23-9963-482cc3f9a28f" providerId="AD" clId="Web-{9B3A2048-9602-1F8E-D0C4-271A25F2AD2E}" dt="2026-02-15T12:13:58.011" v="452"/>
        <pc:sldMkLst>
          <pc:docMk/>
          <pc:sldMk cId="147372246" sldId="265"/>
        </pc:sldMkLst>
        <pc:spChg chg="add mod">
          <ac:chgData name="Samantha Louise Westwood (2436467)" userId="S::2436467@student.uwtsd.ac.uk::cdeb0e3f-0bef-4b23-9963-482cc3f9a28f" providerId="AD" clId="Web-{9B3A2048-9602-1F8E-D0C4-271A25F2AD2E}" dt="2026-02-15T12:13:27.714" v="446" actId="20577"/>
          <ac:spMkLst>
            <pc:docMk/>
            <pc:sldMk cId="147372246" sldId="265"/>
            <ac:spMk id="5" creationId="{ED16134B-2146-0B69-8AE4-939049AF19C0}"/>
          </ac:spMkLst>
        </pc:spChg>
        <pc:spChg chg="add mod ord">
          <ac:chgData name="Samantha Louise Westwood (2436467)" userId="S::2436467@student.uwtsd.ac.uk::cdeb0e3f-0bef-4b23-9963-482cc3f9a28f" providerId="AD" clId="Web-{9B3A2048-9602-1F8E-D0C4-271A25F2AD2E}" dt="2026-02-15T12:13:58.011" v="452"/>
          <ac:spMkLst>
            <pc:docMk/>
            <pc:sldMk cId="147372246" sldId="265"/>
            <ac:spMk id="301" creationId="{2B362D45-1CF9-A60B-44DC-9A7599AFFB72}"/>
          </ac:spMkLst>
        </pc:spChg>
        <pc:graphicFrameChg chg="add del mod modGraphic">
          <ac:chgData name="Samantha Louise Westwood (2436467)" userId="S::2436467@student.uwtsd.ac.uk::cdeb0e3f-0bef-4b23-9963-482cc3f9a28f" providerId="AD" clId="Web-{9B3A2048-9602-1F8E-D0C4-271A25F2AD2E}" dt="2026-02-15T12:08:30.705" v="396"/>
          <ac:graphicFrameMkLst>
            <pc:docMk/>
            <pc:sldMk cId="147372246" sldId="265"/>
            <ac:graphicFrameMk id="6" creationId="{86031AE3-459A-7FF4-6FDE-6AEE0A384E06}"/>
          </ac:graphicFrameMkLst>
        </pc:graphicFrameChg>
        <pc:graphicFrameChg chg="add del mod modGraphic">
          <ac:chgData name="Samantha Louise Westwood (2436467)" userId="S::2436467@student.uwtsd.ac.uk::cdeb0e3f-0bef-4b23-9963-482cc3f9a28f" providerId="AD" clId="Web-{9B3A2048-9602-1F8E-D0C4-271A25F2AD2E}" dt="2026-02-15T12:11:58.915" v="441"/>
          <ac:graphicFrameMkLst>
            <pc:docMk/>
            <pc:sldMk cId="147372246" sldId="265"/>
            <ac:graphicFrameMk id="14" creationId="{2A302FCB-F8AD-7A96-3CBD-3F50F9295702}"/>
          </ac:graphicFrameMkLst>
        </pc:graphicFrameChg>
      </pc:sldChg>
      <pc:sldChg chg="addSp delSp modSp new mod setBg modClrScheme chgLayout">
        <pc:chgData name="Samantha Louise Westwood (2436467)" userId="S::2436467@student.uwtsd.ac.uk::cdeb0e3f-0bef-4b23-9963-482cc3f9a28f" providerId="AD" clId="Web-{9B3A2048-9602-1F8E-D0C4-271A25F2AD2E}" dt="2026-02-15T12:27:40.890" v="642"/>
        <pc:sldMkLst>
          <pc:docMk/>
          <pc:sldMk cId="1436144994" sldId="266"/>
        </pc:sldMkLst>
        <pc:spChg chg="mod">
          <ac:chgData name="Samantha Louise Westwood (2436467)" userId="S::2436467@student.uwtsd.ac.uk::cdeb0e3f-0bef-4b23-9963-482cc3f9a28f" providerId="AD" clId="Web-{9B3A2048-9602-1F8E-D0C4-271A25F2AD2E}" dt="2026-02-15T12:26:12.090" v="634"/>
          <ac:spMkLst>
            <pc:docMk/>
            <pc:sldMk cId="1436144994" sldId="266"/>
            <ac:spMk id="2" creationId="{B055E402-8A89-D9A4-F26E-C680484DA2ED}"/>
          </ac:spMkLst>
        </pc:spChg>
        <pc:spChg chg="mod">
          <ac:chgData name="Samantha Louise Westwood (2436467)" userId="S::2436467@student.uwtsd.ac.uk::cdeb0e3f-0bef-4b23-9963-482cc3f9a28f" providerId="AD" clId="Web-{9B3A2048-9602-1F8E-D0C4-271A25F2AD2E}" dt="2026-02-15T12:26:12.090" v="634"/>
          <ac:spMkLst>
            <pc:docMk/>
            <pc:sldMk cId="1436144994" sldId="266"/>
            <ac:spMk id="3" creationId="{DD2064DB-BA78-924B-D40E-C8BE4711358F}"/>
          </ac:spMkLst>
        </pc:spChg>
        <pc:spChg chg="mod">
          <ac:chgData name="Samantha Louise Westwood (2436467)" userId="S::2436467@student.uwtsd.ac.uk::cdeb0e3f-0bef-4b23-9963-482cc3f9a28f" providerId="AD" clId="Web-{9B3A2048-9602-1F8E-D0C4-271A25F2AD2E}" dt="2026-02-15T12:26:12.090" v="634"/>
          <ac:spMkLst>
            <pc:docMk/>
            <pc:sldMk cId="1436144994" sldId="266"/>
            <ac:spMk id="4" creationId="{E17FDC70-732A-D249-8975-0D28DDB76BC4}"/>
          </ac:spMkLst>
        </pc:spChg>
        <pc:spChg chg="add mod ord">
          <ac:chgData name="Samantha Louise Westwood (2436467)" userId="S::2436467@student.uwtsd.ac.uk::cdeb0e3f-0bef-4b23-9963-482cc3f9a28f" providerId="AD" clId="Web-{9B3A2048-9602-1F8E-D0C4-271A25F2AD2E}" dt="2026-02-15T12:26:12.090" v="634"/>
          <ac:spMkLst>
            <pc:docMk/>
            <pc:sldMk cId="1436144994" sldId="266"/>
            <ac:spMk id="5" creationId="{D78B61C3-5D30-BF22-DC34-398624EE4BD3}"/>
          </ac:spMkLst>
        </pc:spChg>
        <pc:spChg chg="add del">
          <ac:chgData name="Samantha Louise Westwood (2436467)" userId="S::2436467@student.uwtsd.ac.uk::cdeb0e3f-0bef-4b23-9963-482cc3f9a28f" providerId="AD" clId="Web-{9B3A2048-9602-1F8E-D0C4-271A25F2AD2E}" dt="2026-02-15T12:25:38.743" v="633"/>
          <ac:spMkLst>
            <pc:docMk/>
            <pc:sldMk cId="1436144994" sldId="266"/>
            <ac:spMk id="1257" creationId="{EB5C0211-50CF-344F-80DB-40BA908D3B34}"/>
          </ac:spMkLst>
        </pc:spChg>
        <pc:graphicFrameChg chg="add del mod modGraphic">
          <ac:chgData name="Samantha Louise Westwood (2436467)" userId="S::2436467@student.uwtsd.ac.uk::cdeb0e3f-0bef-4b23-9963-482cc3f9a28f" providerId="AD" clId="Web-{9B3A2048-9602-1F8E-D0C4-271A25F2AD2E}" dt="2026-02-15T12:20:17.548" v="507"/>
          <ac:graphicFrameMkLst>
            <pc:docMk/>
            <pc:sldMk cId="1436144994" sldId="266"/>
            <ac:graphicFrameMk id="6" creationId="{06AA737F-D809-C752-5BA4-C990BE2DB617}"/>
          </ac:graphicFrameMkLst>
        </pc:graphicFrameChg>
        <pc:graphicFrameChg chg="add mod modGraphic">
          <ac:chgData name="Samantha Louise Westwood (2436467)" userId="S::2436467@student.uwtsd.ac.uk::cdeb0e3f-0bef-4b23-9963-482cc3f9a28f" providerId="AD" clId="Web-{9B3A2048-9602-1F8E-D0C4-271A25F2AD2E}" dt="2026-02-15T12:27:30.484" v="641"/>
          <ac:graphicFrameMkLst>
            <pc:docMk/>
            <pc:sldMk cId="1436144994" sldId="266"/>
            <ac:graphicFrameMk id="289" creationId="{2BC2824B-F40B-F1F0-3726-EE521BA79595}"/>
          </ac:graphicFrameMkLst>
        </pc:graphicFrameChg>
      </pc:sldChg>
      <pc:sldChg chg="addSp modSp new mod setBg">
        <pc:chgData name="Samantha Louise Westwood (2436467)" userId="S::2436467@student.uwtsd.ac.uk::cdeb0e3f-0bef-4b23-9963-482cc3f9a28f" providerId="AD" clId="Web-{9B3A2048-9602-1F8E-D0C4-271A25F2AD2E}" dt="2026-02-15T12:38:38.361" v="680" actId="1076"/>
        <pc:sldMkLst>
          <pc:docMk/>
          <pc:sldMk cId="1259841131" sldId="267"/>
        </pc:sldMkLst>
        <pc:spChg chg="mod">
          <ac:chgData name="Samantha Louise Westwood (2436467)" userId="S::2436467@student.uwtsd.ac.uk::cdeb0e3f-0bef-4b23-9963-482cc3f9a28f" providerId="AD" clId="Web-{9B3A2048-9602-1F8E-D0C4-271A25F2AD2E}" dt="2026-02-15T12:38:38.361" v="680" actId="1076"/>
          <ac:spMkLst>
            <pc:docMk/>
            <pc:sldMk cId="1259841131" sldId="267"/>
            <ac:spMk id="2" creationId="{DA70AC5E-6B43-9996-6B4A-10C82B07E65C}"/>
          </ac:spMkLst>
        </pc:spChg>
        <pc:spChg chg="mod">
          <ac:chgData name="Samantha Louise Westwood (2436467)" userId="S::2436467@student.uwtsd.ac.uk::cdeb0e3f-0bef-4b23-9963-482cc3f9a28f" providerId="AD" clId="Web-{9B3A2048-9602-1F8E-D0C4-271A25F2AD2E}" dt="2026-02-15T12:38:32.423" v="679" actId="1076"/>
          <ac:spMkLst>
            <pc:docMk/>
            <pc:sldMk cId="1259841131" sldId="267"/>
            <ac:spMk id="3" creationId="{2BDC3881-51AF-B693-CE2A-BB013928DC6E}"/>
          </ac:spMkLst>
        </pc:spChg>
        <pc:spChg chg="add mod ord">
          <ac:chgData name="Samantha Louise Westwood (2436467)" userId="S::2436467@student.uwtsd.ac.uk::cdeb0e3f-0bef-4b23-9963-482cc3f9a28f" providerId="AD" clId="Web-{9B3A2048-9602-1F8E-D0C4-271A25F2AD2E}" dt="2026-02-15T12:38:19.422" v="677" actId="1076"/>
          <ac:spMkLst>
            <pc:docMk/>
            <pc:sldMk cId="1259841131" sldId="267"/>
            <ac:spMk id="7" creationId="{7B6370F9-1437-7CCA-9B43-996139801C6D}"/>
          </ac:spMkLst>
        </pc:spChg>
      </pc:sldChg>
      <pc:sldChg chg="addSp modSp new mod setBg">
        <pc:chgData name="Samantha Louise Westwood (2436467)" userId="S::2436467@student.uwtsd.ac.uk::cdeb0e3f-0bef-4b23-9963-482cc3f9a28f" providerId="AD" clId="Web-{9B3A2048-9602-1F8E-D0C4-271A25F2AD2E}" dt="2026-02-15T12:50:36.310" v="817"/>
        <pc:sldMkLst>
          <pc:docMk/>
          <pc:sldMk cId="2503194352" sldId="268"/>
        </pc:sldMkLst>
        <pc:spChg chg="mod">
          <ac:chgData name="Samantha Louise Westwood (2436467)" userId="S::2436467@student.uwtsd.ac.uk::cdeb0e3f-0bef-4b23-9963-482cc3f9a28f" providerId="AD" clId="Web-{9B3A2048-9602-1F8E-D0C4-271A25F2AD2E}" dt="2026-02-15T12:45:51.710" v="697" actId="20577"/>
          <ac:spMkLst>
            <pc:docMk/>
            <pc:sldMk cId="2503194352" sldId="268"/>
            <ac:spMk id="2" creationId="{08660D1A-4387-B64F-4A25-F77C2CA14912}"/>
          </ac:spMkLst>
        </pc:spChg>
        <pc:spChg chg="mod">
          <ac:chgData name="Samantha Louise Westwood (2436467)" userId="S::2436467@student.uwtsd.ac.uk::cdeb0e3f-0bef-4b23-9963-482cc3f9a28f" providerId="AD" clId="Web-{9B3A2048-9602-1F8E-D0C4-271A25F2AD2E}" dt="2026-02-15T12:49:16.480" v="808" actId="1076"/>
          <ac:spMkLst>
            <pc:docMk/>
            <pc:sldMk cId="2503194352" sldId="268"/>
            <ac:spMk id="3" creationId="{0C3591EB-C03D-785B-EF30-9550C5FF205E}"/>
          </ac:spMkLst>
        </pc:spChg>
        <pc:spChg chg="add mod ord">
          <ac:chgData name="Samantha Louise Westwood (2436467)" userId="S::2436467@student.uwtsd.ac.uk::cdeb0e3f-0bef-4b23-9963-482cc3f9a28f" providerId="AD" clId="Web-{9B3A2048-9602-1F8E-D0C4-271A25F2AD2E}" dt="2026-02-15T12:50:11.309" v="814" actId="1076"/>
          <ac:spMkLst>
            <pc:docMk/>
            <pc:sldMk cId="2503194352" sldId="268"/>
            <ac:spMk id="7" creationId="{A1AF8601-85FD-EC9A-1FE5-5B01DD70C1F3}"/>
          </ac:spMkLst>
        </pc:spChg>
        <pc:spChg chg="add mod ord">
          <ac:chgData name="Samantha Louise Westwood (2436467)" userId="S::2436467@student.uwtsd.ac.uk::cdeb0e3f-0bef-4b23-9963-482cc3f9a28f" providerId="AD" clId="Web-{9B3A2048-9602-1F8E-D0C4-271A25F2AD2E}" dt="2026-02-15T12:50:36.310" v="817"/>
          <ac:spMkLst>
            <pc:docMk/>
            <pc:sldMk cId="2503194352" sldId="268"/>
            <ac:spMk id="8" creationId="{9D1EBB55-D8BB-736D-76F1-F6FAFA44C8B9}"/>
          </ac:spMkLst>
        </pc:spChg>
      </pc:sldChg>
      <pc:sldChg chg="addSp delSp modSp new mod setBg">
        <pc:chgData name="Samantha Louise Westwood (2436467)" userId="S::2436467@student.uwtsd.ac.uk::cdeb0e3f-0bef-4b23-9963-482cc3f9a28f" providerId="AD" clId="Web-{9B3A2048-9602-1F8E-D0C4-271A25F2AD2E}" dt="2026-02-15T13:34:17.431" v="977" actId="1076"/>
        <pc:sldMkLst>
          <pc:docMk/>
          <pc:sldMk cId="2225284183" sldId="269"/>
        </pc:sldMkLst>
        <pc:spChg chg="mod">
          <ac:chgData name="Samantha Louise Westwood (2436467)" userId="S::2436467@student.uwtsd.ac.uk::cdeb0e3f-0bef-4b23-9963-482cc3f9a28f" providerId="AD" clId="Web-{9B3A2048-9602-1F8E-D0C4-271A25F2AD2E}" dt="2026-02-15T12:53:18.365" v="878" actId="1076"/>
          <ac:spMkLst>
            <pc:docMk/>
            <pc:sldMk cId="2225284183" sldId="269"/>
            <ac:spMk id="2" creationId="{5AD85AE5-BAE2-4869-11BE-442321B1968B}"/>
          </ac:spMkLst>
        </pc:spChg>
        <pc:spChg chg="mod">
          <ac:chgData name="Samantha Louise Westwood (2436467)" userId="S::2436467@student.uwtsd.ac.uk::cdeb0e3f-0bef-4b23-9963-482cc3f9a28f" providerId="AD" clId="Web-{9B3A2048-9602-1F8E-D0C4-271A25F2AD2E}" dt="2026-02-15T12:55:53.561" v="889" actId="20577"/>
          <ac:spMkLst>
            <pc:docMk/>
            <pc:sldMk cId="2225284183" sldId="269"/>
            <ac:spMk id="3" creationId="{2A846E51-F205-5A50-EA49-329E33D3DE5E}"/>
          </ac:spMkLst>
        </pc:spChg>
        <pc:spChg chg="add mod ord">
          <ac:chgData name="Samantha Louise Westwood (2436467)" userId="S::2436467@student.uwtsd.ac.uk::cdeb0e3f-0bef-4b23-9963-482cc3f9a28f" providerId="AD" clId="Web-{9B3A2048-9602-1F8E-D0C4-271A25F2AD2E}" dt="2026-02-15T12:55:02.447" v="886"/>
          <ac:spMkLst>
            <pc:docMk/>
            <pc:sldMk cId="2225284183" sldId="269"/>
            <ac:spMk id="7" creationId="{B6B9E82C-2813-4C74-2D02-2C1055032830}"/>
          </ac:spMkLst>
        </pc:spChg>
        <pc:spChg chg="add mod ord">
          <ac:chgData name="Samantha Louise Westwood (2436467)" userId="S::2436467@student.uwtsd.ac.uk::cdeb0e3f-0bef-4b23-9963-482cc3f9a28f" providerId="AD" clId="Web-{9B3A2048-9602-1F8E-D0C4-271A25F2AD2E}" dt="2026-02-15T13:23:50.514" v="962"/>
          <ac:spMkLst>
            <pc:docMk/>
            <pc:sldMk cId="2225284183" sldId="269"/>
            <ac:spMk id="8" creationId="{79A66220-0AB8-BC17-1A55-611C6D19AF5D}"/>
          </ac:spMkLst>
        </pc:spChg>
        <pc:spChg chg="add del mod">
          <ac:chgData name="Samantha Louise Westwood (2436467)" userId="S::2436467@student.uwtsd.ac.uk::cdeb0e3f-0bef-4b23-9963-482cc3f9a28f" providerId="AD" clId="Web-{9B3A2048-9602-1F8E-D0C4-271A25F2AD2E}" dt="2026-02-15T13:22:30.060" v="948"/>
          <ac:spMkLst>
            <pc:docMk/>
            <pc:sldMk cId="2225284183" sldId="269"/>
            <ac:spMk id="9" creationId="{E23A3921-7DF1-1465-FA3C-6018CBAB2CDD}"/>
          </ac:spMkLst>
        </pc:spChg>
        <pc:spChg chg="add mod">
          <ac:chgData name="Samantha Louise Westwood (2436467)" userId="S::2436467@student.uwtsd.ac.uk::cdeb0e3f-0bef-4b23-9963-482cc3f9a28f" providerId="AD" clId="Web-{9B3A2048-9602-1F8E-D0C4-271A25F2AD2E}" dt="2026-02-15T13:34:17.431" v="977" actId="1076"/>
          <ac:spMkLst>
            <pc:docMk/>
            <pc:sldMk cId="2225284183" sldId="269"/>
            <ac:spMk id="10" creationId="{C5F81426-053A-3625-C17E-4DADA7BF1210}"/>
          </ac:spMkLst>
        </pc:spChg>
        <pc:spChg chg="add mod ord">
          <ac:chgData name="Samantha Louise Westwood (2436467)" userId="S::2436467@student.uwtsd.ac.uk::cdeb0e3f-0bef-4b23-9963-482cc3f9a28f" providerId="AD" clId="Web-{9B3A2048-9602-1F8E-D0C4-271A25F2AD2E}" dt="2026-02-15T13:23:43.748" v="961" actId="14100"/>
          <ac:spMkLst>
            <pc:docMk/>
            <pc:sldMk cId="2225284183" sldId="269"/>
            <ac:spMk id="11" creationId="{700CC193-E039-386C-DBB6-3C85DB2DDC42}"/>
          </ac:spMkLst>
        </pc:spChg>
      </pc:sldChg>
    </pc:docChg>
  </pc:docChgLst>
  <pc:docChgLst>
    <pc:chgData name="Samantha Louise Westwood (2436467)" userId="S::2436467@student.uwtsd.ac.uk::cdeb0e3f-0bef-4b23-9963-482cc3f9a28f" providerId="AD" clId="Web-{25734E6E-7029-AD44-9285-2F3C354F1682}"/>
    <pc:docChg chg="modSld">
      <pc:chgData name="Samantha Louise Westwood (2436467)" userId="S::2436467@student.uwtsd.ac.uk::cdeb0e3f-0bef-4b23-9963-482cc3f9a28f" providerId="AD" clId="Web-{25734E6E-7029-AD44-9285-2F3C354F1682}" dt="2026-02-08T14:32:24.446" v="81" actId="1076"/>
      <pc:docMkLst>
        <pc:docMk/>
      </pc:docMkLst>
      <pc:sldChg chg="addSp delSp modSp mod setBg modClrScheme chgLayout">
        <pc:chgData name="Samantha Louise Westwood (2436467)" userId="S::2436467@student.uwtsd.ac.uk::cdeb0e3f-0bef-4b23-9963-482cc3f9a28f" providerId="AD" clId="Web-{25734E6E-7029-AD44-9285-2F3C354F1682}" dt="2026-02-08T14:31:46.055" v="76" actId="20577"/>
        <pc:sldMkLst>
          <pc:docMk/>
          <pc:sldMk cId="2276543939" sldId="257"/>
        </pc:sldMkLst>
        <pc:spChg chg="mod">
          <ac:chgData name="Samantha Louise Westwood (2436467)" userId="S::2436467@student.uwtsd.ac.uk::cdeb0e3f-0bef-4b23-9963-482cc3f9a28f" providerId="AD" clId="Web-{25734E6E-7029-AD44-9285-2F3C354F1682}" dt="2026-02-08T14:31:46.055" v="76" actId="20577"/>
          <ac:spMkLst>
            <pc:docMk/>
            <pc:sldMk cId="2276543939" sldId="257"/>
            <ac:spMk id="2" creationId="{71937EED-AA5B-7CC4-ADE1-C704CBC54CF6}"/>
          </ac:spMkLst>
        </pc:spChg>
        <pc:spChg chg="mod">
          <ac:chgData name="Samantha Louise Westwood (2436467)" userId="S::2436467@student.uwtsd.ac.uk::cdeb0e3f-0bef-4b23-9963-482cc3f9a28f" providerId="AD" clId="Web-{25734E6E-7029-AD44-9285-2F3C354F1682}" dt="2026-02-08T14:24:46.021" v="42"/>
          <ac:spMkLst>
            <pc:docMk/>
            <pc:sldMk cId="2276543939" sldId="257"/>
            <ac:spMk id="3" creationId="{37863455-F67C-EB47-9913-DA30DCC17EBE}"/>
          </ac:spMkLst>
        </pc:spChg>
        <pc:spChg chg="add mod ord">
          <ac:chgData name="Samantha Louise Westwood (2436467)" userId="S::2436467@student.uwtsd.ac.uk::cdeb0e3f-0bef-4b23-9963-482cc3f9a28f" providerId="AD" clId="Web-{25734E6E-7029-AD44-9285-2F3C354F1682}" dt="2026-02-08T14:26:28.303" v="50"/>
          <ac:spMkLst>
            <pc:docMk/>
            <pc:sldMk cId="2276543939" sldId="257"/>
            <ac:spMk id="5" creationId="{71BEA3CC-FBA6-6727-BA4F-D4BC2B83BD57}"/>
          </ac:spMkLst>
        </pc:spChg>
        <pc:spChg chg="add mod">
          <ac:chgData name="Samantha Louise Westwood (2436467)" userId="S::2436467@student.uwtsd.ac.uk::cdeb0e3f-0bef-4b23-9963-482cc3f9a28f" providerId="AD" clId="Web-{25734E6E-7029-AD44-9285-2F3C354F1682}" dt="2026-02-08T14:24:46.021" v="42"/>
          <ac:spMkLst>
            <pc:docMk/>
            <pc:sldMk cId="2276543939" sldId="257"/>
            <ac:spMk id="11" creationId="{6BD14217-713F-0FC1-EA95-FB98F7199149}"/>
          </ac:spMkLst>
        </pc:spChg>
        <pc:spChg chg="add mod">
          <ac:chgData name="Samantha Louise Westwood (2436467)" userId="S::2436467@student.uwtsd.ac.uk::cdeb0e3f-0bef-4b23-9963-482cc3f9a28f" providerId="AD" clId="Web-{25734E6E-7029-AD44-9285-2F3C354F1682}" dt="2026-02-08T14:24:46.021" v="42"/>
          <ac:spMkLst>
            <pc:docMk/>
            <pc:sldMk cId="2276543939" sldId="257"/>
            <ac:spMk id="13" creationId="{EE172D49-03C7-50D4-3760-75195AFFD9E8}"/>
          </ac:spMkLst>
        </pc:spChg>
        <pc:spChg chg="add mod">
          <ac:chgData name="Samantha Louise Westwood (2436467)" userId="S::2436467@student.uwtsd.ac.uk::cdeb0e3f-0bef-4b23-9963-482cc3f9a28f" providerId="AD" clId="Web-{25734E6E-7029-AD44-9285-2F3C354F1682}" dt="2026-02-08T14:24:46.021" v="42"/>
          <ac:spMkLst>
            <pc:docMk/>
            <pc:sldMk cId="2276543939" sldId="257"/>
            <ac:spMk id="15" creationId="{72FC57E1-B37B-BFFF-DA84-9470F692EA80}"/>
          </ac:spMkLst>
        </pc:spChg>
      </pc:sldChg>
      <pc:sldChg chg="addSp delSp modSp mod setBg modClrScheme chgLayout">
        <pc:chgData name="Samantha Louise Westwood (2436467)" userId="S::2436467@student.uwtsd.ac.uk::cdeb0e3f-0bef-4b23-9963-482cc3f9a28f" providerId="AD" clId="Web-{25734E6E-7029-AD44-9285-2F3C354F1682}" dt="2026-02-08T14:32:24.446" v="81" actId="1076"/>
        <pc:sldMkLst>
          <pc:docMk/>
          <pc:sldMk cId="38853657" sldId="258"/>
        </pc:sldMkLst>
        <pc:spChg chg="mod">
          <ac:chgData name="Samantha Louise Westwood (2436467)" userId="S::2436467@student.uwtsd.ac.uk::cdeb0e3f-0bef-4b23-9963-482cc3f9a28f" providerId="AD" clId="Web-{25734E6E-7029-AD44-9285-2F3C354F1682}" dt="2026-02-08T14:32:10.696" v="79" actId="20577"/>
          <ac:spMkLst>
            <pc:docMk/>
            <pc:sldMk cId="38853657" sldId="258"/>
            <ac:spMk id="2" creationId="{5C38172F-87F6-397B-3CBC-991491EC510F}"/>
          </ac:spMkLst>
        </pc:spChg>
        <pc:spChg chg="mod">
          <ac:chgData name="Samantha Louise Westwood (2436467)" userId="S::2436467@student.uwtsd.ac.uk::cdeb0e3f-0bef-4b23-9963-482cc3f9a28f" providerId="AD" clId="Web-{25734E6E-7029-AD44-9285-2F3C354F1682}" dt="2026-02-08T14:23:41.693" v="35"/>
          <ac:spMkLst>
            <pc:docMk/>
            <pc:sldMk cId="38853657" sldId="258"/>
            <ac:spMk id="4" creationId="{7F1D90F8-B542-1E3C-404C-7686480E99C7}"/>
          </ac:spMkLst>
        </pc:spChg>
        <pc:spChg chg="mod">
          <ac:chgData name="Samantha Louise Westwood (2436467)" userId="S::2436467@student.uwtsd.ac.uk::cdeb0e3f-0bef-4b23-9963-482cc3f9a28f" providerId="AD" clId="Web-{25734E6E-7029-AD44-9285-2F3C354F1682}" dt="2026-02-08T14:23:41.693" v="35"/>
          <ac:spMkLst>
            <pc:docMk/>
            <pc:sldMk cId="38853657" sldId="258"/>
            <ac:spMk id="5" creationId="{992AE6A8-5951-C0A1-036F-88799BD1767C}"/>
          </ac:spMkLst>
        </pc:spChg>
        <pc:spChg chg="mod">
          <ac:chgData name="Samantha Louise Westwood (2436467)" userId="S::2436467@student.uwtsd.ac.uk::cdeb0e3f-0bef-4b23-9963-482cc3f9a28f" providerId="AD" clId="Web-{25734E6E-7029-AD44-9285-2F3C354F1682}" dt="2026-02-08T14:23:41.693" v="35"/>
          <ac:spMkLst>
            <pc:docMk/>
            <pc:sldMk cId="38853657" sldId="258"/>
            <ac:spMk id="6" creationId="{102D127F-5F3F-B562-91A4-2126F1FB2301}"/>
          </ac:spMkLst>
        </pc:spChg>
        <pc:graphicFrameChg chg="add mod modGraphic">
          <ac:chgData name="Samantha Louise Westwood (2436467)" userId="S::2436467@student.uwtsd.ac.uk::cdeb0e3f-0bef-4b23-9963-482cc3f9a28f" providerId="AD" clId="Web-{25734E6E-7029-AD44-9285-2F3C354F1682}" dt="2026-02-08T14:32:24.446" v="81" actId="1076"/>
          <ac:graphicFrameMkLst>
            <pc:docMk/>
            <pc:sldMk cId="38853657" sldId="258"/>
            <ac:graphicFrameMk id="11" creationId="{29843F8F-9A26-4D98-4006-F17645570DAC}"/>
          </ac:graphicFrameMkLst>
        </pc:graphicFrameChg>
      </pc:sldChg>
    </pc:docChg>
  </pc:docChgLst>
  <pc:docChgLst>
    <pc:chgData name="Samantha Louise Westwood (2436467)" userId="S::2436467@student.uwtsd.ac.uk::cdeb0e3f-0bef-4b23-9963-482cc3f9a28f" providerId="AD" clId="Web-{652F5E83-8102-A6FB-6711-9C898C4A861A}"/>
    <pc:docChg chg="modSld">
      <pc:chgData name="Samantha Louise Westwood (2436467)" userId="S::2436467@student.uwtsd.ac.uk::cdeb0e3f-0bef-4b23-9963-482cc3f9a28f" providerId="AD" clId="Web-{652F5E83-8102-A6FB-6711-9C898C4A861A}" dt="2026-02-09T09:37:07.628" v="15" actId="1076"/>
      <pc:docMkLst>
        <pc:docMk/>
      </pc:docMkLst>
      <pc:sldChg chg="modSp">
        <pc:chgData name="Samantha Louise Westwood (2436467)" userId="S::2436467@student.uwtsd.ac.uk::cdeb0e3f-0bef-4b23-9963-482cc3f9a28f" providerId="AD" clId="Web-{652F5E83-8102-A6FB-6711-9C898C4A861A}" dt="2026-02-09T09:37:07.628" v="15" actId="1076"/>
        <pc:sldMkLst>
          <pc:docMk/>
          <pc:sldMk cId="109857222" sldId="256"/>
        </pc:sldMkLst>
        <pc:spChg chg="mod">
          <ac:chgData name="Samantha Louise Westwood (2436467)" userId="S::2436467@student.uwtsd.ac.uk::cdeb0e3f-0bef-4b23-9963-482cc3f9a28f" providerId="AD" clId="Web-{652F5E83-8102-A6FB-6711-9C898C4A861A}" dt="2026-02-09T09:37:07.628" v="15" actId="1076"/>
          <ac:spMkLst>
            <pc:docMk/>
            <pc:sldMk cId="109857222" sldId="256"/>
            <ac:spMk id="2" creationId="{00000000-0000-0000-0000-000000000000}"/>
          </ac:spMkLst>
        </pc:spChg>
      </pc:sldChg>
      <pc:sldChg chg="addSp delSp modSp">
        <pc:chgData name="Samantha Louise Westwood (2436467)" userId="S::2436467@student.uwtsd.ac.uk::cdeb0e3f-0bef-4b23-9963-482cc3f9a28f" providerId="AD" clId="Web-{652F5E83-8102-A6FB-6711-9C898C4A861A}" dt="2026-02-09T09:32:29.500" v="6"/>
        <pc:sldMkLst>
          <pc:docMk/>
          <pc:sldMk cId="2276543939" sldId="257"/>
        </pc:sldMkLst>
        <pc:spChg chg="mod">
          <ac:chgData name="Samantha Louise Westwood (2436467)" userId="S::2436467@student.uwtsd.ac.uk::cdeb0e3f-0bef-4b23-9963-482cc3f9a28f" providerId="AD" clId="Web-{652F5E83-8102-A6FB-6711-9C898C4A861A}" dt="2026-02-09T09:31:27.327" v="0" actId="14100"/>
          <ac:spMkLst>
            <pc:docMk/>
            <pc:sldMk cId="2276543939" sldId="257"/>
            <ac:spMk id="5" creationId="{71BEA3CC-FBA6-6727-BA4F-D4BC2B83BD57}"/>
          </ac:spMkLst>
        </pc:spChg>
        <pc:spChg chg="add mod ord">
          <ac:chgData name="Samantha Louise Westwood (2436467)" userId="S::2436467@student.uwtsd.ac.uk::cdeb0e3f-0bef-4b23-9963-482cc3f9a28f" providerId="AD" clId="Web-{652F5E83-8102-A6FB-6711-9C898C4A861A}" dt="2026-02-09T09:32:29.500" v="6"/>
          <ac:spMkLst>
            <pc:docMk/>
            <pc:sldMk cId="2276543939" sldId="257"/>
            <ac:spMk id="6" creationId="{0A8EE1C2-5DD8-520B-9345-605E4A5A4ECA}"/>
          </ac:spMkLst>
        </pc:spChg>
      </pc:sldChg>
      <pc:sldChg chg="addSp modSp">
        <pc:chgData name="Samantha Louise Westwood (2436467)" userId="S::2436467@student.uwtsd.ac.uk::cdeb0e3f-0bef-4b23-9963-482cc3f9a28f" providerId="AD" clId="Web-{652F5E83-8102-A6FB-6711-9C898C4A861A}" dt="2026-02-09T09:34:18.205" v="10"/>
        <pc:sldMkLst>
          <pc:docMk/>
          <pc:sldMk cId="38853657" sldId="258"/>
        </pc:sldMkLst>
        <pc:spChg chg="add mod ord">
          <ac:chgData name="Samantha Louise Westwood (2436467)" userId="S::2436467@student.uwtsd.ac.uk::cdeb0e3f-0bef-4b23-9963-482cc3f9a28f" providerId="AD" clId="Web-{652F5E83-8102-A6FB-6711-9C898C4A861A}" dt="2026-02-09T09:34:18.205" v="10"/>
          <ac:spMkLst>
            <pc:docMk/>
            <pc:sldMk cId="38853657" sldId="258"/>
            <ac:spMk id="17" creationId="{4E1FEC3D-8FD1-DFEC-E9D0-D088900F1DC8}"/>
          </ac:spMkLst>
        </pc:spChg>
      </pc:sldChg>
    </pc:docChg>
  </pc:docChgLst>
  <pc:docChgLst>
    <pc:chgData name="Samantha Louise Westwood (2436467)" userId="S::2436467@student.uwtsd.ac.uk::cdeb0e3f-0bef-4b23-9963-482cc3f9a28f" providerId="AD" clId="Web-{B916DD80-B24D-60A3-80B0-1B3C6043A73F}"/>
    <pc:docChg chg="modSld">
      <pc:chgData name="Samantha Louise Westwood (2436467)" userId="S::2436467@student.uwtsd.ac.uk::cdeb0e3f-0bef-4b23-9963-482cc3f9a28f" providerId="AD" clId="Web-{B916DD80-B24D-60A3-80B0-1B3C6043A73F}" dt="2026-02-15T13:57:20.304" v="3" actId="1076"/>
      <pc:docMkLst>
        <pc:docMk/>
      </pc:docMkLst>
      <pc:sldChg chg="modSp">
        <pc:chgData name="Samantha Louise Westwood (2436467)" userId="S::2436467@student.uwtsd.ac.uk::cdeb0e3f-0bef-4b23-9963-482cc3f9a28f" providerId="AD" clId="Web-{B916DD80-B24D-60A3-80B0-1B3C6043A73F}" dt="2026-02-15T13:57:20.304" v="3" actId="1076"/>
        <pc:sldMkLst>
          <pc:docMk/>
          <pc:sldMk cId="3700379737" sldId="261"/>
        </pc:sldMkLst>
        <pc:spChg chg="mod">
          <ac:chgData name="Samantha Louise Westwood (2436467)" userId="S::2436467@student.uwtsd.ac.uk::cdeb0e3f-0bef-4b23-9963-482cc3f9a28f" providerId="AD" clId="Web-{B916DD80-B24D-60A3-80B0-1B3C6043A73F}" dt="2026-02-15T13:57:20.304" v="3" actId="1076"/>
          <ac:spMkLst>
            <pc:docMk/>
            <pc:sldMk cId="3700379737" sldId="261"/>
            <ac:spMk id="3" creationId="{00081E6E-60A3-6A55-B589-8914BBA92BFE}"/>
          </ac:spMkLst>
        </pc:spChg>
      </pc:sldChg>
    </pc:docChg>
  </pc:docChgLst>
  <pc:docChgLst>
    <pc:chgData name="Samantha Louise Westwood (2436467)" userId="S::2436467@student.uwtsd.ac.uk::cdeb0e3f-0bef-4b23-9963-482cc3f9a28f" providerId="AD" clId="Web-{F01B2088-2189-21F5-0D42-5C99330357C7}"/>
    <pc:docChg chg="mod addSld modSld addMainMaster delMainMaster">
      <pc:chgData name="Samantha Louise Westwood (2436467)" userId="S::2436467@student.uwtsd.ac.uk::cdeb0e3f-0bef-4b23-9963-482cc3f9a28f" providerId="AD" clId="Web-{F01B2088-2189-21F5-0D42-5C99330357C7}" dt="2026-02-08T14:11:49.419" v="126" actId="20577"/>
      <pc:docMkLst>
        <pc:docMk/>
      </pc:docMkLst>
      <pc:sldChg chg="addSp delSp modSp mod setBg modClrScheme setClrOvrMap delDesignElem chgLayout">
        <pc:chgData name="Samantha Louise Westwood (2436467)" userId="S::2436467@student.uwtsd.ac.uk::cdeb0e3f-0bef-4b23-9963-482cc3f9a28f" providerId="AD" clId="Web-{F01B2088-2189-21F5-0D42-5C99330357C7}" dt="2026-02-08T14:08:26.700" v="108"/>
        <pc:sldMkLst>
          <pc:docMk/>
          <pc:sldMk cId="109857222" sldId="256"/>
        </pc:sldMkLst>
        <pc:spChg chg="mod ord">
          <ac:chgData name="Samantha Louise Westwood (2436467)" userId="S::2436467@student.uwtsd.ac.uk::cdeb0e3f-0bef-4b23-9963-482cc3f9a28f" providerId="AD" clId="Web-{F01B2088-2189-21F5-0D42-5C99330357C7}" dt="2026-02-08T14:08:26.700" v="108"/>
          <ac:spMkLst>
            <pc:docMk/>
            <pc:sldMk cId="109857222" sldId="256"/>
            <ac:spMk id="2" creationId="{00000000-0000-0000-0000-000000000000}"/>
          </ac:spMkLst>
        </pc:spChg>
        <pc:picChg chg="add">
          <ac:chgData name="Samantha Louise Westwood (2436467)" userId="S::2436467@student.uwtsd.ac.uk::cdeb0e3f-0bef-4b23-9963-482cc3f9a28f" providerId="AD" clId="Web-{F01B2088-2189-21F5-0D42-5C99330357C7}" dt="2026-02-08T14:00:36.742" v="87"/>
          <ac:picMkLst>
            <pc:docMk/>
            <pc:sldMk cId="109857222" sldId="256"/>
            <ac:picMk id="20" creationId="{1E9E75E0-A777-48F1-95B3-F6B43654A22F}"/>
          </ac:picMkLst>
        </pc:picChg>
      </pc:sldChg>
      <pc:sldChg chg="addSp delSp modSp new mod setBg modClrScheme chgLayout">
        <pc:chgData name="Samantha Louise Westwood (2436467)" userId="S::2436467@student.uwtsd.ac.uk::cdeb0e3f-0bef-4b23-9963-482cc3f9a28f" providerId="AD" clId="Web-{F01B2088-2189-21F5-0D42-5C99330357C7}" dt="2026-02-08T14:11:15.165" v="118" actId="14100"/>
        <pc:sldMkLst>
          <pc:docMk/>
          <pc:sldMk cId="2276543939" sldId="257"/>
        </pc:sldMkLst>
        <pc:spChg chg="mod ord">
          <ac:chgData name="Samantha Louise Westwood (2436467)" userId="S::2436467@student.uwtsd.ac.uk::cdeb0e3f-0bef-4b23-9963-482cc3f9a28f" providerId="AD" clId="Web-{F01B2088-2189-21F5-0D42-5C99330357C7}" dt="2026-02-08T14:11:15.165" v="118" actId="14100"/>
          <ac:spMkLst>
            <pc:docMk/>
            <pc:sldMk cId="2276543939" sldId="257"/>
            <ac:spMk id="2" creationId="{71937EED-AA5B-7CC4-ADE1-C704CBC54CF6}"/>
          </ac:spMkLst>
        </pc:spChg>
        <pc:spChg chg="mod ord">
          <ac:chgData name="Samantha Louise Westwood (2436467)" userId="S::2436467@student.uwtsd.ac.uk::cdeb0e3f-0bef-4b23-9963-482cc3f9a28f" providerId="AD" clId="Web-{F01B2088-2189-21F5-0D42-5C99330357C7}" dt="2026-02-08T14:11:02.898" v="116" actId="20577"/>
          <ac:spMkLst>
            <pc:docMk/>
            <pc:sldMk cId="2276543939" sldId="257"/>
            <ac:spMk id="3" creationId="{37863455-F67C-EB47-9913-DA30DCC17EBE}"/>
          </ac:spMkLst>
        </pc:spChg>
      </pc:sldChg>
      <pc:sldChg chg="modSp new">
        <pc:chgData name="Samantha Louise Westwood (2436467)" userId="S::2436467@student.uwtsd.ac.uk::cdeb0e3f-0bef-4b23-9963-482cc3f9a28f" providerId="AD" clId="Web-{F01B2088-2189-21F5-0D42-5C99330357C7}" dt="2026-02-08T14:11:49.419" v="126" actId="20577"/>
        <pc:sldMkLst>
          <pc:docMk/>
          <pc:sldMk cId="38853657" sldId="258"/>
        </pc:sldMkLst>
        <pc:spChg chg="mod">
          <ac:chgData name="Samantha Louise Westwood (2436467)" userId="S::2436467@student.uwtsd.ac.uk::cdeb0e3f-0bef-4b23-9963-482cc3f9a28f" providerId="AD" clId="Web-{F01B2088-2189-21F5-0D42-5C99330357C7}" dt="2026-02-08T14:11:49.419" v="126" actId="20577"/>
          <ac:spMkLst>
            <pc:docMk/>
            <pc:sldMk cId="38853657" sldId="258"/>
            <ac:spMk id="2" creationId="{5C38172F-87F6-397B-3CBC-991491EC510F}"/>
          </ac:spMkLst>
        </pc:spChg>
      </pc:sldChg>
      <pc:sldMasterChg chg="add addSldLayout modSldLayout">
        <pc:chgData name="Samantha Louise Westwood (2436467)" userId="S::2436467@student.uwtsd.ac.uk::cdeb0e3f-0bef-4b23-9963-482cc3f9a28f" providerId="AD" clId="Web-{F01B2088-2189-21F5-0D42-5C99330357C7}" dt="2026-02-08T14:08:26.700" v="108"/>
        <pc:sldMasterMkLst>
          <pc:docMk/>
          <pc:sldMasterMk cId="1672094982" sldId="2147483734"/>
        </pc:sldMasterMkLst>
        <pc:sldLayoutChg chg="add mod replId">
          <pc:chgData name="Samantha Louise Westwood (2436467)" userId="S::2436467@student.uwtsd.ac.uk::cdeb0e3f-0bef-4b23-9963-482cc3f9a28f" providerId="AD" clId="Web-{F01B2088-2189-21F5-0D42-5C99330357C7}" dt="2026-02-08T14:08:26.700" v="108"/>
          <pc:sldLayoutMkLst>
            <pc:docMk/>
            <pc:sldMasterMk cId="1672094982" sldId="2147483734"/>
            <pc:sldLayoutMk cId="2676654334" sldId="2147483735"/>
          </pc:sldLayoutMkLst>
        </pc:sldLayoutChg>
        <pc:sldLayoutChg chg="add mod replId">
          <pc:chgData name="Samantha Louise Westwood (2436467)" userId="S::2436467@student.uwtsd.ac.uk::cdeb0e3f-0bef-4b23-9963-482cc3f9a28f" providerId="AD" clId="Web-{F01B2088-2189-21F5-0D42-5C99330357C7}" dt="2026-02-08T14:08:26.700" v="108"/>
          <pc:sldLayoutMkLst>
            <pc:docMk/>
            <pc:sldMasterMk cId="1672094982" sldId="2147483734"/>
            <pc:sldLayoutMk cId="3367070137" sldId="2147483736"/>
          </pc:sldLayoutMkLst>
        </pc:sldLayoutChg>
        <pc:sldLayoutChg chg="add mod replId">
          <pc:chgData name="Samantha Louise Westwood (2436467)" userId="S::2436467@student.uwtsd.ac.uk::cdeb0e3f-0bef-4b23-9963-482cc3f9a28f" providerId="AD" clId="Web-{F01B2088-2189-21F5-0D42-5C99330357C7}" dt="2026-02-08T14:08:26.700" v="108"/>
          <pc:sldLayoutMkLst>
            <pc:docMk/>
            <pc:sldMasterMk cId="1672094982" sldId="2147483734"/>
            <pc:sldLayoutMk cId="343628238" sldId="2147483737"/>
          </pc:sldLayoutMkLst>
        </pc:sldLayoutChg>
        <pc:sldLayoutChg chg="add mod replId">
          <pc:chgData name="Samantha Louise Westwood (2436467)" userId="S::2436467@student.uwtsd.ac.uk::cdeb0e3f-0bef-4b23-9963-482cc3f9a28f" providerId="AD" clId="Web-{F01B2088-2189-21F5-0D42-5C99330357C7}" dt="2026-02-08T14:08:26.700" v="108"/>
          <pc:sldLayoutMkLst>
            <pc:docMk/>
            <pc:sldMasterMk cId="1672094982" sldId="2147483734"/>
            <pc:sldLayoutMk cId="2740348167" sldId="2147483738"/>
          </pc:sldLayoutMkLst>
        </pc:sldLayoutChg>
        <pc:sldLayoutChg chg="add mod replId">
          <pc:chgData name="Samantha Louise Westwood (2436467)" userId="S::2436467@student.uwtsd.ac.uk::cdeb0e3f-0bef-4b23-9963-482cc3f9a28f" providerId="AD" clId="Web-{F01B2088-2189-21F5-0D42-5C99330357C7}" dt="2026-02-08T14:08:26.700" v="108"/>
          <pc:sldLayoutMkLst>
            <pc:docMk/>
            <pc:sldMasterMk cId="1672094982" sldId="2147483734"/>
            <pc:sldLayoutMk cId="1004309412" sldId="2147483739"/>
          </pc:sldLayoutMkLst>
        </pc:sldLayoutChg>
        <pc:sldLayoutChg chg="add mod replId">
          <pc:chgData name="Samantha Louise Westwood (2436467)" userId="S::2436467@student.uwtsd.ac.uk::cdeb0e3f-0bef-4b23-9963-482cc3f9a28f" providerId="AD" clId="Web-{F01B2088-2189-21F5-0D42-5C99330357C7}" dt="2026-02-08T14:08:26.700" v="108"/>
          <pc:sldLayoutMkLst>
            <pc:docMk/>
            <pc:sldMasterMk cId="1672094982" sldId="2147483734"/>
            <pc:sldLayoutMk cId="13294445" sldId="2147483740"/>
          </pc:sldLayoutMkLst>
        </pc:sldLayoutChg>
        <pc:sldLayoutChg chg="add mod replId">
          <pc:chgData name="Samantha Louise Westwood (2436467)" userId="S::2436467@student.uwtsd.ac.uk::cdeb0e3f-0bef-4b23-9963-482cc3f9a28f" providerId="AD" clId="Web-{F01B2088-2189-21F5-0D42-5C99330357C7}" dt="2026-02-08T14:08:26.700" v="108"/>
          <pc:sldLayoutMkLst>
            <pc:docMk/>
            <pc:sldMasterMk cId="1672094982" sldId="2147483734"/>
            <pc:sldLayoutMk cId="4226165826" sldId="2147483741"/>
          </pc:sldLayoutMkLst>
        </pc:sldLayoutChg>
        <pc:sldLayoutChg chg="add mod replId">
          <pc:chgData name="Samantha Louise Westwood (2436467)" userId="S::2436467@student.uwtsd.ac.uk::cdeb0e3f-0bef-4b23-9963-482cc3f9a28f" providerId="AD" clId="Web-{F01B2088-2189-21F5-0D42-5C99330357C7}" dt="2026-02-08T14:08:26.700" v="108"/>
          <pc:sldLayoutMkLst>
            <pc:docMk/>
            <pc:sldMasterMk cId="1672094982" sldId="2147483734"/>
            <pc:sldLayoutMk cId="3723829338" sldId="2147483742"/>
          </pc:sldLayoutMkLst>
        </pc:sldLayoutChg>
        <pc:sldLayoutChg chg="add mod replId">
          <pc:chgData name="Samantha Louise Westwood (2436467)" userId="S::2436467@student.uwtsd.ac.uk::cdeb0e3f-0bef-4b23-9963-482cc3f9a28f" providerId="AD" clId="Web-{F01B2088-2189-21F5-0D42-5C99330357C7}" dt="2026-02-08T14:08:26.700" v="108"/>
          <pc:sldLayoutMkLst>
            <pc:docMk/>
            <pc:sldMasterMk cId="1672094982" sldId="2147483734"/>
            <pc:sldLayoutMk cId="4248970045" sldId="2147483743"/>
          </pc:sldLayoutMkLst>
        </pc:sldLayoutChg>
        <pc:sldLayoutChg chg="add mod replId">
          <pc:chgData name="Samantha Louise Westwood (2436467)" userId="S::2436467@student.uwtsd.ac.uk::cdeb0e3f-0bef-4b23-9963-482cc3f9a28f" providerId="AD" clId="Web-{F01B2088-2189-21F5-0D42-5C99330357C7}" dt="2026-02-08T14:08:26.700" v="108"/>
          <pc:sldLayoutMkLst>
            <pc:docMk/>
            <pc:sldMasterMk cId="1672094982" sldId="2147483734"/>
            <pc:sldLayoutMk cId="154532856" sldId="2147483744"/>
          </pc:sldLayoutMkLst>
        </pc:sldLayoutChg>
        <pc:sldLayoutChg chg="add mod replId">
          <pc:chgData name="Samantha Louise Westwood (2436467)" userId="S::2436467@student.uwtsd.ac.uk::cdeb0e3f-0bef-4b23-9963-482cc3f9a28f" providerId="AD" clId="Web-{F01B2088-2189-21F5-0D42-5C99330357C7}" dt="2026-02-08T14:08:26.700" v="108"/>
          <pc:sldLayoutMkLst>
            <pc:docMk/>
            <pc:sldMasterMk cId="1672094982" sldId="2147483734"/>
            <pc:sldLayoutMk cId="2318094130" sldId="2147483745"/>
          </pc:sldLayoutMkLst>
        </pc:sldLayoutChg>
      </pc:sldMasterChg>
    </pc:docChg>
  </pc:docChgLst>
  <pc:docChgLst>
    <pc:chgData name="Samantha Louise Westwood (2436467)" userId="S::2436467@student.uwtsd.ac.uk::cdeb0e3f-0bef-4b23-9963-482cc3f9a28f" providerId="AD" clId="Web-{60F96441-410A-259A-83FA-9203F63B2E1E}"/>
    <pc:docChg chg="addSld modSld">
      <pc:chgData name="Samantha Louise Westwood (2436467)" userId="S::2436467@student.uwtsd.ac.uk::cdeb0e3f-0bef-4b23-9963-482cc3f9a28f" providerId="AD" clId="Web-{60F96441-410A-259A-83FA-9203F63B2E1E}" dt="2026-02-09T16:40:53.686" v="412" actId="20577"/>
      <pc:docMkLst>
        <pc:docMk/>
      </pc:docMkLst>
      <pc:sldChg chg="modSp">
        <pc:chgData name="Samantha Louise Westwood (2436467)" userId="S::2436467@student.uwtsd.ac.uk::cdeb0e3f-0bef-4b23-9963-482cc3f9a28f" providerId="AD" clId="Web-{60F96441-410A-259A-83FA-9203F63B2E1E}" dt="2026-02-09T15:37:32.096" v="5" actId="20577"/>
        <pc:sldMkLst>
          <pc:docMk/>
          <pc:sldMk cId="2276543939" sldId="257"/>
        </pc:sldMkLst>
        <pc:spChg chg="mod">
          <ac:chgData name="Samantha Louise Westwood (2436467)" userId="S::2436467@student.uwtsd.ac.uk::cdeb0e3f-0bef-4b23-9963-482cc3f9a28f" providerId="AD" clId="Web-{60F96441-410A-259A-83FA-9203F63B2E1E}" dt="2026-02-09T15:37:32.096" v="5" actId="20577"/>
          <ac:spMkLst>
            <pc:docMk/>
            <pc:sldMk cId="2276543939" sldId="257"/>
            <ac:spMk id="3" creationId="{37863455-F67C-EB47-9913-DA30DCC17EBE}"/>
          </ac:spMkLst>
        </pc:spChg>
      </pc:sldChg>
      <pc:sldChg chg="addSp delSp modSp new mod setBg modClrScheme chgLayout">
        <pc:chgData name="Samantha Louise Westwood (2436467)" userId="S::2436467@student.uwtsd.ac.uk::cdeb0e3f-0bef-4b23-9963-482cc3f9a28f" providerId="AD" clId="Web-{60F96441-410A-259A-83FA-9203F63B2E1E}" dt="2026-02-09T16:14:11.416" v="170" actId="14100"/>
        <pc:sldMkLst>
          <pc:docMk/>
          <pc:sldMk cId="3711939125" sldId="259"/>
        </pc:sldMkLst>
        <pc:spChg chg="mod">
          <ac:chgData name="Samantha Louise Westwood (2436467)" userId="S::2436467@student.uwtsd.ac.uk::cdeb0e3f-0bef-4b23-9963-482cc3f9a28f" providerId="AD" clId="Web-{60F96441-410A-259A-83FA-9203F63B2E1E}" dt="2026-02-09T16:11:22.928" v="164" actId="1076"/>
          <ac:spMkLst>
            <pc:docMk/>
            <pc:sldMk cId="3711939125" sldId="259"/>
            <ac:spMk id="2" creationId="{5BEB9270-E677-CA4D-3DBE-43CB1AE1A58F}"/>
          </ac:spMkLst>
        </pc:spChg>
        <pc:spChg chg="mod">
          <ac:chgData name="Samantha Louise Westwood (2436467)" userId="S::2436467@student.uwtsd.ac.uk::cdeb0e3f-0bef-4b23-9963-482cc3f9a28f" providerId="AD" clId="Web-{60F96441-410A-259A-83FA-9203F63B2E1E}" dt="2026-02-09T16:08:51.300" v="155"/>
          <ac:spMkLst>
            <pc:docMk/>
            <pc:sldMk cId="3711939125" sldId="259"/>
            <ac:spMk id="4" creationId="{0CD58C4D-944A-D04F-A6C5-233503C3033E}"/>
          </ac:spMkLst>
        </pc:spChg>
        <pc:spChg chg="mod">
          <ac:chgData name="Samantha Louise Westwood (2436467)" userId="S::2436467@student.uwtsd.ac.uk::cdeb0e3f-0bef-4b23-9963-482cc3f9a28f" providerId="AD" clId="Web-{60F96441-410A-259A-83FA-9203F63B2E1E}" dt="2026-02-09T16:08:51.300" v="155"/>
          <ac:spMkLst>
            <pc:docMk/>
            <pc:sldMk cId="3711939125" sldId="259"/>
            <ac:spMk id="5" creationId="{707F4193-AC97-23D5-3F81-33AA10A8B3A1}"/>
          </ac:spMkLst>
        </pc:spChg>
        <pc:spChg chg="mod">
          <ac:chgData name="Samantha Louise Westwood (2436467)" userId="S::2436467@student.uwtsd.ac.uk::cdeb0e3f-0bef-4b23-9963-482cc3f9a28f" providerId="AD" clId="Web-{60F96441-410A-259A-83FA-9203F63B2E1E}" dt="2026-02-09T16:08:51.300" v="155"/>
          <ac:spMkLst>
            <pc:docMk/>
            <pc:sldMk cId="3711939125" sldId="259"/>
            <ac:spMk id="6" creationId="{9F16F4B9-A3C5-83F6-A7F2-D4A3E63F9FCC}"/>
          </ac:spMkLst>
        </pc:spChg>
        <pc:spChg chg="add mod ord">
          <ac:chgData name="Samantha Louise Westwood (2436467)" userId="S::2436467@student.uwtsd.ac.uk::cdeb0e3f-0bef-4b23-9963-482cc3f9a28f" providerId="AD" clId="Web-{60F96441-410A-259A-83FA-9203F63B2E1E}" dt="2026-02-09T16:11:40.865" v="167" actId="14100"/>
          <ac:spMkLst>
            <pc:docMk/>
            <pc:sldMk cId="3711939125" sldId="259"/>
            <ac:spMk id="64" creationId="{4D16B06F-D012-3EBA-7F30-6B1AB59296A0}"/>
          </ac:spMkLst>
        </pc:spChg>
        <pc:graphicFrameChg chg="add mod">
          <ac:chgData name="Samantha Louise Westwood (2436467)" userId="S::2436467@student.uwtsd.ac.uk::cdeb0e3f-0bef-4b23-9963-482cc3f9a28f" providerId="AD" clId="Web-{60F96441-410A-259A-83FA-9203F63B2E1E}" dt="2026-02-09T16:14:11.416" v="170" actId="14100"/>
          <ac:graphicFrameMkLst>
            <pc:docMk/>
            <pc:sldMk cId="3711939125" sldId="259"/>
            <ac:graphicFrameMk id="14" creationId="{E06E0391-5A7D-A8CA-789F-6F498D8E78D1}"/>
          </ac:graphicFrameMkLst>
        </pc:graphicFrameChg>
      </pc:sldChg>
      <pc:sldChg chg="addSp delSp modSp new mod setBg">
        <pc:chgData name="Samantha Louise Westwood (2436467)" userId="S::2436467@student.uwtsd.ac.uk::cdeb0e3f-0bef-4b23-9963-482cc3f9a28f" providerId="AD" clId="Web-{60F96441-410A-259A-83FA-9203F63B2E1E}" dt="2026-02-09T16:25:36.240" v="327"/>
        <pc:sldMkLst>
          <pc:docMk/>
          <pc:sldMk cId="1903410344" sldId="260"/>
        </pc:sldMkLst>
        <pc:spChg chg="add mod">
          <ac:chgData name="Samantha Louise Westwood (2436467)" userId="S::2436467@student.uwtsd.ac.uk::cdeb0e3f-0bef-4b23-9963-482cc3f9a28f" providerId="AD" clId="Web-{60F96441-410A-259A-83FA-9203F63B2E1E}" dt="2026-02-09T16:21:44.145" v="308" actId="1076"/>
          <ac:spMkLst>
            <pc:docMk/>
            <pc:sldMk cId="1903410344" sldId="260"/>
            <ac:spMk id="7" creationId="{BF2773AE-DA02-7B53-35FD-350D0AC9E1D0}"/>
          </ac:spMkLst>
        </pc:spChg>
        <pc:spChg chg="add mod">
          <ac:chgData name="Samantha Louise Westwood (2436467)" userId="S::2436467@student.uwtsd.ac.uk::cdeb0e3f-0bef-4b23-9963-482cc3f9a28f" providerId="AD" clId="Web-{60F96441-410A-259A-83FA-9203F63B2E1E}" dt="2026-02-09T16:21:27.660" v="306" actId="14100"/>
          <ac:spMkLst>
            <pc:docMk/>
            <pc:sldMk cId="1903410344" sldId="260"/>
            <ac:spMk id="9" creationId="{0F17486F-66F0-2CF8-387A-99D9A4E524E9}"/>
          </ac:spMkLst>
        </pc:spChg>
        <pc:spChg chg="add mod">
          <ac:chgData name="Samantha Louise Westwood (2436467)" userId="S::2436467@student.uwtsd.ac.uk::cdeb0e3f-0bef-4b23-9963-482cc3f9a28f" providerId="AD" clId="Web-{60F96441-410A-259A-83FA-9203F63B2E1E}" dt="2026-02-09T16:24:43.146" v="324" actId="1076"/>
          <ac:spMkLst>
            <pc:docMk/>
            <pc:sldMk cId="1903410344" sldId="260"/>
            <ac:spMk id="10" creationId="{803D5C0D-309C-9298-0F44-447289EAE255}"/>
          </ac:spMkLst>
        </pc:spChg>
        <pc:spChg chg="add mod">
          <ac:chgData name="Samantha Louise Westwood (2436467)" userId="S::2436467@student.uwtsd.ac.uk::cdeb0e3f-0bef-4b23-9963-482cc3f9a28f" providerId="AD" clId="Web-{60F96441-410A-259A-83FA-9203F63B2E1E}" dt="2026-02-09T16:24:18.162" v="321" actId="1076"/>
          <ac:spMkLst>
            <pc:docMk/>
            <pc:sldMk cId="1903410344" sldId="260"/>
            <ac:spMk id="11" creationId="{3D56CDDD-0312-2BF0-22EB-D673F159FED5}"/>
          </ac:spMkLst>
        </pc:spChg>
        <pc:spChg chg="add mod">
          <ac:chgData name="Samantha Louise Westwood (2436467)" userId="S::2436467@student.uwtsd.ac.uk::cdeb0e3f-0bef-4b23-9963-482cc3f9a28f" providerId="AD" clId="Web-{60F96441-410A-259A-83FA-9203F63B2E1E}" dt="2026-02-09T16:24:35.677" v="323" actId="1076"/>
          <ac:spMkLst>
            <pc:docMk/>
            <pc:sldMk cId="1903410344" sldId="260"/>
            <ac:spMk id="12" creationId="{4E6B8CFB-79D7-11BB-5673-6B848FD90A7C}"/>
          </ac:spMkLst>
        </pc:spChg>
        <pc:spChg chg="add">
          <ac:chgData name="Samantha Louise Westwood (2436467)" userId="S::2436467@student.uwtsd.ac.uk::cdeb0e3f-0bef-4b23-9963-482cc3f9a28f" providerId="AD" clId="Web-{60F96441-410A-259A-83FA-9203F63B2E1E}" dt="2026-02-09T16:25:14.553" v="325"/>
          <ac:spMkLst>
            <pc:docMk/>
            <pc:sldMk cId="1903410344" sldId="260"/>
            <ac:spMk id="13" creationId="{8AC554D8-7AF7-780E-F202-B4F913F0AF7B}"/>
          </ac:spMkLst>
        </pc:spChg>
        <pc:spChg chg="add">
          <ac:chgData name="Samantha Louise Westwood (2436467)" userId="S::2436467@student.uwtsd.ac.uk::cdeb0e3f-0bef-4b23-9963-482cc3f9a28f" providerId="AD" clId="Web-{60F96441-410A-259A-83FA-9203F63B2E1E}" dt="2026-02-09T16:25:24.115" v="326"/>
          <ac:spMkLst>
            <pc:docMk/>
            <pc:sldMk cId="1903410344" sldId="260"/>
            <ac:spMk id="14" creationId="{17F5ACD3-D7A9-2559-4C10-E89D1B6CB1A9}"/>
          </ac:spMkLst>
        </pc:spChg>
        <pc:spChg chg="add">
          <ac:chgData name="Samantha Louise Westwood (2436467)" userId="S::2436467@student.uwtsd.ac.uk::cdeb0e3f-0bef-4b23-9963-482cc3f9a28f" providerId="AD" clId="Web-{60F96441-410A-259A-83FA-9203F63B2E1E}" dt="2026-02-09T16:25:36.240" v="327"/>
          <ac:spMkLst>
            <pc:docMk/>
            <pc:sldMk cId="1903410344" sldId="260"/>
            <ac:spMk id="15" creationId="{14D69A26-77A3-0D7B-7A61-F63621D66700}"/>
          </ac:spMkLst>
        </pc:spChg>
      </pc:sldChg>
      <pc:sldChg chg="modSp new mod setBg">
        <pc:chgData name="Samantha Louise Westwood (2436467)" userId="S::2436467@student.uwtsd.ac.uk::cdeb0e3f-0bef-4b23-9963-482cc3f9a28f" providerId="AD" clId="Web-{60F96441-410A-259A-83FA-9203F63B2E1E}" dt="2026-02-09T16:26:36.194" v="328"/>
        <pc:sldMkLst>
          <pc:docMk/>
          <pc:sldMk cId="3700379737" sldId="261"/>
        </pc:sldMkLst>
        <pc:spChg chg="mod">
          <ac:chgData name="Samantha Louise Westwood (2436467)" userId="S::2436467@student.uwtsd.ac.uk::cdeb0e3f-0bef-4b23-9963-482cc3f9a28f" providerId="AD" clId="Web-{60F96441-410A-259A-83FA-9203F63B2E1E}" dt="2026-02-09T16:22:28.348" v="316" actId="20577"/>
          <ac:spMkLst>
            <pc:docMk/>
            <pc:sldMk cId="3700379737" sldId="261"/>
            <ac:spMk id="2" creationId="{D6404A13-3DD4-1D35-B9DE-2C37D368407F}"/>
          </ac:spMkLst>
        </pc:spChg>
        <pc:spChg chg="mod">
          <ac:chgData name="Samantha Louise Westwood (2436467)" userId="S::2436467@student.uwtsd.ac.uk::cdeb0e3f-0bef-4b23-9963-482cc3f9a28f" providerId="AD" clId="Web-{60F96441-410A-259A-83FA-9203F63B2E1E}" dt="2026-02-09T16:23:18.427" v="318" actId="20577"/>
          <ac:spMkLst>
            <pc:docMk/>
            <pc:sldMk cId="3700379737" sldId="261"/>
            <ac:spMk id="3" creationId="{00081E6E-60A3-6A55-B589-8914BBA92BFE}"/>
          </ac:spMkLst>
        </pc:spChg>
      </pc:sldChg>
      <pc:sldChg chg="addSp delSp modSp new">
        <pc:chgData name="Samantha Louise Westwood (2436467)" userId="S::2436467@student.uwtsd.ac.uk::cdeb0e3f-0bef-4b23-9963-482cc3f9a28f" providerId="AD" clId="Web-{60F96441-410A-259A-83FA-9203F63B2E1E}" dt="2026-02-09T16:40:53.686" v="412" actId="20577"/>
        <pc:sldMkLst>
          <pc:docMk/>
          <pc:sldMk cId="4117786939" sldId="262"/>
        </pc:sldMkLst>
        <pc:spChg chg="add mod">
          <ac:chgData name="Samantha Louise Westwood (2436467)" userId="S::2436467@student.uwtsd.ac.uk::cdeb0e3f-0bef-4b23-9963-482cc3f9a28f" providerId="AD" clId="Web-{60F96441-410A-259A-83FA-9203F63B2E1E}" dt="2026-02-09T16:31:28.544" v="364" actId="20577"/>
          <ac:spMkLst>
            <pc:docMk/>
            <pc:sldMk cId="4117786939" sldId="262"/>
            <ac:spMk id="6" creationId="{B2855B9B-2777-7BA2-AA60-277EF2EE0194}"/>
          </ac:spMkLst>
        </pc:spChg>
        <pc:spChg chg="add mod">
          <ac:chgData name="Samantha Louise Westwood (2436467)" userId="S::2436467@student.uwtsd.ac.uk::cdeb0e3f-0bef-4b23-9963-482cc3f9a28f" providerId="AD" clId="Web-{60F96441-410A-259A-83FA-9203F63B2E1E}" dt="2026-02-09T16:40:53.686" v="412" actId="20577"/>
          <ac:spMkLst>
            <pc:docMk/>
            <pc:sldMk cId="4117786939" sldId="262"/>
            <ac:spMk id="7" creationId="{E8CA6EB9-9786-30C4-708A-2FEF4284CB15}"/>
          </ac:spMkLst>
        </pc:spChg>
      </pc:sldChg>
    </pc:docChg>
  </pc:docChgLst>
  <pc:docChgLst>
    <pc:chgData clId="Web-{8C18A709-8DF4-04AD-5B9A-D3692A24860B}"/>
    <pc:docChg chg="modSld">
      <pc:chgData name="" userId="" providerId="" clId="Web-{8C18A709-8DF4-04AD-5B9A-D3692A24860B}" dt="2026-02-09T12:35:07.733" v="5" actId="20577"/>
      <pc:docMkLst>
        <pc:docMk/>
      </pc:docMkLst>
      <pc:sldChg chg="modSp">
        <pc:chgData name="" userId="" providerId="" clId="Web-{8C18A709-8DF4-04AD-5B9A-D3692A24860B}" dt="2026-02-09T12:35:07.733" v="5" actId="20577"/>
        <pc:sldMkLst>
          <pc:docMk/>
          <pc:sldMk cId="2276543939" sldId="257"/>
        </pc:sldMkLst>
        <pc:spChg chg="mod">
          <ac:chgData name="" userId="" providerId="" clId="Web-{8C18A709-8DF4-04AD-5B9A-D3692A24860B}" dt="2026-02-09T12:35:07.733" v="5" actId="20577"/>
          <ac:spMkLst>
            <pc:docMk/>
            <pc:sldMk cId="2276543939" sldId="257"/>
            <ac:spMk id="3" creationId="{37863455-F67C-EB47-9913-DA30DCC17EB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6EBD6B-7842-4574-BDBA-3410C68FB58F}" type="doc">
      <dgm:prSet loTypeId="urn:microsoft.com/office/officeart/2005/8/layout/vList2" loCatId="list" qsTypeId="urn:microsoft.com/office/officeart/2005/8/quickstyle/simple2" qsCatId="simple" csTypeId="urn:microsoft.com/office/officeart/2005/8/colors/accent1_2" csCatId="accent1"/>
      <dgm:spPr/>
      <dgm:t>
        <a:bodyPr/>
        <a:lstStyle/>
        <a:p>
          <a:endParaRPr lang="en-US"/>
        </a:p>
      </dgm:t>
    </dgm:pt>
    <dgm:pt modelId="{DFA38206-565C-453D-8373-5F05D519E426}">
      <dgm:prSet/>
      <dgm:spPr/>
      <dgm:t>
        <a:bodyPr/>
        <a:lstStyle/>
        <a:p>
          <a:pPr algn="l" rtl="0">
            <a:lnSpc>
              <a:spcPct val="90000"/>
            </a:lnSpc>
          </a:pPr>
          <a:r>
            <a:rPr lang="en-US">
              <a:solidFill>
                <a:srgbClr val="FFFFFF"/>
              </a:solidFill>
              <a:ea typeface="+mn-ea"/>
              <a:cs typeface="+mn-cs"/>
            </a:rPr>
            <a:t>Jenny </a:t>
          </a:r>
          <a:r>
            <a:rPr lang="en-US">
              <a:solidFill>
                <a:srgbClr val="FFFFFF"/>
              </a:solidFill>
              <a:latin typeface="Neue Haas Grotesk Text Pro"/>
              <a:ea typeface="+mn-ea"/>
              <a:cs typeface="+mn-cs"/>
            </a:rPr>
            <a:t>is 16 years old and </a:t>
          </a:r>
          <a:r>
            <a:rPr lang="en-US">
              <a:solidFill>
                <a:srgbClr val="FFFFFF"/>
              </a:solidFill>
              <a:ea typeface="+mn-ea"/>
              <a:cs typeface="+mn-cs"/>
            </a:rPr>
            <a:t>has been a young carer for the past 5 years.</a:t>
          </a:r>
        </a:p>
      </dgm:t>
    </dgm:pt>
    <dgm:pt modelId="{8228B9BE-12A2-4405-969E-B7EA7D504EB3}" type="parTrans" cxnId="{D073C6D5-EA94-4FD6-AEFF-F1CE7FCBEEDF}">
      <dgm:prSet/>
      <dgm:spPr/>
      <dgm:t>
        <a:bodyPr/>
        <a:lstStyle/>
        <a:p>
          <a:endParaRPr lang="en-US"/>
        </a:p>
      </dgm:t>
    </dgm:pt>
    <dgm:pt modelId="{777A95A9-48B8-4519-8E7B-94BB049D85F8}" type="sibTrans" cxnId="{D073C6D5-EA94-4FD6-AEFF-F1CE7FCBEEDF}">
      <dgm:prSet/>
      <dgm:spPr/>
      <dgm:t>
        <a:bodyPr/>
        <a:lstStyle/>
        <a:p>
          <a:endParaRPr lang="en-US"/>
        </a:p>
      </dgm:t>
    </dgm:pt>
    <dgm:pt modelId="{4471C0ED-F8C2-4BEA-8639-AE2A75550E9D}">
      <dgm:prSet/>
      <dgm:spPr/>
      <dgm:t>
        <a:bodyPr/>
        <a:lstStyle/>
        <a:p>
          <a:pPr algn="l">
            <a:lnSpc>
              <a:spcPct val="90000"/>
            </a:lnSpc>
          </a:pPr>
          <a:r>
            <a:rPr lang="en-US">
              <a:solidFill>
                <a:srgbClr val="FFFFFF"/>
              </a:solidFill>
              <a:ea typeface="+mn-ea"/>
              <a:cs typeface="+mn-cs"/>
            </a:rPr>
            <a:t>Her caring role began after her father passed away, leaving her as the main support for her mother.</a:t>
          </a:r>
        </a:p>
      </dgm:t>
    </dgm:pt>
    <dgm:pt modelId="{1A6651F5-C8F8-479C-8F20-20AC4BDF6EF7}" type="parTrans" cxnId="{0C6C407E-5DDF-4B13-BE80-0DA6BBEA2B67}">
      <dgm:prSet/>
      <dgm:spPr/>
      <dgm:t>
        <a:bodyPr/>
        <a:lstStyle/>
        <a:p>
          <a:endParaRPr lang="en-US"/>
        </a:p>
      </dgm:t>
    </dgm:pt>
    <dgm:pt modelId="{19C846FD-B79C-44AA-AA93-272C285265F6}" type="sibTrans" cxnId="{0C6C407E-5DDF-4B13-BE80-0DA6BBEA2B67}">
      <dgm:prSet/>
      <dgm:spPr/>
      <dgm:t>
        <a:bodyPr/>
        <a:lstStyle/>
        <a:p>
          <a:endParaRPr lang="en-US"/>
        </a:p>
      </dgm:t>
    </dgm:pt>
    <dgm:pt modelId="{58C6AE82-C4B9-4373-A1CB-E03887D129A8}">
      <dgm:prSet/>
      <dgm:spPr/>
      <dgm:t>
        <a:bodyPr/>
        <a:lstStyle/>
        <a:p>
          <a:pPr algn="l">
            <a:lnSpc>
              <a:spcPct val="90000"/>
            </a:lnSpc>
          </a:pPr>
          <a:r>
            <a:rPr lang="en-US">
              <a:solidFill>
                <a:srgbClr val="FFFFFF"/>
              </a:solidFill>
              <a:ea typeface="+mn-ea"/>
              <a:cs typeface="+mn-cs"/>
            </a:rPr>
            <a:t>Her mother experiences:</a:t>
          </a:r>
        </a:p>
      </dgm:t>
    </dgm:pt>
    <dgm:pt modelId="{5DA7CD78-31B2-4DB9-948E-F10F2BECC6C2}" type="parTrans" cxnId="{D366D1B0-779D-400A-9C44-24996388E8C4}">
      <dgm:prSet/>
      <dgm:spPr/>
      <dgm:t>
        <a:bodyPr/>
        <a:lstStyle/>
        <a:p>
          <a:endParaRPr lang="en-US"/>
        </a:p>
      </dgm:t>
    </dgm:pt>
    <dgm:pt modelId="{AABCC0A9-3190-4BFC-9B67-87F313420632}" type="sibTrans" cxnId="{D366D1B0-779D-400A-9C44-24996388E8C4}">
      <dgm:prSet/>
      <dgm:spPr/>
      <dgm:t>
        <a:bodyPr/>
        <a:lstStyle/>
        <a:p>
          <a:endParaRPr lang="en-US"/>
        </a:p>
      </dgm:t>
    </dgm:pt>
    <dgm:pt modelId="{71093CA1-B597-4277-B837-17E3BD75068C}">
      <dgm:prSet/>
      <dgm:spPr/>
      <dgm:t>
        <a:bodyPr/>
        <a:lstStyle/>
        <a:p>
          <a:pPr algn="l">
            <a:lnSpc>
              <a:spcPct val="90000"/>
            </a:lnSpc>
          </a:pPr>
          <a:r>
            <a:rPr lang="en-US">
              <a:solidFill>
                <a:srgbClr val="FFFFFF"/>
              </a:solidFill>
              <a:ea typeface="+mn-ea"/>
              <a:cs typeface="+mn-cs"/>
            </a:rPr>
            <a:t>Mobility problems</a:t>
          </a:r>
        </a:p>
      </dgm:t>
    </dgm:pt>
    <dgm:pt modelId="{0D3A4098-CCED-4361-B152-DDB5ACC07E72}" type="parTrans" cxnId="{B0A91EB3-8438-4AC8-80DA-10509608F14F}">
      <dgm:prSet/>
      <dgm:spPr/>
      <dgm:t>
        <a:bodyPr/>
        <a:lstStyle/>
        <a:p>
          <a:endParaRPr lang="en-US"/>
        </a:p>
      </dgm:t>
    </dgm:pt>
    <dgm:pt modelId="{CE7EDF5F-AFF8-4221-9CE3-3CD03CE61BE4}" type="sibTrans" cxnId="{B0A91EB3-8438-4AC8-80DA-10509608F14F}">
      <dgm:prSet/>
      <dgm:spPr/>
      <dgm:t>
        <a:bodyPr/>
        <a:lstStyle/>
        <a:p>
          <a:endParaRPr lang="en-US"/>
        </a:p>
      </dgm:t>
    </dgm:pt>
    <dgm:pt modelId="{B532107C-03D7-40F1-AB0E-D035D966B5F7}">
      <dgm:prSet/>
      <dgm:spPr/>
      <dgm:t>
        <a:bodyPr/>
        <a:lstStyle/>
        <a:p>
          <a:pPr algn="l">
            <a:lnSpc>
              <a:spcPct val="90000"/>
            </a:lnSpc>
          </a:pPr>
          <a:r>
            <a:rPr lang="en-US">
              <a:solidFill>
                <a:srgbClr val="FFFFFF"/>
              </a:solidFill>
              <a:ea typeface="+mn-ea"/>
              <a:cs typeface="+mn-cs"/>
            </a:rPr>
            <a:t>Low mood</a:t>
          </a:r>
        </a:p>
      </dgm:t>
    </dgm:pt>
    <dgm:pt modelId="{AD695F5E-D180-480C-AA11-47FB8F109200}" type="parTrans" cxnId="{4D43420E-7731-48A2-991A-2883FE1E1DFA}">
      <dgm:prSet/>
      <dgm:spPr/>
      <dgm:t>
        <a:bodyPr/>
        <a:lstStyle/>
        <a:p>
          <a:endParaRPr lang="en-US"/>
        </a:p>
      </dgm:t>
    </dgm:pt>
    <dgm:pt modelId="{55B8CDC7-7DF3-424D-A3BC-1C9413FB7945}" type="sibTrans" cxnId="{4D43420E-7731-48A2-991A-2883FE1E1DFA}">
      <dgm:prSet/>
      <dgm:spPr/>
      <dgm:t>
        <a:bodyPr/>
        <a:lstStyle/>
        <a:p>
          <a:endParaRPr lang="en-US"/>
        </a:p>
      </dgm:t>
    </dgm:pt>
    <dgm:pt modelId="{DAEC7D7D-5753-4CEE-BF25-16AB5F97EF73}">
      <dgm:prSet/>
      <dgm:spPr/>
      <dgm:t>
        <a:bodyPr/>
        <a:lstStyle/>
        <a:p>
          <a:pPr algn="l">
            <a:lnSpc>
              <a:spcPct val="90000"/>
            </a:lnSpc>
          </a:pPr>
          <a:r>
            <a:rPr lang="en-US">
              <a:solidFill>
                <a:srgbClr val="FFFFFF"/>
              </a:solidFill>
              <a:ea typeface="+mn-ea"/>
              <a:cs typeface="+mn-cs"/>
            </a:rPr>
            <a:t>Memory issues and forgetfulness</a:t>
          </a:r>
        </a:p>
      </dgm:t>
    </dgm:pt>
    <dgm:pt modelId="{599EA33C-5B2F-42FE-A2DF-B9404227BA37}" type="parTrans" cxnId="{4969CE55-6D41-4407-98F0-8F4A95739AC9}">
      <dgm:prSet/>
      <dgm:spPr/>
      <dgm:t>
        <a:bodyPr/>
        <a:lstStyle/>
        <a:p>
          <a:endParaRPr lang="en-US"/>
        </a:p>
      </dgm:t>
    </dgm:pt>
    <dgm:pt modelId="{90FA48AE-4725-433C-9425-9CFB7BFA58D5}" type="sibTrans" cxnId="{4969CE55-6D41-4407-98F0-8F4A95739AC9}">
      <dgm:prSet/>
      <dgm:spPr/>
      <dgm:t>
        <a:bodyPr/>
        <a:lstStyle/>
        <a:p>
          <a:endParaRPr lang="en-US"/>
        </a:p>
      </dgm:t>
    </dgm:pt>
    <dgm:pt modelId="{7288FE4A-A32B-49E6-A6B7-830437375F4E}">
      <dgm:prSet/>
      <dgm:spPr/>
      <dgm:t>
        <a:bodyPr/>
        <a:lstStyle/>
        <a:p>
          <a:pPr algn="l">
            <a:lnSpc>
              <a:spcPct val="90000"/>
            </a:lnSpc>
          </a:pPr>
          <a:r>
            <a:rPr lang="en-US">
              <a:solidFill>
                <a:srgbClr val="FFFFFF"/>
              </a:solidFill>
              <a:ea typeface="+mn-ea"/>
              <a:cs typeface="+mn-cs"/>
            </a:rPr>
            <a:t>Jenny manages most daily tasks, including:</a:t>
          </a:r>
        </a:p>
      </dgm:t>
    </dgm:pt>
    <dgm:pt modelId="{34393341-31D0-4A98-979B-D662E3C55AC6}" type="parTrans" cxnId="{BF7F3CFE-68F4-4D2A-87CC-B7838E443D54}">
      <dgm:prSet/>
      <dgm:spPr/>
      <dgm:t>
        <a:bodyPr/>
        <a:lstStyle/>
        <a:p>
          <a:endParaRPr lang="en-US"/>
        </a:p>
      </dgm:t>
    </dgm:pt>
    <dgm:pt modelId="{967F6151-4437-4320-A476-299A3ACC17B5}" type="sibTrans" cxnId="{BF7F3CFE-68F4-4D2A-87CC-B7838E443D54}">
      <dgm:prSet/>
      <dgm:spPr/>
      <dgm:t>
        <a:bodyPr/>
        <a:lstStyle/>
        <a:p>
          <a:endParaRPr lang="en-US"/>
        </a:p>
      </dgm:t>
    </dgm:pt>
    <dgm:pt modelId="{9A5DD57E-0C62-460B-8B8E-E10AF798E208}">
      <dgm:prSet/>
      <dgm:spPr/>
      <dgm:t>
        <a:bodyPr/>
        <a:lstStyle/>
        <a:p>
          <a:pPr algn="l">
            <a:lnSpc>
              <a:spcPct val="90000"/>
            </a:lnSpc>
          </a:pPr>
          <a:r>
            <a:rPr lang="en-US">
              <a:solidFill>
                <a:srgbClr val="FFFFFF"/>
              </a:solidFill>
              <a:ea typeface="+mn-ea"/>
              <a:cs typeface="+mn-cs"/>
            </a:rPr>
            <a:t>Cooking, cleaning, and shopping</a:t>
          </a:r>
        </a:p>
      </dgm:t>
    </dgm:pt>
    <dgm:pt modelId="{59FC1A7D-0EF5-451E-A70D-D1F797D9FFD8}" type="parTrans" cxnId="{0E8F3831-9CE8-4A02-8E25-D3299E7F5045}">
      <dgm:prSet/>
      <dgm:spPr/>
      <dgm:t>
        <a:bodyPr/>
        <a:lstStyle/>
        <a:p>
          <a:endParaRPr lang="en-US"/>
        </a:p>
      </dgm:t>
    </dgm:pt>
    <dgm:pt modelId="{1CBC746D-3D00-4A09-8802-7548471506CB}" type="sibTrans" cxnId="{0E8F3831-9CE8-4A02-8E25-D3299E7F5045}">
      <dgm:prSet/>
      <dgm:spPr/>
      <dgm:t>
        <a:bodyPr/>
        <a:lstStyle/>
        <a:p>
          <a:endParaRPr lang="en-US"/>
        </a:p>
      </dgm:t>
    </dgm:pt>
    <dgm:pt modelId="{2C5308DF-FC2C-478E-AF52-BC01D7B1D4A2}">
      <dgm:prSet/>
      <dgm:spPr/>
      <dgm:t>
        <a:bodyPr/>
        <a:lstStyle/>
        <a:p>
          <a:pPr algn="l" rtl="0">
            <a:lnSpc>
              <a:spcPct val="90000"/>
            </a:lnSpc>
          </a:pPr>
          <a:r>
            <a:rPr lang="en-US">
              <a:solidFill>
                <a:srgbClr val="FFFFFF"/>
              </a:solidFill>
              <a:latin typeface="Neue Haas Grotesk Text Pro"/>
              <a:ea typeface="+mn-ea"/>
              <a:cs typeface="+mn-cs"/>
            </a:rPr>
            <a:t>Also, administrative</a:t>
          </a:r>
          <a:r>
            <a:rPr lang="en-US">
              <a:solidFill>
                <a:srgbClr val="FFFFFF"/>
              </a:solidFill>
              <a:ea typeface="+mn-ea"/>
              <a:cs typeface="+mn-cs"/>
            </a:rPr>
            <a:t> tasks her mother struggles with</a:t>
          </a:r>
          <a:r>
            <a:rPr lang="en-US">
              <a:solidFill>
                <a:srgbClr val="FFFFFF"/>
              </a:solidFill>
              <a:latin typeface="Neue Haas Grotesk Text Pro"/>
              <a:ea typeface="+mn-ea"/>
              <a:cs typeface="+mn-cs"/>
            </a:rPr>
            <a:t>.</a:t>
          </a:r>
          <a:endParaRPr lang="en-US">
            <a:solidFill>
              <a:srgbClr val="FFFFFF"/>
            </a:solidFill>
            <a:ea typeface="+mn-ea"/>
            <a:cs typeface="+mn-cs"/>
          </a:endParaRPr>
        </a:p>
      </dgm:t>
    </dgm:pt>
    <dgm:pt modelId="{040A20B7-E6EC-437A-AC0F-F541C4F5E782}" type="parTrans" cxnId="{334824E7-D36A-4C5F-960D-0A2CC4BEF33C}">
      <dgm:prSet/>
      <dgm:spPr/>
      <dgm:t>
        <a:bodyPr/>
        <a:lstStyle/>
        <a:p>
          <a:endParaRPr lang="en-US"/>
        </a:p>
      </dgm:t>
    </dgm:pt>
    <dgm:pt modelId="{A8FDB38C-002E-417F-B5F5-78CC8C7D8389}" type="sibTrans" cxnId="{334824E7-D36A-4C5F-960D-0A2CC4BEF33C}">
      <dgm:prSet/>
      <dgm:spPr/>
      <dgm:t>
        <a:bodyPr/>
        <a:lstStyle/>
        <a:p>
          <a:endParaRPr lang="en-US"/>
        </a:p>
      </dgm:t>
    </dgm:pt>
    <dgm:pt modelId="{99D3A91B-87AC-4269-87F7-67BDB4C280F2}" type="pres">
      <dgm:prSet presAssocID="{B16EBD6B-7842-4574-BDBA-3410C68FB58F}" presName="linear" presStyleCnt="0">
        <dgm:presLayoutVars>
          <dgm:animLvl val="lvl"/>
          <dgm:resizeHandles val="exact"/>
        </dgm:presLayoutVars>
      </dgm:prSet>
      <dgm:spPr/>
    </dgm:pt>
    <dgm:pt modelId="{B40DC443-68FF-433E-81A6-1FE374D123C6}" type="pres">
      <dgm:prSet presAssocID="{DFA38206-565C-453D-8373-5F05D519E426}" presName="parentText" presStyleLbl="node1" presStyleIdx="0" presStyleCnt="9">
        <dgm:presLayoutVars>
          <dgm:chMax val="0"/>
          <dgm:bulletEnabled val="1"/>
        </dgm:presLayoutVars>
      </dgm:prSet>
      <dgm:spPr/>
    </dgm:pt>
    <dgm:pt modelId="{99DCA79C-A027-4329-960B-84AF6E728293}" type="pres">
      <dgm:prSet presAssocID="{777A95A9-48B8-4519-8E7B-94BB049D85F8}" presName="spacer" presStyleCnt="0"/>
      <dgm:spPr/>
    </dgm:pt>
    <dgm:pt modelId="{67DDAE95-7BF1-44C1-9E9F-40B3078AE972}" type="pres">
      <dgm:prSet presAssocID="{4471C0ED-F8C2-4BEA-8639-AE2A75550E9D}" presName="parentText" presStyleLbl="node1" presStyleIdx="1" presStyleCnt="9">
        <dgm:presLayoutVars>
          <dgm:chMax val="0"/>
          <dgm:bulletEnabled val="1"/>
        </dgm:presLayoutVars>
      </dgm:prSet>
      <dgm:spPr/>
    </dgm:pt>
    <dgm:pt modelId="{A30F4B5A-5C87-4E3C-BCD6-120FEC6CD66F}" type="pres">
      <dgm:prSet presAssocID="{19C846FD-B79C-44AA-AA93-272C285265F6}" presName="spacer" presStyleCnt="0"/>
      <dgm:spPr/>
    </dgm:pt>
    <dgm:pt modelId="{BA924A38-E0C2-4490-ACE8-0D8EE80CA088}" type="pres">
      <dgm:prSet presAssocID="{58C6AE82-C4B9-4373-A1CB-E03887D129A8}" presName="parentText" presStyleLbl="node1" presStyleIdx="2" presStyleCnt="9">
        <dgm:presLayoutVars>
          <dgm:chMax val="0"/>
          <dgm:bulletEnabled val="1"/>
        </dgm:presLayoutVars>
      </dgm:prSet>
      <dgm:spPr/>
    </dgm:pt>
    <dgm:pt modelId="{E6276DAE-127A-497A-86D6-D122DCDDF0AA}" type="pres">
      <dgm:prSet presAssocID="{AABCC0A9-3190-4BFC-9B67-87F313420632}" presName="spacer" presStyleCnt="0"/>
      <dgm:spPr/>
    </dgm:pt>
    <dgm:pt modelId="{EDB30DA3-175F-4994-B069-F91B9B2A7D02}" type="pres">
      <dgm:prSet presAssocID="{71093CA1-B597-4277-B837-17E3BD75068C}" presName="parentText" presStyleLbl="node1" presStyleIdx="3" presStyleCnt="9">
        <dgm:presLayoutVars>
          <dgm:chMax val="0"/>
          <dgm:bulletEnabled val="1"/>
        </dgm:presLayoutVars>
      </dgm:prSet>
      <dgm:spPr/>
    </dgm:pt>
    <dgm:pt modelId="{5AB48266-0416-4A6A-BCFB-F5E35ED37783}" type="pres">
      <dgm:prSet presAssocID="{CE7EDF5F-AFF8-4221-9CE3-3CD03CE61BE4}" presName="spacer" presStyleCnt="0"/>
      <dgm:spPr/>
    </dgm:pt>
    <dgm:pt modelId="{FA2C21F5-FFC2-4F60-9E13-847AC218D805}" type="pres">
      <dgm:prSet presAssocID="{B532107C-03D7-40F1-AB0E-D035D966B5F7}" presName="parentText" presStyleLbl="node1" presStyleIdx="4" presStyleCnt="9">
        <dgm:presLayoutVars>
          <dgm:chMax val="0"/>
          <dgm:bulletEnabled val="1"/>
        </dgm:presLayoutVars>
      </dgm:prSet>
      <dgm:spPr/>
    </dgm:pt>
    <dgm:pt modelId="{8052AFD4-7B03-4590-B1FF-9B43DDE31F34}" type="pres">
      <dgm:prSet presAssocID="{55B8CDC7-7DF3-424D-A3BC-1C9413FB7945}" presName="spacer" presStyleCnt="0"/>
      <dgm:spPr/>
    </dgm:pt>
    <dgm:pt modelId="{47BEE075-249D-4A20-B5F0-4D38C8B40421}" type="pres">
      <dgm:prSet presAssocID="{DAEC7D7D-5753-4CEE-BF25-16AB5F97EF73}" presName="parentText" presStyleLbl="node1" presStyleIdx="5" presStyleCnt="9">
        <dgm:presLayoutVars>
          <dgm:chMax val="0"/>
          <dgm:bulletEnabled val="1"/>
        </dgm:presLayoutVars>
      </dgm:prSet>
      <dgm:spPr/>
    </dgm:pt>
    <dgm:pt modelId="{E0077DF6-37A2-436C-B8A9-84B3101EF88A}" type="pres">
      <dgm:prSet presAssocID="{90FA48AE-4725-433C-9425-9CFB7BFA58D5}" presName="spacer" presStyleCnt="0"/>
      <dgm:spPr/>
    </dgm:pt>
    <dgm:pt modelId="{700D33B6-A074-49C6-827B-6845319A9194}" type="pres">
      <dgm:prSet presAssocID="{7288FE4A-A32B-49E6-A6B7-830437375F4E}" presName="parentText" presStyleLbl="node1" presStyleIdx="6" presStyleCnt="9">
        <dgm:presLayoutVars>
          <dgm:chMax val="0"/>
          <dgm:bulletEnabled val="1"/>
        </dgm:presLayoutVars>
      </dgm:prSet>
      <dgm:spPr/>
    </dgm:pt>
    <dgm:pt modelId="{BDD8EDE9-11C4-4F88-8A13-11F04038986B}" type="pres">
      <dgm:prSet presAssocID="{967F6151-4437-4320-A476-299A3ACC17B5}" presName="spacer" presStyleCnt="0"/>
      <dgm:spPr/>
    </dgm:pt>
    <dgm:pt modelId="{495F9C50-DE59-4463-BBAC-017581B165C7}" type="pres">
      <dgm:prSet presAssocID="{9A5DD57E-0C62-460B-8B8E-E10AF798E208}" presName="parentText" presStyleLbl="node1" presStyleIdx="7" presStyleCnt="9">
        <dgm:presLayoutVars>
          <dgm:chMax val="0"/>
          <dgm:bulletEnabled val="1"/>
        </dgm:presLayoutVars>
      </dgm:prSet>
      <dgm:spPr/>
    </dgm:pt>
    <dgm:pt modelId="{E88317B6-03F7-4EDA-BFF4-33D37F7BB748}" type="pres">
      <dgm:prSet presAssocID="{1CBC746D-3D00-4A09-8802-7548471506CB}" presName="spacer" presStyleCnt="0"/>
      <dgm:spPr/>
    </dgm:pt>
    <dgm:pt modelId="{1489D86D-B319-4483-9D5B-E3B81656402F}" type="pres">
      <dgm:prSet presAssocID="{2C5308DF-FC2C-478E-AF52-BC01D7B1D4A2}" presName="parentText" presStyleLbl="node1" presStyleIdx="8" presStyleCnt="9">
        <dgm:presLayoutVars>
          <dgm:chMax val="0"/>
          <dgm:bulletEnabled val="1"/>
        </dgm:presLayoutVars>
      </dgm:prSet>
      <dgm:spPr/>
    </dgm:pt>
  </dgm:ptLst>
  <dgm:cxnLst>
    <dgm:cxn modelId="{4D43420E-7731-48A2-991A-2883FE1E1DFA}" srcId="{B16EBD6B-7842-4574-BDBA-3410C68FB58F}" destId="{B532107C-03D7-40F1-AB0E-D035D966B5F7}" srcOrd="4" destOrd="0" parTransId="{AD695F5E-D180-480C-AA11-47FB8F109200}" sibTransId="{55B8CDC7-7DF3-424D-A3BC-1C9413FB7945}"/>
    <dgm:cxn modelId="{3C504517-3932-4E7A-932E-73F3A701CF69}" type="presOf" srcId="{71093CA1-B597-4277-B837-17E3BD75068C}" destId="{EDB30DA3-175F-4994-B069-F91B9B2A7D02}" srcOrd="0" destOrd="0" presId="urn:microsoft.com/office/officeart/2005/8/layout/vList2"/>
    <dgm:cxn modelId="{4B05121F-D464-4BCB-A4EA-FFF7F78FE6AE}" type="presOf" srcId="{DFA38206-565C-453D-8373-5F05D519E426}" destId="{B40DC443-68FF-433E-81A6-1FE374D123C6}" srcOrd="0" destOrd="0" presId="urn:microsoft.com/office/officeart/2005/8/layout/vList2"/>
    <dgm:cxn modelId="{14D51C29-E709-4988-A3CB-5876F01C81DC}" type="presOf" srcId="{4471C0ED-F8C2-4BEA-8639-AE2A75550E9D}" destId="{67DDAE95-7BF1-44C1-9E9F-40B3078AE972}" srcOrd="0" destOrd="0" presId="urn:microsoft.com/office/officeart/2005/8/layout/vList2"/>
    <dgm:cxn modelId="{0E8F3831-9CE8-4A02-8E25-D3299E7F5045}" srcId="{B16EBD6B-7842-4574-BDBA-3410C68FB58F}" destId="{9A5DD57E-0C62-460B-8B8E-E10AF798E208}" srcOrd="7" destOrd="0" parTransId="{59FC1A7D-0EF5-451E-A70D-D1F797D9FFD8}" sibTransId="{1CBC746D-3D00-4A09-8802-7548471506CB}"/>
    <dgm:cxn modelId="{6D1EFC31-6C32-4AC4-BFF9-01640DE802E1}" type="presOf" srcId="{B532107C-03D7-40F1-AB0E-D035D966B5F7}" destId="{FA2C21F5-FFC2-4F60-9E13-847AC218D805}" srcOrd="0" destOrd="0" presId="urn:microsoft.com/office/officeart/2005/8/layout/vList2"/>
    <dgm:cxn modelId="{21E2B263-E111-4EC5-BE39-868EE351A834}" type="presOf" srcId="{9A5DD57E-0C62-460B-8B8E-E10AF798E208}" destId="{495F9C50-DE59-4463-BBAC-017581B165C7}" srcOrd="0" destOrd="0" presId="urn:microsoft.com/office/officeart/2005/8/layout/vList2"/>
    <dgm:cxn modelId="{D9F2AA46-C02B-4A0B-B8B6-B56325FB354F}" type="presOf" srcId="{DAEC7D7D-5753-4CEE-BF25-16AB5F97EF73}" destId="{47BEE075-249D-4A20-B5F0-4D38C8B40421}" srcOrd="0" destOrd="0" presId="urn:microsoft.com/office/officeart/2005/8/layout/vList2"/>
    <dgm:cxn modelId="{4969CE55-6D41-4407-98F0-8F4A95739AC9}" srcId="{B16EBD6B-7842-4574-BDBA-3410C68FB58F}" destId="{DAEC7D7D-5753-4CEE-BF25-16AB5F97EF73}" srcOrd="5" destOrd="0" parTransId="{599EA33C-5B2F-42FE-A2DF-B9404227BA37}" sibTransId="{90FA48AE-4725-433C-9425-9CFB7BFA58D5}"/>
    <dgm:cxn modelId="{0C6C407E-5DDF-4B13-BE80-0DA6BBEA2B67}" srcId="{B16EBD6B-7842-4574-BDBA-3410C68FB58F}" destId="{4471C0ED-F8C2-4BEA-8639-AE2A75550E9D}" srcOrd="1" destOrd="0" parTransId="{1A6651F5-C8F8-479C-8F20-20AC4BDF6EF7}" sibTransId="{19C846FD-B79C-44AA-AA93-272C285265F6}"/>
    <dgm:cxn modelId="{0F8D14AD-6B56-4474-BD14-702BF7743EDA}" type="presOf" srcId="{B16EBD6B-7842-4574-BDBA-3410C68FB58F}" destId="{99D3A91B-87AC-4269-87F7-67BDB4C280F2}" srcOrd="0" destOrd="0" presId="urn:microsoft.com/office/officeart/2005/8/layout/vList2"/>
    <dgm:cxn modelId="{D366D1B0-779D-400A-9C44-24996388E8C4}" srcId="{B16EBD6B-7842-4574-BDBA-3410C68FB58F}" destId="{58C6AE82-C4B9-4373-A1CB-E03887D129A8}" srcOrd="2" destOrd="0" parTransId="{5DA7CD78-31B2-4DB9-948E-F10F2BECC6C2}" sibTransId="{AABCC0A9-3190-4BFC-9B67-87F313420632}"/>
    <dgm:cxn modelId="{B0A91EB3-8438-4AC8-80DA-10509608F14F}" srcId="{B16EBD6B-7842-4574-BDBA-3410C68FB58F}" destId="{71093CA1-B597-4277-B837-17E3BD75068C}" srcOrd="3" destOrd="0" parTransId="{0D3A4098-CCED-4361-B152-DDB5ACC07E72}" sibTransId="{CE7EDF5F-AFF8-4221-9CE3-3CD03CE61BE4}"/>
    <dgm:cxn modelId="{8C5F91B5-1446-4159-9B8B-778ADB0023F5}" type="presOf" srcId="{7288FE4A-A32B-49E6-A6B7-830437375F4E}" destId="{700D33B6-A074-49C6-827B-6845319A9194}" srcOrd="0" destOrd="0" presId="urn:microsoft.com/office/officeart/2005/8/layout/vList2"/>
    <dgm:cxn modelId="{E44159CB-A777-4BA1-935E-0884D2DBD868}" type="presOf" srcId="{58C6AE82-C4B9-4373-A1CB-E03887D129A8}" destId="{BA924A38-E0C2-4490-ACE8-0D8EE80CA088}" srcOrd="0" destOrd="0" presId="urn:microsoft.com/office/officeart/2005/8/layout/vList2"/>
    <dgm:cxn modelId="{D073C6D5-EA94-4FD6-AEFF-F1CE7FCBEEDF}" srcId="{B16EBD6B-7842-4574-BDBA-3410C68FB58F}" destId="{DFA38206-565C-453D-8373-5F05D519E426}" srcOrd="0" destOrd="0" parTransId="{8228B9BE-12A2-4405-969E-B7EA7D504EB3}" sibTransId="{777A95A9-48B8-4519-8E7B-94BB049D85F8}"/>
    <dgm:cxn modelId="{334824E7-D36A-4C5F-960D-0A2CC4BEF33C}" srcId="{B16EBD6B-7842-4574-BDBA-3410C68FB58F}" destId="{2C5308DF-FC2C-478E-AF52-BC01D7B1D4A2}" srcOrd="8" destOrd="0" parTransId="{040A20B7-E6EC-437A-AC0F-F541C4F5E782}" sibTransId="{A8FDB38C-002E-417F-B5F5-78CC8C7D8389}"/>
    <dgm:cxn modelId="{86B6B6EE-BEB3-485B-952D-BB66F4E1ABB4}" type="presOf" srcId="{2C5308DF-FC2C-478E-AF52-BC01D7B1D4A2}" destId="{1489D86D-B319-4483-9D5B-E3B81656402F}" srcOrd="0" destOrd="0" presId="urn:microsoft.com/office/officeart/2005/8/layout/vList2"/>
    <dgm:cxn modelId="{BF7F3CFE-68F4-4D2A-87CC-B7838E443D54}" srcId="{B16EBD6B-7842-4574-BDBA-3410C68FB58F}" destId="{7288FE4A-A32B-49E6-A6B7-830437375F4E}" srcOrd="6" destOrd="0" parTransId="{34393341-31D0-4A98-979B-D662E3C55AC6}" sibTransId="{967F6151-4437-4320-A476-299A3ACC17B5}"/>
    <dgm:cxn modelId="{42FE85A4-BB72-4DC7-8B67-62E24108B8E1}" type="presParOf" srcId="{99D3A91B-87AC-4269-87F7-67BDB4C280F2}" destId="{B40DC443-68FF-433E-81A6-1FE374D123C6}" srcOrd="0" destOrd="0" presId="urn:microsoft.com/office/officeart/2005/8/layout/vList2"/>
    <dgm:cxn modelId="{0A28551B-C81D-442E-A348-EAD2452C90E0}" type="presParOf" srcId="{99D3A91B-87AC-4269-87F7-67BDB4C280F2}" destId="{99DCA79C-A027-4329-960B-84AF6E728293}" srcOrd="1" destOrd="0" presId="urn:microsoft.com/office/officeart/2005/8/layout/vList2"/>
    <dgm:cxn modelId="{E330C15B-2049-4612-850D-6EAE9052AFBC}" type="presParOf" srcId="{99D3A91B-87AC-4269-87F7-67BDB4C280F2}" destId="{67DDAE95-7BF1-44C1-9E9F-40B3078AE972}" srcOrd="2" destOrd="0" presId="urn:microsoft.com/office/officeart/2005/8/layout/vList2"/>
    <dgm:cxn modelId="{2308A7DE-A5C8-4911-B06D-633B90AB68E0}" type="presParOf" srcId="{99D3A91B-87AC-4269-87F7-67BDB4C280F2}" destId="{A30F4B5A-5C87-4E3C-BCD6-120FEC6CD66F}" srcOrd="3" destOrd="0" presId="urn:microsoft.com/office/officeart/2005/8/layout/vList2"/>
    <dgm:cxn modelId="{FBB0646E-5B8D-49EB-AA62-833C33E47479}" type="presParOf" srcId="{99D3A91B-87AC-4269-87F7-67BDB4C280F2}" destId="{BA924A38-E0C2-4490-ACE8-0D8EE80CA088}" srcOrd="4" destOrd="0" presId="urn:microsoft.com/office/officeart/2005/8/layout/vList2"/>
    <dgm:cxn modelId="{6AF9A718-D06C-4A46-AD12-C379221208BF}" type="presParOf" srcId="{99D3A91B-87AC-4269-87F7-67BDB4C280F2}" destId="{E6276DAE-127A-497A-86D6-D122DCDDF0AA}" srcOrd="5" destOrd="0" presId="urn:microsoft.com/office/officeart/2005/8/layout/vList2"/>
    <dgm:cxn modelId="{529B1CFB-3B86-46C6-AABF-32B1555D115E}" type="presParOf" srcId="{99D3A91B-87AC-4269-87F7-67BDB4C280F2}" destId="{EDB30DA3-175F-4994-B069-F91B9B2A7D02}" srcOrd="6" destOrd="0" presId="urn:microsoft.com/office/officeart/2005/8/layout/vList2"/>
    <dgm:cxn modelId="{6CB3E0E4-F3F4-4EE7-8976-AE8D3BD64BC6}" type="presParOf" srcId="{99D3A91B-87AC-4269-87F7-67BDB4C280F2}" destId="{5AB48266-0416-4A6A-BCFB-F5E35ED37783}" srcOrd="7" destOrd="0" presId="urn:microsoft.com/office/officeart/2005/8/layout/vList2"/>
    <dgm:cxn modelId="{B90CC561-5604-4118-A7DD-59FC38547652}" type="presParOf" srcId="{99D3A91B-87AC-4269-87F7-67BDB4C280F2}" destId="{FA2C21F5-FFC2-4F60-9E13-847AC218D805}" srcOrd="8" destOrd="0" presId="urn:microsoft.com/office/officeart/2005/8/layout/vList2"/>
    <dgm:cxn modelId="{B36B7448-9295-4683-837B-897280B31C89}" type="presParOf" srcId="{99D3A91B-87AC-4269-87F7-67BDB4C280F2}" destId="{8052AFD4-7B03-4590-B1FF-9B43DDE31F34}" srcOrd="9" destOrd="0" presId="urn:microsoft.com/office/officeart/2005/8/layout/vList2"/>
    <dgm:cxn modelId="{C6DDE3AF-8EE9-476A-8FBD-EC2C83F9DB4E}" type="presParOf" srcId="{99D3A91B-87AC-4269-87F7-67BDB4C280F2}" destId="{47BEE075-249D-4A20-B5F0-4D38C8B40421}" srcOrd="10" destOrd="0" presId="urn:microsoft.com/office/officeart/2005/8/layout/vList2"/>
    <dgm:cxn modelId="{FB29D55D-683F-4E08-9071-3E049CA3A565}" type="presParOf" srcId="{99D3A91B-87AC-4269-87F7-67BDB4C280F2}" destId="{E0077DF6-37A2-436C-B8A9-84B3101EF88A}" srcOrd="11" destOrd="0" presId="urn:microsoft.com/office/officeart/2005/8/layout/vList2"/>
    <dgm:cxn modelId="{FA2555FC-F531-4FCE-A6A8-52042F3F07D0}" type="presParOf" srcId="{99D3A91B-87AC-4269-87F7-67BDB4C280F2}" destId="{700D33B6-A074-49C6-827B-6845319A9194}" srcOrd="12" destOrd="0" presId="urn:microsoft.com/office/officeart/2005/8/layout/vList2"/>
    <dgm:cxn modelId="{D5109A3F-9015-4FEB-9A51-C10619DEEA21}" type="presParOf" srcId="{99D3A91B-87AC-4269-87F7-67BDB4C280F2}" destId="{BDD8EDE9-11C4-4F88-8A13-11F04038986B}" srcOrd="13" destOrd="0" presId="urn:microsoft.com/office/officeart/2005/8/layout/vList2"/>
    <dgm:cxn modelId="{06A0F311-D4A6-4B81-86C8-0558B99918C0}" type="presParOf" srcId="{99D3A91B-87AC-4269-87F7-67BDB4C280F2}" destId="{495F9C50-DE59-4463-BBAC-017581B165C7}" srcOrd="14" destOrd="0" presId="urn:microsoft.com/office/officeart/2005/8/layout/vList2"/>
    <dgm:cxn modelId="{17E92360-4CCA-4EC7-A184-ACD73DEFBD42}" type="presParOf" srcId="{99D3A91B-87AC-4269-87F7-67BDB4C280F2}" destId="{E88317B6-03F7-4EDA-BFF4-33D37F7BB748}" srcOrd="15" destOrd="0" presId="urn:microsoft.com/office/officeart/2005/8/layout/vList2"/>
    <dgm:cxn modelId="{FD9535F7-3848-44C7-9AA4-81898FF9EE47}" type="presParOf" srcId="{99D3A91B-87AC-4269-87F7-67BDB4C280F2}" destId="{1489D86D-B319-4483-9D5B-E3B81656402F}"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64DDCAB-4578-42A2-BC37-420784543EE8}" type="doc">
      <dgm:prSet loTypeId="urn:microsoft.com/office/officeart/2016/7/layout/RepeatingBendingProcessNew" loCatId="process" qsTypeId="urn:microsoft.com/office/officeart/2005/8/quickstyle/simple1" qsCatId="simple" csTypeId="urn:microsoft.com/office/officeart/2005/8/colors/accent3_2" csCatId="accent3"/>
      <dgm:spPr/>
      <dgm:t>
        <a:bodyPr/>
        <a:lstStyle/>
        <a:p>
          <a:endParaRPr lang="en-US"/>
        </a:p>
      </dgm:t>
    </dgm:pt>
    <dgm:pt modelId="{0728DD20-2DB3-4DB2-BC43-6D0B6BE41DC6}">
      <dgm:prSet/>
      <dgm:spPr/>
      <dgm:t>
        <a:bodyPr/>
        <a:lstStyle/>
        <a:p>
          <a:r>
            <a:rPr lang="en-US"/>
            <a:t>Jennys development is influenced by people around her. (learning happens through social interaction.</a:t>
          </a:r>
        </a:p>
      </dgm:t>
    </dgm:pt>
    <dgm:pt modelId="{55FE0BB2-75C4-4005-8D67-C22277DFAC76}" type="parTrans" cxnId="{BD55BE3C-514B-4D64-956B-B6A3B0E6396C}">
      <dgm:prSet/>
      <dgm:spPr/>
      <dgm:t>
        <a:bodyPr/>
        <a:lstStyle/>
        <a:p>
          <a:endParaRPr lang="en-US"/>
        </a:p>
      </dgm:t>
    </dgm:pt>
    <dgm:pt modelId="{F69D39B2-4D87-4A2A-8F69-1E95C130F1B1}" type="sibTrans" cxnId="{BD55BE3C-514B-4D64-956B-B6A3B0E6396C}">
      <dgm:prSet/>
      <dgm:spPr/>
      <dgm:t>
        <a:bodyPr/>
        <a:lstStyle/>
        <a:p>
          <a:endParaRPr lang="en-US"/>
        </a:p>
      </dgm:t>
    </dgm:pt>
    <dgm:pt modelId="{EE29D24F-95E2-44D9-A70E-FA77FC921DB4}">
      <dgm:prSet/>
      <dgm:spPr/>
      <dgm:t>
        <a:bodyPr/>
        <a:lstStyle/>
        <a:p>
          <a:r>
            <a:rPr lang="en-US"/>
            <a:t>Operating with a clear zone of proximal development (ZPD).</a:t>
          </a:r>
        </a:p>
      </dgm:t>
    </dgm:pt>
    <dgm:pt modelId="{B1B06834-25AD-491C-9546-002BF79E98A0}" type="parTrans" cxnId="{9A4A8074-5973-4036-956A-27BA0679C876}">
      <dgm:prSet/>
      <dgm:spPr/>
      <dgm:t>
        <a:bodyPr/>
        <a:lstStyle/>
        <a:p>
          <a:endParaRPr lang="en-US"/>
        </a:p>
      </dgm:t>
    </dgm:pt>
    <dgm:pt modelId="{BB9F74C5-6CBE-4E0B-BC3C-5F5C304C4344}" type="sibTrans" cxnId="{9A4A8074-5973-4036-956A-27BA0679C876}">
      <dgm:prSet/>
      <dgm:spPr/>
      <dgm:t>
        <a:bodyPr/>
        <a:lstStyle/>
        <a:p>
          <a:endParaRPr lang="en-US"/>
        </a:p>
      </dgm:t>
    </dgm:pt>
    <dgm:pt modelId="{D8D6A133-D720-4F5D-AEB7-B38F5CE419D0}">
      <dgm:prSet/>
      <dgm:spPr/>
      <dgm:t>
        <a:bodyPr/>
        <a:lstStyle/>
        <a:p>
          <a:r>
            <a:rPr lang="en-US"/>
            <a:t>She likely benefits from Scaffolding.</a:t>
          </a:r>
        </a:p>
      </dgm:t>
    </dgm:pt>
    <dgm:pt modelId="{8202AA0B-AE55-49A1-8FCF-8145974697BF}" type="parTrans" cxnId="{3D10D938-74A3-4178-9C73-3C9D9A83C8A3}">
      <dgm:prSet/>
      <dgm:spPr/>
      <dgm:t>
        <a:bodyPr/>
        <a:lstStyle/>
        <a:p>
          <a:endParaRPr lang="en-US"/>
        </a:p>
      </dgm:t>
    </dgm:pt>
    <dgm:pt modelId="{A606C8C6-7B1D-48A2-9479-C1F1F00E8F51}" type="sibTrans" cxnId="{3D10D938-74A3-4178-9C73-3C9D9A83C8A3}">
      <dgm:prSet/>
      <dgm:spPr/>
      <dgm:t>
        <a:bodyPr/>
        <a:lstStyle/>
        <a:p>
          <a:endParaRPr lang="en-US"/>
        </a:p>
      </dgm:t>
    </dgm:pt>
    <dgm:pt modelId="{2A87BDDF-D7DC-453D-A450-CE48C149B738}">
      <dgm:prSet/>
      <dgm:spPr/>
      <dgm:t>
        <a:bodyPr/>
        <a:lstStyle/>
        <a:p>
          <a:r>
            <a:rPr lang="en-US"/>
            <a:t>Her environment and culture shape her experiences.</a:t>
          </a:r>
        </a:p>
      </dgm:t>
    </dgm:pt>
    <dgm:pt modelId="{C3DB3BD9-524E-4E93-8529-EEDB34C78B48}" type="parTrans" cxnId="{F2E19C59-AC74-4C56-8AA5-ED326FEE0A0F}">
      <dgm:prSet/>
      <dgm:spPr/>
      <dgm:t>
        <a:bodyPr/>
        <a:lstStyle/>
        <a:p>
          <a:endParaRPr lang="en-US"/>
        </a:p>
      </dgm:t>
    </dgm:pt>
    <dgm:pt modelId="{0122E937-EA10-43B9-A51B-822D5C30F001}" type="sibTrans" cxnId="{F2E19C59-AC74-4C56-8AA5-ED326FEE0A0F}">
      <dgm:prSet/>
      <dgm:spPr/>
      <dgm:t>
        <a:bodyPr/>
        <a:lstStyle/>
        <a:p>
          <a:endParaRPr lang="en-US"/>
        </a:p>
      </dgm:t>
    </dgm:pt>
    <dgm:pt modelId="{39BDA45E-98BF-4EAB-9224-F66D9B561A9A}">
      <dgm:prSet/>
      <dgm:spPr/>
      <dgm:t>
        <a:bodyPr/>
        <a:lstStyle/>
        <a:p>
          <a:r>
            <a:rPr lang="en-US"/>
            <a:t>It helps explain barriers she faces.</a:t>
          </a:r>
        </a:p>
      </dgm:t>
    </dgm:pt>
    <dgm:pt modelId="{D8668F66-6CDB-4DEC-9B8B-A5FBF0D10F67}" type="parTrans" cxnId="{38C339FE-DFC4-48D0-B372-443DB841326B}">
      <dgm:prSet/>
      <dgm:spPr/>
      <dgm:t>
        <a:bodyPr/>
        <a:lstStyle/>
        <a:p>
          <a:endParaRPr lang="en-US"/>
        </a:p>
      </dgm:t>
    </dgm:pt>
    <dgm:pt modelId="{77671DE5-48D5-4090-BBCB-00C01CDCA422}" type="sibTrans" cxnId="{38C339FE-DFC4-48D0-B372-443DB841326B}">
      <dgm:prSet/>
      <dgm:spPr/>
      <dgm:t>
        <a:bodyPr/>
        <a:lstStyle/>
        <a:p>
          <a:endParaRPr lang="en-US"/>
        </a:p>
      </dgm:t>
    </dgm:pt>
    <dgm:pt modelId="{55EE12D6-2D99-4A91-A998-A6A70A712425}">
      <dgm:prSet/>
      <dgm:spPr/>
      <dgm:t>
        <a:bodyPr/>
        <a:lstStyle/>
        <a:p>
          <a:r>
            <a:rPr lang="en-US"/>
            <a:t>It supports planning interventions.</a:t>
          </a:r>
        </a:p>
      </dgm:t>
    </dgm:pt>
    <dgm:pt modelId="{DA564BEF-9220-4E84-A140-0A1C025F5FAF}" type="parTrans" cxnId="{C5FD0DD7-4BA4-4912-882E-53D23E3ECBF7}">
      <dgm:prSet/>
      <dgm:spPr/>
      <dgm:t>
        <a:bodyPr/>
        <a:lstStyle/>
        <a:p>
          <a:endParaRPr lang="en-US"/>
        </a:p>
      </dgm:t>
    </dgm:pt>
    <dgm:pt modelId="{18A995EB-A560-43D4-8A47-BF19C44B2C71}" type="sibTrans" cxnId="{C5FD0DD7-4BA4-4912-882E-53D23E3ECBF7}">
      <dgm:prSet/>
      <dgm:spPr/>
      <dgm:t>
        <a:bodyPr/>
        <a:lstStyle/>
        <a:p>
          <a:endParaRPr lang="en-US"/>
        </a:p>
      </dgm:t>
    </dgm:pt>
    <dgm:pt modelId="{DD18B67F-DE18-407F-AF3A-674A48EDF3E4}" type="pres">
      <dgm:prSet presAssocID="{564DDCAB-4578-42A2-BC37-420784543EE8}" presName="Name0" presStyleCnt="0">
        <dgm:presLayoutVars>
          <dgm:dir/>
          <dgm:resizeHandles val="exact"/>
        </dgm:presLayoutVars>
      </dgm:prSet>
      <dgm:spPr/>
    </dgm:pt>
    <dgm:pt modelId="{79C547F5-D20B-49A2-A507-9062B4A28469}" type="pres">
      <dgm:prSet presAssocID="{0728DD20-2DB3-4DB2-BC43-6D0B6BE41DC6}" presName="node" presStyleLbl="node1" presStyleIdx="0" presStyleCnt="6">
        <dgm:presLayoutVars>
          <dgm:bulletEnabled val="1"/>
        </dgm:presLayoutVars>
      </dgm:prSet>
      <dgm:spPr/>
    </dgm:pt>
    <dgm:pt modelId="{0E06311F-0067-49A9-B7BB-507A5EA655B0}" type="pres">
      <dgm:prSet presAssocID="{F69D39B2-4D87-4A2A-8F69-1E95C130F1B1}" presName="sibTrans" presStyleLbl="sibTrans1D1" presStyleIdx="0" presStyleCnt="5"/>
      <dgm:spPr/>
    </dgm:pt>
    <dgm:pt modelId="{7260B976-D858-4FE5-A065-4C3D30B3ACA2}" type="pres">
      <dgm:prSet presAssocID="{F69D39B2-4D87-4A2A-8F69-1E95C130F1B1}" presName="connectorText" presStyleLbl="sibTrans1D1" presStyleIdx="0" presStyleCnt="5"/>
      <dgm:spPr/>
    </dgm:pt>
    <dgm:pt modelId="{862903D2-72EA-4E2F-9EB9-DB88399ACB97}" type="pres">
      <dgm:prSet presAssocID="{EE29D24F-95E2-44D9-A70E-FA77FC921DB4}" presName="node" presStyleLbl="node1" presStyleIdx="1" presStyleCnt="6">
        <dgm:presLayoutVars>
          <dgm:bulletEnabled val="1"/>
        </dgm:presLayoutVars>
      </dgm:prSet>
      <dgm:spPr/>
    </dgm:pt>
    <dgm:pt modelId="{6D76C72C-D795-4B88-96C0-B9775FFFDBD8}" type="pres">
      <dgm:prSet presAssocID="{BB9F74C5-6CBE-4E0B-BC3C-5F5C304C4344}" presName="sibTrans" presStyleLbl="sibTrans1D1" presStyleIdx="1" presStyleCnt="5"/>
      <dgm:spPr/>
    </dgm:pt>
    <dgm:pt modelId="{D879FB11-A60E-4817-8819-8A45F53DD50A}" type="pres">
      <dgm:prSet presAssocID="{BB9F74C5-6CBE-4E0B-BC3C-5F5C304C4344}" presName="connectorText" presStyleLbl="sibTrans1D1" presStyleIdx="1" presStyleCnt="5"/>
      <dgm:spPr/>
    </dgm:pt>
    <dgm:pt modelId="{9A0079CA-271E-4E88-8D56-7F2D24427671}" type="pres">
      <dgm:prSet presAssocID="{D8D6A133-D720-4F5D-AEB7-B38F5CE419D0}" presName="node" presStyleLbl="node1" presStyleIdx="2" presStyleCnt="6">
        <dgm:presLayoutVars>
          <dgm:bulletEnabled val="1"/>
        </dgm:presLayoutVars>
      </dgm:prSet>
      <dgm:spPr/>
    </dgm:pt>
    <dgm:pt modelId="{0C29B71A-60F5-4523-B4A6-90A96CFCA4BE}" type="pres">
      <dgm:prSet presAssocID="{A606C8C6-7B1D-48A2-9479-C1F1F00E8F51}" presName="sibTrans" presStyleLbl="sibTrans1D1" presStyleIdx="2" presStyleCnt="5"/>
      <dgm:spPr/>
    </dgm:pt>
    <dgm:pt modelId="{953D752C-135E-47B2-83E7-F8EA7360F9C8}" type="pres">
      <dgm:prSet presAssocID="{A606C8C6-7B1D-48A2-9479-C1F1F00E8F51}" presName="connectorText" presStyleLbl="sibTrans1D1" presStyleIdx="2" presStyleCnt="5"/>
      <dgm:spPr/>
    </dgm:pt>
    <dgm:pt modelId="{104EECDC-AB33-45FF-91CE-4A4AF17A66F0}" type="pres">
      <dgm:prSet presAssocID="{2A87BDDF-D7DC-453D-A450-CE48C149B738}" presName="node" presStyleLbl="node1" presStyleIdx="3" presStyleCnt="6">
        <dgm:presLayoutVars>
          <dgm:bulletEnabled val="1"/>
        </dgm:presLayoutVars>
      </dgm:prSet>
      <dgm:spPr/>
    </dgm:pt>
    <dgm:pt modelId="{BB85143A-E5E4-4316-B8E2-CC5B21802127}" type="pres">
      <dgm:prSet presAssocID="{0122E937-EA10-43B9-A51B-822D5C30F001}" presName="sibTrans" presStyleLbl="sibTrans1D1" presStyleIdx="3" presStyleCnt="5"/>
      <dgm:spPr/>
    </dgm:pt>
    <dgm:pt modelId="{2ABF433C-5EA7-4520-962D-D3487B86D7A0}" type="pres">
      <dgm:prSet presAssocID="{0122E937-EA10-43B9-A51B-822D5C30F001}" presName="connectorText" presStyleLbl="sibTrans1D1" presStyleIdx="3" presStyleCnt="5"/>
      <dgm:spPr/>
    </dgm:pt>
    <dgm:pt modelId="{BF71C904-624B-4987-BBA4-C4C6F6C47D20}" type="pres">
      <dgm:prSet presAssocID="{39BDA45E-98BF-4EAB-9224-F66D9B561A9A}" presName="node" presStyleLbl="node1" presStyleIdx="4" presStyleCnt="6">
        <dgm:presLayoutVars>
          <dgm:bulletEnabled val="1"/>
        </dgm:presLayoutVars>
      </dgm:prSet>
      <dgm:spPr/>
    </dgm:pt>
    <dgm:pt modelId="{E148ACC1-6499-4884-9964-9E7DD8E8AF4C}" type="pres">
      <dgm:prSet presAssocID="{77671DE5-48D5-4090-BBCB-00C01CDCA422}" presName="sibTrans" presStyleLbl="sibTrans1D1" presStyleIdx="4" presStyleCnt="5"/>
      <dgm:spPr/>
    </dgm:pt>
    <dgm:pt modelId="{DF8D4701-4208-4817-93DA-6E82EB632A7A}" type="pres">
      <dgm:prSet presAssocID="{77671DE5-48D5-4090-BBCB-00C01CDCA422}" presName="connectorText" presStyleLbl="sibTrans1D1" presStyleIdx="4" presStyleCnt="5"/>
      <dgm:spPr/>
    </dgm:pt>
    <dgm:pt modelId="{82FA8E5E-3A8D-49CA-962E-624B2B2AE370}" type="pres">
      <dgm:prSet presAssocID="{55EE12D6-2D99-4A91-A998-A6A70A712425}" presName="node" presStyleLbl="node1" presStyleIdx="5" presStyleCnt="6">
        <dgm:presLayoutVars>
          <dgm:bulletEnabled val="1"/>
        </dgm:presLayoutVars>
      </dgm:prSet>
      <dgm:spPr/>
    </dgm:pt>
  </dgm:ptLst>
  <dgm:cxnLst>
    <dgm:cxn modelId="{AA813D0F-E606-4A82-BAA7-1EBA4BA01F56}" type="presOf" srcId="{564DDCAB-4578-42A2-BC37-420784543EE8}" destId="{DD18B67F-DE18-407F-AF3A-674A48EDF3E4}" srcOrd="0" destOrd="0" presId="urn:microsoft.com/office/officeart/2016/7/layout/RepeatingBendingProcessNew"/>
    <dgm:cxn modelId="{6FFA0C13-D0C2-4484-9BA8-EF2105A7A4AC}" type="presOf" srcId="{EE29D24F-95E2-44D9-A70E-FA77FC921DB4}" destId="{862903D2-72EA-4E2F-9EB9-DB88399ACB97}" srcOrd="0" destOrd="0" presId="urn:microsoft.com/office/officeart/2016/7/layout/RepeatingBendingProcessNew"/>
    <dgm:cxn modelId="{3B1B9B14-1EEF-45CC-825D-94D615EB15C6}" type="presOf" srcId="{F69D39B2-4D87-4A2A-8F69-1E95C130F1B1}" destId="{0E06311F-0067-49A9-B7BB-507A5EA655B0}" srcOrd="0" destOrd="0" presId="urn:microsoft.com/office/officeart/2016/7/layout/RepeatingBendingProcessNew"/>
    <dgm:cxn modelId="{F2E8B915-4FFE-4695-BE75-9B37184F1117}" type="presOf" srcId="{39BDA45E-98BF-4EAB-9224-F66D9B561A9A}" destId="{BF71C904-624B-4987-BBA4-C4C6F6C47D20}" srcOrd="0" destOrd="0" presId="urn:microsoft.com/office/officeart/2016/7/layout/RepeatingBendingProcessNew"/>
    <dgm:cxn modelId="{19760E19-2C93-41C4-BB1C-A4EB3C599226}" type="presOf" srcId="{A606C8C6-7B1D-48A2-9479-C1F1F00E8F51}" destId="{953D752C-135E-47B2-83E7-F8EA7360F9C8}" srcOrd="1" destOrd="0" presId="urn:microsoft.com/office/officeart/2016/7/layout/RepeatingBendingProcessNew"/>
    <dgm:cxn modelId="{3D10D938-74A3-4178-9C73-3C9D9A83C8A3}" srcId="{564DDCAB-4578-42A2-BC37-420784543EE8}" destId="{D8D6A133-D720-4F5D-AEB7-B38F5CE419D0}" srcOrd="2" destOrd="0" parTransId="{8202AA0B-AE55-49A1-8FCF-8145974697BF}" sibTransId="{A606C8C6-7B1D-48A2-9479-C1F1F00E8F51}"/>
    <dgm:cxn modelId="{BD55BE3C-514B-4D64-956B-B6A3B0E6396C}" srcId="{564DDCAB-4578-42A2-BC37-420784543EE8}" destId="{0728DD20-2DB3-4DB2-BC43-6D0B6BE41DC6}" srcOrd="0" destOrd="0" parTransId="{55FE0BB2-75C4-4005-8D67-C22277DFAC76}" sibTransId="{F69D39B2-4D87-4A2A-8F69-1E95C130F1B1}"/>
    <dgm:cxn modelId="{6EF17C5F-C976-46F2-8217-3626147C8C23}" type="presOf" srcId="{0728DD20-2DB3-4DB2-BC43-6D0B6BE41DC6}" destId="{79C547F5-D20B-49A2-A507-9062B4A28469}" srcOrd="0" destOrd="0" presId="urn:microsoft.com/office/officeart/2016/7/layout/RepeatingBendingProcessNew"/>
    <dgm:cxn modelId="{9A4A8074-5973-4036-956A-27BA0679C876}" srcId="{564DDCAB-4578-42A2-BC37-420784543EE8}" destId="{EE29D24F-95E2-44D9-A70E-FA77FC921DB4}" srcOrd="1" destOrd="0" parTransId="{B1B06834-25AD-491C-9546-002BF79E98A0}" sibTransId="{BB9F74C5-6CBE-4E0B-BC3C-5F5C304C4344}"/>
    <dgm:cxn modelId="{CF84E877-76E8-48BE-830A-DC141B8C0F41}" type="presOf" srcId="{D8D6A133-D720-4F5D-AEB7-B38F5CE419D0}" destId="{9A0079CA-271E-4E88-8D56-7F2D24427671}" srcOrd="0" destOrd="0" presId="urn:microsoft.com/office/officeart/2016/7/layout/RepeatingBendingProcessNew"/>
    <dgm:cxn modelId="{F2E19C59-AC74-4C56-8AA5-ED326FEE0A0F}" srcId="{564DDCAB-4578-42A2-BC37-420784543EE8}" destId="{2A87BDDF-D7DC-453D-A450-CE48C149B738}" srcOrd="3" destOrd="0" parTransId="{C3DB3BD9-524E-4E93-8529-EEDB34C78B48}" sibTransId="{0122E937-EA10-43B9-A51B-822D5C30F001}"/>
    <dgm:cxn modelId="{FE8F8A7B-9835-4E33-8A24-200AD8419816}" type="presOf" srcId="{F69D39B2-4D87-4A2A-8F69-1E95C130F1B1}" destId="{7260B976-D858-4FE5-A065-4C3D30B3ACA2}" srcOrd="1" destOrd="0" presId="urn:microsoft.com/office/officeart/2016/7/layout/RepeatingBendingProcessNew"/>
    <dgm:cxn modelId="{B4D82C82-4D50-44A2-87E8-24A7D32931AC}" type="presOf" srcId="{BB9F74C5-6CBE-4E0B-BC3C-5F5C304C4344}" destId="{D879FB11-A60E-4817-8819-8A45F53DD50A}" srcOrd="1" destOrd="0" presId="urn:microsoft.com/office/officeart/2016/7/layout/RepeatingBendingProcessNew"/>
    <dgm:cxn modelId="{A08F1188-C92B-4923-90F2-1E42676114E2}" type="presOf" srcId="{BB9F74C5-6CBE-4E0B-BC3C-5F5C304C4344}" destId="{6D76C72C-D795-4B88-96C0-B9775FFFDBD8}" srcOrd="0" destOrd="0" presId="urn:microsoft.com/office/officeart/2016/7/layout/RepeatingBendingProcessNew"/>
    <dgm:cxn modelId="{C0E9328D-89E9-4E9F-AFC4-252C79A720A9}" type="presOf" srcId="{2A87BDDF-D7DC-453D-A450-CE48C149B738}" destId="{104EECDC-AB33-45FF-91CE-4A4AF17A66F0}" srcOrd="0" destOrd="0" presId="urn:microsoft.com/office/officeart/2016/7/layout/RepeatingBendingProcessNew"/>
    <dgm:cxn modelId="{7DF34692-7474-4966-ABAB-E2A6E42A80C6}" type="presOf" srcId="{77671DE5-48D5-4090-BBCB-00C01CDCA422}" destId="{E148ACC1-6499-4884-9964-9E7DD8E8AF4C}" srcOrd="0" destOrd="0" presId="urn:microsoft.com/office/officeart/2016/7/layout/RepeatingBendingProcessNew"/>
    <dgm:cxn modelId="{0352EA92-7413-4540-8522-1EFEAE71B3CD}" type="presOf" srcId="{A606C8C6-7B1D-48A2-9479-C1F1F00E8F51}" destId="{0C29B71A-60F5-4523-B4A6-90A96CFCA4BE}" srcOrd="0" destOrd="0" presId="urn:microsoft.com/office/officeart/2016/7/layout/RepeatingBendingProcessNew"/>
    <dgm:cxn modelId="{9EB927C6-7C85-4929-AC0F-DC058B9DB458}" type="presOf" srcId="{0122E937-EA10-43B9-A51B-822D5C30F001}" destId="{2ABF433C-5EA7-4520-962D-D3487B86D7A0}" srcOrd="1" destOrd="0" presId="urn:microsoft.com/office/officeart/2016/7/layout/RepeatingBendingProcessNew"/>
    <dgm:cxn modelId="{425034CD-A9B9-4B98-838E-2C588123AEF7}" type="presOf" srcId="{55EE12D6-2D99-4A91-A998-A6A70A712425}" destId="{82FA8E5E-3A8D-49CA-962E-624B2B2AE370}" srcOrd="0" destOrd="0" presId="urn:microsoft.com/office/officeart/2016/7/layout/RepeatingBendingProcessNew"/>
    <dgm:cxn modelId="{C5FD0DD7-4BA4-4912-882E-53D23E3ECBF7}" srcId="{564DDCAB-4578-42A2-BC37-420784543EE8}" destId="{55EE12D6-2D99-4A91-A998-A6A70A712425}" srcOrd="5" destOrd="0" parTransId="{DA564BEF-9220-4E84-A140-0A1C025F5FAF}" sibTransId="{18A995EB-A560-43D4-8A47-BF19C44B2C71}"/>
    <dgm:cxn modelId="{176E76E4-3494-4923-9F10-6D77B0E6A369}" type="presOf" srcId="{77671DE5-48D5-4090-BBCB-00C01CDCA422}" destId="{DF8D4701-4208-4817-93DA-6E82EB632A7A}" srcOrd="1" destOrd="0" presId="urn:microsoft.com/office/officeart/2016/7/layout/RepeatingBendingProcessNew"/>
    <dgm:cxn modelId="{D64817F2-66CB-42AF-9B76-BA15C636313D}" type="presOf" srcId="{0122E937-EA10-43B9-A51B-822D5C30F001}" destId="{BB85143A-E5E4-4316-B8E2-CC5B21802127}" srcOrd="0" destOrd="0" presId="urn:microsoft.com/office/officeart/2016/7/layout/RepeatingBendingProcessNew"/>
    <dgm:cxn modelId="{38C339FE-DFC4-48D0-B372-443DB841326B}" srcId="{564DDCAB-4578-42A2-BC37-420784543EE8}" destId="{39BDA45E-98BF-4EAB-9224-F66D9B561A9A}" srcOrd="4" destOrd="0" parTransId="{D8668F66-6CDB-4DEC-9B8B-A5FBF0D10F67}" sibTransId="{77671DE5-48D5-4090-BBCB-00C01CDCA422}"/>
    <dgm:cxn modelId="{DDB4E219-AF4D-41FE-995C-E20248395F5E}" type="presParOf" srcId="{DD18B67F-DE18-407F-AF3A-674A48EDF3E4}" destId="{79C547F5-D20B-49A2-A507-9062B4A28469}" srcOrd="0" destOrd="0" presId="urn:microsoft.com/office/officeart/2016/7/layout/RepeatingBendingProcessNew"/>
    <dgm:cxn modelId="{6ECFF2FF-C810-4AC1-B5F0-1C61F61E359B}" type="presParOf" srcId="{DD18B67F-DE18-407F-AF3A-674A48EDF3E4}" destId="{0E06311F-0067-49A9-B7BB-507A5EA655B0}" srcOrd="1" destOrd="0" presId="urn:microsoft.com/office/officeart/2016/7/layout/RepeatingBendingProcessNew"/>
    <dgm:cxn modelId="{20689C0F-19D9-441F-B3F6-A0F41D348600}" type="presParOf" srcId="{0E06311F-0067-49A9-B7BB-507A5EA655B0}" destId="{7260B976-D858-4FE5-A065-4C3D30B3ACA2}" srcOrd="0" destOrd="0" presId="urn:microsoft.com/office/officeart/2016/7/layout/RepeatingBendingProcessNew"/>
    <dgm:cxn modelId="{2C40013A-C6C2-46CF-BA06-8BA0FB636C38}" type="presParOf" srcId="{DD18B67F-DE18-407F-AF3A-674A48EDF3E4}" destId="{862903D2-72EA-4E2F-9EB9-DB88399ACB97}" srcOrd="2" destOrd="0" presId="urn:microsoft.com/office/officeart/2016/7/layout/RepeatingBendingProcessNew"/>
    <dgm:cxn modelId="{A27B5390-C420-4D8F-B5D3-0E244C16EA2D}" type="presParOf" srcId="{DD18B67F-DE18-407F-AF3A-674A48EDF3E4}" destId="{6D76C72C-D795-4B88-96C0-B9775FFFDBD8}" srcOrd="3" destOrd="0" presId="urn:microsoft.com/office/officeart/2016/7/layout/RepeatingBendingProcessNew"/>
    <dgm:cxn modelId="{F6A50807-BE2D-45B2-8A81-5B62C6B581D8}" type="presParOf" srcId="{6D76C72C-D795-4B88-96C0-B9775FFFDBD8}" destId="{D879FB11-A60E-4817-8819-8A45F53DD50A}" srcOrd="0" destOrd="0" presId="urn:microsoft.com/office/officeart/2016/7/layout/RepeatingBendingProcessNew"/>
    <dgm:cxn modelId="{C8022826-EF79-4C6C-90E7-C33C1BEFA248}" type="presParOf" srcId="{DD18B67F-DE18-407F-AF3A-674A48EDF3E4}" destId="{9A0079CA-271E-4E88-8D56-7F2D24427671}" srcOrd="4" destOrd="0" presId="urn:microsoft.com/office/officeart/2016/7/layout/RepeatingBendingProcessNew"/>
    <dgm:cxn modelId="{2CE16C29-1EBD-4DF1-B0A1-0F307D5C34DD}" type="presParOf" srcId="{DD18B67F-DE18-407F-AF3A-674A48EDF3E4}" destId="{0C29B71A-60F5-4523-B4A6-90A96CFCA4BE}" srcOrd="5" destOrd="0" presId="urn:microsoft.com/office/officeart/2016/7/layout/RepeatingBendingProcessNew"/>
    <dgm:cxn modelId="{DCC11792-D6D7-4308-A38D-4876E6E7DC9C}" type="presParOf" srcId="{0C29B71A-60F5-4523-B4A6-90A96CFCA4BE}" destId="{953D752C-135E-47B2-83E7-F8EA7360F9C8}" srcOrd="0" destOrd="0" presId="urn:microsoft.com/office/officeart/2016/7/layout/RepeatingBendingProcessNew"/>
    <dgm:cxn modelId="{2EB67BCF-3F93-49FA-B827-81E94EEDEA1F}" type="presParOf" srcId="{DD18B67F-DE18-407F-AF3A-674A48EDF3E4}" destId="{104EECDC-AB33-45FF-91CE-4A4AF17A66F0}" srcOrd="6" destOrd="0" presId="urn:microsoft.com/office/officeart/2016/7/layout/RepeatingBendingProcessNew"/>
    <dgm:cxn modelId="{C381B41E-A100-40D2-9E1A-A7125E9AD64B}" type="presParOf" srcId="{DD18B67F-DE18-407F-AF3A-674A48EDF3E4}" destId="{BB85143A-E5E4-4316-B8E2-CC5B21802127}" srcOrd="7" destOrd="0" presId="urn:microsoft.com/office/officeart/2016/7/layout/RepeatingBendingProcessNew"/>
    <dgm:cxn modelId="{AD9DEFE3-76C0-4D44-B797-DA8F9035333D}" type="presParOf" srcId="{BB85143A-E5E4-4316-B8E2-CC5B21802127}" destId="{2ABF433C-5EA7-4520-962D-D3487B86D7A0}" srcOrd="0" destOrd="0" presId="urn:microsoft.com/office/officeart/2016/7/layout/RepeatingBendingProcessNew"/>
    <dgm:cxn modelId="{C396C7EE-6220-452A-8D4B-18D520E02167}" type="presParOf" srcId="{DD18B67F-DE18-407F-AF3A-674A48EDF3E4}" destId="{BF71C904-624B-4987-BBA4-C4C6F6C47D20}" srcOrd="8" destOrd="0" presId="urn:microsoft.com/office/officeart/2016/7/layout/RepeatingBendingProcessNew"/>
    <dgm:cxn modelId="{C4A7F531-6C82-41C2-970C-4E64F3F1F416}" type="presParOf" srcId="{DD18B67F-DE18-407F-AF3A-674A48EDF3E4}" destId="{E148ACC1-6499-4884-9964-9E7DD8E8AF4C}" srcOrd="9" destOrd="0" presId="urn:microsoft.com/office/officeart/2016/7/layout/RepeatingBendingProcessNew"/>
    <dgm:cxn modelId="{5455CB5F-C7B3-460A-8960-4F519B5030B0}" type="presParOf" srcId="{E148ACC1-6499-4884-9964-9E7DD8E8AF4C}" destId="{DF8D4701-4208-4817-93DA-6E82EB632A7A}" srcOrd="0" destOrd="0" presId="urn:microsoft.com/office/officeart/2016/7/layout/RepeatingBendingProcessNew"/>
    <dgm:cxn modelId="{482908D7-3F5B-45AC-A89B-9201CA4F80FC}" type="presParOf" srcId="{DD18B67F-DE18-407F-AF3A-674A48EDF3E4}" destId="{82FA8E5E-3A8D-49CA-962E-624B2B2AE370}"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8AB504B-1F01-4335-AF8E-60E9B38B3307}" type="doc">
      <dgm:prSet loTypeId="urn:microsoft.com/office/officeart/2005/8/layout/default" loCatId="list" qsTypeId="urn:microsoft.com/office/officeart/2005/8/quickstyle/simple2" qsCatId="simple" csTypeId="urn:microsoft.com/office/officeart/2005/8/colors/accent0_3" csCatId="mainScheme" phldr="1"/>
      <dgm:spPr/>
      <dgm:t>
        <a:bodyPr/>
        <a:lstStyle/>
        <a:p>
          <a:endParaRPr lang="en-US"/>
        </a:p>
      </dgm:t>
    </dgm:pt>
    <dgm:pt modelId="{F0FF964B-9003-47D2-9E06-E6B94BAA1FE3}">
      <dgm:prSet phldrT="[Text]" phldr="0"/>
      <dgm:spPr/>
      <dgm:t>
        <a:bodyPr/>
        <a:lstStyle/>
        <a:p>
          <a:pPr rtl="0"/>
          <a:r>
            <a:rPr lang="en-US">
              <a:latin typeface="Neue Haas Grotesk Text Pro"/>
            </a:rPr>
            <a:t>Teenage brain development</a:t>
          </a:r>
          <a:endParaRPr lang="en-US"/>
        </a:p>
      </dgm:t>
    </dgm:pt>
    <dgm:pt modelId="{90340CA5-B366-4A74-97F6-248A7EDEFA4F}" type="parTrans" cxnId="{E455FD5C-90E3-4B8F-822C-6E41A5F3DB37}">
      <dgm:prSet/>
      <dgm:spPr/>
      <dgm:t>
        <a:bodyPr/>
        <a:lstStyle/>
        <a:p>
          <a:endParaRPr lang="en-US"/>
        </a:p>
      </dgm:t>
    </dgm:pt>
    <dgm:pt modelId="{125A1EA2-2CB5-49CC-A5F4-632B7A92281B}" type="sibTrans" cxnId="{E455FD5C-90E3-4B8F-822C-6E41A5F3DB37}">
      <dgm:prSet/>
      <dgm:spPr/>
      <dgm:t>
        <a:bodyPr/>
        <a:lstStyle/>
        <a:p>
          <a:endParaRPr lang="en-US"/>
        </a:p>
      </dgm:t>
    </dgm:pt>
    <dgm:pt modelId="{F06ECBAD-685E-4E5E-8043-9845097299B7}">
      <dgm:prSet phldrT="[Text]" phldr="0"/>
      <dgm:spPr/>
      <dgm:t>
        <a:bodyPr/>
        <a:lstStyle/>
        <a:p>
          <a:pPr rtl="0"/>
          <a:r>
            <a:rPr lang="en-US">
              <a:latin typeface="Neue Haas Grotesk Text Pro"/>
            </a:rPr>
            <a:t>Chronic stress</a:t>
          </a:r>
          <a:endParaRPr lang="en-US"/>
        </a:p>
      </dgm:t>
    </dgm:pt>
    <dgm:pt modelId="{43F472E8-64A7-4387-B4E9-384B6F46126B}" type="parTrans" cxnId="{D5A95309-8859-4ADE-8F47-BC8833523923}">
      <dgm:prSet/>
      <dgm:spPr/>
      <dgm:t>
        <a:bodyPr/>
        <a:lstStyle/>
        <a:p>
          <a:endParaRPr lang="en-US"/>
        </a:p>
      </dgm:t>
    </dgm:pt>
    <dgm:pt modelId="{C7CC3753-3B90-4B5C-9DDC-B47FD145F81C}" type="sibTrans" cxnId="{D5A95309-8859-4ADE-8F47-BC8833523923}">
      <dgm:prSet/>
      <dgm:spPr/>
      <dgm:t>
        <a:bodyPr/>
        <a:lstStyle/>
        <a:p>
          <a:endParaRPr lang="en-US"/>
        </a:p>
      </dgm:t>
    </dgm:pt>
    <dgm:pt modelId="{72783B13-25B2-4DBB-9287-6A45AA3D6ACA}">
      <dgm:prSet phldrT="[Text]" phldr="0"/>
      <dgm:spPr/>
      <dgm:t>
        <a:bodyPr/>
        <a:lstStyle/>
        <a:p>
          <a:pPr rtl="0"/>
          <a:r>
            <a:rPr lang="en-US">
              <a:latin typeface="Neue Haas Grotesk Text Pro"/>
            </a:rPr>
            <a:t>Impact on the loss of her father</a:t>
          </a:r>
          <a:endParaRPr lang="en-US"/>
        </a:p>
      </dgm:t>
    </dgm:pt>
    <dgm:pt modelId="{B5920395-52FE-481D-B880-9EFC49B03EB1}" type="parTrans" cxnId="{BD451B5C-28D9-42E4-92FE-49D7111C9078}">
      <dgm:prSet/>
      <dgm:spPr/>
      <dgm:t>
        <a:bodyPr/>
        <a:lstStyle/>
        <a:p>
          <a:endParaRPr lang="en-US"/>
        </a:p>
      </dgm:t>
    </dgm:pt>
    <dgm:pt modelId="{BE30D5C7-FFA9-47B0-9950-05A9455DE3E6}" type="sibTrans" cxnId="{BD451B5C-28D9-42E4-92FE-49D7111C9078}">
      <dgm:prSet/>
      <dgm:spPr/>
      <dgm:t>
        <a:bodyPr/>
        <a:lstStyle/>
        <a:p>
          <a:endParaRPr lang="en-US"/>
        </a:p>
      </dgm:t>
    </dgm:pt>
    <dgm:pt modelId="{19D853C3-F1D7-4C1E-A977-2C63740C9E29}">
      <dgm:prSet phldrT="[Text]" phldr="0"/>
      <dgm:spPr/>
      <dgm:t>
        <a:bodyPr/>
        <a:lstStyle/>
        <a:p>
          <a:pPr rtl="0"/>
          <a:r>
            <a:rPr lang="en-US">
              <a:latin typeface="Neue Haas Grotesk Text Pro"/>
            </a:rPr>
            <a:t>Physical strain</a:t>
          </a:r>
          <a:endParaRPr lang="en-US"/>
        </a:p>
      </dgm:t>
    </dgm:pt>
    <dgm:pt modelId="{159F79DA-C60B-4444-BB96-66DFF9916F06}" type="parTrans" cxnId="{5A0A07F5-2BFA-46C9-B94A-8146802E92DC}">
      <dgm:prSet/>
      <dgm:spPr/>
      <dgm:t>
        <a:bodyPr/>
        <a:lstStyle/>
        <a:p>
          <a:endParaRPr lang="en-US"/>
        </a:p>
      </dgm:t>
    </dgm:pt>
    <dgm:pt modelId="{39E505D6-CCC7-4098-8529-0517E2072151}" type="sibTrans" cxnId="{5A0A07F5-2BFA-46C9-B94A-8146802E92DC}">
      <dgm:prSet/>
      <dgm:spPr/>
      <dgm:t>
        <a:bodyPr/>
        <a:lstStyle/>
        <a:p>
          <a:endParaRPr lang="en-US"/>
        </a:p>
      </dgm:t>
    </dgm:pt>
    <dgm:pt modelId="{71689CC0-FC8C-4C1F-B69A-158A0EBF748F}" type="pres">
      <dgm:prSet presAssocID="{E8AB504B-1F01-4335-AF8E-60E9B38B3307}" presName="diagram" presStyleCnt="0">
        <dgm:presLayoutVars>
          <dgm:dir/>
          <dgm:resizeHandles val="exact"/>
        </dgm:presLayoutVars>
      </dgm:prSet>
      <dgm:spPr/>
    </dgm:pt>
    <dgm:pt modelId="{84DE4230-7642-4DF3-988F-6DC00676F227}" type="pres">
      <dgm:prSet presAssocID="{F0FF964B-9003-47D2-9E06-E6B94BAA1FE3}" presName="node" presStyleLbl="node1" presStyleIdx="0" presStyleCnt="4">
        <dgm:presLayoutVars>
          <dgm:bulletEnabled val="1"/>
        </dgm:presLayoutVars>
      </dgm:prSet>
      <dgm:spPr/>
    </dgm:pt>
    <dgm:pt modelId="{1848DDBC-CE34-4AA3-A1C0-89A8389B5364}" type="pres">
      <dgm:prSet presAssocID="{125A1EA2-2CB5-49CC-A5F4-632B7A92281B}" presName="sibTrans" presStyleCnt="0"/>
      <dgm:spPr/>
    </dgm:pt>
    <dgm:pt modelId="{EF95294E-6522-474A-8800-E5E7795C466E}" type="pres">
      <dgm:prSet presAssocID="{F06ECBAD-685E-4E5E-8043-9845097299B7}" presName="node" presStyleLbl="node1" presStyleIdx="1" presStyleCnt="4">
        <dgm:presLayoutVars>
          <dgm:bulletEnabled val="1"/>
        </dgm:presLayoutVars>
      </dgm:prSet>
      <dgm:spPr/>
    </dgm:pt>
    <dgm:pt modelId="{FF553D01-69EA-4CEC-A71A-6EDB57A1E825}" type="pres">
      <dgm:prSet presAssocID="{C7CC3753-3B90-4B5C-9DDC-B47FD145F81C}" presName="sibTrans" presStyleCnt="0"/>
      <dgm:spPr/>
    </dgm:pt>
    <dgm:pt modelId="{BAC78F80-CE3C-4375-B1FF-8AB3EB1A1202}" type="pres">
      <dgm:prSet presAssocID="{72783B13-25B2-4DBB-9287-6A45AA3D6ACA}" presName="node" presStyleLbl="node1" presStyleIdx="2" presStyleCnt="4">
        <dgm:presLayoutVars>
          <dgm:bulletEnabled val="1"/>
        </dgm:presLayoutVars>
      </dgm:prSet>
      <dgm:spPr/>
    </dgm:pt>
    <dgm:pt modelId="{E106B279-8090-441A-BDA1-DCD40FEF09C5}" type="pres">
      <dgm:prSet presAssocID="{BE30D5C7-FFA9-47B0-9950-05A9455DE3E6}" presName="sibTrans" presStyleCnt="0"/>
      <dgm:spPr/>
    </dgm:pt>
    <dgm:pt modelId="{37402008-F8E3-4F92-93FD-53FAB9A77D72}" type="pres">
      <dgm:prSet presAssocID="{19D853C3-F1D7-4C1E-A977-2C63740C9E29}" presName="node" presStyleLbl="node1" presStyleIdx="3" presStyleCnt="4">
        <dgm:presLayoutVars>
          <dgm:bulletEnabled val="1"/>
        </dgm:presLayoutVars>
      </dgm:prSet>
      <dgm:spPr/>
    </dgm:pt>
  </dgm:ptLst>
  <dgm:cxnLst>
    <dgm:cxn modelId="{CEB93608-7B72-499D-8E90-88833AD6519D}" type="presOf" srcId="{F06ECBAD-685E-4E5E-8043-9845097299B7}" destId="{EF95294E-6522-474A-8800-E5E7795C466E}" srcOrd="0" destOrd="0" presId="urn:microsoft.com/office/officeart/2005/8/layout/default"/>
    <dgm:cxn modelId="{D5A95309-8859-4ADE-8F47-BC8833523923}" srcId="{E8AB504B-1F01-4335-AF8E-60E9B38B3307}" destId="{F06ECBAD-685E-4E5E-8043-9845097299B7}" srcOrd="1" destOrd="0" parTransId="{43F472E8-64A7-4387-B4E9-384B6F46126B}" sibTransId="{C7CC3753-3B90-4B5C-9DDC-B47FD145F81C}"/>
    <dgm:cxn modelId="{0AF8F40A-AB61-4E45-A1C4-7C787A79E8BC}" type="presOf" srcId="{E8AB504B-1F01-4335-AF8E-60E9B38B3307}" destId="{71689CC0-FC8C-4C1F-B69A-158A0EBF748F}" srcOrd="0" destOrd="0" presId="urn:microsoft.com/office/officeart/2005/8/layout/default"/>
    <dgm:cxn modelId="{BD451B5C-28D9-42E4-92FE-49D7111C9078}" srcId="{E8AB504B-1F01-4335-AF8E-60E9B38B3307}" destId="{72783B13-25B2-4DBB-9287-6A45AA3D6ACA}" srcOrd="2" destOrd="0" parTransId="{B5920395-52FE-481D-B880-9EFC49B03EB1}" sibTransId="{BE30D5C7-FFA9-47B0-9950-05A9455DE3E6}"/>
    <dgm:cxn modelId="{E455FD5C-90E3-4B8F-822C-6E41A5F3DB37}" srcId="{E8AB504B-1F01-4335-AF8E-60E9B38B3307}" destId="{F0FF964B-9003-47D2-9E06-E6B94BAA1FE3}" srcOrd="0" destOrd="0" parTransId="{90340CA5-B366-4A74-97F6-248A7EDEFA4F}" sibTransId="{125A1EA2-2CB5-49CC-A5F4-632B7A92281B}"/>
    <dgm:cxn modelId="{C2D99568-D7D5-42FB-AA63-FACE0761DF69}" type="presOf" srcId="{F0FF964B-9003-47D2-9E06-E6B94BAA1FE3}" destId="{84DE4230-7642-4DF3-988F-6DC00676F227}" srcOrd="0" destOrd="0" presId="urn:microsoft.com/office/officeart/2005/8/layout/default"/>
    <dgm:cxn modelId="{D3805C77-5585-4765-952D-6AE4D16E947D}" type="presOf" srcId="{19D853C3-F1D7-4C1E-A977-2C63740C9E29}" destId="{37402008-F8E3-4F92-93FD-53FAB9A77D72}" srcOrd="0" destOrd="0" presId="urn:microsoft.com/office/officeart/2005/8/layout/default"/>
    <dgm:cxn modelId="{5A0A07F5-2BFA-46C9-B94A-8146802E92DC}" srcId="{E8AB504B-1F01-4335-AF8E-60E9B38B3307}" destId="{19D853C3-F1D7-4C1E-A977-2C63740C9E29}" srcOrd="3" destOrd="0" parTransId="{159F79DA-C60B-4444-BB96-66DFF9916F06}" sibTransId="{39E505D6-CCC7-4098-8529-0517E2072151}"/>
    <dgm:cxn modelId="{2AC2EDFE-5FC7-44F1-BDCE-692EEE492B69}" type="presOf" srcId="{72783B13-25B2-4DBB-9287-6A45AA3D6ACA}" destId="{BAC78F80-CE3C-4375-B1FF-8AB3EB1A1202}" srcOrd="0" destOrd="0" presId="urn:microsoft.com/office/officeart/2005/8/layout/default"/>
    <dgm:cxn modelId="{317EF7E0-8056-41AB-8BE1-7F923B0367B2}" type="presParOf" srcId="{71689CC0-FC8C-4C1F-B69A-158A0EBF748F}" destId="{84DE4230-7642-4DF3-988F-6DC00676F227}" srcOrd="0" destOrd="0" presId="urn:microsoft.com/office/officeart/2005/8/layout/default"/>
    <dgm:cxn modelId="{EE2299BC-5A42-405A-A850-A559BDD80035}" type="presParOf" srcId="{71689CC0-FC8C-4C1F-B69A-158A0EBF748F}" destId="{1848DDBC-CE34-4AA3-A1C0-89A8389B5364}" srcOrd="1" destOrd="0" presId="urn:microsoft.com/office/officeart/2005/8/layout/default"/>
    <dgm:cxn modelId="{9E76B975-5460-478B-BC77-3AC780C797B5}" type="presParOf" srcId="{71689CC0-FC8C-4C1F-B69A-158A0EBF748F}" destId="{EF95294E-6522-474A-8800-E5E7795C466E}" srcOrd="2" destOrd="0" presId="urn:microsoft.com/office/officeart/2005/8/layout/default"/>
    <dgm:cxn modelId="{C14621CB-B374-49C2-9BAE-5D1B6D310263}" type="presParOf" srcId="{71689CC0-FC8C-4C1F-B69A-158A0EBF748F}" destId="{FF553D01-69EA-4CEC-A71A-6EDB57A1E825}" srcOrd="3" destOrd="0" presId="urn:microsoft.com/office/officeart/2005/8/layout/default"/>
    <dgm:cxn modelId="{7A560B19-C0F7-488E-AA86-FB1517B7D445}" type="presParOf" srcId="{71689CC0-FC8C-4C1F-B69A-158A0EBF748F}" destId="{BAC78F80-CE3C-4375-B1FF-8AB3EB1A1202}" srcOrd="4" destOrd="0" presId="urn:microsoft.com/office/officeart/2005/8/layout/default"/>
    <dgm:cxn modelId="{DE4E0CD5-ACFC-45EF-A5BA-D69427676BEC}" type="presParOf" srcId="{71689CC0-FC8C-4C1F-B69A-158A0EBF748F}" destId="{E106B279-8090-441A-BDA1-DCD40FEF09C5}" srcOrd="5" destOrd="0" presId="urn:microsoft.com/office/officeart/2005/8/layout/default"/>
    <dgm:cxn modelId="{A6B4E9EC-14F9-4EF3-92C6-CD64B8E585B7}" type="presParOf" srcId="{71689CC0-FC8C-4C1F-B69A-158A0EBF748F}" destId="{37402008-F8E3-4F92-93FD-53FAB9A77D72}"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5A36DC8-D6D9-41C4-8255-443CB4AB429A}" type="doc">
      <dgm:prSet loTypeId="urn:microsoft.com/office/officeart/2005/8/layout/default" loCatId="list" qsTypeId="urn:microsoft.com/office/officeart/2005/8/quickstyle/simple5" qsCatId="simple" csTypeId="urn:microsoft.com/office/officeart/2005/8/colors/accent2_2" csCatId="accent2" phldr="1"/>
      <dgm:spPr/>
      <dgm:t>
        <a:bodyPr/>
        <a:lstStyle/>
        <a:p>
          <a:endParaRPr lang="en-US"/>
        </a:p>
      </dgm:t>
    </dgm:pt>
    <dgm:pt modelId="{9484CFB8-B25D-4490-A309-4FA8241458BA}">
      <dgm:prSet phldrT="[Text]" phldr="0"/>
      <dgm:spPr/>
      <dgm:t>
        <a:bodyPr/>
        <a:lstStyle/>
        <a:p>
          <a:pPr rtl="0"/>
          <a:r>
            <a:rPr lang="en-US">
              <a:latin typeface="Neue Haas Grotesk Text Pro"/>
            </a:rPr>
            <a:t>Home enviroment shaped by home responsibilities</a:t>
          </a:r>
          <a:endParaRPr lang="en-US"/>
        </a:p>
      </dgm:t>
    </dgm:pt>
    <dgm:pt modelId="{DE42F249-DC51-442E-AF63-55188636E5C3}" type="parTrans" cxnId="{E9EF2541-98DA-4439-A71E-9C207B9BD436}">
      <dgm:prSet/>
      <dgm:spPr/>
      <dgm:t>
        <a:bodyPr/>
        <a:lstStyle/>
        <a:p>
          <a:endParaRPr lang="en-US"/>
        </a:p>
      </dgm:t>
    </dgm:pt>
    <dgm:pt modelId="{94D45A0C-EFF0-4130-BB16-88C0E2929E22}" type="sibTrans" cxnId="{E9EF2541-98DA-4439-A71E-9C207B9BD436}">
      <dgm:prSet/>
      <dgm:spPr/>
      <dgm:t>
        <a:bodyPr/>
        <a:lstStyle/>
        <a:p>
          <a:endParaRPr lang="en-US"/>
        </a:p>
      </dgm:t>
    </dgm:pt>
    <dgm:pt modelId="{F08CACAD-5DDE-4597-B980-1029FA663C9E}">
      <dgm:prSet phldrT="[Text]" phldr="0"/>
      <dgm:spPr/>
      <dgm:t>
        <a:bodyPr/>
        <a:lstStyle/>
        <a:p>
          <a:pPr rtl="0"/>
          <a:r>
            <a:rPr lang="en-US">
              <a:latin typeface="Neue Haas Grotesk Text Pro"/>
            </a:rPr>
            <a:t>Reduced social interaction</a:t>
          </a:r>
          <a:endParaRPr lang="en-US"/>
        </a:p>
      </dgm:t>
    </dgm:pt>
    <dgm:pt modelId="{352C8DF5-D84C-4B08-B56F-2736D8B4EA05}" type="parTrans" cxnId="{60D95724-F6BA-4AB9-B8DF-530E637A4858}">
      <dgm:prSet/>
      <dgm:spPr/>
      <dgm:t>
        <a:bodyPr/>
        <a:lstStyle/>
        <a:p>
          <a:endParaRPr lang="en-US"/>
        </a:p>
      </dgm:t>
    </dgm:pt>
    <dgm:pt modelId="{D6BCBAF9-DD35-4382-908A-646D1A1A0584}" type="sibTrans" cxnId="{60D95724-F6BA-4AB9-B8DF-530E637A4858}">
      <dgm:prSet/>
      <dgm:spPr/>
      <dgm:t>
        <a:bodyPr/>
        <a:lstStyle/>
        <a:p>
          <a:endParaRPr lang="en-US"/>
        </a:p>
      </dgm:t>
    </dgm:pt>
    <dgm:pt modelId="{9BA260AD-DB2D-4A7D-AF76-535B88AA5318}">
      <dgm:prSet phldrT="[Text]" phldr="0"/>
      <dgm:spPr/>
      <dgm:t>
        <a:bodyPr/>
        <a:lstStyle/>
        <a:p>
          <a:pPr rtl="0"/>
          <a:r>
            <a:rPr lang="en-US">
              <a:latin typeface="Neue Haas Grotesk Text Pro"/>
            </a:rPr>
            <a:t>Educational pressures</a:t>
          </a:r>
          <a:endParaRPr lang="en-US"/>
        </a:p>
      </dgm:t>
    </dgm:pt>
    <dgm:pt modelId="{DD04D492-ABED-4C22-A0B5-B1860A8D96C4}" type="parTrans" cxnId="{B23F2A52-E7A8-4920-B29E-BF7BFFBBF234}">
      <dgm:prSet/>
      <dgm:spPr/>
      <dgm:t>
        <a:bodyPr/>
        <a:lstStyle/>
        <a:p>
          <a:endParaRPr lang="en-US"/>
        </a:p>
      </dgm:t>
    </dgm:pt>
    <dgm:pt modelId="{9F8D6C08-A5B0-4FFC-9DB4-3552592AD248}" type="sibTrans" cxnId="{B23F2A52-E7A8-4920-B29E-BF7BFFBBF234}">
      <dgm:prSet/>
      <dgm:spPr/>
      <dgm:t>
        <a:bodyPr/>
        <a:lstStyle/>
        <a:p>
          <a:endParaRPr lang="en-US"/>
        </a:p>
      </dgm:t>
    </dgm:pt>
    <dgm:pt modelId="{56F354A8-3474-4E37-83F2-42E9FBFF9090}">
      <dgm:prSet phldrT="[Text]" phldr="0"/>
      <dgm:spPr/>
      <dgm:t>
        <a:bodyPr/>
        <a:lstStyle/>
        <a:p>
          <a:pPr rtl="0"/>
          <a:r>
            <a:rPr lang="en-US">
              <a:latin typeface="Neue Haas Grotesk Text Pro"/>
            </a:rPr>
            <a:t>Mother's health needs</a:t>
          </a:r>
          <a:endParaRPr lang="en-US"/>
        </a:p>
      </dgm:t>
    </dgm:pt>
    <dgm:pt modelId="{C9453B87-F588-496B-ACCA-325122E5CB6B}" type="parTrans" cxnId="{82B586D7-FE28-4D51-A26D-C7404302311A}">
      <dgm:prSet/>
      <dgm:spPr/>
      <dgm:t>
        <a:bodyPr/>
        <a:lstStyle/>
        <a:p>
          <a:endParaRPr lang="en-US"/>
        </a:p>
      </dgm:t>
    </dgm:pt>
    <dgm:pt modelId="{6992EA7B-3CD8-4A1D-82A1-7A08ADB2033E}" type="sibTrans" cxnId="{82B586D7-FE28-4D51-A26D-C7404302311A}">
      <dgm:prSet/>
      <dgm:spPr/>
      <dgm:t>
        <a:bodyPr/>
        <a:lstStyle/>
        <a:p>
          <a:endParaRPr lang="en-US"/>
        </a:p>
      </dgm:t>
    </dgm:pt>
    <dgm:pt modelId="{7AE0EF59-A7A0-43F8-A487-8FDD179CE487}">
      <dgm:prSet phldr="0"/>
      <dgm:spPr/>
      <dgm:t>
        <a:bodyPr/>
        <a:lstStyle/>
        <a:p>
          <a:pPr rtl="0"/>
          <a:r>
            <a:rPr lang="en-US">
              <a:latin typeface="Neue Haas Grotesk Text Pro"/>
            </a:rPr>
            <a:t>Financial stress</a:t>
          </a:r>
        </a:p>
      </dgm:t>
    </dgm:pt>
    <dgm:pt modelId="{83891912-730D-43F4-9D8F-A45C4D1BBDBB}" type="parTrans" cxnId="{2D9B4305-F5A7-4D89-9727-3CDB63521738}">
      <dgm:prSet/>
      <dgm:spPr/>
    </dgm:pt>
    <dgm:pt modelId="{F8578C19-4140-4FD9-AFE3-A869C8BC8EA6}" type="sibTrans" cxnId="{2D9B4305-F5A7-4D89-9727-3CDB63521738}">
      <dgm:prSet/>
      <dgm:spPr/>
      <dgm:t>
        <a:bodyPr/>
        <a:lstStyle/>
        <a:p>
          <a:endParaRPr lang="en-US"/>
        </a:p>
      </dgm:t>
    </dgm:pt>
    <dgm:pt modelId="{D66C7F2D-09E3-4B99-84FB-5C78EC497451}">
      <dgm:prSet phldr="0"/>
      <dgm:spPr/>
      <dgm:t>
        <a:bodyPr/>
        <a:lstStyle/>
        <a:p>
          <a:pPr rtl="0"/>
          <a:r>
            <a:rPr lang="en-US">
              <a:latin typeface="Neue Haas Grotesk Text Pro"/>
            </a:rPr>
            <a:t>Lack of adult support</a:t>
          </a:r>
        </a:p>
      </dgm:t>
    </dgm:pt>
    <dgm:pt modelId="{D366B891-C38D-41B9-B0A4-F4BF75372783}" type="parTrans" cxnId="{8005111D-7162-41E3-B4DE-22D024C034B2}">
      <dgm:prSet/>
      <dgm:spPr/>
    </dgm:pt>
    <dgm:pt modelId="{F45C38C4-A458-4B4F-B360-C2BD0EEB041E}" type="sibTrans" cxnId="{8005111D-7162-41E3-B4DE-22D024C034B2}">
      <dgm:prSet/>
      <dgm:spPr/>
      <dgm:t>
        <a:bodyPr/>
        <a:lstStyle/>
        <a:p>
          <a:endParaRPr lang="en-US"/>
        </a:p>
      </dgm:t>
    </dgm:pt>
    <dgm:pt modelId="{F570EE65-F9EF-40EA-AAD1-5559BBF83277}" type="pres">
      <dgm:prSet presAssocID="{85A36DC8-D6D9-41C4-8255-443CB4AB429A}" presName="diagram" presStyleCnt="0">
        <dgm:presLayoutVars>
          <dgm:dir/>
          <dgm:resizeHandles val="exact"/>
        </dgm:presLayoutVars>
      </dgm:prSet>
      <dgm:spPr/>
    </dgm:pt>
    <dgm:pt modelId="{D0DDD816-2C71-4DFF-978C-84BEBE5ACD73}" type="pres">
      <dgm:prSet presAssocID="{9484CFB8-B25D-4490-A309-4FA8241458BA}" presName="node" presStyleLbl="node1" presStyleIdx="0" presStyleCnt="6">
        <dgm:presLayoutVars>
          <dgm:bulletEnabled val="1"/>
        </dgm:presLayoutVars>
      </dgm:prSet>
      <dgm:spPr/>
    </dgm:pt>
    <dgm:pt modelId="{3E852079-B8CA-43A6-BA61-A90420075144}" type="pres">
      <dgm:prSet presAssocID="{94D45A0C-EFF0-4130-BB16-88C0E2929E22}" presName="sibTrans" presStyleCnt="0"/>
      <dgm:spPr/>
    </dgm:pt>
    <dgm:pt modelId="{36152D30-2517-46C1-94F2-28EE994E5688}" type="pres">
      <dgm:prSet presAssocID="{F08CACAD-5DDE-4597-B980-1029FA663C9E}" presName="node" presStyleLbl="node1" presStyleIdx="1" presStyleCnt="6">
        <dgm:presLayoutVars>
          <dgm:bulletEnabled val="1"/>
        </dgm:presLayoutVars>
      </dgm:prSet>
      <dgm:spPr/>
    </dgm:pt>
    <dgm:pt modelId="{C2F1AC25-640B-4843-B404-AEEA61004530}" type="pres">
      <dgm:prSet presAssocID="{D6BCBAF9-DD35-4382-908A-646D1A1A0584}" presName="sibTrans" presStyleCnt="0"/>
      <dgm:spPr/>
    </dgm:pt>
    <dgm:pt modelId="{ED4066A4-B369-4AD0-BE88-CD0C439D7C55}" type="pres">
      <dgm:prSet presAssocID="{9BA260AD-DB2D-4A7D-AF76-535B88AA5318}" presName="node" presStyleLbl="node1" presStyleIdx="2" presStyleCnt="6">
        <dgm:presLayoutVars>
          <dgm:bulletEnabled val="1"/>
        </dgm:presLayoutVars>
      </dgm:prSet>
      <dgm:spPr/>
    </dgm:pt>
    <dgm:pt modelId="{5260A7F8-BAF1-48AC-8739-9231939C16E6}" type="pres">
      <dgm:prSet presAssocID="{9F8D6C08-A5B0-4FFC-9DB4-3552592AD248}" presName="sibTrans" presStyleCnt="0"/>
      <dgm:spPr/>
    </dgm:pt>
    <dgm:pt modelId="{E86B0A57-2DB6-4605-9EA9-8037E5743500}" type="pres">
      <dgm:prSet presAssocID="{56F354A8-3474-4E37-83F2-42E9FBFF9090}" presName="node" presStyleLbl="node1" presStyleIdx="3" presStyleCnt="6">
        <dgm:presLayoutVars>
          <dgm:bulletEnabled val="1"/>
        </dgm:presLayoutVars>
      </dgm:prSet>
      <dgm:spPr/>
    </dgm:pt>
    <dgm:pt modelId="{3A908DBB-EF49-46F5-8E04-88279A8026D1}" type="pres">
      <dgm:prSet presAssocID="{6992EA7B-3CD8-4A1D-82A1-7A08ADB2033E}" presName="sibTrans" presStyleCnt="0"/>
      <dgm:spPr/>
    </dgm:pt>
    <dgm:pt modelId="{CE4BD0FE-3224-4D7E-B1E7-FD8ADE978134}" type="pres">
      <dgm:prSet presAssocID="{7AE0EF59-A7A0-43F8-A487-8FDD179CE487}" presName="node" presStyleLbl="node1" presStyleIdx="4" presStyleCnt="6">
        <dgm:presLayoutVars>
          <dgm:bulletEnabled val="1"/>
        </dgm:presLayoutVars>
      </dgm:prSet>
      <dgm:spPr/>
    </dgm:pt>
    <dgm:pt modelId="{F9B73BF3-844E-4FE2-9355-1FB8C99FA438}" type="pres">
      <dgm:prSet presAssocID="{F8578C19-4140-4FD9-AFE3-A869C8BC8EA6}" presName="sibTrans" presStyleCnt="0"/>
      <dgm:spPr/>
    </dgm:pt>
    <dgm:pt modelId="{C5460869-5A22-4B73-BF06-CC894ED537A5}" type="pres">
      <dgm:prSet presAssocID="{D66C7F2D-09E3-4B99-84FB-5C78EC497451}" presName="node" presStyleLbl="node1" presStyleIdx="5" presStyleCnt="6">
        <dgm:presLayoutVars>
          <dgm:bulletEnabled val="1"/>
        </dgm:presLayoutVars>
      </dgm:prSet>
      <dgm:spPr/>
    </dgm:pt>
  </dgm:ptLst>
  <dgm:cxnLst>
    <dgm:cxn modelId="{2D9B4305-F5A7-4D89-9727-3CDB63521738}" srcId="{85A36DC8-D6D9-41C4-8255-443CB4AB429A}" destId="{7AE0EF59-A7A0-43F8-A487-8FDD179CE487}" srcOrd="4" destOrd="0" parTransId="{83891912-730D-43F4-9D8F-A45C4D1BBDBB}" sibTransId="{F8578C19-4140-4FD9-AFE3-A869C8BC8EA6}"/>
    <dgm:cxn modelId="{87391119-7E22-4DBD-9547-43987565347E}" type="presOf" srcId="{9BA260AD-DB2D-4A7D-AF76-535B88AA5318}" destId="{ED4066A4-B369-4AD0-BE88-CD0C439D7C55}" srcOrd="0" destOrd="0" presId="urn:microsoft.com/office/officeart/2005/8/layout/default"/>
    <dgm:cxn modelId="{8005111D-7162-41E3-B4DE-22D024C034B2}" srcId="{85A36DC8-D6D9-41C4-8255-443CB4AB429A}" destId="{D66C7F2D-09E3-4B99-84FB-5C78EC497451}" srcOrd="5" destOrd="0" parTransId="{D366B891-C38D-41B9-B0A4-F4BF75372783}" sibTransId="{F45C38C4-A458-4B4F-B360-C2BD0EEB041E}"/>
    <dgm:cxn modelId="{60D95724-F6BA-4AB9-B8DF-530E637A4858}" srcId="{85A36DC8-D6D9-41C4-8255-443CB4AB429A}" destId="{F08CACAD-5DDE-4597-B980-1029FA663C9E}" srcOrd="1" destOrd="0" parTransId="{352C8DF5-D84C-4B08-B56F-2736D8B4EA05}" sibTransId="{D6BCBAF9-DD35-4382-908A-646D1A1A0584}"/>
    <dgm:cxn modelId="{96801940-89C6-416E-AE66-0C6D4C36EE52}" type="presOf" srcId="{56F354A8-3474-4E37-83F2-42E9FBFF9090}" destId="{E86B0A57-2DB6-4605-9EA9-8037E5743500}" srcOrd="0" destOrd="0" presId="urn:microsoft.com/office/officeart/2005/8/layout/default"/>
    <dgm:cxn modelId="{B321FF60-B5B2-4B0D-BD64-6E5FD49FB27D}" type="presOf" srcId="{7AE0EF59-A7A0-43F8-A487-8FDD179CE487}" destId="{CE4BD0FE-3224-4D7E-B1E7-FD8ADE978134}" srcOrd="0" destOrd="0" presId="urn:microsoft.com/office/officeart/2005/8/layout/default"/>
    <dgm:cxn modelId="{E9EF2541-98DA-4439-A71E-9C207B9BD436}" srcId="{85A36DC8-D6D9-41C4-8255-443CB4AB429A}" destId="{9484CFB8-B25D-4490-A309-4FA8241458BA}" srcOrd="0" destOrd="0" parTransId="{DE42F249-DC51-442E-AF63-55188636E5C3}" sibTransId="{94D45A0C-EFF0-4130-BB16-88C0E2929E22}"/>
    <dgm:cxn modelId="{E0736871-B570-4E34-B254-D80189B939D7}" type="presOf" srcId="{9484CFB8-B25D-4490-A309-4FA8241458BA}" destId="{D0DDD816-2C71-4DFF-978C-84BEBE5ACD73}" srcOrd="0" destOrd="0" presId="urn:microsoft.com/office/officeart/2005/8/layout/default"/>
    <dgm:cxn modelId="{B23F2A52-E7A8-4920-B29E-BF7BFFBBF234}" srcId="{85A36DC8-D6D9-41C4-8255-443CB4AB429A}" destId="{9BA260AD-DB2D-4A7D-AF76-535B88AA5318}" srcOrd="2" destOrd="0" parTransId="{DD04D492-ABED-4C22-A0B5-B1860A8D96C4}" sibTransId="{9F8D6C08-A5B0-4FFC-9DB4-3552592AD248}"/>
    <dgm:cxn modelId="{2E677EA0-3DBE-4BC2-B1CE-DA532F0FC23B}" type="presOf" srcId="{F08CACAD-5DDE-4597-B980-1029FA663C9E}" destId="{36152D30-2517-46C1-94F2-28EE994E5688}" srcOrd="0" destOrd="0" presId="urn:microsoft.com/office/officeart/2005/8/layout/default"/>
    <dgm:cxn modelId="{5B09E2C1-0BB6-46EC-A006-5C07B237036E}" type="presOf" srcId="{D66C7F2D-09E3-4B99-84FB-5C78EC497451}" destId="{C5460869-5A22-4B73-BF06-CC894ED537A5}" srcOrd="0" destOrd="0" presId="urn:microsoft.com/office/officeart/2005/8/layout/default"/>
    <dgm:cxn modelId="{82B586D7-FE28-4D51-A26D-C7404302311A}" srcId="{85A36DC8-D6D9-41C4-8255-443CB4AB429A}" destId="{56F354A8-3474-4E37-83F2-42E9FBFF9090}" srcOrd="3" destOrd="0" parTransId="{C9453B87-F588-496B-ACCA-325122E5CB6B}" sibTransId="{6992EA7B-3CD8-4A1D-82A1-7A08ADB2033E}"/>
    <dgm:cxn modelId="{43BAEEE8-52EE-425C-8072-DC277C9AC5ED}" type="presOf" srcId="{85A36DC8-D6D9-41C4-8255-443CB4AB429A}" destId="{F570EE65-F9EF-40EA-AAD1-5559BBF83277}" srcOrd="0" destOrd="0" presId="urn:microsoft.com/office/officeart/2005/8/layout/default"/>
    <dgm:cxn modelId="{CB3FE96F-1C49-40FA-A299-DD47EAD12909}" type="presParOf" srcId="{F570EE65-F9EF-40EA-AAD1-5559BBF83277}" destId="{D0DDD816-2C71-4DFF-978C-84BEBE5ACD73}" srcOrd="0" destOrd="0" presId="urn:microsoft.com/office/officeart/2005/8/layout/default"/>
    <dgm:cxn modelId="{494489EF-B6D9-4DBA-BA86-8DB06AF30812}" type="presParOf" srcId="{F570EE65-F9EF-40EA-AAD1-5559BBF83277}" destId="{3E852079-B8CA-43A6-BA61-A90420075144}" srcOrd="1" destOrd="0" presId="urn:microsoft.com/office/officeart/2005/8/layout/default"/>
    <dgm:cxn modelId="{CD56643B-4CBD-47F5-978D-6F19AA987EAE}" type="presParOf" srcId="{F570EE65-F9EF-40EA-AAD1-5559BBF83277}" destId="{36152D30-2517-46C1-94F2-28EE994E5688}" srcOrd="2" destOrd="0" presId="urn:microsoft.com/office/officeart/2005/8/layout/default"/>
    <dgm:cxn modelId="{BBB3F599-AFE1-439A-87E0-B3B7CF92556E}" type="presParOf" srcId="{F570EE65-F9EF-40EA-AAD1-5559BBF83277}" destId="{C2F1AC25-640B-4843-B404-AEEA61004530}" srcOrd="3" destOrd="0" presId="urn:microsoft.com/office/officeart/2005/8/layout/default"/>
    <dgm:cxn modelId="{7B0D8EA0-2979-4AD2-B87F-1F68EC802D4C}" type="presParOf" srcId="{F570EE65-F9EF-40EA-AAD1-5559BBF83277}" destId="{ED4066A4-B369-4AD0-BE88-CD0C439D7C55}" srcOrd="4" destOrd="0" presId="urn:microsoft.com/office/officeart/2005/8/layout/default"/>
    <dgm:cxn modelId="{8E57B15D-C8A0-454C-95AC-DB0B2FB3F0E9}" type="presParOf" srcId="{F570EE65-F9EF-40EA-AAD1-5559BBF83277}" destId="{5260A7F8-BAF1-48AC-8739-9231939C16E6}" srcOrd="5" destOrd="0" presId="urn:microsoft.com/office/officeart/2005/8/layout/default"/>
    <dgm:cxn modelId="{E503E1EE-5EFF-4EC0-96E2-D565013347CD}" type="presParOf" srcId="{F570EE65-F9EF-40EA-AAD1-5559BBF83277}" destId="{E86B0A57-2DB6-4605-9EA9-8037E5743500}" srcOrd="6" destOrd="0" presId="urn:microsoft.com/office/officeart/2005/8/layout/default"/>
    <dgm:cxn modelId="{6D01503D-3D5C-498D-8B04-F425108D42CF}" type="presParOf" srcId="{F570EE65-F9EF-40EA-AAD1-5559BBF83277}" destId="{3A908DBB-EF49-46F5-8E04-88279A8026D1}" srcOrd="7" destOrd="0" presId="urn:microsoft.com/office/officeart/2005/8/layout/default"/>
    <dgm:cxn modelId="{56342494-D21C-41D4-82B8-F83062B1FE37}" type="presParOf" srcId="{F570EE65-F9EF-40EA-AAD1-5559BBF83277}" destId="{CE4BD0FE-3224-4D7E-B1E7-FD8ADE978134}" srcOrd="8" destOrd="0" presId="urn:microsoft.com/office/officeart/2005/8/layout/default"/>
    <dgm:cxn modelId="{92C7E0DE-68B2-4C7D-A229-5C1DC882DBEB}" type="presParOf" srcId="{F570EE65-F9EF-40EA-AAD1-5559BBF83277}" destId="{F9B73BF3-844E-4FE2-9355-1FB8C99FA438}" srcOrd="9" destOrd="0" presId="urn:microsoft.com/office/officeart/2005/8/layout/default"/>
    <dgm:cxn modelId="{EEDDAFA3-7851-4D95-BAD3-2BABD2DC2E95}" type="presParOf" srcId="{F570EE65-F9EF-40EA-AAD1-5559BBF83277}" destId="{C5460869-5A22-4B73-BF06-CC894ED537A5}"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0DC443-68FF-433E-81A6-1FE374D123C6}">
      <dsp:nvSpPr>
        <dsp:cNvPr id="0" name=""/>
        <dsp:cNvSpPr/>
      </dsp:nvSpPr>
      <dsp:spPr>
        <a:xfrm>
          <a:off x="0" y="827126"/>
          <a:ext cx="10735221" cy="43173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kern="1200">
              <a:solidFill>
                <a:srgbClr val="FFFFFF"/>
              </a:solidFill>
              <a:ea typeface="+mn-ea"/>
              <a:cs typeface="+mn-cs"/>
            </a:rPr>
            <a:t>Jenny </a:t>
          </a:r>
          <a:r>
            <a:rPr lang="en-US" sz="1800" kern="1200">
              <a:solidFill>
                <a:srgbClr val="FFFFFF"/>
              </a:solidFill>
              <a:latin typeface="Neue Haas Grotesk Text Pro"/>
              <a:ea typeface="+mn-ea"/>
              <a:cs typeface="+mn-cs"/>
            </a:rPr>
            <a:t>is 16 years old and </a:t>
          </a:r>
          <a:r>
            <a:rPr lang="en-US" sz="1800" kern="1200">
              <a:solidFill>
                <a:srgbClr val="FFFFFF"/>
              </a:solidFill>
              <a:ea typeface="+mn-ea"/>
              <a:cs typeface="+mn-cs"/>
            </a:rPr>
            <a:t>has been a young carer for the past 5 years.</a:t>
          </a:r>
        </a:p>
      </dsp:txBody>
      <dsp:txXfrm>
        <a:off x="21075" y="848201"/>
        <a:ext cx="10693071" cy="389580"/>
      </dsp:txXfrm>
    </dsp:sp>
    <dsp:sp modelId="{67DDAE95-7BF1-44C1-9E9F-40B3078AE972}">
      <dsp:nvSpPr>
        <dsp:cNvPr id="0" name=""/>
        <dsp:cNvSpPr/>
      </dsp:nvSpPr>
      <dsp:spPr>
        <a:xfrm>
          <a:off x="0" y="1310696"/>
          <a:ext cx="10735221" cy="43173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solidFill>
                <a:srgbClr val="FFFFFF"/>
              </a:solidFill>
              <a:ea typeface="+mn-ea"/>
              <a:cs typeface="+mn-cs"/>
            </a:rPr>
            <a:t>Her caring role began after her father passed away, leaving her as the main support for her mother.</a:t>
          </a:r>
        </a:p>
      </dsp:txBody>
      <dsp:txXfrm>
        <a:off x="21075" y="1331771"/>
        <a:ext cx="10693071" cy="389580"/>
      </dsp:txXfrm>
    </dsp:sp>
    <dsp:sp modelId="{BA924A38-E0C2-4490-ACE8-0D8EE80CA088}">
      <dsp:nvSpPr>
        <dsp:cNvPr id="0" name=""/>
        <dsp:cNvSpPr/>
      </dsp:nvSpPr>
      <dsp:spPr>
        <a:xfrm>
          <a:off x="0" y="1794266"/>
          <a:ext cx="10735221" cy="43173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solidFill>
                <a:srgbClr val="FFFFFF"/>
              </a:solidFill>
              <a:ea typeface="+mn-ea"/>
              <a:cs typeface="+mn-cs"/>
            </a:rPr>
            <a:t>Her mother experiences:</a:t>
          </a:r>
        </a:p>
      </dsp:txBody>
      <dsp:txXfrm>
        <a:off x="21075" y="1815341"/>
        <a:ext cx="10693071" cy="389580"/>
      </dsp:txXfrm>
    </dsp:sp>
    <dsp:sp modelId="{EDB30DA3-175F-4994-B069-F91B9B2A7D02}">
      <dsp:nvSpPr>
        <dsp:cNvPr id="0" name=""/>
        <dsp:cNvSpPr/>
      </dsp:nvSpPr>
      <dsp:spPr>
        <a:xfrm>
          <a:off x="0" y="2277836"/>
          <a:ext cx="10735221" cy="43173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solidFill>
                <a:srgbClr val="FFFFFF"/>
              </a:solidFill>
              <a:ea typeface="+mn-ea"/>
              <a:cs typeface="+mn-cs"/>
            </a:rPr>
            <a:t>Mobility problems</a:t>
          </a:r>
        </a:p>
      </dsp:txBody>
      <dsp:txXfrm>
        <a:off x="21075" y="2298911"/>
        <a:ext cx="10693071" cy="389580"/>
      </dsp:txXfrm>
    </dsp:sp>
    <dsp:sp modelId="{FA2C21F5-FFC2-4F60-9E13-847AC218D805}">
      <dsp:nvSpPr>
        <dsp:cNvPr id="0" name=""/>
        <dsp:cNvSpPr/>
      </dsp:nvSpPr>
      <dsp:spPr>
        <a:xfrm>
          <a:off x="0" y="2761406"/>
          <a:ext cx="10735221" cy="43173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solidFill>
                <a:srgbClr val="FFFFFF"/>
              </a:solidFill>
              <a:ea typeface="+mn-ea"/>
              <a:cs typeface="+mn-cs"/>
            </a:rPr>
            <a:t>Low mood</a:t>
          </a:r>
        </a:p>
      </dsp:txBody>
      <dsp:txXfrm>
        <a:off x="21075" y="2782481"/>
        <a:ext cx="10693071" cy="389580"/>
      </dsp:txXfrm>
    </dsp:sp>
    <dsp:sp modelId="{47BEE075-249D-4A20-B5F0-4D38C8B40421}">
      <dsp:nvSpPr>
        <dsp:cNvPr id="0" name=""/>
        <dsp:cNvSpPr/>
      </dsp:nvSpPr>
      <dsp:spPr>
        <a:xfrm>
          <a:off x="0" y="3244976"/>
          <a:ext cx="10735221" cy="43173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solidFill>
                <a:srgbClr val="FFFFFF"/>
              </a:solidFill>
              <a:ea typeface="+mn-ea"/>
              <a:cs typeface="+mn-cs"/>
            </a:rPr>
            <a:t>Memory issues and forgetfulness</a:t>
          </a:r>
        </a:p>
      </dsp:txBody>
      <dsp:txXfrm>
        <a:off x="21075" y="3266051"/>
        <a:ext cx="10693071" cy="389580"/>
      </dsp:txXfrm>
    </dsp:sp>
    <dsp:sp modelId="{700D33B6-A074-49C6-827B-6845319A9194}">
      <dsp:nvSpPr>
        <dsp:cNvPr id="0" name=""/>
        <dsp:cNvSpPr/>
      </dsp:nvSpPr>
      <dsp:spPr>
        <a:xfrm>
          <a:off x="0" y="3728546"/>
          <a:ext cx="10735221" cy="43173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solidFill>
                <a:srgbClr val="FFFFFF"/>
              </a:solidFill>
              <a:ea typeface="+mn-ea"/>
              <a:cs typeface="+mn-cs"/>
            </a:rPr>
            <a:t>Jenny manages most daily tasks, including:</a:t>
          </a:r>
        </a:p>
      </dsp:txBody>
      <dsp:txXfrm>
        <a:off x="21075" y="3749621"/>
        <a:ext cx="10693071" cy="389580"/>
      </dsp:txXfrm>
    </dsp:sp>
    <dsp:sp modelId="{495F9C50-DE59-4463-BBAC-017581B165C7}">
      <dsp:nvSpPr>
        <dsp:cNvPr id="0" name=""/>
        <dsp:cNvSpPr/>
      </dsp:nvSpPr>
      <dsp:spPr>
        <a:xfrm>
          <a:off x="0" y="4212116"/>
          <a:ext cx="10735221" cy="43173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solidFill>
                <a:srgbClr val="FFFFFF"/>
              </a:solidFill>
              <a:ea typeface="+mn-ea"/>
              <a:cs typeface="+mn-cs"/>
            </a:rPr>
            <a:t>Cooking, cleaning, and shopping</a:t>
          </a:r>
        </a:p>
      </dsp:txBody>
      <dsp:txXfrm>
        <a:off x="21075" y="4233191"/>
        <a:ext cx="10693071" cy="389580"/>
      </dsp:txXfrm>
    </dsp:sp>
    <dsp:sp modelId="{1489D86D-B319-4483-9D5B-E3B81656402F}">
      <dsp:nvSpPr>
        <dsp:cNvPr id="0" name=""/>
        <dsp:cNvSpPr/>
      </dsp:nvSpPr>
      <dsp:spPr>
        <a:xfrm>
          <a:off x="0" y="4695686"/>
          <a:ext cx="10735221" cy="43173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kern="1200">
              <a:solidFill>
                <a:srgbClr val="FFFFFF"/>
              </a:solidFill>
              <a:latin typeface="Neue Haas Grotesk Text Pro"/>
              <a:ea typeface="+mn-ea"/>
              <a:cs typeface="+mn-cs"/>
            </a:rPr>
            <a:t>Also, administrative</a:t>
          </a:r>
          <a:r>
            <a:rPr lang="en-US" sz="1800" kern="1200">
              <a:solidFill>
                <a:srgbClr val="FFFFFF"/>
              </a:solidFill>
              <a:ea typeface="+mn-ea"/>
              <a:cs typeface="+mn-cs"/>
            </a:rPr>
            <a:t> tasks her mother struggles with</a:t>
          </a:r>
          <a:r>
            <a:rPr lang="en-US" sz="1800" kern="1200">
              <a:solidFill>
                <a:srgbClr val="FFFFFF"/>
              </a:solidFill>
              <a:latin typeface="Neue Haas Grotesk Text Pro"/>
              <a:ea typeface="+mn-ea"/>
              <a:cs typeface="+mn-cs"/>
            </a:rPr>
            <a:t>.</a:t>
          </a:r>
          <a:endParaRPr lang="en-US" sz="1800" kern="1200">
            <a:solidFill>
              <a:srgbClr val="FFFFFF"/>
            </a:solidFill>
            <a:ea typeface="+mn-ea"/>
            <a:cs typeface="+mn-cs"/>
          </a:endParaRPr>
        </a:p>
      </dsp:txBody>
      <dsp:txXfrm>
        <a:off x="21075" y="4716761"/>
        <a:ext cx="10693071" cy="3895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06311F-0067-49A9-B7BB-507A5EA655B0}">
      <dsp:nvSpPr>
        <dsp:cNvPr id="0" name=""/>
        <dsp:cNvSpPr/>
      </dsp:nvSpPr>
      <dsp:spPr>
        <a:xfrm>
          <a:off x="3076913" y="996619"/>
          <a:ext cx="675628" cy="91440"/>
        </a:xfrm>
        <a:custGeom>
          <a:avLst/>
          <a:gdLst/>
          <a:ahLst/>
          <a:cxnLst/>
          <a:rect l="0" t="0" r="0" b="0"/>
          <a:pathLst>
            <a:path>
              <a:moveTo>
                <a:pt x="0" y="45720"/>
              </a:moveTo>
              <a:lnTo>
                <a:pt x="675628"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97071" y="1038808"/>
        <a:ext cx="35311" cy="7062"/>
      </dsp:txXfrm>
    </dsp:sp>
    <dsp:sp modelId="{79C547F5-D20B-49A2-A507-9062B4A28469}">
      <dsp:nvSpPr>
        <dsp:cNvPr id="0" name=""/>
        <dsp:cNvSpPr/>
      </dsp:nvSpPr>
      <dsp:spPr>
        <a:xfrm>
          <a:off x="8156" y="121172"/>
          <a:ext cx="3070556" cy="184233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0460" tIns="157934" rIns="150460" bIns="157934" numCol="1" spcCol="1270" anchor="ctr" anchorCtr="0">
          <a:noAutofit/>
        </a:bodyPr>
        <a:lstStyle/>
        <a:p>
          <a:pPr marL="0" lvl="0" indent="0" algn="ctr" defTabSz="889000">
            <a:lnSpc>
              <a:spcPct val="90000"/>
            </a:lnSpc>
            <a:spcBef>
              <a:spcPct val="0"/>
            </a:spcBef>
            <a:spcAft>
              <a:spcPct val="35000"/>
            </a:spcAft>
            <a:buNone/>
          </a:pPr>
          <a:r>
            <a:rPr lang="en-US" sz="2000" kern="1200"/>
            <a:t>Jennys development is influenced by people around her. (learning happens through social interaction.</a:t>
          </a:r>
        </a:p>
      </dsp:txBody>
      <dsp:txXfrm>
        <a:off x="8156" y="121172"/>
        <a:ext cx="3070556" cy="1842333"/>
      </dsp:txXfrm>
    </dsp:sp>
    <dsp:sp modelId="{6D76C72C-D795-4B88-96C0-B9775FFFDBD8}">
      <dsp:nvSpPr>
        <dsp:cNvPr id="0" name=""/>
        <dsp:cNvSpPr/>
      </dsp:nvSpPr>
      <dsp:spPr>
        <a:xfrm>
          <a:off x="6853698" y="996619"/>
          <a:ext cx="675628" cy="91440"/>
        </a:xfrm>
        <a:custGeom>
          <a:avLst/>
          <a:gdLst/>
          <a:ahLst/>
          <a:cxnLst/>
          <a:rect l="0" t="0" r="0" b="0"/>
          <a:pathLst>
            <a:path>
              <a:moveTo>
                <a:pt x="0" y="45720"/>
              </a:moveTo>
              <a:lnTo>
                <a:pt x="675628"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173856" y="1038808"/>
        <a:ext cx="35311" cy="7062"/>
      </dsp:txXfrm>
    </dsp:sp>
    <dsp:sp modelId="{862903D2-72EA-4E2F-9EB9-DB88399ACB97}">
      <dsp:nvSpPr>
        <dsp:cNvPr id="0" name=""/>
        <dsp:cNvSpPr/>
      </dsp:nvSpPr>
      <dsp:spPr>
        <a:xfrm>
          <a:off x="3784941" y="121172"/>
          <a:ext cx="3070556" cy="184233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0460" tIns="157934" rIns="150460" bIns="157934" numCol="1" spcCol="1270" anchor="ctr" anchorCtr="0">
          <a:noAutofit/>
        </a:bodyPr>
        <a:lstStyle/>
        <a:p>
          <a:pPr marL="0" lvl="0" indent="0" algn="ctr" defTabSz="889000">
            <a:lnSpc>
              <a:spcPct val="90000"/>
            </a:lnSpc>
            <a:spcBef>
              <a:spcPct val="0"/>
            </a:spcBef>
            <a:spcAft>
              <a:spcPct val="35000"/>
            </a:spcAft>
            <a:buNone/>
          </a:pPr>
          <a:r>
            <a:rPr lang="en-US" sz="2000" kern="1200"/>
            <a:t>Operating with a clear zone of proximal development (ZPD).</a:t>
          </a:r>
        </a:p>
      </dsp:txBody>
      <dsp:txXfrm>
        <a:off x="3784941" y="121172"/>
        <a:ext cx="3070556" cy="1842333"/>
      </dsp:txXfrm>
    </dsp:sp>
    <dsp:sp modelId="{0C29B71A-60F5-4523-B4A6-90A96CFCA4BE}">
      <dsp:nvSpPr>
        <dsp:cNvPr id="0" name=""/>
        <dsp:cNvSpPr/>
      </dsp:nvSpPr>
      <dsp:spPr>
        <a:xfrm>
          <a:off x="1543435" y="1961706"/>
          <a:ext cx="7553569" cy="675628"/>
        </a:xfrm>
        <a:custGeom>
          <a:avLst/>
          <a:gdLst/>
          <a:ahLst/>
          <a:cxnLst/>
          <a:rect l="0" t="0" r="0" b="0"/>
          <a:pathLst>
            <a:path>
              <a:moveTo>
                <a:pt x="7553569" y="0"/>
              </a:moveTo>
              <a:lnTo>
                <a:pt x="7553569" y="354914"/>
              </a:lnTo>
              <a:lnTo>
                <a:pt x="0" y="354914"/>
              </a:lnTo>
              <a:lnTo>
                <a:pt x="0" y="675628"/>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130557" y="2295989"/>
        <a:ext cx="379325" cy="7062"/>
      </dsp:txXfrm>
    </dsp:sp>
    <dsp:sp modelId="{9A0079CA-271E-4E88-8D56-7F2D24427671}">
      <dsp:nvSpPr>
        <dsp:cNvPr id="0" name=""/>
        <dsp:cNvSpPr/>
      </dsp:nvSpPr>
      <dsp:spPr>
        <a:xfrm>
          <a:off x="7561726" y="121172"/>
          <a:ext cx="3070556" cy="184233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0460" tIns="157934" rIns="150460" bIns="157934" numCol="1" spcCol="1270" anchor="ctr" anchorCtr="0">
          <a:noAutofit/>
        </a:bodyPr>
        <a:lstStyle/>
        <a:p>
          <a:pPr marL="0" lvl="0" indent="0" algn="ctr" defTabSz="889000">
            <a:lnSpc>
              <a:spcPct val="90000"/>
            </a:lnSpc>
            <a:spcBef>
              <a:spcPct val="0"/>
            </a:spcBef>
            <a:spcAft>
              <a:spcPct val="35000"/>
            </a:spcAft>
            <a:buNone/>
          </a:pPr>
          <a:r>
            <a:rPr lang="en-US" sz="2000" kern="1200"/>
            <a:t>She likely benefits from Scaffolding.</a:t>
          </a:r>
        </a:p>
      </dsp:txBody>
      <dsp:txXfrm>
        <a:off x="7561726" y="121172"/>
        <a:ext cx="3070556" cy="1842333"/>
      </dsp:txXfrm>
    </dsp:sp>
    <dsp:sp modelId="{BB85143A-E5E4-4316-B8E2-CC5B21802127}">
      <dsp:nvSpPr>
        <dsp:cNvPr id="0" name=""/>
        <dsp:cNvSpPr/>
      </dsp:nvSpPr>
      <dsp:spPr>
        <a:xfrm>
          <a:off x="3076913" y="3545181"/>
          <a:ext cx="675628" cy="91440"/>
        </a:xfrm>
        <a:custGeom>
          <a:avLst/>
          <a:gdLst/>
          <a:ahLst/>
          <a:cxnLst/>
          <a:rect l="0" t="0" r="0" b="0"/>
          <a:pathLst>
            <a:path>
              <a:moveTo>
                <a:pt x="0" y="45720"/>
              </a:moveTo>
              <a:lnTo>
                <a:pt x="675628"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97071" y="3587370"/>
        <a:ext cx="35311" cy="7062"/>
      </dsp:txXfrm>
    </dsp:sp>
    <dsp:sp modelId="{104EECDC-AB33-45FF-91CE-4A4AF17A66F0}">
      <dsp:nvSpPr>
        <dsp:cNvPr id="0" name=""/>
        <dsp:cNvSpPr/>
      </dsp:nvSpPr>
      <dsp:spPr>
        <a:xfrm>
          <a:off x="8156" y="2669734"/>
          <a:ext cx="3070556" cy="184233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0460" tIns="157934" rIns="150460" bIns="157934" numCol="1" spcCol="1270" anchor="ctr" anchorCtr="0">
          <a:noAutofit/>
        </a:bodyPr>
        <a:lstStyle/>
        <a:p>
          <a:pPr marL="0" lvl="0" indent="0" algn="ctr" defTabSz="889000">
            <a:lnSpc>
              <a:spcPct val="90000"/>
            </a:lnSpc>
            <a:spcBef>
              <a:spcPct val="0"/>
            </a:spcBef>
            <a:spcAft>
              <a:spcPct val="35000"/>
            </a:spcAft>
            <a:buNone/>
          </a:pPr>
          <a:r>
            <a:rPr lang="en-US" sz="2000" kern="1200"/>
            <a:t>Her environment and culture shape her experiences.</a:t>
          </a:r>
        </a:p>
      </dsp:txBody>
      <dsp:txXfrm>
        <a:off x="8156" y="2669734"/>
        <a:ext cx="3070556" cy="1842333"/>
      </dsp:txXfrm>
    </dsp:sp>
    <dsp:sp modelId="{E148ACC1-6499-4884-9964-9E7DD8E8AF4C}">
      <dsp:nvSpPr>
        <dsp:cNvPr id="0" name=""/>
        <dsp:cNvSpPr/>
      </dsp:nvSpPr>
      <dsp:spPr>
        <a:xfrm>
          <a:off x="6853698" y="3545181"/>
          <a:ext cx="675628" cy="91440"/>
        </a:xfrm>
        <a:custGeom>
          <a:avLst/>
          <a:gdLst/>
          <a:ahLst/>
          <a:cxnLst/>
          <a:rect l="0" t="0" r="0" b="0"/>
          <a:pathLst>
            <a:path>
              <a:moveTo>
                <a:pt x="0" y="45720"/>
              </a:moveTo>
              <a:lnTo>
                <a:pt x="675628"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173856" y="3587370"/>
        <a:ext cx="35311" cy="7062"/>
      </dsp:txXfrm>
    </dsp:sp>
    <dsp:sp modelId="{BF71C904-624B-4987-BBA4-C4C6F6C47D20}">
      <dsp:nvSpPr>
        <dsp:cNvPr id="0" name=""/>
        <dsp:cNvSpPr/>
      </dsp:nvSpPr>
      <dsp:spPr>
        <a:xfrm>
          <a:off x="3784941" y="2669734"/>
          <a:ext cx="3070556" cy="184233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0460" tIns="157934" rIns="150460" bIns="157934" numCol="1" spcCol="1270" anchor="ctr" anchorCtr="0">
          <a:noAutofit/>
        </a:bodyPr>
        <a:lstStyle/>
        <a:p>
          <a:pPr marL="0" lvl="0" indent="0" algn="ctr" defTabSz="889000">
            <a:lnSpc>
              <a:spcPct val="90000"/>
            </a:lnSpc>
            <a:spcBef>
              <a:spcPct val="0"/>
            </a:spcBef>
            <a:spcAft>
              <a:spcPct val="35000"/>
            </a:spcAft>
            <a:buNone/>
          </a:pPr>
          <a:r>
            <a:rPr lang="en-US" sz="2000" kern="1200"/>
            <a:t>It helps explain barriers she faces.</a:t>
          </a:r>
        </a:p>
      </dsp:txBody>
      <dsp:txXfrm>
        <a:off x="3784941" y="2669734"/>
        <a:ext cx="3070556" cy="1842333"/>
      </dsp:txXfrm>
    </dsp:sp>
    <dsp:sp modelId="{82FA8E5E-3A8D-49CA-962E-624B2B2AE370}">
      <dsp:nvSpPr>
        <dsp:cNvPr id="0" name=""/>
        <dsp:cNvSpPr/>
      </dsp:nvSpPr>
      <dsp:spPr>
        <a:xfrm>
          <a:off x="7561726" y="2669734"/>
          <a:ext cx="3070556" cy="184233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0460" tIns="157934" rIns="150460" bIns="157934" numCol="1" spcCol="1270" anchor="ctr" anchorCtr="0">
          <a:noAutofit/>
        </a:bodyPr>
        <a:lstStyle/>
        <a:p>
          <a:pPr marL="0" lvl="0" indent="0" algn="ctr" defTabSz="889000">
            <a:lnSpc>
              <a:spcPct val="90000"/>
            </a:lnSpc>
            <a:spcBef>
              <a:spcPct val="0"/>
            </a:spcBef>
            <a:spcAft>
              <a:spcPct val="35000"/>
            </a:spcAft>
            <a:buNone/>
          </a:pPr>
          <a:r>
            <a:rPr lang="en-US" sz="2000" kern="1200"/>
            <a:t>It supports planning interventions.</a:t>
          </a:r>
        </a:p>
      </dsp:txBody>
      <dsp:txXfrm>
        <a:off x="7561726" y="2669734"/>
        <a:ext cx="3070556" cy="18423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DE4230-7642-4DF3-988F-6DC00676F227}">
      <dsp:nvSpPr>
        <dsp:cNvPr id="0" name=""/>
        <dsp:cNvSpPr/>
      </dsp:nvSpPr>
      <dsp:spPr>
        <a:xfrm>
          <a:off x="896" y="48851"/>
          <a:ext cx="3496338" cy="2097802"/>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rtl="0">
            <a:lnSpc>
              <a:spcPct val="90000"/>
            </a:lnSpc>
            <a:spcBef>
              <a:spcPct val="0"/>
            </a:spcBef>
            <a:spcAft>
              <a:spcPct val="35000"/>
            </a:spcAft>
            <a:buNone/>
          </a:pPr>
          <a:r>
            <a:rPr lang="en-US" sz="4100" kern="1200">
              <a:latin typeface="Neue Haas Grotesk Text Pro"/>
            </a:rPr>
            <a:t>Teenage brain development</a:t>
          </a:r>
          <a:endParaRPr lang="en-US" sz="4100" kern="1200"/>
        </a:p>
      </dsp:txBody>
      <dsp:txXfrm>
        <a:off x="896" y="48851"/>
        <a:ext cx="3496338" cy="2097802"/>
      </dsp:txXfrm>
    </dsp:sp>
    <dsp:sp modelId="{EF95294E-6522-474A-8800-E5E7795C466E}">
      <dsp:nvSpPr>
        <dsp:cNvPr id="0" name=""/>
        <dsp:cNvSpPr/>
      </dsp:nvSpPr>
      <dsp:spPr>
        <a:xfrm>
          <a:off x="3846868" y="48851"/>
          <a:ext cx="3496338" cy="2097802"/>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rtl="0">
            <a:lnSpc>
              <a:spcPct val="90000"/>
            </a:lnSpc>
            <a:spcBef>
              <a:spcPct val="0"/>
            </a:spcBef>
            <a:spcAft>
              <a:spcPct val="35000"/>
            </a:spcAft>
            <a:buNone/>
          </a:pPr>
          <a:r>
            <a:rPr lang="en-US" sz="4100" kern="1200">
              <a:latin typeface="Neue Haas Grotesk Text Pro"/>
            </a:rPr>
            <a:t>Chronic stress</a:t>
          </a:r>
          <a:endParaRPr lang="en-US" sz="4100" kern="1200"/>
        </a:p>
      </dsp:txBody>
      <dsp:txXfrm>
        <a:off x="3846868" y="48851"/>
        <a:ext cx="3496338" cy="2097802"/>
      </dsp:txXfrm>
    </dsp:sp>
    <dsp:sp modelId="{BAC78F80-CE3C-4375-B1FF-8AB3EB1A1202}">
      <dsp:nvSpPr>
        <dsp:cNvPr id="0" name=""/>
        <dsp:cNvSpPr/>
      </dsp:nvSpPr>
      <dsp:spPr>
        <a:xfrm>
          <a:off x="896" y="2496288"/>
          <a:ext cx="3496338" cy="2097802"/>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rtl="0">
            <a:lnSpc>
              <a:spcPct val="90000"/>
            </a:lnSpc>
            <a:spcBef>
              <a:spcPct val="0"/>
            </a:spcBef>
            <a:spcAft>
              <a:spcPct val="35000"/>
            </a:spcAft>
            <a:buNone/>
          </a:pPr>
          <a:r>
            <a:rPr lang="en-US" sz="4100" kern="1200">
              <a:latin typeface="Neue Haas Grotesk Text Pro"/>
            </a:rPr>
            <a:t>Impact on the loss of her father</a:t>
          </a:r>
          <a:endParaRPr lang="en-US" sz="4100" kern="1200"/>
        </a:p>
      </dsp:txBody>
      <dsp:txXfrm>
        <a:off x="896" y="2496288"/>
        <a:ext cx="3496338" cy="2097802"/>
      </dsp:txXfrm>
    </dsp:sp>
    <dsp:sp modelId="{37402008-F8E3-4F92-93FD-53FAB9A77D72}">
      <dsp:nvSpPr>
        <dsp:cNvPr id="0" name=""/>
        <dsp:cNvSpPr/>
      </dsp:nvSpPr>
      <dsp:spPr>
        <a:xfrm>
          <a:off x="3846868" y="2496288"/>
          <a:ext cx="3496338" cy="2097802"/>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rtl="0">
            <a:lnSpc>
              <a:spcPct val="90000"/>
            </a:lnSpc>
            <a:spcBef>
              <a:spcPct val="0"/>
            </a:spcBef>
            <a:spcAft>
              <a:spcPct val="35000"/>
            </a:spcAft>
            <a:buNone/>
          </a:pPr>
          <a:r>
            <a:rPr lang="en-US" sz="4100" kern="1200">
              <a:latin typeface="Neue Haas Grotesk Text Pro"/>
            </a:rPr>
            <a:t>Physical strain</a:t>
          </a:r>
          <a:endParaRPr lang="en-US" sz="4100" kern="1200"/>
        </a:p>
      </dsp:txBody>
      <dsp:txXfrm>
        <a:off x="3846868" y="2496288"/>
        <a:ext cx="3496338" cy="20978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DDD816-2C71-4DFF-978C-84BEBE5ACD73}">
      <dsp:nvSpPr>
        <dsp:cNvPr id="0" name=""/>
        <dsp:cNvSpPr/>
      </dsp:nvSpPr>
      <dsp:spPr>
        <a:xfrm>
          <a:off x="0" y="132905"/>
          <a:ext cx="3329243" cy="199754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rtl="0">
            <a:lnSpc>
              <a:spcPct val="90000"/>
            </a:lnSpc>
            <a:spcBef>
              <a:spcPct val="0"/>
            </a:spcBef>
            <a:spcAft>
              <a:spcPct val="35000"/>
            </a:spcAft>
            <a:buNone/>
          </a:pPr>
          <a:r>
            <a:rPr lang="en-US" sz="2900" kern="1200">
              <a:latin typeface="Neue Haas Grotesk Text Pro"/>
            </a:rPr>
            <a:t>Home enviroment shaped by home responsibilities</a:t>
          </a:r>
          <a:endParaRPr lang="en-US" sz="2900" kern="1200"/>
        </a:p>
      </dsp:txBody>
      <dsp:txXfrm>
        <a:off x="0" y="132905"/>
        <a:ext cx="3329243" cy="1997546"/>
      </dsp:txXfrm>
    </dsp:sp>
    <dsp:sp modelId="{36152D30-2517-46C1-94F2-28EE994E5688}">
      <dsp:nvSpPr>
        <dsp:cNvPr id="0" name=""/>
        <dsp:cNvSpPr/>
      </dsp:nvSpPr>
      <dsp:spPr>
        <a:xfrm>
          <a:off x="3662167" y="132905"/>
          <a:ext cx="3329243" cy="199754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rtl="0">
            <a:lnSpc>
              <a:spcPct val="90000"/>
            </a:lnSpc>
            <a:spcBef>
              <a:spcPct val="0"/>
            </a:spcBef>
            <a:spcAft>
              <a:spcPct val="35000"/>
            </a:spcAft>
            <a:buNone/>
          </a:pPr>
          <a:r>
            <a:rPr lang="en-US" sz="2900" kern="1200">
              <a:latin typeface="Neue Haas Grotesk Text Pro"/>
            </a:rPr>
            <a:t>Reduced social interaction</a:t>
          </a:r>
          <a:endParaRPr lang="en-US" sz="2900" kern="1200"/>
        </a:p>
      </dsp:txBody>
      <dsp:txXfrm>
        <a:off x="3662167" y="132905"/>
        <a:ext cx="3329243" cy="1997546"/>
      </dsp:txXfrm>
    </dsp:sp>
    <dsp:sp modelId="{ED4066A4-B369-4AD0-BE88-CD0C439D7C55}">
      <dsp:nvSpPr>
        <dsp:cNvPr id="0" name=""/>
        <dsp:cNvSpPr/>
      </dsp:nvSpPr>
      <dsp:spPr>
        <a:xfrm>
          <a:off x="7324335" y="132905"/>
          <a:ext cx="3329243" cy="199754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rtl="0">
            <a:lnSpc>
              <a:spcPct val="90000"/>
            </a:lnSpc>
            <a:spcBef>
              <a:spcPct val="0"/>
            </a:spcBef>
            <a:spcAft>
              <a:spcPct val="35000"/>
            </a:spcAft>
            <a:buNone/>
          </a:pPr>
          <a:r>
            <a:rPr lang="en-US" sz="2900" kern="1200">
              <a:latin typeface="Neue Haas Grotesk Text Pro"/>
            </a:rPr>
            <a:t>Educational pressures</a:t>
          </a:r>
          <a:endParaRPr lang="en-US" sz="2900" kern="1200"/>
        </a:p>
      </dsp:txBody>
      <dsp:txXfrm>
        <a:off x="7324335" y="132905"/>
        <a:ext cx="3329243" cy="1997546"/>
      </dsp:txXfrm>
    </dsp:sp>
    <dsp:sp modelId="{E86B0A57-2DB6-4605-9EA9-8037E5743500}">
      <dsp:nvSpPr>
        <dsp:cNvPr id="0" name=""/>
        <dsp:cNvSpPr/>
      </dsp:nvSpPr>
      <dsp:spPr>
        <a:xfrm>
          <a:off x="0" y="2463376"/>
          <a:ext cx="3329243" cy="199754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rtl="0">
            <a:lnSpc>
              <a:spcPct val="90000"/>
            </a:lnSpc>
            <a:spcBef>
              <a:spcPct val="0"/>
            </a:spcBef>
            <a:spcAft>
              <a:spcPct val="35000"/>
            </a:spcAft>
            <a:buNone/>
          </a:pPr>
          <a:r>
            <a:rPr lang="en-US" sz="2900" kern="1200">
              <a:latin typeface="Neue Haas Grotesk Text Pro"/>
            </a:rPr>
            <a:t>Mother's health needs</a:t>
          </a:r>
          <a:endParaRPr lang="en-US" sz="2900" kern="1200"/>
        </a:p>
      </dsp:txBody>
      <dsp:txXfrm>
        <a:off x="0" y="2463376"/>
        <a:ext cx="3329243" cy="1997546"/>
      </dsp:txXfrm>
    </dsp:sp>
    <dsp:sp modelId="{CE4BD0FE-3224-4D7E-B1E7-FD8ADE978134}">
      <dsp:nvSpPr>
        <dsp:cNvPr id="0" name=""/>
        <dsp:cNvSpPr/>
      </dsp:nvSpPr>
      <dsp:spPr>
        <a:xfrm>
          <a:off x="3662167" y="2463376"/>
          <a:ext cx="3329243" cy="199754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rtl="0">
            <a:lnSpc>
              <a:spcPct val="90000"/>
            </a:lnSpc>
            <a:spcBef>
              <a:spcPct val="0"/>
            </a:spcBef>
            <a:spcAft>
              <a:spcPct val="35000"/>
            </a:spcAft>
            <a:buNone/>
          </a:pPr>
          <a:r>
            <a:rPr lang="en-US" sz="2900" kern="1200">
              <a:latin typeface="Neue Haas Grotesk Text Pro"/>
            </a:rPr>
            <a:t>Financial stress</a:t>
          </a:r>
        </a:p>
      </dsp:txBody>
      <dsp:txXfrm>
        <a:off x="3662167" y="2463376"/>
        <a:ext cx="3329243" cy="1997546"/>
      </dsp:txXfrm>
    </dsp:sp>
    <dsp:sp modelId="{C5460869-5A22-4B73-BF06-CC894ED537A5}">
      <dsp:nvSpPr>
        <dsp:cNvPr id="0" name=""/>
        <dsp:cNvSpPr/>
      </dsp:nvSpPr>
      <dsp:spPr>
        <a:xfrm>
          <a:off x="7324335" y="2463376"/>
          <a:ext cx="3329243" cy="199754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rtl="0">
            <a:lnSpc>
              <a:spcPct val="90000"/>
            </a:lnSpc>
            <a:spcBef>
              <a:spcPct val="0"/>
            </a:spcBef>
            <a:spcAft>
              <a:spcPct val="35000"/>
            </a:spcAft>
            <a:buNone/>
          </a:pPr>
          <a:r>
            <a:rPr lang="en-US" sz="2900" kern="1200">
              <a:latin typeface="Neue Haas Grotesk Text Pro"/>
            </a:rPr>
            <a:t>Lack of adult support</a:t>
          </a:r>
        </a:p>
      </dsp:txBody>
      <dsp:txXfrm>
        <a:off x="7324335" y="2463376"/>
        <a:ext cx="3329243" cy="199754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2/15/2026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67665433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2/15/2026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3670701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2/15/2026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436282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2/15/2026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7403481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2/15/2026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0043094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2/15/2026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32944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2/15/2026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4226165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2/15/2026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7238293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5063319" y="657103"/>
            <a:ext cx="6483687" cy="555590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2/15/2026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42489700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2/15/2026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545328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2/15/2026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3180941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3A332BE1-279E-4118-9FE3-7952B079A510}" type="datetimeFigureOut">
              <a:rPr lang="en-US" dirty="0"/>
              <a:t>2/15/2026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dirty="0"/>
              <a:t>‹#›</a:t>
            </a:fld>
            <a:endParaRPr lang="en-US"/>
          </a:p>
        </p:txBody>
      </p:sp>
    </p:spTree>
    <p:extLst>
      <p:ext uri="{BB962C8B-B14F-4D97-AF65-F5344CB8AC3E}">
        <p14:creationId xmlns:p14="http://schemas.microsoft.com/office/powerpoint/2010/main" val="1672094982"/>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740" r:id="rId6"/>
    <p:sldLayoutId id="2147483741" r:id="rId7"/>
    <p:sldLayoutId id="2147483742" r:id="rId8"/>
    <p:sldLayoutId id="2147483743" r:id="rId9"/>
    <p:sldLayoutId id="2147483744" r:id="rId10"/>
    <p:sldLayoutId id="2147483745" r:id="rId11"/>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verywellmind.com/lev-vygotsky-2795533" TargetMode="External"/><Relationship Id="rId2" Type="http://schemas.openxmlformats.org/officeDocument/2006/relationships/hyperlink" Target="https://assets.publishing.service.gov.uk/media/65ce3721e1bdec001a3221fe/Behaviour_in_schools_-_advice_for_headteachers_and_school_staff_Feb_2024.pdf" TargetMode="External"/><Relationship Id="rId1" Type="http://schemas.openxmlformats.org/officeDocument/2006/relationships/slideLayout" Target="../slideLayouts/slideLayout2.xml"/><Relationship Id="rId5" Type="http://schemas.openxmlformats.org/officeDocument/2006/relationships/hyperlink" Target="https://www.simplypsychology.org" TargetMode="External"/><Relationship Id="rId4" Type="http://schemas.openxmlformats.org/officeDocument/2006/relationships/hyperlink" Target="https://www.simplypsychology.org/vygotsky.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1E9E75E0-A777-48F1-95B3-F6B43654A22F}"/>
              </a:ext>
            </a:extLst>
          </p:cNvPr>
          <p:cNvPicPr>
            <a:picLocks noChangeAspect="1"/>
          </p:cNvPicPr>
          <p:nvPr/>
        </p:nvPicPr>
        <p:blipFill>
          <a:blip r:embed="rId2">
            <a:alphaModFix amt="60000"/>
          </a:blip>
          <a:srcRect t="5300" r="-2" b="10364"/>
          <a:stretch>
            <a:fillRect/>
          </a:stretch>
        </p:blipFill>
        <p:spPr>
          <a:xfrm>
            <a:off x="1" y="1"/>
            <a:ext cx="12192000" cy="6857999"/>
          </a:xfrm>
          <a:prstGeom prst="rect">
            <a:avLst/>
          </a:prstGeom>
        </p:spPr>
      </p:pic>
      <p:sp>
        <p:nvSpPr>
          <p:cNvPr id="2" name="Title 1"/>
          <p:cNvSpPr>
            <a:spLocks noGrp="1"/>
          </p:cNvSpPr>
          <p:nvPr>
            <p:ph type="ctrTitle"/>
          </p:nvPr>
        </p:nvSpPr>
        <p:spPr>
          <a:xfrm>
            <a:off x="2094105" y="1713511"/>
            <a:ext cx="7588155" cy="2236264"/>
          </a:xfrm>
        </p:spPr>
        <p:txBody>
          <a:bodyPr>
            <a:normAutofit/>
          </a:bodyPr>
          <a:lstStyle/>
          <a:p>
            <a:r>
              <a:rPr lang="en-US" sz="2600">
                <a:solidFill>
                  <a:srgbClr val="FFFF00"/>
                </a:solidFill>
              </a:rPr>
              <a:t>Name: Samantha Westwood</a:t>
            </a:r>
            <a:br>
              <a:rPr lang="en-US" sz="2600">
                <a:solidFill>
                  <a:srgbClr val="FFFF00"/>
                </a:solidFill>
              </a:rPr>
            </a:br>
            <a:r>
              <a:rPr lang="en-US" sz="2600">
                <a:solidFill>
                  <a:srgbClr val="FFFF00"/>
                </a:solidFill>
              </a:rPr>
              <a:t>Students Number: 2436467</a:t>
            </a:r>
            <a:br>
              <a:rPr lang="en-US" sz="2600">
                <a:solidFill>
                  <a:srgbClr val="FFFF00"/>
                </a:solidFill>
              </a:rPr>
            </a:br>
            <a:r>
              <a:rPr lang="en-US" sz="2600">
                <a:solidFill>
                  <a:srgbClr val="FFFF00"/>
                </a:solidFill>
              </a:rPr>
              <a:t>Lecturer Name: Helen Parsons</a:t>
            </a:r>
            <a:br>
              <a:rPr lang="en-US" sz="2600">
                <a:solidFill>
                  <a:srgbClr val="FFFF00"/>
                </a:solidFill>
              </a:rPr>
            </a:br>
            <a:r>
              <a:rPr lang="en-US" sz="2600">
                <a:solidFill>
                  <a:srgbClr val="FFFF00"/>
                </a:solidFill>
              </a:rPr>
              <a:t>Module: Psychology in Health and Social Care</a:t>
            </a:r>
            <a:br>
              <a:rPr lang="en-US" sz="2600">
                <a:solidFill>
                  <a:srgbClr val="FFFF00"/>
                </a:solidFill>
              </a:rPr>
            </a:br>
            <a:r>
              <a:rPr lang="en-US" sz="2600">
                <a:solidFill>
                  <a:srgbClr val="FFFF00"/>
                </a:solidFill>
              </a:rPr>
              <a:t>Module Code: LCHS4010</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0A8EE1C2-5DD8-520B-9345-605E4A5A4ECA}"/>
              </a:ext>
            </a:extLst>
          </p:cNvPr>
          <p:cNvSpPr/>
          <p:nvPr/>
        </p:nvSpPr>
        <p:spPr>
          <a:xfrm>
            <a:off x="584541" y="425341"/>
            <a:ext cx="2471843" cy="829407"/>
          </a:xfrm>
          <a:prstGeom prst="round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4">
            <a:extLst>
              <a:ext uri="{FF2B5EF4-FFF2-40B4-BE49-F238E27FC236}">
                <a16:creationId xmlns:a16="http://schemas.microsoft.com/office/drawing/2014/main" id="{71BEA3CC-FBA6-6727-BA4F-D4BC2B83BD57}"/>
              </a:ext>
            </a:extLst>
          </p:cNvPr>
          <p:cNvSpPr/>
          <p:nvPr/>
        </p:nvSpPr>
        <p:spPr>
          <a:xfrm>
            <a:off x="4220778" y="540997"/>
            <a:ext cx="7407081" cy="5900098"/>
          </a:xfrm>
          <a:prstGeom prst="roundRect">
            <a:avLst/>
          </a:prstGeom>
          <a:solidFill>
            <a:srgbClr val="92D050"/>
          </a:solidFill>
          <a:ln>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937EED-AA5B-7CC4-ADE1-C704CBC54CF6}"/>
              </a:ext>
            </a:extLst>
          </p:cNvPr>
          <p:cNvSpPr>
            <a:spLocks noGrp="1"/>
          </p:cNvSpPr>
          <p:nvPr>
            <p:ph type="title"/>
          </p:nvPr>
        </p:nvSpPr>
        <p:spPr>
          <a:xfrm>
            <a:off x="597160" y="553616"/>
            <a:ext cx="3595634" cy="1757505"/>
          </a:xfrm>
        </p:spPr>
        <p:txBody>
          <a:bodyPr anchor="t">
            <a:normAutofit/>
          </a:bodyPr>
          <a:lstStyle/>
          <a:p>
            <a:r>
              <a:rPr lang="en-US" u="sng"/>
              <a:t>Introduction:</a:t>
            </a:r>
          </a:p>
        </p:txBody>
      </p:sp>
      <p:sp>
        <p:nvSpPr>
          <p:cNvPr id="3" name="Content Placeholder 2">
            <a:extLst>
              <a:ext uri="{FF2B5EF4-FFF2-40B4-BE49-F238E27FC236}">
                <a16:creationId xmlns:a16="http://schemas.microsoft.com/office/drawing/2014/main" id="{37863455-F67C-EB47-9913-DA30DCC17EBE}"/>
              </a:ext>
            </a:extLst>
          </p:cNvPr>
          <p:cNvSpPr>
            <a:spLocks noGrp="1"/>
          </p:cNvSpPr>
          <p:nvPr>
            <p:ph idx="1"/>
          </p:nvPr>
        </p:nvSpPr>
        <p:spPr>
          <a:xfrm>
            <a:off x="5134708" y="553616"/>
            <a:ext cx="6279741" cy="5486400"/>
          </a:xfrm>
        </p:spPr>
        <p:txBody>
          <a:bodyPr vert="horz" lIns="91440" tIns="45720" rIns="91440" bIns="45720" rtlCol="0" anchor="t">
            <a:normAutofit/>
          </a:bodyPr>
          <a:lstStyle/>
          <a:p>
            <a:pPr>
              <a:buFont typeface="Arial"/>
              <a:buChar char="•"/>
            </a:pPr>
            <a:r>
              <a:rPr lang="en-US" sz="2600">
                <a:ea typeface="+mn-lt"/>
                <a:cs typeface="+mn-lt"/>
              </a:rPr>
              <a:t>Vygotsky’s Sociocultural Theory: learning shaped by people, culture, and environment</a:t>
            </a:r>
            <a:endParaRPr lang="en-US"/>
          </a:p>
          <a:p>
            <a:pPr>
              <a:buFont typeface="Arial"/>
              <a:buChar char="•"/>
            </a:pPr>
            <a:r>
              <a:rPr lang="en-US" sz="2600">
                <a:ea typeface="+mn-lt"/>
                <a:cs typeface="+mn-lt"/>
              </a:rPr>
              <a:t>Social interaction drives development</a:t>
            </a:r>
            <a:endParaRPr lang="en-US"/>
          </a:p>
          <a:p>
            <a:pPr>
              <a:buFont typeface="Arial"/>
              <a:buChar char="•"/>
            </a:pPr>
            <a:r>
              <a:rPr lang="en-US" sz="2600">
                <a:ea typeface="+mn-lt"/>
                <a:cs typeface="+mn-lt"/>
              </a:rPr>
              <a:t>Support from others (scaffolding) helps us grow</a:t>
            </a:r>
            <a:endParaRPr lang="en-US"/>
          </a:p>
          <a:p>
            <a:pPr>
              <a:buFont typeface="Arial"/>
              <a:buChar char="•"/>
            </a:pPr>
            <a:r>
              <a:rPr lang="en-US" sz="2600">
                <a:ea typeface="+mn-lt"/>
                <a:cs typeface="+mn-lt"/>
              </a:rPr>
              <a:t>Useful for understanding real‑life experiences across the lifespan</a:t>
            </a:r>
            <a:endParaRPr lang="en-US"/>
          </a:p>
          <a:p>
            <a:pPr>
              <a:buFont typeface="Arial"/>
              <a:buChar char="•"/>
            </a:pPr>
            <a:r>
              <a:rPr lang="en-US" sz="2600">
                <a:ea typeface="+mn-lt"/>
                <a:cs typeface="+mn-lt"/>
              </a:rPr>
              <a:t>Applying the theory to Jenny’s situation</a:t>
            </a:r>
            <a:endParaRPr lang="en-US"/>
          </a:p>
          <a:p>
            <a:pPr marL="0" indent="0">
              <a:buNone/>
            </a:pPr>
            <a:endParaRPr lang="en-US" sz="2600"/>
          </a:p>
        </p:txBody>
      </p:sp>
      <p:sp>
        <p:nvSpPr>
          <p:cNvPr id="11" name="Date Placeholder 4">
            <a:extLst>
              <a:ext uri="{FF2B5EF4-FFF2-40B4-BE49-F238E27FC236}">
                <a16:creationId xmlns:a16="http://schemas.microsoft.com/office/drawing/2014/main" id="{6BD14217-713F-0FC1-EA95-FB98F7199149}"/>
              </a:ext>
            </a:extLst>
          </p:cNvPr>
          <p:cNvSpPr>
            <a:spLocks noGrp="1"/>
          </p:cNvSpPr>
          <p:nvPr>
            <p:ph type="dt" sz="half" idx="10"/>
          </p:nvPr>
        </p:nvSpPr>
        <p:spPr>
          <a:xfrm>
            <a:off x="137160" y="6453002"/>
            <a:ext cx="3494314" cy="365125"/>
          </a:xfrm>
        </p:spPr>
        <p:txBody>
          <a:bodyPr/>
          <a:lstStyle/>
          <a:p>
            <a:pPr>
              <a:spcAft>
                <a:spcPts val="600"/>
              </a:spcAft>
            </a:pPr>
            <a:fld id="{5C2DC364-4FB9-48F9-BD6B-C534DB9A28A7}" type="datetime1">
              <a:pPr>
                <a:spcAft>
                  <a:spcPts val="600"/>
                </a:spcAft>
              </a:pPr>
              <a:t>2/15/2026</a:t>
            </a:fld>
            <a:endParaRPr lang="en-US"/>
          </a:p>
        </p:txBody>
      </p:sp>
      <p:sp>
        <p:nvSpPr>
          <p:cNvPr id="13" name="Footer Placeholder 5">
            <a:extLst>
              <a:ext uri="{FF2B5EF4-FFF2-40B4-BE49-F238E27FC236}">
                <a16:creationId xmlns:a16="http://schemas.microsoft.com/office/drawing/2014/main" id="{EE172D49-03C7-50D4-3760-75195AFFD9E8}"/>
              </a:ext>
            </a:extLst>
          </p:cNvPr>
          <p:cNvSpPr>
            <a:spLocks noGrp="1"/>
          </p:cNvSpPr>
          <p:nvPr>
            <p:ph type="ftr" sz="quarter" idx="11"/>
          </p:nvPr>
        </p:nvSpPr>
        <p:spPr>
          <a:xfrm>
            <a:off x="8876521" y="6453002"/>
            <a:ext cx="2805405" cy="365125"/>
          </a:xfrm>
        </p:spPr>
        <p:txBody>
          <a:bodyPr/>
          <a:lstStyle/>
          <a:p>
            <a:pPr>
              <a:spcAft>
                <a:spcPts val="600"/>
              </a:spcAft>
            </a:pPr>
            <a:r>
              <a:rPr lang="en-US"/>
              <a:t>
              </a:t>
            </a:r>
          </a:p>
        </p:txBody>
      </p:sp>
      <p:sp>
        <p:nvSpPr>
          <p:cNvPr id="15" name="Slide Number Placeholder 6">
            <a:extLst>
              <a:ext uri="{FF2B5EF4-FFF2-40B4-BE49-F238E27FC236}">
                <a16:creationId xmlns:a16="http://schemas.microsoft.com/office/drawing/2014/main" id="{72FC57E1-B37B-BFFF-DA84-9470F692EA80}"/>
              </a:ext>
            </a:extLst>
          </p:cNvPr>
          <p:cNvSpPr>
            <a:spLocks noGrp="1"/>
          </p:cNvSpPr>
          <p:nvPr>
            <p:ph type="sldNum" sz="quarter" idx="12"/>
          </p:nvPr>
        </p:nvSpPr>
        <p:spPr>
          <a:xfrm>
            <a:off x="11632162" y="6453002"/>
            <a:ext cx="429207" cy="365125"/>
          </a:xfrm>
        </p:spPr>
        <p:txBody>
          <a:bodyPr/>
          <a:lstStyle/>
          <a:p>
            <a:pPr>
              <a:spcAft>
                <a:spcPts val="600"/>
              </a:spcAft>
            </a:pPr>
            <a:fld id="{CC057153-B650-4DEB-B370-79DDCFDCE934}" type="slidenum">
              <a:rPr lang="en-US" dirty="0"/>
              <a:pPr>
                <a:spcAft>
                  <a:spcPts val="600"/>
                </a:spcAft>
              </a:pPr>
              <a:t>2</a:t>
            </a:fld>
            <a:endParaRPr lang="en-US"/>
          </a:p>
        </p:txBody>
      </p:sp>
    </p:spTree>
    <p:extLst>
      <p:ext uri="{BB962C8B-B14F-4D97-AF65-F5344CB8AC3E}">
        <p14:creationId xmlns:p14="http://schemas.microsoft.com/office/powerpoint/2010/main" val="22765439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17" name="Rectangle: Rounded Corners 16">
            <a:extLst>
              <a:ext uri="{FF2B5EF4-FFF2-40B4-BE49-F238E27FC236}">
                <a16:creationId xmlns:a16="http://schemas.microsoft.com/office/drawing/2014/main" id="{4E1FEC3D-8FD1-DFEC-E9D0-D088900F1DC8}"/>
              </a:ext>
            </a:extLst>
          </p:cNvPr>
          <p:cNvSpPr/>
          <p:nvPr/>
        </p:nvSpPr>
        <p:spPr>
          <a:xfrm>
            <a:off x="623429" y="544437"/>
            <a:ext cx="2405613" cy="610056"/>
          </a:xfrm>
          <a:prstGeom prst="roundRect">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38172F-87F6-397B-3CBC-991491EC510F}"/>
              </a:ext>
            </a:extLst>
          </p:cNvPr>
          <p:cNvSpPr>
            <a:spLocks noGrp="1"/>
          </p:cNvSpPr>
          <p:nvPr>
            <p:ph type="title"/>
          </p:nvPr>
        </p:nvSpPr>
        <p:spPr>
          <a:xfrm>
            <a:off x="612648" y="548640"/>
            <a:ext cx="10741152" cy="1132258"/>
          </a:xfrm>
        </p:spPr>
        <p:txBody>
          <a:bodyPr anchor="t">
            <a:normAutofit/>
          </a:bodyPr>
          <a:lstStyle/>
          <a:p>
            <a:r>
              <a:rPr lang="en-US" u="sng">
                <a:solidFill>
                  <a:schemeClr val="bg1"/>
                </a:solidFill>
              </a:rPr>
              <a:t>Overview:</a:t>
            </a:r>
          </a:p>
        </p:txBody>
      </p:sp>
      <p:sp>
        <p:nvSpPr>
          <p:cNvPr id="4" name="Date Placeholder 3">
            <a:extLst>
              <a:ext uri="{FF2B5EF4-FFF2-40B4-BE49-F238E27FC236}">
                <a16:creationId xmlns:a16="http://schemas.microsoft.com/office/drawing/2014/main" id="{7F1D90F8-B542-1E3C-404C-7686480E99C7}"/>
              </a:ext>
            </a:extLst>
          </p:cNvPr>
          <p:cNvSpPr>
            <a:spLocks noGrp="1"/>
          </p:cNvSpPr>
          <p:nvPr>
            <p:ph type="dt" sz="half" idx="10"/>
          </p:nvPr>
        </p:nvSpPr>
        <p:spPr>
          <a:xfrm>
            <a:off x="137160" y="6453002"/>
            <a:ext cx="3494314" cy="365125"/>
          </a:xfrm>
        </p:spPr>
        <p:txBody>
          <a:bodyPr anchor="ctr">
            <a:normAutofit/>
          </a:bodyPr>
          <a:lstStyle/>
          <a:p>
            <a:pPr>
              <a:spcAft>
                <a:spcPts val="600"/>
              </a:spcAft>
            </a:pPr>
            <a:fld id="{04096CF5-5797-4251-B69B-144AC3F5E430}" type="datetime1">
              <a:rPr lang="en-US"/>
              <a:pPr>
                <a:spcAft>
                  <a:spcPts val="600"/>
                </a:spcAft>
              </a:pPr>
              <a:t>2/15/2026</a:t>
            </a:fld>
            <a:endParaRPr lang="en-US"/>
          </a:p>
        </p:txBody>
      </p:sp>
      <p:sp>
        <p:nvSpPr>
          <p:cNvPr id="5" name="Footer Placeholder 4">
            <a:extLst>
              <a:ext uri="{FF2B5EF4-FFF2-40B4-BE49-F238E27FC236}">
                <a16:creationId xmlns:a16="http://schemas.microsoft.com/office/drawing/2014/main" id="{992AE6A8-5951-C0A1-036F-88799BD1767C}"/>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102D127F-5F3F-B562-91A4-2126F1FB2301}"/>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3</a:t>
            </a:fld>
            <a:endParaRPr lang="en-US"/>
          </a:p>
        </p:txBody>
      </p:sp>
      <p:graphicFrame>
        <p:nvGraphicFramePr>
          <p:cNvPr id="11" name="Content Placeholder 2">
            <a:extLst>
              <a:ext uri="{FF2B5EF4-FFF2-40B4-BE49-F238E27FC236}">
                <a16:creationId xmlns:a16="http://schemas.microsoft.com/office/drawing/2014/main" id="{29843F8F-9A26-4D98-4006-F17645570DAC}"/>
              </a:ext>
            </a:extLst>
          </p:cNvPr>
          <p:cNvGraphicFramePr>
            <a:graphicFrameLocks noGrp="1"/>
          </p:cNvGraphicFramePr>
          <p:nvPr>
            <p:ph idx="1"/>
            <p:extLst>
              <p:ext uri="{D42A27DB-BD31-4B8C-83A1-F6EECF244321}">
                <p14:modId xmlns:p14="http://schemas.microsoft.com/office/powerpoint/2010/main" val="864080372"/>
              </p:ext>
            </p:extLst>
          </p:nvPr>
        </p:nvGraphicFramePr>
        <p:xfrm>
          <a:off x="615368" y="1116818"/>
          <a:ext cx="10735221" cy="59545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8536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p:nvSpPr>
          <p:cNvPr id="64" name="Rectangle 63">
            <a:extLst>
              <a:ext uri="{FF2B5EF4-FFF2-40B4-BE49-F238E27FC236}">
                <a16:creationId xmlns:a16="http://schemas.microsoft.com/office/drawing/2014/main" id="{4D16B06F-D012-3EBA-7F30-6B1AB59296A0}"/>
              </a:ext>
            </a:extLst>
          </p:cNvPr>
          <p:cNvSpPr/>
          <p:nvPr/>
        </p:nvSpPr>
        <p:spPr>
          <a:xfrm>
            <a:off x="1027519" y="539680"/>
            <a:ext cx="9991861" cy="579835"/>
          </a:xfrm>
          <a:prstGeom prst="rect">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EB9270-E677-CA4D-3DBE-43CB1AE1A58F}"/>
              </a:ext>
            </a:extLst>
          </p:cNvPr>
          <p:cNvSpPr>
            <a:spLocks noGrp="1"/>
          </p:cNvSpPr>
          <p:nvPr>
            <p:ph type="title"/>
          </p:nvPr>
        </p:nvSpPr>
        <p:spPr>
          <a:xfrm>
            <a:off x="1026305" y="548640"/>
            <a:ext cx="10653578" cy="1132258"/>
          </a:xfrm>
        </p:spPr>
        <p:txBody>
          <a:bodyPr anchor="t">
            <a:normAutofit/>
          </a:bodyPr>
          <a:lstStyle/>
          <a:p>
            <a:r>
              <a:rPr lang="en-US" u="sng"/>
              <a:t>Why is Vygotsky's Theory relevant to Jenny?</a:t>
            </a:r>
          </a:p>
        </p:txBody>
      </p:sp>
      <p:sp>
        <p:nvSpPr>
          <p:cNvPr id="4" name="Date Placeholder 3">
            <a:extLst>
              <a:ext uri="{FF2B5EF4-FFF2-40B4-BE49-F238E27FC236}">
                <a16:creationId xmlns:a16="http://schemas.microsoft.com/office/drawing/2014/main" id="{0CD58C4D-944A-D04F-A6C5-233503C3033E}"/>
              </a:ext>
            </a:extLst>
          </p:cNvPr>
          <p:cNvSpPr>
            <a:spLocks noGrp="1"/>
          </p:cNvSpPr>
          <p:nvPr>
            <p:ph type="dt" sz="half" idx="10"/>
          </p:nvPr>
        </p:nvSpPr>
        <p:spPr>
          <a:xfrm>
            <a:off x="137160" y="6453002"/>
            <a:ext cx="3494314" cy="365125"/>
          </a:xfrm>
        </p:spPr>
        <p:txBody>
          <a:bodyPr anchor="ctr">
            <a:normAutofit/>
          </a:bodyPr>
          <a:lstStyle/>
          <a:p>
            <a:pPr>
              <a:spcAft>
                <a:spcPts val="600"/>
              </a:spcAft>
            </a:pPr>
            <a:fld id="{D6BEE0B8-5A53-40C9-B973-31D0B4702DE6}" type="datetime1">
              <a:rPr lang="en-US"/>
              <a:pPr>
                <a:spcAft>
                  <a:spcPts val="600"/>
                </a:spcAft>
              </a:pPr>
              <a:t>2/15/2026</a:t>
            </a:fld>
            <a:endParaRPr lang="en-US"/>
          </a:p>
        </p:txBody>
      </p:sp>
      <p:sp>
        <p:nvSpPr>
          <p:cNvPr id="5" name="Footer Placeholder 4">
            <a:extLst>
              <a:ext uri="{FF2B5EF4-FFF2-40B4-BE49-F238E27FC236}">
                <a16:creationId xmlns:a16="http://schemas.microsoft.com/office/drawing/2014/main" id="{707F4193-AC97-23D5-3F81-33AA10A8B3A1}"/>
              </a:ext>
            </a:extLst>
          </p:cNvPr>
          <p:cNvSpPr>
            <a:spLocks noGrp="1"/>
          </p:cNvSpPr>
          <p:nvPr>
            <p:ph type="ftr" sz="quarter" idx="11"/>
          </p:nvPr>
        </p:nvSpPr>
        <p:spPr>
          <a:xfrm>
            <a:off x="8876521" y="6453002"/>
            <a:ext cx="2805405"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9F16F4B9-A3C5-83F6-A7F2-D4A3E63F9FCC}"/>
              </a:ext>
            </a:extLst>
          </p:cNvPr>
          <p:cNvSpPr>
            <a:spLocks noGrp="1"/>
          </p:cNvSpPr>
          <p:nvPr>
            <p:ph type="sldNum" sz="quarter" idx="12"/>
          </p:nvPr>
        </p:nvSpPr>
        <p:spPr>
          <a:xfrm>
            <a:off x="11632162" y="6453002"/>
            <a:ext cx="429207" cy="365125"/>
          </a:xfrm>
        </p:spPr>
        <p:txBody>
          <a:bodyPr anchor="ctr">
            <a:normAutofit/>
          </a:bodyPr>
          <a:lstStyle/>
          <a:p>
            <a:pPr>
              <a:spcAft>
                <a:spcPts val="600"/>
              </a:spcAft>
            </a:pPr>
            <a:fld id="{CC057153-B650-4DEB-B370-79DDCFDCE934}" type="slidenum">
              <a:rPr lang="en-US" dirty="0"/>
              <a:pPr>
                <a:spcAft>
                  <a:spcPts val="600"/>
                </a:spcAft>
              </a:pPr>
              <a:t>4</a:t>
            </a:fld>
            <a:endParaRPr lang="en-US"/>
          </a:p>
        </p:txBody>
      </p:sp>
      <p:graphicFrame>
        <p:nvGraphicFramePr>
          <p:cNvPr id="14" name="Content Placeholder 2">
            <a:extLst>
              <a:ext uri="{FF2B5EF4-FFF2-40B4-BE49-F238E27FC236}">
                <a16:creationId xmlns:a16="http://schemas.microsoft.com/office/drawing/2014/main" id="{E06E0391-5A7D-A8CA-789F-6F498D8E78D1}"/>
              </a:ext>
            </a:extLst>
          </p:cNvPr>
          <p:cNvGraphicFramePr>
            <a:graphicFrameLocks noGrp="1"/>
          </p:cNvGraphicFramePr>
          <p:nvPr>
            <p:ph idx="1"/>
            <p:extLst>
              <p:ext uri="{D42A27DB-BD31-4B8C-83A1-F6EECF244321}">
                <p14:modId xmlns:p14="http://schemas.microsoft.com/office/powerpoint/2010/main" val="634046863"/>
              </p:ext>
            </p:extLst>
          </p:nvPr>
        </p:nvGraphicFramePr>
        <p:xfrm>
          <a:off x="778186" y="1643462"/>
          <a:ext cx="10640440" cy="46332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119391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A0D9200-7BEB-E95F-DE2C-B377CF019665}"/>
              </a:ext>
            </a:extLst>
          </p:cNvPr>
          <p:cNvSpPr>
            <a:spLocks noGrp="1"/>
          </p:cNvSpPr>
          <p:nvPr>
            <p:ph type="dt" sz="half" idx="10"/>
          </p:nvPr>
        </p:nvSpPr>
        <p:spPr/>
        <p:txBody>
          <a:bodyPr/>
          <a:lstStyle/>
          <a:p>
            <a:fld id="{4ECDD07D-526A-4753-8ADB-634A5950C6D8}" type="datetime1">
              <a:t>2/15/2026</a:t>
            </a:fld>
            <a:endParaRPr lang="en-US"/>
          </a:p>
        </p:txBody>
      </p:sp>
      <p:sp>
        <p:nvSpPr>
          <p:cNvPr id="5" name="Footer Placeholder 4">
            <a:extLst>
              <a:ext uri="{FF2B5EF4-FFF2-40B4-BE49-F238E27FC236}">
                <a16:creationId xmlns:a16="http://schemas.microsoft.com/office/drawing/2014/main" id="{5B08CE56-7004-FC0A-8FA5-B4771847F88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093F10D-47B7-76D0-9A8D-5F438D1DDF9D}"/>
              </a:ext>
            </a:extLst>
          </p:cNvPr>
          <p:cNvSpPr>
            <a:spLocks noGrp="1"/>
          </p:cNvSpPr>
          <p:nvPr>
            <p:ph type="sldNum" sz="quarter" idx="12"/>
          </p:nvPr>
        </p:nvSpPr>
        <p:spPr/>
        <p:txBody>
          <a:bodyPr/>
          <a:lstStyle/>
          <a:p>
            <a:fld id="{CC057153-B650-4DEB-B370-79DDCFDCE934}" type="slidenum">
              <a:rPr lang="en-US" dirty="0"/>
              <a:t>5</a:t>
            </a:fld>
            <a:endParaRPr lang="en-US"/>
          </a:p>
        </p:txBody>
      </p:sp>
      <p:sp>
        <p:nvSpPr>
          <p:cNvPr id="7" name="Star: 5 Points 6">
            <a:extLst>
              <a:ext uri="{FF2B5EF4-FFF2-40B4-BE49-F238E27FC236}">
                <a16:creationId xmlns:a16="http://schemas.microsoft.com/office/drawing/2014/main" id="{BF2773AE-DA02-7B53-35FD-350D0AC9E1D0}"/>
              </a:ext>
            </a:extLst>
          </p:cNvPr>
          <p:cNvSpPr/>
          <p:nvPr/>
        </p:nvSpPr>
        <p:spPr>
          <a:xfrm>
            <a:off x="590135" y="-200900"/>
            <a:ext cx="10683713" cy="7579555"/>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0F17486F-66F0-2CF8-387A-99D9A4E524E9}"/>
              </a:ext>
            </a:extLst>
          </p:cNvPr>
          <p:cNvSpPr txBox="1"/>
          <p:nvPr/>
        </p:nvSpPr>
        <p:spPr>
          <a:xfrm>
            <a:off x="3863707" y="2528626"/>
            <a:ext cx="4138576" cy="3369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50000"/>
              </a:lnSpc>
            </a:pPr>
            <a:r>
              <a:rPr lang="en-US" b="1"/>
              <a:t>Daniels (2005) highlights the continued relevance of Vygotsky's theory, </a:t>
            </a:r>
            <a:r>
              <a:rPr lang="en-US" b="1" err="1"/>
              <a:t>particulary</a:t>
            </a:r>
            <a:r>
              <a:rPr lang="en-US" b="1"/>
              <a:t> in understanding how individuals develop through social interaction and guided support, which is directly applicable to Jenny's situation.</a:t>
            </a:r>
            <a:endParaRPr lang="en-US"/>
          </a:p>
        </p:txBody>
      </p:sp>
      <p:sp>
        <p:nvSpPr>
          <p:cNvPr id="10" name="Star: 5 Points 9">
            <a:extLst>
              <a:ext uri="{FF2B5EF4-FFF2-40B4-BE49-F238E27FC236}">
                <a16:creationId xmlns:a16="http://schemas.microsoft.com/office/drawing/2014/main" id="{803D5C0D-309C-9298-0F44-447289EAE255}"/>
              </a:ext>
            </a:extLst>
          </p:cNvPr>
          <p:cNvSpPr/>
          <p:nvPr/>
        </p:nvSpPr>
        <p:spPr>
          <a:xfrm>
            <a:off x="1862981" y="618433"/>
            <a:ext cx="1827239" cy="1375562"/>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tar: 5 Points 10">
            <a:extLst>
              <a:ext uri="{FF2B5EF4-FFF2-40B4-BE49-F238E27FC236}">
                <a16:creationId xmlns:a16="http://schemas.microsoft.com/office/drawing/2014/main" id="{3D56CDDD-0312-2BF0-22EB-D673F159FED5}"/>
              </a:ext>
            </a:extLst>
          </p:cNvPr>
          <p:cNvSpPr/>
          <p:nvPr/>
        </p:nvSpPr>
        <p:spPr>
          <a:xfrm>
            <a:off x="10654729" y="1434644"/>
            <a:ext cx="615923" cy="554331"/>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tar: 5 Points 11">
            <a:extLst>
              <a:ext uri="{FF2B5EF4-FFF2-40B4-BE49-F238E27FC236}">
                <a16:creationId xmlns:a16="http://schemas.microsoft.com/office/drawing/2014/main" id="{4E6B8CFB-79D7-11BB-5673-6B848FD90A7C}"/>
              </a:ext>
            </a:extLst>
          </p:cNvPr>
          <p:cNvSpPr/>
          <p:nvPr/>
        </p:nvSpPr>
        <p:spPr>
          <a:xfrm>
            <a:off x="7203645" y="-600413"/>
            <a:ext cx="2586878" cy="2032547"/>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Star: 5 Points 12">
            <a:extLst>
              <a:ext uri="{FF2B5EF4-FFF2-40B4-BE49-F238E27FC236}">
                <a16:creationId xmlns:a16="http://schemas.microsoft.com/office/drawing/2014/main" id="{8AC554D8-7AF7-780E-F202-B4F913F0AF7B}"/>
              </a:ext>
            </a:extLst>
          </p:cNvPr>
          <p:cNvSpPr/>
          <p:nvPr/>
        </p:nvSpPr>
        <p:spPr>
          <a:xfrm>
            <a:off x="862293" y="4249871"/>
            <a:ext cx="595392" cy="554331"/>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Star: 5 Points 13">
            <a:extLst>
              <a:ext uri="{FF2B5EF4-FFF2-40B4-BE49-F238E27FC236}">
                <a16:creationId xmlns:a16="http://schemas.microsoft.com/office/drawing/2014/main" id="{17F5ACD3-D7A9-2559-4C10-E89D1B6CB1A9}"/>
              </a:ext>
            </a:extLst>
          </p:cNvPr>
          <p:cNvSpPr/>
          <p:nvPr/>
        </p:nvSpPr>
        <p:spPr>
          <a:xfrm>
            <a:off x="9526282" y="4783672"/>
            <a:ext cx="1765647" cy="1478216"/>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Star: 5 Points 14">
            <a:extLst>
              <a:ext uri="{FF2B5EF4-FFF2-40B4-BE49-F238E27FC236}">
                <a16:creationId xmlns:a16="http://schemas.microsoft.com/office/drawing/2014/main" id="{14D69A26-77A3-0D7B-7A61-F63621D66700}"/>
              </a:ext>
            </a:extLst>
          </p:cNvPr>
          <p:cNvSpPr/>
          <p:nvPr/>
        </p:nvSpPr>
        <p:spPr>
          <a:xfrm>
            <a:off x="1786178" y="5522781"/>
            <a:ext cx="287430" cy="287430"/>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034103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16" name="Oval 15">
            <a:extLst>
              <a:ext uri="{FF2B5EF4-FFF2-40B4-BE49-F238E27FC236}">
                <a16:creationId xmlns:a16="http://schemas.microsoft.com/office/drawing/2014/main" id="{A7BF3304-A5B3-902C-8547-DE3CF4E17365}"/>
              </a:ext>
            </a:extLst>
          </p:cNvPr>
          <p:cNvSpPr/>
          <p:nvPr/>
        </p:nvSpPr>
        <p:spPr>
          <a:xfrm>
            <a:off x="3350475" y="4932735"/>
            <a:ext cx="3487803" cy="1020820"/>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3A23D2D4-804E-7F23-6532-25C93982EE74}"/>
              </a:ext>
            </a:extLst>
          </p:cNvPr>
          <p:cNvSpPr/>
          <p:nvPr/>
        </p:nvSpPr>
        <p:spPr>
          <a:xfrm>
            <a:off x="7565047" y="3785536"/>
            <a:ext cx="3487803" cy="901724"/>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907424C1-BB3E-8FAF-1E05-B4867531851A}"/>
              </a:ext>
            </a:extLst>
          </p:cNvPr>
          <p:cNvSpPr/>
          <p:nvPr/>
        </p:nvSpPr>
        <p:spPr>
          <a:xfrm>
            <a:off x="829406" y="2913589"/>
            <a:ext cx="3479302" cy="998946"/>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45746112-076B-14AA-5139-9DE60016A7E2}"/>
              </a:ext>
            </a:extLst>
          </p:cNvPr>
          <p:cNvSpPr/>
          <p:nvPr/>
        </p:nvSpPr>
        <p:spPr>
          <a:xfrm>
            <a:off x="5456530" y="2020364"/>
            <a:ext cx="2964033" cy="885318"/>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739DEB13-3464-E515-21D3-140E7B21F230}"/>
              </a:ext>
            </a:extLst>
          </p:cNvPr>
          <p:cNvSpPr/>
          <p:nvPr/>
        </p:nvSpPr>
        <p:spPr>
          <a:xfrm>
            <a:off x="526814" y="1349549"/>
            <a:ext cx="3913145" cy="476382"/>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4">
            <a:extLst>
              <a:ext uri="{FF2B5EF4-FFF2-40B4-BE49-F238E27FC236}">
                <a16:creationId xmlns:a16="http://schemas.microsoft.com/office/drawing/2014/main" id="{F6794A72-E2F8-B87B-495D-C8589662382E}"/>
              </a:ext>
            </a:extLst>
          </p:cNvPr>
          <p:cNvSpPr/>
          <p:nvPr/>
        </p:nvSpPr>
        <p:spPr>
          <a:xfrm>
            <a:off x="1366562" y="258238"/>
            <a:ext cx="9120611" cy="780205"/>
          </a:xfrm>
          <a:prstGeom prst="round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84B3F5DC-F36B-53DE-80D6-C335941FA68F}"/>
              </a:ext>
            </a:extLst>
          </p:cNvPr>
          <p:cNvSpPr>
            <a:spLocks noGrp="1"/>
          </p:cNvSpPr>
          <p:nvPr>
            <p:ph type="dt" sz="half" idx="10"/>
          </p:nvPr>
        </p:nvSpPr>
        <p:spPr/>
        <p:txBody>
          <a:bodyPr/>
          <a:lstStyle/>
          <a:p>
            <a:fld id="{E38F09F3-69B4-4CCD-A7F7-A93F847AE0F3}" type="datetime1">
              <a:t>2/15/2026</a:t>
            </a:fld>
            <a:endParaRPr lang="en-US"/>
          </a:p>
        </p:txBody>
      </p:sp>
      <p:sp>
        <p:nvSpPr>
          <p:cNvPr id="3" name="Footer Placeholder 2">
            <a:extLst>
              <a:ext uri="{FF2B5EF4-FFF2-40B4-BE49-F238E27FC236}">
                <a16:creationId xmlns:a16="http://schemas.microsoft.com/office/drawing/2014/main" id="{A9F11453-F73A-9B9F-2C0C-7596A0AC63AD}"/>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5F512F8C-9954-191C-C40E-C2995A8EFAD9}"/>
              </a:ext>
            </a:extLst>
          </p:cNvPr>
          <p:cNvSpPr>
            <a:spLocks noGrp="1"/>
          </p:cNvSpPr>
          <p:nvPr>
            <p:ph type="sldNum" sz="quarter" idx="12"/>
          </p:nvPr>
        </p:nvSpPr>
        <p:spPr/>
        <p:txBody>
          <a:bodyPr/>
          <a:lstStyle/>
          <a:p>
            <a:fld id="{CC057153-B650-4DEB-B370-79DDCFDCE934}" type="slidenum">
              <a:rPr lang="en-US" dirty="0"/>
              <a:t>6</a:t>
            </a:fld>
            <a:endParaRPr lang="en-US"/>
          </a:p>
        </p:txBody>
      </p:sp>
      <p:sp>
        <p:nvSpPr>
          <p:cNvPr id="6" name="TextBox 5">
            <a:extLst>
              <a:ext uri="{FF2B5EF4-FFF2-40B4-BE49-F238E27FC236}">
                <a16:creationId xmlns:a16="http://schemas.microsoft.com/office/drawing/2014/main" id="{B2855B9B-2777-7BA2-AA60-277EF2EE0194}"/>
              </a:ext>
            </a:extLst>
          </p:cNvPr>
          <p:cNvSpPr txBox="1"/>
          <p:nvPr/>
        </p:nvSpPr>
        <p:spPr>
          <a:xfrm>
            <a:off x="1539808" y="390084"/>
            <a:ext cx="911566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u="sng"/>
              <a:t>What practical strategies will help support Jenny?</a:t>
            </a:r>
          </a:p>
        </p:txBody>
      </p:sp>
      <p:sp>
        <p:nvSpPr>
          <p:cNvPr id="7" name="TextBox 6">
            <a:extLst>
              <a:ext uri="{FF2B5EF4-FFF2-40B4-BE49-F238E27FC236}">
                <a16:creationId xmlns:a16="http://schemas.microsoft.com/office/drawing/2014/main" id="{E8CA6EB9-9786-30C4-708A-2FEF4284CB15}"/>
              </a:ext>
            </a:extLst>
          </p:cNvPr>
          <p:cNvSpPr txBox="1"/>
          <p:nvPr/>
        </p:nvSpPr>
        <p:spPr>
          <a:xfrm>
            <a:off x="656984" y="1355031"/>
            <a:ext cx="1090184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b="1"/>
              <a:t>Provide targeted scaffolding.</a:t>
            </a:r>
          </a:p>
          <a:p>
            <a:pPr marL="342900" indent="-342900">
              <a:buFont typeface="Arial"/>
              <a:buChar char="•"/>
            </a:pPr>
            <a:endParaRPr lang="en-US"/>
          </a:p>
        </p:txBody>
      </p:sp>
      <p:sp>
        <p:nvSpPr>
          <p:cNvPr id="9" name="TextBox 8">
            <a:extLst>
              <a:ext uri="{FF2B5EF4-FFF2-40B4-BE49-F238E27FC236}">
                <a16:creationId xmlns:a16="http://schemas.microsoft.com/office/drawing/2014/main" id="{50B0D484-3C67-4CCC-4992-972696BFE525}"/>
              </a:ext>
            </a:extLst>
          </p:cNvPr>
          <p:cNvSpPr txBox="1"/>
          <p:nvPr/>
        </p:nvSpPr>
        <p:spPr>
          <a:xfrm>
            <a:off x="5697157" y="2280415"/>
            <a:ext cx="36068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Formal Care package</a:t>
            </a:r>
          </a:p>
        </p:txBody>
      </p:sp>
      <p:sp>
        <p:nvSpPr>
          <p:cNvPr id="10" name="TextBox 9">
            <a:extLst>
              <a:ext uri="{FF2B5EF4-FFF2-40B4-BE49-F238E27FC236}">
                <a16:creationId xmlns:a16="http://schemas.microsoft.com/office/drawing/2014/main" id="{D6DF844E-21DB-E713-C139-81E4A51C6B36}"/>
              </a:ext>
            </a:extLst>
          </p:cNvPr>
          <p:cNvSpPr txBox="1"/>
          <p:nvPr/>
        </p:nvSpPr>
        <p:spPr>
          <a:xfrm>
            <a:off x="1233497" y="3248976"/>
            <a:ext cx="321558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Reduce managing alone</a:t>
            </a:r>
          </a:p>
        </p:txBody>
      </p:sp>
      <p:sp>
        <p:nvSpPr>
          <p:cNvPr id="11" name="TextBox 10">
            <a:extLst>
              <a:ext uri="{FF2B5EF4-FFF2-40B4-BE49-F238E27FC236}">
                <a16:creationId xmlns:a16="http://schemas.microsoft.com/office/drawing/2014/main" id="{54E72119-9F73-C057-6C81-E756BA0C9902}"/>
              </a:ext>
            </a:extLst>
          </p:cNvPr>
          <p:cNvSpPr txBox="1"/>
          <p:nvPr/>
        </p:nvSpPr>
        <p:spPr>
          <a:xfrm>
            <a:off x="7953911" y="4052247"/>
            <a:ext cx="38961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Shift from survival mode</a:t>
            </a:r>
          </a:p>
        </p:txBody>
      </p:sp>
      <p:sp>
        <p:nvSpPr>
          <p:cNvPr id="12" name="TextBox 11">
            <a:extLst>
              <a:ext uri="{FF2B5EF4-FFF2-40B4-BE49-F238E27FC236}">
                <a16:creationId xmlns:a16="http://schemas.microsoft.com/office/drawing/2014/main" id="{124748CE-F54B-89D6-D021-570FA5E41F07}"/>
              </a:ext>
            </a:extLst>
          </p:cNvPr>
          <p:cNvSpPr txBox="1"/>
          <p:nvPr/>
        </p:nvSpPr>
        <p:spPr>
          <a:xfrm>
            <a:off x="3555857" y="5262059"/>
            <a:ext cx="328363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Focus on own development</a:t>
            </a:r>
          </a:p>
        </p:txBody>
      </p:sp>
      <p:sp>
        <p:nvSpPr>
          <p:cNvPr id="17" name="TextBox 16">
            <a:extLst>
              <a:ext uri="{FF2B5EF4-FFF2-40B4-BE49-F238E27FC236}">
                <a16:creationId xmlns:a16="http://schemas.microsoft.com/office/drawing/2014/main" id="{3F9B16E1-710F-A88D-5BE2-B02D405204ED}"/>
              </a:ext>
            </a:extLst>
          </p:cNvPr>
          <p:cNvSpPr txBox="1"/>
          <p:nvPr/>
        </p:nvSpPr>
        <p:spPr>
          <a:xfrm>
            <a:off x="7616920" y="5091634"/>
            <a:ext cx="420881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Simply</a:t>
            </a:r>
            <a:r>
              <a:rPr lang="en-US" b="1">
                <a:ea typeface="+mn-lt"/>
                <a:cs typeface="+mn-lt"/>
              </a:rPr>
              <a:t> Psychology (2023) explains that Vygotsky believed children learn best when adults provide scaffolding, meaning guided support that helps them achieve tasks they cannot yet do alone.</a:t>
            </a:r>
            <a:endParaRPr lang="en-US" b="1"/>
          </a:p>
        </p:txBody>
      </p:sp>
    </p:spTree>
    <p:extLst>
      <p:ext uri="{BB962C8B-B14F-4D97-AF65-F5344CB8AC3E}">
        <p14:creationId xmlns:p14="http://schemas.microsoft.com/office/powerpoint/2010/main" val="41177869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19" name="Rectangle: Diagonal Corners Rounded 18">
            <a:extLst>
              <a:ext uri="{FF2B5EF4-FFF2-40B4-BE49-F238E27FC236}">
                <a16:creationId xmlns:a16="http://schemas.microsoft.com/office/drawing/2014/main" id="{D55781EB-E7DB-5FCA-29E1-B9FF95D89713}"/>
              </a:ext>
            </a:extLst>
          </p:cNvPr>
          <p:cNvSpPr/>
          <p:nvPr/>
        </p:nvSpPr>
        <p:spPr>
          <a:xfrm>
            <a:off x="7469064" y="3674965"/>
            <a:ext cx="4593949" cy="2775795"/>
          </a:xfrm>
          <a:prstGeom prst="round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Diagonal Corners Rounded 17">
            <a:extLst>
              <a:ext uri="{FF2B5EF4-FFF2-40B4-BE49-F238E27FC236}">
                <a16:creationId xmlns:a16="http://schemas.microsoft.com/office/drawing/2014/main" id="{CA19E57D-9D0B-6091-455B-759502494FA2}"/>
              </a:ext>
            </a:extLst>
          </p:cNvPr>
          <p:cNvSpPr/>
          <p:nvPr/>
        </p:nvSpPr>
        <p:spPr>
          <a:xfrm>
            <a:off x="184777" y="2759363"/>
            <a:ext cx="3798194" cy="2155732"/>
          </a:xfrm>
          <a:prstGeom prst="round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66847F-955B-2747-F3CA-221F16A7DE60}"/>
              </a:ext>
            </a:extLst>
          </p:cNvPr>
          <p:cNvSpPr/>
          <p:nvPr/>
        </p:nvSpPr>
        <p:spPr>
          <a:xfrm>
            <a:off x="5299475" y="1649386"/>
            <a:ext cx="4621678" cy="63194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Speech Bubble: Rectangle with Corners Rounded 7">
            <a:extLst>
              <a:ext uri="{FF2B5EF4-FFF2-40B4-BE49-F238E27FC236}">
                <a16:creationId xmlns:a16="http://schemas.microsoft.com/office/drawing/2014/main" id="{C37D7D8E-368B-07C5-3ADD-C7203CEFC404}"/>
              </a:ext>
            </a:extLst>
          </p:cNvPr>
          <p:cNvSpPr/>
          <p:nvPr/>
        </p:nvSpPr>
        <p:spPr>
          <a:xfrm>
            <a:off x="414404" y="339056"/>
            <a:ext cx="5280913" cy="947297"/>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6D837C33-FCD3-E373-047B-2AC565A9B05B}"/>
              </a:ext>
            </a:extLst>
          </p:cNvPr>
          <p:cNvSpPr>
            <a:spLocks noGrp="1"/>
          </p:cNvSpPr>
          <p:nvPr>
            <p:ph type="dt" sz="half" idx="10"/>
          </p:nvPr>
        </p:nvSpPr>
        <p:spPr/>
        <p:txBody>
          <a:bodyPr/>
          <a:lstStyle/>
          <a:p>
            <a:fld id="{0CD95AED-8574-4C10-AA8D-BA4C8699DD58}" type="datetime1">
              <a:t>2/15/2026</a:t>
            </a:fld>
            <a:endParaRPr lang="en-US"/>
          </a:p>
        </p:txBody>
      </p:sp>
      <p:sp>
        <p:nvSpPr>
          <p:cNvPr id="3" name="Footer Placeholder 2">
            <a:extLst>
              <a:ext uri="{FF2B5EF4-FFF2-40B4-BE49-F238E27FC236}">
                <a16:creationId xmlns:a16="http://schemas.microsoft.com/office/drawing/2014/main" id="{6E9A3E90-60C5-F93F-03EB-13750CB8CE53}"/>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B5CCE71F-D2F1-188E-EAF1-71E017A19091}"/>
              </a:ext>
            </a:extLst>
          </p:cNvPr>
          <p:cNvSpPr>
            <a:spLocks noGrp="1"/>
          </p:cNvSpPr>
          <p:nvPr>
            <p:ph type="sldNum" sz="quarter" idx="12"/>
          </p:nvPr>
        </p:nvSpPr>
        <p:spPr/>
        <p:txBody>
          <a:bodyPr/>
          <a:lstStyle/>
          <a:p>
            <a:fld id="{CC057153-B650-4DEB-B370-79DDCFDCE934}" type="slidenum">
              <a:rPr lang="en-US" dirty="0"/>
              <a:t>7</a:t>
            </a:fld>
            <a:endParaRPr lang="en-US"/>
          </a:p>
        </p:txBody>
      </p:sp>
      <p:sp>
        <p:nvSpPr>
          <p:cNvPr id="5" name="TextBox 4">
            <a:extLst>
              <a:ext uri="{FF2B5EF4-FFF2-40B4-BE49-F238E27FC236}">
                <a16:creationId xmlns:a16="http://schemas.microsoft.com/office/drawing/2014/main" id="{BC6E476A-D99D-AFC3-85DD-6E34738FB20A}"/>
              </a:ext>
            </a:extLst>
          </p:cNvPr>
          <p:cNvSpPr txBox="1"/>
          <p:nvPr/>
        </p:nvSpPr>
        <p:spPr>
          <a:xfrm>
            <a:off x="2671146" y="578464"/>
            <a:ext cx="7877331" cy="10718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ECD1A6DE-A93B-A405-3983-BC21A4350F91}"/>
              </a:ext>
            </a:extLst>
          </p:cNvPr>
          <p:cNvSpPr txBox="1"/>
          <p:nvPr/>
        </p:nvSpPr>
        <p:spPr>
          <a:xfrm>
            <a:off x="425899" y="306855"/>
            <a:ext cx="551243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u="sng"/>
              <a:t>What practical strategies will help support Jenny?</a:t>
            </a:r>
            <a:endParaRPr lang="en-US"/>
          </a:p>
        </p:txBody>
      </p:sp>
      <p:sp>
        <p:nvSpPr>
          <p:cNvPr id="10" name="TextBox 9">
            <a:extLst>
              <a:ext uri="{FF2B5EF4-FFF2-40B4-BE49-F238E27FC236}">
                <a16:creationId xmlns:a16="http://schemas.microsoft.com/office/drawing/2014/main" id="{21126A11-41F6-70AB-10B3-66C11B1FF302}"/>
              </a:ext>
            </a:extLst>
          </p:cNvPr>
          <p:cNvSpPr txBox="1"/>
          <p:nvPr/>
        </p:nvSpPr>
        <p:spPr>
          <a:xfrm>
            <a:off x="5301068" y="1717066"/>
            <a:ext cx="599860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a:solidFill>
                  <a:schemeClr val="bg1"/>
                </a:solidFill>
              </a:rPr>
              <a:t>Use guided social interaction</a:t>
            </a:r>
            <a:r>
              <a:rPr lang="en-US">
                <a:solidFill>
                  <a:schemeClr val="bg1"/>
                </a:solidFill>
              </a:rPr>
              <a:t>.</a:t>
            </a:r>
          </a:p>
        </p:txBody>
      </p:sp>
      <p:sp>
        <p:nvSpPr>
          <p:cNvPr id="12" name="TextBox 11">
            <a:extLst>
              <a:ext uri="{FF2B5EF4-FFF2-40B4-BE49-F238E27FC236}">
                <a16:creationId xmlns:a16="http://schemas.microsoft.com/office/drawing/2014/main" id="{73F23CD6-67C3-A312-0A79-D10F09AEB33C}"/>
              </a:ext>
            </a:extLst>
          </p:cNvPr>
          <p:cNvSpPr txBox="1"/>
          <p:nvPr/>
        </p:nvSpPr>
        <p:spPr>
          <a:xfrm>
            <a:off x="1060959" y="3063985"/>
            <a:ext cx="424987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Key workers</a:t>
            </a:r>
          </a:p>
        </p:txBody>
      </p:sp>
      <p:sp>
        <p:nvSpPr>
          <p:cNvPr id="13" name="TextBox 12">
            <a:extLst>
              <a:ext uri="{FF2B5EF4-FFF2-40B4-BE49-F238E27FC236}">
                <a16:creationId xmlns:a16="http://schemas.microsoft.com/office/drawing/2014/main" id="{F5094CAD-B2CD-FBD5-CA2C-C1C8FFE2A349}"/>
              </a:ext>
            </a:extLst>
          </p:cNvPr>
          <p:cNvSpPr txBox="1"/>
          <p:nvPr/>
        </p:nvSpPr>
        <p:spPr>
          <a:xfrm>
            <a:off x="430389" y="3650381"/>
            <a:ext cx="33054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Mentors</a:t>
            </a:r>
          </a:p>
        </p:txBody>
      </p:sp>
      <p:sp>
        <p:nvSpPr>
          <p:cNvPr id="14" name="TextBox 13">
            <a:extLst>
              <a:ext uri="{FF2B5EF4-FFF2-40B4-BE49-F238E27FC236}">
                <a16:creationId xmlns:a16="http://schemas.microsoft.com/office/drawing/2014/main" id="{9180DD13-3CB9-5072-F638-CE8EE713391E}"/>
              </a:ext>
            </a:extLst>
          </p:cNvPr>
          <p:cNvSpPr txBox="1"/>
          <p:nvPr/>
        </p:nvSpPr>
        <p:spPr>
          <a:xfrm>
            <a:off x="1054816" y="4273654"/>
            <a:ext cx="26074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Young carers' group</a:t>
            </a:r>
          </a:p>
        </p:txBody>
      </p:sp>
      <p:sp>
        <p:nvSpPr>
          <p:cNvPr id="15" name="TextBox 14">
            <a:extLst>
              <a:ext uri="{FF2B5EF4-FFF2-40B4-BE49-F238E27FC236}">
                <a16:creationId xmlns:a16="http://schemas.microsoft.com/office/drawing/2014/main" id="{08F4030B-32BC-524B-B74B-530F122B9448}"/>
              </a:ext>
            </a:extLst>
          </p:cNvPr>
          <p:cNvSpPr txBox="1"/>
          <p:nvPr/>
        </p:nvSpPr>
        <p:spPr>
          <a:xfrm>
            <a:off x="7857456" y="4095424"/>
            <a:ext cx="268953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Build confidence</a:t>
            </a:r>
          </a:p>
        </p:txBody>
      </p:sp>
      <p:sp>
        <p:nvSpPr>
          <p:cNvPr id="16" name="TextBox 15">
            <a:extLst>
              <a:ext uri="{FF2B5EF4-FFF2-40B4-BE49-F238E27FC236}">
                <a16:creationId xmlns:a16="http://schemas.microsoft.com/office/drawing/2014/main" id="{EAB20B92-1AA0-D624-CD51-14D23F73564E}"/>
              </a:ext>
            </a:extLst>
          </p:cNvPr>
          <p:cNvSpPr txBox="1"/>
          <p:nvPr/>
        </p:nvSpPr>
        <p:spPr>
          <a:xfrm>
            <a:off x="8875623" y="4813288"/>
            <a:ext cx="42909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Coping skills</a:t>
            </a:r>
          </a:p>
        </p:txBody>
      </p:sp>
      <p:sp>
        <p:nvSpPr>
          <p:cNvPr id="17" name="TextBox 16">
            <a:extLst>
              <a:ext uri="{FF2B5EF4-FFF2-40B4-BE49-F238E27FC236}">
                <a16:creationId xmlns:a16="http://schemas.microsoft.com/office/drawing/2014/main" id="{550B00FC-72DA-7EED-E69C-8637F0DCEE38}"/>
              </a:ext>
            </a:extLst>
          </p:cNvPr>
          <p:cNvSpPr txBox="1"/>
          <p:nvPr/>
        </p:nvSpPr>
        <p:spPr>
          <a:xfrm>
            <a:off x="8080801" y="5429879"/>
            <a:ext cx="398297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t>Develop through supportive relationships</a:t>
            </a:r>
          </a:p>
        </p:txBody>
      </p:sp>
      <p:sp>
        <p:nvSpPr>
          <p:cNvPr id="6" name="TextBox 5">
            <a:extLst>
              <a:ext uri="{FF2B5EF4-FFF2-40B4-BE49-F238E27FC236}">
                <a16:creationId xmlns:a16="http://schemas.microsoft.com/office/drawing/2014/main" id="{ADBFE0B8-FF95-AE2D-254D-D6B6EE971239}"/>
              </a:ext>
            </a:extLst>
          </p:cNvPr>
          <p:cNvSpPr txBox="1"/>
          <p:nvPr/>
        </p:nvSpPr>
        <p:spPr>
          <a:xfrm>
            <a:off x="862292" y="5153226"/>
            <a:ext cx="603605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err="1">
                <a:solidFill>
                  <a:schemeClr val="bg1"/>
                </a:solidFill>
              </a:rPr>
              <a:t>Verywell</a:t>
            </a:r>
            <a:r>
              <a:rPr lang="en-US" b="1">
                <a:solidFill>
                  <a:schemeClr val="bg1"/>
                </a:solidFill>
                <a:ea typeface="+mn-lt"/>
                <a:cs typeface="+mn-lt"/>
              </a:rPr>
              <a:t> Mind (McLeod, 2019) explains that Vygotsky believed children learn through guided social interaction with more knowledgeable others, who support their thinking and problem‑solving.</a:t>
            </a:r>
            <a:endParaRPr lang="en-US" b="1">
              <a:solidFill>
                <a:schemeClr val="bg1"/>
              </a:solidFill>
            </a:endParaRPr>
          </a:p>
        </p:txBody>
      </p:sp>
    </p:spTree>
    <p:extLst>
      <p:ext uri="{BB962C8B-B14F-4D97-AF65-F5344CB8AC3E}">
        <p14:creationId xmlns:p14="http://schemas.microsoft.com/office/powerpoint/2010/main" val="29940409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C00000"/>
        </a:solidFill>
        <a:effectLst/>
      </p:bgPr>
    </p:bg>
    <p:spTree>
      <p:nvGrpSpPr>
        <p:cNvPr id="1" name=""/>
        <p:cNvGrpSpPr/>
        <p:nvPr/>
      </p:nvGrpSpPr>
      <p:grpSpPr>
        <a:xfrm>
          <a:off x="0" y="0"/>
          <a:ext cx="0" cy="0"/>
          <a:chOff x="0" y="0"/>
          <a:chExt cx="0" cy="0"/>
        </a:xfrm>
      </p:grpSpPr>
      <p:sp>
        <p:nvSpPr>
          <p:cNvPr id="19" name="Explosion: 8 Points 18">
            <a:extLst>
              <a:ext uri="{FF2B5EF4-FFF2-40B4-BE49-F238E27FC236}">
                <a16:creationId xmlns:a16="http://schemas.microsoft.com/office/drawing/2014/main" id="{E94DBC18-35EB-8090-6C8E-A58104356097}"/>
              </a:ext>
            </a:extLst>
          </p:cNvPr>
          <p:cNvSpPr/>
          <p:nvPr/>
        </p:nvSpPr>
        <p:spPr>
          <a:xfrm>
            <a:off x="6318671" y="2240434"/>
            <a:ext cx="6370956" cy="3364690"/>
          </a:xfrm>
          <a:prstGeom prst="irregularSeal1">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Explosion: 8 Points 16">
            <a:extLst>
              <a:ext uri="{FF2B5EF4-FFF2-40B4-BE49-F238E27FC236}">
                <a16:creationId xmlns:a16="http://schemas.microsoft.com/office/drawing/2014/main" id="{B7637905-871B-5EA7-EBB2-534811F2C5E7}"/>
              </a:ext>
            </a:extLst>
          </p:cNvPr>
          <p:cNvSpPr/>
          <p:nvPr/>
        </p:nvSpPr>
        <p:spPr>
          <a:xfrm>
            <a:off x="616814" y="5200879"/>
            <a:ext cx="3202802" cy="1252377"/>
          </a:xfrm>
          <a:prstGeom prst="irregularSeal1">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Explosion: 8 Points 15">
            <a:extLst>
              <a:ext uri="{FF2B5EF4-FFF2-40B4-BE49-F238E27FC236}">
                <a16:creationId xmlns:a16="http://schemas.microsoft.com/office/drawing/2014/main" id="{95A8E433-8253-D7E7-19D9-FACAFFFECC20}"/>
              </a:ext>
            </a:extLst>
          </p:cNvPr>
          <p:cNvSpPr/>
          <p:nvPr/>
        </p:nvSpPr>
        <p:spPr>
          <a:xfrm>
            <a:off x="2102422" y="3861477"/>
            <a:ext cx="3756420" cy="1368971"/>
          </a:xfrm>
          <a:prstGeom prst="irregularSeal1">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Explosion: 8 Points 14">
            <a:extLst>
              <a:ext uri="{FF2B5EF4-FFF2-40B4-BE49-F238E27FC236}">
                <a16:creationId xmlns:a16="http://schemas.microsoft.com/office/drawing/2014/main" id="{CC2B8B55-0157-848E-E60D-6BA382476AEC}"/>
              </a:ext>
            </a:extLst>
          </p:cNvPr>
          <p:cNvSpPr/>
          <p:nvPr/>
        </p:nvSpPr>
        <p:spPr>
          <a:xfrm>
            <a:off x="216040" y="2956476"/>
            <a:ext cx="2682051" cy="1396093"/>
          </a:xfrm>
          <a:prstGeom prst="irregularSeal1">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997437A-36EF-5CCD-76FF-8A0EDA36F060}"/>
              </a:ext>
            </a:extLst>
          </p:cNvPr>
          <p:cNvSpPr/>
          <p:nvPr/>
        </p:nvSpPr>
        <p:spPr>
          <a:xfrm>
            <a:off x="4071025" y="1731360"/>
            <a:ext cx="4797856" cy="816656"/>
          </a:xfrm>
          <a:prstGeom prst="rect">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39EFC26A-323E-E3CF-35BF-BCDAD173B21A}"/>
              </a:ext>
            </a:extLst>
          </p:cNvPr>
          <p:cNvSpPr/>
          <p:nvPr/>
        </p:nvSpPr>
        <p:spPr>
          <a:xfrm>
            <a:off x="392684" y="389296"/>
            <a:ext cx="3283639" cy="1922545"/>
          </a:xfrm>
          <a:prstGeom prst="roundRect">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B10D2469-1EFE-3C55-B305-C6BBBAA4352D}"/>
              </a:ext>
            </a:extLst>
          </p:cNvPr>
          <p:cNvSpPr>
            <a:spLocks noGrp="1"/>
          </p:cNvSpPr>
          <p:nvPr>
            <p:ph type="dt" sz="half" idx="10"/>
          </p:nvPr>
        </p:nvSpPr>
        <p:spPr/>
        <p:txBody>
          <a:bodyPr/>
          <a:lstStyle/>
          <a:p>
            <a:fld id="{02FFB665-476B-40F4-9894-8BB0BF908318}" type="datetime1">
              <a:t>2/15/2026</a:t>
            </a:fld>
            <a:endParaRPr lang="en-US"/>
          </a:p>
        </p:txBody>
      </p:sp>
      <p:sp>
        <p:nvSpPr>
          <p:cNvPr id="3" name="Footer Placeholder 2">
            <a:extLst>
              <a:ext uri="{FF2B5EF4-FFF2-40B4-BE49-F238E27FC236}">
                <a16:creationId xmlns:a16="http://schemas.microsoft.com/office/drawing/2014/main" id="{A129FCDD-9FDA-0DA2-E608-57013F39894F}"/>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DE3B4822-A154-3BB0-45C8-3E3C9C095A1F}"/>
              </a:ext>
            </a:extLst>
          </p:cNvPr>
          <p:cNvSpPr>
            <a:spLocks noGrp="1"/>
          </p:cNvSpPr>
          <p:nvPr>
            <p:ph type="sldNum" sz="quarter" idx="12"/>
          </p:nvPr>
        </p:nvSpPr>
        <p:spPr/>
        <p:txBody>
          <a:bodyPr/>
          <a:lstStyle/>
          <a:p>
            <a:fld id="{CC057153-B650-4DEB-B370-79DDCFDCE934}" type="slidenum">
              <a:rPr lang="en-US" dirty="0"/>
              <a:t>8</a:t>
            </a:fld>
            <a:endParaRPr lang="en-US"/>
          </a:p>
        </p:txBody>
      </p:sp>
      <p:sp>
        <p:nvSpPr>
          <p:cNvPr id="5" name="TextBox 4">
            <a:extLst>
              <a:ext uri="{FF2B5EF4-FFF2-40B4-BE49-F238E27FC236}">
                <a16:creationId xmlns:a16="http://schemas.microsoft.com/office/drawing/2014/main" id="{E509DD23-9DF5-0943-31FA-3D024AB62A93}"/>
              </a:ext>
            </a:extLst>
          </p:cNvPr>
          <p:cNvSpPr txBox="1"/>
          <p:nvPr/>
        </p:nvSpPr>
        <p:spPr>
          <a:xfrm>
            <a:off x="4129947" y="1718002"/>
            <a:ext cx="564039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400" b="1" baseline="0">
                <a:solidFill>
                  <a:schemeClr val="bg1"/>
                </a:solidFill>
                <a:latin typeface="Calibri"/>
                <a:ea typeface="Calibri"/>
                <a:cs typeface="Calibri"/>
              </a:rPr>
              <a:t>Create a supportive learning environment.</a:t>
            </a:r>
            <a:endParaRPr lang="en-US">
              <a:solidFill>
                <a:schemeClr val="bg1"/>
              </a:solidFill>
            </a:endParaRPr>
          </a:p>
        </p:txBody>
      </p:sp>
      <p:sp>
        <p:nvSpPr>
          <p:cNvPr id="6" name="TextBox 5">
            <a:extLst>
              <a:ext uri="{FF2B5EF4-FFF2-40B4-BE49-F238E27FC236}">
                <a16:creationId xmlns:a16="http://schemas.microsoft.com/office/drawing/2014/main" id="{8EDFA3D4-EB04-59B6-FB35-C275A6DFA1A5}"/>
              </a:ext>
            </a:extLst>
          </p:cNvPr>
          <p:cNvSpPr txBox="1"/>
          <p:nvPr/>
        </p:nvSpPr>
        <p:spPr>
          <a:xfrm>
            <a:off x="391314" y="408328"/>
            <a:ext cx="7469003" cy="9357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53D0D543-A503-BB75-408E-9435A31C4449}"/>
              </a:ext>
            </a:extLst>
          </p:cNvPr>
          <p:cNvSpPr txBox="1"/>
          <p:nvPr/>
        </p:nvSpPr>
        <p:spPr>
          <a:xfrm>
            <a:off x="612492" y="425342"/>
            <a:ext cx="79623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l</a:t>
            </a:r>
          </a:p>
        </p:txBody>
      </p:sp>
      <p:sp>
        <p:nvSpPr>
          <p:cNvPr id="9" name="TextBox 8">
            <a:extLst>
              <a:ext uri="{FF2B5EF4-FFF2-40B4-BE49-F238E27FC236}">
                <a16:creationId xmlns:a16="http://schemas.microsoft.com/office/drawing/2014/main" id="{D4318338-59C0-3124-1243-3BDCCBB9FD09}"/>
              </a:ext>
            </a:extLst>
          </p:cNvPr>
          <p:cNvSpPr txBox="1"/>
          <p:nvPr/>
        </p:nvSpPr>
        <p:spPr>
          <a:xfrm>
            <a:off x="404127" y="393940"/>
            <a:ext cx="3400603"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u="sng"/>
              <a:t>What practical strategies will help support Jenny?</a:t>
            </a:r>
            <a:endParaRPr lang="en-US"/>
          </a:p>
        </p:txBody>
      </p:sp>
      <p:sp>
        <p:nvSpPr>
          <p:cNvPr id="12" name="TextBox 11">
            <a:extLst>
              <a:ext uri="{FF2B5EF4-FFF2-40B4-BE49-F238E27FC236}">
                <a16:creationId xmlns:a16="http://schemas.microsoft.com/office/drawing/2014/main" id="{6BE088F4-A586-87B2-FAE6-4FB8681508A3}"/>
              </a:ext>
            </a:extLst>
          </p:cNvPr>
          <p:cNvSpPr txBox="1"/>
          <p:nvPr/>
        </p:nvSpPr>
        <p:spPr>
          <a:xfrm>
            <a:off x="615923" y="3469702"/>
            <a:ext cx="34902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Flexi deadlines</a:t>
            </a:r>
          </a:p>
        </p:txBody>
      </p:sp>
      <p:sp>
        <p:nvSpPr>
          <p:cNvPr id="13" name="TextBox 12">
            <a:extLst>
              <a:ext uri="{FF2B5EF4-FFF2-40B4-BE49-F238E27FC236}">
                <a16:creationId xmlns:a16="http://schemas.microsoft.com/office/drawing/2014/main" id="{4A00FAF2-000B-0F56-C38A-0D92A21A979D}"/>
              </a:ext>
            </a:extLst>
          </p:cNvPr>
          <p:cNvSpPr txBox="1"/>
          <p:nvPr/>
        </p:nvSpPr>
        <p:spPr>
          <a:xfrm>
            <a:off x="2915238" y="4354129"/>
            <a:ext cx="37571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Homework support</a:t>
            </a:r>
          </a:p>
        </p:txBody>
      </p:sp>
      <p:sp>
        <p:nvSpPr>
          <p:cNvPr id="14" name="TextBox 13">
            <a:extLst>
              <a:ext uri="{FF2B5EF4-FFF2-40B4-BE49-F238E27FC236}">
                <a16:creationId xmlns:a16="http://schemas.microsoft.com/office/drawing/2014/main" id="{1A9573C9-6D0F-1263-3FE1-F20863D87D72}"/>
              </a:ext>
            </a:extLst>
          </p:cNvPr>
          <p:cNvSpPr txBox="1"/>
          <p:nvPr/>
        </p:nvSpPr>
        <p:spPr>
          <a:xfrm>
            <a:off x="1420854" y="5608956"/>
            <a:ext cx="297696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understanding</a:t>
            </a:r>
          </a:p>
        </p:txBody>
      </p:sp>
      <p:sp>
        <p:nvSpPr>
          <p:cNvPr id="18" name="TextBox 17">
            <a:extLst>
              <a:ext uri="{FF2B5EF4-FFF2-40B4-BE49-F238E27FC236}">
                <a16:creationId xmlns:a16="http://schemas.microsoft.com/office/drawing/2014/main" id="{A033250E-29E2-2B0B-6D31-66C256EE92F2}"/>
              </a:ext>
            </a:extLst>
          </p:cNvPr>
          <p:cNvSpPr txBox="1"/>
          <p:nvPr/>
        </p:nvSpPr>
        <p:spPr>
          <a:xfrm>
            <a:off x="7678512" y="3264394"/>
            <a:ext cx="406509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ctr">
              <a:buAutoNum type="arabicPeriod"/>
            </a:pPr>
            <a:r>
              <a:rPr lang="en-US"/>
              <a:t>Teachers</a:t>
            </a:r>
          </a:p>
          <a:p>
            <a:pPr marL="342900" indent="-342900" algn="ctr">
              <a:buAutoNum type="arabicPeriod"/>
            </a:pPr>
            <a:r>
              <a:rPr lang="en-US"/>
              <a:t>Pastoral staff</a:t>
            </a:r>
          </a:p>
          <a:p>
            <a:pPr marL="342900" indent="-342900" algn="ctr">
              <a:buAutoNum type="arabicPeriod"/>
            </a:pPr>
            <a:r>
              <a:rPr lang="en-US"/>
              <a:t>SENCO or learning support team</a:t>
            </a:r>
          </a:p>
        </p:txBody>
      </p:sp>
      <p:sp>
        <p:nvSpPr>
          <p:cNvPr id="8" name="TextBox 7">
            <a:extLst>
              <a:ext uri="{FF2B5EF4-FFF2-40B4-BE49-F238E27FC236}">
                <a16:creationId xmlns:a16="http://schemas.microsoft.com/office/drawing/2014/main" id="{640B8E47-0882-0CFC-DF48-347046BCCB26}"/>
              </a:ext>
            </a:extLst>
          </p:cNvPr>
          <p:cNvSpPr txBox="1"/>
          <p:nvPr/>
        </p:nvSpPr>
        <p:spPr>
          <a:xfrm>
            <a:off x="5884140" y="54243"/>
            <a:ext cx="5974457"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ea typeface="+mn-lt"/>
                <a:cs typeface="+mn-lt"/>
              </a:rPr>
              <a:t>The Department for Education (2021) states that a supportive learning environment is built through strong relationships, clear routines, and tailored support, helping students feel safe and able to learn.</a:t>
            </a:r>
          </a:p>
        </p:txBody>
      </p:sp>
    </p:spTree>
    <p:extLst>
      <p:ext uri="{BB962C8B-B14F-4D97-AF65-F5344CB8AC3E}">
        <p14:creationId xmlns:p14="http://schemas.microsoft.com/office/powerpoint/2010/main" val="5227329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301" name="Rectangle: Rounded Corners 300">
            <a:extLst>
              <a:ext uri="{FF2B5EF4-FFF2-40B4-BE49-F238E27FC236}">
                <a16:creationId xmlns:a16="http://schemas.microsoft.com/office/drawing/2014/main" id="{2B362D45-1CF9-A60B-44DC-9A7599AFFB72}"/>
              </a:ext>
            </a:extLst>
          </p:cNvPr>
          <p:cNvSpPr/>
          <p:nvPr/>
        </p:nvSpPr>
        <p:spPr>
          <a:xfrm>
            <a:off x="615923" y="539590"/>
            <a:ext cx="7336036" cy="1005962"/>
          </a:xfrm>
          <a:prstGeom prst="roundRect">
            <a:avLst/>
          </a:prstGeom>
          <a:solidFill>
            <a:schemeClr val="tx1">
              <a:lumMod val="85000"/>
              <a:lumOff val="15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CF7DA487-9625-7077-33D1-28B191119780}"/>
              </a:ext>
            </a:extLst>
          </p:cNvPr>
          <p:cNvSpPr>
            <a:spLocks noGrp="1"/>
          </p:cNvSpPr>
          <p:nvPr>
            <p:ph type="dt" sz="half" idx="10"/>
          </p:nvPr>
        </p:nvSpPr>
        <p:spPr/>
        <p:txBody>
          <a:bodyPr/>
          <a:lstStyle/>
          <a:p>
            <a:fld id="{A3057D0E-1642-444D-A5ED-9B4C72114E2F}" type="datetime1">
              <a:t>2/15/2026</a:t>
            </a:fld>
            <a:endParaRPr lang="en-US"/>
          </a:p>
        </p:txBody>
      </p:sp>
      <p:sp>
        <p:nvSpPr>
          <p:cNvPr id="3" name="Footer Placeholder 2">
            <a:extLst>
              <a:ext uri="{FF2B5EF4-FFF2-40B4-BE49-F238E27FC236}">
                <a16:creationId xmlns:a16="http://schemas.microsoft.com/office/drawing/2014/main" id="{F76303F2-0DE5-EB97-71CC-94E0C6044461}"/>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00F0C2B3-6590-F23D-FEA8-2635DB207811}"/>
              </a:ext>
            </a:extLst>
          </p:cNvPr>
          <p:cNvSpPr>
            <a:spLocks noGrp="1"/>
          </p:cNvSpPr>
          <p:nvPr>
            <p:ph type="sldNum" sz="quarter" idx="12"/>
          </p:nvPr>
        </p:nvSpPr>
        <p:spPr/>
        <p:txBody>
          <a:bodyPr/>
          <a:lstStyle/>
          <a:p>
            <a:fld id="{CC057153-B650-4DEB-B370-79DDCFDCE934}" type="slidenum">
              <a:rPr lang="en-US" dirty="0"/>
              <a:t>9</a:t>
            </a:fld>
            <a:endParaRPr lang="en-US"/>
          </a:p>
        </p:txBody>
      </p:sp>
      <p:sp>
        <p:nvSpPr>
          <p:cNvPr id="5" name="TextBox 4">
            <a:extLst>
              <a:ext uri="{FF2B5EF4-FFF2-40B4-BE49-F238E27FC236}">
                <a16:creationId xmlns:a16="http://schemas.microsoft.com/office/drawing/2014/main" id="{ED16134B-2146-0B69-8AE4-939049AF19C0}"/>
              </a:ext>
            </a:extLst>
          </p:cNvPr>
          <p:cNvSpPr txBox="1"/>
          <p:nvPr/>
        </p:nvSpPr>
        <p:spPr>
          <a:xfrm>
            <a:off x="765615" y="884711"/>
            <a:ext cx="791135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u="sng">
                <a:solidFill>
                  <a:schemeClr val="bg1"/>
                </a:solidFill>
                <a:latin typeface="Calibri"/>
                <a:ea typeface="Calibri"/>
                <a:cs typeface="Calibri"/>
              </a:rPr>
              <a:t>What are the biological influences?</a:t>
            </a:r>
          </a:p>
        </p:txBody>
      </p:sp>
      <p:graphicFrame>
        <p:nvGraphicFramePr>
          <p:cNvPr id="14" name="Diagram 13">
            <a:extLst>
              <a:ext uri="{FF2B5EF4-FFF2-40B4-BE49-F238E27FC236}">
                <a16:creationId xmlns:a16="http://schemas.microsoft.com/office/drawing/2014/main" id="{2A302FCB-F8AD-7A96-3CBD-3F50F9295702}"/>
              </a:ext>
            </a:extLst>
          </p:cNvPr>
          <p:cNvGraphicFramePr/>
          <p:nvPr>
            <p:extLst>
              <p:ext uri="{D42A27DB-BD31-4B8C-83A1-F6EECF244321}">
                <p14:modId xmlns:p14="http://schemas.microsoft.com/office/powerpoint/2010/main" val="3626843357"/>
              </p:ext>
            </p:extLst>
          </p:nvPr>
        </p:nvGraphicFramePr>
        <p:xfrm>
          <a:off x="2680138" y="1718443"/>
          <a:ext cx="7344103" cy="46429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73722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7030A0"/>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78B61C3-5D30-BF22-DC34-398624EE4BD3}"/>
              </a:ext>
            </a:extLst>
          </p:cNvPr>
          <p:cNvSpPr txBox="1"/>
          <p:nvPr/>
        </p:nvSpPr>
        <p:spPr>
          <a:xfrm>
            <a:off x="612648" y="548640"/>
            <a:ext cx="10653578" cy="113225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3600" b="1" u="sng" kern="1200">
                <a:latin typeface="+mj-lt"/>
                <a:ea typeface="+mj-ea"/>
                <a:cs typeface="+mj-cs"/>
              </a:rPr>
              <a:t>What are the environmental influences?</a:t>
            </a:r>
          </a:p>
        </p:txBody>
      </p:sp>
      <p:sp>
        <p:nvSpPr>
          <p:cNvPr id="2" name="Date Placeholder 1">
            <a:extLst>
              <a:ext uri="{FF2B5EF4-FFF2-40B4-BE49-F238E27FC236}">
                <a16:creationId xmlns:a16="http://schemas.microsoft.com/office/drawing/2014/main" id="{B055E402-8A89-D9A4-F26E-C680484DA2ED}"/>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7ABBC93C-D843-4E12-A24E-7FE7BC31835D}" type="datetime1">
              <a:pPr>
                <a:spcAft>
                  <a:spcPts val="600"/>
                </a:spcAft>
              </a:pPr>
              <a:t>2/15/2026</a:t>
            </a:fld>
            <a:endParaRPr lang="en-US"/>
          </a:p>
        </p:txBody>
      </p:sp>
      <p:sp>
        <p:nvSpPr>
          <p:cNvPr id="3" name="Footer Placeholder 2">
            <a:extLst>
              <a:ext uri="{FF2B5EF4-FFF2-40B4-BE49-F238E27FC236}">
                <a16:creationId xmlns:a16="http://schemas.microsoft.com/office/drawing/2014/main" id="{DD2064DB-BA78-924B-D40E-C8BE4711358F}"/>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lnSpc>
                <a:spcPct val="90000"/>
              </a:lnSpc>
              <a:spcAft>
                <a:spcPts val="600"/>
              </a:spcAft>
            </a:pPr>
            <a:r>
              <a:rPr lang="en-US" sz="700" kern="1200">
                <a:latin typeface="+mn-lt"/>
                <a:ea typeface="+mn-ea"/>
                <a:cs typeface="+mn-cs"/>
              </a:rPr>
              <a:t>
              </a:t>
            </a:r>
          </a:p>
        </p:txBody>
      </p:sp>
      <p:sp>
        <p:nvSpPr>
          <p:cNvPr id="4" name="Slide Number Placeholder 3">
            <a:extLst>
              <a:ext uri="{FF2B5EF4-FFF2-40B4-BE49-F238E27FC236}">
                <a16:creationId xmlns:a16="http://schemas.microsoft.com/office/drawing/2014/main" id="{E17FDC70-732A-D249-8975-0D28DDB76BC4}"/>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CC057153-B650-4DEB-B370-79DDCFDCE934}" type="slidenum">
              <a:rPr lang="en-US" dirty="0"/>
              <a:pPr>
                <a:spcAft>
                  <a:spcPts val="600"/>
                </a:spcAft>
              </a:pPr>
              <a:t>10</a:t>
            </a:fld>
            <a:endParaRPr lang="en-US"/>
          </a:p>
        </p:txBody>
      </p:sp>
      <p:graphicFrame>
        <p:nvGraphicFramePr>
          <p:cNvPr id="289" name="Diagram 288">
            <a:extLst>
              <a:ext uri="{FF2B5EF4-FFF2-40B4-BE49-F238E27FC236}">
                <a16:creationId xmlns:a16="http://schemas.microsoft.com/office/drawing/2014/main" id="{2BC2824B-F40B-F1F0-3726-EE521BA79595}"/>
              </a:ext>
            </a:extLst>
          </p:cNvPr>
          <p:cNvGraphicFramePr/>
          <p:nvPr>
            <p:extLst>
              <p:ext uri="{D42A27DB-BD31-4B8C-83A1-F6EECF244321}">
                <p14:modId xmlns:p14="http://schemas.microsoft.com/office/powerpoint/2010/main" val="3737668465"/>
              </p:ext>
            </p:extLst>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361449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79A66220-0AB8-BC17-1A55-611C6D19AF5D}"/>
              </a:ext>
            </a:extLst>
          </p:cNvPr>
          <p:cNvSpPr/>
          <p:nvPr/>
        </p:nvSpPr>
        <p:spPr>
          <a:xfrm>
            <a:off x="739108" y="1778497"/>
            <a:ext cx="9013113" cy="3707186"/>
          </a:xfrm>
          <a:prstGeom prst="roundRect">
            <a:avLst/>
          </a:prstGeom>
          <a:solidFill>
            <a:schemeClr val="accent4">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Rounded Corners 10">
            <a:extLst>
              <a:ext uri="{FF2B5EF4-FFF2-40B4-BE49-F238E27FC236}">
                <a16:creationId xmlns:a16="http://schemas.microsoft.com/office/drawing/2014/main" id="{700CC193-E039-386C-DBB6-3C85DB2DDC42}"/>
              </a:ext>
            </a:extLst>
          </p:cNvPr>
          <p:cNvSpPr/>
          <p:nvPr/>
        </p:nvSpPr>
        <p:spPr>
          <a:xfrm>
            <a:off x="4806762" y="4989030"/>
            <a:ext cx="6902209" cy="1800233"/>
          </a:xfrm>
          <a:prstGeom prst="roundRect">
            <a:avLst/>
          </a:prstGeom>
          <a:solidFill>
            <a:schemeClr val="accent4">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Rounded Corners 6">
            <a:extLst>
              <a:ext uri="{FF2B5EF4-FFF2-40B4-BE49-F238E27FC236}">
                <a16:creationId xmlns:a16="http://schemas.microsoft.com/office/drawing/2014/main" id="{B6B9E82C-2813-4C74-2D02-2C1055032830}"/>
              </a:ext>
            </a:extLst>
          </p:cNvPr>
          <p:cNvSpPr/>
          <p:nvPr/>
        </p:nvSpPr>
        <p:spPr>
          <a:xfrm>
            <a:off x="4044564" y="410615"/>
            <a:ext cx="7986474" cy="923885"/>
          </a:xfrm>
          <a:prstGeom prst="roundRect">
            <a:avLst/>
          </a:prstGeom>
          <a:solidFill>
            <a:schemeClr val="accent4">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D85AE5-BAE2-4869-11BE-442321B1968B}"/>
              </a:ext>
            </a:extLst>
          </p:cNvPr>
          <p:cNvSpPr>
            <a:spLocks noGrp="1"/>
          </p:cNvSpPr>
          <p:nvPr>
            <p:ph type="title"/>
          </p:nvPr>
        </p:nvSpPr>
        <p:spPr>
          <a:xfrm>
            <a:off x="4157102" y="560186"/>
            <a:ext cx="7467033" cy="1155348"/>
          </a:xfrm>
        </p:spPr>
        <p:txBody>
          <a:bodyPr/>
          <a:lstStyle/>
          <a:p>
            <a:r>
              <a:rPr lang="en-US"/>
              <a:t>Usefulness of Vygotsky's Theory</a:t>
            </a:r>
          </a:p>
        </p:txBody>
      </p:sp>
      <p:sp>
        <p:nvSpPr>
          <p:cNvPr id="3" name="Content Placeholder 2">
            <a:extLst>
              <a:ext uri="{FF2B5EF4-FFF2-40B4-BE49-F238E27FC236}">
                <a16:creationId xmlns:a16="http://schemas.microsoft.com/office/drawing/2014/main" id="{2A846E51-F205-5A50-EA49-329E33D3DE5E}"/>
              </a:ext>
            </a:extLst>
          </p:cNvPr>
          <p:cNvSpPr>
            <a:spLocks noGrp="1"/>
          </p:cNvSpPr>
          <p:nvPr>
            <p:ph idx="1"/>
          </p:nvPr>
        </p:nvSpPr>
        <p:spPr>
          <a:xfrm>
            <a:off x="1109102" y="2084987"/>
            <a:ext cx="8483034" cy="3381556"/>
          </a:xfrm>
        </p:spPr>
        <p:txBody>
          <a:bodyPr vert="horz" lIns="91440" tIns="45720" rIns="91440" bIns="45720" rtlCol="0" anchor="t">
            <a:normAutofit fontScale="92500" lnSpcReduction="20000"/>
          </a:bodyPr>
          <a:lstStyle/>
          <a:p>
            <a:r>
              <a:rPr lang="en-US" sz="2400" b="1">
                <a:latin typeface="Calibri"/>
                <a:ea typeface="Calibri"/>
                <a:cs typeface="Calibri"/>
              </a:rPr>
              <a:t>Shows how social support and guidance are essential for Jennys development</a:t>
            </a:r>
          </a:p>
          <a:p>
            <a:r>
              <a:rPr lang="en-US" sz="2400" b="1">
                <a:latin typeface="Calibri"/>
                <a:ea typeface="+mn-lt"/>
                <a:cs typeface="+mn-lt"/>
              </a:rPr>
              <a:t>Explains why she needs scaffolding from professionals after years of caring alone</a:t>
            </a:r>
            <a:endParaRPr lang="en-US" sz="2400" b="1">
              <a:latin typeface="Calibri"/>
              <a:ea typeface="Calibri"/>
              <a:cs typeface="Calibri"/>
            </a:endParaRPr>
          </a:p>
          <a:p>
            <a:r>
              <a:rPr lang="en-US" sz="2400" b="1">
                <a:latin typeface="Calibri"/>
                <a:ea typeface="+mn-lt"/>
                <a:cs typeface="+mn-lt"/>
              </a:rPr>
              <a:t>Highlights how her environment and home situation have shaped her development</a:t>
            </a:r>
            <a:endParaRPr lang="en-US" sz="2400" b="1">
              <a:latin typeface="Calibri"/>
              <a:ea typeface="Calibri"/>
              <a:cs typeface="Calibri"/>
            </a:endParaRPr>
          </a:p>
          <a:p>
            <a:r>
              <a:rPr lang="en-US" sz="2400" b="1">
                <a:latin typeface="Calibri"/>
                <a:ea typeface="+mn-lt"/>
                <a:cs typeface="+mn-lt"/>
              </a:rPr>
              <a:t>Helps plan holistic, multi‑agency support (school, social care, young carers’ services)</a:t>
            </a:r>
            <a:endParaRPr lang="en-US" sz="2400" b="1">
              <a:latin typeface="Calibri"/>
            </a:endParaRPr>
          </a:p>
          <a:p>
            <a:endParaRPr lang="en-US"/>
          </a:p>
          <a:p>
            <a:endParaRPr lang="en-US"/>
          </a:p>
        </p:txBody>
      </p:sp>
      <p:sp>
        <p:nvSpPr>
          <p:cNvPr id="4" name="Date Placeholder 3">
            <a:extLst>
              <a:ext uri="{FF2B5EF4-FFF2-40B4-BE49-F238E27FC236}">
                <a16:creationId xmlns:a16="http://schemas.microsoft.com/office/drawing/2014/main" id="{10768644-C1C8-F2E6-FECE-FD1EAE76CC3A}"/>
              </a:ext>
            </a:extLst>
          </p:cNvPr>
          <p:cNvSpPr>
            <a:spLocks noGrp="1"/>
          </p:cNvSpPr>
          <p:nvPr>
            <p:ph type="dt" sz="half" idx="10"/>
          </p:nvPr>
        </p:nvSpPr>
        <p:spPr/>
        <p:txBody>
          <a:bodyPr/>
          <a:lstStyle/>
          <a:p>
            <a:fld id="{81D6BB85-97D1-4EC7-9F39-9BB2CBFECFF3}" type="datetime1">
              <a:t>2/15/2026</a:t>
            </a:fld>
            <a:endParaRPr lang="en-US"/>
          </a:p>
        </p:txBody>
      </p:sp>
      <p:sp>
        <p:nvSpPr>
          <p:cNvPr id="5" name="Footer Placeholder 4">
            <a:extLst>
              <a:ext uri="{FF2B5EF4-FFF2-40B4-BE49-F238E27FC236}">
                <a16:creationId xmlns:a16="http://schemas.microsoft.com/office/drawing/2014/main" id="{8619224F-F04E-8F88-3CAE-BC9709E4ABD0}"/>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98C5EC2-3884-C0F0-1EC6-4FBA68A4EE60}"/>
              </a:ext>
            </a:extLst>
          </p:cNvPr>
          <p:cNvSpPr>
            <a:spLocks noGrp="1"/>
          </p:cNvSpPr>
          <p:nvPr>
            <p:ph type="sldNum" sz="quarter" idx="12"/>
          </p:nvPr>
        </p:nvSpPr>
        <p:spPr/>
        <p:txBody>
          <a:bodyPr/>
          <a:lstStyle/>
          <a:p>
            <a:fld id="{CC057153-B650-4DEB-B370-79DDCFDCE934}" type="slidenum">
              <a:rPr lang="en-US" dirty="0"/>
              <a:t>11</a:t>
            </a:fld>
            <a:endParaRPr lang="en-US"/>
          </a:p>
        </p:txBody>
      </p:sp>
      <p:sp>
        <p:nvSpPr>
          <p:cNvPr id="10" name="TextBox 9">
            <a:extLst>
              <a:ext uri="{FF2B5EF4-FFF2-40B4-BE49-F238E27FC236}">
                <a16:creationId xmlns:a16="http://schemas.microsoft.com/office/drawing/2014/main" id="{C5F81426-053A-3625-C17E-4DADA7BF1210}"/>
              </a:ext>
            </a:extLst>
          </p:cNvPr>
          <p:cNvSpPr txBox="1"/>
          <p:nvPr/>
        </p:nvSpPr>
        <p:spPr>
          <a:xfrm>
            <a:off x="5037672" y="5309792"/>
            <a:ext cx="6587871"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Simply Psychology (McLeod, 2020) shows the usefulness of Vygotsky’s theory by explaining that learning is improved through social interaction and guided support from more knowledgeable others.</a:t>
            </a:r>
            <a:endParaRPr lang="en-US"/>
          </a:p>
          <a:p>
            <a:endParaRPr lang="en-US" b="1"/>
          </a:p>
        </p:txBody>
      </p:sp>
    </p:spTree>
    <p:extLst>
      <p:ext uri="{BB962C8B-B14F-4D97-AF65-F5344CB8AC3E}">
        <p14:creationId xmlns:p14="http://schemas.microsoft.com/office/powerpoint/2010/main" val="22252841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9D1EBB55-D8BB-736D-76F1-F6FAFA44C8B9}"/>
              </a:ext>
            </a:extLst>
          </p:cNvPr>
          <p:cNvSpPr/>
          <p:nvPr/>
        </p:nvSpPr>
        <p:spPr>
          <a:xfrm>
            <a:off x="513269" y="451677"/>
            <a:ext cx="8068597" cy="841762"/>
          </a:xfrm>
          <a:prstGeom prst="round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Top Corners Rounded 6">
            <a:extLst>
              <a:ext uri="{FF2B5EF4-FFF2-40B4-BE49-F238E27FC236}">
                <a16:creationId xmlns:a16="http://schemas.microsoft.com/office/drawing/2014/main" id="{A1AF8601-85FD-EC9A-1FE5-5B01DD70C1F3}"/>
              </a:ext>
            </a:extLst>
          </p:cNvPr>
          <p:cNvSpPr/>
          <p:nvPr/>
        </p:nvSpPr>
        <p:spPr>
          <a:xfrm>
            <a:off x="2319978" y="1975941"/>
            <a:ext cx="8397090" cy="3416216"/>
          </a:xfrm>
          <a:prstGeom prst="round2Same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660D1A-4387-B64F-4A25-F77C2CA14912}"/>
              </a:ext>
            </a:extLst>
          </p:cNvPr>
          <p:cNvSpPr>
            <a:spLocks noGrp="1"/>
          </p:cNvSpPr>
          <p:nvPr>
            <p:ph type="title"/>
          </p:nvPr>
        </p:nvSpPr>
        <p:spPr/>
        <p:txBody>
          <a:bodyPr/>
          <a:lstStyle/>
          <a:p>
            <a:r>
              <a:rPr lang="en-US"/>
              <a:t>Limitations of Vygotsky's Theory</a:t>
            </a:r>
          </a:p>
        </p:txBody>
      </p:sp>
      <p:sp>
        <p:nvSpPr>
          <p:cNvPr id="3" name="Content Placeholder 2">
            <a:extLst>
              <a:ext uri="{FF2B5EF4-FFF2-40B4-BE49-F238E27FC236}">
                <a16:creationId xmlns:a16="http://schemas.microsoft.com/office/drawing/2014/main" id="{0C3591EB-C03D-785B-EF30-9550C5FF205E}"/>
              </a:ext>
            </a:extLst>
          </p:cNvPr>
          <p:cNvSpPr>
            <a:spLocks noGrp="1"/>
          </p:cNvSpPr>
          <p:nvPr>
            <p:ph idx="1"/>
          </p:nvPr>
        </p:nvSpPr>
        <p:spPr>
          <a:xfrm>
            <a:off x="2478233" y="2451257"/>
            <a:ext cx="8236200" cy="2951586"/>
          </a:xfrm>
        </p:spPr>
        <p:txBody>
          <a:bodyPr vert="horz" lIns="91440" tIns="45720" rIns="91440" bIns="45720" rtlCol="0" anchor="t">
            <a:normAutofit/>
          </a:bodyPr>
          <a:lstStyle/>
          <a:p>
            <a:r>
              <a:rPr lang="en-US"/>
              <a:t>Doesn’t address grief, trauma or long-term stress</a:t>
            </a:r>
          </a:p>
          <a:p>
            <a:r>
              <a:rPr lang="en-US"/>
              <a:t>Assumes access to supportive adults to which Jenny has lacked</a:t>
            </a:r>
          </a:p>
          <a:p>
            <a:r>
              <a:rPr lang="en-US"/>
              <a:t>Overlooks biological factors like stress, hormones and teenage brain development</a:t>
            </a:r>
          </a:p>
          <a:p>
            <a:r>
              <a:rPr lang="en-US"/>
              <a:t>It's not designed for safeguarding/young carer risk assesment</a:t>
            </a:r>
          </a:p>
        </p:txBody>
      </p:sp>
      <p:sp>
        <p:nvSpPr>
          <p:cNvPr id="4" name="Date Placeholder 3">
            <a:extLst>
              <a:ext uri="{FF2B5EF4-FFF2-40B4-BE49-F238E27FC236}">
                <a16:creationId xmlns:a16="http://schemas.microsoft.com/office/drawing/2014/main" id="{3FD93304-87F2-B734-0F4B-7FAC69A22BA7}"/>
              </a:ext>
            </a:extLst>
          </p:cNvPr>
          <p:cNvSpPr>
            <a:spLocks noGrp="1"/>
          </p:cNvSpPr>
          <p:nvPr>
            <p:ph type="dt" sz="half" idx="10"/>
          </p:nvPr>
        </p:nvSpPr>
        <p:spPr/>
        <p:txBody>
          <a:bodyPr/>
          <a:lstStyle/>
          <a:p>
            <a:fld id="{D4FF8C56-EB61-48E3-9D4F-9CD375DCFDB0}" type="datetime1">
              <a:t>2/15/2026</a:t>
            </a:fld>
            <a:endParaRPr lang="en-US"/>
          </a:p>
        </p:txBody>
      </p:sp>
      <p:sp>
        <p:nvSpPr>
          <p:cNvPr id="5" name="Footer Placeholder 4">
            <a:extLst>
              <a:ext uri="{FF2B5EF4-FFF2-40B4-BE49-F238E27FC236}">
                <a16:creationId xmlns:a16="http://schemas.microsoft.com/office/drawing/2014/main" id="{63FEC9DA-EE48-57C8-C1F5-E33BC0C82AC0}"/>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B8D1277-A57E-F3DB-F003-48ED66F59839}"/>
              </a:ext>
            </a:extLst>
          </p:cNvPr>
          <p:cNvSpPr>
            <a:spLocks noGrp="1"/>
          </p:cNvSpPr>
          <p:nvPr>
            <p:ph type="sldNum" sz="quarter" idx="12"/>
          </p:nvPr>
        </p:nvSpPr>
        <p:spPr/>
        <p:txBody>
          <a:bodyPr/>
          <a:lstStyle/>
          <a:p>
            <a:fld id="{CC057153-B650-4DEB-B370-79DDCFDCE934}" type="slidenum">
              <a:rPr lang="en-US" dirty="0"/>
              <a:t>12</a:t>
            </a:fld>
            <a:endParaRPr lang="en-US"/>
          </a:p>
        </p:txBody>
      </p:sp>
    </p:spTree>
    <p:extLst>
      <p:ext uri="{BB962C8B-B14F-4D97-AF65-F5344CB8AC3E}">
        <p14:creationId xmlns:p14="http://schemas.microsoft.com/office/powerpoint/2010/main" val="25031943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7" name="Speech Bubble: Rectangle with Corners Rounded 6">
            <a:extLst>
              <a:ext uri="{FF2B5EF4-FFF2-40B4-BE49-F238E27FC236}">
                <a16:creationId xmlns:a16="http://schemas.microsoft.com/office/drawing/2014/main" id="{7B6370F9-1437-7CCA-9B43-996139801C6D}"/>
              </a:ext>
            </a:extLst>
          </p:cNvPr>
          <p:cNvSpPr/>
          <p:nvPr/>
        </p:nvSpPr>
        <p:spPr>
          <a:xfrm>
            <a:off x="1103050" y="1352715"/>
            <a:ext cx="7781166" cy="2563007"/>
          </a:xfrm>
          <a:prstGeom prst="wedgeRoundRectCallout">
            <a:avLst/>
          </a:prstGeom>
          <a:solidFill>
            <a:schemeClr val="accent3">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70AC5E-6B43-9996-6B4A-10C82B07E65C}"/>
              </a:ext>
            </a:extLst>
          </p:cNvPr>
          <p:cNvSpPr>
            <a:spLocks noGrp="1"/>
          </p:cNvSpPr>
          <p:nvPr>
            <p:ph type="title"/>
          </p:nvPr>
        </p:nvSpPr>
        <p:spPr>
          <a:xfrm>
            <a:off x="4264993" y="4765916"/>
            <a:ext cx="6777889" cy="1158533"/>
          </a:xfrm>
        </p:spPr>
        <p:txBody>
          <a:bodyPr/>
          <a:lstStyle/>
          <a:p>
            <a:r>
              <a:rPr lang="en-US"/>
              <a:t>Vygotsky compared to Piaget</a:t>
            </a:r>
          </a:p>
        </p:txBody>
      </p:sp>
      <p:sp>
        <p:nvSpPr>
          <p:cNvPr id="3" name="Content Placeholder 2">
            <a:extLst>
              <a:ext uri="{FF2B5EF4-FFF2-40B4-BE49-F238E27FC236}">
                <a16:creationId xmlns:a16="http://schemas.microsoft.com/office/drawing/2014/main" id="{2BDC3881-51AF-B693-CE2A-BB013928DC6E}"/>
              </a:ext>
            </a:extLst>
          </p:cNvPr>
          <p:cNvSpPr>
            <a:spLocks noGrp="1"/>
          </p:cNvSpPr>
          <p:nvPr>
            <p:ph idx="1"/>
          </p:nvPr>
        </p:nvSpPr>
        <p:spPr>
          <a:xfrm>
            <a:off x="1492888" y="1544739"/>
            <a:ext cx="7001235" cy="1309346"/>
          </a:xfrm>
        </p:spPr>
        <p:txBody>
          <a:bodyPr vert="horz" lIns="91440" tIns="45720" rIns="91440" bIns="45720" rtlCol="0" anchor="t">
            <a:noAutofit/>
          </a:bodyPr>
          <a:lstStyle/>
          <a:p>
            <a:pPr marL="0" indent="0">
              <a:buNone/>
            </a:pPr>
            <a:r>
              <a:rPr lang="en-US" sz="2400">
                <a:latin typeface="Calibri"/>
                <a:ea typeface="+mn-lt"/>
                <a:cs typeface="+mn-lt"/>
              </a:rPr>
              <a:t>Simply Psychology (2023) explains that Piaget believed children learn mainly by exploring things on their own, while Vygotsky argued that learning happens best through social interaction, support from others, and the influence of culture.</a:t>
            </a:r>
            <a:endParaRPr lang="en-US" sz="2400">
              <a:latin typeface="Calibri"/>
            </a:endParaRPr>
          </a:p>
        </p:txBody>
      </p:sp>
      <p:sp>
        <p:nvSpPr>
          <p:cNvPr id="4" name="Date Placeholder 3">
            <a:extLst>
              <a:ext uri="{FF2B5EF4-FFF2-40B4-BE49-F238E27FC236}">
                <a16:creationId xmlns:a16="http://schemas.microsoft.com/office/drawing/2014/main" id="{B5BFDE73-6DC7-3692-7E5F-96EF8E597130}"/>
              </a:ext>
            </a:extLst>
          </p:cNvPr>
          <p:cNvSpPr>
            <a:spLocks noGrp="1"/>
          </p:cNvSpPr>
          <p:nvPr>
            <p:ph type="dt" sz="half" idx="10"/>
          </p:nvPr>
        </p:nvSpPr>
        <p:spPr/>
        <p:txBody>
          <a:bodyPr/>
          <a:lstStyle/>
          <a:p>
            <a:fld id="{887F0A0D-1A70-4AF9-8992-C96BF48DE655}" type="datetime1">
              <a:t>2/15/2026</a:t>
            </a:fld>
            <a:endParaRPr lang="en-US"/>
          </a:p>
        </p:txBody>
      </p:sp>
      <p:sp>
        <p:nvSpPr>
          <p:cNvPr id="5" name="Footer Placeholder 4">
            <a:extLst>
              <a:ext uri="{FF2B5EF4-FFF2-40B4-BE49-F238E27FC236}">
                <a16:creationId xmlns:a16="http://schemas.microsoft.com/office/drawing/2014/main" id="{38A3AF6C-4167-A1E4-D403-908B56E71600}"/>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A1E3F5F-C82E-0BCB-C62A-FEBBD3837D0E}"/>
              </a:ext>
            </a:extLst>
          </p:cNvPr>
          <p:cNvSpPr>
            <a:spLocks noGrp="1"/>
          </p:cNvSpPr>
          <p:nvPr>
            <p:ph type="sldNum" sz="quarter" idx="12"/>
          </p:nvPr>
        </p:nvSpPr>
        <p:spPr/>
        <p:txBody>
          <a:bodyPr/>
          <a:lstStyle/>
          <a:p>
            <a:fld id="{CC057153-B650-4DEB-B370-79DDCFDCE934}" type="slidenum">
              <a:rPr lang="en-US" dirty="0"/>
              <a:t>13</a:t>
            </a:fld>
            <a:endParaRPr lang="en-US"/>
          </a:p>
        </p:txBody>
      </p:sp>
    </p:spTree>
    <p:extLst>
      <p:ext uri="{BB962C8B-B14F-4D97-AF65-F5344CB8AC3E}">
        <p14:creationId xmlns:p14="http://schemas.microsoft.com/office/powerpoint/2010/main" val="12598411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04A13-3DD4-1D35-B9DE-2C37D368407F}"/>
              </a:ext>
            </a:extLst>
          </p:cNvPr>
          <p:cNvSpPr>
            <a:spLocks noGrp="1"/>
          </p:cNvSpPr>
          <p:nvPr>
            <p:ph type="title"/>
          </p:nvPr>
        </p:nvSpPr>
        <p:spPr/>
        <p:txBody>
          <a:bodyPr/>
          <a:lstStyle/>
          <a:p>
            <a:r>
              <a:rPr lang="en-US"/>
              <a:t>Reference list:</a:t>
            </a:r>
          </a:p>
        </p:txBody>
      </p:sp>
      <p:sp>
        <p:nvSpPr>
          <p:cNvPr id="3" name="Content Placeholder 2">
            <a:extLst>
              <a:ext uri="{FF2B5EF4-FFF2-40B4-BE49-F238E27FC236}">
                <a16:creationId xmlns:a16="http://schemas.microsoft.com/office/drawing/2014/main" id="{00081E6E-60A3-6A55-B589-8914BBA92BFE}"/>
              </a:ext>
            </a:extLst>
          </p:cNvPr>
          <p:cNvSpPr>
            <a:spLocks noGrp="1"/>
          </p:cNvSpPr>
          <p:nvPr>
            <p:ph idx="1"/>
          </p:nvPr>
        </p:nvSpPr>
        <p:spPr>
          <a:xfrm>
            <a:off x="770302" y="1134072"/>
            <a:ext cx="10653579" cy="4593828"/>
          </a:xfrm>
        </p:spPr>
        <p:txBody>
          <a:bodyPr vert="horz" lIns="91440" tIns="45720" rIns="91440" bIns="45720" rtlCol="0" anchor="t">
            <a:noAutofit/>
          </a:bodyPr>
          <a:lstStyle/>
          <a:p>
            <a:pPr marL="0" indent="0">
              <a:buNone/>
            </a:pPr>
            <a:endParaRPr lang="en-US" sz="1800"/>
          </a:p>
          <a:p>
            <a:pPr marL="0" indent="0">
              <a:buNone/>
            </a:pPr>
            <a:r>
              <a:rPr lang="en-US" sz="1800">
                <a:ea typeface="+mn-lt"/>
                <a:cs typeface="+mn-lt"/>
              </a:rPr>
              <a:t>Daniels, H. (2005) </a:t>
            </a:r>
            <a:r>
              <a:rPr lang="en-US" sz="1800" i="1">
                <a:ea typeface="+mn-lt"/>
                <a:cs typeface="+mn-lt"/>
              </a:rPr>
              <a:t>An Introduction to Vygotsky</a:t>
            </a:r>
            <a:r>
              <a:rPr lang="en-US" sz="1800">
                <a:ea typeface="+mn-lt"/>
                <a:cs typeface="+mn-lt"/>
              </a:rPr>
              <a:t>. 2nd ed. London: Routledge.</a:t>
            </a:r>
            <a:endParaRPr lang="en-US" sz="1800"/>
          </a:p>
          <a:p>
            <a:pPr marL="0" indent="0">
              <a:buNone/>
            </a:pPr>
            <a:r>
              <a:rPr lang="en-US" sz="1800">
                <a:ea typeface="+mn-lt"/>
                <a:cs typeface="+mn-lt"/>
              </a:rPr>
              <a:t>Department for Education (DfE). (2021) </a:t>
            </a:r>
            <a:r>
              <a:rPr lang="en-US" sz="1800" i="1" err="1">
                <a:ea typeface="+mn-lt"/>
                <a:cs typeface="+mn-lt"/>
              </a:rPr>
              <a:t>Behaviour</a:t>
            </a:r>
            <a:r>
              <a:rPr lang="en-US" sz="1800" i="1">
                <a:ea typeface="+mn-lt"/>
                <a:cs typeface="+mn-lt"/>
              </a:rPr>
              <a:t> in Schools: Advice for Headteachers and School Staff</a:t>
            </a:r>
            <a:r>
              <a:rPr lang="en-US" sz="1800">
                <a:ea typeface="+mn-lt"/>
                <a:cs typeface="+mn-lt"/>
              </a:rPr>
              <a:t>. GOV.UK. Available at:  </a:t>
            </a:r>
            <a:r>
              <a:rPr lang="en-US" sz="1800">
                <a:ea typeface="+mn-lt"/>
                <a:cs typeface="+mn-lt"/>
                <a:hlinkClick r:id="rId2"/>
              </a:rPr>
              <a:t>Behaviour in Schools - Advice for headteachers and school staff Feb 2024</a:t>
            </a:r>
            <a:r>
              <a:rPr lang="en-US" sz="1800">
                <a:ea typeface="+mn-lt"/>
                <a:cs typeface="+mn-lt"/>
              </a:rPr>
              <a:t>  (Accessed: 15 February 2026).</a:t>
            </a:r>
            <a:endParaRPr lang="en-US" sz="1800"/>
          </a:p>
          <a:p>
            <a:pPr marL="0" indent="0">
              <a:buNone/>
            </a:pPr>
            <a:r>
              <a:rPr lang="en-US" sz="1800">
                <a:ea typeface="+mn-lt"/>
                <a:cs typeface="+mn-lt"/>
              </a:rPr>
              <a:t>McLeod, S. (2019) </a:t>
            </a:r>
            <a:r>
              <a:rPr lang="en-US" sz="1800" i="1">
                <a:ea typeface="+mn-lt"/>
                <a:cs typeface="+mn-lt"/>
              </a:rPr>
              <a:t>Lev Vygotsky’s Sociocultural Theory</a:t>
            </a:r>
            <a:r>
              <a:rPr lang="en-US" sz="1800">
                <a:ea typeface="+mn-lt"/>
                <a:cs typeface="+mn-lt"/>
              </a:rPr>
              <a:t>. </a:t>
            </a:r>
            <a:r>
              <a:rPr lang="en-US" sz="1800" err="1">
                <a:ea typeface="+mn-lt"/>
                <a:cs typeface="+mn-lt"/>
              </a:rPr>
              <a:t>Verywell</a:t>
            </a:r>
            <a:r>
              <a:rPr lang="en-US" sz="1800">
                <a:ea typeface="+mn-lt"/>
                <a:cs typeface="+mn-lt"/>
              </a:rPr>
              <a:t> Mind. Available at: </a:t>
            </a:r>
            <a:r>
              <a:rPr lang="en-US" sz="1800">
                <a:ea typeface="+mn-lt"/>
                <a:cs typeface="+mn-lt"/>
                <a:hlinkClick r:id="rId3"/>
              </a:rPr>
              <a:t>https://www.verywellmind.com/lev-vygotsky-2795533</a:t>
            </a:r>
            <a:r>
              <a:rPr lang="en-US" sz="1800">
                <a:ea typeface="+mn-lt"/>
                <a:cs typeface="+mn-lt"/>
              </a:rPr>
              <a:t>   (Accessed: 15 February 2026).</a:t>
            </a:r>
          </a:p>
          <a:p>
            <a:pPr marL="0" indent="0">
              <a:buNone/>
            </a:pPr>
            <a:r>
              <a:rPr lang="en-US" sz="1800">
                <a:ea typeface="+mn-lt"/>
                <a:cs typeface="+mn-lt"/>
              </a:rPr>
              <a:t>McLeod, S. (2020) </a:t>
            </a:r>
            <a:r>
              <a:rPr lang="en-US" sz="1800" i="1">
                <a:ea typeface="+mn-lt"/>
                <a:cs typeface="+mn-lt"/>
              </a:rPr>
              <a:t>Lev Vygotsky’s Sociocultural Theory</a:t>
            </a:r>
            <a:r>
              <a:rPr lang="en-US" sz="1800">
                <a:ea typeface="+mn-lt"/>
                <a:cs typeface="+mn-lt"/>
              </a:rPr>
              <a:t>. Simply Psychology. Available at:</a:t>
            </a:r>
            <a:r>
              <a:rPr lang="en-US" sz="1800">
                <a:ea typeface="+mn-lt"/>
                <a:cs typeface="+mn-lt"/>
                <a:hlinkClick r:id="rId4"/>
              </a:rPr>
              <a:t>Vygotsky's Sociocultural Theory of Cognitive Development</a:t>
            </a:r>
            <a:r>
              <a:rPr lang="en-US" sz="1800">
                <a:ea typeface="+mn-lt"/>
                <a:cs typeface="+mn-lt"/>
              </a:rPr>
              <a:t>  (Accessed: 15 February 2026).</a:t>
            </a:r>
          </a:p>
          <a:p>
            <a:pPr marL="0" indent="0">
              <a:buNone/>
            </a:pPr>
            <a:r>
              <a:rPr lang="en-US" sz="1800"/>
              <a:t>Simply Psychology. (2023) </a:t>
            </a:r>
            <a:r>
              <a:rPr lang="en-US" sz="1800" i="1"/>
              <a:t>Vygotsky’s Sociocultural Theory vs Piaget’s Cognitive Development Theory</a:t>
            </a:r>
            <a:r>
              <a:rPr lang="en-US" sz="1800"/>
              <a:t>. Available at: </a:t>
            </a:r>
            <a:r>
              <a:rPr lang="en-US" sz="1800">
                <a:hlinkClick r:id="rId5"/>
              </a:rPr>
              <a:t>https://www.simplypsychology.org</a:t>
            </a:r>
            <a:r>
              <a:rPr lang="en-US" sz="1800"/>
              <a:t> (Accessed: 15 February 2026).</a:t>
            </a:r>
          </a:p>
          <a:p>
            <a:pPr marL="0" indent="0">
              <a:buNone/>
            </a:pPr>
            <a:r>
              <a:rPr lang="en-US" sz="1800"/>
              <a:t>Simply Psychology. (2023) </a:t>
            </a:r>
            <a:r>
              <a:rPr lang="en-US" sz="1800" i="1"/>
              <a:t>Vygotsky’s Theory of Cognitive Development</a:t>
            </a:r>
            <a:r>
              <a:rPr lang="en-US" sz="1800"/>
              <a:t>. Available at: </a:t>
            </a:r>
            <a:r>
              <a:rPr lang="en-US" sz="1800">
                <a:hlinkClick r:id="rId4"/>
              </a:rPr>
              <a:t>https://www.simplypsychology.org/vygotsky.html</a:t>
            </a:r>
            <a:r>
              <a:rPr lang="en-US" sz="1800"/>
              <a:t>  (Accessed: 15 February 2026).</a:t>
            </a:r>
          </a:p>
        </p:txBody>
      </p:sp>
      <p:sp>
        <p:nvSpPr>
          <p:cNvPr id="4" name="Date Placeholder 3">
            <a:extLst>
              <a:ext uri="{FF2B5EF4-FFF2-40B4-BE49-F238E27FC236}">
                <a16:creationId xmlns:a16="http://schemas.microsoft.com/office/drawing/2014/main" id="{C4D9ABCE-A75F-C842-3745-040FCEC5A931}"/>
              </a:ext>
            </a:extLst>
          </p:cNvPr>
          <p:cNvSpPr>
            <a:spLocks noGrp="1"/>
          </p:cNvSpPr>
          <p:nvPr>
            <p:ph type="dt" sz="half" idx="10"/>
          </p:nvPr>
        </p:nvSpPr>
        <p:spPr/>
        <p:txBody>
          <a:bodyPr/>
          <a:lstStyle/>
          <a:p>
            <a:fld id="{DB30389D-8A5B-4D9B-8B74-FDF7E05E8B7A}" type="datetime1">
              <a:t>2/15/2026</a:t>
            </a:fld>
            <a:endParaRPr lang="en-US"/>
          </a:p>
        </p:txBody>
      </p:sp>
      <p:sp>
        <p:nvSpPr>
          <p:cNvPr id="5" name="Footer Placeholder 4">
            <a:extLst>
              <a:ext uri="{FF2B5EF4-FFF2-40B4-BE49-F238E27FC236}">
                <a16:creationId xmlns:a16="http://schemas.microsoft.com/office/drawing/2014/main" id="{7C2C38B8-9AF0-3DCA-D895-67F68E216C9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04E29E41-C190-EBA2-1980-3AF71E06D222}"/>
              </a:ext>
            </a:extLst>
          </p:cNvPr>
          <p:cNvSpPr>
            <a:spLocks noGrp="1"/>
          </p:cNvSpPr>
          <p:nvPr>
            <p:ph type="sldNum" sz="quarter" idx="12"/>
          </p:nvPr>
        </p:nvSpPr>
        <p:spPr/>
        <p:txBody>
          <a:bodyPr/>
          <a:lstStyle/>
          <a:p>
            <a:fld id="{CC057153-B650-4DEB-B370-79DDCFDCE934}" type="slidenum">
              <a:rPr lang="en-US" dirty="0"/>
              <a:t>14</a:t>
            </a:fld>
            <a:endParaRPr lang="en-US"/>
          </a:p>
        </p:txBody>
      </p:sp>
    </p:spTree>
    <p:extLst>
      <p:ext uri="{BB962C8B-B14F-4D97-AF65-F5344CB8AC3E}">
        <p14:creationId xmlns:p14="http://schemas.microsoft.com/office/powerpoint/2010/main" val="3700379737"/>
      </p:ext>
    </p:extLst>
  </p:cSld>
  <p:clrMapOvr>
    <a:masterClrMapping/>
  </p:clrMapOvr>
</p:sld>
</file>

<file path=ppt/theme/theme1.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VanillaVTI</vt:lpstr>
      <vt:lpstr>Name: Samantha Westwood Students Number: 2436467 Lecturer Name: Helen Parsons Module: Psychology in Health and Social Care Module Code: LCHS4010</vt:lpstr>
      <vt:lpstr>Introduction:</vt:lpstr>
      <vt:lpstr>Overview:</vt:lpstr>
      <vt:lpstr>Why is Vygotsky's Theory relevant to Jenny?</vt:lpstr>
      <vt:lpstr>PowerPoint Presentation</vt:lpstr>
      <vt:lpstr>PowerPoint Presentation</vt:lpstr>
      <vt:lpstr>PowerPoint Presentation</vt:lpstr>
      <vt:lpstr>PowerPoint Presentation</vt:lpstr>
      <vt:lpstr>PowerPoint Presentation</vt:lpstr>
      <vt:lpstr>PowerPoint Presentation</vt:lpstr>
      <vt:lpstr>Usefulness of Vygotsky's Theory</vt:lpstr>
      <vt:lpstr>Limitations of Vygotsky's Theory</vt:lpstr>
      <vt:lpstr>Vygotsky compared to Piaget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2026-02-08T13:56:12Z</dcterms:created>
  <dcterms:modified xsi:type="dcterms:W3CDTF">2026-02-15T13:57:32Z</dcterms:modified>
</cp:coreProperties>
</file>