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fntdata" ContentType="application/x-fontdata"/>
  <Default Extension="png" ContentType="image/png"/>
  <Default Extension="wdp" ContentType="image/vnd.ms-photo"/>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Generated by Aspose.Slides for .NET 24.2-->
<p:presentation xmlns:r="http://schemas.openxmlformats.org/officeDocument/2006/relationships" xmlns:a="http://schemas.openxmlformats.org/drawingml/2006/main" xmlns:p="http://schemas.openxmlformats.org/presentationml/2006/main" embedTrueTypeFonts="1" saveSubsetFonts="1">
  <p:sldMasterIdLst>
    <p:sldMasterId id="2147483648" r:id="rId1"/>
    <p:sldMasterId id="2147483671" r:id="rId2"/>
    <p:sldMasterId id="2147483918" r:id="rId3"/>
    <p:sldMasterId id="2147483935" r:id="rId4"/>
    <p:sldMasterId id="2147483953" r:id="rId5"/>
  </p:sldMasterIdLst>
  <p:notesMasterIdLst>
    <p:notesMasterId r:id="rId6"/>
  </p:notesMasterIdLst>
  <p:sldIdLst>
    <p:sldId id="259" r:id="rId7"/>
    <p:sldId id="262" r:id="rId8"/>
    <p:sldId id="265" r:id="rId9"/>
    <p:sldId id="268" r:id="rId10"/>
    <p:sldId id="271" r:id="rId11"/>
    <p:sldId id="274" r:id="rId12"/>
    <p:sldId id="277" r:id="rId13"/>
    <p:sldId id="280" r:id="rId14"/>
    <p:sldId id="283" r:id="rId15"/>
    <p:sldId id="286" r:id="rId16"/>
    <p:sldId id="289" r:id="rId17"/>
    <p:sldId id="292" r:id="rId18"/>
    <p:sldId id="295" r:id="rId19"/>
    <p:sldId id="298" r:id="rId20"/>
    <p:sldId id="301" r:id="rId21"/>
    <p:sldId id="304" r:id="rId22"/>
    <p:sldId id="307" r:id="rId23"/>
    <p:sldId id="310" r:id="rId24"/>
    <p:sldId id="313" r:id="rId25"/>
    <p:sldId id="316" r:id="rId26"/>
    <p:sldId id="319" r:id="rId27"/>
    <p:sldId id="322" r:id="rId28"/>
    <p:sldId id="325" r:id="rId29"/>
    <p:sldId id="328" r:id="rId30"/>
    <p:sldId id="331" r:id="rId31"/>
    <p:sldId id="334" r:id="rId32"/>
    <p:sldId id="337" r:id="rId33"/>
    <p:sldId id="340" r:id="rId34"/>
    <p:sldId id="343" r:id="rId35"/>
    <p:sldId id="346" r:id="rId36"/>
    <p:sldId id="349" r:id="rId37"/>
    <p:sldId id="352" r:id="rId38"/>
    <p:sldId id="355" r:id="rId39"/>
    <p:sldId id="358" r:id="rId40"/>
    <p:sldId id="361" r:id="rId41"/>
    <p:sldId id="364" r:id="rId42"/>
    <p:sldId id="367" r:id="rId43"/>
    <p:sldId id="370" r:id="rId44"/>
    <p:sldId id="373" r:id="rId45"/>
    <p:sldId id="376" r:id="rId46"/>
  </p:sldIdLst>
  <p:sldSz cx="18288000" cy="10287000"/>
  <p:notesSz cx="6858000" cy="9144000"/>
  <p:embeddedFontLst>
    <p:embeddedFont>
      <p:font typeface="Alexandria" panose="00000000000000000000"/>
      <p:regular r:id="rId48"/>
    </p:embeddedFont>
    <p:embeddedFont>
      <p:font typeface="Arial" panose="020B0704020202020204" pitchFamily="2"/>
      <p:regular r:id="rId49"/>
    </p:embeddedFont>
    <p:embeddedFont>
      <p:font typeface="Arial Bold" panose="020B0704020202020204" pitchFamily="2" charset="0"/>
      <p:bold r:id="rId50"/>
    </p:embeddedFont>
  </p:embeddedFontLst>
  <p:custDataLst>
    <p:tags r:id="rId4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extLs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fill>
          <a:solidFill>
            <a:schemeClr val="accent6">
              <a:tint val="40000"/>
            </a:schemeClr>
          </a:solidFill>
        </a:fill>
      </a:tcStyle>
    </a:band1H>
    <a:band1V>
      <a:tcStyle>
        <a:fill>
          <a:solidFill>
            <a:schemeClr val="accent6">
              <a:tint val="40000"/>
            </a:schemeClr>
          </a:solidFill>
        </a:fill>
      </a:tcStyle>
    </a:band1V>
    <a:lastCol>
      <a:tcTxStyle b="on">
        <a:fontRef idx="minor">
          <a:prstClr val="black"/>
        </a:fontRef>
        <a:schemeClr val="lt1"/>
      </a:tcTxStyle>
      <a:tcStyle>
        <a:fill>
          <a:solidFill>
            <a:schemeClr val="accent6"/>
          </a:solidFill>
        </a:fill>
      </a:tcStyle>
    </a:lastCol>
    <a:firstCol>
      <a:tcTxStyle b="on">
        <a:fontRef idx="minor">
          <a:prstClr val="black"/>
        </a:fontRef>
        <a:schemeClr val="lt1"/>
      </a:tcTxStyle>
      <a:tcStyle>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fill>
          <a:solidFill>
            <a:schemeClr val="accent2">
              <a:tint val="40000"/>
            </a:schemeClr>
          </a:solidFill>
        </a:fill>
      </a:tcStyle>
    </a:band1H>
    <a:band1V>
      <a:tcStyle>
        <a:fill>
          <a:solidFill>
            <a:schemeClr val="accent2">
              <a:tint val="40000"/>
            </a:schemeClr>
          </a:solidFill>
        </a:fill>
      </a:tcStyle>
    </a:band1V>
    <a:lastCol>
      <a:tcTxStyle b="on">
        <a:fontRef idx="minor">
          <a:prstClr val="black"/>
        </a:fontRef>
        <a:schemeClr val="lt1"/>
      </a:tcTxStyle>
      <a:tcStyle>
        <a:fill>
          <a:solidFill>
            <a:schemeClr val="accent2"/>
          </a:solidFill>
        </a:fill>
      </a:tcStyle>
    </a:lastCol>
    <a:firstCol>
      <a:tcTxStyle b="on">
        <a:fontRef idx="minor">
          <a:prstClr val="black"/>
        </a:fontRef>
        <a:schemeClr val="lt1"/>
      </a:tcTxStyle>
      <a:tcStyle>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8799B23B-EC83-4686-B30A-512413B5E67A}" styleName="Light Style 3 - Accent 3">
    <a:wholeTbl>
      <a:tcTxStyle>
        <a:fontRef idx="minor"/>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fill>
          <a:solidFill>
            <a:schemeClr val="accent3">
              <a:alpha val="20000"/>
            </a:schemeClr>
          </a:solidFill>
        </a:fill>
      </a:tcStyle>
    </a:band1H>
    <a:band1V>
      <a:tcStyle>
        <a:fill>
          <a:solidFill>
            <a:schemeClr val="accent3">
              <a:alpha val="20000"/>
            </a:schemeClr>
          </a:solidFill>
        </a:fill>
      </a:tcStyle>
    </a:band1V>
    <a:lastCol>
      <a:tcTxStyle b="on"/>
    </a:lastCol>
    <a:firstCol>
      <a:tcTxStyle b="on"/>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C083E6E3-FA7D-4D7B-A595-EF9225AFEA82}" styleName="Light Style 1 - Accent 3">
    <a:wholeTbl>
      <a:tcTxStyle>
        <a:fontRef idx="minor"/>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fill>
          <a:solidFill>
            <a:schemeClr val="accent3">
              <a:alpha val="20000"/>
            </a:schemeClr>
          </a:solidFill>
        </a:fill>
      </a:tcStyle>
    </a:band1H>
    <a:band1V>
      <a:tcStyle>
        <a:fill>
          <a:solidFill>
            <a:schemeClr val="accent3">
              <a:alpha val="20000"/>
            </a:schemeClr>
          </a:solidFill>
        </a:fill>
      </a:tcStyle>
    </a:band1V>
    <a:lastCol>
      <a:tcTxStyle b="on"/>
    </a:lastCol>
    <a:firstCol>
      <a:tcTxStyle b="on"/>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4.xml" /><Relationship Id="rId11" Type="http://schemas.openxmlformats.org/officeDocument/2006/relationships/slide" Target="slides/slide5.xml" /><Relationship Id="rId12" Type="http://schemas.openxmlformats.org/officeDocument/2006/relationships/slide" Target="slides/slide6.xml" /><Relationship Id="rId13" Type="http://schemas.openxmlformats.org/officeDocument/2006/relationships/slide" Target="slides/slide7.xml" /><Relationship Id="rId14" Type="http://schemas.openxmlformats.org/officeDocument/2006/relationships/slide" Target="slides/slide8.xml" /><Relationship Id="rId15" Type="http://schemas.openxmlformats.org/officeDocument/2006/relationships/slide" Target="slides/slide9.xml" /><Relationship Id="rId16" Type="http://schemas.openxmlformats.org/officeDocument/2006/relationships/slide" Target="slides/slide10.xml" /><Relationship Id="rId17" Type="http://schemas.openxmlformats.org/officeDocument/2006/relationships/slide" Target="slides/slide11.xml" /><Relationship Id="rId18" Type="http://schemas.openxmlformats.org/officeDocument/2006/relationships/slide" Target="slides/slide12.xml" /><Relationship Id="rId19" Type="http://schemas.openxmlformats.org/officeDocument/2006/relationships/slide" Target="slides/slide13.xml" /><Relationship Id="rId2" Type="http://schemas.openxmlformats.org/officeDocument/2006/relationships/slideMaster" Target="slideMasters/slideMaster2.xml" /><Relationship Id="rId20" Type="http://schemas.openxmlformats.org/officeDocument/2006/relationships/slide" Target="slides/slide14.xml" /><Relationship Id="rId21" Type="http://schemas.openxmlformats.org/officeDocument/2006/relationships/slide" Target="slides/slide15.xml" /><Relationship Id="rId22" Type="http://schemas.openxmlformats.org/officeDocument/2006/relationships/slide" Target="slides/slide16.xml" /><Relationship Id="rId23" Type="http://schemas.openxmlformats.org/officeDocument/2006/relationships/slide" Target="slides/slide17.xml" /><Relationship Id="rId24" Type="http://schemas.openxmlformats.org/officeDocument/2006/relationships/slide" Target="slides/slide18.xml" /><Relationship Id="rId25" Type="http://schemas.openxmlformats.org/officeDocument/2006/relationships/slide" Target="slides/slide19.xml" /><Relationship Id="rId26" Type="http://schemas.openxmlformats.org/officeDocument/2006/relationships/slide" Target="slides/slide20.xml" /><Relationship Id="rId27" Type="http://schemas.openxmlformats.org/officeDocument/2006/relationships/slide" Target="slides/slide21.xml" /><Relationship Id="rId28" Type="http://schemas.openxmlformats.org/officeDocument/2006/relationships/slide" Target="slides/slide22.xml" /><Relationship Id="rId29" Type="http://schemas.openxmlformats.org/officeDocument/2006/relationships/slide" Target="slides/slide23.xml" /><Relationship Id="rId3" Type="http://schemas.openxmlformats.org/officeDocument/2006/relationships/slideMaster" Target="slideMasters/slideMaster3.xml" /><Relationship Id="rId30" Type="http://schemas.openxmlformats.org/officeDocument/2006/relationships/slide" Target="slides/slide24.xml" /><Relationship Id="rId31" Type="http://schemas.openxmlformats.org/officeDocument/2006/relationships/slide" Target="slides/slide25.xml" /><Relationship Id="rId32" Type="http://schemas.openxmlformats.org/officeDocument/2006/relationships/slide" Target="slides/slide26.xml" /><Relationship Id="rId33" Type="http://schemas.openxmlformats.org/officeDocument/2006/relationships/slide" Target="slides/slide27.xml" /><Relationship Id="rId34" Type="http://schemas.openxmlformats.org/officeDocument/2006/relationships/slide" Target="slides/slide28.xml" /><Relationship Id="rId35" Type="http://schemas.openxmlformats.org/officeDocument/2006/relationships/slide" Target="slides/slide29.xml" /><Relationship Id="rId36" Type="http://schemas.openxmlformats.org/officeDocument/2006/relationships/slide" Target="slides/slide30.xml" /><Relationship Id="rId37" Type="http://schemas.openxmlformats.org/officeDocument/2006/relationships/slide" Target="slides/slide31.xml" /><Relationship Id="rId38" Type="http://schemas.openxmlformats.org/officeDocument/2006/relationships/slide" Target="slides/slide32.xml" /><Relationship Id="rId39" Type="http://schemas.openxmlformats.org/officeDocument/2006/relationships/slide" Target="slides/slide33.xml" /><Relationship Id="rId4" Type="http://schemas.openxmlformats.org/officeDocument/2006/relationships/slideMaster" Target="slideMasters/slideMaster4.xml" /><Relationship Id="rId40" Type="http://schemas.openxmlformats.org/officeDocument/2006/relationships/slide" Target="slides/slide34.xml" /><Relationship Id="rId41" Type="http://schemas.openxmlformats.org/officeDocument/2006/relationships/slide" Target="slides/slide35.xml" /><Relationship Id="rId42" Type="http://schemas.openxmlformats.org/officeDocument/2006/relationships/slide" Target="slides/slide36.xml" /><Relationship Id="rId43" Type="http://schemas.openxmlformats.org/officeDocument/2006/relationships/slide" Target="slides/slide37.xml" /><Relationship Id="rId44" Type="http://schemas.openxmlformats.org/officeDocument/2006/relationships/slide" Target="slides/slide38.xml" /><Relationship Id="rId45" Type="http://schemas.openxmlformats.org/officeDocument/2006/relationships/slide" Target="slides/slide39.xml" /><Relationship Id="rId46" Type="http://schemas.openxmlformats.org/officeDocument/2006/relationships/slide" Target="slides/slide40.xml" /><Relationship Id="rId47" Type="http://schemas.openxmlformats.org/officeDocument/2006/relationships/tags" Target="tags/tag1.xml" /><Relationship Id="rId48" Type="http://schemas.openxmlformats.org/officeDocument/2006/relationships/font" Target="fonts/font1.fntdata" /><Relationship Id="rId49" Type="http://schemas.openxmlformats.org/officeDocument/2006/relationships/font" Target="fonts/font2.fntdata" /><Relationship Id="rId5" Type="http://schemas.openxmlformats.org/officeDocument/2006/relationships/slideMaster" Target="slideMasters/slideMaster5.xml" /><Relationship Id="rId50" Type="http://schemas.openxmlformats.org/officeDocument/2006/relationships/font" Target="fonts/font3.fntdata" /><Relationship Id="rId51" Type="http://schemas.openxmlformats.org/officeDocument/2006/relationships/presProps" Target="presProps.xml" /><Relationship Id="rId52" Type="http://schemas.openxmlformats.org/officeDocument/2006/relationships/viewProps" Target="viewProps.xml" /><Relationship Id="rId53" Type="http://schemas.openxmlformats.org/officeDocument/2006/relationships/theme" Target="theme/theme1.xml" /><Relationship Id="rId54" Type="http://schemas.openxmlformats.org/officeDocument/2006/relationships/tableStyles" Target="tableStyles.xml" /><Relationship Id="rId6" Type="http://schemas.openxmlformats.org/officeDocument/2006/relationships/notesMaster" Target="notesMasters/notesMaster1.xml" /><Relationship Id="rId7" Type="http://schemas.openxmlformats.org/officeDocument/2006/relationships/slide" Target="slides/slide1.xml" /><Relationship Id="rId8" Type="http://schemas.openxmlformats.org/officeDocument/2006/relationships/slide" Target="slides/slide2.xml" /><Relationship Id="rId9" Type="http://schemas.openxmlformats.org/officeDocument/2006/relationships/slide" Target="slides/slide3.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6.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8A3D1B-3D29-4058-AEF8-89C478A72D8F}" type="datetimeFigureOut">
              <a:rPr lang="en-US" smtClean="0"/>
              <a:t>11/3/2025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C44B47E-7E45-4E9E-AF97-F15A84DA7B92}" type="slidenum">
              <a:rPr lang="en-US" smtClean="0"/>
              <a:t>‹#›</a:t>
            </a:fld>
            <a:endParaRPr lang="en-US"/>
          </a:p>
        </p:txBody>
      </p:sp>
    </p:spTree>
    <p:extLst>
      <p:ext uri="{BB962C8B-B14F-4D97-AF65-F5344CB8AC3E}">
        <p14:creationId val="21423993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27.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28.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29.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30.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32.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3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r>
              <a:rPr lang="en-US" sz="1200" kern="1200">
                <a:solidFill>
                  <a:schemeClr val="tx1"/>
                </a:solidFill>
                <a:effectLst/>
                <a:latin typeface="+mn-lt"/>
                <a:ea typeface="+mn-ea"/>
                <a:cs typeface="+mn-cs"/>
              </a:rPr>
              <a:t>Good morning/ afternoon, everyone, or Hello, everyone. This is Hafez Hossen Bishal, and my ID is 2439638. Today, I will be talking about the Recruitment and Selection process in Toyota. Let’s move into our core topic. </a:t>
            </a:r>
          </a:p>
          <a:p>
            <a:r>
              <a:rPr lang="en-US" sz="1200" kern="1200">
                <a:solidFill>
                  <a:schemeClr val="tx1"/>
                </a:solidFill>
                <a:effectLst/>
                <a:latin typeface="+mn-lt"/>
                <a:ea typeface="+mn-ea"/>
                <a:cs typeface="+mn-cs"/>
              </a:rPr>
              <a:t>Human Resource Management is the most crucial part within an organization because human is the core element of a business or any other organization. For this, as managers, we need to manage humans efficiently and effectively. This perceived value is the foundation of the Resource-Based View (RBV) since this element enables organizations to be competitive. To ensure this, every company needs to go through recruitment and selection processes. As for Toyota, the company ensures this approach through recruiting employees who have the good intention to contribute to the company long-term. Secondly, the Harvard Model of HRM represents a good blend of organizational goals and the employees’ benefits. This approach enables the company to intercept the benefits of both parties. As for Toyota, it recruits employees who have passions in these sectors. This approach helps the company to have dedicated employees, and at the same time, the employees get opportunities to work in their passionate sectors. In addition to these, the company adopts the Best Fit Model. This prioritizes Toyota’s cultural and skill alignment (Kemp, Schot and Hoogma, 2018).</a:t>
            </a:r>
          </a:p>
          <a:p>
            <a:endParaRPr lang="en-US"/>
          </a:p>
        </p:txBody>
      </p:sp>
      <p:sp>
        <p:nvSpPr>
          <p:cNvPr id="4" name="Slide Number Placeholder 3"/>
          <p:cNvSpPr>
            <a:spLocks noGrp="1"/>
          </p:cNvSpPr>
          <p:nvPr>
            <p:ph type="sldNum" sz="quarter" idx="5"/>
          </p:nvPr>
        </p:nvSpPr>
        <p:spPr/>
        <p:txBody>
          <a:bodyPr/>
          <a:lstStyle/>
          <a:p>
            <a:fld id="{DC44B47E-7E45-4E9E-AF97-F15A84DA7B92}" type="slidenum">
              <a:rPr lang="en-US" smtClean="0"/>
              <a:t>1</a:t>
            </a:fld>
            <a:endParaRPr lang="en-US"/>
          </a:p>
        </p:txBody>
      </p:sp>
    </p:spTree>
    <p:extLst>
      <p:ext uri="{BB962C8B-B14F-4D97-AF65-F5344CB8AC3E}">
        <p14:creationId val="3659145698"/>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For recruitment, Toyota uses both internal promotions and external hiring. This approach enables employees to think that their trust, loyalty, and hard work are recognized by the company. The company retains high performers and gives promotions (Lowndes and Fu, 2021).</a:t>
            </a:r>
          </a:p>
          <a:p>
            <a:r>
              <a:rPr lang="en-US" sz="1200" kern="1200">
                <a:solidFill>
                  <a:schemeClr val="tx1"/>
                </a:solidFill>
                <a:effectLst/>
                <a:latin typeface="+mn-lt"/>
                <a:ea typeface="+mn-ea"/>
                <a:cs typeface="+mn-cs"/>
              </a:rPr>
              <a:t>Besides focusing on internal sources, the company is closely related to external sources. The company brings forward some public factors. Some of them are campus drives, job fairs, and partnerships with industry bodies. For this, the company achieves a good pool of candidates from diverse cultures and regions. This results in innovation later (Kagermann and Wahlster, 2022). </a:t>
            </a:r>
          </a:p>
          <a:p>
            <a:r>
              <a:rPr lang="en-US" sz="1200" kern="1200">
                <a:solidFill>
                  <a:schemeClr val="tx1"/>
                </a:solidFill>
                <a:effectLst/>
                <a:latin typeface="+mn-lt"/>
                <a:ea typeface="+mn-ea"/>
                <a:cs typeface="+mn-cs"/>
              </a:rPr>
              <a:t>Further, the company wants to ensure the system is fair. To do this, it takes the help of AI and data-driven tools. This approach enables the company to ensure the employees have proper technical and cultural values.</a:t>
            </a:r>
          </a:p>
        </p:txBody>
      </p:sp>
      <p:sp>
        <p:nvSpPr>
          <p:cNvPr id="4" name="Slide Number Placeholder 3"/>
          <p:cNvSpPr>
            <a:spLocks noGrp="1"/>
          </p:cNvSpPr>
          <p:nvPr>
            <p:ph type="sldNum" sz="quarter" idx="5"/>
          </p:nvPr>
        </p:nvSpPr>
        <p:spPr/>
        <p:txBody>
          <a:bodyPr/>
          <a:lstStyle/>
          <a:p>
            <a:fld id="{DC44B47E-7E45-4E9E-AF97-F15A84DA7B92}" type="slidenum">
              <a:rPr lang="en-US" smtClean="0"/>
              <a:t>2</a:t>
            </a:fld>
            <a:endParaRPr lang="en-US"/>
          </a:p>
        </p:txBody>
      </p:sp>
    </p:spTree>
    <p:extLst>
      <p:ext uri="{BB962C8B-B14F-4D97-AF65-F5344CB8AC3E}">
        <p14:creationId val="1192380715"/>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While dealing with interviews, the company understands the capability of employees to work in a team. When this comes turn of psychometric testing, the company gets a comprehensive idea about the mental capability and values of employees. Finally, in the case of assessment centers, this evaluates the skills and identifies options to upskill (Carpenter and Alloway, 2018).  </a:t>
            </a:r>
          </a:p>
        </p:txBody>
      </p:sp>
      <p:sp>
        <p:nvSpPr>
          <p:cNvPr id="4" name="Slide Number Placeholder 3"/>
          <p:cNvSpPr>
            <a:spLocks noGrp="1"/>
          </p:cNvSpPr>
          <p:nvPr>
            <p:ph type="sldNum" sz="quarter" idx="5"/>
          </p:nvPr>
        </p:nvSpPr>
        <p:spPr/>
        <p:txBody>
          <a:bodyPr/>
          <a:lstStyle/>
          <a:p>
            <a:fld id="{DC44B47E-7E45-4E9E-AF97-F15A84DA7B92}" type="slidenum">
              <a:rPr lang="en-US" smtClean="0"/>
              <a:t>3</a:t>
            </a:fld>
            <a:endParaRPr lang="en-US"/>
          </a:p>
        </p:txBody>
      </p:sp>
    </p:spTree>
    <p:extLst>
      <p:ext uri="{BB962C8B-B14F-4D97-AF65-F5344CB8AC3E}">
        <p14:creationId val="2355482166"/>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Toyota is a global brand. But the company still faces some challenges. Some of those challenges are described below:</a:t>
            </a:r>
          </a:p>
          <a:p>
            <a:pPr marL="171450" lvl="0" indent="-171450">
              <a:buFont typeface="Arial" pitchFamily="34" charset="0"/>
              <a:buChar char="•"/>
            </a:pPr>
            <a:r>
              <a:rPr lang="en-US" sz="1200" kern="1200">
                <a:solidFill>
                  <a:schemeClr val="tx1"/>
                </a:solidFill>
                <a:effectLst/>
                <a:latin typeface="+mn-lt"/>
                <a:ea typeface="+mn-ea"/>
                <a:cs typeface="+mn-cs"/>
              </a:rPr>
              <a:t>Diverse talent shortage</a:t>
            </a:r>
          </a:p>
          <a:p>
            <a:pPr marL="171450" lvl="0" indent="-171450">
              <a:buFont typeface="Arial" pitchFamily="34" charset="0"/>
              <a:buChar char="•"/>
            </a:pPr>
            <a:r>
              <a:rPr lang="en-US" sz="1200" kern="1200">
                <a:solidFill>
                  <a:schemeClr val="tx1"/>
                </a:solidFill>
                <a:effectLst/>
                <a:latin typeface="+mn-lt"/>
                <a:ea typeface="+mn-ea"/>
                <a:cs typeface="+mn-cs"/>
              </a:rPr>
              <a:t>The company faces problems in ensuring an inclusive and diverse workforce</a:t>
            </a:r>
          </a:p>
          <a:p>
            <a:pPr marL="171450" lvl="0" indent="-171450">
              <a:buFont typeface="Arial" pitchFamily="34" charset="0"/>
              <a:buChar char="•"/>
            </a:pPr>
            <a:r>
              <a:rPr lang="en-US" sz="1200" kern="1200">
                <a:solidFill>
                  <a:schemeClr val="tx1"/>
                </a:solidFill>
                <a:effectLst/>
                <a:latin typeface="+mn-lt"/>
                <a:ea typeface="+mn-ea"/>
                <a:cs typeface="+mn-cs"/>
              </a:rPr>
              <a:t>Some problems associated with adapting to the technological advancements</a:t>
            </a:r>
          </a:p>
          <a:p>
            <a:pPr marL="171450" lvl="0" indent="-171450">
              <a:buFont typeface="Arial" pitchFamily="34" charset="0"/>
              <a:buChar char="•"/>
            </a:pPr>
            <a:r>
              <a:rPr lang="en-US" sz="1200" kern="1200">
                <a:solidFill>
                  <a:schemeClr val="tx1"/>
                </a:solidFill>
                <a:effectLst/>
                <a:latin typeface="+mn-lt"/>
                <a:ea typeface="+mn-ea"/>
                <a:cs typeface="+mn-cs"/>
              </a:rPr>
              <a:t>Coordination problems associated with global talent hiring</a:t>
            </a:r>
          </a:p>
          <a:p>
            <a:endParaRPr lang="en-US"/>
          </a:p>
        </p:txBody>
      </p:sp>
      <p:sp>
        <p:nvSpPr>
          <p:cNvPr id="4" name="Slide Number Placeholder 3"/>
          <p:cNvSpPr>
            <a:spLocks noGrp="1"/>
          </p:cNvSpPr>
          <p:nvPr>
            <p:ph type="sldNum" sz="quarter" idx="5"/>
          </p:nvPr>
        </p:nvSpPr>
        <p:spPr/>
        <p:txBody>
          <a:bodyPr/>
          <a:lstStyle/>
          <a:p>
            <a:fld id="{DC44B47E-7E45-4E9E-AF97-F15A84DA7B92}" type="slidenum">
              <a:rPr lang="en-US" smtClean="0"/>
              <a:t>4</a:t>
            </a:fld>
            <a:endParaRPr lang="en-US"/>
          </a:p>
        </p:txBody>
      </p:sp>
    </p:spTree>
    <p:extLst>
      <p:ext uri="{BB962C8B-B14F-4D97-AF65-F5344CB8AC3E}">
        <p14:creationId val="3904163083"/>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The whole industry is now revolutionizing. Here, the industry is focusing on decision-making on data-driven policy. At the same time, the company keeps a close eye on how to leverage technology. For this, the company uses AI to recruit. It helps the company to create a short pool of candidates from a long pool of candidates. Then the company takes the help of a psychometric assessment. The psychometric assessment helps the company to find better-fit candidates who are fit for the trends. For this, the pool becomes narrower. Further, the company goes towards upskilling its employees. Toyota performs this through clear communication and transparency during the hiring process. To ensure a good workplace environment, Toyota adopts a diverse recruiting process. This enables the company to attract top talent all over the world (William Stanley Jevons, 2013). </a:t>
            </a:r>
          </a:p>
        </p:txBody>
      </p:sp>
      <p:sp>
        <p:nvSpPr>
          <p:cNvPr id="4" name="Slide Number Placeholder 3"/>
          <p:cNvSpPr>
            <a:spLocks noGrp="1"/>
          </p:cNvSpPr>
          <p:nvPr>
            <p:ph type="sldNum" sz="quarter" idx="5"/>
          </p:nvPr>
        </p:nvSpPr>
        <p:spPr/>
        <p:txBody>
          <a:bodyPr/>
          <a:lstStyle/>
          <a:p>
            <a:fld id="{DC44B47E-7E45-4E9E-AF97-F15A84DA7B92}" type="slidenum">
              <a:rPr lang="en-US" smtClean="0"/>
              <a:t>5</a:t>
            </a:fld>
            <a:endParaRPr lang="en-US"/>
          </a:p>
        </p:txBody>
      </p:sp>
    </p:spTree>
    <p:extLst>
      <p:ext uri="{BB962C8B-B14F-4D97-AF65-F5344CB8AC3E}">
        <p14:creationId val="3449744357"/>
      </p:ext>
    </p:extLst>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Though Toyota is doing its business very well, there are still scopes for more improvement. Some improvement scopes are shown below (Williams and Shepherd, 2016). </a:t>
            </a:r>
          </a:p>
          <a:p>
            <a:pPr marL="171450" lvl="0" indent="-171450">
              <a:buFont typeface="Arial" pitchFamily="34" charset="0"/>
              <a:buChar char="•"/>
            </a:pPr>
            <a:r>
              <a:rPr lang="en-US" sz="1200" kern="1200">
                <a:solidFill>
                  <a:schemeClr val="tx1"/>
                </a:solidFill>
                <a:effectLst/>
                <a:latin typeface="+mn-lt"/>
                <a:ea typeface="+mn-ea"/>
                <a:cs typeface="+mn-cs"/>
              </a:rPr>
              <a:t>Toyota should target underrepresented regions since good talent exists there, but competition is not high. This will enlarge the primary pool. </a:t>
            </a:r>
          </a:p>
          <a:p>
            <a:pPr marL="171450" lvl="0" indent="-171450">
              <a:buFont typeface="Arial" pitchFamily="34" charset="0"/>
              <a:buChar char="•"/>
            </a:pPr>
            <a:r>
              <a:rPr lang="en-US" sz="1200" kern="1200">
                <a:solidFill>
                  <a:schemeClr val="tx1"/>
                </a:solidFill>
                <a:effectLst/>
                <a:latin typeface="+mn-lt"/>
                <a:ea typeface="+mn-ea"/>
                <a:cs typeface="+mn-cs"/>
              </a:rPr>
              <a:t>Toyota should go for more inclusion and diversified recruiting policies.</a:t>
            </a:r>
          </a:p>
          <a:p>
            <a:pPr marL="171450" lvl="0" indent="-171450">
              <a:buFont typeface="Arial" pitchFamily="34" charset="0"/>
              <a:buChar char="•"/>
            </a:pPr>
            <a:r>
              <a:rPr lang="en-US" sz="1200" kern="1200">
                <a:solidFill>
                  <a:schemeClr val="tx1"/>
                </a:solidFill>
                <a:effectLst/>
                <a:latin typeface="+mn-lt"/>
                <a:ea typeface="+mn-ea"/>
                <a:cs typeface="+mn-cs"/>
              </a:rPr>
              <a:t>Toyota should adopt flexible work policies that will attract the best talent. </a:t>
            </a:r>
          </a:p>
          <a:p>
            <a:pPr marL="171450" lvl="0" indent="-171450">
              <a:buFont typeface="Arial" pitchFamily="34" charset="0"/>
              <a:buChar char="•"/>
            </a:pPr>
            <a:r>
              <a:rPr lang="en-US" sz="1200" kern="1200">
                <a:solidFill>
                  <a:schemeClr val="tx1"/>
                </a:solidFill>
                <a:effectLst/>
                <a:latin typeface="+mn-lt"/>
                <a:ea typeface="+mn-ea"/>
                <a:cs typeface="+mn-cs"/>
              </a:rPr>
              <a:t>Toyota should ensure more investment in recruitment technology. </a:t>
            </a:r>
          </a:p>
          <a:p>
            <a:r>
              <a:rPr lang="en-US" sz="1200" kern="1200">
                <a:solidFill>
                  <a:schemeClr val="tx1"/>
                </a:solidFill>
                <a:effectLst/>
                <a:latin typeface="+mn-lt"/>
                <a:ea typeface="+mn-ea"/>
                <a:cs typeface="+mn-cs"/>
              </a:rPr>
              <a:t>Besides these, the company should focus on the internal talents and nurture those talents properly, and seek ways to retain them. This will boost employee loyalty and company productivity.</a:t>
            </a:r>
          </a:p>
          <a:p>
            <a:r>
              <a:rPr lang="en-US" sz="1200" kern="1200">
                <a:solidFill>
                  <a:schemeClr val="tx1"/>
                </a:solidFill>
                <a:effectLst/>
                <a:latin typeface="+mn-lt"/>
                <a:ea typeface="+mn-ea"/>
                <a:cs typeface="+mn-cs"/>
              </a:rPr>
              <a:t> </a:t>
            </a:r>
          </a:p>
          <a:p>
            <a:r>
              <a:rPr lang="en-US" sz="1200" kern="1200">
                <a:solidFill>
                  <a:schemeClr val="tx1"/>
                </a:solidFill>
                <a:effectLst/>
                <a:latin typeface="+mn-lt"/>
                <a:ea typeface="+mn-ea"/>
                <a:cs typeface="+mn-cs"/>
              </a:rPr>
              <a:t>That is all from me. The next parts of the presentations will be performed by my fellow teammates. Thank you, everyone. </a:t>
            </a:r>
          </a:p>
        </p:txBody>
      </p:sp>
      <p:sp>
        <p:nvSpPr>
          <p:cNvPr id="4" name="Slide Number Placeholder 3"/>
          <p:cNvSpPr>
            <a:spLocks noGrp="1"/>
          </p:cNvSpPr>
          <p:nvPr>
            <p:ph type="sldNum" sz="quarter" idx="5"/>
          </p:nvPr>
        </p:nvSpPr>
        <p:spPr/>
        <p:txBody>
          <a:bodyPr/>
          <a:lstStyle/>
          <a:p>
            <a:fld id="{DC44B47E-7E45-4E9E-AF97-F15A84DA7B92}" type="slidenum">
              <a:rPr lang="en-US" smtClean="0"/>
              <a:t>6</a:t>
            </a:fld>
            <a:endParaRPr lang="en-US"/>
          </a:p>
        </p:txBody>
      </p:sp>
    </p:spTree>
    <p:extLst>
      <p:ext uri="{BB962C8B-B14F-4D97-AF65-F5344CB8AC3E}">
        <p14:creationId val="1521014774"/>
      </p:ext>
    </p:extLst>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a:extLst>
            <a:ext uri="{FF2B5EF4-FFF2-40B4-BE49-F238E27FC236}">
              <a16:creationId xmlns:a16="http://schemas.microsoft.com/office/drawing/2014/main" id="{4E4020C7-17B1-9B8B-7AF8-BC7FAADA5E11}"/>
            </a:ext>
          </a:extLst>
        </p:cNvPr>
        <p:cNvGrpSpPr/>
        <p:nvPr/>
      </p:nvGrpSpPr>
      <p:grpSpPr>
        <a:xfrm>
          <a:off x="0" y="0"/>
          <a:ext cx="0" cy="0"/>
        </a:xfrm>
      </p:grpSpPr>
      <p:sp>
        <p:nvSpPr>
          <p:cNvPr id="2" name="Slide Image Placeholder 1">
            <a:extLst>
              <a:ext uri="{FF2B5EF4-FFF2-40B4-BE49-F238E27FC236}">
                <a16:creationId xmlns:a16="http://schemas.microsoft.com/office/drawing/2014/main" id="{D1CECB51-AFC3-EF30-E9DD-B983CD8D9E6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9D7F5D-7449-38BD-CCCE-F057FE59D58B}"/>
              </a:ext>
            </a:extLst>
          </p:cNvPr>
          <p:cNvSpPr>
            <a:spLocks noGrp="1"/>
          </p:cNvSpPr>
          <p:nvPr>
            <p:ph type="body" idx="1"/>
          </p:nvPr>
        </p:nvSpPr>
        <p:spPr/>
        <p:txBody>
          <a:bodyPr/>
          <a:lstStyle/>
          <a:p>
            <a:endParaRPr lang="en-US" sz="1200" kern="120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EE5E3D86-E1F8-2631-79CB-6537CD27EA93}"/>
              </a:ext>
            </a:extLst>
          </p:cNvPr>
          <p:cNvSpPr>
            <a:spLocks noGrp="1"/>
          </p:cNvSpPr>
          <p:nvPr>
            <p:ph type="sldNum" sz="quarter" idx="5"/>
          </p:nvPr>
        </p:nvSpPr>
        <p:spPr/>
        <p:txBody>
          <a:bodyPr/>
          <a:lstStyle/>
          <a:p>
            <a:fld id="{DC44B47E-7E45-4E9E-AF97-F15A84DA7B92}" type="slidenum">
              <a:rPr lang="en-US" smtClean="0"/>
              <a:t>7</a:t>
            </a:fld>
            <a:endParaRPr lang="en-US"/>
          </a:p>
        </p:txBody>
      </p:sp>
    </p:spTree>
    <p:extLst>
      <p:ext uri="{BB962C8B-B14F-4D97-AF65-F5344CB8AC3E}">
        <p14:creationId val="2867821288"/>
      </p:ext>
    </p:extLst>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A3BE989-76B8-4F13-9267-01FDA45C437A}" type="slidenum">
              <a:rPr lang="en-US" smtClean="0"/>
              <a:t>21</a:t>
            </a:fld>
            <a:endParaRPr lang="en-US"/>
          </a:p>
        </p:txBody>
      </p:sp>
    </p:spTree>
    <p:extLst>
      <p:ext uri="{BB962C8B-B14F-4D97-AF65-F5344CB8AC3E}">
        <p14:creationId val="1744464852"/>
      </p:ext>
    </p:extLst>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A3BE989-76B8-4F13-9267-01FDA45C437A}" type="slidenum">
              <a:rPr lang="en-US" smtClean="0"/>
              <a:t>23</a:t>
            </a:fld>
            <a:endParaRPr lang="en-US"/>
          </a:p>
        </p:txBody>
      </p:sp>
    </p:spTree>
    <p:extLst>
      <p:ext uri="{BB962C8B-B14F-4D97-AF65-F5344CB8AC3E}">
        <p14:creationId val="1639318656"/>
      </p:ext>
    </p:extLst>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A3BE989-76B8-4F13-9267-01FDA45C437A}" type="slidenum">
              <a:rPr lang="en-US" smtClean="0"/>
              <a:t>24</a:t>
            </a:fld>
            <a:endParaRPr lang="en-US"/>
          </a:p>
        </p:txBody>
      </p:sp>
    </p:spTree>
    <p:extLst>
      <p:ext uri="{BB962C8B-B14F-4D97-AF65-F5344CB8AC3E}">
        <p14:creationId val="2602469461"/>
      </p:ext>
    </p:extLst>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A3BE989-76B8-4F13-9267-01FDA45C437A}" type="slidenum">
              <a:rPr lang="en-US" smtClean="0"/>
              <a:t>25</a:t>
            </a:fld>
            <a:endParaRPr lang="en-US"/>
          </a:p>
        </p:txBody>
      </p:sp>
    </p:spTree>
    <p:extLst>
      <p:ext uri="{BB962C8B-B14F-4D97-AF65-F5344CB8AC3E}">
        <p14:creationId val="1278018979"/>
      </p:ext>
    </p:extLst>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A3BE989-76B8-4F13-9267-01FDA45C437A}" type="slidenum">
              <a:rPr lang="en-US" smtClean="0"/>
              <a:t>26</a:t>
            </a:fld>
            <a:endParaRPr lang="en-US"/>
          </a:p>
        </p:txBody>
      </p:sp>
    </p:spTree>
    <p:extLst>
      <p:ext uri="{BB962C8B-B14F-4D97-AF65-F5344CB8AC3E}">
        <p14:creationId val="1910510533"/>
      </p:ext>
    </p:extLst>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A3BE989-76B8-4F13-9267-01FDA45C437A}" type="slidenum">
              <a:rPr lang="en-US" smtClean="0"/>
              <a:t>27</a:t>
            </a:fld>
            <a:endParaRPr lang="en-US"/>
          </a:p>
        </p:txBody>
      </p:sp>
    </p:spTree>
    <p:extLst>
      <p:ext uri="{BB962C8B-B14F-4D97-AF65-F5344CB8AC3E}">
        <p14:creationId val="2536332479"/>
      </p:ext>
    </p:extLst>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A3BE989-76B8-4F13-9267-01FDA45C437A}" type="slidenum">
              <a:rPr lang="en-US" smtClean="0"/>
              <a:t>28</a:t>
            </a:fld>
            <a:endParaRPr lang="en-US"/>
          </a:p>
        </p:txBody>
      </p:sp>
    </p:spTree>
    <p:extLst>
      <p:ext uri="{BB962C8B-B14F-4D97-AF65-F5344CB8AC3E}">
        <p14:creationId val="1034857993"/>
      </p:ext>
    </p:extLst>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A3BE989-76B8-4F13-9267-01FDA45C437A}" type="slidenum">
              <a:rPr lang="en-US" smtClean="0"/>
              <a:t>29</a:t>
            </a:fld>
            <a:endParaRPr lang="en-US"/>
          </a:p>
        </p:txBody>
      </p:sp>
    </p:spTree>
    <p:extLst>
      <p:ext uri="{BB962C8B-B14F-4D97-AF65-F5344CB8AC3E}">
        <p14:creationId val="4071697670"/>
      </p:ext>
    </p:extLst>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A3BE989-76B8-4F13-9267-01FDA45C437A}" type="slidenum">
              <a:rPr lang="en-US" smtClean="0"/>
              <a:t>30</a:t>
            </a:fld>
            <a:endParaRPr lang="en-US"/>
          </a:p>
        </p:txBody>
      </p:sp>
    </p:spTree>
    <p:extLst>
      <p:ext uri="{BB962C8B-B14F-4D97-AF65-F5344CB8AC3E}">
        <p14:creationId val="1488429165"/>
      </p:ext>
    </p:extLst>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B174059-738C-4BEF-BF45-ADABDD778218}" type="slidenum">
              <a:rPr lang="en-US" smtClean="0"/>
              <a:t>32</a:t>
            </a:fld>
            <a:endParaRPr lang="en-US"/>
          </a:p>
        </p:txBody>
      </p:sp>
    </p:spTree>
    <p:extLst>
      <p:ext uri="{BB962C8B-B14F-4D97-AF65-F5344CB8AC3E}">
        <p14:creationId val="1546597201"/>
      </p:ext>
    </p:extLst>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B174059-738C-4BEF-BF45-ADABDD778218}" type="slidenum">
              <a:rPr lang="en-US" smtClean="0"/>
              <a:t>35</a:t>
            </a:fld>
            <a:endParaRPr lang="en-US"/>
          </a:p>
        </p:txBody>
      </p:sp>
    </p:spTree>
    <p:extLst>
      <p:ext uri="{BB962C8B-B14F-4D97-AF65-F5344CB8AC3E}">
        <p14:creationId val="120791744"/>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40.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1.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image" Target="../media/image4.svg" /><Relationship Id="rId3" Type="http://schemas.openxmlformats.org/officeDocument/2006/relationships/slideMaster" Target="../slideMasters/slideMaster4.xml" /></Relationships>
</file>

<file path=ppt/slideLayouts/_rels/slideLayout42.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image" Target="../media/image4.svg" /><Relationship Id="rId3" Type="http://schemas.openxmlformats.org/officeDocument/2006/relationships/slideMaster" Target="../slideMasters/slideMaster4.xml" /></Relationships>
</file>

<file path=ppt/slideLayouts/_rels/slideLayout43.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image" Target="../media/image4.svg" /><Relationship Id="rId3" Type="http://schemas.openxmlformats.org/officeDocument/2006/relationships/slideMaster" Target="../slideMasters/slideMaster4.xml" /></Relationships>
</file>

<file path=ppt/slideLayouts/_rels/slideLayout44.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5.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6.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7.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8.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9.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image" Target="../media/image4.svg" /><Relationship Id="rId3" Type="http://schemas.openxmlformats.org/officeDocument/2006/relationships/slideMaster" Target="../slideMasters/slideMaster4.xml" /></Relationships>
</file>

<file path=ppt/slideLayouts/_rels/slideLayout50.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51.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52.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53.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54.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55.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56.xml.rels>&#65279;<?xml version="1.0" encoding="utf-8" standalone="yes"?><Relationships xmlns="http://schemas.openxmlformats.org/package/2006/relationships"><Relationship Id="rId1" Type="http://schemas.openxmlformats.org/officeDocument/2006/relationships/image" Target="../media/image5.png" /><Relationship Id="rId2" Type="http://schemas.openxmlformats.org/officeDocument/2006/relationships/image" Target="../media/image6.png" /><Relationship Id="rId3" Type="http://schemas.openxmlformats.org/officeDocument/2006/relationships/slideMaster" Target="../slideMasters/slideMaster5.xml" /></Relationships>
</file>

<file path=ppt/slideLayouts/_rels/slideLayout57.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58.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59.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60.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61.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62.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63.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64.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65.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66.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67.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68.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69.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70.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71.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72.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B511E36-832C-45A0-8AE3-E5A75BD35A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F2B534-3B96-435F-A6D6-E042B19278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4D49F08-BA84-43FC-8EEA-40B7B975B3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CC4515C-2439-42AD-A041-A768AAB3F7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A76CD43-4AC2-4A00-B5D0-FCFD1983CE6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CE99E1F-9DEE-4405-83F9-15E988DB420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37BBCAB-39C2-49D7-BAB0-5D9A9D2D353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E2BE7D-B5C5-41EB-B0B4-F6609BFE6D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154D5D-7034-4A09-B13D-3C8860EACB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23D8E7-43A8-42F5-A489-FE2EBA4E4A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535F5E-80E6-4D12-98E2-853B15CDEA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t>11/3/2025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t>11/3/2025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11/3/2025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Title Slide">
    <p:spTree>
      <p:nvGrpSpPr>
        <p:cNvPr id="1" name=""/>
        <p:cNvGrpSpPr/>
        <p:nvPr/>
      </p:nvGrpSpPr>
      <p:grpSpPr>
        <a:xfrm>
          <a:off x="0" y="0"/>
          <a:ext cx="0" cy="0"/>
        </a:xfrm>
      </p:grpSpPr>
      <p:pic>
        <p:nvPicPr>
          <p:cNvPr id="66" name="Picture 2" descr="\\DROBO-FS\QuickDrops\JB\PPTX NG\Droplets\LightingOverlay.png"/>
          <p:cNvPicPr>
            <a:picLocks noChangeAspect="1" noChangeArrowheads="1"/>
          </p:cNvPicPr>
          <p:nvPr/>
        </p:nvPicPr>
        <p:blipFill>
          <a:blip r:embed="rId1">
            <a:alphaModFix amt="30000"/>
            <a:extLst>
              <a:ext uri="{28A0092B-C50C-407E-A947-70E740481C1C}">
                <a14:useLocalDpi xmlns:a14="http://schemas.microsoft.com/office/drawing/2010/main" val="0"/>
              </a:ext>
            </a:extLst>
          </a:blip>
          <a:stretch>
            <a:fillRect/>
          </a:stretch>
        </p:blipFill>
        <p:spPr bwMode="auto">
          <a:xfrm>
            <a:off x="0" y="-1"/>
            <a:ext cx="18288005" cy="10287002"/>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3457577" cy="10287002"/>
            <a:chExt cx="3457577" cy="10287002"/>
          </a:xfrm>
          <a:gradFill flip="none" rotWithShape="1">
            <a:gsLst>
              <a:gs pos="0">
                <a:schemeClr val="tx2"/>
              </a:gs>
              <a:gs pos="100000">
                <a:schemeClr val="bg2">
                  <a:lumMod val="60000"/>
                  <a:lumOff val="40000"/>
                </a:schemeClr>
              </a:gs>
            </a:gsLst>
            <a:lin ang="5400000" scaled="0"/>
          </a:gradFill>
        </p:grpSpPr>
        <p:sp>
          <p:nvSpPr>
            <p:cNvPr id="12" name="Rectangle 5"/>
            <p:cNvSpPr>
              <a:spLocks noChangeArrowheads="1"/>
            </p:cNvSpPr>
            <p:nvPr/>
          </p:nvSpPr>
          <p:spPr bwMode="auto">
            <a:xfrm>
              <a:off x="1814512" y="7144"/>
              <a:ext cx="35720" cy="327183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13" name="Freeform 6"/>
            <p:cNvSpPr>
              <a:spLocks noEditPoints="1"/>
            </p:cNvSpPr>
            <p:nvPr/>
          </p:nvSpPr>
          <p:spPr bwMode="auto">
            <a:xfrm>
              <a:off x="1693070" y="3264695"/>
              <a:ext cx="285750" cy="285750"/>
            </a:xfrm>
            <a:custGeom>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14" name="Freeform 7"/>
            <p:cNvSpPr>
              <a:spLocks noEditPoints="1"/>
            </p:cNvSpPr>
            <p:nvPr/>
          </p:nvSpPr>
          <p:spPr bwMode="auto">
            <a:xfrm>
              <a:off x="1685925" y="6031707"/>
              <a:ext cx="285750" cy="283370"/>
            </a:xfrm>
            <a:custGeom>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15" name="Rectangle 8"/>
            <p:cNvSpPr>
              <a:spLocks noChangeArrowheads="1"/>
            </p:cNvSpPr>
            <p:nvPr/>
          </p:nvSpPr>
          <p:spPr bwMode="auto">
            <a:xfrm>
              <a:off x="621507" y="14288"/>
              <a:ext cx="42862" cy="6722270"/>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16" name="Freeform 9"/>
            <p:cNvSpPr>
              <a:spLocks noEditPoints="1"/>
            </p:cNvSpPr>
            <p:nvPr/>
          </p:nvSpPr>
          <p:spPr bwMode="auto">
            <a:xfrm>
              <a:off x="500062" y="6722270"/>
              <a:ext cx="285750" cy="285750"/>
            </a:xfrm>
            <a:custGeom>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17" name="Freeform 10"/>
            <p:cNvSpPr/>
            <p:nvPr/>
          </p:nvSpPr>
          <p:spPr bwMode="auto">
            <a:xfrm>
              <a:off x="285750" y="14288"/>
              <a:ext cx="228600" cy="1362075"/>
            </a:xfrm>
            <a:custGeom>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18" name="Freeform 11"/>
            <p:cNvSpPr/>
            <p:nvPr/>
          </p:nvSpPr>
          <p:spPr bwMode="auto">
            <a:xfrm>
              <a:off x="1935957" y="21432"/>
              <a:ext cx="564357" cy="2702720"/>
            </a:xfrm>
            <a:custGeom>
              <a:rect l="0" t="0" r="r" b="b"/>
              <a:pathLst>
                <a:path w="236"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19" name="Freeform 12"/>
            <p:cNvSpPr>
              <a:spLocks noEditPoints="1"/>
            </p:cNvSpPr>
            <p:nvPr/>
          </p:nvSpPr>
          <p:spPr bwMode="auto">
            <a:xfrm>
              <a:off x="2400300" y="2702720"/>
              <a:ext cx="285750" cy="283370"/>
            </a:xfrm>
            <a:custGeom>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20" name="Freeform 13"/>
            <p:cNvSpPr/>
            <p:nvPr/>
          </p:nvSpPr>
          <p:spPr bwMode="auto">
            <a:xfrm>
              <a:off x="2071688" y="14288"/>
              <a:ext cx="557212" cy="2138362"/>
            </a:xfrm>
            <a:custGeom>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21" name="Freeform 14"/>
            <p:cNvSpPr/>
            <p:nvPr/>
          </p:nvSpPr>
          <p:spPr bwMode="auto">
            <a:xfrm>
              <a:off x="2464595" y="0"/>
              <a:ext cx="228600" cy="1369220"/>
            </a:xfrm>
            <a:custGeom>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22" name="Freeform 15"/>
            <p:cNvSpPr>
              <a:spLocks noEditPoints="1"/>
            </p:cNvSpPr>
            <p:nvPr/>
          </p:nvSpPr>
          <p:spPr bwMode="auto">
            <a:xfrm>
              <a:off x="2528888" y="2131220"/>
              <a:ext cx="285750" cy="285750"/>
            </a:xfrm>
            <a:custGeom>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23" name="Freeform 16"/>
            <p:cNvSpPr>
              <a:spLocks noEditPoints="1"/>
            </p:cNvSpPr>
            <p:nvPr/>
          </p:nvSpPr>
          <p:spPr bwMode="auto">
            <a:xfrm>
              <a:off x="2528888" y="1354932"/>
              <a:ext cx="285750" cy="285750"/>
            </a:xfrm>
            <a:custGeom>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24" name="Freeform 17"/>
            <p:cNvSpPr/>
            <p:nvPr/>
          </p:nvSpPr>
          <p:spPr bwMode="auto">
            <a:xfrm>
              <a:off x="2614612" y="7145"/>
              <a:ext cx="628650" cy="783432"/>
            </a:xfrm>
            <a:custGeom>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25" name="Freeform 18"/>
            <p:cNvSpPr>
              <a:spLocks noEditPoints="1"/>
            </p:cNvSpPr>
            <p:nvPr/>
          </p:nvSpPr>
          <p:spPr bwMode="auto">
            <a:xfrm>
              <a:off x="3178970" y="733425"/>
              <a:ext cx="242888" cy="221457"/>
            </a:xfrm>
            <a:custGeom>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26" name="Freeform 19"/>
            <p:cNvSpPr/>
            <p:nvPr/>
          </p:nvSpPr>
          <p:spPr bwMode="auto">
            <a:xfrm>
              <a:off x="1428750" y="7144"/>
              <a:ext cx="228600" cy="1362075"/>
            </a:xfrm>
            <a:custGeom>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27" name="Freeform 20"/>
            <p:cNvSpPr>
              <a:spLocks noEditPoints="1"/>
            </p:cNvSpPr>
            <p:nvPr/>
          </p:nvSpPr>
          <p:spPr bwMode="auto">
            <a:xfrm>
              <a:off x="1300162" y="1354932"/>
              <a:ext cx="285750" cy="285750"/>
            </a:xfrm>
            <a:custGeom>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28" name="Freeform 21"/>
            <p:cNvSpPr>
              <a:spLocks noEditPoints="1"/>
            </p:cNvSpPr>
            <p:nvPr/>
          </p:nvSpPr>
          <p:spPr bwMode="auto">
            <a:xfrm>
              <a:off x="1335882" y="2331244"/>
              <a:ext cx="285750" cy="285750"/>
            </a:xfrm>
            <a:custGeom>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29" name="Freeform 22"/>
            <p:cNvSpPr/>
            <p:nvPr/>
          </p:nvSpPr>
          <p:spPr bwMode="auto">
            <a:xfrm>
              <a:off x="1107282" y="8434388"/>
              <a:ext cx="507207" cy="1824038"/>
            </a:xfrm>
            <a:custGeom>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30" name="Freeform 23"/>
            <p:cNvSpPr>
              <a:spLocks noEditPoints="1"/>
            </p:cNvSpPr>
            <p:nvPr/>
          </p:nvSpPr>
          <p:spPr bwMode="auto">
            <a:xfrm>
              <a:off x="971550" y="8220075"/>
              <a:ext cx="235745" cy="235745"/>
            </a:xfrm>
            <a:custGeom>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31" name="Freeform 24"/>
            <p:cNvSpPr>
              <a:spLocks noEditPoints="1"/>
            </p:cNvSpPr>
            <p:nvPr/>
          </p:nvSpPr>
          <p:spPr bwMode="auto">
            <a:xfrm>
              <a:off x="100012" y="1354932"/>
              <a:ext cx="285750" cy="285750"/>
            </a:xfrm>
            <a:custGeom>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32" name="Freeform 25"/>
            <p:cNvSpPr/>
            <p:nvPr/>
          </p:nvSpPr>
          <p:spPr bwMode="auto">
            <a:xfrm>
              <a:off x="0" y="5845970"/>
              <a:ext cx="200025" cy="400050"/>
            </a:xfrm>
            <a:custGeom>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33" name="Freeform 26"/>
            <p:cNvSpPr>
              <a:spLocks noEditPoints="1"/>
            </p:cNvSpPr>
            <p:nvPr/>
          </p:nvSpPr>
          <p:spPr bwMode="auto">
            <a:xfrm>
              <a:off x="100012" y="6224588"/>
              <a:ext cx="285750" cy="283370"/>
            </a:xfrm>
            <a:custGeom>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34" name="Freeform 27"/>
            <p:cNvSpPr/>
            <p:nvPr/>
          </p:nvSpPr>
          <p:spPr bwMode="auto">
            <a:xfrm>
              <a:off x="0" y="2466975"/>
              <a:ext cx="200025" cy="404812"/>
            </a:xfrm>
            <a:custGeom>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35" name="Freeform 28"/>
            <p:cNvSpPr>
              <a:spLocks noEditPoints="1"/>
            </p:cNvSpPr>
            <p:nvPr/>
          </p:nvSpPr>
          <p:spPr bwMode="auto">
            <a:xfrm>
              <a:off x="100012" y="2202657"/>
              <a:ext cx="285750" cy="285750"/>
            </a:xfrm>
            <a:custGeom>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36" name="Freeform 29"/>
            <p:cNvSpPr/>
            <p:nvPr/>
          </p:nvSpPr>
          <p:spPr bwMode="auto">
            <a:xfrm>
              <a:off x="1042988" y="7145"/>
              <a:ext cx="464345" cy="2338388"/>
            </a:xfrm>
            <a:custGeom>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37" name="Freeform 30"/>
            <p:cNvSpPr>
              <a:spLocks noEditPoints="1"/>
            </p:cNvSpPr>
            <p:nvPr/>
          </p:nvSpPr>
          <p:spPr bwMode="auto">
            <a:xfrm>
              <a:off x="85725" y="7322345"/>
              <a:ext cx="285750" cy="283370"/>
            </a:xfrm>
            <a:custGeom>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38" name="Freeform 31"/>
            <p:cNvSpPr/>
            <p:nvPr/>
          </p:nvSpPr>
          <p:spPr bwMode="auto">
            <a:xfrm>
              <a:off x="207169" y="7591425"/>
              <a:ext cx="457200" cy="2667000"/>
            </a:xfrm>
            <a:custGeom>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39" name="Freeform 32"/>
            <p:cNvSpPr>
              <a:spLocks noEditPoints="1"/>
            </p:cNvSpPr>
            <p:nvPr/>
          </p:nvSpPr>
          <p:spPr bwMode="auto">
            <a:xfrm>
              <a:off x="842962" y="9646445"/>
              <a:ext cx="285750" cy="283370"/>
            </a:xfrm>
            <a:custGeom>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40" name="Rectangle 33"/>
            <p:cNvSpPr>
              <a:spLocks noChangeArrowheads="1"/>
            </p:cNvSpPr>
            <p:nvPr/>
          </p:nvSpPr>
          <p:spPr bwMode="auto">
            <a:xfrm>
              <a:off x="964407" y="9915525"/>
              <a:ext cx="35720" cy="364332"/>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41" name="Freeform 34"/>
            <p:cNvSpPr>
              <a:spLocks noEditPoints="1"/>
            </p:cNvSpPr>
            <p:nvPr/>
          </p:nvSpPr>
          <p:spPr bwMode="auto">
            <a:xfrm>
              <a:off x="114300" y="9646445"/>
              <a:ext cx="285750" cy="283370"/>
            </a:xfrm>
            <a:custGeom>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42" name="Freeform 35"/>
            <p:cNvSpPr/>
            <p:nvPr/>
          </p:nvSpPr>
          <p:spPr bwMode="auto">
            <a:xfrm>
              <a:off x="0" y="8967788"/>
              <a:ext cx="285750" cy="692944"/>
            </a:xfrm>
            <a:custGeom>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43" name="Freeform 36"/>
            <p:cNvSpPr/>
            <p:nvPr/>
          </p:nvSpPr>
          <p:spPr bwMode="auto">
            <a:xfrm>
              <a:off x="1521620" y="2702720"/>
              <a:ext cx="321470" cy="1133475"/>
            </a:xfrm>
            <a:custGeom>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44" name="Freeform 37"/>
            <p:cNvSpPr>
              <a:spLocks noEditPoints="1"/>
            </p:cNvSpPr>
            <p:nvPr/>
          </p:nvSpPr>
          <p:spPr bwMode="auto">
            <a:xfrm>
              <a:off x="1407320" y="3821907"/>
              <a:ext cx="250032" cy="240507"/>
            </a:xfrm>
            <a:custGeom>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45" name="Freeform 38"/>
            <p:cNvSpPr/>
            <p:nvPr/>
          </p:nvSpPr>
          <p:spPr bwMode="auto">
            <a:xfrm>
              <a:off x="892970" y="7145"/>
              <a:ext cx="957262" cy="6038850"/>
            </a:xfrm>
            <a:custGeom>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46" name="Freeform 39"/>
            <p:cNvSpPr/>
            <p:nvPr/>
          </p:nvSpPr>
          <p:spPr bwMode="auto">
            <a:xfrm>
              <a:off x="1835945" y="2074070"/>
              <a:ext cx="214312" cy="714375"/>
            </a:xfrm>
            <a:custGeom>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47" name="Freeform 40"/>
            <p:cNvSpPr>
              <a:spLocks noEditPoints="1"/>
            </p:cNvSpPr>
            <p:nvPr/>
          </p:nvSpPr>
          <p:spPr bwMode="auto">
            <a:xfrm>
              <a:off x="1950245" y="2774157"/>
              <a:ext cx="164307" cy="161925"/>
            </a:xfrm>
            <a:custGeom>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48" name="Freeform 41"/>
            <p:cNvSpPr/>
            <p:nvPr/>
          </p:nvSpPr>
          <p:spPr bwMode="auto">
            <a:xfrm>
              <a:off x="421482" y="5126832"/>
              <a:ext cx="214312" cy="711994"/>
            </a:xfrm>
            <a:custGeom>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49" name="Freeform 42"/>
            <p:cNvSpPr>
              <a:spLocks noEditPoints="1"/>
            </p:cNvSpPr>
            <p:nvPr/>
          </p:nvSpPr>
          <p:spPr bwMode="auto">
            <a:xfrm>
              <a:off x="357188" y="5824538"/>
              <a:ext cx="164307" cy="164307"/>
            </a:xfrm>
            <a:custGeom>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50" name="Freeform 43"/>
            <p:cNvSpPr/>
            <p:nvPr/>
          </p:nvSpPr>
          <p:spPr bwMode="auto">
            <a:xfrm>
              <a:off x="7145" y="3250407"/>
              <a:ext cx="171450" cy="678657"/>
            </a:xfrm>
            <a:custGeom>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51" name="Freeform 44"/>
            <p:cNvSpPr>
              <a:spLocks noEditPoints="1"/>
            </p:cNvSpPr>
            <p:nvPr/>
          </p:nvSpPr>
          <p:spPr bwMode="auto">
            <a:xfrm>
              <a:off x="78582" y="3100388"/>
              <a:ext cx="164307" cy="164307"/>
            </a:xfrm>
            <a:custGeom>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52" name="Rectangle 45"/>
            <p:cNvSpPr>
              <a:spLocks noChangeArrowheads="1"/>
            </p:cNvSpPr>
            <p:nvPr/>
          </p:nvSpPr>
          <p:spPr bwMode="auto">
            <a:xfrm>
              <a:off x="1843088" y="6993732"/>
              <a:ext cx="35720" cy="327183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53" name="Freeform 46"/>
            <p:cNvSpPr/>
            <p:nvPr/>
          </p:nvSpPr>
          <p:spPr bwMode="auto">
            <a:xfrm>
              <a:off x="1978820" y="7562850"/>
              <a:ext cx="557212" cy="2702720"/>
            </a:xfrm>
            <a:custGeom>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54" name="Freeform 47"/>
            <p:cNvSpPr>
              <a:spLocks noEditPoints="1"/>
            </p:cNvSpPr>
            <p:nvPr/>
          </p:nvSpPr>
          <p:spPr bwMode="auto">
            <a:xfrm>
              <a:off x="1721645" y="6722270"/>
              <a:ext cx="285750" cy="285750"/>
            </a:xfrm>
            <a:custGeom>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55" name="Freeform 48"/>
            <p:cNvSpPr/>
            <p:nvPr/>
          </p:nvSpPr>
          <p:spPr bwMode="auto">
            <a:xfrm>
              <a:off x="1228725" y="5974557"/>
              <a:ext cx="521495" cy="4291012"/>
            </a:xfrm>
            <a:custGeom>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56" name="Freeform 49"/>
            <p:cNvSpPr>
              <a:spLocks noEditPoints="1"/>
            </p:cNvSpPr>
            <p:nvPr/>
          </p:nvSpPr>
          <p:spPr bwMode="auto">
            <a:xfrm>
              <a:off x="1092995" y="5710238"/>
              <a:ext cx="285750" cy="285750"/>
            </a:xfrm>
            <a:custGeom>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57" name="Freeform 50"/>
            <p:cNvSpPr>
              <a:spLocks noEditPoints="1"/>
            </p:cNvSpPr>
            <p:nvPr/>
          </p:nvSpPr>
          <p:spPr bwMode="auto">
            <a:xfrm>
              <a:off x="2436019" y="7300912"/>
              <a:ext cx="285750" cy="283370"/>
            </a:xfrm>
            <a:custGeom>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58" name="Freeform 51"/>
            <p:cNvSpPr/>
            <p:nvPr/>
          </p:nvSpPr>
          <p:spPr bwMode="auto">
            <a:xfrm>
              <a:off x="2107407" y="8134350"/>
              <a:ext cx="557212" cy="2138362"/>
            </a:xfrm>
            <a:custGeom>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59" name="Freeform 52"/>
            <p:cNvSpPr/>
            <p:nvPr/>
          </p:nvSpPr>
          <p:spPr bwMode="auto">
            <a:xfrm>
              <a:off x="2500312" y="8917783"/>
              <a:ext cx="228600" cy="1369220"/>
            </a:xfrm>
            <a:custGeom>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60" name="Freeform 53"/>
            <p:cNvSpPr>
              <a:spLocks noEditPoints="1"/>
            </p:cNvSpPr>
            <p:nvPr/>
          </p:nvSpPr>
          <p:spPr bwMode="auto">
            <a:xfrm>
              <a:off x="2564607" y="7870032"/>
              <a:ext cx="285750" cy="285750"/>
            </a:xfrm>
            <a:custGeom>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61" name="Freeform 54"/>
            <p:cNvSpPr>
              <a:spLocks noEditPoints="1"/>
            </p:cNvSpPr>
            <p:nvPr/>
          </p:nvSpPr>
          <p:spPr bwMode="auto">
            <a:xfrm>
              <a:off x="2564607" y="8646320"/>
              <a:ext cx="285750" cy="285750"/>
            </a:xfrm>
            <a:custGeom>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62" name="Freeform 55"/>
            <p:cNvSpPr/>
            <p:nvPr/>
          </p:nvSpPr>
          <p:spPr bwMode="auto">
            <a:xfrm>
              <a:off x="2650332" y="9496425"/>
              <a:ext cx="628650" cy="790575"/>
            </a:xfrm>
            <a:custGeom>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63" name="Freeform 56"/>
            <p:cNvSpPr>
              <a:spLocks noEditPoints="1"/>
            </p:cNvSpPr>
            <p:nvPr/>
          </p:nvSpPr>
          <p:spPr bwMode="auto">
            <a:xfrm>
              <a:off x="3221832" y="9332120"/>
              <a:ext cx="235745" cy="221457"/>
            </a:xfrm>
            <a:custGeom>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64" name="Freeform 57"/>
            <p:cNvSpPr/>
            <p:nvPr/>
          </p:nvSpPr>
          <p:spPr bwMode="auto">
            <a:xfrm>
              <a:off x="757238" y="14288"/>
              <a:ext cx="350045" cy="7655720"/>
            </a:xfrm>
            <a:custGeom>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65" name="Freeform 58"/>
            <p:cNvSpPr>
              <a:spLocks noEditPoints="1"/>
            </p:cNvSpPr>
            <p:nvPr/>
          </p:nvSpPr>
          <p:spPr bwMode="auto">
            <a:xfrm>
              <a:off x="950120" y="7655720"/>
              <a:ext cx="278607" cy="278607"/>
            </a:xfrm>
            <a:custGeom>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grpSp>
      <p:sp>
        <p:nvSpPr>
          <p:cNvPr id="2" name="Title 1"/>
          <p:cNvSpPr>
            <a:spLocks noGrp="1"/>
          </p:cNvSpPr>
          <p:nvPr>
            <p:ph type="ctrTitle"/>
          </p:nvPr>
        </p:nvSpPr>
        <p:spPr>
          <a:xfrm>
            <a:off x="2814636" y="1683545"/>
            <a:ext cx="13187362" cy="3581400"/>
          </a:xfrm>
        </p:spPr>
        <p:txBody>
          <a:bodyPr anchor="b">
            <a:normAutofit/>
          </a:bodyPr>
          <a:lstStyle>
            <a:lvl1pPr algn="l">
              <a:defRPr sz="7200"/>
            </a:lvl1pPr>
          </a:lstStyle>
          <a:p>
            <a:r>
              <a:rPr lang="en-US"/>
              <a:t>Click to edit Master title style</a:t>
            </a:r>
            <a:endParaRPr lang="en-US"/>
          </a:p>
        </p:txBody>
      </p:sp>
      <p:sp>
        <p:nvSpPr>
          <p:cNvPr id="3" name="Subtitle 2"/>
          <p:cNvSpPr>
            <a:spLocks noGrp="1"/>
          </p:cNvSpPr>
          <p:nvPr>
            <p:ph type="subTitle" idx="1"/>
          </p:nvPr>
        </p:nvSpPr>
        <p:spPr>
          <a:xfrm>
            <a:off x="2814636" y="5403057"/>
            <a:ext cx="13187362" cy="2483643"/>
          </a:xfrm>
        </p:spPr>
        <p:txBody>
          <a:bodyPr>
            <a:normAutofit/>
          </a:bodyPr>
          <a:lstStyle>
            <a:lvl1pPr marL="0" indent="0" algn="l">
              <a:buNone/>
              <a:defRPr sz="3000" cap="all" baseline="0">
                <a:solidFill>
                  <a:schemeClr val="tx2"/>
                </a:solidFill>
              </a:defRPr>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US"/>
              <a:t>Click to edit Master subtitle style</a:t>
            </a:r>
            <a:endParaRPr lang="en-US"/>
          </a:p>
        </p:txBody>
      </p:sp>
      <p:sp>
        <p:nvSpPr>
          <p:cNvPr id="4" name="Date Placeholder 3"/>
          <p:cNvSpPr>
            <a:spLocks noGrp="1"/>
          </p:cNvSpPr>
          <p:nvPr>
            <p:ph type="dt" sz="half" idx="10"/>
          </p:nvPr>
        </p:nvSpPr>
        <p:spPr>
          <a:xfrm>
            <a:off x="10616266" y="8115302"/>
            <a:ext cx="4114800" cy="547688"/>
          </a:xfrm>
        </p:spPr>
        <p:txBody>
          <a:bodyPr/>
          <a:lstStyle/>
          <a:p>
            <a:fld id="{D4CCAAAD-9FAE-4EAB-852F-CB06789E9104}" type="datetimeFigureOut">
              <a:rPr lang="en-US" smtClean="0"/>
              <a:t>11/2/2025</a:t>
            </a:fld>
            <a:endParaRPr lang="en-US"/>
          </a:p>
        </p:txBody>
      </p:sp>
      <p:sp>
        <p:nvSpPr>
          <p:cNvPr id="5" name="Footer Placeholder 4"/>
          <p:cNvSpPr>
            <a:spLocks noGrp="1"/>
          </p:cNvSpPr>
          <p:nvPr>
            <p:ph type="ftr" sz="quarter" idx="11"/>
          </p:nvPr>
        </p:nvSpPr>
        <p:spPr>
          <a:xfrm>
            <a:off x="2814636" y="8115302"/>
            <a:ext cx="7687329" cy="547688"/>
          </a:xfrm>
        </p:spPr>
        <p:txBody>
          <a:bodyPr/>
          <a:lstStyle/>
          <a:p>
            <a:endParaRPr lang="en-US"/>
          </a:p>
        </p:txBody>
      </p:sp>
      <p:sp>
        <p:nvSpPr>
          <p:cNvPr id="6" name="Slide Number Placeholder 5"/>
          <p:cNvSpPr>
            <a:spLocks noGrp="1"/>
          </p:cNvSpPr>
          <p:nvPr>
            <p:ph type="sldNum" sz="quarter" idx="12"/>
          </p:nvPr>
        </p:nvSpPr>
        <p:spPr>
          <a:xfrm>
            <a:off x="14845367" y="8115298"/>
            <a:ext cx="1156633" cy="547688"/>
          </a:xfrm>
        </p:spPr>
        <p:txBody>
          <a:bodyPr/>
          <a:lstStyle/>
          <a:p>
            <a:fld id="{C6A5B0D8-438A-4F48-91C0-277AE54D23AF}" type="slidenum">
              <a:rPr lang="en-US" smtClean="0"/>
              <a:t>‹#›</a:t>
            </a:fld>
            <a:endParaRPr lang="en-US"/>
          </a:p>
        </p:txBody>
      </p:sp>
    </p:spTree>
    <p:extLst>
      <p:ext uri="{BB962C8B-B14F-4D97-AF65-F5344CB8AC3E}">
        <p14:creationId val="3184499453"/>
      </p:ext>
    </p:extLst>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a:p>
        </p:txBody>
      </p:sp>
      <p:sp>
        <p:nvSpPr>
          <p:cNvPr id="4" name="Date Placeholder 3"/>
          <p:cNvSpPr>
            <a:spLocks noGrp="1"/>
          </p:cNvSpPr>
          <p:nvPr>
            <p:ph type="dt" sz="half" idx="10"/>
          </p:nvPr>
        </p:nvSpPr>
        <p:spPr/>
        <p:txBody>
          <a:bodyPr/>
          <a:lstStyle/>
          <a:p>
            <a:fld id="{D4CCAAAD-9FAE-4EAB-852F-CB06789E910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A5B0D8-438A-4F48-91C0-277AE54D23AF}" type="slidenum">
              <a:rPr lang="en-US" smtClean="0"/>
              <a:t>‹#›</a:t>
            </a:fld>
            <a:endParaRPr lang="en-US"/>
          </a:p>
        </p:txBody>
      </p:sp>
    </p:spTree>
    <p:extLst>
      <p:ext uri="{BB962C8B-B14F-4D97-AF65-F5344CB8AC3E}">
        <p14:creationId val="2675761370"/>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1712116" y="2128839"/>
            <a:ext cx="14859000" cy="4279105"/>
          </a:xfrm>
        </p:spPr>
        <p:txBody>
          <a:bodyPr anchor="b">
            <a:normAutofit/>
          </a:bodyPr>
          <a:lstStyle>
            <a:lvl1pPr>
              <a:defRPr sz="5400"/>
            </a:lvl1pPr>
          </a:lstStyle>
          <a:p>
            <a:r>
              <a:rPr lang="en-US"/>
              <a:t>Click to edit Master title style</a:t>
            </a:r>
            <a:endParaRPr lang="en-US"/>
          </a:p>
        </p:txBody>
      </p:sp>
      <p:sp>
        <p:nvSpPr>
          <p:cNvPr id="3" name="Text Placeholder 2"/>
          <p:cNvSpPr>
            <a:spLocks noGrp="1"/>
          </p:cNvSpPr>
          <p:nvPr>
            <p:ph type="body" idx="1"/>
          </p:nvPr>
        </p:nvSpPr>
        <p:spPr>
          <a:xfrm>
            <a:off x="1712116" y="6636543"/>
            <a:ext cx="14859000" cy="2062164"/>
          </a:xfrm>
        </p:spPr>
        <p:txBody>
          <a:bodyPr>
            <a:normAutofit/>
          </a:bodyPr>
          <a:lstStyle>
            <a:lvl1pPr marL="0" indent="0">
              <a:buNone/>
              <a:defRPr sz="2700" cap="all" baseline="0">
                <a:solidFill>
                  <a:schemeClr val="tx1">
                    <a:tint val="75000"/>
                  </a:schemeClr>
                </a:solidFill>
              </a:defRPr>
            </a:lvl1pPr>
            <a:lvl2pPr marL="685800" indent="0">
              <a:buNone/>
              <a:defRPr sz="2700">
                <a:solidFill>
                  <a:schemeClr val="tx1">
                    <a:tint val="75000"/>
                  </a:schemeClr>
                </a:solidFill>
              </a:defRPr>
            </a:lvl2pPr>
            <a:lvl3pPr marL="1371600" indent="0">
              <a:buNone/>
              <a:defRPr sz="2700">
                <a:solidFill>
                  <a:schemeClr val="tx1">
                    <a:tint val="75000"/>
                  </a:schemeClr>
                </a:solidFill>
              </a:defRPr>
            </a:lvl3pPr>
            <a:lvl4pPr marL="2057400" indent="0">
              <a:buNone/>
              <a:defRPr sz="2400">
                <a:solidFill>
                  <a:schemeClr val="tx1">
                    <a:tint val="75000"/>
                  </a:schemeClr>
                </a:solidFill>
              </a:defRPr>
            </a:lvl4pPr>
            <a:lvl5pPr marL="2743200" indent="0">
              <a:buNone/>
              <a:defRPr sz="2400">
                <a:solidFill>
                  <a:schemeClr val="tx1">
                    <a:tint val="75000"/>
                  </a:schemeClr>
                </a:solidFill>
              </a:defRPr>
            </a:lvl5pPr>
            <a:lvl6pPr marL="3429000" indent="0">
              <a:buNone/>
              <a:defRPr sz="2400">
                <a:solidFill>
                  <a:schemeClr val="tx1">
                    <a:tint val="75000"/>
                  </a:schemeClr>
                </a:solidFill>
              </a:defRPr>
            </a:lvl6pPr>
            <a:lvl7pPr marL="4114800" indent="0">
              <a:buNone/>
              <a:defRPr sz="2400">
                <a:solidFill>
                  <a:schemeClr val="tx1">
                    <a:tint val="75000"/>
                  </a:schemeClr>
                </a:solidFill>
              </a:defRPr>
            </a:lvl7pPr>
            <a:lvl8pPr marL="4800600" indent="0">
              <a:buNone/>
              <a:defRPr sz="2400">
                <a:solidFill>
                  <a:schemeClr val="tx1">
                    <a:tint val="75000"/>
                  </a:schemeClr>
                </a:solidFill>
              </a:defRPr>
            </a:lvl8pPr>
            <a:lvl9pPr marL="5486400" indent="0">
              <a:buNone/>
              <a:defRPr sz="2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4CCAAAD-9FAE-4EAB-852F-CB06789E910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A5B0D8-438A-4F48-91C0-277AE54D23AF}" type="slidenum">
              <a:rPr lang="en-US" smtClean="0"/>
              <a:t>‹#›</a:t>
            </a:fld>
            <a:endParaRPr lang="en-US"/>
          </a:p>
        </p:txBody>
      </p:sp>
    </p:spTree>
    <p:extLst>
      <p:ext uri="{BB962C8B-B14F-4D97-AF65-F5344CB8AC3E}">
        <p14:creationId val="2202681100"/>
      </p:ext>
    </p:extLst>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sz="half" idx="1"/>
          </p:nvPr>
        </p:nvSpPr>
        <p:spPr>
          <a:xfrm>
            <a:off x="1712115" y="3374229"/>
            <a:ext cx="7317584" cy="53125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a:p>
        </p:txBody>
      </p:sp>
      <p:sp>
        <p:nvSpPr>
          <p:cNvPr id="4" name="Content Placeholder 3"/>
          <p:cNvSpPr>
            <a:spLocks noGrp="1"/>
          </p:cNvSpPr>
          <p:nvPr>
            <p:ph sz="half" idx="2"/>
          </p:nvPr>
        </p:nvSpPr>
        <p:spPr>
          <a:xfrm>
            <a:off x="9258300" y="3374229"/>
            <a:ext cx="7312816" cy="53125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a:p>
        </p:txBody>
      </p:sp>
      <p:sp>
        <p:nvSpPr>
          <p:cNvPr id="5" name="Date Placeholder 4"/>
          <p:cNvSpPr>
            <a:spLocks noGrp="1"/>
          </p:cNvSpPr>
          <p:nvPr>
            <p:ph type="dt" sz="half" idx="10"/>
          </p:nvPr>
        </p:nvSpPr>
        <p:spPr/>
        <p:txBody>
          <a:bodyPr/>
          <a:lstStyle/>
          <a:p>
            <a:fld id="{D4CCAAAD-9FAE-4EAB-852F-CB06789E9104}"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A5B0D8-438A-4F48-91C0-277AE54D23AF}" type="slidenum">
              <a:rPr lang="en-US" smtClean="0"/>
              <a:t>‹#›</a:t>
            </a:fld>
            <a:endParaRPr lang="en-US"/>
          </a:p>
        </p:txBody>
      </p:sp>
    </p:spTree>
    <p:extLst>
      <p:ext uri="{BB962C8B-B14F-4D97-AF65-F5344CB8AC3E}">
        <p14:creationId val="3186806028"/>
      </p:ext>
    </p:extLst>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a:xfrm>
            <a:off x="1712116" y="928689"/>
            <a:ext cx="14859000" cy="2216942"/>
          </a:xfrm>
        </p:spPr>
        <p:txBody>
          <a:bodyPr/>
          <a:lstStyle/>
          <a:p>
            <a:r>
              <a:rPr lang="en-US"/>
              <a:t>Click to edit Master title style</a:t>
            </a:r>
            <a:endParaRPr lang="en-US"/>
          </a:p>
        </p:txBody>
      </p:sp>
      <p:sp>
        <p:nvSpPr>
          <p:cNvPr id="3" name="Text Placeholder 2"/>
          <p:cNvSpPr>
            <a:spLocks noGrp="1"/>
          </p:cNvSpPr>
          <p:nvPr>
            <p:ph type="body" idx="1"/>
          </p:nvPr>
        </p:nvSpPr>
        <p:spPr>
          <a:xfrm>
            <a:off x="2055029" y="3374229"/>
            <a:ext cx="6974674" cy="1235868"/>
          </a:xfrm>
        </p:spPr>
        <p:txBody>
          <a:bodyPr anchor="b"/>
          <a:lstStyle>
            <a:lvl1pPr marL="0" indent="0">
              <a:lnSpc>
                <a:spcPct val="90000"/>
              </a:lnSpc>
              <a:buNone/>
              <a:defRPr sz="3600" b="0" cap="all" baseline="0">
                <a:solidFill>
                  <a:schemeClr val="tx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p:cNvSpPr>
            <a:spLocks noGrp="1"/>
          </p:cNvSpPr>
          <p:nvPr>
            <p:ph sz="half" idx="2"/>
          </p:nvPr>
        </p:nvSpPr>
        <p:spPr>
          <a:xfrm>
            <a:off x="1712114" y="4610096"/>
            <a:ext cx="7317587" cy="407670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a:p>
        </p:txBody>
      </p:sp>
      <p:sp>
        <p:nvSpPr>
          <p:cNvPr id="5" name="Text Placeholder 4"/>
          <p:cNvSpPr>
            <a:spLocks noGrp="1"/>
          </p:cNvSpPr>
          <p:nvPr>
            <p:ph type="body" sz="quarter" idx="3"/>
          </p:nvPr>
        </p:nvSpPr>
        <p:spPr>
          <a:xfrm>
            <a:off x="9601212" y="3374227"/>
            <a:ext cx="6969903" cy="1235868"/>
          </a:xfrm>
        </p:spPr>
        <p:txBody>
          <a:bodyPr anchor="b"/>
          <a:lstStyle>
            <a:lvl1pPr marL="0" indent="0">
              <a:lnSpc>
                <a:spcPct val="90000"/>
              </a:lnSpc>
              <a:buNone/>
              <a:defRPr sz="3600" b="0" cap="all" baseline="0">
                <a:solidFill>
                  <a:schemeClr val="tx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p:cNvSpPr>
            <a:spLocks noGrp="1"/>
          </p:cNvSpPr>
          <p:nvPr>
            <p:ph sz="quarter" idx="4"/>
          </p:nvPr>
        </p:nvSpPr>
        <p:spPr>
          <a:xfrm>
            <a:off x="9258300" y="4610096"/>
            <a:ext cx="7312816" cy="407670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a:p>
        </p:txBody>
      </p:sp>
      <p:sp>
        <p:nvSpPr>
          <p:cNvPr id="7" name="Date Placeholder 6"/>
          <p:cNvSpPr>
            <a:spLocks noGrp="1"/>
          </p:cNvSpPr>
          <p:nvPr>
            <p:ph type="dt" sz="half" idx="10"/>
          </p:nvPr>
        </p:nvSpPr>
        <p:spPr/>
        <p:txBody>
          <a:bodyPr/>
          <a:lstStyle/>
          <a:p>
            <a:fld id="{D4CCAAAD-9FAE-4EAB-852F-CB06789E9104}" type="datetimeFigureOut">
              <a:rPr lang="en-US" smtClean="0"/>
              <a:t>11/2/2025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6A5B0D8-438A-4F48-91C0-277AE54D23AF}" type="slidenum">
              <a:rPr lang="en-US" smtClean="0"/>
              <a:t>‹#›</a:t>
            </a:fld>
            <a:endParaRPr lang="en-US"/>
          </a:p>
        </p:txBody>
      </p:sp>
    </p:spTree>
    <p:extLst>
      <p:ext uri="{BB962C8B-B14F-4D97-AF65-F5344CB8AC3E}">
        <p14:creationId val="2911615153"/>
      </p:ext>
    </p:extLst>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Date Placeholder 2"/>
          <p:cNvSpPr>
            <a:spLocks noGrp="1"/>
          </p:cNvSpPr>
          <p:nvPr>
            <p:ph type="dt" sz="half" idx="10"/>
          </p:nvPr>
        </p:nvSpPr>
        <p:spPr/>
        <p:txBody>
          <a:bodyPr/>
          <a:lstStyle/>
          <a:p>
            <a:fld id="{D4CCAAAD-9FAE-4EAB-852F-CB06789E9104}" type="datetimeFigureOut">
              <a:rPr lang="en-US" smtClean="0"/>
              <a:t>11/2/2025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6A5B0D8-438A-4F48-91C0-277AE54D23AF}" type="slidenum">
              <a:rPr lang="en-US" smtClean="0"/>
              <a:t>‹#›</a:t>
            </a:fld>
            <a:endParaRPr lang="en-US"/>
          </a:p>
        </p:txBody>
      </p:sp>
    </p:spTree>
    <p:extLst>
      <p:ext uri="{BB962C8B-B14F-4D97-AF65-F5344CB8AC3E}">
        <p14:creationId val="166507283"/>
      </p:ext>
    </p:extLst>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D4CCAAAD-9FAE-4EAB-852F-CB06789E9104}" type="datetimeFigureOut">
              <a:rPr lang="en-US" smtClean="0"/>
              <a:t>11/2/2025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6A5B0D8-438A-4F48-91C0-277AE54D23AF}" type="slidenum">
              <a:rPr lang="en-US" smtClean="0"/>
              <a:t>‹#›</a:t>
            </a:fld>
            <a:endParaRPr lang="en-US"/>
          </a:p>
        </p:txBody>
      </p:sp>
    </p:spTree>
    <p:extLst>
      <p:ext uri="{BB962C8B-B14F-4D97-AF65-F5344CB8AC3E}">
        <p14:creationId val="3363186270"/>
      </p:ext>
    </p:extLst>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1720057" y="914401"/>
            <a:ext cx="5784055" cy="2459826"/>
          </a:xfrm>
        </p:spPr>
        <p:txBody>
          <a:bodyPr anchor="b"/>
          <a:lstStyle>
            <a:lvl1pPr>
              <a:defRPr sz="4800"/>
            </a:lvl1pPr>
          </a:lstStyle>
          <a:p>
            <a:r>
              <a:rPr lang="en-US"/>
              <a:t>Click to edit Master title style</a:t>
            </a:r>
            <a:endParaRPr lang="en-US"/>
          </a:p>
        </p:txBody>
      </p:sp>
      <p:sp>
        <p:nvSpPr>
          <p:cNvPr id="3" name="Content Placeholder 2"/>
          <p:cNvSpPr>
            <a:spLocks noGrp="1"/>
          </p:cNvSpPr>
          <p:nvPr>
            <p:ph idx="1"/>
          </p:nvPr>
        </p:nvSpPr>
        <p:spPr>
          <a:xfrm>
            <a:off x="7734300" y="888999"/>
            <a:ext cx="8836813" cy="7797801"/>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a:p>
        </p:txBody>
      </p:sp>
      <p:sp>
        <p:nvSpPr>
          <p:cNvPr id="4" name="Text Placeholder 3"/>
          <p:cNvSpPr>
            <a:spLocks noGrp="1"/>
          </p:cNvSpPr>
          <p:nvPr>
            <p:ph type="body" sz="half" idx="2"/>
          </p:nvPr>
        </p:nvSpPr>
        <p:spPr>
          <a:xfrm>
            <a:off x="1720057" y="3374229"/>
            <a:ext cx="5784055" cy="5312571"/>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D4CCAAAD-9FAE-4EAB-852F-CB06789E9104}"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A5B0D8-438A-4F48-91C0-277AE54D23AF}" type="slidenum">
              <a:rPr lang="en-US" smtClean="0"/>
              <a:t>‹#›</a:t>
            </a:fld>
            <a:endParaRPr lang="en-US"/>
          </a:p>
        </p:txBody>
      </p:sp>
    </p:spTree>
    <p:extLst>
      <p:ext uri="{BB962C8B-B14F-4D97-AF65-F5344CB8AC3E}">
        <p14:creationId val="741917559"/>
      </p:ext>
    </p:extLst>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12120" y="914400"/>
            <a:ext cx="8901762" cy="2459829"/>
          </a:xfrm>
        </p:spPr>
        <p:txBody>
          <a:bodyPr anchor="b"/>
          <a:lstStyle>
            <a:lvl1pPr>
              <a:defRPr sz="4800"/>
            </a:lvl1pPr>
          </a:lstStyle>
          <a:p>
            <a:r>
              <a:rPr lang="en-US"/>
              <a:t>Click to edit Master title style</a:t>
            </a:r>
            <a:endParaRPr lang="en-US"/>
          </a:p>
        </p:txBody>
      </p:sp>
      <p:sp>
        <p:nvSpPr>
          <p:cNvPr id="3" name="Picture Placeholder 2"/>
          <p:cNvSpPr>
            <a:spLocks noGrp="1" noChangeAspect="1"/>
          </p:cNvSpPr>
          <p:nvPr>
            <p:ph type="pic" idx="1"/>
          </p:nvPr>
        </p:nvSpPr>
        <p:spPr>
          <a:xfrm>
            <a:off x="11071080" y="914402"/>
            <a:ext cx="5500035" cy="7772398"/>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r>
              <a:rPr lang="en-US"/>
              <a:t>Click icon to add picture</a:t>
            </a:r>
            <a:endParaRPr lang="en-US"/>
          </a:p>
        </p:txBody>
      </p:sp>
      <p:sp>
        <p:nvSpPr>
          <p:cNvPr id="4" name="Text Placeholder 3"/>
          <p:cNvSpPr>
            <a:spLocks noGrp="1"/>
          </p:cNvSpPr>
          <p:nvPr>
            <p:ph type="body" sz="half" idx="2"/>
          </p:nvPr>
        </p:nvSpPr>
        <p:spPr>
          <a:xfrm>
            <a:off x="1712115" y="3374229"/>
            <a:ext cx="8901767" cy="5312571"/>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D4CCAAAD-9FAE-4EAB-852F-CB06789E9104}"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A5B0D8-438A-4F48-91C0-277AE54D23AF}" type="slidenum">
              <a:rPr lang="en-US" smtClean="0"/>
              <a:t>‹#›</a:t>
            </a:fld>
            <a:endParaRPr lang="en-US"/>
          </a:p>
        </p:txBody>
      </p:sp>
    </p:spTree>
    <p:extLst>
      <p:ext uri="{BB962C8B-B14F-4D97-AF65-F5344CB8AC3E}">
        <p14:creationId val="1667019025"/>
      </p:ext>
    </p:extLst>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Panoramic Picture with Caption">
    <p:spTree>
      <p:nvGrpSpPr>
        <p:cNvPr id="1" name=""/>
        <p:cNvGrpSpPr/>
        <p:nvPr/>
      </p:nvGrpSpPr>
      <p:grpSpPr>
        <a:xfrm>
          <a:off x="0" y="0"/>
          <a:ext cx="0" cy="0"/>
        </a:xfrm>
      </p:grpSpPr>
      <p:sp>
        <p:nvSpPr>
          <p:cNvPr id="2" name="Title 1"/>
          <p:cNvSpPr>
            <a:spLocks noGrp="1"/>
          </p:cNvSpPr>
          <p:nvPr>
            <p:ph type="title"/>
          </p:nvPr>
        </p:nvSpPr>
        <p:spPr>
          <a:xfrm>
            <a:off x="1712115" y="6456996"/>
            <a:ext cx="14868531" cy="1229033"/>
          </a:xfrm>
        </p:spPr>
        <p:txBody>
          <a:bodyPr anchor="b">
            <a:normAutofit/>
          </a:bodyPr>
          <a:lstStyle>
            <a:lvl1pPr>
              <a:defRPr sz="4800"/>
            </a:lvl1pPr>
          </a:lstStyle>
          <a:p>
            <a:r>
              <a:rPr lang="en-US"/>
              <a:t>Click to edit Master title style</a:t>
            </a:r>
            <a:endParaRPr lang="en-US"/>
          </a:p>
        </p:txBody>
      </p:sp>
      <p:sp>
        <p:nvSpPr>
          <p:cNvPr id="3" name="Picture Placeholder 2"/>
          <p:cNvSpPr>
            <a:spLocks noGrp="1" noChangeAspect="1"/>
          </p:cNvSpPr>
          <p:nvPr>
            <p:ph type="pic" idx="1"/>
          </p:nvPr>
        </p:nvSpPr>
        <p:spPr>
          <a:xfrm>
            <a:off x="1712117" y="909639"/>
            <a:ext cx="14868531" cy="4949667"/>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4800"/>
            </a:lvl1pPr>
          </a:lstStyle>
          <a:p>
            <a:pPr marL="0" lvl="0" indent="0">
              <a:buNone/>
            </a:pPr>
            <a:r>
              <a:rPr lang="en-US"/>
              <a:t>Click icon to add picture</a:t>
            </a:r>
            <a:endParaRPr lang="en-US"/>
          </a:p>
        </p:txBody>
      </p:sp>
      <p:sp>
        <p:nvSpPr>
          <p:cNvPr id="4" name="Text Placeholder 3"/>
          <p:cNvSpPr>
            <a:spLocks noGrp="1"/>
          </p:cNvSpPr>
          <p:nvPr>
            <p:ph type="body" sz="half" idx="2"/>
          </p:nvPr>
        </p:nvSpPr>
        <p:spPr>
          <a:xfrm>
            <a:off x="1712046" y="7686030"/>
            <a:ext cx="14866288" cy="1023708"/>
          </a:xfrm>
        </p:spPr>
        <p:txBody>
          <a:bodyPr>
            <a:normAutofit/>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D4CCAAAD-9FAE-4EAB-852F-CB06789E9104}"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A5B0D8-438A-4F48-91C0-277AE54D23AF}" type="slidenum">
              <a:rPr lang="en-US" smtClean="0"/>
              <a:t>‹#›</a:t>
            </a:fld>
            <a:endParaRPr lang="en-US"/>
          </a:p>
        </p:txBody>
      </p:sp>
    </p:spTree>
    <p:extLst>
      <p:ext uri="{BB962C8B-B14F-4D97-AF65-F5344CB8AC3E}">
        <p14:creationId val="3636154731"/>
      </p:ext>
    </p:extLst>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Title and Caption">
    <p:spTree>
      <p:nvGrpSpPr>
        <p:cNvPr id="1" name=""/>
        <p:cNvGrpSpPr/>
        <p:nvPr/>
      </p:nvGrpSpPr>
      <p:grpSpPr>
        <a:xfrm>
          <a:off x="0" y="0"/>
          <a:ext cx="0" cy="0"/>
        </a:xfrm>
      </p:grpSpPr>
      <p:sp>
        <p:nvSpPr>
          <p:cNvPr id="2" name="Title 1"/>
          <p:cNvSpPr>
            <a:spLocks noGrp="1"/>
          </p:cNvSpPr>
          <p:nvPr>
            <p:ph type="title"/>
          </p:nvPr>
        </p:nvSpPr>
        <p:spPr>
          <a:xfrm>
            <a:off x="1712184" y="914400"/>
            <a:ext cx="14858932" cy="5143500"/>
          </a:xfrm>
        </p:spPr>
        <p:txBody>
          <a:bodyPr anchor="ctr">
            <a:normAutofit/>
          </a:bodyPr>
          <a:lstStyle>
            <a:lvl1pPr>
              <a:defRPr sz="5400"/>
            </a:lvl1pPr>
          </a:lstStyle>
          <a:p>
            <a:r>
              <a:rPr lang="en-US"/>
              <a:t>Click to edit Master title style</a:t>
            </a:r>
            <a:endParaRPr lang="en-US"/>
          </a:p>
        </p:txBody>
      </p:sp>
      <p:sp>
        <p:nvSpPr>
          <p:cNvPr id="4" name="Text Placeholder 3"/>
          <p:cNvSpPr>
            <a:spLocks noGrp="1"/>
          </p:cNvSpPr>
          <p:nvPr>
            <p:ph type="body" sz="half" idx="2"/>
          </p:nvPr>
        </p:nvSpPr>
        <p:spPr>
          <a:xfrm>
            <a:off x="1712116" y="6629398"/>
            <a:ext cx="14856689" cy="2057398"/>
          </a:xfrm>
        </p:spPr>
        <p:txBody>
          <a:bodyPr anchor="ctr">
            <a:normAutofit/>
          </a:bodyPr>
          <a:lstStyle>
            <a:lvl1pPr marL="0" indent="0">
              <a:buNone/>
              <a:defRPr sz="27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D4CCAAAD-9FAE-4EAB-852F-CB06789E9104}"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A5B0D8-438A-4F48-91C0-277AE54D23AF}" type="slidenum">
              <a:rPr lang="en-US" smtClean="0"/>
              <a:t>‹#›</a:t>
            </a:fld>
            <a:endParaRPr lang="en-US"/>
          </a:p>
        </p:txBody>
      </p:sp>
    </p:spTree>
    <p:extLst>
      <p:ext uri="{BB962C8B-B14F-4D97-AF65-F5344CB8AC3E}">
        <p14:creationId val="2147992730"/>
      </p:ext>
    </p:extLst>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Quote with Caption">
    <p:spTree>
      <p:nvGrpSpPr>
        <p:cNvPr id="1" name=""/>
        <p:cNvGrpSpPr/>
        <p:nvPr/>
      </p:nvGrpSpPr>
      <p:grpSpPr>
        <a:xfrm>
          <a:off x="0" y="0"/>
          <a:ext cx="0" cy="0"/>
        </a:xfrm>
      </p:grpSpPr>
      <p:sp>
        <p:nvSpPr>
          <p:cNvPr id="2" name="Title 1"/>
          <p:cNvSpPr>
            <a:spLocks noGrp="1"/>
          </p:cNvSpPr>
          <p:nvPr>
            <p:ph type="title"/>
          </p:nvPr>
        </p:nvSpPr>
        <p:spPr>
          <a:xfrm>
            <a:off x="2169319" y="914399"/>
            <a:ext cx="13954128" cy="4122643"/>
          </a:xfrm>
        </p:spPr>
        <p:txBody>
          <a:bodyPr anchor="ctr">
            <a:normAutofit/>
          </a:bodyPr>
          <a:lstStyle>
            <a:lvl1pPr>
              <a:defRPr sz="5400"/>
            </a:lvl1pPr>
          </a:lstStyle>
          <a:p>
            <a:r>
              <a:rPr lang="en-US"/>
              <a:t>Click to edit Master title style</a:t>
            </a:r>
            <a:endParaRPr lang="en-US"/>
          </a:p>
        </p:txBody>
      </p:sp>
      <p:sp>
        <p:nvSpPr>
          <p:cNvPr id="12" name="Text Placeholder 3"/>
          <p:cNvSpPr>
            <a:spLocks noGrp="1"/>
          </p:cNvSpPr>
          <p:nvPr>
            <p:ph type="body" sz="half" idx="13"/>
          </p:nvPr>
        </p:nvSpPr>
        <p:spPr>
          <a:xfrm>
            <a:off x="2580966" y="5048335"/>
            <a:ext cx="13128448" cy="823452"/>
          </a:xfrm>
        </p:spPr>
        <p:txBody>
          <a:bodyPr anchor="t">
            <a:normAutofit/>
          </a:bodyPr>
          <a:lstStyle>
            <a:lvl1pPr marL="0" indent="0">
              <a:buNone/>
              <a:defRPr sz="21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4" name="Text Placeholder 3"/>
          <p:cNvSpPr>
            <a:spLocks noGrp="1"/>
          </p:cNvSpPr>
          <p:nvPr>
            <p:ph type="body" sz="half" idx="2"/>
          </p:nvPr>
        </p:nvSpPr>
        <p:spPr>
          <a:xfrm>
            <a:off x="1712116" y="6464879"/>
            <a:ext cx="14859003" cy="2234244"/>
          </a:xfrm>
        </p:spPr>
        <p:txBody>
          <a:bodyPr anchor="ctr">
            <a:normAutofit/>
          </a:bodyPr>
          <a:lstStyle>
            <a:lvl1pPr marL="0" indent="0">
              <a:buNone/>
              <a:defRPr sz="27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D4CCAAAD-9FAE-4EAB-852F-CB06789E9104}"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A5B0D8-438A-4F48-91C0-277AE54D23AF}" type="slidenum">
              <a:rPr lang="en-US" smtClean="0"/>
              <a:t>‹#›</a:t>
            </a:fld>
            <a:endParaRPr lang="en-US"/>
          </a:p>
        </p:txBody>
      </p:sp>
      <p:sp>
        <p:nvSpPr>
          <p:cNvPr id="60" name="TextBox 59"/>
          <p:cNvSpPr txBox="1"/>
          <p:nvPr/>
        </p:nvSpPr>
        <p:spPr>
          <a:xfrm>
            <a:off x="1355268" y="1098591"/>
            <a:ext cx="914400" cy="877164"/>
          </a:xfrm>
          <a:prstGeom prst="rect">
            <a:avLst/>
          </a:prstGeom>
        </p:spPr>
        <p:txBody>
          <a:bodyPr vert="horz" lIns="91440" tIns="45720" rIns="91440" bIns="45720" rtlCol="0" anchor="ctr">
            <a:noAutofit/>
          </a:bodyPr>
          <a:lstStyle>
            <a:defPPr>
              <a:defRPr lang="en-US"/>
            </a:defPPr>
            <a:lvl1pPr marL="0" algn="l" defTabSz="685800" rtl="0" eaLnBrk="1" latinLnBrk="0" hangingPunct="1">
              <a:spcBef>
                <a:spcPct val="0"/>
              </a:spcBef>
              <a:buNone/>
              <a:defRPr sz="4800" b="0" kern="1200" cap="all">
                <a:ln w="3175" cmpd="sng">
                  <a:noFill/>
                </a:ln>
                <a:solidFill>
                  <a:schemeClr val="tx1"/>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marL="685800" algn="l" defTabSz="685800" rtl="0" eaLnBrk="1" latinLnBrk="0" hangingPunct="1">
              <a:defRPr sz="2700" kern="1200">
                <a:solidFill>
                  <a:schemeClr val="tx2"/>
                </a:solidFill>
                <a:latin typeface="+mn-lt"/>
                <a:ea typeface="+mn-ea"/>
                <a:cs typeface="+mn-cs"/>
              </a:defRPr>
            </a:lvl2pPr>
            <a:lvl3pPr marL="1371600" algn="l" defTabSz="685800" rtl="0" eaLnBrk="1" latinLnBrk="0" hangingPunct="1">
              <a:defRPr sz="2700" kern="1200">
                <a:solidFill>
                  <a:schemeClr val="tx2"/>
                </a:solidFill>
                <a:latin typeface="+mn-lt"/>
                <a:ea typeface="+mn-ea"/>
                <a:cs typeface="+mn-cs"/>
              </a:defRPr>
            </a:lvl3pPr>
            <a:lvl4pPr marL="2057400" algn="l" defTabSz="685800" rtl="0" eaLnBrk="1" latinLnBrk="0" hangingPunct="1">
              <a:defRPr sz="2700" kern="1200">
                <a:solidFill>
                  <a:schemeClr val="tx2"/>
                </a:solidFill>
                <a:latin typeface="+mn-lt"/>
                <a:ea typeface="+mn-ea"/>
                <a:cs typeface="+mn-cs"/>
              </a:defRPr>
            </a:lvl4pPr>
            <a:lvl5pPr marL="2743200" algn="l" defTabSz="685800" rtl="0" eaLnBrk="1" latinLnBrk="0" hangingPunct="1">
              <a:defRPr sz="2700" kern="1200">
                <a:solidFill>
                  <a:schemeClr val="tx2"/>
                </a:solidFill>
                <a:latin typeface="+mn-lt"/>
                <a:ea typeface="+mn-ea"/>
                <a:cs typeface="+mn-cs"/>
              </a:defRPr>
            </a:lvl5pPr>
            <a:lvl6pPr marL="3429000" algn="l" defTabSz="685800" rtl="0" eaLnBrk="1" latinLnBrk="0" hangingPunct="1">
              <a:defRPr sz="2700" kern="1200">
                <a:solidFill>
                  <a:schemeClr val="tx2"/>
                </a:solidFill>
                <a:latin typeface="+mn-lt"/>
                <a:ea typeface="+mn-ea"/>
                <a:cs typeface="+mn-cs"/>
              </a:defRPr>
            </a:lvl6pPr>
            <a:lvl7pPr marL="4114800" algn="l" defTabSz="685800" rtl="0" eaLnBrk="1" latinLnBrk="0" hangingPunct="1">
              <a:defRPr sz="2700" kern="1200">
                <a:solidFill>
                  <a:schemeClr val="tx2"/>
                </a:solidFill>
                <a:latin typeface="+mn-lt"/>
                <a:ea typeface="+mn-ea"/>
                <a:cs typeface="+mn-cs"/>
              </a:defRPr>
            </a:lvl7pPr>
            <a:lvl8pPr marL="4800600" algn="l" defTabSz="685800" rtl="0" eaLnBrk="1" latinLnBrk="0" hangingPunct="1">
              <a:defRPr sz="2700" kern="1200">
                <a:solidFill>
                  <a:schemeClr val="tx2"/>
                </a:solidFill>
                <a:latin typeface="+mn-lt"/>
                <a:ea typeface="+mn-ea"/>
                <a:cs typeface="+mn-cs"/>
              </a:defRPr>
            </a:lvl8pPr>
            <a:lvl9pPr marL="5486400" algn="l" defTabSz="685800" rtl="0" eaLnBrk="1" latinLnBrk="0" hangingPunct="1">
              <a:defRPr sz="2700" kern="1200">
                <a:solidFill>
                  <a:schemeClr val="tx2"/>
                </a:solidFill>
                <a:latin typeface="+mn-lt"/>
                <a:ea typeface="+mn-ea"/>
                <a:cs typeface="+mn-cs"/>
              </a:defRPr>
            </a:lvl9pPr>
          </a:lstStyle>
          <a:p>
            <a:pPr lvl="0" algn="r"/>
            <a:r>
              <a:rPr lang="en-US" sz="12000">
                <a:solidFill>
                  <a:schemeClr val="tx1"/>
                </a:solidFill>
                <a:effectLst/>
              </a:rPr>
              <a:t>“</a:t>
            </a:r>
          </a:p>
        </p:txBody>
      </p:sp>
      <p:sp>
        <p:nvSpPr>
          <p:cNvPr id="61" name="TextBox 60"/>
          <p:cNvSpPr txBox="1"/>
          <p:nvPr/>
        </p:nvSpPr>
        <p:spPr>
          <a:xfrm>
            <a:off x="15806055" y="4147458"/>
            <a:ext cx="914400" cy="877164"/>
          </a:xfrm>
          <a:prstGeom prst="rect">
            <a:avLst/>
          </a:prstGeom>
        </p:spPr>
        <p:txBody>
          <a:bodyPr vert="horz" lIns="91440" tIns="45720" rIns="91440" bIns="45720" rtlCol="0" anchor="ctr">
            <a:noAutofit/>
          </a:bodyPr>
          <a:lstStyle>
            <a:defPPr>
              <a:defRPr lang="en-US"/>
            </a:defPPr>
            <a:lvl1pPr marL="0" algn="l" defTabSz="685800" rtl="0" eaLnBrk="1" latinLnBrk="0" hangingPunct="1">
              <a:spcBef>
                <a:spcPct val="0"/>
              </a:spcBef>
              <a:buNone/>
              <a:defRPr sz="4800" b="0" kern="1200" cap="all">
                <a:ln w="3175" cmpd="sng">
                  <a:noFill/>
                </a:ln>
                <a:solidFill>
                  <a:schemeClr val="tx1"/>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marL="685800" algn="l" defTabSz="685800" rtl="0" eaLnBrk="1" latinLnBrk="0" hangingPunct="1">
              <a:defRPr sz="2700" kern="1200">
                <a:solidFill>
                  <a:schemeClr val="tx2"/>
                </a:solidFill>
                <a:latin typeface="+mn-lt"/>
                <a:ea typeface="+mn-ea"/>
                <a:cs typeface="+mn-cs"/>
              </a:defRPr>
            </a:lvl2pPr>
            <a:lvl3pPr marL="1371600" algn="l" defTabSz="685800" rtl="0" eaLnBrk="1" latinLnBrk="0" hangingPunct="1">
              <a:defRPr sz="2700" kern="1200">
                <a:solidFill>
                  <a:schemeClr val="tx2"/>
                </a:solidFill>
                <a:latin typeface="+mn-lt"/>
                <a:ea typeface="+mn-ea"/>
                <a:cs typeface="+mn-cs"/>
              </a:defRPr>
            </a:lvl3pPr>
            <a:lvl4pPr marL="2057400" algn="l" defTabSz="685800" rtl="0" eaLnBrk="1" latinLnBrk="0" hangingPunct="1">
              <a:defRPr sz="2700" kern="1200">
                <a:solidFill>
                  <a:schemeClr val="tx2"/>
                </a:solidFill>
                <a:latin typeface="+mn-lt"/>
                <a:ea typeface="+mn-ea"/>
                <a:cs typeface="+mn-cs"/>
              </a:defRPr>
            </a:lvl4pPr>
            <a:lvl5pPr marL="2743200" algn="l" defTabSz="685800" rtl="0" eaLnBrk="1" latinLnBrk="0" hangingPunct="1">
              <a:defRPr sz="2700" kern="1200">
                <a:solidFill>
                  <a:schemeClr val="tx2"/>
                </a:solidFill>
                <a:latin typeface="+mn-lt"/>
                <a:ea typeface="+mn-ea"/>
                <a:cs typeface="+mn-cs"/>
              </a:defRPr>
            </a:lvl5pPr>
            <a:lvl6pPr marL="3429000" algn="l" defTabSz="685800" rtl="0" eaLnBrk="1" latinLnBrk="0" hangingPunct="1">
              <a:defRPr sz="2700" kern="1200">
                <a:solidFill>
                  <a:schemeClr val="tx2"/>
                </a:solidFill>
                <a:latin typeface="+mn-lt"/>
                <a:ea typeface="+mn-ea"/>
                <a:cs typeface="+mn-cs"/>
              </a:defRPr>
            </a:lvl6pPr>
            <a:lvl7pPr marL="4114800" algn="l" defTabSz="685800" rtl="0" eaLnBrk="1" latinLnBrk="0" hangingPunct="1">
              <a:defRPr sz="2700" kern="1200">
                <a:solidFill>
                  <a:schemeClr val="tx2"/>
                </a:solidFill>
                <a:latin typeface="+mn-lt"/>
                <a:ea typeface="+mn-ea"/>
                <a:cs typeface="+mn-cs"/>
              </a:defRPr>
            </a:lvl7pPr>
            <a:lvl8pPr marL="4800600" algn="l" defTabSz="685800" rtl="0" eaLnBrk="1" latinLnBrk="0" hangingPunct="1">
              <a:defRPr sz="2700" kern="1200">
                <a:solidFill>
                  <a:schemeClr val="tx2"/>
                </a:solidFill>
                <a:latin typeface="+mn-lt"/>
                <a:ea typeface="+mn-ea"/>
                <a:cs typeface="+mn-cs"/>
              </a:defRPr>
            </a:lvl8pPr>
            <a:lvl9pPr marL="5486400" algn="l" defTabSz="685800" rtl="0" eaLnBrk="1" latinLnBrk="0" hangingPunct="1">
              <a:defRPr sz="2700" kern="1200">
                <a:solidFill>
                  <a:schemeClr val="tx2"/>
                </a:solidFill>
                <a:latin typeface="+mn-lt"/>
                <a:ea typeface="+mn-ea"/>
                <a:cs typeface="+mn-cs"/>
              </a:defRPr>
            </a:lvl9pPr>
          </a:lstStyle>
          <a:p>
            <a:pPr lvl="0" algn="r"/>
            <a:r>
              <a:rPr lang="en-US" sz="12000">
                <a:solidFill>
                  <a:schemeClr val="tx1"/>
                </a:solidFill>
                <a:effectLst/>
              </a:rPr>
              <a:t>”</a:t>
            </a:r>
          </a:p>
        </p:txBody>
      </p:sp>
    </p:spTree>
    <p:extLst>
      <p:ext uri="{BB962C8B-B14F-4D97-AF65-F5344CB8AC3E}">
        <p14:creationId val="2656079117"/>
      </p:ext>
    </p:extLst>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Name Card">
    <p:spTree>
      <p:nvGrpSpPr>
        <p:cNvPr id="1" name=""/>
        <p:cNvGrpSpPr/>
        <p:nvPr/>
      </p:nvGrpSpPr>
      <p:grpSpPr>
        <a:xfrm>
          <a:off x="0" y="0"/>
          <a:ext cx="0" cy="0"/>
        </a:xfrm>
      </p:grpSpPr>
      <p:sp>
        <p:nvSpPr>
          <p:cNvPr id="2" name="Title 1"/>
          <p:cNvSpPr>
            <a:spLocks noGrp="1"/>
          </p:cNvSpPr>
          <p:nvPr>
            <p:ph type="title"/>
          </p:nvPr>
        </p:nvSpPr>
        <p:spPr>
          <a:xfrm>
            <a:off x="1712115" y="3201061"/>
            <a:ext cx="14859002" cy="3767753"/>
          </a:xfrm>
        </p:spPr>
        <p:txBody>
          <a:bodyPr anchor="b">
            <a:normAutofit/>
          </a:bodyPr>
          <a:lstStyle>
            <a:lvl1pPr>
              <a:defRPr sz="5400"/>
            </a:lvl1pPr>
          </a:lstStyle>
          <a:p>
            <a:r>
              <a:rPr lang="en-US"/>
              <a:t>Click to edit Master title style</a:t>
            </a:r>
            <a:endParaRPr lang="en-US"/>
          </a:p>
        </p:txBody>
      </p:sp>
      <p:sp>
        <p:nvSpPr>
          <p:cNvPr id="4" name="Text Placeholder 3"/>
          <p:cNvSpPr>
            <a:spLocks noGrp="1"/>
          </p:cNvSpPr>
          <p:nvPr>
            <p:ph type="body" sz="half" idx="2"/>
          </p:nvPr>
        </p:nvSpPr>
        <p:spPr>
          <a:xfrm>
            <a:off x="1712047" y="6986482"/>
            <a:ext cx="14856757" cy="1710966"/>
          </a:xfrm>
        </p:spPr>
        <p:txBody>
          <a:bodyPr anchor="t">
            <a:normAutofit/>
          </a:bodyPr>
          <a:lstStyle>
            <a:lvl1pPr marL="0" indent="0">
              <a:buNone/>
              <a:defRPr sz="27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D4CCAAAD-9FAE-4EAB-852F-CB06789E9104}"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A5B0D8-438A-4F48-91C0-277AE54D23AF}" type="slidenum">
              <a:rPr lang="en-US" smtClean="0"/>
              <a:t>‹#›</a:t>
            </a:fld>
            <a:endParaRPr lang="en-US"/>
          </a:p>
        </p:txBody>
      </p:sp>
    </p:spTree>
    <p:extLst>
      <p:ext uri="{BB962C8B-B14F-4D97-AF65-F5344CB8AC3E}">
        <p14:creationId val="2382406693"/>
      </p:ext>
    </p:extLst>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3 Column">
    <p:spTree>
      <p:nvGrpSpPr>
        <p:cNvPr id="1" name=""/>
        <p:cNvGrpSpPr/>
        <p:nvPr/>
      </p:nvGrpSpPr>
      <p:grpSpPr>
        <a:xfrm>
          <a:off x="0" y="0"/>
          <a:ext cx="0" cy="0"/>
        </a:xfrm>
      </p:grpSpPr>
      <p:sp>
        <p:nvSpPr>
          <p:cNvPr id="15" name="Title 1"/>
          <p:cNvSpPr>
            <a:spLocks noGrp="1"/>
          </p:cNvSpPr>
          <p:nvPr>
            <p:ph type="title"/>
          </p:nvPr>
        </p:nvSpPr>
        <p:spPr>
          <a:xfrm>
            <a:off x="1712119" y="914400"/>
            <a:ext cx="14858997" cy="2857500"/>
          </a:xfrm>
        </p:spPr>
        <p:txBody>
          <a:bodyPr/>
          <a:lstStyle/>
          <a:p>
            <a:r>
              <a:rPr lang="en-US"/>
              <a:t>Click to edit Master title style</a:t>
            </a:r>
            <a:endParaRPr lang="en-US"/>
          </a:p>
        </p:txBody>
      </p:sp>
      <p:sp>
        <p:nvSpPr>
          <p:cNvPr id="7" name="Text Placeholder 2"/>
          <p:cNvSpPr>
            <a:spLocks noGrp="1"/>
          </p:cNvSpPr>
          <p:nvPr>
            <p:ph type="body" idx="1"/>
          </p:nvPr>
        </p:nvSpPr>
        <p:spPr>
          <a:xfrm>
            <a:off x="1712115" y="4011694"/>
            <a:ext cx="4795348" cy="1028700"/>
          </a:xfrm>
        </p:spPr>
        <p:txBody>
          <a:bodyPr anchor="b">
            <a:noAutofit/>
          </a:bodyPr>
          <a:lstStyle>
            <a:lvl1pPr marL="0" indent="0">
              <a:lnSpc>
                <a:spcPct val="90000"/>
              </a:lnSpc>
              <a:buNone/>
              <a:defRPr sz="3600" b="0" cap="all" baseline="0">
                <a:solidFill>
                  <a:schemeClr val="tx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8" name="Text Placeholder 3"/>
          <p:cNvSpPr>
            <a:spLocks noGrp="1"/>
          </p:cNvSpPr>
          <p:nvPr>
            <p:ph type="body" sz="half" idx="15"/>
          </p:nvPr>
        </p:nvSpPr>
        <p:spPr>
          <a:xfrm>
            <a:off x="1691877" y="5040395"/>
            <a:ext cx="4813102" cy="3646404"/>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9" name="Text Placeholder 4"/>
          <p:cNvSpPr>
            <a:spLocks noGrp="1"/>
          </p:cNvSpPr>
          <p:nvPr>
            <p:ph type="body" sz="quarter" idx="3"/>
          </p:nvPr>
        </p:nvSpPr>
        <p:spPr>
          <a:xfrm>
            <a:off x="6772148" y="4016453"/>
            <a:ext cx="4776577" cy="1028700"/>
          </a:xfrm>
        </p:spPr>
        <p:txBody>
          <a:bodyPr anchor="b">
            <a:noAutofit/>
          </a:bodyPr>
          <a:lstStyle>
            <a:lvl1pPr marL="0" indent="0">
              <a:lnSpc>
                <a:spcPct val="90000"/>
              </a:lnSpc>
              <a:buNone/>
              <a:defRPr sz="3600" b="0" cap="all" baseline="0">
                <a:solidFill>
                  <a:schemeClr val="tx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10" name="Text Placeholder 3"/>
          <p:cNvSpPr>
            <a:spLocks noGrp="1"/>
          </p:cNvSpPr>
          <p:nvPr>
            <p:ph type="body" sz="half" idx="16"/>
          </p:nvPr>
        </p:nvSpPr>
        <p:spPr>
          <a:xfrm>
            <a:off x="6756319" y="5045153"/>
            <a:ext cx="4793745" cy="3646404"/>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11" name="Text Placeholder 4"/>
          <p:cNvSpPr>
            <a:spLocks noGrp="1"/>
          </p:cNvSpPr>
          <p:nvPr>
            <p:ph type="body" sz="quarter" idx="13"/>
          </p:nvPr>
        </p:nvSpPr>
        <p:spPr>
          <a:xfrm>
            <a:off x="11778662" y="4011694"/>
            <a:ext cx="4792452" cy="1028700"/>
          </a:xfrm>
        </p:spPr>
        <p:txBody>
          <a:bodyPr anchor="b">
            <a:noAutofit/>
          </a:bodyPr>
          <a:lstStyle>
            <a:lvl1pPr marL="0" indent="0">
              <a:lnSpc>
                <a:spcPct val="90000"/>
              </a:lnSpc>
              <a:buNone/>
              <a:defRPr sz="3600" b="0" cap="all" baseline="0">
                <a:solidFill>
                  <a:schemeClr val="tx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12" name="Text Placeholder 3"/>
          <p:cNvSpPr>
            <a:spLocks noGrp="1"/>
          </p:cNvSpPr>
          <p:nvPr>
            <p:ph type="body" sz="half" idx="17"/>
          </p:nvPr>
        </p:nvSpPr>
        <p:spPr>
          <a:xfrm>
            <a:off x="11778662" y="5040395"/>
            <a:ext cx="4792452" cy="3646404"/>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3" name="Date Placeholder 2"/>
          <p:cNvSpPr>
            <a:spLocks noGrp="1"/>
          </p:cNvSpPr>
          <p:nvPr>
            <p:ph type="dt" sz="half" idx="10"/>
          </p:nvPr>
        </p:nvSpPr>
        <p:spPr/>
        <p:txBody>
          <a:bodyPr/>
          <a:lstStyle/>
          <a:p>
            <a:fld id="{D4CCAAAD-9FAE-4EAB-852F-CB06789E9104}" type="datetimeFigureOut">
              <a:rPr lang="en-US" smtClean="0"/>
              <a:t>11/2/2025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6A5B0D8-438A-4F48-91C0-277AE54D23AF}" type="slidenum">
              <a:rPr lang="en-US" smtClean="0"/>
              <a:t>‹#›</a:t>
            </a:fld>
            <a:endParaRPr lang="en-US"/>
          </a:p>
        </p:txBody>
      </p:sp>
    </p:spTree>
    <p:extLst>
      <p:ext uri="{BB962C8B-B14F-4D97-AF65-F5344CB8AC3E}">
        <p14:creationId val="2375456651"/>
      </p:ext>
    </p:extLst>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3 Picture Column">
    <p:spTree>
      <p:nvGrpSpPr>
        <p:cNvPr id="1" name=""/>
        <p:cNvGrpSpPr/>
        <p:nvPr/>
      </p:nvGrpSpPr>
      <p:grpSpPr>
        <a:xfrm>
          <a:off x="0" y="0"/>
          <a:ext cx="0" cy="0"/>
        </a:xfrm>
      </p:grpSpPr>
      <p:sp>
        <p:nvSpPr>
          <p:cNvPr id="30" name="Title 1"/>
          <p:cNvSpPr>
            <a:spLocks noGrp="1"/>
          </p:cNvSpPr>
          <p:nvPr>
            <p:ph type="title"/>
          </p:nvPr>
        </p:nvSpPr>
        <p:spPr>
          <a:xfrm>
            <a:off x="1712116" y="914400"/>
            <a:ext cx="14858998" cy="2857500"/>
          </a:xfrm>
        </p:spPr>
        <p:txBody>
          <a:bodyPr/>
          <a:lstStyle/>
          <a:p>
            <a:r>
              <a:rPr lang="en-US"/>
              <a:t>Click to edit Master title style</a:t>
            </a:r>
            <a:endParaRPr lang="en-US"/>
          </a:p>
        </p:txBody>
      </p:sp>
      <p:sp>
        <p:nvSpPr>
          <p:cNvPr id="19" name="Text Placeholder 2"/>
          <p:cNvSpPr>
            <a:spLocks noGrp="1"/>
          </p:cNvSpPr>
          <p:nvPr>
            <p:ph type="body" idx="1"/>
          </p:nvPr>
        </p:nvSpPr>
        <p:spPr>
          <a:xfrm>
            <a:off x="1712120" y="6606893"/>
            <a:ext cx="4792860" cy="864393"/>
          </a:xfrm>
        </p:spPr>
        <p:txBody>
          <a:bodyPr anchor="b">
            <a:noAutofit/>
          </a:bodyPr>
          <a:lstStyle>
            <a:lvl1pPr marL="0" indent="0">
              <a:lnSpc>
                <a:spcPct val="90000"/>
              </a:lnSpc>
              <a:buNone/>
              <a:defRPr sz="3000" b="0" cap="all" baseline="0">
                <a:solidFill>
                  <a:schemeClr val="tx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20" name="Picture Placeholder 2"/>
          <p:cNvSpPr>
            <a:spLocks noGrp="1" noChangeAspect="1"/>
          </p:cNvSpPr>
          <p:nvPr>
            <p:ph type="pic" idx="15"/>
          </p:nvPr>
        </p:nvSpPr>
        <p:spPr>
          <a:xfrm>
            <a:off x="1712120" y="4000497"/>
            <a:ext cx="4792860" cy="2286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000"/>
            </a:lvl1pPr>
          </a:lstStyle>
          <a:p>
            <a:pPr marL="0" lvl="0" indent="0">
              <a:buNone/>
            </a:pPr>
            <a:r>
              <a:rPr lang="en-US"/>
              <a:t>Click icon to add picture</a:t>
            </a:r>
            <a:endParaRPr lang="en-US"/>
          </a:p>
        </p:txBody>
      </p:sp>
      <p:sp>
        <p:nvSpPr>
          <p:cNvPr id="21" name="Text Placeholder 3"/>
          <p:cNvSpPr>
            <a:spLocks noGrp="1"/>
          </p:cNvSpPr>
          <p:nvPr>
            <p:ph type="body" sz="half" idx="18"/>
          </p:nvPr>
        </p:nvSpPr>
        <p:spPr>
          <a:xfrm>
            <a:off x="1712120" y="7471287"/>
            <a:ext cx="4792860" cy="1226764"/>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22" name="Text Placeholder 4"/>
          <p:cNvSpPr>
            <a:spLocks noGrp="1"/>
          </p:cNvSpPr>
          <p:nvPr>
            <p:ph type="body" sz="quarter" idx="3"/>
          </p:nvPr>
        </p:nvSpPr>
        <p:spPr>
          <a:xfrm>
            <a:off x="6733580" y="6606893"/>
            <a:ext cx="4800600" cy="864393"/>
          </a:xfrm>
        </p:spPr>
        <p:txBody>
          <a:bodyPr anchor="b">
            <a:noAutofit/>
          </a:bodyPr>
          <a:lstStyle>
            <a:lvl1pPr marL="0" indent="0">
              <a:lnSpc>
                <a:spcPct val="90000"/>
              </a:lnSpc>
              <a:buNone/>
              <a:defRPr sz="3000" b="0" cap="all" baseline="0">
                <a:solidFill>
                  <a:schemeClr val="tx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23" name="Picture Placeholder 2"/>
          <p:cNvSpPr>
            <a:spLocks noGrp="1" noChangeAspect="1"/>
          </p:cNvSpPr>
          <p:nvPr>
            <p:ph type="pic" idx="21"/>
          </p:nvPr>
        </p:nvSpPr>
        <p:spPr>
          <a:xfrm>
            <a:off x="6733580" y="4000497"/>
            <a:ext cx="4798410" cy="2286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000"/>
            </a:lvl1pPr>
          </a:lstStyle>
          <a:p>
            <a:pPr marL="0" lvl="0" indent="0">
              <a:buNone/>
            </a:pPr>
            <a:r>
              <a:rPr lang="en-US"/>
              <a:t>Click icon to add picture</a:t>
            </a:r>
            <a:endParaRPr lang="en-US"/>
          </a:p>
        </p:txBody>
      </p:sp>
      <p:sp>
        <p:nvSpPr>
          <p:cNvPr id="24" name="Text Placeholder 3"/>
          <p:cNvSpPr>
            <a:spLocks noGrp="1"/>
          </p:cNvSpPr>
          <p:nvPr>
            <p:ph type="body" sz="half" idx="19"/>
          </p:nvPr>
        </p:nvSpPr>
        <p:spPr>
          <a:xfrm>
            <a:off x="6731390" y="7471285"/>
            <a:ext cx="4800600" cy="1215513"/>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25" name="Text Placeholder 4"/>
          <p:cNvSpPr>
            <a:spLocks noGrp="1"/>
          </p:cNvSpPr>
          <p:nvPr>
            <p:ph type="body" sz="quarter" idx="13"/>
          </p:nvPr>
        </p:nvSpPr>
        <p:spPr>
          <a:xfrm>
            <a:off x="11778850" y="6606893"/>
            <a:ext cx="4786112" cy="864393"/>
          </a:xfrm>
        </p:spPr>
        <p:txBody>
          <a:bodyPr anchor="b">
            <a:noAutofit/>
          </a:bodyPr>
          <a:lstStyle>
            <a:lvl1pPr marL="0" indent="0">
              <a:lnSpc>
                <a:spcPct val="90000"/>
              </a:lnSpc>
              <a:buNone/>
              <a:defRPr sz="3000" b="0" cap="all" baseline="0">
                <a:solidFill>
                  <a:schemeClr val="tx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26" name="Picture Placeholder 2"/>
          <p:cNvSpPr>
            <a:spLocks noGrp="1" noChangeAspect="1"/>
          </p:cNvSpPr>
          <p:nvPr>
            <p:ph type="pic" idx="22"/>
          </p:nvPr>
        </p:nvSpPr>
        <p:spPr>
          <a:xfrm>
            <a:off x="11778662" y="4000497"/>
            <a:ext cx="4792453" cy="2286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000"/>
            </a:lvl1pPr>
          </a:lstStyle>
          <a:p>
            <a:pPr marL="0" lvl="0" indent="0">
              <a:buNone/>
            </a:pPr>
            <a:r>
              <a:rPr lang="en-US"/>
              <a:t>Click icon to add picture</a:t>
            </a:r>
            <a:endParaRPr lang="en-US"/>
          </a:p>
        </p:txBody>
      </p:sp>
      <p:sp>
        <p:nvSpPr>
          <p:cNvPr id="27" name="Text Placeholder 3"/>
          <p:cNvSpPr>
            <a:spLocks noGrp="1"/>
          </p:cNvSpPr>
          <p:nvPr>
            <p:ph type="body" sz="half" idx="20"/>
          </p:nvPr>
        </p:nvSpPr>
        <p:spPr>
          <a:xfrm>
            <a:off x="11778662" y="7471281"/>
            <a:ext cx="4792452" cy="1215517"/>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3" name="Date Placeholder 2"/>
          <p:cNvSpPr>
            <a:spLocks noGrp="1"/>
          </p:cNvSpPr>
          <p:nvPr>
            <p:ph type="dt" sz="half" idx="10"/>
          </p:nvPr>
        </p:nvSpPr>
        <p:spPr/>
        <p:txBody>
          <a:bodyPr/>
          <a:lstStyle/>
          <a:p>
            <a:fld id="{D4CCAAAD-9FAE-4EAB-852F-CB06789E9104}" type="datetimeFigureOut">
              <a:rPr lang="en-US" smtClean="0"/>
              <a:t>11/2/2025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6A5B0D8-438A-4F48-91C0-277AE54D23AF}" type="slidenum">
              <a:rPr lang="en-US" smtClean="0"/>
              <a:t>‹#›</a:t>
            </a:fld>
            <a:endParaRPr lang="en-US"/>
          </a:p>
        </p:txBody>
      </p:sp>
    </p:spTree>
    <p:extLst>
      <p:ext uri="{BB962C8B-B14F-4D97-AF65-F5344CB8AC3E}">
        <p14:creationId val="1996719228"/>
      </p:ext>
    </p:extLst>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a:p>
        </p:txBody>
      </p:sp>
      <p:sp>
        <p:nvSpPr>
          <p:cNvPr id="4" name="Date Placeholder 3"/>
          <p:cNvSpPr>
            <a:spLocks noGrp="1"/>
          </p:cNvSpPr>
          <p:nvPr>
            <p:ph type="dt" sz="half" idx="10"/>
          </p:nvPr>
        </p:nvSpPr>
        <p:spPr/>
        <p:txBody>
          <a:bodyPr/>
          <a:lstStyle/>
          <a:p>
            <a:fld id="{D4CCAAAD-9FAE-4EAB-852F-CB06789E910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A5B0D8-438A-4F48-91C0-277AE54D23AF}" type="slidenum">
              <a:rPr lang="en-US" smtClean="0"/>
              <a:t>‹#›</a:t>
            </a:fld>
            <a:endParaRPr lang="en-US"/>
          </a:p>
        </p:txBody>
      </p:sp>
    </p:spTree>
    <p:extLst>
      <p:ext uri="{BB962C8B-B14F-4D97-AF65-F5344CB8AC3E}">
        <p14:creationId val="183385882"/>
      </p:ext>
    </p:extLst>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13563600" y="914398"/>
            <a:ext cx="3007516" cy="7772402"/>
          </a:xfrm>
        </p:spPr>
        <p:txBody>
          <a:bodyPr vert="eaVert"/>
          <a:lstStyle/>
          <a:p>
            <a:r>
              <a:rPr lang="en-US"/>
              <a:t>Click to edit Master title style</a:t>
            </a:r>
            <a:endParaRPr lang="en-US"/>
          </a:p>
        </p:txBody>
      </p:sp>
      <p:sp>
        <p:nvSpPr>
          <p:cNvPr id="3" name="Vertical Text Placeholder 2"/>
          <p:cNvSpPr>
            <a:spLocks noGrp="1"/>
          </p:cNvSpPr>
          <p:nvPr>
            <p:ph type="body" orient="vert" idx="1"/>
          </p:nvPr>
        </p:nvSpPr>
        <p:spPr>
          <a:xfrm>
            <a:off x="1712114" y="914398"/>
            <a:ext cx="11622884" cy="77724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a:p>
        </p:txBody>
      </p:sp>
      <p:sp>
        <p:nvSpPr>
          <p:cNvPr id="4" name="Date Placeholder 3"/>
          <p:cNvSpPr>
            <a:spLocks noGrp="1"/>
          </p:cNvSpPr>
          <p:nvPr>
            <p:ph type="dt" sz="half" idx="10"/>
          </p:nvPr>
        </p:nvSpPr>
        <p:spPr/>
        <p:txBody>
          <a:bodyPr/>
          <a:lstStyle/>
          <a:p>
            <a:fld id="{D4CCAAAD-9FAE-4EAB-852F-CB06789E910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A5B0D8-438A-4F48-91C0-277AE54D23AF}" type="slidenum">
              <a:rPr lang="en-US" smtClean="0"/>
              <a:t>‹#›</a:t>
            </a:fld>
            <a:endParaRPr lang="en-US"/>
          </a:p>
        </p:txBody>
      </p:sp>
    </p:spTree>
    <p:extLst>
      <p:ext uri="{BB962C8B-B14F-4D97-AF65-F5344CB8AC3E}">
        <p14:creationId val="2478624990"/>
      </p:ext>
    </p:extLst>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over Slide">
    <p:spTree>
      <p:nvGrpSpPr>
        <p:cNvPr id="1" name=""/>
        <p:cNvGrpSpPr/>
        <p:nvPr/>
      </p:nvGrpSpPr>
      <p:grpSpPr>
        <a:xfrm>
          <a:off x="0" y="0"/>
          <a:ext cx="0" cy="0"/>
        </a:xfrm>
      </p:grpSpPr>
      <p:sp>
        <p:nvSpPr>
          <p:cNvPr id="12" name="Picture Placeholder 13">
            <a:extLst>
              <a:ext uri="{FF2B5EF4-FFF2-40B4-BE49-F238E27FC236}">
                <a16:creationId xmlns:a16="http://schemas.microsoft.com/office/drawing/2014/main" id="{9FB41AE7-07AD-43D7-9418-6D32BE5E3192}"/>
              </a:ext>
            </a:extLst>
          </p:cNvPr>
          <p:cNvSpPr>
            <a:spLocks noGrp="1"/>
          </p:cNvSpPr>
          <p:nvPr>
            <p:ph type="pic" sz="quarter" idx="15"/>
          </p:nvPr>
        </p:nvSpPr>
        <p:spPr>
          <a:xfrm>
            <a:off x="-106523" y="0"/>
            <a:ext cx="18394522" cy="10287000"/>
          </a:xfrm>
          <a:solidFill>
            <a:schemeClr val="bg1">
              <a:lumMod val="50000"/>
            </a:schemeClr>
          </a:solidFill>
        </p:spPr>
        <p:txBody>
          <a:bodyPr/>
          <a:lstStyle/>
          <a:p>
            <a:r>
              <a:rPr lang="en-US" smtClean="0"/>
              <a:t>Click icon to add picture</a:t>
            </a:r>
            <a:endParaRPr lang="en-US"/>
          </a:p>
        </p:txBody>
      </p:sp>
      <p:grpSp>
        <p:nvGrpSpPr>
          <p:cNvPr id="14" name="Group 13">
            <a:extLst>
              <a:ext uri="{FF2B5EF4-FFF2-40B4-BE49-F238E27FC236}">
                <a16:creationId xmlns:a16="http://schemas.microsoft.com/office/drawing/2014/main" id="{846D6A0C-E2C3-43CB-83D0-B5F6221079CA}"/>
              </a:ext>
            </a:extLst>
          </p:cNvPr>
          <p:cNvGrpSpPr/>
          <p:nvPr userDrawn="1"/>
        </p:nvGrpSpPr>
        <p:grpSpPr>
          <a:xfrm flipH="1">
            <a:off x="3114303" y="2061415"/>
            <a:ext cx="10986638" cy="5825284"/>
            <a:chOff x="-4448282" y="1263561"/>
            <a:chExt cx="10986638" cy="10904945"/>
          </a:xfrm>
        </p:grpSpPr>
        <p:sp>
          <p:nvSpPr>
            <p:cNvPr id="16" name="Rectangle 15">
              <a:extLst>
                <a:ext uri="{FF2B5EF4-FFF2-40B4-BE49-F238E27FC236}">
                  <a16:creationId xmlns:a16="http://schemas.microsoft.com/office/drawing/2014/main" id="{EDC96296-0FBF-47A5-9D6A-5D9BB647A4D7}"/>
                </a:ext>
              </a:extLst>
            </p:cNvPr>
            <p:cNvSpPr/>
            <p:nvPr userDrawn="1"/>
          </p:nvSpPr>
          <p:spPr>
            <a:xfrm>
              <a:off x="-3356759" y="3069522"/>
              <a:ext cx="9176657" cy="9098985"/>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a:p>
              <a:pPr algn="ctr"/>
              <a:endParaRPr lang="en-US"/>
            </a:p>
          </p:txBody>
        </p:sp>
        <p:sp>
          <p:nvSpPr>
            <p:cNvPr id="15" name="Rectangle 14">
              <a:extLst>
                <a:ext uri="{FF2B5EF4-FFF2-40B4-BE49-F238E27FC236}">
                  <a16:creationId xmlns:a16="http://schemas.microsoft.com/office/drawing/2014/main" id="{F997D03F-0BE2-458F-92A2-4FE73B0FBF51}"/>
                </a:ext>
              </a:extLst>
            </p:cNvPr>
            <p:cNvSpPr/>
            <p:nvPr userDrawn="1"/>
          </p:nvSpPr>
          <p:spPr>
            <a:xfrm>
              <a:off x="-4075214" y="1263561"/>
              <a:ext cx="10613571" cy="8817425"/>
            </a:xfrm>
            <a:prstGeom prst="rect">
              <a:avLst/>
            </a:prstGeom>
            <a:no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US"/>
            </a:p>
          </p:txBody>
        </p:sp>
        <p:sp>
          <p:nvSpPr>
            <p:cNvPr id="17" name="Rectangle 16">
              <a:extLst>
                <a:ext uri="{FF2B5EF4-FFF2-40B4-BE49-F238E27FC236}">
                  <a16:creationId xmlns:a16="http://schemas.microsoft.com/office/drawing/2014/main" id="{53F17719-10FE-433E-9CCC-4509DE17F22A}"/>
                </a:ext>
              </a:extLst>
            </p:cNvPr>
            <p:cNvSpPr/>
            <p:nvPr userDrawn="1"/>
          </p:nvSpPr>
          <p:spPr>
            <a:xfrm>
              <a:off x="-4448282" y="2280906"/>
              <a:ext cx="9713012" cy="8552685"/>
            </a:xfrm>
            <a:prstGeom prst="rect">
              <a:avLst/>
            </a:prstGeom>
            <a:solidFill>
              <a:srgbClr val="2F33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0DE73F1A-AAF0-4EB4-8DF0-C152BD93C69B}"/>
              </a:ext>
            </a:extLst>
          </p:cNvPr>
          <p:cNvSpPr>
            <a:spLocks noGrp="1"/>
          </p:cNvSpPr>
          <p:nvPr>
            <p:ph type="ctrTitle" hasCustomPrompt="1"/>
          </p:nvPr>
        </p:nvSpPr>
        <p:spPr>
          <a:xfrm>
            <a:off x="4187058" y="3357639"/>
            <a:ext cx="9913885" cy="2262189"/>
          </a:xfrm>
        </p:spPr>
        <p:txBody>
          <a:bodyPr anchor="b">
            <a:normAutofit/>
          </a:bodyPr>
          <a:lstStyle>
            <a:lvl1pPr algn="ctr">
              <a:defRPr sz="6600" b="1">
                <a:solidFill>
                  <a:schemeClr val="bg1"/>
                </a:solidFill>
                <a:latin typeface="+mj-lt"/>
              </a:defRPr>
            </a:lvl1pPr>
          </a:lstStyle>
          <a:p>
            <a:r>
              <a:rPr lang="en-US"/>
              <a:t>Click to edit </a:t>
            </a:r>
            <a:br>
              <a:rPr lang="en-US"/>
            </a:br>
            <a:r>
              <a:rPr lang="en-US"/>
              <a:t>Master title style</a:t>
            </a:r>
          </a:p>
        </p:txBody>
      </p:sp>
      <p:sp>
        <p:nvSpPr>
          <p:cNvPr id="3" name="Subtitle 2">
            <a:extLst>
              <a:ext uri="{FF2B5EF4-FFF2-40B4-BE49-F238E27FC236}">
                <a16:creationId xmlns:a16="http://schemas.microsoft.com/office/drawing/2014/main" id="{A3075AE6-92D3-4205-B268-E1AD6C5901DE}"/>
              </a:ext>
            </a:extLst>
          </p:cNvPr>
          <p:cNvSpPr>
            <a:spLocks noGrp="1"/>
          </p:cNvSpPr>
          <p:nvPr>
            <p:ph type="subTitle" idx="1"/>
          </p:nvPr>
        </p:nvSpPr>
        <p:spPr>
          <a:xfrm>
            <a:off x="4187058" y="5757941"/>
            <a:ext cx="9913885" cy="675754"/>
          </a:xfrm>
        </p:spPr>
        <p:txBody>
          <a:bodyPr/>
          <a:lstStyle>
            <a:lvl1pPr marL="0" indent="0" algn="ctr">
              <a:buNone/>
              <a:defRPr sz="3600" spc="450">
                <a:solidFill>
                  <a:schemeClr val="bg1"/>
                </a:solidFill>
                <a:latin typeface="+mj-lt"/>
              </a:defRPr>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US" smtClean="0"/>
              <a:t>Click to edit Master subtitle style</a:t>
            </a:r>
            <a:endParaRPr lang="en-US"/>
          </a:p>
        </p:txBody>
      </p:sp>
    </p:spTree>
    <p:extLst>
      <p:ext uri="{BB962C8B-B14F-4D97-AF65-F5344CB8AC3E}">
        <p14:creationId val="3776861653"/>
      </p:ext>
    </p:extLst>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and Content with Image">
    <p:spTree>
      <p:nvGrpSpPr>
        <p:cNvPr id="1" name=""/>
        <p:cNvGrpSpPr/>
        <p:nvPr/>
      </p:nvGrpSpPr>
      <p:grpSpPr>
        <a:xfrm>
          <a:off x="0" y="0"/>
          <a:ext cx="0" cy="0"/>
        </a:xfrm>
      </p:grpSpPr>
      <p:sp>
        <p:nvSpPr>
          <p:cNvPr id="10" name="Picture Placeholder 13">
            <a:extLst>
              <a:ext uri="{FF2B5EF4-FFF2-40B4-BE49-F238E27FC236}">
                <a16:creationId xmlns:a16="http://schemas.microsoft.com/office/drawing/2014/main" id="{FE1CFFBA-D756-4740-B375-252727F02D1E}"/>
              </a:ext>
            </a:extLst>
          </p:cNvPr>
          <p:cNvSpPr>
            <a:spLocks noGrp="1"/>
          </p:cNvSpPr>
          <p:nvPr>
            <p:ph type="pic" sz="quarter" idx="15"/>
          </p:nvPr>
        </p:nvSpPr>
        <p:spPr>
          <a:xfrm>
            <a:off x="3396344" y="0"/>
            <a:ext cx="7378729" cy="10287000"/>
          </a:xfrm>
          <a:solidFill>
            <a:schemeClr val="bg1">
              <a:lumMod val="50000"/>
            </a:schemeClr>
          </a:solidFill>
        </p:spPr>
        <p:txBody>
          <a:bodyPr/>
          <a:lstStyle/>
          <a:p>
            <a:r>
              <a:rPr lang="en-US" smtClean="0"/>
              <a:t>Click icon to add picture</a:t>
            </a:r>
            <a:endParaRPr lang="en-US"/>
          </a:p>
        </p:txBody>
      </p:sp>
      <p:sp>
        <p:nvSpPr>
          <p:cNvPr id="2" name="Title 1">
            <a:extLst>
              <a:ext uri="{FF2B5EF4-FFF2-40B4-BE49-F238E27FC236}">
                <a16:creationId xmlns:a16="http://schemas.microsoft.com/office/drawing/2014/main" id="{B42DCA22-1DF2-42CB-8741-F0CE575EAFE9}"/>
              </a:ext>
            </a:extLst>
          </p:cNvPr>
          <p:cNvSpPr>
            <a:spLocks noGrp="1"/>
          </p:cNvSpPr>
          <p:nvPr>
            <p:ph type="title"/>
          </p:nvPr>
        </p:nvSpPr>
        <p:spPr>
          <a:xfrm>
            <a:off x="656706" y="2514600"/>
            <a:ext cx="7794361" cy="5029200"/>
          </a:xfrm>
        </p:spPr>
        <p:txBody>
          <a:bodyPr>
            <a:normAutofit/>
          </a:bodyPr>
          <a:lstStyle>
            <a:lvl1pPr>
              <a:defRPr sz="6600" b="1" spc="450">
                <a:solidFill>
                  <a:schemeClr val="bg1"/>
                </a:solidFill>
                <a:latin typeface="+mj-lt"/>
              </a:defRPr>
            </a:lvl1pPr>
          </a:lstStyle>
          <a:p>
            <a:r>
              <a:rPr lang="en-US" smtClean="0"/>
              <a:t>Click to edit Master title style</a:t>
            </a:r>
            <a:endParaRPr lang="en-US"/>
          </a:p>
        </p:txBody>
      </p:sp>
      <p:sp>
        <p:nvSpPr>
          <p:cNvPr id="3" name="Content Placeholder 2">
            <a:extLst>
              <a:ext uri="{FF2B5EF4-FFF2-40B4-BE49-F238E27FC236}">
                <a16:creationId xmlns:a16="http://schemas.microsoft.com/office/drawing/2014/main" id="{ACDD89F3-6B87-4C54-83B9-A6481CB4FC3A}"/>
              </a:ext>
            </a:extLst>
          </p:cNvPr>
          <p:cNvSpPr>
            <a:spLocks noGrp="1"/>
          </p:cNvSpPr>
          <p:nvPr>
            <p:ph idx="1"/>
          </p:nvPr>
        </p:nvSpPr>
        <p:spPr>
          <a:xfrm>
            <a:off x="11459090" y="547687"/>
            <a:ext cx="6172202" cy="871775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pic>
        <p:nvPicPr>
          <p:cNvPr id="11" name="Graphic 10">
            <a:extLst>
              <a:ext uri="{FF2B5EF4-FFF2-40B4-BE49-F238E27FC236}">
                <a16:creationId xmlns:a16="http://schemas.microsoft.com/office/drawing/2014/main" id="{479D679C-E90D-4916-BCE6-71C32B831ECF}"/>
              </a:ext>
            </a:extLst>
          </p:cNvPr>
          <p:cNvPicPr>
            <a:picLocks noChangeAspect="1"/>
          </p:cNvPicPr>
          <p:nvPr userDrawn="1"/>
        </p:nvPicPr>
        <p:blipFill>
          <a:blip r:embed="rId1">
            <a:extLst>
              <a:ext uri="{96DAC541-7B7A-43D3-8B79-37D633B846F1}">
                <asvg:svgBlip xmlns:asvg="http://schemas.microsoft.com/office/drawing/2016/SVG/main" xmlns="" r:embed="rId2"/>
              </a:ext>
            </a:extLst>
          </a:blip>
          <a:stretch>
            <a:fillRect/>
          </a:stretch>
        </p:blipFill>
        <p:spPr>
          <a:xfrm>
            <a:off x="1709907" y="1632858"/>
            <a:ext cx="6858000" cy="6858000"/>
          </a:xfrm>
          <a:prstGeom prst="rect">
            <a:avLst/>
          </a:prstGeom>
        </p:spPr>
      </p:pic>
      <p:sp>
        <p:nvSpPr>
          <p:cNvPr id="6" name="Footer Placeholder 5">
            <a:extLst>
              <a:ext uri="{FF2B5EF4-FFF2-40B4-BE49-F238E27FC236}">
                <a16:creationId xmlns:a16="http://schemas.microsoft.com/office/drawing/2014/main" id="{39C200B3-102B-4BB6-AEB0-D99EE027F096}"/>
              </a:ext>
            </a:extLst>
          </p:cNvPr>
          <p:cNvSpPr>
            <a:spLocks noGrp="1"/>
          </p:cNvSpPr>
          <p:nvPr>
            <p:ph type="ftr" sz="quarter" idx="16"/>
          </p:nvPr>
        </p:nvSpPr>
        <p:spPr/>
        <p:txBody>
          <a:bodyPr/>
          <a:lstStyle/>
          <a:p>
            <a:r>
              <a:rPr lang="en-US"/>
              <a:t>Add a Footer</a:t>
            </a:r>
          </a:p>
        </p:txBody>
      </p:sp>
      <p:sp>
        <p:nvSpPr>
          <p:cNvPr id="7" name="Slide Number Placeholder 6">
            <a:extLst>
              <a:ext uri="{FF2B5EF4-FFF2-40B4-BE49-F238E27FC236}">
                <a16:creationId xmlns:a16="http://schemas.microsoft.com/office/drawing/2014/main" id="{8B450C90-6D4A-4D50-B15D-91C587AABC61}"/>
              </a:ext>
            </a:extLst>
          </p:cNvPr>
          <p:cNvSpPr>
            <a:spLocks noGrp="1"/>
          </p:cNvSpPr>
          <p:nvPr>
            <p:ph type="sldNum" sz="quarter" idx="17"/>
          </p:nvPr>
        </p:nvSpPr>
        <p:spPr/>
        <p:txBody>
          <a:bodyPr/>
          <a:lstStyle/>
          <a:p>
            <a:fld id="{8C2E478F-E849-4A8C-AF1F-CBCC78A7CBFA}" type="slidenum">
              <a:rPr lang="en-US" smtClean="0"/>
              <a:t>‹#›</a:t>
            </a:fld>
            <a:endParaRPr lang="en-US"/>
          </a:p>
        </p:txBody>
      </p:sp>
    </p:spTree>
    <p:extLst>
      <p:ext uri="{BB962C8B-B14F-4D97-AF65-F5344CB8AC3E}">
        <p14:creationId val="3141762365"/>
      </p:ext>
    </p:extLst>
  </p:cSld>
  <p:clrMapOvr>
    <a:masterClrMapping/>
  </p:clrMapOvr>
  <p:transition/>
  <p:timing/>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Divider Slide">
    <p:spTree>
      <p:nvGrpSpPr>
        <p:cNvPr id="1" name=""/>
        <p:cNvGrpSpPr/>
        <p:nvPr/>
      </p:nvGrpSpPr>
      <p:grpSpPr>
        <a:xfrm>
          <a:off x="0" y="0"/>
          <a:ext cx="0" cy="0"/>
        </a:xfrm>
      </p:grpSpPr>
      <p:sp>
        <p:nvSpPr>
          <p:cNvPr id="10" name="Picture Placeholder 13">
            <a:extLst>
              <a:ext uri="{FF2B5EF4-FFF2-40B4-BE49-F238E27FC236}">
                <a16:creationId xmlns:a16="http://schemas.microsoft.com/office/drawing/2014/main" id="{FE1CFFBA-D756-4740-B375-252727F02D1E}"/>
              </a:ext>
            </a:extLst>
          </p:cNvPr>
          <p:cNvSpPr>
            <a:spLocks noGrp="1"/>
          </p:cNvSpPr>
          <p:nvPr>
            <p:ph type="pic" sz="quarter" idx="15"/>
          </p:nvPr>
        </p:nvSpPr>
        <p:spPr>
          <a:xfrm>
            <a:off x="3396344" y="0"/>
            <a:ext cx="14891655" cy="10287000"/>
          </a:xfrm>
          <a:solidFill>
            <a:schemeClr val="bg1">
              <a:lumMod val="50000"/>
            </a:schemeClr>
          </a:solidFill>
        </p:spPr>
        <p:txBody>
          <a:bodyPr/>
          <a:lstStyle/>
          <a:p>
            <a:r>
              <a:rPr lang="en-US" smtClean="0"/>
              <a:t>Click icon to add picture</a:t>
            </a:r>
            <a:endParaRPr lang="en-US"/>
          </a:p>
        </p:txBody>
      </p:sp>
      <p:grpSp>
        <p:nvGrpSpPr>
          <p:cNvPr id="12" name="Group 11">
            <a:extLst>
              <a:ext uri="{FF2B5EF4-FFF2-40B4-BE49-F238E27FC236}">
                <a16:creationId xmlns:a16="http://schemas.microsoft.com/office/drawing/2014/main" id="{99325050-38BE-4AB2-B450-8DC9C0EDD386}"/>
              </a:ext>
            </a:extLst>
          </p:cNvPr>
          <p:cNvGrpSpPr/>
          <p:nvPr userDrawn="1"/>
        </p:nvGrpSpPr>
        <p:grpSpPr>
          <a:xfrm>
            <a:off x="1325283" y="612491"/>
            <a:ext cx="7914909" cy="8652953"/>
            <a:chOff x="1325283" y="612491"/>
            <a:chExt cx="7914909" cy="8652953"/>
          </a:xfrm>
        </p:grpSpPr>
        <p:sp>
          <p:nvSpPr>
            <p:cNvPr id="13" name="Rectangle 12">
              <a:extLst>
                <a:ext uri="{FF2B5EF4-FFF2-40B4-BE49-F238E27FC236}">
                  <a16:creationId xmlns:a16="http://schemas.microsoft.com/office/drawing/2014/main" id="{3D68A4CE-A5FD-4656-82E1-43D586CC441E}"/>
                </a:ext>
              </a:extLst>
            </p:cNvPr>
            <p:cNvSpPr/>
            <p:nvPr/>
          </p:nvSpPr>
          <p:spPr>
            <a:xfrm>
              <a:off x="2712325" y="2105534"/>
              <a:ext cx="6527867" cy="7159909"/>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p:txBody>
        </p:sp>
        <p:pic>
          <p:nvPicPr>
            <p:cNvPr id="15" name="Graphic 14">
              <a:extLst>
                <a:ext uri="{FF2B5EF4-FFF2-40B4-BE49-F238E27FC236}">
                  <a16:creationId xmlns:a16="http://schemas.microsoft.com/office/drawing/2014/main" id="{E66B1E37-8CEC-44ED-A239-C755B72AC616}"/>
                </a:ext>
              </a:extLst>
            </p:cNvPr>
            <p:cNvPicPr>
              <a:picLocks noChangeAspect="1"/>
            </p:cNvPicPr>
            <p:nvPr/>
          </p:nvPicPr>
          <p:blipFill>
            <a:blip r:embed="rId1">
              <a:extLst>
                <a:ext uri="{96DAC541-7B7A-43D3-8B79-37D633B846F1}">
                  <asvg:svgBlip xmlns:asvg="http://schemas.microsoft.com/office/drawing/2016/SVG/main" xmlns="" r:embed="rId2"/>
                </a:ext>
              </a:extLst>
            </a:blip>
            <a:stretch>
              <a:fillRect/>
            </a:stretch>
          </p:blipFill>
          <p:spPr>
            <a:xfrm>
              <a:off x="1709907" y="1632858"/>
              <a:ext cx="6858000" cy="6858000"/>
            </a:xfrm>
            <a:prstGeom prst="rect">
              <a:avLst/>
            </a:prstGeom>
          </p:spPr>
        </p:pic>
        <p:sp>
          <p:nvSpPr>
            <p:cNvPr id="14" name="Rectangle 13">
              <a:extLst>
                <a:ext uri="{FF2B5EF4-FFF2-40B4-BE49-F238E27FC236}">
                  <a16:creationId xmlns:a16="http://schemas.microsoft.com/office/drawing/2014/main" id="{B7E28405-97F5-4E03-86F1-FAE2FEA6CFF8}"/>
                </a:ext>
              </a:extLst>
            </p:cNvPr>
            <p:cNvSpPr/>
            <p:nvPr/>
          </p:nvSpPr>
          <p:spPr>
            <a:xfrm>
              <a:off x="1325283" y="612491"/>
              <a:ext cx="6527867" cy="7159909"/>
            </a:xfrm>
            <a:prstGeom prst="rect">
              <a:avLst/>
            </a:prstGeom>
            <a:solidFill>
              <a:srgbClr val="2F33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a:p>
              <a:pPr algn="ctr"/>
              <a:endParaRPr lang="en-US">
                <a:solidFill>
                  <a:srgbClr val="FF0000"/>
                </a:solidFill>
              </a:endParaRPr>
            </a:p>
          </p:txBody>
        </p:sp>
      </p:grpSp>
      <p:sp>
        <p:nvSpPr>
          <p:cNvPr id="16" name="Title 1">
            <a:extLst>
              <a:ext uri="{FF2B5EF4-FFF2-40B4-BE49-F238E27FC236}">
                <a16:creationId xmlns:a16="http://schemas.microsoft.com/office/drawing/2014/main" id="{719FCC9B-E3B8-49CF-BD22-D553FFAAE5D5}"/>
              </a:ext>
            </a:extLst>
          </p:cNvPr>
          <p:cNvSpPr>
            <a:spLocks noGrp="1"/>
          </p:cNvSpPr>
          <p:nvPr>
            <p:ph type="title"/>
          </p:nvPr>
        </p:nvSpPr>
        <p:spPr>
          <a:xfrm>
            <a:off x="1257300" y="2252663"/>
            <a:ext cx="6527867" cy="3576699"/>
          </a:xfrm>
        </p:spPr>
        <p:txBody>
          <a:bodyPr>
            <a:normAutofit/>
          </a:bodyPr>
          <a:lstStyle>
            <a:lvl1pPr algn="ctr">
              <a:defRPr sz="6600" b="1" spc="450">
                <a:solidFill>
                  <a:schemeClr val="bg1"/>
                </a:solidFill>
                <a:latin typeface="+mj-lt"/>
              </a:defRPr>
            </a:lvl1pPr>
          </a:lstStyle>
          <a:p>
            <a:r>
              <a:rPr lang="en-US" smtClean="0"/>
              <a:t>Click to edit Master title style</a:t>
            </a:r>
            <a:endParaRPr lang="en-US"/>
          </a:p>
        </p:txBody>
      </p:sp>
      <p:sp>
        <p:nvSpPr>
          <p:cNvPr id="17" name="Text Placeholder 2">
            <a:extLst>
              <a:ext uri="{FF2B5EF4-FFF2-40B4-BE49-F238E27FC236}">
                <a16:creationId xmlns:a16="http://schemas.microsoft.com/office/drawing/2014/main" id="{4F21EA87-CE67-4A1E-B2E0-513F775C76A7}"/>
              </a:ext>
            </a:extLst>
          </p:cNvPr>
          <p:cNvSpPr>
            <a:spLocks noGrp="1"/>
          </p:cNvSpPr>
          <p:nvPr>
            <p:ph type="body" idx="13" hasCustomPrompt="1"/>
          </p:nvPr>
        </p:nvSpPr>
        <p:spPr>
          <a:xfrm>
            <a:off x="1257298" y="5829362"/>
            <a:ext cx="6527865" cy="444656"/>
          </a:xfrm>
        </p:spPr>
        <p:txBody>
          <a:bodyPr lIns="0" rIns="0">
            <a:noAutofit/>
          </a:bodyPr>
          <a:lstStyle>
            <a:lvl1pPr marL="0" indent="0" algn="ctr">
              <a:buNone/>
              <a:defRPr sz="3000" spc="900">
                <a:solidFill>
                  <a:schemeClr val="bg1"/>
                </a:solidFill>
                <a:latin typeface="+mj-lt"/>
              </a:defRPr>
            </a:lvl1pPr>
            <a:lvl2pPr marL="685800" indent="0">
              <a:buNone/>
              <a:defRPr sz="3000">
                <a:solidFill>
                  <a:schemeClr val="tx1">
                    <a:tint val="75000"/>
                  </a:schemeClr>
                </a:solidFill>
              </a:defRPr>
            </a:lvl2pPr>
            <a:lvl3pPr marL="1371600" indent="0">
              <a:buNone/>
              <a:defRPr sz="2700">
                <a:solidFill>
                  <a:schemeClr val="tx1">
                    <a:tint val="75000"/>
                  </a:schemeClr>
                </a:solidFill>
              </a:defRPr>
            </a:lvl3pPr>
            <a:lvl4pPr marL="2057400" indent="0">
              <a:buNone/>
              <a:defRPr sz="2400">
                <a:solidFill>
                  <a:schemeClr val="tx1">
                    <a:tint val="75000"/>
                  </a:schemeClr>
                </a:solidFill>
              </a:defRPr>
            </a:lvl4pPr>
            <a:lvl5pPr marL="2743200" indent="0">
              <a:buNone/>
              <a:defRPr sz="2400">
                <a:solidFill>
                  <a:schemeClr val="tx1">
                    <a:tint val="75000"/>
                  </a:schemeClr>
                </a:solidFill>
              </a:defRPr>
            </a:lvl5pPr>
            <a:lvl6pPr marL="3429000" indent="0">
              <a:buNone/>
              <a:defRPr sz="2400">
                <a:solidFill>
                  <a:schemeClr val="tx1">
                    <a:tint val="75000"/>
                  </a:schemeClr>
                </a:solidFill>
              </a:defRPr>
            </a:lvl6pPr>
            <a:lvl7pPr marL="4114800" indent="0">
              <a:buNone/>
              <a:defRPr sz="2400">
                <a:solidFill>
                  <a:schemeClr val="tx1">
                    <a:tint val="75000"/>
                  </a:schemeClr>
                </a:solidFill>
              </a:defRPr>
            </a:lvl7pPr>
            <a:lvl8pPr marL="4800600" indent="0">
              <a:buNone/>
              <a:defRPr sz="2400">
                <a:solidFill>
                  <a:schemeClr val="tx1">
                    <a:tint val="75000"/>
                  </a:schemeClr>
                </a:solidFill>
              </a:defRPr>
            </a:lvl8pPr>
            <a:lvl9pPr marL="5486400" indent="0">
              <a:buNone/>
              <a:defRPr sz="2400">
                <a:solidFill>
                  <a:schemeClr val="tx1">
                    <a:tint val="75000"/>
                  </a:schemeClr>
                </a:solidFill>
              </a:defRPr>
            </a:lvl9pPr>
          </a:lstStyle>
          <a:p>
            <a:pPr lvl="0"/>
            <a:r>
              <a:rPr lang="en-US"/>
              <a:t>EDIT MASTER STYLES</a:t>
            </a:r>
          </a:p>
        </p:txBody>
      </p:sp>
      <p:sp>
        <p:nvSpPr>
          <p:cNvPr id="2" name="Footer Placeholder 1">
            <a:extLst>
              <a:ext uri="{FF2B5EF4-FFF2-40B4-BE49-F238E27FC236}">
                <a16:creationId xmlns:a16="http://schemas.microsoft.com/office/drawing/2014/main" id="{6AADF661-E593-4423-A8A8-F22C94390782}"/>
              </a:ext>
            </a:extLst>
          </p:cNvPr>
          <p:cNvSpPr>
            <a:spLocks noGrp="1"/>
          </p:cNvSpPr>
          <p:nvPr>
            <p:ph type="ftr" sz="quarter" idx="16"/>
          </p:nvPr>
        </p:nvSpPr>
        <p:spPr/>
        <p:txBody>
          <a:bodyPr/>
          <a:lstStyle/>
          <a:p>
            <a:r>
              <a:rPr lang="en-US"/>
              <a:t>Add a Footer</a:t>
            </a:r>
          </a:p>
        </p:txBody>
      </p:sp>
      <p:sp>
        <p:nvSpPr>
          <p:cNvPr id="3" name="Slide Number Placeholder 2">
            <a:extLst>
              <a:ext uri="{FF2B5EF4-FFF2-40B4-BE49-F238E27FC236}">
                <a16:creationId xmlns:a16="http://schemas.microsoft.com/office/drawing/2014/main" id="{F8BD6A50-BDFC-4B4C-9D3B-53B545F53188}"/>
              </a:ext>
            </a:extLst>
          </p:cNvPr>
          <p:cNvSpPr>
            <a:spLocks noGrp="1"/>
          </p:cNvSpPr>
          <p:nvPr>
            <p:ph type="sldNum" sz="quarter" idx="17"/>
          </p:nvPr>
        </p:nvSpPr>
        <p:spPr/>
        <p:txBody>
          <a:bodyPr/>
          <a:lstStyle/>
          <a:p>
            <a:fld id="{8C2E478F-E849-4A8C-AF1F-CBCC78A7CBFA}" type="slidenum">
              <a:rPr lang="en-US" smtClean="0"/>
              <a:t>‹#›</a:t>
            </a:fld>
            <a:endParaRPr lang="en-US"/>
          </a:p>
        </p:txBody>
      </p:sp>
    </p:spTree>
    <p:extLst>
      <p:ext uri="{BB962C8B-B14F-4D97-AF65-F5344CB8AC3E}">
        <p14:creationId val="3848143799"/>
      </p:ext>
    </p:extLst>
  </p:cSld>
  <p:clrMapOvr>
    <a:masterClrMapping/>
  </p:clrMapOvr>
  <p:transition/>
  <p:timing/>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Divider Slide 2">
    <p:spTree>
      <p:nvGrpSpPr>
        <p:cNvPr id="1" name=""/>
        <p:cNvGrpSpPr/>
        <p:nvPr/>
      </p:nvGrpSpPr>
      <p:grpSpPr>
        <a:xfrm>
          <a:off x="0" y="0"/>
          <a:ext cx="0" cy="0"/>
        </a:xfrm>
      </p:grpSpPr>
      <p:sp>
        <p:nvSpPr>
          <p:cNvPr id="7" name="Picture Placeholder 13">
            <a:extLst>
              <a:ext uri="{FF2B5EF4-FFF2-40B4-BE49-F238E27FC236}">
                <a16:creationId xmlns:a16="http://schemas.microsoft.com/office/drawing/2014/main" id="{B599FEC8-12D0-4EB5-8573-C891D56C84E0}"/>
              </a:ext>
            </a:extLst>
          </p:cNvPr>
          <p:cNvSpPr>
            <a:spLocks noGrp="1"/>
          </p:cNvSpPr>
          <p:nvPr>
            <p:ph type="pic" sz="quarter" idx="15"/>
          </p:nvPr>
        </p:nvSpPr>
        <p:spPr>
          <a:xfrm>
            <a:off x="-106523" y="0"/>
            <a:ext cx="18394522" cy="10287000"/>
          </a:xfrm>
          <a:solidFill>
            <a:schemeClr val="bg1">
              <a:lumMod val="50000"/>
            </a:schemeClr>
          </a:solidFill>
        </p:spPr>
        <p:txBody>
          <a:bodyPr/>
          <a:lstStyle/>
          <a:p>
            <a:r>
              <a:rPr lang="en-US" smtClean="0"/>
              <a:t>Click icon to add picture</a:t>
            </a:r>
            <a:endParaRPr lang="en-US"/>
          </a:p>
        </p:txBody>
      </p:sp>
      <p:grpSp>
        <p:nvGrpSpPr>
          <p:cNvPr id="14" name="Group 13">
            <a:extLst>
              <a:ext uri="{FF2B5EF4-FFF2-40B4-BE49-F238E27FC236}">
                <a16:creationId xmlns:a16="http://schemas.microsoft.com/office/drawing/2014/main" id="{7BF3BF7F-F094-497C-9310-2FE8B059E82B}"/>
              </a:ext>
            </a:extLst>
          </p:cNvPr>
          <p:cNvGrpSpPr/>
          <p:nvPr userDrawn="1"/>
        </p:nvGrpSpPr>
        <p:grpSpPr>
          <a:xfrm flipH="1" flipV="1">
            <a:off x="5372099" y="676783"/>
            <a:ext cx="7914911" cy="8652954"/>
            <a:chOff x="-3545482" y="-2701585"/>
            <a:chExt cx="7914911" cy="8652954"/>
          </a:xfrm>
        </p:grpSpPr>
        <p:sp>
          <p:nvSpPr>
            <p:cNvPr id="15" name="Rectangle 14">
              <a:extLst>
                <a:ext uri="{FF2B5EF4-FFF2-40B4-BE49-F238E27FC236}">
                  <a16:creationId xmlns:a16="http://schemas.microsoft.com/office/drawing/2014/main" id="{2D49E498-4E90-44A2-B49F-157DFF9E8581}"/>
                </a:ext>
              </a:extLst>
            </p:cNvPr>
            <p:cNvSpPr/>
            <p:nvPr/>
          </p:nvSpPr>
          <p:spPr>
            <a:xfrm>
              <a:off x="-2158439" y="-1208541"/>
              <a:ext cx="6527867" cy="7159909"/>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US">
                <a:solidFill>
                  <a:srgbClr val="FF0000"/>
                </a:solidFill>
              </a:endParaRPr>
            </a:p>
          </p:txBody>
        </p:sp>
        <p:pic>
          <p:nvPicPr>
            <p:cNvPr id="17" name="Graphic 16">
              <a:extLst>
                <a:ext uri="{FF2B5EF4-FFF2-40B4-BE49-F238E27FC236}">
                  <a16:creationId xmlns:a16="http://schemas.microsoft.com/office/drawing/2014/main" id="{B2D9F108-8C30-4BEC-8122-BE2632644482}"/>
                </a:ext>
              </a:extLst>
            </p:cNvPr>
            <p:cNvPicPr>
              <a:picLocks noChangeAspect="1"/>
            </p:cNvPicPr>
            <p:nvPr/>
          </p:nvPicPr>
          <p:blipFill>
            <a:blip r:embed="rId1">
              <a:extLst>
                <a:ext uri="{96DAC541-7B7A-43D3-8B79-37D633B846F1}">
                  <asvg:svgBlip xmlns:asvg="http://schemas.microsoft.com/office/drawing/2016/SVG/main" xmlns="" r:embed="rId2"/>
                </a:ext>
              </a:extLst>
            </a:blip>
            <a:stretch>
              <a:fillRect/>
            </a:stretch>
          </p:blipFill>
          <p:spPr>
            <a:xfrm>
              <a:off x="-3160856" y="-1681218"/>
              <a:ext cx="6858000" cy="6858000"/>
            </a:xfrm>
            <a:prstGeom prst="rect">
              <a:avLst/>
            </a:prstGeom>
          </p:spPr>
        </p:pic>
        <p:sp>
          <p:nvSpPr>
            <p:cNvPr id="16" name="Rectangle 15">
              <a:extLst>
                <a:ext uri="{FF2B5EF4-FFF2-40B4-BE49-F238E27FC236}">
                  <a16:creationId xmlns:a16="http://schemas.microsoft.com/office/drawing/2014/main" id="{FAB546B5-7C56-40DD-B1DF-AE850DE5FDB3}"/>
                </a:ext>
              </a:extLst>
            </p:cNvPr>
            <p:cNvSpPr/>
            <p:nvPr/>
          </p:nvSpPr>
          <p:spPr>
            <a:xfrm>
              <a:off x="-3545482" y="-2701585"/>
              <a:ext cx="6527867" cy="7159909"/>
            </a:xfrm>
            <a:prstGeom prst="rect">
              <a:avLst/>
            </a:prstGeom>
            <a:solidFill>
              <a:srgbClr val="2F33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US">
                <a:solidFill>
                  <a:srgbClr val="FF0000"/>
                </a:solidFill>
              </a:endParaRPr>
            </a:p>
          </p:txBody>
        </p:sp>
      </p:grpSp>
      <p:sp>
        <p:nvSpPr>
          <p:cNvPr id="8" name="Title 1">
            <a:extLst>
              <a:ext uri="{FF2B5EF4-FFF2-40B4-BE49-F238E27FC236}">
                <a16:creationId xmlns:a16="http://schemas.microsoft.com/office/drawing/2014/main" id="{4C30FD01-9DD8-4ECA-AC52-7C41002A99B3}"/>
              </a:ext>
            </a:extLst>
          </p:cNvPr>
          <p:cNvSpPr>
            <a:spLocks noGrp="1"/>
          </p:cNvSpPr>
          <p:nvPr>
            <p:ph type="title"/>
          </p:nvPr>
        </p:nvSpPr>
        <p:spPr>
          <a:xfrm>
            <a:off x="6759143" y="2614483"/>
            <a:ext cx="6527867" cy="5029200"/>
          </a:xfrm>
        </p:spPr>
        <p:txBody>
          <a:bodyPr>
            <a:normAutofit/>
          </a:bodyPr>
          <a:lstStyle>
            <a:lvl1pPr algn="ctr">
              <a:defRPr sz="6600" b="1" spc="450">
                <a:solidFill>
                  <a:schemeClr val="bg1"/>
                </a:solidFill>
                <a:latin typeface="+mj-lt"/>
              </a:defRPr>
            </a:lvl1pPr>
          </a:lstStyle>
          <a:p>
            <a:r>
              <a:rPr lang="en-US" smtClean="0"/>
              <a:t>Click to edit Master title style</a:t>
            </a:r>
            <a:endParaRPr lang="en-US"/>
          </a:p>
        </p:txBody>
      </p:sp>
      <p:sp>
        <p:nvSpPr>
          <p:cNvPr id="22" name="Text Placeholder 2">
            <a:extLst>
              <a:ext uri="{FF2B5EF4-FFF2-40B4-BE49-F238E27FC236}">
                <a16:creationId xmlns:a16="http://schemas.microsoft.com/office/drawing/2014/main" id="{74491700-C4EB-4143-ACD3-DE153BF9DD99}"/>
              </a:ext>
            </a:extLst>
          </p:cNvPr>
          <p:cNvSpPr>
            <a:spLocks noGrp="1"/>
          </p:cNvSpPr>
          <p:nvPr>
            <p:ph type="body" idx="13" hasCustomPrompt="1"/>
          </p:nvPr>
        </p:nvSpPr>
        <p:spPr>
          <a:xfrm>
            <a:off x="6759141" y="6191183"/>
            <a:ext cx="6527865" cy="444656"/>
          </a:xfrm>
        </p:spPr>
        <p:txBody>
          <a:bodyPr lIns="0" rIns="0">
            <a:noAutofit/>
          </a:bodyPr>
          <a:lstStyle>
            <a:lvl1pPr marL="0" indent="0" algn="ctr">
              <a:buNone/>
              <a:defRPr sz="3000" spc="900">
                <a:solidFill>
                  <a:schemeClr val="bg1"/>
                </a:solidFill>
                <a:latin typeface="+mj-lt"/>
              </a:defRPr>
            </a:lvl1pPr>
            <a:lvl2pPr marL="685800" indent="0">
              <a:buNone/>
              <a:defRPr sz="3000">
                <a:solidFill>
                  <a:schemeClr val="tx1">
                    <a:tint val="75000"/>
                  </a:schemeClr>
                </a:solidFill>
              </a:defRPr>
            </a:lvl2pPr>
            <a:lvl3pPr marL="1371600" indent="0">
              <a:buNone/>
              <a:defRPr sz="2700">
                <a:solidFill>
                  <a:schemeClr val="tx1">
                    <a:tint val="75000"/>
                  </a:schemeClr>
                </a:solidFill>
              </a:defRPr>
            </a:lvl3pPr>
            <a:lvl4pPr marL="2057400" indent="0">
              <a:buNone/>
              <a:defRPr sz="2400">
                <a:solidFill>
                  <a:schemeClr val="tx1">
                    <a:tint val="75000"/>
                  </a:schemeClr>
                </a:solidFill>
              </a:defRPr>
            </a:lvl4pPr>
            <a:lvl5pPr marL="2743200" indent="0">
              <a:buNone/>
              <a:defRPr sz="2400">
                <a:solidFill>
                  <a:schemeClr val="tx1">
                    <a:tint val="75000"/>
                  </a:schemeClr>
                </a:solidFill>
              </a:defRPr>
            </a:lvl5pPr>
            <a:lvl6pPr marL="3429000" indent="0">
              <a:buNone/>
              <a:defRPr sz="2400">
                <a:solidFill>
                  <a:schemeClr val="tx1">
                    <a:tint val="75000"/>
                  </a:schemeClr>
                </a:solidFill>
              </a:defRPr>
            </a:lvl6pPr>
            <a:lvl7pPr marL="4114800" indent="0">
              <a:buNone/>
              <a:defRPr sz="2400">
                <a:solidFill>
                  <a:schemeClr val="tx1">
                    <a:tint val="75000"/>
                  </a:schemeClr>
                </a:solidFill>
              </a:defRPr>
            </a:lvl7pPr>
            <a:lvl8pPr marL="4800600" indent="0">
              <a:buNone/>
              <a:defRPr sz="2400">
                <a:solidFill>
                  <a:schemeClr val="tx1">
                    <a:tint val="75000"/>
                  </a:schemeClr>
                </a:solidFill>
              </a:defRPr>
            </a:lvl8pPr>
            <a:lvl9pPr marL="5486400" indent="0">
              <a:buNone/>
              <a:defRPr sz="2400">
                <a:solidFill>
                  <a:schemeClr val="tx1">
                    <a:tint val="75000"/>
                  </a:schemeClr>
                </a:solidFill>
              </a:defRPr>
            </a:lvl9pPr>
          </a:lstStyle>
          <a:p>
            <a:pPr lvl="0"/>
            <a:r>
              <a:rPr lang="en-US"/>
              <a:t>EDIT MASTER STYLES</a:t>
            </a:r>
          </a:p>
        </p:txBody>
      </p:sp>
      <p:sp>
        <p:nvSpPr>
          <p:cNvPr id="2" name="Footer Placeholder 1">
            <a:extLst>
              <a:ext uri="{FF2B5EF4-FFF2-40B4-BE49-F238E27FC236}">
                <a16:creationId xmlns:a16="http://schemas.microsoft.com/office/drawing/2014/main" id="{C5F17219-39C2-44C1-BFC9-BA0D7ACD78D1}"/>
              </a:ext>
            </a:extLst>
          </p:cNvPr>
          <p:cNvSpPr>
            <a:spLocks noGrp="1"/>
          </p:cNvSpPr>
          <p:nvPr>
            <p:ph type="ftr" sz="quarter" idx="16"/>
          </p:nvPr>
        </p:nvSpPr>
        <p:spPr/>
        <p:txBody>
          <a:bodyPr/>
          <a:lstStyle/>
          <a:p>
            <a:r>
              <a:rPr lang="en-US"/>
              <a:t>Add a Footer</a:t>
            </a:r>
          </a:p>
        </p:txBody>
      </p:sp>
      <p:sp>
        <p:nvSpPr>
          <p:cNvPr id="3" name="Slide Number Placeholder 2">
            <a:extLst>
              <a:ext uri="{FF2B5EF4-FFF2-40B4-BE49-F238E27FC236}">
                <a16:creationId xmlns:a16="http://schemas.microsoft.com/office/drawing/2014/main" id="{5087118E-1B0A-407B-BDCE-B343BC9F92E9}"/>
              </a:ext>
            </a:extLst>
          </p:cNvPr>
          <p:cNvSpPr>
            <a:spLocks noGrp="1"/>
          </p:cNvSpPr>
          <p:nvPr>
            <p:ph type="sldNum" sz="quarter" idx="17"/>
          </p:nvPr>
        </p:nvSpPr>
        <p:spPr/>
        <p:txBody>
          <a:bodyPr/>
          <a:lstStyle/>
          <a:p>
            <a:fld id="{8C2E478F-E849-4A8C-AF1F-CBCC78A7CBFA}" type="slidenum">
              <a:rPr lang="en-US" smtClean="0"/>
              <a:t>‹#›</a:t>
            </a:fld>
            <a:endParaRPr lang="en-US"/>
          </a:p>
        </p:txBody>
      </p:sp>
    </p:spTree>
    <p:extLst>
      <p:ext uri="{BB962C8B-B14F-4D97-AF65-F5344CB8AC3E}">
        <p14:creationId val="289958973"/>
      </p:ext>
    </p:extLst>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mparison with Image">
    <p:spTree>
      <p:nvGrpSpPr>
        <p:cNvPr id="1" name=""/>
        <p:cNvGrpSpPr/>
        <p:nvPr/>
      </p:nvGrpSpPr>
      <p:grpSpPr>
        <a:xfrm>
          <a:off x="0" y="0"/>
          <a:ext cx="0" cy="0"/>
        </a:xfrm>
      </p:grpSpPr>
      <p:sp>
        <p:nvSpPr>
          <p:cNvPr id="17" name="Rectangle 16">
            <a:extLst>
              <a:ext uri="{FF2B5EF4-FFF2-40B4-BE49-F238E27FC236}">
                <a16:creationId xmlns:a16="http://schemas.microsoft.com/office/drawing/2014/main" id="{CC3A4379-5E89-42FE-AA5C-BEA0CDFCDD6F}"/>
              </a:ext>
            </a:extLst>
          </p:cNvPr>
          <p:cNvSpPr/>
          <p:nvPr userDrawn="1"/>
        </p:nvSpPr>
        <p:spPr>
          <a:xfrm>
            <a:off x="7331526" y="2147379"/>
            <a:ext cx="4310749" cy="8139621"/>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US"/>
          </a:p>
        </p:txBody>
      </p:sp>
      <p:sp>
        <p:nvSpPr>
          <p:cNvPr id="3" name="Text Placeholder 2">
            <a:extLst>
              <a:ext uri="{FF2B5EF4-FFF2-40B4-BE49-F238E27FC236}">
                <a16:creationId xmlns:a16="http://schemas.microsoft.com/office/drawing/2014/main" id="{CF38A5A1-070F-43C9-B2D5-C557B0D72B9C}"/>
              </a:ext>
            </a:extLst>
          </p:cNvPr>
          <p:cNvSpPr>
            <a:spLocks noGrp="1"/>
          </p:cNvSpPr>
          <p:nvPr>
            <p:ph type="body" idx="1"/>
          </p:nvPr>
        </p:nvSpPr>
        <p:spPr>
          <a:xfrm>
            <a:off x="860823" y="1591698"/>
            <a:ext cx="5197075" cy="1235868"/>
          </a:xfrm>
          <a:ln>
            <a:noFill/>
          </a:ln>
        </p:spPr>
        <p:txBody>
          <a:bodyPr anchor="ctr"/>
          <a:lstStyle>
            <a:lvl1pPr marL="0" indent="0" algn="ctr">
              <a:buNone/>
              <a:defRPr sz="3600" b="1">
                <a:solidFill>
                  <a:schemeClr val="bg1"/>
                </a:solidFill>
                <a:latin typeface="+mj-lt"/>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smtClean="0"/>
              <a:t>Edit Master text styles</a:t>
            </a:r>
          </a:p>
        </p:txBody>
      </p:sp>
      <p:sp>
        <p:nvSpPr>
          <p:cNvPr id="4" name="Content Placeholder 3">
            <a:extLst>
              <a:ext uri="{FF2B5EF4-FFF2-40B4-BE49-F238E27FC236}">
                <a16:creationId xmlns:a16="http://schemas.microsoft.com/office/drawing/2014/main" id="{FECCBEC1-2F48-4E90-ADF0-BEE2B9E477B0}"/>
              </a:ext>
            </a:extLst>
          </p:cNvPr>
          <p:cNvSpPr>
            <a:spLocks noGrp="1"/>
          </p:cNvSpPr>
          <p:nvPr>
            <p:ph sz="half" idx="2"/>
          </p:nvPr>
        </p:nvSpPr>
        <p:spPr>
          <a:xfrm>
            <a:off x="860823" y="3162301"/>
            <a:ext cx="5197075" cy="5526882"/>
          </a:xfrm>
        </p:spPr>
        <p:txBody>
          <a:bodyPr>
            <a:normAutofit/>
          </a:bodyPr>
          <a:lstStyle>
            <a:lvl1pPr>
              <a:lnSpc>
                <a:spcPct val="150000"/>
              </a:lnSpc>
              <a:defRPr sz="2400">
                <a:solidFill>
                  <a:schemeClr val="bg1"/>
                </a:solidFill>
              </a:defRPr>
            </a:lvl1pPr>
            <a:lvl2pPr>
              <a:lnSpc>
                <a:spcPct val="150000"/>
              </a:lnSpc>
              <a:defRPr sz="2100">
                <a:solidFill>
                  <a:schemeClr val="bg1"/>
                </a:solidFill>
              </a:defRPr>
            </a:lvl2pPr>
            <a:lvl3pPr>
              <a:lnSpc>
                <a:spcPct val="150000"/>
              </a:lnSpc>
              <a:defRPr sz="1800">
                <a:solidFill>
                  <a:schemeClr val="bg1"/>
                </a:solidFill>
              </a:defRPr>
            </a:lvl3pPr>
            <a:lvl4pPr>
              <a:lnSpc>
                <a:spcPct val="150000"/>
              </a:lnSpc>
              <a:defRPr sz="1650">
                <a:solidFill>
                  <a:schemeClr val="bg1"/>
                </a:solidFill>
              </a:defRPr>
            </a:lvl4pPr>
            <a:lvl5pPr>
              <a:lnSpc>
                <a:spcPct val="150000"/>
              </a:lnSpc>
              <a:defRPr sz="1650">
                <a:solidFill>
                  <a:schemeClr val="bg1"/>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Text Placeholder 2">
            <a:extLst>
              <a:ext uri="{FF2B5EF4-FFF2-40B4-BE49-F238E27FC236}">
                <a16:creationId xmlns:a16="http://schemas.microsoft.com/office/drawing/2014/main" id="{367F380C-58A9-4490-AC57-579A90290F36}"/>
              </a:ext>
            </a:extLst>
          </p:cNvPr>
          <p:cNvSpPr>
            <a:spLocks noGrp="1"/>
          </p:cNvSpPr>
          <p:nvPr>
            <p:ph type="body" idx="13"/>
          </p:nvPr>
        </p:nvSpPr>
        <p:spPr>
          <a:xfrm>
            <a:off x="12230098" y="1591698"/>
            <a:ext cx="5197075" cy="1235868"/>
          </a:xfrm>
          <a:ln>
            <a:noFill/>
          </a:ln>
        </p:spPr>
        <p:txBody>
          <a:bodyPr anchor="ctr"/>
          <a:lstStyle>
            <a:lvl1pPr marL="0" indent="0" algn="ctr">
              <a:buNone/>
              <a:defRPr sz="3600" b="1">
                <a:solidFill>
                  <a:schemeClr val="bg1"/>
                </a:solidFill>
                <a:latin typeface="+mj-lt"/>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smtClean="0"/>
              <a:t>Edit Master text styles</a:t>
            </a:r>
          </a:p>
        </p:txBody>
      </p:sp>
      <p:sp>
        <p:nvSpPr>
          <p:cNvPr id="12" name="Content Placeholder 3">
            <a:extLst>
              <a:ext uri="{FF2B5EF4-FFF2-40B4-BE49-F238E27FC236}">
                <a16:creationId xmlns:a16="http://schemas.microsoft.com/office/drawing/2014/main" id="{DA285A94-0E4E-47DC-8E61-41F684F37003}"/>
              </a:ext>
            </a:extLst>
          </p:cNvPr>
          <p:cNvSpPr>
            <a:spLocks noGrp="1"/>
          </p:cNvSpPr>
          <p:nvPr>
            <p:ph sz="half" idx="14"/>
          </p:nvPr>
        </p:nvSpPr>
        <p:spPr>
          <a:xfrm>
            <a:off x="12230098" y="3162301"/>
            <a:ext cx="5197075" cy="5526882"/>
          </a:xfrm>
        </p:spPr>
        <p:txBody>
          <a:bodyPr>
            <a:normAutofit/>
          </a:bodyPr>
          <a:lstStyle>
            <a:lvl1pPr>
              <a:lnSpc>
                <a:spcPct val="150000"/>
              </a:lnSpc>
              <a:defRPr sz="2400">
                <a:solidFill>
                  <a:schemeClr val="bg1"/>
                </a:solidFill>
              </a:defRPr>
            </a:lvl1pPr>
            <a:lvl2pPr>
              <a:lnSpc>
                <a:spcPct val="150000"/>
              </a:lnSpc>
              <a:defRPr sz="2100">
                <a:solidFill>
                  <a:schemeClr val="bg1"/>
                </a:solidFill>
              </a:defRPr>
            </a:lvl2pPr>
            <a:lvl3pPr>
              <a:lnSpc>
                <a:spcPct val="150000"/>
              </a:lnSpc>
              <a:defRPr sz="1800">
                <a:solidFill>
                  <a:schemeClr val="bg1"/>
                </a:solidFill>
              </a:defRPr>
            </a:lvl3pPr>
            <a:lvl4pPr>
              <a:lnSpc>
                <a:spcPct val="150000"/>
              </a:lnSpc>
              <a:defRPr sz="1650">
                <a:solidFill>
                  <a:schemeClr val="bg1"/>
                </a:solidFill>
              </a:defRPr>
            </a:lvl4pPr>
            <a:lvl5pPr>
              <a:lnSpc>
                <a:spcPct val="150000"/>
              </a:lnSpc>
              <a:defRPr sz="1650">
                <a:solidFill>
                  <a:schemeClr val="bg1"/>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8" name="Rectangle 17">
            <a:extLst>
              <a:ext uri="{FF2B5EF4-FFF2-40B4-BE49-F238E27FC236}">
                <a16:creationId xmlns:a16="http://schemas.microsoft.com/office/drawing/2014/main" id="{6EDCBFD0-7AE5-4346-AD3A-01F956626091}"/>
              </a:ext>
            </a:extLst>
          </p:cNvPr>
          <p:cNvSpPr/>
          <p:nvPr userDrawn="1"/>
        </p:nvSpPr>
        <p:spPr>
          <a:xfrm>
            <a:off x="6645726" y="0"/>
            <a:ext cx="4310749" cy="8139621"/>
          </a:xfrm>
          <a:prstGeom prst="rect">
            <a:avLst/>
          </a:prstGeom>
          <a:noFill/>
          <a:ln w="889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US"/>
          </a:p>
        </p:txBody>
      </p:sp>
      <p:sp>
        <p:nvSpPr>
          <p:cNvPr id="16" name="Picture Placeholder 13">
            <a:extLst>
              <a:ext uri="{FF2B5EF4-FFF2-40B4-BE49-F238E27FC236}">
                <a16:creationId xmlns:a16="http://schemas.microsoft.com/office/drawing/2014/main" id="{354FBDC8-CD65-4972-A821-C25297B1A8AB}"/>
              </a:ext>
            </a:extLst>
          </p:cNvPr>
          <p:cNvSpPr>
            <a:spLocks noGrp="1"/>
          </p:cNvSpPr>
          <p:nvPr>
            <p:ph type="pic" sz="quarter" idx="15"/>
          </p:nvPr>
        </p:nvSpPr>
        <p:spPr>
          <a:xfrm>
            <a:off x="6988623" y="733937"/>
            <a:ext cx="4310749" cy="8881380"/>
          </a:xfrm>
          <a:solidFill>
            <a:schemeClr val="bg1"/>
          </a:solidFill>
        </p:spPr>
        <p:txBody>
          <a:bodyPr/>
          <a:lstStyle/>
          <a:p>
            <a:r>
              <a:rPr lang="en-US" smtClean="0"/>
              <a:t>Click icon to add picture</a:t>
            </a:r>
            <a:endParaRPr lang="en-US"/>
          </a:p>
        </p:txBody>
      </p:sp>
      <p:sp>
        <p:nvSpPr>
          <p:cNvPr id="2" name="Title 1">
            <a:extLst>
              <a:ext uri="{FF2B5EF4-FFF2-40B4-BE49-F238E27FC236}">
                <a16:creationId xmlns:a16="http://schemas.microsoft.com/office/drawing/2014/main" id="{A41F4A2F-9480-4E94-806C-5D65C71DFB9F}"/>
              </a:ext>
            </a:extLst>
          </p:cNvPr>
          <p:cNvSpPr>
            <a:spLocks noGrp="1"/>
          </p:cNvSpPr>
          <p:nvPr>
            <p:ph type="title"/>
          </p:nvPr>
        </p:nvSpPr>
        <p:spPr>
          <a:xfrm>
            <a:off x="893826" y="0"/>
            <a:ext cx="5751894" cy="1686606"/>
          </a:xfrm>
        </p:spPr>
        <p:txBody>
          <a:bodyPr>
            <a:noAutofit/>
          </a:bodyPr>
          <a:lstStyle>
            <a:lvl1pPr>
              <a:defRPr sz="4200"/>
            </a:lvl1pPr>
          </a:lstStyle>
          <a:p>
            <a:r>
              <a:rPr lang="en-US" smtClean="0"/>
              <a:t>Click to edit Master title style</a:t>
            </a:r>
            <a:endParaRPr lang="en-US"/>
          </a:p>
        </p:txBody>
      </p:sp>
      <p:sp>
        <p:nvSpPr>
          <p:cNvPr id="5" name="Footer Placeholder 4">
            <a:extLst>
              <a:ext uri="{FF2B5EF4-FFF2-40B4-BE49-F238E27FC236}">
                <a16:creationId xmlns:a16="http://schemas.microsoft.com/office/drawing/2014/main" id="{750DA028-023B-4883-9A48-70FD7A2E5226}"/>
              </a:ext>
            </a:extLst>
          </p:cNvPr>
          <p:cNvSpPr>
            <a:spLocks noGrp="1"/>
          </p:cNvSpPr>
          <p:nvPr>
            <p:ph type="ftr" sz="quarter" idx="16"/>
          </p:nvPr>
        </p:nvSpPr>
        <p:spPr/>
        <p:txBody>
          <a:bodyPr/>
          <a:lstStyle/>
          <a:p>
            <a:r>
              <a:rPr lang="en-US"/>
              <a:t>Add a Footer</a:t>
            </a:r>
          </a:p>
        </p:txBody>
      </p:sp>
      <p:sp>
        <p:nvSpPr>
          <p:cNvPr id="6" name="Slide Number Placeholder 5">
            <a:extLst>
              <a:ext uri="{FF2B5EF4-FFF2-40B4-BE49-F238E27FC236}">
                <a16:creationId xmlns:a16="http://schemas.microsoft.com/office/drawing/2014/main" id="{492AA6DE-6D7A-4135-8B9F-99A91527F21D}"/>
              </a:ext>
            </a:extLst>
          </p:cNvPr>
          <p:cNvSpPr>
            <a:spLocks noGrp="1"/>
          </p:cNvSpPr>
          <p:nvPr>
            <p:ph type="sldNum" sz="quarter" idx="17"/>
          </p:nvPr>
        </p:nvSpPr>
        <p:spPr/>
        <p:txBody>
          <a:bodyPr/>
          <a:lstStyle/>
          <a:p>
            <a:fld id="{8C2E478F-E849-4A8C-AF1F-CBCC78A7CBFA}" type="slidenum">
              <a:rPr lang="en-US" smtClean="0"/>
              <a:t>‹#›</a:t>
            </a:fld>
            <a:endParaRPr lang="en-US"/>
          </a:p>
        </p:txBody>
      </p:sp>
    </p:spTree>
    <p:extLst>
      <p:ext uri="{BB962C8B-B14F-4D97-AF65-F5344CB8AC3E}">
        <p14:creationId val="1780742542"/>
      </p:ext>
    </p:extLst>
  </p:cSld>
  <p:clrMapOvr>
    <a:masterClrMapping/>
  </p:clrMapOv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Picture with Caption">
    <p:spTree>
      <p:nvGrpSpPr>
        <p:cNvPr id="1" name=""/>
        <p:cNvGrpSpPr/>
        <p:nvPr/>
      </p:nvGrpSpPr>
      <p:grpSpPr>
        <a:xfrm>
          <a:off x="0" y="0"/>
          <a:ext cx="0" cy="0"/>
        </a:xfrm>
      </p:grpSpPr>
      <p:sp>
        <p:nvSpPr>
          <p:cNvPr id="10" name="Rectangle 9">
            <a:extLst>
              <a:ext uri="{FF2B5EF4-FFF2-40B4-BE49-F238E27FC236}">
                <a16:creationId xmlns:a16="http://schemas.microsoft.com/office/drawing/2014/main" id="{ABD40C7A-92CE-46D6-B056-C75D73663328}"/>
              </a:ext>
            </a:extLst>
          </p:cNvPr>
          <p:cNvSpPr/>
          <p:nvPr userDrawn="1"/>
        </p:nvSpPr>
        <p:spPr>
          <a:xfrm>
            <a:off x="914400" y="587830"/>
            <a:ext cx="10613571" cy="8817426"/>
          </a:xfrm>
          <a:prstGeom prst="rect">
            <a:avLst/>
          </a:prstGeom>
          <a:no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US"/>
          </a:p>
        </p:txBody>
      </p:sp>
      <p:sp>
        <p:nvSpPr>
          <p:cNvPr id="5" name="Rectangle 4">
            <a:extLst>
              <a:ext uri="{FF2B5EF4-FFF2-40B4-BE49-F238E27FC236}">
                <a16:creationId xmlns:a16="http://schemas.microsoft.com/office/drawing/2014/main" id="{C2877C5F-FF39-4400-9C13-0D7F04A0C78F}"/>
              </a:ext>
            </a:extLst>
          </p:cNvPr>
          <p:cNvSpPr/>
          <p:nvPr userDrawn="1"/>
        </p:nvSpPr>
        <p:spPr>
          <a:xfrm>
            <a:off x="10091056" y="81645"/>
            <a:ext cx="1857417" cy="982979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US"/>
          </a:p>
        </p:txBody>
      </p:sp>
      <p:sp>
        <p:nvSpPr>
          <p:cNvPr id="3" name="Picture Placeholder 2">
            <a:extLst>
              <a:ext uri="{FF2B5EF4-FFF2-40B4-BE49-F238E27FC236}">
                <a16:creationId xmlns:a16="http://schemas.microsoft.com/office/drawing/2014/main" id="{CAE90E16-AEC5-4F82-85B0-DDEA26AA939A}"/>
              </a:ext>
            </a:extLst>
          </p:cNvPr>
          <p:cNvSpPr>
            <a:spLocks noGrp="1"/>
          </p:cNvSpPr>
          <p:nvPr>
            <p:ph type="pic" idx="1"/>
          </p:nvPr>
        </p:nvSpPr>
        <p:spPr>
          <a:xfrm>
            <a:off x="10646225" y="0"/>
            <a:ext cx="7641772" cy="10287000"/>
          </a:xfrm>
          <a:solidFill>
            <a:schemeClr val="bg1">
              <a:lumMod val="50000"/>
            </a:schemeClr>
          </a:solidFill>
        </p:spPr>
        <p:txBody>
          <a:bodyPr/>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r>
              <a:rPr lang="en-US" smtClean="0"/>
              <a:t>Click icon to add picture</a:t>
            </a:r>
            <a:endParaRPr lang="en-US"/>
          </a:p>
        </p:txBody>
      </p:sp>
      <p:sp>
        <p:nvSpPr>
          <p:cNvPr id="13" name="Rectangle 12">
            <a:extLst>
              <a:ext uri="{FF2B5EF4-FFF2-40B4-BE49-F238E27FC236}">
                <a16:creationId xmlns:a16="http://schemas.microsoft.com/office/drawing/2014/main" id="{EA1A2116-206B-49CD-9ECC-078E4F72904C}"/>
              </a:ext>
            </a:extLst>
          </p:cNvPr>
          <p:cNvSpPr/>
          <p:nvPr userDrawn="1"/>
        </p:nvSpPr>
        <p:spPr>
          <a:xfrm>
            <a:off x="1469569" y="1771821"/>
            <a:ext cx="9176657" cy="8139621"/>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US"/>
          </a:p>
        </p:txBody>
      </p:sp>
      <p:sp>
        <p:nvSpPr>
          <p:cNvPr id="14" name="Rectangle 13">
            <a:extLst>
              <a:ext uri="{FF2B5EF4-FFF2-40B4-BE49-F238E27FC236}">
                <a16:creationId xmlns:a16="http://schemas.microsoft.com/office/drawing/2014/main" id="{A69E75A6-06C5-49D0-9164-3098CE0E53D8}"/>
              </a:ext>
            </a:extLst>
          </p:cNvPr>
          <p:cNvSpPr/>
          <p:nvPr userDrawn="1"/>
        </p:nvSpPr>
        <p:spPr>
          <a:xfrm>
            <a:off x="1436914" y="983200"/>
            <a:ext cx="8654142" cy="8552685"/>
          </a:xfrm>
          <a:prstGeom prst="rect">
            <a:avLst/>
          </a:prstGeom>
          <a:solidFill>
            <a:srgbClr val="2F33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US"/>
          </a:p>
        </p:txBody>
      </p:sp>
      <p:sp>
        <p:nvSpPr>
          <p:cNvPr id="8" name="Footer Placeholder 7">
            <a:extLst>
              <a:ext uri="{FF2B5EF4-FFF2-40B4-BE49-F238E27FC236}">
                <a16:creationId xmlns:a16="http://schemas.microsoft.com/office/drawing/2014/main" id="{9B7F3105-8D8F-4FF3-9A7F-0F067BB810A1}"/>
              </a:ext>
            </a:extLst>
          </p:cNvPr>
          <p:cNvSpPr>
            <a:spLocks noGrp="1"/>
          </p:cNvSpPr>
          <p:nvPr>
            <p:ph type="ftr" sz="quarter" idx="14"/>
          </p:nvPr>
        </p:nvSpPr>
        <p:spPr/>
        <p:txBody>
          <a:bodyPr/>
          <a:lstStyle/>
          <a:p>
            <a:r>
              <a:rPr lang="en-US"/>
              <a:t>Add a Footer</a:t>
            </a:r>
          </a:p>
        </p:txBody>
      </p:sp>
      <p:sp>
        <p:nvSpPr>
          <p:cNvPr id="4" name="Text Placeholder 3">
            <a:extLst>
              <a:ext uri="{FF2B5EF4-FFF2-40B4-BE49-F238E27FC236}">
                <a16:creationId xmlns:a16="http://schemas.microsoft.com/office/drawing/2014/main" id="{F41E2B8D-1C12-403F-BE59-ECC565466CB0}"/>
              </a:ext>
            </a:extLst>
          </p:cNvPr>
          <p:cNvSpPr>
            <a:spLocks noGrp="1"/>
          </p:cNvSpPr>
          <p:nvPr>
            <p:ph type="body" sz="half" idx="2"/>
          </p:nvPr>
        </p:nvSpPr>
        <p:spPr>
          <a:xfrm>
            <a:off x="1436915" y="3820276"/>
            <a:ext cx="7707085" cy="5095123"/>
          </a:xfrm>
        </p:spPr>
        <p:txBody>
          <a:bodyPr/>
          <a:lstStyle>
            <a:lvl1pPr marL="0" indent="0">
              <a:lnSpc>
                <a:spcPct val="150000"/>
              </a:lnSpc>
              <a:buNone/>
              <a:defRPr sz="2400">
                <a:solidFill>
                  <a:schemeClr val="bg1"/>
                </a:solidFill>
              </a:defRPr>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smtClean="0"/>
              <a:t>Edit Master text styles</a:t>
            </a:r>
          </a:p>
        </p:txBody>
      </p:sp>
      <p:sp>
        <p:nvSpPr>
          <p:cNvPr id="2" name="Title 1">
            <a:extLst>
              <a:ext uri="{FF2B5EF4-FFF2-40B4-BE49-F238E27FC236}">
                <a16:creationId xmlns:a16="http://schemas.microsoft.com/office/drawing/2014/main" id="{9AF0F519-65FC-434F-8F2F-F778A20A82ED}"/>
              </a:ext>
            </a:extLst>
          </p:cNvPr>
          <p:cNvSpPr>
            <a:spLocks noGrp="1"/>
          </p:cNvSpPr>
          <p:nvPr>
            <p:ph type="title"/>
          </p:nvPr>
        </p:nvSpPr>
        <p:spPr>
          <a:xfrm>
            <a:off x="1436915" y="2220685"/>
            <a:ext cx="7707085" cy="1468962"/>
          </a:xfrm>
        </p:spPr>
        <p:txBody>
          <a:bodyPr anchor="b"/>
          <a:lstStyle>
            <a:lvl1pPr>
              <a:defRPr sz="4800" b="1">
                <a:solidFill>
                  <a:schemeClr val="bg1"/>
                </a:solidFill>
                <a:latin typeface="+mn-lt"/>
              </a:defRPr>
            </a:lvl1pPr>
          </a:lstStyle>
          <a:p>
            <a:r>
              <a:rPr lang="en-US" smtClean="0"/>
              <a:t>Click to edit Master title style</a:t>
            </a:r>
            <a:endParaRPr lang="en-US"/>
          </a:p>
        </p:txBody>
      </p:sp>
      <p:sp>
        <p:nvSpPr>
          <p:cNvPr id="9" name="Slide Number Placeholder 8">
            <a:extLst>
              <a:ext uri="{FF2B5EF4-FFF2-40B4-BE49-F238E27FC236}">
                <a16:creationId xmlns:a16="http://schemas.microsoft.com/office/drawing/2014/main" id="{BD117255-8347-4647-9EA2-7ED06A73C1A2}"/>
              </a:ext>
            </a:extLst>
          </p:cNvPr>
          <p:cNvSpPr>
            <a:spLocks noGrp="1"/>
          </p:cNvSpPr>
          <p:nvPr>
            <p:ph type="sldNum" sz="quarter" idx="15"/>
          </p:nvPr>
        </p:nvSpPr>
        <p:spPr/>
        <p:txBody>
          <a:bodyPr/>
          <a:lstStyle/>
          <a:p>
            <a:fld id="{8C2E478F-E849-4A8C-AF1F-CBCC78A7CBFA}" type="slidenum">
              <a:rPr lang="en-US" smtClean="0"/>
              <a:t>‹#›</a:t>
            </a:fld>
            <a:endParaRPr lang="en-US"/>
          </a:p>
        </p:txBody>
      </p:sp>
    </p:spTree>
    <p:extLst>
      <p:ext uri="{BB962C8B-B14F-4D97-AF65-F5344CB8AC3E}">
        <p14:creationId val="3577251536"/>
      </p:ext>
    </p:extLst>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3_Title and Content">
    <p:spTree>
      <p:nvGrpSpPr>
        <p:cNvPr id="1" name=""/>
        <p:cNvGrpSpPr/>
        <p:nvPr/>
      </p:nvGrpSpPr>
      <p:grpSpPr>
        <a:xfrm>
          <a:off x="0" y="0"/>
          <a:ext cx="0" cy="0"/>
        </a:xfrm>
      </p:grpSpPr>
      <p:sp>
        <p:nvSpPr>
          <p:cNvPr id="9" name="Picture Placeholder 13">
            <a:extLst>
              <a:ext uri="{FF2B5EF4-FFF2-40B4-BE49-F238E27FC236}">
                <a16:creationId xmlns:a16="http://schemas.microsoft.com/office/drawing/2014/main" id="{0CBD5E02-927B-4DF7-8968-617C1C8F0F0E}"/>
              </a:ext>
            </a:extLst>
          </p:cNvPr>
          <p:cNvSpPr>
            <a:spLocks noGrp="1"/>
          </p:cNvSpPr>
          <p:nvPr>
            <p:ph type="pic" sz="quarter" idx="15"/>
          </p:nvPr>
        </p:nvSpPr>
        <p:spPr>
          <a:xfrm>
            <a:off x="1" y="0"/>
            <a:ext cx="10874828" cy="10287000"/>
          </a:xfrm>
          <a:solidFill>
            <a:schemeClr val="bg1">
              <a:lumMod val="50000"/>
            </a:schemeClr>
          </a:solidFill>
        </p:spPr>
        <p:txBody>
          <a:bodyPr/>
          <a:lstStyle/>
          <a:p>
            <a:r>
              <a:rPr lang="en-US" smtClean="0"/>
              <a:t>Click icon to add picture</a:t>
            </a:r>
            <a:endParaRPr lang="en-US"/>
          </a:p>
        </p:txBody>
      </p:sp>
      <p:grpSp>
        <p:nvGrpSpPr>
          <p:cNvPr id="5" name="Group 4">
            <a:extLst>
              <a:ext uri="{FF2B5EF4-FFF2-40B4-BE49-F238E27FC236}">
                <a16:creationId xmlns:a16="http://schemas.microsoft.com/office/drawing/2014/main" id="{1E8CB484-5390-4B2F-9BFB-D0733BEE88A5}"/>
              </a:ext>
            </a:extLst>
          </p:cNvPr>
          <p:cNvGrpSpPr/>
          <p:nvPr userDrawn="1"/>
        </p:nvGrpSpPr>
        <p:grpSpPr>
          <a:xfrm flipH="1">
            <a:off x="6173976" y="378845"/>
            <a:ext cx="11149925" cy="8993756"/>
            <a:chOff x="-5522603" y="522800"/>
            <a:chExt cx="11149925" cy="9323612"/>
          </a:xfrm>
        </p:grpSpPr>
        <p:sp>
          <p:nvSpPr>
            <p:cNvPr id="24" name="Rectangle 23">
              <a:extLst>
                <a:ext uri="{FF2B5EF4-FFF2-40B4-BE49-F238E27FC236}">
                  <a16:creationId xmlns:a16="http://schemas.microsoft.com/office/drawing/2014/main" id="{A8354BDC-9788-4AB5-A841-99D95C68804F}"/>
                </a:ext>
              </a:extLst>
            </p:cNvPr>
            <p:cNvSpPr/>
            <p:nvPr userDrawn="1"/>
          </p:nvSpPr>
          <p:spPr>
            <a:xfrm>
              <a:off x="-4431080" y="1706790"/>
              <a:ext cx="9176657" cy="8139621"/>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US"/>
            </a:p>
          </p:txBody>
        </p:sp>
        <p:sp>
          <p:nvSpPr>
            <p:cNvPr id="23" name="Rectangle 22">
              <a:extLst>
                <a:ext uri="{FF2B5EF4-FFF2-40B4-BE49-F238E27FC236}">
                  <a16:creationId xmlns:a16="http://schemas.microsoft.com/office/drawing/2014/main" id="{36778BD9-B865-4156-B319-6A8242F0D4D5}"/>
                </a:ext>
              </a:extLst>
            </p:cNvPr>
            <p:cNvSpPr/>
            <p:nvPr userDrawn="1"/>
          </p:nvSpPr>
          <p:spPr>
            <a:xfrm>
              <a:off x="-4986249" y="522800"/>
              <a:ext cx="10613571" cy="8817426"/>
            </a:xfrm>
            <a:prstGeom prst="rect">
              <a:avLst/>
            </a:prstGeom>
            <a:no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US"/>
            </a:p>
          </p:txBody>
        </p:sp>
        <p:sp>
          <p:nvSpPr>
            <p:cNvPr id="25" name="Rectangle 24">
              <a:extLst>
                <a:ext uri="{FF2B5EF4-FFF2-40B4-BE49-F238E27FC236}">
                  <a16:creationId xmlns:a16="http://schemas.microsoft.com/office/drawing/2014/main" id="{AEB70006-7799-4F63-912B-45662CE14500}"/>
                </a:ext>
              </a:extLst>
            </p:cNvPr>
            <p:cNvSpPr/>
            <p:nvPr userDrawn="1"/>
          </p:nvSpPr>
          <p:spPr>
            <a:xfrm>
              <a:off x="-5522603" y="918170"/>
              <a:ext cx="9713012" cy="8552685"/>
            </a:xfrm>
            <a:prstGeom prst="rect">
              <a:avLst/>
            </a:prstGeom>
            <a:solidFill>
              <a:srgbClr val="2F33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004074E6-E39E-4D19-B91F-8E84F37CBF3C}"/>
              </a:ext>
            </a:extLst>
          </p:cNvPr>
          <p:cNvSpPr>
            <a:spLocks noGrp="1"/>
          </p:cNvSpPr>
          <p:nvPr>
            <p:ph type="title" hasCustomPrompt="1"/>
          </p:nvPr>
        </p:nvSpPr>
        <p:spPr>
          <a:xfrm>
            <a:off x="8265809" y="1374660"/>
            <a:ext cx="9176657" cy="860983"/>
          </a:xfrm>
        </p:spPr>
        <p:txBody>
          <a:bodyPr lIns="0" rIns="0">
            <a:noAutofit/>
          </a:bodyPr>
          <a:lstStyle>
            <a:lvl1pPr>
              <a:defRPr sz="4800" b="1" spc="0">
                <a:solidFill>
                  <a:schemeClr val="bg1"/>
                </a:solidFill>
                <a:latin typeface="+mj-lt"/>
              </a:defRPr>
            </a:lvl1pPr>
          </a:lstStyle>
          <a:p>
            <a:r>
              <a:rPr lang="en-US"/>
              <a:t>CLICK TO EDIT MASTER</a:t>
            </a:r>
          </a:p>
        </p:txBody>
      </p:sp>
      <p:sp>
        <p:nvSpPr>
          <p:cNvPr id="3" name="Content Placeholder 2">
            <a:extLst>
              <a:ext uri="{FF2B5EF4-FFF2-40B4-BE49-F238E27FC236}">
                <a16:creationId xmlns:a16="http://schemas.microsoft.com/office/drawing/2014/main" id="{607D1B16-7058-45AD-9B19-E19CAF96683B}"/>
              </a:ext>
            </a:extLst>
          </p:cNvPr>
          <p:cNvSpPr>
            <a:spLocks noGrp="1"/>
          </p:cNvSpPr>
          <p:nvPr>
            <p:ph idx="1"/>
          </p:nvPr>
        </p:nvSpPr>
        <p:spPr>
          <a:xfrm>
            <a:off x="8265809" y="2944009"/>
            <a:ext cx="9176657" cy="5514192"/>
          </a:xfrm>
        </p:spPr>
        <p:txBody>
          <a:bodyPr lIns="0" rIns="0">
            <a:normAutofit/>
          </a:bodyPr>
          <a:lstStyle>
            <a:lvl1pPr>
              <a:lnSpc>
                <a:spcPct val="150000"/>
              </a:lnSpc>
              <a:defRPr sz="2400">
                <a:solidFill>
                  <a:schemeClr val="bg1"/>
                </a:solidFill>
              </a:defRPr>
            </a:lvl1pPr>
            <a:lvl2pPr>
              <a:lnSpc>
                <a:spcPct val="150000"/>
              </a:lnSpc>
              <a:defRPr sz="2400">
                <a:solidFill>
                  <a:schemeClr val="bg1"/>
                </a:solidFill>
              </a:defRPr>
            </a:lvl2pPr>
            <a:lvl3pPr>
              <a:lnSpc>
                <a:spcPct val="150000"/>
              </a:lnSpc>
              <a:defRPr sz="2100">
                <a:solidFill>
                  <a:schemeClr val="bg1"/>
                </a:solidFill>
              </a:defRPr>
            </a:lvl3pPr>
            <a:lvl4pPr>
              <a:lnSpc>
                <a:spcPct val="150000"/>
              </a:lnSpc>
              <a:defRPr sz="1800">
                <a:solidFill>
                  <a:schemeClr val="bg1"/>
                </a:solidFill>
              </a:defRPr>
            </a:lvl4pPr>
            <a:lvl5pPr>
              <a:lnSpc>
                <a:spcPct val="150000"/>
              </a:lnSpc>
              <a:defRPr sz="1800">
                <a:solidFill>
                  <a:schemeClr val="bg1"/>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Text Placeholder 2">
            <a:extLst>
              <a:ext uri="{FF2B5EF4-FFF2-40B4-BE49-F238E27FC236}">
                <a16:creationId xmlns:a16="http://schemas.microsoft.com/office/drawing/2014/main" id="{6CAAB964-0A56-4842-AA82-7610F726CD14}"/>
              </a:ext>
            </a:extLst>
          </p:cNvPr>
          <p:cNvSpPr>
            <a:spLocks noGrp="1"/>
          </p:cNvSpPr>
          <p:nvPr>
            <p:ph type="body" idx="13" hasCustomPrompt="1"/>
          </p:nvPr>
        </p:nvSpPr>
        <p:spPr>
          <a:xfrm>
            <a:off x="8303715" y="2332503"/>
            <a:ext cx="9115372" cy="611505"/>
          </a:xfrm>
        </p:spPr>
        <p:txBody>
          <a:bodyPr lIns="0" rIns="0">
            <a:noAutofit/>
          </a:bodyPr>
          <a:lstStyle>
            <a:lvl1pPr marL="0" indent="0">
              <a:buNone/>
              <a:defRPr sz="3000" spc="900">
                <a:solidFill>
                  <a:schemeClr val="bg1"/>
                </a:solidFill>
                <a:latin typeface="+mj-lt"/>
              </a:defRPr>
            </a:lvl1pPr>
            <a:lvl2pPr marL="685800" indent="0">
              <a:buNone/>
              <a:defRPr sz="3000">
                <a:solidFill>
                  <a:schemeClr val="tx1">
                    <a:tint val="75000"/>
                  </a:schemeClr>
                </a:solidFill>
              </a:defRPr>
            </a:lvl2pPr>
            <a:lvl3pPr marL="1371600" indent="0">
              <a:buNone/>
              <a:defRPr sz="2700">
                <a:solidFill>
                  <a:schemeClr val="tx1">
                    <a:tint val="75000"/>
                  </a:schemeClr>
                </a:solidFill>
              </a:defRPr>
            </a:lvl3pPr>
            <a:lvl4pPr marL="2057400" indent="0">
              <a:buNone/>
              <a:defRPr sz="2400">
                <a:solidFill>
                  <a:schemeClr val="tx1">
                    <a:tint val="75000"/>
                  </a:schemeClr>
                </a:solidFill>
              </a:defRPr>
            </a:lvl4pPr>
            <a:lvl5pPr marL="2743200" indent="0">
              <a:buNone/>
              <a:defRPr sz="2400">
                <a:solidFill>
                  <a:schemeClr val="tx1">
                    <a:tint val="75000"/>
                  </a:schemeClr>
                </a:solidFill>
              </a:defRPr>
            </a:lvl5pPr>
            <a:lvl6pPr marL="3429000" indent="0">
              <a:buNone/>
              <a:defRPr sz="2400">
                <a:solidFill>
                  <a:schemeClr val="tx1">
                    <a:tint val="75000"/>
                  </a:schemeClr>
                </a:solidFill>
              </a:defRPr>
            </a:lvl6pPr>
            <a:lvl7pPr marL="4114800" indent="0">
              <a:buNone/>
              <a:defRPr sz="2400">
                <a:solidFill>
                  <a:schemeClr val="tx1">
                    <a:tint val="75000"/>
                  </a:schemeClr>
                </a:solidFill>
              </a:defRPr>
            </a:lvl7pPr>
            <a:lvl8pPr marL="4800600" indent="0">
              <a:buNone/>
              <a:defRPr sz="2400">
                <a:solidFill>
                  <a:schemeClr val="tx1">
                    <a:tint val="75000"/>
                  </a:schemeClr>
                </a:solidFill>
              </a:defRPr>
            </a:lvl8pPr>
            <a:lvl9pPr marL="5486400" indent="0">
              <a:buNone/>
              <a:defRPr sz="2400">
                <a:solidFill>
                  <a:schemeClr val="tx1">
                    <a:tint val="75000"/>
                  </a:schemeClr>
                </a:solidFill>
              </a:defRPr>
            </a:lvl9pPr>
          </a:lstStyle>
          <a:p>
            <a:pPr lvl="0"/>
            <a:r>
              <a:rPr lang="en-US"/>
              <a:t>EDIT MASTER TEXT STYLES</a:t>
            </a:r>
          </a:p>
        </p:txBody>
      </p:sp>
      <p:sp>
        <p:nvSpPr>
          <p:cNvPr id="4" name="Footer Placeholder 3">
            <a:extLst>
              <a:ext uri="{FF2B5EF4-FFF2-40B4-BE49-F238E27FC236}">
                <a16:creationId xmlns:a16="http://schemas.microsoft.com/office/drawing/2014/main" id="{7BFE929D-DC77-46CA-82A0-DBC67BEA93A1}"/>
              </a:ext>
            </a:extLst>
          </p:cNvPr>
          <p:cNvSpPr>
            <a:spLocks noGrp="1"/>
          </p:cNvSpPr>
          <p:nvPr>
            <p:ph type="ftr" sz="quarter" idx="16"/>
          </p:nvPr>
        </p:nvSpPr>
        <p:spPr/>
        <p:txBody>
          <a:bodyPr/>
          <a:lstStyle/>
          <a:p>
            <a:r>
              <a:rPr lang="en-US"/>
              <a:t>Add a Footer</a:t>
            </a:r>
          </a:p>
        </p:txBody>
      </p:sp>
      <p:sp>
        <p:nvSpPr>
          <p:cNvPr id="6" name="Slide Number Placeholder 5">
            <a:extLst>
              <a:ext uri="{FF2B5EF4-FFF2-40B4-BE49-F238E27FC236}">
                <a16:creationId xmlns:a16="http://schemas.microsoft.com/office/drawing/2014/main" id="{04A17937-35A7-4492-BF9B-0912A22FF3FD}"/>
              </a:ext>
            </a:extLst>
          </p:cNvPr>
          <p:cNvSpPr>
            <a:spLocks noGrp="1"/>
          </p:cNvSpPr>
          <p:nvPr>
            <p:ph type="sldNum" sz="quarter" idx="17"/>
          </p:nvPr>
        </p:nvSpPr>
        <p:spPr/>
        <p:txBody>
          <a:bodyPr/>
          <a:lstStyle/>
          <a:p>
            <a:fld id="{8C2E478F-E849-4A8C-AF1F-CBCC78A7CBFA}" type="slidenum">
              <a:rPr lang="en-US" smtClean="0"/>
              <a:t>‹#›</a:t>
            </a:fld>
            <a:endParaRPr lang="en-US"/>
          </a:p>
        </p:txBody>
      </p:sp>
    </p:spTree>
    <p:extLst>
      <p:ext uri="{BB962C8B-B14F-4D97-AF65-F5344CB8AC3E}">
        <p14:creationId val="3066600897"/>
      </p:ext>
    </p:extLst>
  </p:cSld>
  <p:clrMapOvr>
    <a:masterClrMapping/>
  </p:clrMapOvr>
  <p:transition/>
  <p:timing/>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and Content">
    <p:spTree>
      <p:nvGrpSpPr>
        <p:cNvPr id="1" name=""/>
        <p:cNvGrpSpPr/>
        <p:nvPr/>
      </p:nvGrpSpPr>
      <p:grpSpPr>
        <a:xfrm>
          <a:off x="0" y="0"/>
          <a:ext cx="0" cy="0"/>
        </a:xfrm>
      </p:grpSpPr>
      <p:sp>
        <p:nvSpPr>
          <p:cNvPr id="6" name="Content Placeholder 5">
            <a:extLst>
              <a:ext uri="{FF2B5EF4-FFF2-40B4-BE49-F238E27FC236}">
                <a16:creationId xmlns:a16="http://schemas.microsoft.com/office/drawing/2014/main" id="{C42E9CCD-6BB8-4209-A6BA-851867956084}"/>
              </a:ext>
            </a:extLst>
          </p:cNvPr>
          <p:cNvSpPr>
            <a:spLocks noGrp="1"/>
          </p:cNvSpPr>
          <p:nvPr>
            <p:ph sz="quarter" idx="16"/>
          </p:nvPr>
        </p:nvSpPr>
        <p:spPr>
          <a:xfrm>
            <a:off x="9600286" y="705962"/>
            <a:ext cx="7830463" cy="887507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grpSp>
        <p:nvGrpSpPr>
          <p:cNvPr id="5" name="Group 4">
            <a:extLst>
              <a:ext uri="{FF2B5EF4-FFF2-40B4-BE49-F238E27FC236}">
                <a16:creationId xmlns:a16="http://schemas.microsoft.com/office/drawing/2014/main" id="{1E8CB484-5390-4B2F-9BFB-D0733BEE88A5}"/>
              </a:ext>
            </a:extLst>
          </p:cNvPr>
          <p:cNvGrpSpPr/>
          <p:nvPr userDrawn="1"/>
        </p:nvGrpSpPr>
        <p:grpSpPr>
          <a:xfrm>
            <a:off x="985591" y="652686"/>
            <a:ext cx="7702127" cy="9323612"/>
            <a:chOff x="727625" y="609449"/>
            <a:chExt cx="11149924" cy="9323612"/>
          </a:xfrm>
        </p:grpSpPr>
        <p:sp>
          <p:nvSpPr>
            <p:cNvPr id="24" name="Rectangle 23">
              <a:extLst>
                <a:ext uri="{FF2B5EF4-FFF2-40B4-BE49-F238E27FC236}">
                  <a16:creationId xmlns:a16="http://schemas.microsoft.com/office/drawing/2014/main" id="{A8354BDC-9788-4AB5-A841-99D95C68804F}"/>
                </a:ext>
              </a:extLst>
            </p:cNvPr>
            <p:cNvSpPr/>
            <p:nvPr userDrawn="1"/>
          </p:nvSpPr>
          <p:spPr>
            <a:xfrm>
              <a:off x="1819148" y="1793439"/>
              <a:ext cx="9176657" cy="8139621"/>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US"/>
            </a:p>
          </p:txBody>
        </p:sp>
        <p:sp>
          <p:nvSpPr>
            <p:cNvPr id="23" name="Rectangle 22">
              <a:extLst>
                <a:ext uri="{FF2B5EF4-FFF2-40B4-BE49-F238E27FC236}">
                  <a16:creationId xmlns:a16="http://schemas.microsoft.com/office/drawing/2014/main" id="{36778BD9-B865-4156-B319-6A8242F0D4D5}"/>
                </a:ext>
              </a:extLst>
            </p:cNvPr>
            <p:cNvSpPr/>
            <p:nvPr userDrawn="1"/>
          </p:nvSpPr>
          <p:spPr>
            <a:xfrm>
              <a:off x="1263979" y="609449"/>
              <a:ext cx="10613571" cy="8817426"/>
            </a:xfrm>
            <a:prstGeom prst="rect">
              <a:avLst/>
            </a:prstGeom>
            <a:no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US"/>
            </a:p>
          </p:txBody>
        </p:sp>
        <p:sp>
          <p:nvSpPr>
            <p:cNvPr id="25" name="Rectangle 24">
              <a:extLst>
                <a:ext uri="{FF2B5EF4-FFF2-40B4-BE49-F238E27FC236}">
                  <a16:creationId xmlns:a16="http://schemas.microsoft.com/office/drawing/2014/main" id="{AEB70006-7799-4F63-912B-45662CE14500}"/>
                </a:ext>
              </a:extLst>
            </p:cNvPr>
            <p:cNvSpPr/>
            <p:nvPr userDrawn="1"/>
          </p:nvSpPr>
          <p:spPr>
            <a:xfrm>
              <a:off x="727625" y="1004819"/>
              <a:ext cx="9713012" cy="8552685"/>
            </a:xfrm>
            <a:prstGeom prst="rect">
              <a:avLst/>
            </a:prstGeom>
            <a:solidFill>
              <a:srgbClr val="2F33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004074E6-E39E-4D19-B91F-8E84F37CBF3C}"/>
              </a:ext>
            </a:extLst>
          </p:cNvPr>
          <p:cNvSpPr>
            <a:spLocks noGrp="1"/>
          </p:cNvSpPr>
          <p:nvPr>
            <p:ph type="title" hasCustomPrompt="1"/>
          </p:nvPr>
        </p:nvSpPr>
        <p:spPr>
          <a:xfrm>
            <a:off x="898751" y="1648503"/>
            <a:ext cx="6339036" cy="860983"/>
          </a:xfrm>
        </p:spPr>
        <p:txBody>
          <a:bodyPr lIns="0" rIns="0">
            <a:noAutofit/>
          </a:bodyPr>
          <a:lstStyle>
            <a:lvl1pPr>
              <a:defRPr sz="4800" b="1" spc="0">
                <a:solidFill>
                  <a:schemeClr val="bg1"/>
                </a:solidFill>
                <a:latin typeface="+mj-lt"/>
              </a:defRPr>
            </a:lvl1pPr>
          </a:lstStyle>
          <a:p>
            <a:r>
              <a:rPr lang="en-US"/>
              <a:t>CLICK TO EDIT MASTER</a:t>
            </a:r>
          </a:p>
        </p:txBody>
      </p:sp>
      <p:sp>
        <p:nvSpPr>
          <p:cNvPr id="3" name="Content Placeholder 2">
            <a:extLst>
              <a:ext uri="{FF2B5EF4-FFF2-40B4-BE49-F238E27FC236}">
                <a16:creationId xmlns:a16="http://schemas.microsoft.com/office/drawing/2014/main" id="{607D1B16-7058-45AD-9B19-E19CAF96683B}"/>
              </a:ext>
            </a:extLst>
          </p:cNvPr>
          <p:cNvSpPr>
            <a:spLocks noGrp="1"/>
          </p:cNvSpPr>
          <p:nvPr>
            <p:ph idx="1"/>
          </p:nvPr>
        </p:nvSpPr>
        <p:spPr>
          <a:xfrm>
            <a:off x="898751" y="3217851"/>
            <a:ext cx="6339036" cy="5785993"/>
          </a:xfrm>
        </p:spPr>
        <p:txBody>
          <a:bodyPr lIns="0" rIns="0">
            <a:normAutofit/>
          </a:bodyPr>
          <a:lstStyle>
            <a:lvl1pPr>
              <a:lnSpc>
                <a:spcPct val="150000"/>
              </a:lnSpc>
              <a:defRPr sz="2400">
                <a:solidFill>
                  <a:schemeClr val="bg1"/>
                </a:solidFill>
              </a:defRPr>
            </a:lvl1pPr>
            <a:lvl2pPr>
              <a:lnSpc>
                <a:spcPct val="150000"/>
              </a:lnSpc>
              <a:defRPr sz="2400">
                <a:solidFill>
                  <a:schemeClr val="bg1"/>
                </a:solidFill>
              </a:defRPr>
            </a:lvl2pPr>
            <a:lvl3pPr>
              <a:lnSpc>
                <a:spcPct val="150000"/>
              </a:lnSpc>
              <a:defRPr sz="2100">
                <a:solidFill>
                  <a:schemeClr val="bg1"/>
                </a:solidFill>
              </a:defRPr>
            </a:lvl3pPr>
            <a:lvl4pPr>
              <a:lnSpc>
                <a:spcPct val="150000"/>
              </a:lnSpc>
              <a:defRPr sz="1800">
                <a:solidFill>
                  <a:schemeClr val="bg1"/>
                </a:solidFill>
              </a:defRPr>
            </a:lvl4pPr>
            <a:lvl5pPr>
              <a:lnSpc>
                <a:spcPct val="150000"/>
              </a:lnSpc>
              <a:defRPr sz="1800">
                <a:solidFill>
                  <a:schemeClr val="bg1"/>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Text Placeholder 2">
            <a:extLst>
              <a:ext uri="{FF2B5EF4-FFF2-40B4-BE49-F238E27FC236}">
                <a16:creationId xmlns:a16="http://schemas.microsoft.com/office/drawing/2014/main" id="{6CAAB964-0A56-4842-AA82-7610F726CD14}"/>
              </a:ext>
            </a:extLst>
          </p:cNvPr>
          <p:cNvSpPr>
            <a:spLocks noGrp="1"/>
          </p:cNvSpPr>
          <p:nvPr>
            <p:ph type="body" idx="13" hasCustomPrompt="1"/>
          </p:nvPr>
        </p:nvSpPr>
        <p:spPr>
          <a:xfrm>
            <a:off x="917706" y="2606346"/>
            <a:ext cx="6296703" cy="611505"/>
          </a:xfrm>
        </p:spPr>
        <p:txBody>
          <a:bodyPr lIns="0" rIns="0">
            <a:noAutofit/>
          </a:bodyPr>
          <a:lstStyle>
            <a:lvl1pPr marL="0" indent="0">
              <a:buNone/>
              <a:defRPr sz="3000" spc="900">
                <a:solidFill>
                  <a:schemeClr val="bg1"/>
                </a:solidFill>
                <a:latin typeface="+mj-lt"/>
              </a:defRPr>
            </a:lvl1pPr>
            <a:lvl2pPr marL="685800" indent="0">
              <a:buNone/>
              <a:defRPr sz="3000">
                <a:solidFill>
                  <a:schemeClr val="tx1">
                    <a:tint val="75000"/>
                  </a:schemeClr>
                </a:solidFill>
              </a:defRPr>
            </a:lvl2pPr>
            <a:lvl3pPr marL="1371600" indent="0">
              <a:buNone/>
              <a:defRPr sz="2700">
                <a:solidFill>
                  <a:schemeClr val="tx1">
                    <a:tint val="75000"/>
                  </a:schemeClr>
                </a:solidFill>
              </a:defRPr>
            </a:lvl3pPr>
            <a:lvl4pPr marL="2057400" indent="0">
              <a:buNone/>
              <a:defRPr sz="2400">
                <a:solidFill>
                  <a:schemeClr val="tx1">
                    <a:tint val="75000"/>
                  </a:schemeClr>
                </a:solidFill>
              </a:defRPr>
            </a:lvl4pPr>
            <a:lvl5pPr marL="2743200" indent="0">
              <a:buNone/>
              <a:defRPr sz="2400">
                <a:solidFill>
                  <a:schemeClr val="tx1">
                    <a:tint val="75000"/>
                  </a:schemeClr>
                </a:solidFill>
              </a:defRPr>
            </a:lvl5pPr>
            <a:lvl6pPr marL="3429000" indent="0">
              <a:buNone/>
              <a:defRPr sz="2400">
                <a:solidFill>
                  <a:schemeClr val="tx1">
                    <a:tint val="75000"/>
                  </a:schemeClr>
                </a:solidFill>
              </a:defRPr>
            </a:lvl6pPr>
            <a:lvl7pPr marL="4114800" indent="0">
              <a:buNone/>
              <a:defRPr sz="2400">
                <a:solidFill>
                  <a:schemeClr val="tx1">
                    <a:tint val="75000"/>
                  </a:schemeClr>
                </a:solidFill>
              </a:defRPr>
            </a:lvl7pPr>
            <a:lvl8pPr marL="4800600" indent="0">
              <a:buNone/>
              <a:defRPr sz="2400">
                <a:solidFill>
                  <a:schemeClr val="tx1">
                    <a:tint val="75000"/>
                  </a:schemeClr>
                </a:solidFill>
              </a:defRPr>
            </a:lvl8pPr>
            <a:lvl9pPr marL="5486400" indent="0">
              <a:buNone/>
              <a:defRPr sz="2400">
                <a:solidFill>
                  <a:schemeClr val="tx1">
                    <a:tint val="75000"/>
                  </a:schemeClr>
                </a:solidFill>
              </a:defRPr>
            </a:lvl9pPr>
          </a:lstStyle>
          <a:p>
            <a:pPr lvl="0"/>
            <a:r>
              <a:rPr lang="en-US"/>
              <a:t>EDIT MASTER STYLES</a:t>
            </a:r>
          </a:p>
        </p:txBody>
      </p:sp>
      <p:sp>
        <p:nvSpPr>
          <p:cNvPr id="4" name="Footer Placeholder 3">
            <a:extLst>
              <a:ext uri="{FF2B5EF4-FFF2-40B4-BE49-F238E27FC236}">
                <a16:creationId xmlns:a16="http://schemas.microsoft.com/office/drawing/2014/main" id="{15311BA1-4F61-4FA7-9C20-685B3689CAEF}"/>
              </a:ext>
            </a:extLst>
          </p:cNvPr>
          <p:cNvSpPr>
            <a:spLocks noGrp="1"/>
          </p:cNvSpPr>
          <p:nvPr>
            <p:ph type="ftr" sz="quarter" idx="17"/>
          </p:nvPr>
        </p:nvSpPr>
        <p:spPr/>
        <p:txBody>
          <a:bodyPr/>
          <a:lstStyle/>
          <a:p>
            <a:r>
              <a:rPr lang="en-US"/>
              <a:t>Add a Footer</a:t>
            </a:r>
          </a:p>
        </p:txBody>
      </p:sp>
      <p:sp>
        <p:nvSpPr>
          <p:cNvPr id="8" name="Slide Number Placeholder 7">
            <a:extLst>
              <a:ext uri="{FF2B5EF4-FFF2-40B4-BE49-F238E27FC236}">
                <a16:creationId xmlns:a16="http://schemas.microsoft.com/office/drawing/2014/main" id="{8EF357A5-40C6-41A4-B1BE-0AF78D459AC3}"/>
              </a:ext>
            </a:extLst>
          </p:cNvPr>
          <p:cNvSpPr>
            <a:spLocks noGrp="1"/>
          </p:cNvSpPr>
          <p:nvPr>
            <p:ph type="sldNum" sz="quarter" idx="18"/>
          </p:nvPr>
        </p:nvSpPr>
        <p:spPr/>
        <p:txBody>
          <a:bodyPr/>
          <a:lstStyle/>
          <a:p>
            <a:fld id="{8C2E478F-E849-4A8C-AF1F-CBCC78A7CBFA}" type="slidenum">
              <a:rPr lang="en-US" smtClean="0"/>
              <a:t>‹#›</a:t>
            </a:fld>
            <a:endParaRPr lang="en-US"/>
          </a:p>
        </p:txBody>
      </p:sp>
    </p:spTree>
    <p:extLst>
      <p:ext uri="{BB962C8B-B14F-4D97-AF65-F5344CB8AC3E}">
        <p14:creationId val="2892789397"/>
      </p:ext>
    </p:extLst>
  </p:cSld>
  <p:clrMapOvr>
    <a:masterClrMapping/>
  </p:clrMapOvr>
  <p:transition/>
  <p:timing/>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Title Slide">
    <p:spTree>
      <p:nvGrpSpPr>
        <p:cNvPr id="1" name=""/>
        <p:cNvGrpSpPr/>
        <p:nvPr/>
      </p:nvGrpSpPr>
      <p:grpSpPr>
        <a:xfrm>
          <a:off x="0" y="0"/>
          <a:ext cx="0" cy="0"/>
        </a:xfrm>
      </p:grpSpPr>
      <p:grpSp>
        <p:nvGrpSpPr>
          <p:cNvPr id="14" name="Group 13">
            <a:extLst>
              <a:ext uri="{FF2B5EF4-FFF2-40B4-BE49-F238E27FC236}">
                <a16:creationId xmlns:a16="http://schemas.microsoft.com/office/drawing/2014/main" id="{846D6A0C-E2C3-43CB-83D0-B5F6221079CA}"/>
              </a:ext>
            </a:extLst>
          </p:cNvPr>
          <p:cNvGrpSpPr/>
          <p:nvPr userDrawn="1"/>
        </p:nvGrpSpPr>
        <p:grpSpPr>
          <a:xfrm flipH="1">
            <a:off x="3114303" y="2061415"/>
            <a:ext cx="10986638" cy="5825284"/>
            <a:chOff x="-4448282" y="1263561"/>
            <a:chExt cx="10986638" cy="10904945"/>
          </a:xfrm>
        </p:grpSpPr>
        <p:sp>
          <p:nvSpPr>
            <p:cNvPr id="16" name="Rectangle 15">
              <a:extLst>
                <a:ext uri="{FF2B5EF4-FFF2-40B4-BE49-F238E27FC236}">
                  <a16:creationId xmlns:a16="http://schemas.microsoft.com/office/drawing/2014/main" id="{EDC96296-0FBF-47A5-9D6A-5D9BB647A4D7}"/>
                </a:ext>
              </a:extLst>
            </p:cNvPr>
            <p:cNvSpPr/>
            <p:nvPr userDrawn="1"/>
          </p:nvSpPr>
          <p:spPr>
            <a:xfrm>
              <a:off x="-3356759" y="3069522"/>
              <a:ext cx="9176657" cy="9098985"/>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US"/>
            </a:p>
          </p:txBody>
        </p:sp>
        <p:sp>
          <p:nvSpPr>
            <p:cNvPr id="15" name="Rectangle 14">
              <a:extLst>
                <a:ext uri="{FF2B5EF4-FFF2-40B4-BE49-F238E27FC236}">
                  <a16:creationId xmlns:a16="http://schemas.microsoft.com/office/drawing/2014/main" id="{F997D03F-0BE2-458F-92A2-4FE73B0FBF51}"/>
                </a:ext>
              </a:extLst>
            </p:cNvPr>
            <p:cNvSpPr/>
            <p:nvPr userDrawn="1"/>
          </p:nvSpPr>
          <p:spPr>
            <a:xfrm>
              <a:off x="-4075214" y="1263561"/>
              <a:ext cx="10613571" cy="8817425"/>
            </a:xfrm>
            <a:prstGeom prst="rect">
              <a:avLst/>
            </a:prstGeom>
            <a:no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US"/>
            </a:p>
          </p:txBody>
        </p:sp>
        <p:sp>
          <p:nvSpPr>
            <p:cNvPr id="17" name="Rectangle 16">
              <a:extLst>
                <a:ext uri="{FF2B5EF4-FFF2-40B4-BE49-F238E27FC236}">
                  <a16:creationId xmlns:a16="http://schemas.microsoft.com/office/drawing/2014/main" id="{53F17719-10FE-433E-9CCC-4509DE17F22A}"/>
                </a:ext>
              </a:extLst>
            </p:cNvPr>
            <p:cNvSpPr/>
            <p:nvPr userDrawn="1"/>
          </p:nvSpPr>
          <p:spPr>
            <a:xfrm>
              <a:off x="-4448282" y="2280906"/>
              <a:ext cx="9713012" cy="8552685"/>
            </a:xfrm>
            <a:prstGeom prst="rect">
              <a:avLst/>
            </a:prstGeom>
            <a:solidFill>
              <a:srgbClr val="2F33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0DE73F1A-AAF0-4EB4-8DF0-C152BD93C69B}"/>
              </a:ext>
            </a:extLst>
          </p:cNvPr>
          <p:cNvSpPr>
            <a:spLocks noGrp="1"/>
          </p:cNvSpPr>
          <p:nvPr>
            <p:ph type="ctrTitle" hasCustomPrompt="1"/>
          </p:nvPr>
        </p:nvSpPr>
        <p:spPr>
          <a:xfrm>
            <a:off x="4187058" y="3357639"/>
            <a:ext cx="9913885" cy="2262189"/>
          </a:xfrm>
        </p:spPr>
        <p:txBody>
          <a:bodyPr anchor="b">
            <a:normAutofit/>
          </a:bodyPr>
          <a:lstStyle>
            <a:lvl1pPr algn="ctr">
              <a:defRPr sz="6600" b="1">
                <a:solidFill>
                  <a:schemeClr val="bg1"/>
                </a:solidFill>
                <a:latin typeface="+mj-lt"/>
              </a:defRPr>
            </a:lvl1pPr>
          </a:lstStyle>
          <a:p>
            <a:r>
              <a:rPr lang="en-US"/>
              <a:t>Click to edit </a:t>
            </a:r>
            <a:br>
              <a:rPr lang="en-US"/>
            </a:br>
            <a:r>
              <a:rPr lang="en-US"/>
              <a:t>Master title style</a:t>
            </a:r>
          </a:p>
        </p:txBody>
      </p:sp>
      <p:sp>
        <p:nvSpPr>
          <p:cNvPr id="3" name="Subtitle 2">
            <a:extLst>
              <a:ext uri="{FF2B5EF4-FFF2-40B4-BE49-F238E27FC236}">
                <a16:creationId xmlns:a16="http://schemas.microsoft.com/office/drawing/2014/main" id="{A3075AE6-92D3-4205-B268-E1AD6C5901DE}"/>
              </a:ext>
            </a:extLst>
          </p:cNvPr>
          <p:cNvSpPr>
            <a:spLocks noGrp="1"/>
          </p:cNvSpPr>
          <p:nvPr>
            <p:ph type="subTitle" idx="1"/>
          </p:nvPr>
        </p:nvSpPr>
        <p:spPr>
          <a:xfrm>
            <a:off x="4187058" y="5757941"/>
            <a:ext cx="9913885" cy="675754"/>
          </a:xfrm>
        </p:spPr>
        <p:txBody>
          <a:bodyPr/>
          <a:lstStyle>
            <a:lvl1pPr marL="0" indent="0" algn="ctr">
              <a:buNone/>
              <a:defRPr sz="3600" spc="450">
                <a:solidFill>
                  <a:schemeClr val="bg1"/>
                </a:solidFill>
                <a:latin typeface="+mj-lt"/>
              </a:defRPr>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US" smtClean="0"/>
              <a:t>Click to edit Master subtitle style</a:t>
            </a:r>
            <a:endParaRPr lang="en-US"/>
          </a:p>
        </p:txBody>
      </p:sp>
    </p:spTree>
    <p:extLst>
      <p:ext uri="{BB962C8B-B14F-4D97-AF65-F5344CB8AC3E}">
        <p14:creationId val="24085"/>
      </p:ext>
    </p:extLst>
  </p:cSld>
  <p:clrMapOvr>
    <a:masterClrMapping/>
  </p:clrMapOvr>
  <p:transition/>
  <p:timing/>
</p:sldLayout>
</file>

<file path=ppt/slideLayouts/slideLayout4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Section Header">
    <p:spTree>
      <p:nvGrpSpPr>
        <p:cNvPr id="1" name=""/>
        <p:cNvGrpSpPr/>
        <p:nvPr/>
      </p:nvGrpSpPr>
      <p:grpSpPr>
        <a:xfrm>
          <a:off x="0" y="0"/>
          <a:ext cx="0" cy="0"/>
        </a:xfrm>
      </p:grpSpPr>
      <p:grpSp>
        <p:nvGrpSpPr>
          <p:cNvPr id="14" name="Group 13">
            <a:extLst>
              <a:ext uri="{FF2B5EF4-FFF2-40B4-BE49-F238E27FC236}">
                <a16:creationId xmlns:a16="http://schemas.microsoft.com/office/drawing/2014/main" id="{7BF3BF7F-F094-497C-9310-2FE8B059E82B}"/>
              </a:ext>
            </a:extLst>
          </p:cNvPr>
          <p:cNvGrpSpPr/>
          <p:nvPr userDrawn="1"/>
        </p:nvGrpSpPr>
        <p:grpSpPr>
          <a:xfrm flipH="1" flipV="1">
            <a:off x="5372099" y="676783"/>
            <a:ext cx="7914911" cy="8652954"/>
            <a:chOff x="-3545482" y="-2701585"/>
            <a:chExt cx="7914911" cy="8652954"/>
          </a:xfrm>
        </p:grpSpPr>
        <p:sp>
          <p:nvSpPr>
            <p:cNvPr id="15" name="Rectangle 14">
              <a:extLst>
                <a:ext uri="{FF2B5EF4-FFF2-40B4-BE49-F238E27FC236}">
                  <a16:creationId xmlns:a16="http://schemas.microsoft.com/office/drawing/2014/main" id="{2D49E498-4E90-44A2-B49F-157DFF9E8581}"/>
                </a:ext>
              </a:extLst>
            </p:cNvPr>
            <p:cNvSpPr/>
            <p:nvPr/>
          </p:nvSpPr>
          <p:spPr>
            <a:xfrm>
              <a:off x="-2158439" y="-1208541"/>
              <a:ext cx="6527867" cy="7159909"/>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US"/>
            </a:p>
          </p:txBody>
        </p:sp>
        <p:pic>
          <p:nvPicPr>
            <p:cNvPr id="17" name="Graphic 16">
              <a:extLst>
                <a:ext uri="{FF2B5EF4-FFF2-40B4-BE49-F238E27FC236}">
                  <a16:creationId xmlns:a16="http://schemas.microsoft.com/office/drawing/2014/main" id="{B2D9F108-8C30-4BEC-8122-BE2632644482}"/>
                </a:ext>
              </a:extLst>
            </p:cNvPr>
            <p:cNvPicPr>
              <a:picLocks noChangeAspect="1"/>
            </p:cNvPicPr>
            <p:nvPr/>
          </p:nvPicPr>
          <p:blipFill>
            <a:blip r:embed="rId1">
              <a:extLst>
                <a:ext uri="{96DAC541-7B7A-43D3-8B79-37D633B846F1}">
                  <asvg:svgBlip xmlns:asvg="http://schemas.microsoft.com/office/drawing/2016/SVG/main" xmlns="" r:embed="rId2"/>
                </a:ext>
              </a:extLst>
            </a:blip>
            <a:stretch>
              <a:fillRect/>
            </a:stretch>
          </p:blipFill>
          <p:spPr>
            <a:xfrm>
              <a:off x="-3160856" y="-1681218"/>
              <a:ext cx="6858000" cy="6858000"/>
            </a:xfrm>
            <a:prstGeom prst="rect">
              <a:avLst/>
            </a:prstGeom>
          </p:spPr>
        </p:pic>
        <p:sp>
          <p:nvSpPr>
            <p:cNvPr id="16" name="Rectangle 15">
              <a:extLst>
                <a:ext uri="{FF2B5EF4-FFF2-40B4-BE49-F238E27FC236}">
                  <a16:creationId xmlns:a16="http://schemas.microsoft.com/office/drawing/2014/main" id="{FAB546B5-7C56-40DD-B1DF-AE850DE5FDB3}"/>
                </a:ext>
              </a:extLst>
            </p:cNvPr>
            <p:cNvSpPr/>
            <p:nvPr/>
          </p:nvSpPr>
          <p:spPr>
            <a:xfrm>
              <a:off x="-3545482" y="-2701585"/>
              <a:ext cx="6527867" cy="7159909"/>
            </a:xfrm>
            <a:prstGeom prst="rect">
              <a:avLst/>
            </a:prstGeom>
            <a:solidFill>
              <a:srgbClr val="2F33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US"/>
            </a:p>
          </p:txBody>
        </p:sp>
      </p:grpSp>
      <p:sp>
        <p:nvSpPr>
          <p:cNvPr id="8" name="Title 1">
            <a:extLst>
              <a:ext uri="{FF2B5EF4-FFF2-40B4-BE49-F238E27FC236}">
                <a16:creationId xmlns:a16="http://schemas.microsoft.com/office/drawing/2014/main" id="{4C30FD01-9DD8-4ECA-AC52-7C41002A99B3}"/>
              </a:ext>
            </a:extLst>
          </p:cNvPr>
          <p:cNvSpPr>
            <a:spLocks noGrp="1"/>
          </p:cNvSpPr>
          <p:nvPr>
            <p:ph type="title"/>
          </p:nvPr>
        </p:nvSpPr>
        <p:spPr>
          <a:xfrm>
            <a:off x="6759143" y="2614483"/>
            <a:ext cx="6527867" cy="5029200"/>
          </a:xfrm>
        </p:spPr>
        <p:txBody>
          <a:bodyPr>
            <a:normAutofit/>
          </a:bodyPr>
          <a:lstStyle>
            <a:lvl1pPr algn="ctr">
              <a:defRPr sz="6600" b="1" spc="450">
                <a:solidFill>
                  <a:schemeClr val="bg1"/>
                </a:solidFill>
                <a:latin typeface="+mj-lt"/>
              </a:defRPr>
            </a:lvl1pPr>
          </a:lstStyle>
          <a:p>
            <a:r>
              <a:rPr lang="en-US" smtClean="0"/>
              <a:t>Click to edit Master title style</a:t>
            </a:r>
            <a:endParaRPr lang="en-US"/>
          </a:p>
        </p:txBody>
      </p:sp>
      <p:sp>
        <p:nvSpPr>
          <p:cNvPr id="2" name="Footer Placeholder 1">
            <a:extLst>
              <a:ext uri="{FF2B5EF4-FFF2-40B4-BE49-F238E27FC236}">
                <a16:creationId xmlns:a16="http://schemas.microsoft.com/office/drawing/2014/main" id="{C5F17219-39C2-44C1-BFC9-BA0D7ACD78D1}"/>
              </a:ext>
            </a:extLst>
          </p:cNvPr>
          <p:cNvSpPr>
            <a:spLocks noGrp="1"/>
          </p:cNvSpPr>
          <p:nvPr>
            <p:ph type="ftr" sz="quarter" idx="16"/>
          </p:nvPr>
        </p:nvSpPr>
        <p:spPr/>
        <p:txBody>
          <a:bodyPr/>
          <a:lstStyle/>
          <a:p>
            <a:r>
              <a:rPr lang="en-US"/>
              <a:t>Add a Footer</a:t>
            </a:r>
          </a:p>
        </p:txBody>
      </p:sp>
      <p:sp>
        <p:nvSpPr>
          <p:cNvPr id="3" name="Slide Number Placeholder 2">
            <a:extLst>
              <a:ext uri="{FF2B5EF4-FFF2-40B4-BE49-F238E27FC236}">
                <a16:creationId xmlns:a16="http://schemas.microsoft.com/office/drawing/2014/main" id="{5087118E-1B0A-407B-BDCE-B343BC9F92E9}"/>
              </a:ext>
            </a:extLst>
          </p:cNvPr>
          <p:cNvSpPr>
            <a:spLocks noGrp="1"/>
          </p:cNvSpPr>
          <p:nvPr>
            <p:ph type="sldNum" sz="quarter" idx="17"/>
          </p:nvPr>
        </p:nvSpPr>
        <p:spPr/>
        <p:txBody>
          <a:bodyPr/>
          <a:lstStyle/>
          <a:p>
            <a:fld id="{8C2E478F-E849-4A8C-AF1F-CBCC78A7CBFA}" type="slidenum">
              <a:rPr lang="en-US" smtClean="0"/>
              <a:t>‹#›</a:t>
            </a:fld>
            <a:endParaRPr lang="en-US"/>
          </a:p>
        </p:txBody>
      </p:sp>
      <p:sp>
        <p:nvSpPr>
          <p:cNvPr id="11" name="Text Placeholder 2">
            <a:extLst>
              <a:ext uri="{FF2B5EF4-FFF2-40B4-BE49-F238E27FC236}">
                <a16:creationId xmlns:a16="http://schemas.microsoft.com/office/drawing/2014/main" id="{CEC8E835-7291-427D-948E-B544E36AD129}"/>
              </a:ext>
            </a:extLst>
          </p:cNvPr>
          <p:cNvSpPr>
            <a:spLocks noGrp="1"/>
          </p:cNvSpPr>
          <p:nvPr>
            <p:ph type="body" idx="1" hasCustomPrompt="1"/>
          </p:nvPr>
        </p:nvSpPr>
        <p:spPr>
          <a:xfrm>
            <a:off x="6759141" y="6191183"/>
            <a:ext cx="6527867" cy="444656"/>
          </a:xfrm>
        </p:spPr>
        <p:txBody>
          <a:bodyPr vert="horz" lIns="91440" tIns="45720" rIns="91440" bIns="45720" rtlCol="0">
            <a:noAutofit/>
          </a:bodyPr>
          <a:lstStyle>
            <a:lvl1pPr marL="0" indent="0">
              <a:buNone/>
              <a:defRPr lang="en-US" sz="3000" cap="all" spc="900" baseline="0">
                <a:latin typeface="+mj-lt"/>
              </a:defRPr>
            </a:lvl1pPr>
          </a:lstStyle>
          <a:p>
            <a:pPr marL="342900" lvl="0" indent="-342900" algn="ctr"/>
            <a:r>
              <a:rPr lang="en-US"/>
              <a:t>EDIT MASTER TEXT STYLES</a:t>
            </a:r>
          </a:p>
        </p:txBody>
      </p:sp>
    </p:spTree>
    <p:extLst>
      <p:ext uri="{BB962C8B-B14F-4D97-AF65-F5344CB8AC3E}">
        <p14:creationId val="808000053"/>
      </p:ext>
    </p:extLst>
  </p:cSld>
  <p:clrMapOvr>
    <a:masterClrMapping/>
  </p:clrMapOvr>
  <p:transition/>
  <p:timing/>
</p:sldLayout>
</file>

<file path=ppt/slideLayouts/slideLayout5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wo Content">
    <p:spTree>
      <p:nvGrpSpPr>
        <p:cNvPr id="1" name=""/>
        <p:cNvGrpSpPr/>
        <p:nvPr/>
      </p:nvGrpSpPr>
      <p:grpSpPr>
        <a:xfrm>
          <a:off x="0" y="0"/>
          <a:ext cx="0" cy="0"/>
        </a:xfrm>
      </p:grpSpPr>
      <p:sp>
        <p:nvSpPr>
          <p:cNvPr id="18" name="Rectangle 17">
            <a:extLst>
              <a:ext uri="{FF2B5EF4-FFF2-40B4-BE49-F238E27FC236}">
                <a16:creationId xmlns:a16="http://schemas.microsoft.com/office/drawing/2014/main" id="{6EDCBFD0-7AE5-4346-AD3A-01F956626091}"/>
              </a:ext>
            </a:extLst>
          </p:cNvPr>
          <p:cNvSpPr/>
          <p:nvPr userDrawn="1"/>
        </p:nvSpPr>
        <p:spPr>
          <a:xfrm>
            <a:off x="6645726" y="0"/>
            <a:ext cx="4310749" cy="8139621"/>
          </a:xfrm>
          <a:prstGeom prst="rect">
            <a:avLst/>
          </a:prstGeom>
          <a:noFill/>
          <a:ln w="889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A41F4A2F-9480-4E94-806C-5D65C71DFB9F}"/>
              </a:ext>
            </a:extLst>
          </p:cNvPr>
          <p:cNvSpPr>
            <a:spLocks noGrp="1"/>
          </p:cNvSpPr>
          <p:nvPr>
            <p:ph type="title"/>
          </p:nvPr>
        </p:nvSpPr>
        <p:spPr>
          <a:xfrm>
            <a:off x="893826" y="0"/>
            <a:ext cx="5751894" cy="1686606"/>
          </a:xfrm>
        </p:spPr>
        <p:txBody>
          <a:bodyPr>
            <a:noAutofit/>
          </a:bodyPr>
          <a:lstStyle>
            <a:lvl1pPr>
              <a:defRPr sz="4200"/>
            </a:lvl1pPr>
          </a:lstStyle>
          <a:p>
            <a:r>
              <a:rPr lang="en-US" smtClean="0"/>
              <a:t>Click to edit Master title style</a:t>
            </a:r>
            <a:endParaRPr lang="en-US"/>
          </a:p>
        </p:txBody>
      </p:sp>
      <p:sp>
        <p:nvSpPr>
          <p:cNvPr id="17" name="Rectangle 16">
            <a:extLst>
              <a:ext uri="{FF2B5EF4-FFF2-40B4-BE49-F238E27FC236}">
                <a16:creationId xmlns:a16="http://schemas.microsoft.com/office/drawing/2014/main" id="{CC3A4379-5E89-42FE-AA5C-BEA0CDFCDD6F}"/>
              </a:ext>
            </a:extLst>
          </p:cNvPr>
          <p:cNvSpPr/>
          <p:nvPr userDrawn="1"/>
        </p:nvSpPr>
        <p:spPr>
          <a:xfrm>
            <a:off x="7331526" y="2147379"/>
            <a:ext cx="4310749" cy="8139621"/>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US"/>
          </a:p>
        </p:txBody>
      </p:sp>
      <p:sp>
        <p:nvSpPr>
          <p:cNvPr id="5" name="Footer Placeholder 4">
            <a:extLst>
              <a:ext uri="{FF2B5EF4-FFF2-40B4-BE49-F238E27FC236}">
                <a16:creationId xmlns:a16="http://schemas.microsoft.com/office/drawing/2014/main" id="{750DA028-023B-4883-9A48-70FD7A2E5226}"/>
              </a:ext>
            </a:extLst>
          </p:cNvPr>
          <p:cNvSpPr>
            <a:spLocks noGrp="1"/>
          </p:cNvSpPr>
          <p:nvPr>
            <p:ph type="ftr" sz="quarter" idx="16"/>
          </p:nvPr>
        </p:nvSpPr>
        <p:spPr/>
        <p:txBody>
          <a:bodyPr/>
          <a:lstStyle/>
          <a:p>
            <a:r>
              <a:rPr lang="en-US"/>
              <a:t>Add a Footer</a:t>
            </a:r>
          </a:p>
        </p:txBody>
      </p:sp>
      <p:sp>
        <p:nvSpPr>
          <p:cNvPr id="13" name="Rectangle 12">
            <a:extLst>
              <a:ext uri="{FF2B5EF4-FFF2-40B4-BE49-F238E27FC236}">
                <a16:creationId xmlns:a16="http://schemas.microsoft.com/office/drawing/2014/main" id="{7EA625CC-388D-4655-BFA6-2CC4FD9E889D}"/>
              </a:ext>
            </a:extLst>
          </p:cNvPr>
          <p:cNvSpPr/>
          <p:nvPr userDrawn="1"/>
        </p:nvSpPr>
        <p:spPr>
          <a:xfrm>
            <a:off x="6988621" y="671684"/>
            <a:ext cx="4310749" cy="893693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US"/>
          </a:p>
        </p:txBody>
      </p:sp>
      <p:sp>
        <p:nvSpPr>
          <p:cNvPr id="6" name="Slide Number Placeholder 5">
            <a:extLst>
              <a:ext uri="{FF2B5EF4-FFF2-40B4-BE49-F238E27FC236}">
                <a16:creationId xmlns:a16="http://schemas.microsoft.com/office/drawing/2014/main" id="{492AA6DE-6D7A-4135-8B9F-99A91527F21D}"/>
              </a:ext>
            </a:extLst>
          </p:cNvPr>
          <p:cNvSpPr>
            <a:spLocks noGrp="1"/>
          </p:cNvSpPr>
          <p:nvPr>
            <p:ph type="sldNum" sz="quarter" idx="17"/>
          </p:nvPr>
        </p:nvSpPr>
        <p:spPr/>
        <p:txBody>
          <a:bodyPr/>
          <a:lstStyle/>
          <a:p>
            <a:fld id="{8C2E478F-E849-4A8C-AF1F-CBCC78A7CBFA}" type="slidenum">
              <a:rPr lang="en-US" smtClean="0"/>
              <a:t>‹#›</a:t>
            </a:fld>
            <a:endParaRPr lang="en-US"/>
          </a:p>
        </p:txBody>
      </p:sp>
      <p:sp>
        <p:nvSpPr>
          <p:cNvPr id="16" name="Content Placeholder 2">
            <a:extLst>
              <a:ext uri="{FF2B5EF4-FFF2-40B4-BE49-F238E27FC236}">
                <a16:creationId xmlns:a16="http://schemas.microsoft.com/office/drawing/2014/main" id="{E20B4D13-5F10-4886-AF0F-09B6ABB5C3BF}"/>
              </a:ext>
            </a:extLst>
          </p:cNvPr>
          <p:cNvSpPr>
            <a:spLocks noGrp="1"/>
          </p:cNvSpPr>
          <p:nvPr>
            <p:ph sz="half" idx="1"/>
          </p:nvPr>
        </p:nvSpPr>
        <p:spPr>
          <a:xfrm>
            <a:off x="857250" y="2147379"/>
            <a:ext cx="5200648" cy="6541805"/>
          </a:xfrm>
        </p:spPr>
        <p:txBody>
          <a:bodyPr vert="horz" lIns="91440" tIns="45720" rIns="91440" bIns="45720" rtlCol="0">
            <a:normAutofit/>
          </a:bodyPr>
          <a:lstStyle>
            <a:lvl1pPr>
              <a:defRPr lang="en-US" sz="2400"/>
            </a:lvl1pPr>
            <a:lvl2pPr>
              <a:defRPr lang="en-US" sz="2100"/>
            </a:lvl2pPr>
            <a:lvl3pPr>
              <a:defRPr lang="en-US" sz="1800"/>
            </a:lvl3pPr>
            <a:lvl4pPr>
              <a:defRPr lang="en-US" sz="1650"/>
            </a:lvl4pPr>
            <a:lvl5pPr>
              <a:defRPr lang="en-US" sz="1650"/>
            </a:lvl5pPr>
          </a:lstStyle>
          <a:p>
            <a:pPr lvl="0">
              <a:lnSpc>
                <a:spcPct val="150000"/>
              </a:lnSpc>
            </a:pPr>
            <a:r>
              <a:rPr lang="en-US" smtClean="0"/>
              <a:t>Edit Master text styles</a:t>
            </a:r>
          </a:p>
          <a:p>
            <a:pPr lvl="1">
              <a:lnSpc>
                <a:spcPct val="150000"/>
              </a:lnSpc>
            </a:pPr>
            <a:r>
              <a:rPr lang="en-US" smtClean="0"/>
              <a:t>Second level</a:t>
            </a:r>
          </a:p>
          <a:p>
            <a:pPr lvl="2">
              <a:lnSpc>
                <a:spcPct val="150000"/>
              </a:lnSpc>
            </a:pPr>
            <a:r>
              <a:rPr lang="en-US" smtClean="0"/>
              <a:t>Third level</a:t>
            </a:r>
          </a:p>
          <a:p>
            <a:pPr lvl="3">
              <a:lnSpc>
                <a:spcPct val="150000"/>
              </a:lnSpc>
            </a:pPr>
            <a:r>
              <a:rPr lang="en-US" smtClean="0"/>
              <a:t>Fourth level</a:t>
            </a:r>
          </a:p>
          <a:p>
            <a:pPr lvl="4">
              <a:lnSpc>
                <a:spcPct val="150000"/>
              </a:lnSpc>
            </a:pPr>
            <a:r>
              <a:rPr lang="en-US" smtClean="0"/>
              <a:t>Fifth level</a:t>
            </a:r>
            <a:endParaRPr lang="en-US"/>
          </a:p>
        </p:txBody>
      </p:sp>
      <p:sp>
        <p:nvSpPr>
          <p:cNvPr id="19" name="Content Placeholder 3">
            <a:extLst>
              <a:ext uri="{FF2B5EF4-FFF2-40B4-BE49-F238E27FC236}">
                <a16:creationId xmlns:a16="http://schemas.microsoft.com/office/drawing/2014/main" id="{EE7BCAD4-8DB6-482F-8DC0-F6D653F92219}"/>
              </a:ext>
            </a:extLst>
          </p:cNvPr>
          <p:cNvSpPr>
            <a:spLocks noGrp="1"/>
          </p:cNvSpPr>
          <p:nvPr>
            <p:ph sz="half" idx="2"/>
          </p:nvPr>
        </p:nvSpPr>
        <p:spPr>
          <a:xfrm>
            <a:off x="12230091" y="2147379"/>
            <a:ext cx="5200659" cy="6541805"/>
          </a:xfrm>
        </p:spPr>
        <p:txBody>
          <a:bodyPr vert="horz" lIns="91440" tIns="45720" rIns="91440" bIns="45720" rtlCol="0">
            <a:normAutofit/>
          </a:bodyPr>
          <a:lstStyle>
            <a:lvl1pPr>
              <a:defRPr lang="en-US" sz="2400"/>
            </a:lvl1pPr>
            <a:lvl2pPr>
              <a:defRPr lang="en-US" sz="2100"/>
            </a:lvl2pPr>
            <a:lvl3pPr>
              <a:defRPr lang="en-US" sz="1800"/>
            </a:lvl3pPr>
            <a:lvl4pPr>
              <a:defRPr lang="en-US" sz="1650"/>
            </a:lvl4pPr>
            <a:lvl5pPr>
              <a:defRPr lang="en-US" sz="1650"/>
            </a:lvl5pPr>
          </a:lstStyle>
          <a:p>
            <a:pPr lvl="0">
              <a:lnSpc>
                <a:spcPct val="150000"/>
              </a:lnSpc>
            </a:pPr>
            <a:r>
              <a:rPr lang="en-US" smtClean="0"/>
              <a:t>Edit Master text styles</a:t>
            </a:r>
          </a:p>
          <a:p>
            <a:pPr lvl="1">
              <a:lnSpc>
                <a:spcPct val="150000"/>
              </a:lnSpc>
            </a:pPr>
            <a:r>
              <a:rPr lang="en-US" smtClean="0"/>
              <a:t>Second level</a:t>
            </a:r>
          </a:p>
          <a:p>
            <a:pPr lvl="2">
              <a:lnSpc>
                <a:spcPct val="150000"/>
              </a:lnSpc>
            </a:pPr>
            <a:r>
              <a:rPr lang="en-US" smtClean="0"/>
              <a:t>Third level</a:t>
            </a:r>
          </a:p>
          <a:p>
            <a:pPr lvl="3">
              <a:lnSpc>
                <a:spcPct val="150000"/>
              </a:lnSpc>
            </a:pPr>
            <a:r>
              <a:rPr lang="en-US" smtClean="0"/>
              <a:t>Fourth level</a:t>
            </a:r>
          </a:p>
          <a:p>
            <a:pPr lvl="4">
              <a:lnSpc>
                <a:spcPct val="150000"/>
              </a:lnSpc>
            </a:pPr>
            <a:r>
              <a:rPr lang="en-US" smtClean="0"/>
              <a:t>Fifth level</a:t>
            </a:r>
            <a:endParaRPr lang="en-US"/>
          </a:p>
        </p:txBody>
      </p:sp>
    </p:spTree>
    <p:extLst>
      <p:ext uri="{BB962C8B-B14F-4D97-AF65-F5344CB8AC3E}">
        <p14:creationId val="3815244884"/>
      </p:ext>
    </p:extLst>
  </p:cSld>
  <p:clrMapOvr>
    <a:masterClrMapping/>
  </p:clrMapOvr>
  <p:transition/>
  <p:timing/>
</p:sldLayout>
</file>

<file path=ppt/slideLayouts/slideLayout5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mparison">
    <p:spTree>
      <p:nvGrpSpPr>
        <p:cNvPr id="1" name=""/>
        <p:cNvGrpSpPr/>
        <p:nvPr/>
      </p:nvGrpSpPr>
      <p:grpSpPr>
        <a:xfrm>
          <a:off x="0" y="0"/>
          <a:ext cx="0" cy="0"/>
        </a:xfrm>
      </p:grpSpPr>
      <p:sp>
        <p:nvSpPr>
          <p:cNvPr id="3" name="Text Placeholder 2">
            <a:extLst>
              <a:ext uri="{FF2B5EF4-FFF2-40B4-BE49-F238E27FC236}">
                <a16:creationId xmlns:a16="http://schemas.microsoft.com/office/drawing/2014/main" id="{CF38A5A1-070F-43C9-B2D5-C557B0D72B9C}"/>
              </a:ext>
            </a:extLst>
          </p:cNvPr>
          <p:cNvSpPr>
            <a:spLocks noGrp="1"/>
          </p:cNvSpPr>
          <p:nvPr>
            <p:ph type="body" idx="1"/>
          </p:nvPr>
        </p:nvSpPr>
        <p:spPr>
          <a:xfrm>
            <a:off x="860823" y="1591698"/>
            <a:ext cx="5197075" cy="1235868"/>
          </a:xfrm>
          <a:ln>
            <a:noFill/>
          </a:ln>
        </p:spPr>
        <p:txBody>
          <a:bodyPr anchor="ctr"/>
          <a:lstStyle>
            <a:lvl1pPr marL="0" indent="0" algn="ctr">
              <a:buNone/>
              <a:defRPr sz="3600" b="1">
                <a:solidFill>
                  <a:schemeClr val="bg1"/>
                </a:solidFill>
                <a:latin typeface="+mj-lt"/>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smtClean="0"/>
              <a:t>Edit Master text styles</a:t>
            </a:r>
          </a:p>
        </p:txBody>
      </p:sp>
      <p:sp>
        <p:nvSpPr>
          <p:cNvPr id="4" name="Content Placeholder 3">
            <a:extLst>
              <a:ext uri="{FF2B5EF4-FFF2-40B4-BE49-F238E27FC236}">
                <a16:creationId xmlns:a16="http://schemas.microsoft.com/office/drawing/2014/main" id="{FECCBEC1-2F48-4E90-ADF0-BEE2B9E477B0}"/>
              </a:ext>
            </a:extLst>
          </p:cNvPr>
          <p:cNvSpPr>
            <a:spLocks noGrp="1"/>
          </p:cNvSpPr>
          <p:nvPr>
            <p:ph sz="half" idx="2"/>
          </p:nvPr>
        </p:nvSpPr>
        <p:spPr>
          <a:xfrm>
            <a:off x="860823" y="3162301"/>
            <a:ext cx="5197075" cy="5526882"/>
          </a:xfrm>
        </p:spPr>
        <p:txBody>
          <a:bodyPr>
            <a:normAutofit/>
          </a:bodyPr>
          <a:lstStyle>
            <a:lvl1pPr>
              <a:lnSpc>
                <a:spcPct val="150000"/>
              </a:lnSpc>
              <a:defRPr sz="2400">
                <a:solidFill>
                  <a:schemeClr val="bg1"/>
                </a:solidFill>
              </a:defRPr>
            </a:lvl1pPr>
            <a:lvl2pPr>
              <a:lnSpc>
                <a:spcPct val="150000"/>
              </a:lnSpc>
              <a:defRPr sz="2100">
                <a:solidFill>
                  <a:schemeClr val="bg1"/>
                </a:solidFill>
              </a:defRPr>
            </a:lvl2pPr>
            <a:lvl3pPr>
              <a:lnSpc>
                <a:spcPct val="150000"/>
              </a:lnSpc>
              <a:defRPr sz="1800">
                <a:solidFill>
                  <a:schemeClr val="bg1"/>
                </a:solidFill>
              </a:defRPr>
            </a:lvl3pPr>
            <a:lvl4pPr>
              <a:lnSpc>
                <a:spcPct val="150000"/>
              </a:lnSpc>
              <a:defRPr sz="1650">
                <a:solidFill>
                  <a:schemeClr val="bg1"/>
                </a:solidFill>
              </a:defRPr>
            </a:lvl4pPr>
            <a:lvl5pPr>
              <a:lnSpc>
                <a:spcPct val="150000"/>
              </a:lnSpc>
              <a:defRPr sz="1650">
                <a:solidFill>
                  <a:schemeClr val="bg1"/>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8" name="Rectangle 17">
            <a:extLst>
              <a:ext uri="{FF2B5EF4-FFF2-40B4-BE49-F238E27FC236}">
                <a16:creationId xmlns:a16="http://schemas.microsoft.com/office/drawing/2014/main" id="{6EDCBFD0-7AE5-4346-AD3A-01F956626091}"/>
              </a:ext>
            </a:extLst>
          </p:cNvPr>
          <p:cNvSpPr/>
          <p:nvPr userDrawn="1"/>
        </p:nvSpPr>
        <p:spPr>
          <a:xfrm>
            <a:off x="6645726" y="0"/>
            <a:ext cx="4310749" cy="8139621"/>
          </a:xfrm>
          <a:prstGeom prst="rect">
            <a:avLst/>
          </a:prstGeom>
          <a:noFill/>
          <a:ln w="889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A41F4A2F-9480-4E94-806C-5D65C71DFB9F}"/>
              </a:ext>
            </a:extLst>
          </p:cNvPr>
          <p:cNvSpPr>
            <a:spLocks noGrp="1"/>
          </p:cNvSpPr>
          <p:nvPr>
            <p:ph type="title"/>
          </p:nvPr>
        </p:nvSpPr>
        <p:spPr>
          <a:xfrm>
            <a:off x="893826" y="0"/>
            <a:ext cx="5751894" cy="1686606"/>
          </a:xfrm>
        </p:spPr>
        <p:txBody>
          <a:bodyPr>
            <a:noAutofit/>
          </a:bodyPr>
          <a:lstStyle>
            <a:lvl1pPr>
              <a:defRPr sz="4200"/>
            </a:lvl1pPr>
          </a:lstStyle>
          <a:p>
            <a:r>
              <a:rPr lang="en-US" smtClean="0"/>
              <a:t>Click to edit Master title style</a:t>
            </a:r>
            <a:endParaRPr lang="en-US"/>
          </a:p>
        </p:txBody>
      </p:sp>
      <p:sp>
        <p:nvSpPr>
          <p:cNvPr id="17" name="Rectangle 16">
            <a:extLst>
              <a:ext uri="{FF2B5EF4-FFF2-40B4-BE49-F238E27FC236}">
                <a16:creationId xmlns:a16="http://schemas.microsoft.com/office/drawing/2014/main" id="{CC3A4379-5E89-42FE-AA5C-BEA0CDFCDD6F}"/>
              </a:ext>
            </a:extLst>
          </p:cNvPr>
          <p:cNvSpPr/>
          <p:nvPr userDrawn="1"/>
        </p:nvSpPr>
        <p:spPr>
          <a:xfrm>
            <a:off x="7331526" y="2147379"/>
            <a:ext cx="4310749" cy="8139621"/>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US"/>
          </a:p>
        </p:txBody>
      </p:sp>
      <p:sp>
        <p:nvSpPr>
          <p:cNvPr id="5" name="Footer Placeholder 4">
            <a:extLst>
              <a:ext uri="{FF2B5EF4-FFF2-40B4-BE49-F238E27FC236}">
                <a16:creationId xmlns:a16="http://schemas.microsoft.com/office/drawing/2014/main" id="{750DA028-023B-4883-9A48-70FD7A2E5226}"/>
              </a:ext>
            </a:extLst>
          </p:cNvPr>
          <p:cNvSpPr>
            <a:spLocks noGrp="1"/>
          </p:cNvSpPr>
          <p:nvPr>
            <p:ph type="ftr" sz="quarter" idx="16"/>
          </p:nvPr>
        </p:nvSpPr>
        <p:spPr/>
        <p:txBody>
          <a:bodyPr/>
          <a:lstStyle/>
          <a:p>
            <a:r>
              <a:rPr lang="en-US"/>
              <a:t>Add a Footer</a:t>
            </a:r>
          </a:p>
        </p:txBody>
      </p:sp>
      <p:sp>
        <p:nvSpPr>
          <p:cNvPr id="13" name="Rectangle 12">
            <a:extLst>
              <a:ext uri="{FF2B5EF4-FFF2-40B4-BE49-F238E27FC236}">
                <a16:creationId xmlns:a16="http://schemas.microsoft.com/office/drawing/2014/main" id="{7EA625CC-388D-4655-BFA6-2CC4FD9E889D}"/>
              </a:ext>
            </a:extLst>
          </p:cNvPr>
          <p:cNvSpPr/>
          <p:nvPr userDrawn="1"/>
        </p:nvSpPr>
        <p:spPr>
          <a:xfrm>
            <a:off x="6988621" y="671684"/>
            <a:ext cx="4310749" cy="893693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US"/>
          </a:p>
        </p:txBody>
      </p:sp>
      <p:sp>
        <p:nvSpPr>
          <p:cNvPr id="6" name="Slide Number Placeholder 5">
            <a:extLst>
              <a:ext uri="{FF2B5EF4-FFF2-40B4-BE49-F238E27FC236}">
                <a16:creationId xmlns:a16="http://schemas.microsoft.com/office/drawing/2014/main" id="{492AA6DE-6D7A-4135-8B9F-99A91527F21D}"/>
              </a:ext>
            </a:extLst>
          </p:cNvPr>
          <p:cNvSpPr>
            <a:spLocks noGrp="1"/>
          </p:cNvSpPr>
          <p:nvPr>
            <p:ph type="sldNum" sz="quarter" idx="17"/>
          </p:nvPr>
        </p:nvSpPr>
        <p:spPr/>
        <p:txBody>
          <a:bodyPr/>
          <a:lstStyle/>
          <a:p>
            <a:fld id="{8C2E478F-E849-4A8C-AF1F-CBCC78A7CBFA}" type="slidenum">
              <a:rPr lang="en-US" smtClean="0"/>
              <a:t>‹#›</a:t>
            </a:fld>
            <a:endParaRPr lang="en-US"/>
          </a:p>
        </p:txBody>
      </p:sp>
      <p:sp>
        <p:nvSpPr>
          <p:cNvPr id="14" name="Text Placeholder 4">
            <a:extLst>
              <a:ext uri="{FF2B5EF4-FFF2-40B4-BE49-F238E27FC236}">
                <a16:creationId xmlns:a16="http://schemas.microsoft.com/office/drawing/2014/main" id="{17A78D63-E00C-4155-A5B2-B3431A09ACB4}"/>
              </a:ext>
            </a:extLst>
          </p:cNvPr>
          <p:cNvSpPr>
            <a:spLocks noGrp="1"/>
          </p:cNvSpPr>
          <p:nvPr>
            <p:ph type="body" sz="quarter" idx="3"/>
          </p:nvPr>
        </p:nvSpPr>
        <p:spPr>
          <a:xfrm>
            <a:off x="12230092" y="1591698"/>
            <a:ext cx="5197082" cy="1235868"/>
          </a:xfrm>
          <a:ln>
            <a:noFill/>
          </a:ln>
        </p:spPr>
        <p:txBody>
          <a:bodyPr vert="horz" lIns="91440" tIns="45720" rIns="91440" bIns="45720" rtlCol="0" anchor="ctr">
            <a:normAutofit/>
          </a:bodyPr>
          <a:lstStyle>
            <a:lvl1pPr marL="0" indent="0">
              <a:buNone/>
              <a:defRPr lang="en-US" sz="3600" b="1">
                <a:latin typeface="+mj-lt"/>
              </a:defRPr>
            </a:lvl1pPr>
          </a:lstStyle>
          <a:p>
            <a:pPr marL="342900" lvl="0" indent="-342900" algn="ctr"/>
            <a:r>
              <a:rPr lang="en-US" smtClean="0"/>
              <a:t>Edit Master text styles</a:t>
            </a:r>
          </a:p>
        </p:txBody>
      </p:sp>
      <p:sp>
        <p:nvSpPr>
          <p:cNvPr id="15" name="Content Placeholder 5">
            <a:extLst>
              <a:ext uri="{FF2B5EF4-FFF2-40B4-BE49-F238E27FC236}">
                <a16:creationId xmlns:a16="http://schemas.microsoft.com/office/drawing/2014/main" id="{60C17447-B870-4054-B568-8B6B321EC5B7}"/>
              </a:ext>
            </a:extLst>
          </p:cNvPr>
          <p:cNvSpPr>
            <a:spLocks noGrp="1"/>
          </p:cNvSpPr>
          <p:nvPr>
            <p:ph sz="quarter" idx="4"/>
          </p:nvPr>
        </p:nvSpPr>
        <p:spPr>
          <a:xfrm>
            <a:off x="12230091" y="3162301"/>
            <a:ext cx="5197083" cy="5526882"/>
          </a:xfrm>
        </p:spPr>
        <p:txBody>
          <a:bodyPr vert="horz" lIns="91440" tIns="45720" rIns="91440" bIns="45720" rtlCol="0">
            <a:normAutofit/>
          </a:bodyPr>
          <a:lstStyle>
            <a:lvl1pPr marL="342900" indent="-342900">
              <a:defRPr lang="en-US" sz="2400" kern="1200">
                <a:solidFill>
                  <a:schemeClr val="bg1"/>
                </a:solidFill>
                <a:latin typeface="+mn-lt"/>
                <a:ea typeface="+mn-ea"/>
                <a:cs typeface="+mn-cs"/>
              </a:defRPr>
            </a:lvl1pPr>
            <a:lvl2pPr>
              <a:defRPr lang="en-US" sz="2100"/>
            </a:lvl2pPr>
            <a:lvl3pPr>
              <a:defRPr lang="en-US" sz="1800"/>
            </a:lvl3pPr>
            <a:lvl4pPr>
              <a:defRPr lang="en-US" sz="1650"/>
            </a:lvl4pPr>
            <a:lvl5pPr>
              <a:defRPr lang="en-US" sz="1650"/>
            </a:lvl5pPr>
          </a:lstStyle>
          <a:p>
            <a:pPr marL="342900" lvl="0" indent="-342900" algn="l" defTabSz="1371600" rtl="0" eaLnBrk="1" latinLnBrk="0" hangingPunct="1">
              <a:lnSpc>
                <a:spcPct val="150000"/>
              </a:lnSpc>
              <a:spcBef>
                <a:spcPts val="1500"/>
              </a:spcBef>
              <a:buFont typeface="Arial" pitchFamily="34" charset="0"/>
              <a:buChar char="•"/>
            </a:pPr>
            <a:r>
              <a:rPr lang="en-US" smtClean="0"/>
              <a:t>Edit Master text styles</a:t>
            </a:r>
          </a:p>
          <a:p>
            <a:pPr marL="342900" lvl="1" indent="-342900" algn="l" defTabSz="1371600" rtl="0" eaLnBrk="1" latinLnBrk="0" hangingPunct="1">
              <a:lnSpc>
                <a:spcPct val="150000"/>
              </a:lnSpc>
              <a:spcBef>
                <a:spcPts val="1500"/>
              </a:spcBef>
              <a:buFont typeface="Arial" pitchFamily="34" charset="0"/>
              <a:buChar char="•"/>
            </a:pPr>
            <a:r>
              <a:rPr lang="en-US" smtClean="0"/>
              <a:t>Second level</a:t>
            </a:r>
          </a:p>
          <a:p>
            <a:pPr marL="342900" lvl="2" indent="-342900" algn="l" defTabSz="1371600" rtl="0" eaLnBrk="1" latinLnBrk="0" hangingPunct="1">
              <a:lnSpc>
                <a:spcPct val="150000"/>
              </a:lnSpc>
              <a:spcBef>
                <a:spcPts val="1500"/>
              </a:spcBef>
              <a:buFont typeface="Arial" pitchFamily="34" charset="0"/>
              <a:buChar char="•"/>
            </a:pPr>
            <a:r>
              <a:rPr lang="en-US" smtClean="0"/>
              <a:t>Third level</a:t>
            </a:r>
          </a:p>
          <a:p>
            <a:pPr marL="342900" lvl="3" indent="-342900" algn="l" defTabSz="1371600" rtl="0" eaLnBrk="1" latinLnBrk="0" hangingPunct="1">
              <a:lnSpc>
                <a:spcPct val="150000"/>
              </a:lnSpc>
              <a:spcBef>
                <a:spcPts val="1500"/>
              </a:spcBef>
              <a:buFont typeface="Arial" pitchFamily="34" charset="0"/>
              <a:buChar char="•"/>
            </a:pPr>
            <a:r>
              <a:rPr lang="en-US" smtClean="0"/>
              <a:t>Fourth level</a:t>
            </a:r>
          </a:p>
          <a:p>
            <a:pPr marL="342900" lvl="4" indent="-342900" algn="l" defTabSz="1371600" rtl="0" eaLnBrk="1" latinLnBrk="0" hangingPunct="1">
              <a:lnSpc>
                <a:spcPct val="150000"/>
              </a:lnSpc>
              <a:spcBef>
                <a:spcPts val="1500"/>
              </a:spcBef>
              <a:buFont typeface="Arial" pitchFamily="34" charset="0"/>
              <a:buChar char="•"/>
            </a:pPr>
            <a:r>
              <a:rPr lang="en-US" smtClean="0"/>
              <a:t>Fifth level</a:t>
            </a:r>
            <a:endParaRPr lang="en-US"/>
          </a:p>
        </p:txBody>
      </p:sp>
    </p:spTree>
    <p:extLst>
      <p:ext uri="{BB962C8B-B14F-4D97-AF65-F5344CB8AC3E}">
        <p14:creationId val="1696335949"/>
      </p:ext>
    </p:extLst>
  </p:cSld>
  <p:clrMapOvr>
    <a:masterClrMapping/>
  </p:clrMapOvr>
  <p:transition/>
  <p:timing/>
</p:sldLayout>
</file>

<file path=ppt/slideLayouts/slideLayout5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ntent with Caption">
    <p:spTree>
      <p:nvGrpSpPr>
        <p:cNvPr id="1" name=""/>
        <p:cNvGrpSpPr/>
        <p:nvPr/>
      </p:nvGrpSpPr>
      <p:grpSpPr>
        <a:xfrm>
          <a:off x="0" y="0"/>
          <a:ext cx="0" cy="0"/>
        </a:xfrm>
      </p:grpSpPr>
      <p:sp>
        <p:nvSpPr>
          <p:cNvPr id="8" name="Footer Placeholder 7">
            <a:extLst>
              <a:ext uri="{FF2B5EF4-FFF2-40B4-BE49-F238E27FC236}">
                <a16:creationId xmlns:a16="http://schemas.microsoft.com/office/drawing/2014/main" id="{9B7F3105-8D8F-4FF3-9A7F-0F067BB810A1}"/>
              </a:ext>
            </a:extLst>
          </p:cNvPr>
          <p:cNvSpPr>
            <a:spLocks noGrp="1"/>
          </p:cNvSpPr>
          <p:nvPr>
            <p:ph type="ftr" sz="quarter" idx="14"/>
          </p:nvPr>
        </p:nvSpPr>
        <p:spPr/>
        <p:txBody>
          <a:bodyPr/>
          <a:lstStyle/>
          <a:p>
            <a:r>
              <a:rPr lang="en-US"/>
              <a:t>Add a Footer</a:t>
            </a:r>
          </a:p>
        </p:txBody>
      </p:sp>
      <p:sp>
        <p:nvSpPr>
          <p:cNvPr id="9" name="Slide Number Placeholder 8">
            <a:extLst>
              <a:ext uri="{FF2B5EF4-FFF2-40B4-BE49-F238E27FC236}">
                <a16:creationId xmlns:a16="http://schemas.microsoft.com/office/drawing/2014/main" id="{BD117255-8347-4647-9EA2-7ED06A73C1A2}"/>
              </a:ext>
            </a:extLst>
          </p:cNvPr>
          <p:cNvSpPr>
            <a:spLocks noGrp="1"/>
          </p:cNvSpPr>
          <p:nvPr>
            <p:ph type="sldNum" sz="quarter" idx="15"/>
          </p:nvPr>
        </p:nvSpPr>
        <p:spPr/>
        <p:txBody>
          <a:bodyPr/>
          <a:lstStyle/>
          <a:p>
            <a:fld id="{8C2E478F-E849-4A8C-AF1F-CBCC78A7CBFA}" type="slidenum">
              <a:rPr lang="en-US" smtClean="0"/>
              <a:t>‹#›</a:t>
            </a:fld>
            <a:endParaRPr lang="en-US"/>
          </a:p>
        </p:txBody>
      </p:sp>
      <p:sp>
        <p:nvSpPr>
          <p:cNvPr id="11" name="Content Placeholder 2">
            <a:extLst>
              <a:ext uri="{FF2B5EF4-FFF2-40B4-BE49-F238E27FC236}">
                <a16:creationId xmlns:a16="http://schemas.microsoft.com/office/drawing/2014/main" id="{9F3E8482-B43D-4B69-8645-6B735F91B920}"/>
              </a:ext>
            </a:extLst>
          </p:cNvPr>
          <p:cNvSpPr>
            <a:spLocks noGrp="1"/>
          </p:cNvSpPr>
          <p:nvPr>
            <p:ph idx="1"/>
          </p:nvPr>
        </p:nvSpPr>
        <p:spPr>
          <a:xfrm>
            <a:off x="9441717" y="881744"/>
            <a:ext cx="7989033" cy="7909832"/>
          </a:xfrm>
        </p:spPr>
        <p:txBody>
          <a:bodyPr>
            <a:normAutofit/>
          </a:bodyPr>
          <a:lstStyle>
            <a:lvl1pPr>
              <a:defRPr sz="4200"/>
            </a:lvl1pPr>
            <a:lvl2pPr>
              <a:defRPr sz="3600"/>
            </a:lvl2pPr>
            <a:lvl3pPr>
              <a:defRPr sz="3000"/>
            </a:lvl3pPr>
            <a:lvl4pPr>
              <a:defRPr sz="2700"/>
            </a:lvl4pPr>
            <a:lvl5pPr>
              <a:defRPr sz="2700"/>
            </a:lvl5pPr>
            <a:lvl6pPr>
              <a:defRPr sz="3000"/>
            </a:lvl6pPr>
            <a:lvl7pPr>
              <a:defRPr sz="3000"/>
            </a:lvl7pPr>
            <a:lvl8pPr>
              <a:defRPr sz="3000"/>
            </a:lvl8pPr>
            <a:lvl9pPr>
              <a:defRPr sz="3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2" name="Rectangle 11">
            <a:extLst>
              <a:ext uri="{FF2B5EF4-FFF2-40B4-BE49-F238E27FC236}">
                <a16:creationId xmlns:a16="http://schemas.microsoft.com/office/drawing/2014/main" id="{5DDDD410-5ABA-46A5-B282-F37437EFB673}"/>
              </a:ext>
            </a:extLst>
          </p:cNvPr>
          <p:cNvSpPr/>
          <p:nvPr userDrawn="1"/>
        </p:nvSpPr>
        <p:spPr>
          <a:xfrm>
            <a:off x="1739591" y="1836676"/>
            <a:ext cx="6339036" cy="8139621"/>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US"/>
          </a:p>
        </p:txBody>
      </p:sp>
      <p:sp>
        <p:nvSpPr>
          <p:cNvPr id="15" name="Rectangle 14">
            <a:extLst>
              <a:ext uri="{FF2B5EF4-FFF2-40B4-BE49-F238E27FC236}">
                <a16:creationId xmlns:a16="http://schemas.microsoft.com/office/drawing/2014/main" id="{D9BC9CBF-CF7B-4E39-9FD1-961882EC596A}"/>
              </a:ext>
            </a:extLst>
          </p:cNvPr>
          <p:cNvSpPr/>
          <p:nvPr userDrawn="1"/>
        </p:nvSpPr>
        <p:spPr>
          <a:xfrm>
            <a:off x="985590" y="1048056"/>
            <a:ext cx="6709538" cy="8552685"/>
          </a:xfrm>
          <a:prstGeom prst="rect">
            <a:avLst/>
          </a:prstGeom>
          <a:solidFill>
            <a:srgbClr val="2F33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US"/>
          </a:p>
        </p:txBody>
      </p:sp>
      <p:grpSp>
        <p:nvGrpSpPr>
          <p:cNvPr id="16" name="Group 15">
            <a:extLst>
              <a:ext uri="{FF2B5EF4-FFF2-40B4-BE49-F238E27FC236}">
                <a16:creationId xmlns:a16="http://schemas.microsoft.com/office/drawing/2014/main" id="{97A3D921-B9D5-42DC-9037-298968D94C95}"/>
              </a:ext>
            </a:extLst>
          </p:cNvPr>
          <p:cNvGrpSpPr/>
          <p:nvPr userDrawn="1"/>
        </p:nvGrpSpPr>
        <p:grpSpPr>
          <a:xfrm>
            <a:off x="985591" y="652686"/>
            <a:ext cx="7702127" cy="9323612"/>
            <a:chOff x="727625" y="609449"/>
            <a:chExt cx="11149924" cy="9323612"/>
          </a:xfrm>
        </p:grpSpPr>
        <p:sp>
          <p:nvSpPr>
            <p:cNvPr id="17" name="Rectangle 16">
              <a:extLst>
                <a:ext uri="{FF2B5EF4-FFF2-40B4-BE49-F238E27FC236}">
                  <a16:creationId xmlns:a16="http://schemas.microsoft.com/office/drawing/2014/main" id="{9BDB1890-91F2-49FC-B0F4-3F3FF11B6A1A}"/>
                </a:ext>
              </a:extLst>
            </p:cNvPr>
            <p:cNvSpPr/>
            <p:nvPr userDrawn="1"/>
          </p:nvSpPr>
          <p:spPr>
            <a:xfrm>
              <a:off x="1819148" y="1793439"/>
              <a:ext cx="9176657" cy="8139621"/>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US"/>
            </a:p>
          </p:txBody>
        </p:sp>
        <p:sp>
          <p:nvSpPr>
            <p:cNvPr id="18" name="Rectangle 17">
              <a:extLst>
                <a:ext uri="{FF2B5EF4-FFF2-40B4-BE49-F238E27FC236}">
                  <a16:creationId xmlns:a16="http://schemas.microsoft.com/office/drawing/2014/main" id="{6A62F937-16D4-4A6C-B247-D0A62BC6560D}"/>
                </a:ext>
              </a:extLst>
            </p:cNvPr>
            <p:cNvSpPr/>
            <p:nvPr userDrawn="1"/>
          </p:nvSpPr>
          <p:spPr>
            <a:xfrm>
              <a:off x="1263979" y="609449"/>
              <a:ext cx="10613571" cy="8817426"/>
            </a:xfrm>
            <a:prstGeom prst="rect">
              <a:avLst/>
            </a:prstGeom>
            <a:no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US"/>
            </a:p>
          </p:txBody>
        </p:sp>
        <p:sp>
          <p:nvSpPr>
            <p:cNvPr id="19" name="Rectangle 18">
              <a:extLst>
                <a:ext uri="{FF2B5EF4-FFF2-40B4-BE49-F238E27FC236}">
                  <a16:creationId xmlns:a16="http://schemas.microsoft.com/office/drawing/2014/main" id="{B9335681-5A6F-48BE-8160-2000D0F242FB}"/>
                </a:ext>
              </a:extLst>
            </p:cNvPr>
            <p:cNvSpPr/>
            <p:nvPr userDrawn="1"/>
          </p:nvSpPr>
          <p:spPr>
            <a:xfrm>
              <a:off x="727625" y="1004819"/>
              <a:ext cx="9713012" cy="8552685"/>
            </a:xfrm>
            <a:prstGeom prst="rect">
              <a:avLst/>
            </a:prstGeom>
            <a:solidFill>
              <a:srgbClr val="2F33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US"/>
            </a:p>
          </p:txBody>
        </p:sp>
      </p:grpSp>
      <p:sp>
        <p:nvSpPr>
          <p:cNvPr id="4" name="Text Placeholder 3">
            <a:extLst>
              <a:ext uri="{FF2B5EF4-FFF2-40B4-BE49-F238E27FC236}">
                <a16:creationId xmlns:a16="http://schemas.microsoft.com/office/drawing/2014/main" id="{F41E2B8D-1C12-403F-BE59-ECC565466CB0}"/>
              </a:ext>
            </a:extLst>
          </p:cNvPr>
          <p:cNvSpPr>
            <a:spLocks noGrp="1"/>
          </p:cNvSpPr>
          <p:nvPr>
            <p:ph type="body" sz="half" idx="2"/>
          </p:nvPr>
        </p:nvSpPr>
        <p:spPr>
          <a:xfrm>
            <a:off x="914402" y="3820276"/>
            <a:ext cx="6151626" cy="5095123"/>
          </a:xfrm>
        </p:spPr>
        <p:txBody>
          <a:bodyPr/>
          <a:lstStyle>
            <a:lvl1pPr marL="0" indent="0">
              <a:lnSpc>
                <a:spcPct val="150000"/>
              </a:lnSpc>
              <a:buNone/>
              <a:defRPr sz="2400">
                <a:solidFill>
                  <a:schemeClr val="bg1"/>
                </a:solidFill>
              </a:defRPr>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smtClean="0"/>
              <a:t>Edit Master text styles</a:t>
            </a:r>
          </a:p>
        </p:txBody>
      </p:sp>
      <p:sp>
        <p:nvSpPr>
          <p:cNvPr id="2" name="Title 1">
            <a:extLst>
              <a:ext uri="{FF2B5EF4-FFF2-40B4-BE49-F238E27FC236}">
                <a16:creationId xmlns:a16="http://schemas.microsoft.com/office/drawing/2014/main" id="{9AF0F519-65FC-434F-8F2F-F778A20A82ED}"/>
              </a:ext>
            </a:extLst>
          </p:cNvPr>
          <p:cNvSpPr>
            <a:spLocks noGrp="1"/>
          </p:cNvSpPr>
          <p:nvPr>
            <p:ph type="title"/>
          </p:nvPr>
        </p:nvSpPr>
        <p:spPr>
          <a:xfrm>
            <a:off x="914402" y="2220685"/>
            <a:ext cx="6151626" cy="1468962"/>
          </a:xfrm>
        </p:spPr>
        <p:txBody>
          <a:bodyPr anchor="b"/>
          <a:lstStyle>
            <a:lvl1pPr>
              <a:defRPr sz="4800" b="1">
                <a:solidFill>
                  <a:schemeClr val="bg1"/>
                </a:solidFill>
                <a:latin typeface="+mn-lt"/>
              </a:defRPr>
            </a:lvl1pPr>
          </a:lstStyle>
          <a:p>
            <a:r>
              <a:rPr lang="en-US" smtClean="0"/>
              <a:t>Click to edit Master title style</a:t>
            </a:r>
            <a:endParaRPr lang="en-US"/>
          </a:p>
        </p:txBody>
      </p:sp>
    </p:spTree>
    <p:extLst>
      <p:ext uri="{BB962C8B-B14F-4D97-AF65-F5344CB8AC3E}">
        <p14:creationId val="427291532"/>
      </p:ext>
    </p:extLst>
  </p:cSld>
  <p:clrMapOvr>
    <a:masterClrMapping/>
  </p:clrMapOvr>
  <p:transition/>
  <p:timing/>
</p:sldLayout>
</file>

<file path=ppt/slideLayouts/slideLayout5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Title Only">
    <p:spTree>
      <p:nvGrpSpPr>
        <p:cNvPr id="1" name=""/>
        <p:cNvGrpSpPr/>
        <p:nvPr/>
      </p:nvGrpSpPr>
      <p:grpSpPr>
        <a:xfrm>
          <a:off x="0" y="0"/>
          <a:ext cx="0" cy="0"/>
        </a:xfrm>
      </p:grpSpPr>
      <p:sp>
        <p:nvSpPr>
          <p:cNvPr id="6" name="Footer Placeholder 5">
            <a:extLst>
              <a:ext uri="{FF2B5EF4-FFF2-40B4-BE49-F238E27FC236}">
                <a16:creationId xmlns:a16="http://schemas.microsoft.com/office/drawing/2014/main" id="{5356FC21-A32D-44DC-BED7-08CEBB3B9090}"/>
              </a:ext>
            </a:extLst>
          </p:cNvPr>
          <p:cNvSpPr>
            <a:spLocks noGrp="1"/>
          </p:cNvSpPr>
          <p:nvPr>
            <p:ph type="ftr" sz="quarter" idx="10"/>
          </p:nvPr>
        </p:nvSpPr>
        <p:spPr/>
        <p:txBody>
          <a:bodyPr/>
          <a:lstStyle/>
          <a:p>
            <a:r>
              <a:rPr lang="en-US" noProof="0"/>
              <a:t>Add a Footer</a:t>
            </a:r>
          </a:p>
        </p:txBody>
      </p:sp>
      <p:sp>
        <p:nvSpPr>
          <p:cNvPr id="2" name="Slide Number Placeholder 1">
            <a:extLst>
              <a:ext uri="{FF2B5EF4-FFF2-40B4-BE49-F238E27FC236}">
                <a16:creationId xmlns:a16="http://schemas.microsoft.com/office/drawing/2014/main" id="{34A85DE8-81C6-4A53-8754-137A795CA5EA}"/>
              </a:ext>
            </a:extLst>
          </p:cNvPr>
          <p:cNvSpPr>
            <a:spLocks noGrp="1"/>
          </p:cNvSpPr>
          <p:nvPr>
            <p:ph type="sldNum" sz="quarter" idx="11"/>
          </p:nvPr>
        </p:nvSpPr>
        <p:spPr/>
        <p:txBody>
          <a:bodyPr/>
          <a:lstStyle/>
          <a:p>
            <a:fld id="{8C2E478F-E849-4A8C-AF1F-CBCC78A7CBFA}" type="slidenum">
              <a:rPr lang="en-US" noProof="0" smtClean="0"/>
              <a:t>‹#›</a:t>
            </a:fld>
            <a:endParaRPr lang="en-US" noProof="0"/>
          </a:p>
        </p:txBody>
      </p:sp>
      <p:sp>
        <p:nvSpPr>
          <p:cNvPr id="3" name="Title 2">
            <a:extLst>
              <a:ext uri="{FF2B5EF4-FFF2-40B4-BE49-F238E27FC236}">
                <a16:creationId xmlns:a16="http://schemas.microsoft.com/office/drawing/2014/main" id="{0A66073F-5CD2-4EAC-890A-F6BB43D2BD67}"/>
              </a:ext>
            </a:extLst>
          </p:cNvPr>
          <p:cNvSpPr>
            <a:spLocks noGrp="1"/>
          </p:cNvSpPr>
          <p:nvPr>
            <p:ph type="title"/>
          </p:nvPr>
        </p:nvSpPr>
        <p:spPr/>
        <p:txBody>
          <a:bodyPr/>
          <a:lstStyle/>
          <a:p>
            <a:r>
              <a:rPr lang="en-US" noProof="0" smtClean="0"/>
              <a:t>Click to edit Master title style</a:t>
            </a:r>
            <a:endParaRPr lang="en-US" noProof="0"/>
          </a:p>
        </p:txBody>
      </p:sp>
    </p:spTree>
    <p:extLst>
      <p:ext uri="{BB962C8B-B14F-4D97-AF65-F5344CB8AC3E}">
        <p14:creationId val="149817164"/>
      </p:ext>
    </p:extLst>
  </p:cSld>
  <p:clrMapOvr>
    <a:masterClrMapping/>
  </p:clrMapOvr>
  <p:transition/>
  <p:timing/>
</p:sldLayout>
</file>

<file path=ppt/slideLayouts/slideLayout5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p:spTree>
      <p:nvGrpSpPr>
        <p:cNvPr id="1" name=""/>
        <p:cNvGrpSpPr/>
        <p:nvPr/>
      </p:nvGrpSpPr>
      <p:grpSpPr>
        <a:xfrm>
          <a:off x="0" y="0"/>
          <a:ext cx="0" cy="0"/>
        </a:xfrm>
      </p:grpSpPr>
      <p:sp>
        <p:nvSpPr>
          <p:cNvPr id="6" name="Footer Placeholder 5">
            <a:extLst>
              <a:ext uri="{FF2B5EF4-FFF2-40B4-BE49-F238E27FC236}">
                <a16:creationId xmlns:a16="http://schemas.microsoft.com/office/drawing/2014/main" id="{5356FC21-A32D-44DC-BED7-08CEBB3B9090}"/>
              </a:ext>
            </a:extLst>
          </p:cNvPr>
          <p:cNvSpPr>
            <a:spLocks noGrp="1"/>
          </p:cNvSpPr>
          <p:nvPr>
            <p:ph type="ftr" sz="quarter" idx="10"/>
          </p:nvPr>
        </p:nvSpPr>
        <p:spPr/>
        <p:txBody>
          <a:bodyPr/>
          <a:lstStyle/>
          <a:p>
            <a:r>
              <a:rPr lang="en-US" noProof="0"/>
              <a:t>Add a Footer</a:t>
            </a:r>
          </a:p>
        </p:txBody>
      </p:sp>
      <p:sp>
        <p:nvSpPr>
          <p:cNvPr id="2" name="Slide Number Placeholder 1">
            <a:extLst>
              <a:ext uri="{FF2B5EF4-FFF2-40B4-BE49-F238E27FC236}">
                <a16:creationId xmlns:a16="http://schemas.microsoft.com/office/drawing/2014/main" id="{34A85DE8-81C6-4A53-8754-137A795CA5EA}"/>
              </a:ext>
            </a:extLst>
          </p:cNvPr>
          <p:cNvSpPr>
            <a:spLocks noGrp="1"/>
          </p:cNvSpPr>
          <p:nvPr>
            <p:ph type="sldNum" sz="quarter" idx="11"/>
          </p:nvPr>
        </p:nvSpPr>
        <p:spPr/>
        <p:txBody>
          <a:bodyPr/>
          <a:lstStyle/>
          <a:p>
            <a:fld id="{8C2E478F-E849-4A8C-AF1F-CBCC78A7CBFA}" type="slidenum">
              <a:rPr lang="en-US" noProof="0" smtClean="0"/>
              <a:t>‹#›</a:t>
            </a:fld>
            <a:endParaRPr lang="en-US" noProof="0"/>
          </a:p>
        </p:txBody>
      </p:sp>
      <p:sp>
        <p:nvSpPr>
          <p:cNvPr id="3" name="Title 2">
            <a:extLst>
              <a:ext uri="{FF2B5EF4-FFF2-40B4-BE49-F238E27FC236}">
                <a16:creationId xmlns:a16="http://schemas.microsoft.com/office/drawing/2014/main" id="{0A66073F-5CD2-4EAC-890A-F6BB43D2BD67}"/>
              </a:ext>
            </a:extLst>
          </p:cNvPr>
          <p:cNvSpPr>
            <a:spLocks noGrp="1"/>
          </p:cNvSpPr>
          <p:nvPr>
            <p:ph type="title"/>
          </p:nvPr>
        </p:nvSpPr>
        <p:spPr/>
        <p:txBody>
          <a:bodyPr/>
          <a:lstStyle/>
          <a:p>
            <a:r>
              <a:rPr lang="en-US" noProof="0" smtClean="0"/>
              <a:t>Click to edit Master title style</a:t>
            </a:r>
            <a:endParaRPr lang="en-US" noProof="0"/>
          </a:p>
        </p:txBody>
      </p:sp>
    </p:spTree>
    <p:extLst>
      <p:ext uri="{BB962C8B-B14F-4D97-AF65-F5344CB8AC3E}">
        <p14:creationId val="2805804778"/>
      </p:ext>
    </p:extLst>
  </p:cSld>
  <p:clrMapOvr>
    <a:masterClrMapping/>
  </p:clrMapOvr>
  <p:transition/>
  <p:timing/>
</p:sldLayout>
</file>

<file path=ppt/slideLayouts/slideLayout5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5" name="Footer Placeholder 4">
            <a:extLst>
              <a:ext uri="{FF2B5EF4-FFF2-40B4-BE49-F238E27FC236}">
                <a16:creationId xmlns:a16="http://schemas.microsoft.com/office/drawing/2014/main" id="{478571B4-4133-4DE5-AD8F-A341842CBE58}"/>
              </a:ext>
            </a:extLst>
          </p:cNvPr>
          <p:cNvSpPr>
            <a:spLocks noGrp="1"/>
          </p:cNvSpPr>
          <p:nvPr>
            <p:ph type="ftr" sz="quarter" idx="10"/>
          </p:nvPr>
        </p:nvSpPr>
        <p:spPr/>
        <p:txBody>
          <a:bodyPr/>
          <a:lstStyle/>
          <a:p>
            <a:r>
              <a:rPr lang="en-US"/>
              <a:t>Add a Footer</a:t>
            </a:r>
          </a:p>
        </p:txBody>
      </p:sp>
      <p:sp>
        <p:nvSpPr>
          <p:cNvPr id="7" name="Slide Number Placeholder 6">
            <a:extLst>
              <a:ext uri="{FF2B5EF4-FFF2-40B4-BE49-F238E27FC236}">
                <a16:creationId xmlns:a16="http://schemas.microsoft.com/office/drawing/2014/main" id="{CB65AC00-5FCA-4A4E-A036-2FCBDEAF17D9}"/>
              </a:ext>
            </a:extLst>
          </p:cNvPr>
          <p:cNvSpPr>
            <a:spLocks noGrp="1"/>
          </p:cNvSpPr>
          <p:nvPr>
            <p:ph type="sldNum" sz="quarter" idx="11"/>
          </p:nvPr>
        </p:nvSpPr>
        <p:spPr/>
        <p:txBody>
          <a:bodyPr/>
          <a:lstStyle/>
          <a:p>
            <a:fld id="{8C2E478F-E849-4A8C-AF1F-CBCC78A7CBFA}" type="slidenum">
              <a:rPr lang="en-US" smtClean="0"/>
              <a:t>‹#›</a:t>
            </a:fld>
            <a:endParaRPr lang="en-US"/>
          </a:p>
        </p:txBody>
      </p:sp>
    </p:spTree>
    <p:extLst>
      <p:ext uri="{BB962C8B-B14F-4D97-AF65-F5344CB8AC3E}">
        <p14:creationId val="2858803602"/>
      </p:ext>
    </p:extLst>
  </p:cSld>
  <p:clrMapOvr>
    <a:masterClrMapping/>
  </p:clrMapOvr>
  <p:transition/>
  <p:timing/>
</p:sldLayout>
</file>

<file path=ppt/slideLayouts/slideLayout5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grpSp>
        <p:nvGrpSpPr>
          <p:cNvPr id="7" name="Group 6"/>
          <p:cNvGrpSpPr/>
          <p:nvPr/>
        </p:nvGrpSpPr>
        <p:grpSpPr>
          <a:xfrm>
            <a:off x="-25401" y="0"/>
            <a:ext cx="18346739" cy="10284321"/>
            <a:chOff x="-25401" y="0"/>
            <a:chExt cx="18346739" cy="10284321"/>
          </a:xfrm>
        </p:grpSpPr>
        <p:pic>
          <p:nvPicPr>
            <p:cNvPr id="16" name="Picture 15" descr="HD-PanelTitleR1.png"/>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0" y="0"/>
              <a:ext cx="18283238" cy="10284321"/>
            </a:xfrm>
            <a:prstGeom prst="rect">
              <a:avLst/>
            </a:prstGeom>
          </p:spPr>
        </p:pic>
        <p:sp>
          <p:nvSpPr>
            <p:cNvPr id="26" name="Rectangle 25"/>
            <p:cNvSpPr/>
            <p:nvPr/>
          </p:nvSpPr>
          <p:spPr>
            <a:xfrm>
              <a:off x="3492497" y="2311396"/>
              <a:ext cx="11315703" cy="5753102"/>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pic>
          <p:nvPicPr>
            <p:cNvPr id="17" name="Picture 16" descr="HDRibbonTitle-UniformTri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401" y="4721413"/>
              <a:ext cx="3717036" cy="918972"/>
            </a:xfrm>
            <a:prstGeom prst="rect">
              <a:avLst/>
            </a:prstGeom>
          </p:spPr>
        </p:pic>
        <p:pic>
          <p:nvPicPr>
            <p:cNvPr id="20" name="Picture 19" descr="HDRibbonTitle-UniformTri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604302" y="4721413"/>
              <a:ext cx="3717036" cy="918972"/>
            </a:xfrm>
            <a:prstGeom prst="rect">
              <a:avLst/>
            </a:prstGeom>
          </p:spPr>
        </p:pic>
      </p:grpSp>
      <p:sp>
        <p:nvSpPr>
          <p:cNvPr id="2" name="Title 1"/>
          <p:cNvSpPr>
            <a:spLocks noGrp="1"/>
          </p:cNvSpPr>
          <p:nvPr>
            <p:ph type="ctrTitle"/>
          </p:nvPr>
        </p:nvSpPr>
        <p:spPr>
          <a:xfrm>
            <a:off x="4038597" y="2806697"/>
            <a:ext cx="10223504" cy="2273299"/>
          </a:xfrm>
        </p:spPr>
        <p:txBody>
          <a:bodyPr anchor="b">
            <a:noAutofit/>
          </a:bodyPr>
          <a:lstStyle>
            <a:lvl1pPr algn="ctr">
              <a:defRPr sz="8100">
                <a:effectLst/>
              </a:defRPr>
            </a:lvl1pPr>
          </a:lstStyle>
          <a:p>
            <a:r>
              <a:rPr lang="en-US"/>
              <a:t>Click to edit Master title style</a:t>
            </a:r>
            <a:endParaRPr lang="en-US"/>
          </a:p>
        </p:txBody>
      </p:sp>
      <p:sp>
        <p:nvSpPr>
          <p:cNvPr id="3" name="Subtitle 2"/>
          <p:cNvSpPr>
            <a:spLocks noGrp="1"/>
          </p:cNvSpPr>
          <p:nvPr>
            <p:ph type="subTitle" idx="1"/>
          </p:nvPr>
        </p:nvSpPr>
        <p:spPr>
          <a:xfrm>
            <a:off x="4038597" y="5486395"/>
            <a:ext cx="10223504" cy="1981203"/>
          </a:xfrm>
        </p:spPr>
        <p:txBody>
          <a:bodyPr anchor="t">
            <a:normAutofit/>
          </a:bodyPr>
          <a:lstStyle>
            <a:lvl1pPr marL="0" indent="0" algn="ctr">
              <a:buNone/>
              <a:defRPr sz="3150">
                <a:solidFill>
                  <a:schemeClr val="tx1"/>
                </a:solidFill>
              </a:defRPr>
            </a:lvl1pPr>
            <a:lvl2pPr marL="685800" indent="0" algn="ctr">
              <a:buNone/>
              <a:defRPr>
                <a:solidFill>
                  <a:schemeClr val="tx1">
                    <a:tint val="75000"/>
                  </a:schemeClr>
                </a:solidFill>
              </a:defRPr>
            </a:lvl2pPr>
            <a:lvl3pPr marL="1371600" indent="0" algn="ctr">
              <a:buNone/>
              <a:defRPr>
                <a:solidFill>
                  <a:schemeClr val="tx1">
                    <a:tint val="75000"/>
                  </a:schemeClr>
                </a:solidFill>
              </a:defRPr>
            </a:lvl3pPr>
            <a:lvl4pPr marL="2057400" indent="0" algn="ctr">
              <a:buNone/>
              <a:defRPr>
                <a:solidFill>
                  <a:schemeClr val="tx1">
                    <a:tint val="75000"/>
                  </a:schemeClr>
                </a:solidFill>
              </a:defRPr>
            </a:lvl4pPr>
            <a:lvl5pPr marL="2743200" indent="0" algn="ctr">
              <a:buNone/>
              <a:defRPr>
                <a:solidFill>
                  <a:schemeClr val="tx1">
                    <a:tint val="75000"/>
                  </a:schemeClr>
                </a:solidFill>
              </a:defRPr>
            </a:lvl5pPr>
            <a:lvl6pPr marL="3429000" indent="0" algn="ctr">
              <a:buNone/>
              <a:defRPr>
                <a:solidFill>
                  <a:schemeClr val="tx1">
                    <a:tint val="75000"/>
                  </a:schemeClr>
                </a:solidFill>
              </a:defRPr>
            </a:lvl6pPr>
            <a:lvl7pPr marL="4114800" indent="0" algn="ctr">
              <a:buNone/>
              <a:defRPr>
                <a:solidFill>
                  <a:schemeClr val="tx1">
                    <a:tint val="75000"/>
                  </a:schemeClr>
                </a:solidFill>
              </a:defRPr>
            </a:lvl7pPr>
            <a:lvl8pPr marL="4800600" indent="0" algn="ctr">
              <a:buNone/>
              <a:defRPr>
                <a:solidFill>
                  <a:schemeClr val="tx1">
                    <a:tint val="75000"/>
                  </a:schemeClr>
                </a:solidFill>
              </a:defRPr>
            </a:lvl8pPr>
            <a:lvl9pPr marL="5486400" indent="0" algn="ctr">
              <a:buNone/>
              <a:defRPr>
                <a:solidFill>
                  <a:schemeClr val="tx1">
                    <a:tint val="75000"/>
                  </a:schemeClr>
                </a:solidFill>
              </a:defRPr>
            </a:lvl9pPr>
          </a:lstStyle>
          <a:p>
            <a:r>
              <a:rPr lang="en-US"/>
              <a:t>Click to edit Master subtitle style</a:t>
            </a:r>
            <a:endParaRPr lang="en-US"/>
          </a:p>
        </p:txBody>
      </p:sp>
      <p:sp>
        <p:nvSpPr>
          <p:cNvPr id="4" name="Date Placeholder 3"/>
          <p:cNvSpPr>
            <a:spLocks noGrp="1"/>
          </p:cNvSpPr>
          <p:nvPr>
            <p:ph type="dt" sz="half" idx="10"/>
          </p:nvPr>
        </p:nvSpPr>
        <p:spPr>
          <a:xfrm>
            <a:off x="11974848" y="7556495"/>
            <a:ext cx="1346201" cy="419100"/>
          </a:xfrm>
        </p:spPr>
        <p:txBody>
          <a:bodyPr/>
          <a:lstStyle/>
          <a:p>
            <a:fld id="{55BBC4AA-C614-4FDA-A49E-F35C344DE846}" type="datetimeFigureOut">
              <a:rPr lang="en-US" smtClean="0"/>
              <a:t>11/2/2025</a:t>
            </a:fld>
            <a:endParaRPr lang="en-US"/>
          </a:p>
        </p:txBody>
      </p:sp>
      <p:sp>
        <p:nvSpPr>
          <p:cNvPr id="5" name="Footer Placeholder 4"/>
          <p:cNvSpPr>
            <a:spLocks noGrp="1"/>
          </p:cNvSpPr>
          <p:nvPr>
            <p:ph type="ftr" sz="quarter" idx="11"/>
          </p:nvPr>
        </p:nvSpPr>
        <p:spPr>
          <a:xfrm>
            <a:off x="4038596" y="7556495"/>
            <a:ext cx="7821953" cy="419100"/>
          </a:xfrm>
        </p:spPr>
        <p:txBody>
          <a:bodyPr/>
          <a:lstStyle/>
          <a:p>
            <a:endParaRPr lang="en-US"/>
          </a:p>
        </p:txBody>
      </p:sp>
      <p:sp>
        <p:nvSpPr>
          <p:cNvPr id="6" name="Slide Number Placeholder 5"/>
          <p:cNvSpPr>
            <a:spLocks noGrp="1"/>
          </p:cNvSpPr>
          <p:nvPr>
            <p:ph type="sldNum" sz="quarter" idx="12"/>
          </p:nvPr>
        </p:nvSpPr>
        <p:spPr>
          <a:xfrm>
            <a:off x="13435350" y="7556495"/>
            <a:ext cx="826751" cy="419100"/>
          </a:xfrm>
        </p:spPr>
        <p:txBody>
          <a:bodyPr/>
          <a:lstStyle/>
          <a:p>
            <a:fld id="{FBB7EB32-698F-40CD-A1C4-6C25D06FF3BA}" type="slidenum">
              <a:rPr lang="en-US" smtClean="0"/>
              <a:t>‹#›</a:t>
            </a:fld>
            <a:endParaRPr lang="en-US"/>
          </a:p>
        </p:txBody>
      </p:sp>
      <p:cxnSp>
        <p:nvCxnSpPr>
          <p:cNvPr id="15" name="Straight Connector 14"/>
          <p:cNvCxnSpPr/>
          <p:nvPr/>
        </p:nvCxnSpPr>
        <p:spPr>
          <a:xfrm>
            <a:off x="4038598" y="5283197"/>
            <a:ext cx="10223502"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val="1927246747"/>
      </p:ext>
    </p:extLst>
  </p:cSld>
  <p:clrMapOvr>
    <a:masterClrMapping/>
  </p:clrMapOvr>
  <p:transition/>
  <p:timing/>
</p:sldLayout>
</file>

<file path=ppt/slideLayouts/slideLayout5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cxnSp>
        <p:nvCxnSpPr>
          <p:cNvPr id="7" name="Straight Connector 6"/>
          <p:cNvCxnSpPr/>
          <p:nvPr/>
        </p:nvCxnSpPr>
        <p:spPr>
          <a:xfrm>
            <a:off x="2094254" y="3632199"/>
            <a:ext cx="14110946"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a:p>
        </p:txBody>
      </p:sp>
      <p:sp>
        <p:nvSpPr>
          <p:cNvPr id="4" name="Date Placeholder 3"/>
          <p:cNvSpPr>
            <a:spLocks noGrp="1"/>
          </p:cNvSpPr>
          <p:nvPr>
            <p:ph type="dt" sz="half" idx="10"/>
          </p:nvPr>
        </p:nvSpPr>
        <p:spPr/>
        <p:txBody>
          <a:bodyPr/>
          <a:lstStyle/>
          <a:p>
            <a:fld id="{55BBC4AA-C614-4FDA-A49E-F35C344DE846}"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B7EB32-698F-40CD-A1C4-6C25D06FF3BA}" type="slidenum">
              <a:rPr lang="en-US" smtClean="0"/>
              <a:t>‹#›</a:t>
            </a:fld>
            <a:endParaRPr lang="en-US"/>
          </a:p>
        </p:txBody>
      </p:sp>
    </p:spTree>
    <p:extLst>
      <p:ext uri="{BB962C8B-B14F-4D97-AF65-F5344CB8AC3E}">
        <p14:creationId val="3662238388"/>
      </p:ext>
    </p:extLst>
  </p:cSld>
  <p:clrMapOvr>
    <a:masterClrMapping/>
  </p:clrMapOvr>
  <p:transition/>
  <p:timing/>
</p:sldLayout>
</file>

<file path=ppt/slideLayouts/slideLayout5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3022604" y="2628909"/>
            <a:ext cx="12238032" cy="2733771"/>
          </a:xfrm>
        </p:spPr>
        <p:txBody>
          <a:bodyPr anchor="b">
            <a:normAutofit/>
          </a:bodyPr>
          <a:lstStyle>
            <a:lvl1pPr algn="ctr">
              <a:defRPr sz="6600" b="0" cap="none"/>
            </a:lvl1pPr>
          </a:lstStyle>
          <a:p>
            <a:r>
              <a:rPr lang="en-US"/>
              <a:t>Click to edit Master title style</a:t>
            </a:r>
            <a:endParaRPr lang="en-US"/>
          </a:p>
        </p:txBody>
      </p:sp>
      <p:sp>
        <p:nvSpPr>
          <p:cNvPr id="3" name="Text Placeholder 2"/>
          <p:cNvSpPr>
            <a:spLocks noGrp="1"/>
          </p:cNvSpPr>
          <p:nvPr>
            <p:ph type="body" idx="1"/>
          </p:nvPr>
        </p:nvSpPr>
        <p:spPr>
          <a:xfrm>
            <a:off x="3022601" y="5769077"/>
            <a:ext cx="12238036" cy="1431820"/>
          </a:xfrm>
        </p:spPr>
        <p:txBody>
          <a:bodyPr anchor="t">
            <a:normAutofit/>
          </a:bodyPr>
          <a:lstStyle>
            <a:lvl1pPr marL="0" indent="0" algn="ctr">
              <a:buNone/>
              <a:defRPr sz="36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BBC4AA-C614-4FDA-A49E-F35C344DE846}"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B7EB32-698F-40CD-A1C4-6C25D06FF3BA}" type="slidenum">
              <a:rPr lang="en-US" smtClean="0"/>
              <a:t>‹#›</a:t>
            </a:fld>
            <a:endParaRPr lang="en-US"/>
          </a:p>
        </p:txBody>
      </p:sp>
      <p:cxnSp>
        <p:nvCxnSpPr>
          <p:cNvPr id="16" name="Straight Connector 15"/>
          <p:cNvCxnSpPr/>
          <p:nvPr/>
        </p:nvCxnSpPr>
        <p:spPr>
          <a:xfrm>
            <a:off x="3019085" y="5565878"/>
            <a:ext cx="1224507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val="4289464096"/>
      </p:ext>
    </p:extLst>
  </p:cSld>
  <p:clrMapOvr>
    <a:masterClrMapping/>
  </p:clrMapOvr>
  <p:transition/>
  <p:timing/>
</p:sldLayout>
</file>

<file path=ppt/slideLayouts/slideLayout5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cxnSp>
        <p:nvCxnSpPr>
          <p:cNvPr id="8" name="Straight Connector 7"/>
          <p:cNvCxnSpPr/>
          <p:nvPr/>
        </p:nvCxnSpPr>
        <p:spPr>
          <a:xfrm>
            <a:off x="2094254" y="3632199"/>
            <a:ext cx="14110946"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sz="half" idx="1"/>
          </p:nvPr>
        </p:nvSpPr>
        <p:spPr>
          <a:xfrm>
            <a:off x="1947672" y="3840480"/>
            <a:ext cx="7077456" cy="496519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a:p>
        </p:txBody>
      </p:sp>
      <p:sp>
        <p:nvSpPr>
          <p:cNvPr id="4" name="Content Placeholder 3"/>
          <p:cNvSpPr>
            <a:spLocks noGrp="1"/>
          </p:cNvSpPr>
          <p:nvPr>
            <p:ph sz="half" idx="2"/>
          </p:nvPr>
        </p:nvSpPr>
        <p:spPr>
          <a:xfrm>
            <a:off x="9272015" y="3840480"/>
            <a:ext cx="7077456" cy="496519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a:p>
        </p:txBody>
      </p:sp>
      <p:sp>
        <p:nvSpPr>
          <p:cNvPr id="5" name="Date Placeholder 4"/>
          <p:cNvSpPr>
            <a:spLocks noGrp="1"/>
          </p:cNvSpPr>
          <p:nvPr>
            <p:ph type="dt" sz="half" idx="10"/>
          </p:nvPr>
        </p:nvSpPr>
        <p:spPr/>
        <p:txBody>
          <a:bodyPr/>
          <a:lstStyle/>
          <a:p>
            <a:fld id="{55BBC4AA-C614-4FDA-A49E-F35C344DE846}"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BB7EB32-698F-40CD-A1C4-6C25D06FF3BA}" type="slidenum">
              <a:rPr lang="en-US" smtClean="0"/>
              <a:t>‹#›</a:t>
            </a:fld>
            <a:endParaRPr lang="en-US"/>
          </a:p>
        </p:txBody>
      </p:sp>
    </p:spTree>
    <p:extLst>
      <p:ext uri="{BB962C8B-B14F-4D97-AF65-F5344CB8AC3E}">
        <p14:creationId val="235047776"/>
      </p:ext>
    </p:extLst>
  </p:cSld>
  <p:clrMapOvr>
    <a:masterClrMapping/>
  </p:clrMapOvr>
  <p:transition/>
  <p:timing/>
</p:sldLayout>
</file>

<file path=ppt/slideLayouts/slideLayout6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a:t>Click to edit Master title style</a:t>
            </a:r>
            <a:endParaRPr lang="en-US"/>
          </a:p>
        </p:txBody>
      </p:sp>
      <p:sp>
        <p:nvSpPr>
          <p:cNvPr id="3" name="Text Placeholder 2"/>
          <p:cNvSpPr>
            <a:spLocks noGrp="1"/>
          </p:cNvSpPr>
          <p:nvPr>
            <p:ph type="body" idx="1"/>
          </p:nvPr>
        </p:nvSpPr>
        <p:spPr>
          <a:xfrm>
            <a:off x="1943100" y="3987800"/>
            <a:ext cx="7077456" cy="864393"/>
          </a:xfrm>
        </p:spPr>
        <p:txBody>
          <a:bodyPr anchor="b">
            <a:noAutofit/>
          </a:bodyPr>
          <a:lstStyle>
            <a:lvl1pPr marL="0" indent="0">
              <a:spcBef>
                <a:spcPts val="1008"/>
              </a:spcBef>
              <a:spcAft>
                <a:spcPts val="900"/>
              </a:spcAft>
              <a:buNone/>
              <a:defRPr sz="4200" b="0">
                <a:solidFill>
                  <a:schemeClr val="accent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p:cNvSpPr>
            <a:spLocks noGrp="1"/>
          </p:cNvSpPr>
          <p:nvPr>
            <p:ph sz="half" idx="2"/>
          </p:nvPr>
        </p:nvSpPr>
        <p:spPr>
          <a:xfrm>
            <a:off x="1943100" y="4864892"/>
            <a:ext cx="7077456" cy="3948907"/>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a:p>
        </p:txBody>
      </p:sp>
      <p:sp>
        <p:nvSpPr>
          <p:cNvPr id="5" name="Text Placeholder 4"/>
          <p:cNvSpPr>
            <a:spLocks noGrp="1"/>
          </p:cNvSpPr>
          <p:nvPr>
            <p:ph type="body" sz="quarter" idx="3"/>
          </p:nvPr>
        </p:nvSpPr>
        <p:spPr>
          <a:xfrm>
            <a:off x="9271005" y="3987800"/>
            <a:ext cx="7077456" cy="864393"/>
          </a:xfrm>
        </p:spPr>
        <p:txBody>
          <a:bodyPr anchor="b">
            <a:noAutofit/>
          </a:bodyPr>
          <a:lstStyle>
            <a:lvl1pPr marL="0" indent="0">
              <a:spcBef>
                <a:spcPts val="1008"/>
              </a:spcBef>
              <a:spcAft>
                <a:spcPts val="900"/>
              </a:spcAft>
              <a:buNone/>
              <a:defRPr sz="4200" b="0">
                <a:solidFill>
                  <a:schemeClr val="accent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p:cNvSpPr>
            <a:spLocks noGrp="1"/>
          </p:cNvSpPr>
          <p:nvPr>
            <p:ph sz="quarter" idx="4"/>
          </p:nvPr>
        </p:nvSpPr>
        <p:spPr>
          <a:xfrm>
            <a:off x="9271005" y="4864892"/>
            <a:ext cx="7077456" cy="3948907"/>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a:p>
        </p:txBody>
      </p:sp>
      <p:sp>
        <p:nvSpPr>
          <p:cNvPr id="7" name="Date Placeholder 6"/>
          <p:cNvSpPr>
            <a:spLocks noGrp="1"/>
          </p:cNvSpPr>
          <p:nvPr>
            <p:ph type="dt" sz="half" idx="10"/>
          </p:nvPr>
        </p:nvSpPr>
        <p:spPr/>
        <p:txBody>
          <a:bodyPr/>
          <a:lstStyle/>
          <a:p>
            <a:fld id="{55BBC4AA-C614-4FDA-A49E-F35C344DE846}" type="datetimeFigureOut">
              <a:rPr lang="en-US" smtClean="0"/>
              <a:t>11/2/2025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BB7EB32-698F-40CD-A1C4-6C25D06FF3BA}" type="slidenum">
              <a:rPr lang="en-US" smtClean="0"/>
              <a:t>‹#›</a:t>
            </a:fld>
            <a:endParaRPr lang="en-US"/>
          </a:p>
        </p:txBody>
      </p:sp>
      <p:cxnSp>
        <p:nvCxnSpPr>
          <p:cNvPr id="18" name="Straight Connector 17"/>
          <p:cNvCxnSpPr/>
          <p:nvPr/>
        </p:nvCxnSpPr>
        <p:spPr>
          <a:xfrm>
            <a:off x="2094254" y="3632199"/>
            <a:ext cx="14110946"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val="493146850"/>
      </p:ext>
    </p:extLst>
  </p:cSld>
  <p:clrMapOvr>
    <a:masterClrMapping/>
  </p:clrMapOvr>
  <p:transition/>
  <p:timing/>
</p:sldLayout>
</file>

<file path=ppt/slideLayouts/slideLayout6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Date Placeholder 2"/>
          <p:cNvSpPr>
            <a:spLocks noGrp="1"/>
          </p:cNvSpPr>
          <p:nvPr>
            <p:ph type="dt" sz="half" idx="10"/>
          </p:nvPr>
        </p:nvSpPr>
        <p:spPr/>
        <p:txBody>
          <a:bodyPr/>
          <a:lstStyle/>
          <a:p>
            <a:fld id="{55BBC4AA-C614-4FDA-A49E-F35C344DE846}" type="datetimeFigureOut">
              <a:rPr lang="en-US" smtClean="0"/>
              <a:t>11/2/2025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BB7EB32-698F-40CD-A1C4-6C25D06FF3BA}" type="slidenum">
              <a:rPr lang="en-US" smtClean="0"/>
              <a:t>‹#›</a:t>
            </a:fld>
            <a:endParaRPr lang="en-US"/>
          </a:p>
        </p:txBody>
      </p:sp>
      <p:cxnSp>
        <p:nvCxnSpPr>
          <p:cNvPr id="14" name="Straight Connector 13"/>
          <p:cNvCxnSpPr/>
          <p:nvPr/>
        </p:nvCxnSpPr>
        <p:spPr>
          <a:xfrm>
            <a:off x="2094254" y="3632199"/>
            <a:ext cx="14110946"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val="621927988"/>
      </p:ext>
    </p:extLst>
  </p:cSld>
  <p:clrMapOvr>
    <a:masterClrMapping/>
  </p:clrMapOvr>
  <p:transition/>
  <p:timing/>
</p:sldLayout>
</file>

<file path=ppt/slideLayouts/slideLayout6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55BBC4AA-C614-4FDA-A49E-F35C344DE846}" type="datetimeFigureOut">
              <a:rPr lang="en-US" smtClean="0"/>
              <a:t>11/2/2025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BB7EB32-698F-40CD-A1C4-6C25D06FF3BA}" type="slidenum">
              <a:rPr lang="en-US" smtClean="0"/>
              <a:t>‹#›</a:t>
            </a:fld>
            <a:endParaRPr lang="en-US"/>
          </a:p>
        </p:txBody>
      </p:sp>
    </p:spTree>
    <p:extLst>
      <p:ext uri="{BB962C8B-B14F-4D97-AF65-F5344CB8AC3E}">
        <p14:creationId val="2309266601"/>
      </p:ext>
    </p:extLst>
  </p:cSld>
  <p:clrMapOvr>
    <a:masterClrMapping/>
  </p:clrMapOvr>
  <p:transition/>
  <p:timing/>
</p:sldLayout>
</file>

<file path=ppt/slideLayouts/slideLayout6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1940717" y="2082801"/>
            <a:ext cx="5577682" cy="2057400"/>
          </a:xfrm>
        </p:spPr>
        <p:txBody>
          <a:bodyPr anchor="b">
            <a:normAutofit/>
          </a:bodyPr>
          <a:lstStyle>
            <a:lvl1pPr algn="ctr">
              <a:defRPr sz="3600" b="0"/>
            </a:lvl1pPr>
          </a:lstStyle>
          <a:p>
            <a:r>
              <a:rPr lang="en-US"/>
              <a:t>Click to edit Master title style</a:t>
            </a:r>
            <a:endParaRPr lang="en-US"/>
          </a:p>
        </p:txBody>
      </p:sp>
      <p:sp>
        <p:nvSpPr>
          <p:cNvPr id="3" name="Content Placeholder 2"/>
          <p:cNvSpPr>
            <a:spLocks noGrp="1"/>
          </p:cNvSpPr>
          <p:nvPr>
            <p:ph idx="1"/>
          </p:nvPr>
        </p:nvSpPr>
        <p:spPr>
          <a:xfrm>
            <a:off x="8128003" y="1473197"/>
            <a:ext cx="8204199" cy="7340602"/>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a:p>
        </p:txBody>
      </p:sp>
      <p:sp>
        <p:nvSpPr>
          <p:cNvPr id="4" name="Text Placeholder 3"/>
          <p:cNvSpPr>
            <a:spLocks noGrp="1"/>
          </p:cNvSpPr>
          <p:nvPr>
            <p:ph type="body" sz="half" idx="2"/>
          </p:nvPr>
        </p:nvSpPr>
        <p:spPr>
          <a:xfrm>
            <a:off x="1940717" y="4546598"/>
            <a:ext cx="5577682" cy="3657606"/>
          </a:xfrm>
        </p:spPr>
        <p:txBody>
          <a:bodyPr anchor="t">
            <a:normAutofit/>
          </a:bodyPr>
          <a:lstStyle>
            <a:lvl1pPr marL="0" indent="0" algn="ctr">
              <a:buNone/>
              <a:defRPr sz="24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fld id="{55BBC4AA-C614-4FDA-A49E-F35C344DE846}"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BB7EB32-698F-40CD-A1C4-6C25D06FF3BA}" type="slidenum">
              <a:rPr lang="en-US" smtClean="0"/>
              <a:t>‹#›</a:t>
            </a:fld>
            <a:endParaRPr lang="en-US"/>
          </a:p>
        </p:txBody>
      </p:sp>
      <p:cxnSp>
        <p:nvCxnSpPr>
          <p:cNvPr id="16" name="Straight Connector 15"/>
          <p:cNvCxnSpPr/>
          <p:nvPr/>
        </p:nvCxnSpPr>
        <p:spPr>
          <a:xfrm>
            <a:off x="2094253" y="4368800"/>
            <a:ext cx="52717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val="2495739287"/>
      </p:ext>
    </p:extLst>
  </p:cSld>
  <p:clrMapOvr>
    <a:masterClrMapping/>
  </p:clrMapOvr>
  <p:transition/>
  <p:timing/>
</p:sldLayout>
</file>

<file path=ppt/slideLayouts/slideLayout6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943099" y="2825748"/>
            <a:ext cx="9362724" cy="2057400"/>
          </a:xfrm>
        </p:spPr>
        <p:txBody>
          <a:bodyPr anchor="b">
            <a:normAutofit/>
          </a:bodyPr>
          <a:lstStyle>
            <a:lvl1pPr algn="ctr">
              <a:defRPr sz="4200" b="0"/>
            </a:lvl1pPr>
          </a:lstStyle>
          <a:p>
            <a:r>
              <a:rPr lang="en-US"/>
              <a:t>Click to edit Master title style</a:t>
            </a:r>
            <a:endParaRPr lang="en-US"/>
          </a:p>
        </p:txBody>
      </p:sp>
      <p:sp>
        <p:nvSpPr>
          <p:cNvPr id="17" name="Picture Placeholder 2"/>
          <p:cNvSpPr>
            <a:spLocks noGrp="1" noChangeAspect="1"/>
          </p:cNvSpPr>
          <p:nvPr>
            <p:ph type="pic" idx="1"/>
          </p:nvPr>
        </p:nvSpPr>
        <p:spPr>
          <a:xfrm>
            <a:off x="12142247" y="1562100"/>
            <a:ext cx="4595020" cy="71628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a:p>
        </p:txBody>
      </p:sp>
      <p:sp>
        <p:nvSpPr>
          <p:cNvPr id="4" name="Text Placeholder 3"/>
          <p:cNvSpPr>
            <a:spLocks noGrp="1"/>
          </p:cNvSpPr>
          <p:nvPr>
            <p:ph type="body" sz="half" idx="2"/>
          </p:nvPr>
        </p:nvSpPr>
        <p:spPr>
          <a:xfrm>
            <a:off x="1943099" y="4883148"/>
            <a:ext cx="9362724" cy="2743200"/>
          </a:xfrm>
        </p:spPr>
        <p:txBody>
          <a:bodyPr anchor="t">
            <a:normAutofit/>
          </a:bodyPr>
          <a:lstStyle>
            <a:lvl1pPr marL="0" indent="0" algn="ctr">
              <a:buNone/>
              <a:defRPr sz="27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fld id="{55BBC4AA-C614-4FDA-A49E-F35C344DE846}"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BB7EB32-698F-40CD-A1C4-6C25D06FF3BA}" type="slidenum">
              <a:rPr lang="en-US" smtClean="0"/>
              <a:t>‹#›</a:t>
            </a:fld>
            <a:endParaRPr lang="en-US"/>
          </a:p>
        </p:txBody>
      </p:sp>
    </p:spTree>
    <p:extLst>
      <p:ext uri="{BB962C8B-B14F-4D97-AF65-F5344CB8AC3E}">
        <p14:creationId val="3076205166"/>
      </p:ext>
    </p:extLst>
  </p:cSld>
  <p:clrMapOvr>
    <a:masterClrMapping/>
  </p:clrMapOvr>
  <p:transition/>
  <p:timing/>
</p:sldLayout>
</file>

<file path=ppt/slideLayouts/slideLayout6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Panoramic Picture with Caption">
    <p:spTree>
      <p:nvGrpSpPr>
        <p:cNvPr id="1" name=""/>
        <p:cNvGrpSpPr/>
        <p:nvPr/>
      </p:nvGrpSpPr>
      <p:grpSpPr>
        <a:xfrm>
          <a:off x="0" y="0"/>
          <a:ext cx="0" cy="0"/>
        </a:xfrm>
      </p:grpSpPr>
      <p:sp>
        <p:nvSpPr>
          <p:cNvPr id="2" name="Title 1"/>
          <p:cNvSpPr>
            <a:spLocks noGrp="1"/>
          </p:cNvSpPr>
          <p:nvPr>
            <p:ph type="title"/>
          </p:nvPr>
        </p:nvSpPr>
        <p:spPr>
          <a:xfrm>
            <a:off x="1943101" y="7223123"/>
            <a:ext cx="14414500" cy="850107"/>
          </a:xfrm>
        </p:spPr>
        <p:txBody>
          <a:bodyPr anchor="b">
            <a:normAutofit/>
          </a:bodyPr>
          <a:lstStyle>
            <a:lvl1pPr algn="ctr">
              <a:defRPr sz="3600" b="0"/>
            </a:lvl1pPr>
          </a:lstStyle>
          <a:p>
            <a:r>
              <a:rPr lang="en-US"/>
              <a:t>Click to edit Master title style</a:t>
            </a:r>
            <a:endParaRPr lang="en-US"/>
          </a:p>
        </p:txBody>
      </p:sp>
      <p:sp>
        <p:nvSpPr>
          <p:cNvPr id="3" name="Picture Placeholder 2"/>
          <p:cNvSpPr>
            <a:spLocks noGrp="1" noChangeAspect="1"/>
          </p:cNvSpPr>
          <p:nvPr>
            <p:ph type="pic" idx="1"/>
          </p:nvPr>
        </p:nvSpPr>
        <p:spPr>
          <a:xfrm>
            <a:off x="1562140" y="1562098"/>
            <a:ext cx="15158958" cy="5003803"/>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a:p>
        </p:txBody>
      </p:sp>
      <p:sp>
        <p:nvSpPr>
          <p:cNvPr id="4" name="Text Placeholder 3"/>
          <p:cNvSpPr>
            <a:spLocks noGrp="1"/>
          </p:cNvSpPr>
          <p:nvPr>
            <p:ph type="body" sz="half" idx="2"/>
          </p:nvPr>
        </p:nvSpPr>
        <p:spPr>
          <a:xfrm>
            <a:off x="1943101" y="8073230"/>
            <a:ext cx="14414500" cy="740568"/>
          </a:xfrm>
        </p:spPr>
        <p:txBody>
          <a:bodyPr>
            <a:normAutofit/>
          </a:bodyPr>
          <a:lstStyle>
            <a:lvl1pPr marL="0" indent="0" algn="ctr">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fld id="{55BBC4AA-C614-4FDA-A49E-F35C344DE846}"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BB7EB32-698F-40CD-A1C4-6C25D06FF3BA}" type="slidenum">
              <a:rPr lang="en-US" smtClean="0"/>
              <a:t>‹#›</a:t>
            </a:fld>
            <a:endParaRPr lang="en-US"/>
          </a:p>
        </p:txBody>
      </p:sp>
    </p:spTree>
    <p:extLst>
      <p:ext uri="{BB962C8B-B14F-4D97-AF65-F5344CB8AC3E}">
        <p14:creationId val="1187806788"/>
      </p:ext>
    </p:extLst>
  </p:cSld>
  <p:clrMapOvr>
    <a:masterClrMapping/>
  </p:clrMapOvr>
  <p:transition/>
  <p:timing/>
</p:sldLayout>
</file>

<file path=ppt/slideLayouts/slideLayout6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Title and Caption">
    <p:spTree>
      <p:nvGrpSpPr>
        <p:cNvPr id="1" name=""/>
        <p:cNvGrpSpPr/>
        <p:nvPr/>
      </p:nvGrpSpPr>
      <p:grpSpPr>
        <a:xfrm>
          <a:off x="0" y="0"/>
          <a:ext cx="0" cy="0"/>
        </a:xfrm>
      </p:grpSpPr>
      <p:sp>
        <p:nvSpPr>
          <p:cNvPr id="2" name="Title 1"/>
          <p:cNvSpPr>
            <a:spLocks noGrp="1"/>
          </p:cNvSpPr>
          <p:nvPr>
            <p:ph type="title"/>
          </p:nvPr>
        </p:nvSpPr>
        <p:spPr>
          <a:xfrm>
            <a:off x="1955802" y="1473198"/>
            <a:ext cx="14389098" cy="4432302"/>
          </a:xfrm>
        </p:spPr>
        <p:txBody>
          <a:bodyPr anchor="ctr">
            <a:normAutofit/>
          </a:bodyPr>
          <a:lstStyle>
            <a:lvl1pPr algn="ctr">
              <a:defRPr sz="4800" b="0" cap="none"/>
            </a:lvl1pPr>
          </a:lstStyle>
          <a:p>
            <a:r>
              <a:rPr lang="en-US"/>
              <a:t>Click to edit Master title style</a:t>
            </a:r>
            <a:endParaRPr lang="en-US"/>
          </a:p>
        </p:txBody>
      </p:sp>
      <p:sp>
        <p:nvSpPr>
          <p:cNvPr id="3" name="Text Placeholder 2"/>
          <p:cNvSpPr>
            <a:spLocks noGrp="1"/>
          </p:cNvSpPr>
          <p:nvPr>
            <p:ph type="body" idx="1"/>
          </p:nvPr>
        </p:nvSpPr>
        <p:spPr>
          <a:xfrm>
            <a:off x="1955802" y="6515098"/>
            <a:ext cx="14389098" cy="2298701"/>
          </a:xfrm>
        </p:spPr>
        <p:txBody>
          <a:bodyPr anchor="ctr">
            <a:normAutofit/>
          </a:bodyPr>
          <a:lstStyle>
            <a:lvl1pPr marL="0" indent="0" algn="ctr">
              <a:buNone/>
              <a:defRPr sz="30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BBC4AA-C614-4FDA-A49E-F35C344DE846}"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B7EB32-698F-40CD-A1C4-6C25D06FF3BA}" type="slidenum">
              <a:rPr lang="en-US" smtClean="0"/>
              <a:t>‹#›</a:t>
            </a:fld>
            <a:endParaRPr lang="en-US"/>
          </a:p>
        </p:txBody>
      </p:sp>
      <p:cxnSp>
        <p:nvCxnSpPr>
          <p:cNvPr id="15" name="Straight Connector 14"/>
          <p:cNvCxnSpPr/>
          <p:nvPr/>
        </p:nvCxnSpPr>
        <p:spPr>
          <a:xfrm>
            <a:off x="2094254" y="6210298"/>
            <a:ext cx="14110946"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val="230015276"/>
      </p:ext>
    </p:extLst>
  </p:cSld>
  <p:clrMapOvr>
    <a:masterClrMapping/>
  </p:clrMapOvr>
  <p:transition/>
  <p:timing/>
</p:sldLayout>
</file>

<file path=ppt/slideLayouts/slideLayout6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Quote with Caption">
    <p:spTree>
      <p:nvGrpSpPr>
        <p:cNvPr id="1" name=""/>
        <p:cNvGrpSpPr/>
        <p:nvPr/>
      </p:nvGrpSpPr>
      <p:grpSpPr>
        <a:xfrm>
          <a:off x="0" y="0"/>
          <a:ext cx="0" cy="0"/>
        </a:xfrm>
      </p:grpSpPr>
      <p:sp>
        <p:nvSpPr>
          <p:cNvPr id="2" name="Title 1"/>
          <p:cNvSpPr>
            <a:spLocks noGrp="1"/>
          </p:cNvSpPr>
          <p:nvPr>
            <p:ph type="title"/>
          </p:nvPr>
        </p:nvSpPr>
        <p:spPr>
          <a:xfrm>
            <a:off x="2169319" y="1473198"/>
            <a:ext cx="13944597" cy="3556002"/>
          </a:xfrm>
        </p:spPr>
        <p:txBody>
          <a:bodyPr anchor="ctr">
            <a:normAutofit/>
          </a:bodyPr>
          <a:lstStyle>
            <a:lvl1pPr algn="ctr">
              <a:defRPr sz="4800" b="0" cap="none">
                <a:solidFill>
                  <a:schemeClr val="tx1"/>
                </a:solidFill>
              </a:defRPr>
            </a:lvl1pPr>
          </a:lstStyle>
          <a:p>
            <a:r>
              <a:rPr lang="en-US"/>
              <a:t>Click to edit Master title style</a:t>
            </a:r>
            <a:endParaRPr lang="en-US"/>
          </a:p>
        </p:txBody>
      </p:sp>
      <p:sp>
        <p:nvSpPr>
          <p:cNvPr id="10" name="Text Placeholder 9"/>
          <p:cNvSpPr>
            <a:spLocks noGrp="1"/>
          </p:cNvSpPr>
          <p:nvPr>
            <p:ph type="body" sz="quarter" idx="13"/>
          </p:nvPr>
        </p:nvSpPr>
        <p:spPr>
          <a:xfrm>
            <a:off x="2512219" y="5029200"/>
            <a:ext cx="13258803" cy="876300"/>
          </a:xfrm>
        </p:spPr>
        <p:txBody>
          <a:bodyPr anchor="ctr">
            <a:normAutofit/>
          </a:bodyPr>
          <a:lstStyle>
            <a:lvl1pPr marL="0" indent="0" algn="r">
              <a:buFontTx/>
              <a:buNone/>
              <a:defRPr sz="3000"/>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3" name="Text Placeholder 2"/>
          <p:cNvSpPr>
            <a:spLocks noGrp="1"/>
          </p:cNvSpPr>
          <p:nvPr>
            <p:ph type="body" idx="1"/>
          </p:nvPr>
        </p:nvSpPr>
        <p:spPr>
          <a:xfrm>
            <a:off x="1943101" y="6515098"/>
            <a:ext cx="14414500" cy="2298701"/>
          </a:xfrm>
        </p:spPr>
        <p:txBody>
          <a:bodyPr anchor="ctr">
            <a:normAutofit/>
          </a:bodyPr>
          <a:lstStyle>
            <a:lvl1pPr marL="0" indent="0" algn="ctr">
              <a:buNone/>
              <a:defRPr sz="30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BBC4AA-C614-4FDA-A49E-F35C344DE846}"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B7EB32-698F-40CD-A1C4-6C25D06FF3BA}" type="slidenum">
              <a:rPr lang="en-US" smtClean="0"/>
              <a:t>‹#›</a:t>
            </a:fld>
            <a:endParaRPr lang="en-US"/>
          </a:p>
        </p:txBody>
      </p:sp>
      <p:sp>
        <p:nvSpPr>
          <p:cNvPr id="14" name="TextBox 13"/>
          <p:cNvSpPr txBox="1"/>
          <p:nvPr/>
        </p:nvSpPr>
        <p:spPr>
          <a:xfrm>
            <a:off x="1293020" y="1319942"/>
            <a:ext cx="914400" cy="877164"/>
          </a:xfrm>
          <a:prstGeom prst="rect">
            <a:avLst/>
          </a:prstGeom>
        </p:spPr>
        <p:txBody>
          <a:bodyPr vert="horz" lIns="91440" tIns="45720" rIns="91440" bIns="45720" rtlCol="0" anchor="ctr">
            <a:noAutofit/>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a:pPr lvl="0"/>
            <a:r>
              <a:rPr lang="en-US" sz="12000">
                <a:solidFill>
                  <a:schemeClr val="tx1"/>
                </a:solidFill>
                <a:effectLst/>
              </a:rPr>
              <a:t>“</a:t>
            </a:r>
          </a:p>
        </p:txBody>
      </p:sp>
      <p:sp>
        <p:nvSpPr>
          <p:cNvPr id="15" name="TextBox 14"/>
          <p:cNvSpPr txBox="1"/>
          <p:nvPr/>
        </p:nvSpPr>
        <p:spPr>
          <a:xfrm>
            <a:off x="15900400" y="4241805"/>
            <a:ext cx="914400" cy="877164"/>
          </a:xfrm>
          <a:prstGeom prst="rect">
            <a:avLst/>
          </a:prstGeom>
        </p:spPr>
        <p:txBody>
          <a:bodyPr vert="horz" lIns="91440" tIns="45720" rIns="91440" bIns="45720" rtlCol="0" anchor="ctr">
            <a:noAutofit/>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a:pPr lvl="0" algn="r"/>
            <a:r>
              <a:rPr lang="en-US" sz="12000">
                <a:solidFill>
                  <a:schemeClr val="tx1"/>
                </a:solidFill>
                <a:effectLst/>
              </a:rPr>
              <a:t>”</a:t>
            </a:r>
          </a:p>
        </p:txBody>
      </p:sp>
      <p:cxnSp>
        <p:nvCxnSpPr>
          <p:cNvPr id="19" name="Straight Connector 18"/>
          <p:cNvCxnSpPr/>
          <p:nvPr/>
        </p:nvCxnSpPr>
        <p:spPr>
          <a:xfrm>
            <a:off x="2094254" y="6210298"/>
            <a:ext cx="14110946"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val="1184274762"/>
      </p:ext>
    </p:extLst>
  </p:cSld>
  <p:clrMapOvr>
    <a:masterClrMapping/>
  </p:clrMapOvr>
  <p:transition/>
  <p:timing/>
</p:sldLayout>
</file>

<file path=ppt/slideLayouts/slideLayout6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Name Card">
    <p:spTree>
      <p:nvGrpSpPr>
        <p:cNvPr id="1" name=""/>
        <p:cNvGrpSpPr/>
        <p:nvPr/>
      </p:nvGrpSpPr>
      <p:grpSpPr>
        <a:xfrm>
          <a:off x="0" y="0"/>
          <a:ext cx="0" cy="0"/>
        </a:xfrm>
      </p:grpSpPr>
      <p:sp>
        <p:nvSpPr>
          <p:cNvPr id="2" name="Title 1"/>
          <p:cNvSpPr>
            <a:spLocks noGrp="1"/>
          </p:cNvSpPr>
          <p:nvPr>
            <p:ph type="title"/>
          </p:nvPr>
        </p:nvSpPr>
        <p:spPr>
          <a:xfrm>
            <a:off x="1943103" y="4962871"/>
            <a:ext cx="14414502" cy="2203200"/>
          </a:xfrm>
        </p:spPr>
        <p:txBody>
          <a:bodyPr anchor="b">
            <a:normAutofit/>
          </a:bodyPr>
          <a:lstStyle>
            <a:lvl1pPr algn="l">
              <a:defRPr sz="4800" b="0" cap="none"/>
            </a:lvl1pPr>
          </a:lstStyle>
          <a:p>
            <a:r>
              <a:rPr lang="en-US"/>
              <a:t>Click to edit Master title style</a:t>
            </a:r>
            <a:endParaRPr lang="en-US"/>
          </a:p>
        </p:txBody>
      </p:sp>
      <p:sp>
        <p:nvSpPr>
          <p:cNvPr id="3" name="Text Placeholder 2"/>
          <p:cNvSpPr>
            <a:spLocks noGrp="1"/>
          </p:cNvSpPr>
          <p:nvPr>
            <p:ph type="body" idx="1"/>
          </p:nvPr>
        </p:nvSpPr>
        <p:spPr>
          <a:xfrm>
            <a:off x="1943102" y="7166071"/>
            <a:ext cx="14414502" cy="1290600"/>
          </a:xfrm>
        </p:spPr>
        <p:txBody>
          <a:bodyPr anchor="t">
            <a:normAutofit/>
          </a:bodyPr>
          <a:lstStyle>
            <a:lvl1pPr marL="0" indent="0" algn="l">
              <a:buNone/>
              <a:defRPr sz="30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BBC4AA-C614-4FDA-A49E-F35C344DE846}"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B7EB32-698F-40CD-A1C4-6C25D06FF3BA}" type="slidenum">
              <a:rPr lang="en-US" smtClean="0"/>
              <a:t>‹#›</a:t>
            </a:fld>
            <a:endParaRPr lang="en-US"/>
          </a:p>
        </p:txBody>
      </p:sp>
    </p:spTree>
    <p:extLst>
      <p:ext uri="{BB962C8B-B14F-4D97-AF65-F5344CB8AC3E}">
        <p14:creationId val="2221271055"/>
      </p:ext>
    </p:extLst>
  </p:cSld>
  <p:clrMapOvr>
    <a:masterClrMapping/>
  </p:clrMapOvr>
  <p:transition/>
  <p:timing/>
</p:sldLayout>
</file>

<file path=ppt/slideLayouts/slideLayout6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Quote Name Card">
    <p:spTree>
      <p:nvGrpSpPr>
        <p:cNvPr id="1" name=""/>
        <p:cNvGrpSpPr/>
        <p:nvPr/>
      </p:nvGrpSpPr>
      <p:grpSpPr>
        <a:xfrm>
          <a:off x="0" y="0"/>
          <a:ext cx="0" cy="0"/>
        </a:xfrm>
      </p:grpSpPr>
      <p:sp>
        <p:nvSpPr>
          <p:cNvPr id="2" name="Title 1"/>
          <p:cNvSpPr>
            <a:spLocks noGrp="1"/>
          </p:cNvSpPr>
          <p:nvPr>
            <p:ph type="title"/>
          </p:nvPr>
        </p:nvSpPr>
        <p:spPr>
          <a:xfrm>
            <a:off x="2169319" y="1473198"/>
            <a:ext cx="13944597" cy="3365502"/>
          </a:xfrm>
        </p:spPr>
        <p:txBody>
          <a:bodyPr anchor="ctr">
            <a:normAutofit/>
          </a:bodyPr>
          <a:lstStyle>
            <a:lvl1pPr algn="ctr">
              <a:defRPr sz="4800" b="0" cap="none">
                <a:solidFill>
                  <a:schemeClr val="tx1"/>
                </a:solidFill>
              </a:defRPr>
            </a:lvl1pPr>
          </a:lstStyle>
          <a:p>
            <a:r>
              <a:rPr lang="en-US"/>
              <a:t>Click to edit Master title style</a:t>
            </a:r>
            <a:endParaRPr lang="en-US"/>
          </a:p>
        </p:txBody>
      </p:sp>
      <p:sp>
        <p:nvSpPr>
          <p:cNvPr id="23" name="Text Placeholder 2"/>
          <p:cNvSpPr>
            <a:spLocks noGrp="1"/>
          </p:cNvSpPr>
          <p:nvPr>
            <p:ph type="body" idx="13"/>
          </p:nvPr>
        </p:nvSpPr>
        <p:spPr>
          <a:xfrm>
            <a:off x="1943102" y="5458968"/>
            <a:ext cx="14414502" cy="1330452"/>
          </a:xfrm>
        </p:spPr>
        <p:txBody>
          <a:bodyPr anchor="b">
            <a:normAutofit/>
          </a:bodyPr>
          <a:lstStyle>
            <a:lvl1pPr marL="0" indent="0" algn="l">
              <a:spcBef>
                <a:spcPct val="0"/>
              </a:spcBef>
              <a:buNone/>
              <a:defRPr sz="36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943102" y="6794500"/>
            <a:ext cx="14414502" cy="2019300"/>
          </a:xfrm>
        </p:spPr>
        <p:txBody>
          <a:bodyPr anchor="t">
            <a:normAutofit/>
          </a:bodyPr>
          <a:lstStyle>
            <a:lvl1pPr marL="0" indent="0" algn="l">
              <a:buNone/>
              <a:defRPr sz="27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BBC4AA-C614-4FDA-A49E-F35C344DE846}"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B7EB32-698F-40CD-A1C4-6C25D06FF3BA}" type="slidenum">
              <a:rPr lang="en-US" smtClean="0"/>
              <a:t>‹#›</a:t>
            </a:fld>
            <a:endParaRPr lang="en-US"/>
          </a:p>
        </p:txBody>
      </p:sp>
      <p:sp>
        <p:nvSpPr>
          <p:cNvPr id="12" name="TextBox 11"/>
          <p:cNvSpPr txBox="1"/>
          <p:nvPr/>
        </p:nvSpPr>
        <p:spPr>
          <a:xfrm>
            <a:off x="1293020" y="1319942"/>
            <a:ext cx="914400" cy="877164"/>
          </a:xfrm>
          <a:prstGeom prst="rect">
            <a:avLst/>
          </a:prstGeom>
        </p:spPr>
        <p:txBody>
          <a:bodyPr vert="horz" lIns="91440" tIns="45720" rIns="91440" bIns="45720" rtlCol="0" anchor="ctr">
            <a:noAutofit/>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a:pPr lvl="0"/>
            <a:r>
              <a:rPr lang="en-US" sz="12000">
                <a:solidFill>
                  <a:schemeClr val="tx1"/>
                </a:solidFill>
                <a:effectLst/>
              </a:rPr>
              <a:t>“</a:t>
            </a:r>
          </a:p>
        </p:txBody>
      </p:sp>
      <p:sp>
        <p:nvSpPr>
          <p:cNvPr id="13" name="TextBox 12"/>
          <p:cNvSpPr txBox="1"/>
          <p:nvPr/>
        </p:nvSpPr>
        <p:spPr>
          <a:xfrm>
            <a:off x="15900400" y="3898891"/>
            <a:ext cx="914400" cy="877164"/>
          </a:xfrm>
          <a:prstGeom prst="rect">
            <a:avLst/>
          </a:prstGeom>
        </p:spPr>
        <p:txBody>
          <a:bodyPr vert="horz" lIns="91440" tIns="45720" rIns="91440" bIns="45720" rtlCol="0" anchor="ctr">
            <a:noAutofit/>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a:pPr lvl="0" algn="r"/>
            <a:r>
              <a:rPr lang="en-US" sz="12000">
                <a:solidFill>
                  <a:schemeClr val="tx1"/>
                </a:solidFill>
                <a:effectLst/>
              </a:rPr>
              <a:t>”</a:t>
            </a:r>
          </a:p>
        </p:txBody>
      </p:sp>
      <p:cxnSp>
        <p:nvCxnSpPr>
          <p:cNvPr id="26" name="Straight Connector 25"/>
          <p:cNvCxnSpPr/>
          <p:nvPr/>
        </p:nvCxnSpPr>
        <p:spPr>
          <a:xfrm>
            <a:off x="2094254" y="5143500"/>
            <a:ext cx="14110946"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val="955814201"/>
      </p:ext>
    </p:extLst>
  </p:cSld>
  <p:clrMapOvr>
    <a:masterClrMapping/>
  </p:clrMapOvr>
  <p:transition/>
  <p:timing/>
</p:sldLayout>
</file>

<file path=ppt/slideLayouts/slideLayout7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True or False">
    <p:spTree>
      <p:nvGrpSpPr>
        <p:cNvPr id="1" name=""/>
        <p:cNvGrpSpPr/>
        <p:nvPr/>
      </p:nvGrpSpPr>
      <p:grpSpPr>
        <a:xfrm>
          <a:off x="0" y="0"/>
          <a:ext cx="0" cy="0"/>
        </a:xfrm>
      </p:grpSpPr>
      <p:sp>
        <p:nvSpPr>
          <p:cNvPr id="2" name="Title 1"/>
          <p:cNvSpPr>
            <a:spLocks noGrp="1"/>
          </p:cNvSpPr>
          <p:nvPr>
            <p:ph type="title"/>
          </p:nvPr>
        </p:nvSpPr>
        <p:spPr>
          <a:xfrm>
            <a:off x="1943101" y="1473198"/>
            <a:ext cx="14414500" cy="3365502"/>
          </a:xfrm>
        </p:spPr>
        <p:txBody>
          <a:bodyPr vert="horz" lIns="91440" tIns="45720" rIns="91440" bIns="45720" rtlCol="0" anchor="ctr">
            <a:normAutofit/>
          </a:bodyPr>
          <a:lstStyle>
            <a:lvl1pPr>
              <a:defRPr lang="en-US" b="0"/>
            </a:lvl1pPr>
          </a:lstStyle>
          <a:p>
            <a:pPr marL="0" lvl="0"/>
            <a:r>
              <a:rPr lang="en-US"/>
              <a:t>Click to edit Master title style</a:t>
            </a:r>
            <a:endParaRPr lang="en-US"/>
          </a:p>
        </p:txBody>
      </p:sp>
      <p:sp>
        <p:nvSpPr>
          <p:cNvPr id="20" name="Text Placeholder 2"/>
          <p:cNvSpPr>
            <a:spLocks noGrp="1"/>
          </p:cNvSpPr>
          <p:nvPr>
            <p:ph type="body" idx="13"/>
          </p:nvPr>
        </p:nvSpPr>
        <p:spPr>
          <a:xfrm>
            <a:off x="1943102" y="5445252"/>
            <a:ext cx="14414502" cy="1261872"/>
          </a:xfrm>
        </p:spPr>
        <p:txBody>
          <a:bodyPr anchor="b">
            <a:normAutofit/>
          </a:bodyPr>
          <a:lstStyle>
            <a:lvl1pPr marL="0" indent="0" algn="l">
              <a:spcBef>
                <a:spcPct val="0"/>
              </a:spcBef>
              <a:buNone/>
              <a:defRPr sz="42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943101" y="6705598"/>
            <a:ext cx="14414505" cy="2108201"/>
          </a:xfrm>
        </p:spPr>
        <p:txBody>
          <a:bodyPr anchor="t">
            <a:normAutofit/>
          </a:bodyPr>
          <a:lstStyle>
            <a:lvl1pPr marL="0" indent="0" algn="l">
              <a:buNone/>
              <a:defRPr sz="27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BBC4AA-C614-4FDA-A49E-F35C344DE846}"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B7EB32-698F-40CD-A1C4-6C25D06FF3BA}" type="slidenum">
              <a:rPr lang="en-US" smtClean="0"/>
              <a:t>‹#›</a:t>
            </a:fld>
            <a:endParaRPr lang="en-US"/>
          </a:p>
        </p:txBody>
      </p:sp>
      <p:cxnSp>
        <p:nvCxnSpPr>
          <p:cNvPr id="15" name="Straight Connector 14"/>
          <p:cNvCxnSpPr/>
          <p:nvPr/>
        </p:nvCxnSpPr>
        <p:spPr>
          <a:xfrm>
            <a:off x="2094254" y="5143500"/>
            <a:ext cx="14110946"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val="2433303192"/>
      </p:ext>
    </p:extLst>
  </p:cSld>
  <p:clrMapOvr>
    <a:masterClrMapping/>
  </p:clrMapOvr>
  <p:transition/>
  <p:timing/>
</p:sldLayout>
</file>

<file path=ppt/slideLayouts/slideLayout7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a:p>
        </p:txBody>
      </p:sp>
      <p:sp>
        <p:nvSpPr>
          <p:cNvPr id="4" name="Date Placeholder 3"/>
          <p:cNvSpPr>
            <a:spLocks noGrp="1"/>
          </p:cNvSpPr>
          <p:nvPr>
            <p:ph type="dt" sz="half" idx="10"/>
          </p:nvPr>
        </p:nvSpPr>
        <p:spPr/>
        <p:txBody>
          <a:bodyPr/>
          <a:lstStyle/>
          <a:p>
            <a:fld id="{55BBC4AA-C614-4FDA-A49E-F35C344DE846}"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B7EB32-698F-40CD-A1C4-6C25D06FF3BA}" type="slidenum">
              <a:rPr lang="en-US" smtClean="0"/>
              <a:t>‹#›</a:t>
            </a:fld>
            <a:endParaRPr lang="en-US"/>
          </a:p>
        </p:txBody>
      </p:sp>
      <p:cxnSp>
        <p:nvCxnSpPr>
          <p:cNvPr id="14" name="Straight Connector 13"/>
          <p:cNvCxnSpPr/>
          <p:nvPr/>
        </p:nvCxnSpPr>
        <p:spPr>
          <a:xfrm>
            <a:off x="2094254" y="3632199"/>
            <a:ext cx="14110946"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val="2169385909"/>
      </p:ext>
    </p:extLst>
  </p:cSld>
  <p:clrMapOvr>
    <a:masterClrMapping/>
  </p:clrMapOvr>
  <p:transition/>
  <p:timing/>
</p:sldLayout>
</file>

<file path=ppt/slideLayouts/slideLayout7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13499033" y="1473197"/>
            <a:ext cx="2836343" cy="7340602"/>
          </a:xfrm>
        </p:spPr>
        <p:txBody>
          <a:bodyPr vert="eaVert"/>
          <a:lstStyle/>
          <a:p>
            <a:r>
              <a:rPr lang="en-US"/>
              <a:t>Click to edit Master title style</a:t>
            </a:r>
            <a:endParaRPr lang="en-US"/>
          </a:p>
        </p:txBody>
      </p:sp>
      <p:sp>
        <p:nvSpPr>
          <p:cNvPr id="3" name="Vertical Text Placeholder 2"/>
          <p:cNvSpPr>
            <a:spLocks noGrp="1"/>
          </p:cNvSpPr>
          <p:nvPr>
            <p:ph type="body" orient="vert" idx="1"/>
          </p:nvPr>
        </p:nvSpPr>
        <p:spPr>
          <a:xfrm>
            <a:off x="1943097" y="1473198"/>
            <a:ext cx="11149538" cy="7340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a:p>
        </p:txBody>
      </p:sp>
      <p:sp>
        <p:nvSpPr>
          <p:cNvPr id="4" name="Date Placeholder 3"/>
          <p:cNvSpPr>
            <a:spLocks noGrp="1"/>
          </p:cNvSpPr>
          <p:nvPr>
            <p:ph type="dt" sz="half" idx="10"/>
          </p:nvPr>
        </p:nvSpPr>
        <p:spPr/>
        <p:txBody>
          <a:bodyPr/>
          <a:lstStyle/>
          <a:p>
            <a:fld id="{55BBC4AA-C614-4FDA-A49E-F35C344DE846}"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B7EB32-698F-40CD-A1C4-6C25D06FF3BA}" type="slidenum">
              <a:rPr lang="en-US" smtClean="0"/>
              <a:t>‹#›</a:t>
            </a:fld>
            <a:endParaRPr lang="en-US"/>
          </a:p>
        </p:txBody>
      </p:sp>
      <p:cxnSp>
        <p:nvCxnSpPr>
          <p:cNvPr id="14" name="Straight Connector 13"/>
          <p:cNvCxnSpPr/>
          <p:nvPr/>
        </p:nvCxnSpPr>
        <p:spPr>
          <a:xfrm flipH="1">
            <a:off x="13295835" y="1485900"/>
            <a:ext cx="0" cy="73152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val="1564228771"/>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slideLayout" Target="../slideLayouts/slideLayout34.xml" /><Relationship Id="rId13" Type="http://schemas.openxmlformats.org/officeDocument/2006/relationships/slideLayout" Target="../slideLayouts/slideLayout35.xml" /><Relationship Id="rId14" Type="http://schemas.openxmlformats.org/officeDocument/2006/relationships/slideLayout" Target="../slideLayouts/slideLayout36.xml" /><Relationship Id="rId15" Type="http://schemas.openxmlformats.org/officeDocument/2006/relationships/slideLayout" Target="../slideLayouts/slideLayout37.xml" /><Relationship Id="rId16" Type="http://schemas.openxmlformats.org/officeDocument/2006/relationships/slideLayout" Target="../slideLayouts/slideLayout38.xml" /><Relationship Id="rId17" Type="http://schemas.openxmlformats.org/officeDocument/2006/relationships/slideLayout" Target="../slideLayouts/slideLayout39.xml" /><Relationship Id="rId18" Type="http://schemas.openxmlformats.org/officeDocument/2006/relationships/image" Target="../media/image1.png" /><Relationship Id="rId19" Type="http://schemas.openxmlformats.org/officeDocument/2006/relationships/theme" Target="../theme/theme3.xml" /><Relationship Id="rId2" Type="http://schemas.openxmlformats.org/officeDocument/2006/relationships/slideLayout" Target="../slideLayouts/slideLayout24.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40.xml" /><Relationship Id="rId10" Type="http://schemas.openxmlformats.org/officeDocument/2006/relationships/slideLayout" Target="../slideLayouts/slideLayout49.xml" /><Relationship Id="rId11" Type="http://schemas.openxmlformats.org/officeDocument/2006/relationships/slideLayout" Target="../slideLayouts/slideLayout50.xml" /><Relationship Id="rId12" Type="http://schemas.openxmlformats.org/officeDocument/2006/relationships/slideLayout" Target="../slideLayouts/slideLayout51.xml" /><Relationship Id="rId13" Type="http://schemas.openxmlformats.org/officeDocument/2006/relationships/slideLayout" Target="../slideLayouts/slideLayout52.xml" /><Relationship Id="rId14" Type="http://schemas.openxmlformats.org/officeDocument/2006/relationships/slideLayout" Target="../slideLayouts/slideLayout53.xml" /><Relationship Id="rId15" Type="http://schemas.openxmlformats.org/officeDocument/2006/relationships/slideLayout" Target="../slideLayouts/slideLayout54.xml" /><Relationship Id="rId16" Type="http://schemas.openxmlformats.org/officeDocument/2006/relationships/slideLayout" Target="../slideLayouts/slideLayout55.xml" /><Relationship Id="rId17" Type="http://schemas.openxmlformats.org/officeDocument/2006/relationships/theme" Target="../theme/theme4.xml" /><Relationship Id="rId2" Type="http://schemas.openxmlformats.org/officeDocument/2006/relationships/slideLayout" Target="../slideLayouts/slideLayout41.xml" /><Relationship Id="rId3" Type="http://schemas.openxmlformats.org/officeDocument/2006/relationships/slideLayout" Target="../slideLayouts/slideLayout42.xml" /><Relationship Id="rId4" Type="http://schemas.openxmlformats.org/officeDocument/2006/relationships/slideLayout" Target="../slideLayouts/slideLayout43.xml" /><Relationship Id="rId5" Type="http://schemas.openxmlformats.org/officeDocument/2006/relationships/slideLayout" Target="../slideLayouts/slideLayout44.xml" /><Relationship Id="rId6" Type="http://schemas.openxmlformats.org/officeDocument/2006/relationships/slideLayout" Target="../slideLayouts/slideLayout45.xml" /><Relationship Id="rId7" Type="http://schemas.openxmlformats.org/officeDocument/2006/relationships/slideLayout" Target="../slideLayouts/slideLayout46.xml" /><Relationship Id="rId8" Type="http://schemas.openxmlformats.org/officeDocument/2006/relationships/slideLayout" Target="../slideLayouts/slideLayout47.xml" /><Relationship Id="rId9" Type="http://schemas.openxmlformats.org/officeDocument/2006/relationships/slideLayout" Target="../slideLayouts/slideLayout48.xml" /></Relationships>
</file>

<file path=ppt/slideMasters/_rels/slideMaster5.xml.rels>&#65279;<?xml version="1.0" encoding="utf-8" standalone="yes"?><Relationships xmlns="http://schemas.openxmlformats.org/package/2006/relationships"><Relationship Id="rId1" Type="http://schemas.openxmlformats.org/officeDocument/2006/relationships/slideLayout" Target="../slideLayouts/slideLayout56.xml" /><Relationship Id="rId10" Type="http://schemas.openxmlformats.org/officeDocument/2006/relationships/slideLayout" Target="../slideLayouts/slideLayout65.xml" /><Relationship Id="rId11" Type="http://schemas.openxmlformats.org/officeDocument/2006/relationships/slideLayout" Target="../slideLayouts/slideLayout66.xml" /><Relationship Id="rId12" Type="http://schemas.openxmlformats.org/officeDocument/2006/relationships/slideLayout" Target="../slideLayouts/slideLayout67.xml" /><Relationship Id="rId13" Type="http://schemas.openxmlformats.org/officeDocument/2006/relationships/slideLayout" Target="../slideLayouts/slideLayout68.xml" /><Relationship Id="rId14" Type="http://schemas.openxmlformats.org/officeDocument/2006/relationships/slideLayout" Target="../slideLayouts/slideLayout69.xml" /><Relationship Id="rId15" Type="http://schemas.openxmlformats.org/officeDocument/2006/relationships/slideLayout" Target="../slideLayouts/slideLayout70.xml" /><Relationship Id="rId16" Type="http://schemas.openxmlformats.org/officeDocument/2006/relationships/slideLayout" Target="../slideLayouts/slideLayout71.xml" /><Relationship Id="rId17" Type="http://schemas.openxmlformats.org/officeDocument/2006/relationships/slideLayout" Target="../slideLayouts/slideLayout72.xml" /><Relationship Id="rId18" Type="http://schemas.openxmlformats.org/officeDocument/2006/relationships/image" Target="../media/image7.png" /><Relationship Id="rId19" Type="http://schemas.openxmlformats.org/officeDocument/2006/relationships/image" Target="../media/image8.png" /><Relationship Id="rId2" Type="http://schemas.openxmlformats.org/officeDocument/2006/relationships/slideLayout" Target="../slideLayouts/slideLayout57.xml" /><Relationship Id="rId20" Type="http://schemas.openxmlformats.org/officeDocument/2006/relationships/image" Target="../media/image9.png" /><Relationship Id="rId21" Type="http://schemas.microsoft.com/office/2007/relationships/hdphoto" Target="../media/image10.wdp" /><Relationship Id="rId22" Type="http://schemas.openxmlformats.org/officeDocument/2006/relationships/theme" Target="../theme/theme5.xml" /><Relationship Id="rId3" Type="http://schemas.openxmlformats.org/officeDocument/2006/relationships/slideLayout" Target="../slideLayouts/slideLayout58.xml" /><Relationship Id="rId4" Type="http://schemas.openxmlformats.org/officeDocument/2006/relationships/slideLayout" Target="../slideLayouts/slideLayout59.xml" /><Relationship Id="rId5" Type="http://schemas.openxmlformats.org/officeDocument/2006/relationships/slideLayout" Target="../slideLayouts/slideLayout60.xml" /><Relationship Id="rId6" Type="http://schemas.openxmlformats.org/officeDocument/2006/relationships/slideLayout" Target="../slideLayouts/slideLayout61.xml" /><Relationship Id="rId7" Type="http://schemas.openxmlformats.org/officeDocument/2006/relationships/slideLayout" Target="../slideLayouts/slideLayout62.xml" /><Relationship Id="rId8" Type="http://schemas.openxmlformats.org/officeDocument/2006/relationships/slideLayout" Target="../slideLayouts/slideLayout63.xml" /><Relationship Id="rId9" Type="http://schemas.openxmlformats.org/officeDocument/2006/relationships/slideLayout" Target="../slideLayouts/slideLayout64.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11/3/2025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mc:AlternateContent>
    <mc:Choice xmlns:p159="http://schemas.microsoft.com/office/powerpoint/2015/09/main" Requires="p159">
      <p:transition spd="slow" p14:dur="2000">
        <p159:morph option="byObject"/>
      </p:transition>
    </mc:Choice>
    <mc:Fallback>
      <p:transition spd="slow">
        <p:fade/>
      </p:transition>
    </mc:Fallback>
  </mc:AlternateContent>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3">
        <a:schemeClr val="bg2"/>
      </p:bgRef>
    </p:bg>
    <p:spTree>
      <p:nvGrpSpPr>
        <p:cNvPr id="1" name=""/>
        <p:cNvGrpSpPr/>
        <p:nvPr/>
      </p:nvGrpSpPr>
      <p:grpSpPr>
        <a:xfrm>
          <a:off x="0" y="0"/>
          <a:ext cx="0" cy="0"/>
        </a:xfrm>
      </p:grpSpPr>
      <p:pic>
        <p:nvPicPr>
          <p:cNvPr id="7" name="Picture 2" descr="\\DROBO-FS\QuickDrops\JB\PPTX NG\Droplets\LightingOverlay.png"/>
          <p:cNvPicPr>
            <a:picLocks noChangeAspect="1" noChangeArrowheads="1"/>
          </p:cNvPicPr>
          <p:nvPr/>
        </p:nvPicPr>
        <p:blipFill>
          <a:blip r:embed="rId18">
            <a:alphaModFix amt="30000"/>
            <a:extLst>
              <a:ext uri="{28A0092B-C50C-407E-A947-70E740481C1C}">
                <a14:useLocalDpi xmlns:a14="http://schemas.microsoft.com/office/drawing/2010/main" val="0"/>
              </a:ext>
            </a:extLst>
          </a:blip>
          <a:stretch>
            <a:fillRect/>
          </a:stretch>
        </p:blipFill>
        <p:spPr bwMode="auto">
          <a:xfrm>
            <a:off x="0" y="-1"/>
            <a:ext cx="18288005" cy="10287002"/>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21432" y="0"/>
            <a:ext cx="18080831" cy="10287002"/>
            <a:chOff x="-21432" y="0"/>
            <a:chExt cx="18080831" cy="10287002"/>
          </a:xfrm>
        </p:grpSpPr>
        <p:grpSp>
          <p:nvGrpSpPr>
            <p:cNvPr id="9" name="Group 8"/>
            <p:cNvGrpSpPr/>
            <p:nvPr/>
          </p:nvGrpSpPr>
          <p:grpSpPr>
            <a:xfrm>
              <a:off x="-21432" y="0"/>
              <a:ext cx="1831182" cy="10287002"/>
              <a:chOff x="-21432" y="0"/>
              <a:chExt cx="1831182" cy="10287002"/>
            </a:xfrm>
            <a:gradFill flip="none" rotWithShape="1">
              <a:gsLst>
                <a:gs pos="0">
                  <a:schemeClr val="tx2"/>
                </a:gs>
                <a:gs pos="100000">
                  <a:schemeClr val="bg2">
                    <a:lumMod val="60000"/>
                    <a:lumOff val="40000"/>
                  </a:schemeClr>
                </a:gs>
              </a:gsLst>
              <a:lin ang="5400000" scaled="0"/>
            </a:gradFill>
          </p:grpSpPr>
          <p:sp>
            <p:nvSpPr>
              <p:cNvPr id="21" name="Rectangle 5"/>
              <p:cNvSpPr>
                <a:spLocks noChangeArrowheads="1"/>
              </p:cNvSpPr>
              <p:nvPr/>
            </p:nvSpPr>
            <p:spPr bwMode="auto">
              <a:xfrm>
                <a:off x="171450" y="7144"/>
                <a:ext cx="35720" cy="327183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22" name="Freeform 6"/>
              <p:cNvSpPr>
                <a:spLocks noEditPoints="1"/>
              </p:cNvSpPr>
              <p:nvPr/>
            </p:nvSpPr>
            <p:spPr bwMode="auto">
              <a:xfrm>
                <a:off x="50005" y="3264695"/>
                <a:ext cx="285750" cy="285750"/>
              </a:xfrm>
              <a:custGeom>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23" name="Freeform 7"/>
              <p:cNvSpPr>
                <a:spLocks noEditPoints="1"/>
              </p:cNvSpPr>
              <p:nvPr/>
            </p:nvSpPr>
            <p:spPr bwMode="auto">
              <a:xfrm>
                <a:off x="42862" y="6031707"/>
                <a:ext cx="285750" cy="283370"/>
              </a:xfrm>
              <a:custGeom>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24" name="Freeform 8"/>
              <p:cNvSpPr/>
              <p:nvPr/>
            </p:nvSpPr>
            <p:spPr bwMode="auto">
              <a:xfrm>
                <a:off x="300037" y="7145"/>
                <a:ext cx="554832" cy="2717007"/>
              </a:xfrm>
              <a:custGeom>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25" name="Freeform 9"/>
              <p:cNvSpPr>
                <a:spLocks noEditPoints="1"/>
              </p:cNvSpPr>
              <p:nvPr/>
            </p:nvSpPr>
            <p:spPr bwMode="auto">
              <a:xfrm>
                <a:off x="754856" y="2702721"/>
                <a:ext cx="285750" cy="283370"/>
              </a:xfrm>
              <a:custGeom>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26" name="Freeform 10"/>
              <p:cNvSpPr/>
              <p:nvPr/>
            </p:nvSpPr>
            <p:spPr bwMode="auto">
              <a:xfrm>
                <a:off x="428625" y="7144"/>
                <a:ext cx="554832" cy="2145507"/>
              </a:xfrm>
              <a:custGeom>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27" name="Freeform 11"/>
              <p:cNvSpPr/>
              <p:nvPr/>
            </p:nvSpPr>
            <p:spPr bwMode="auto">
              <a:xfrm>
                <a:off x="819150" y="0"/>
                <a:ext cx="228600" cy="1369220"/>
              </a:xfrm>
              <a:custGeom>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28" name="Freeform 12"/>
              <p:cNvSpPr>
                <a:spLocks noEditPoints="1"/>
              </p:cNvSpPr>
              <p:nvPr/>
            </p:nvSpPr>
            <p:spPr bwMode="auto">
              <a:xfrm>
                <a:off x="883443" y="2131220"/>
                <a:ext cx="285750" cy="285750"/>
              </a:xfrm>
              <a:custGeom>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29" name="Freeform 13"/>
              <p:cNvSpPr>
                <a:spLocks noEditPoints="1"/>
              </p:cNvSpPr>
              <p:nvPr/>
            </p:nvSpPr>
            <p:spPr bwMode="auto">
              <a:xfrm>
                <a:off x="883443" y="1354932"/>
                <a:ext cx="285750" cy="285750"/>
              </a:xfrm>
              <a:custGeom>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30" name="Freeform 14"/>
              <p:cNvSpPr/>
              <p:nvPr/>
            </p:nvSpPr>
            <p:spPr bwMode="auto">
              <a:xfrm>
                <a:off x="962025" y="0"/>
                <a:ext cx="633412" cy="790575"/>
              </a:xfrm>
              <a:custGeom>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31" name="Freeform 15"/>
              <p:cNvSpPr>
                <a:spLocks noEditPoints="1"/>
              </p:cNvSpPr>
              <p:nvPr/>
            </p:nvSpPr>
            <p:spPr bwMode="auto">
              <a:xfrm>
                <a:off x="1531143" y="733425"/>
                <a:ext cx="242888" cy="221457"/>
              </a:xfrm>
              <a:custGeom>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32" name="Line 16"/>
              <p:cNvSpPr>
                <a:spLocks noChangeShapeType="1"/>
              </p:cNvSpPr>
              <p:nvPr/>
            </p:nvSpPr>
            <p:spPr bwMode="auto">
              <a:xfrm flipH="1">
                <a:off x="-7145" y="14288"/>
                <a:ext cx="0" cy="0"/>
              </a:xfrm>
              <a:prstGeom prst="line">
                <a:avLst/>
              </a:prstGeom>
              <a:grpFill/>
              <a:ln w="15" cap="flat">
                <a:solidFill>
                  <a:srgbClr val="FFFFFF"/>
                </a:solidFill>
                <a:prstDash val="solid"/>
                <a:miter lim="800000"/>
              </a:ln>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33" name="Freeform 17"/>
              <p:cNvSpPr/>
              <p:nvPr/>
            </p:nvSpPr>
            <p:spPr bwMode="auto">
              <a:xfrm>
                <a:off x="14287" y="2702721"/>
                <a:ext cx="185738" cy="190500"/>
              </a:xfrm>
              <a:custGeom>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34" name="Freeform 18"/>
              <p:cNvSpPr/>
              <p:nvPr/>
            </p:nvSpPr>
            <p:spPr bwMode="auto">
              <a:xfrm>
                <a:off x="-14288" y="5324475"/>
                <a:ext cx="221457" cy="721519"/>
              </a:xfrm>
              <a:custGeom>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35" name="Freeform 19"/>
              <p:cNvSpPr/>
              <p:nvPr/>
            </p:nvSpPr>
            <p:spPr bwMode="auto">
              <a:xfrm>
                <a:off x="192880" y="2074070"/>
                <a:ext cx="214312" cy="714375"/>
              </a:xfrm>
              <a:custGeom>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36" name="Freeform 20"/>
              <p:cNvSpPr>
                <a:spLocks noEditPoints="1"/>
              </p:cNvSpPr>
              <p:nvPr/>
            </p:nvSpPr>
            <p:spPr bwMode="auto">
              <a:xfrm>
                <a:off x="307180" y="2774158"/>
                <a:ext cx="171450" cy="161925"/>
              </a:xfrm>
              <a:custGeom>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37" name="Rectangle 21"/>
              <p:cNvSpPr>
                <a:spLocks noChangeArrowheads="1"/>
              </p:cNvSpPr>
              <p:nvPr/>
            </p:nvSpPr>
            <p:spPr bwMode="auto">
              <a:xfrm>
                <a:off x="200025" y="6993730"/>
                <a:ext cx="35720" cy="327183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38" name="Freeform 22"/>
              <p:cNvSpPr/>
              <p:nvPr/>
            </p:nvSpPr>
            <p:spPr bwMode="auto">
              <a:xfrm>
                <a:off x="335756" y="7562849"/>
                <a:ext cx="554832" cy="2702720"/>
              </a:xfrm>
              <a:custGeom>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39" name="Freeform 23"/>
              <p:cNvSpPr>
                <a:spLocks noEditPoints="1"/>
              </p:cNvSpPr>
              <p:nvPr/>
            </p:nvSpPr>
            <p:spPr bwMode="auto">
              <a:xfrm>
                <a:off x="78581" y="6722270"/>
                <a:ext cx="285750" cy="285750"/>
              </a:xfrm>
              <a:custGeom>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40" name="Freeform 24"/>
              <p:cNvSpPr/>
              <p:nvPr/>
            </p:nvSpPr>
            <p:spPr bwMode="auto">
              <a:xfrm>
                <a:off x="-21432" y="8441532"/>
                <a:ext cx="128588" cy="1824038"/>
              </a:xfrm>
              <a:custGeom>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41" name="Freeform 25"/>
              <p:cNvSpPr>
                <a:spLocks noEditPoints="1"/>
              </p:cNvSpPr>
              <p:nvPr/>
            </p:nvSpPr>
            <p:spPr bwMode="auto">
              <a:xfrm>
                <a:off x="790575" y="7300912"/>
                <a:ext cx="285750" cy="283370"/>
              </a:xfrm>
              <a:custGeom>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42" name="Freeform 26"/>
              <p:cNvSpPr/>
              <p:nvPr/>
            </p:nvSpPr>
            <p:spPr bwMode="auto">
              <a:xfrm>
                <a:off x="464343" y="8134350"/>
                <a:ext cx="561975" cy="2138362"/>
              </a:xfrm>
              <a:custGeom>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43" name="Freeform 27"/>
              <p:cNvSpPr/>
              <p:nvPr/>
            </p:nvSpPr>
            <p:spPr bwMode="auto">
              <a:xfrm>
                <a:off x="854868" y="8917782"/>
                <a:ext cx="228600" cy="1369220"/>
              </a:xfrm>
              <a:custGeom>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44" name="Freeform 28"/>
              <p:cNvSpPr>
                <a:spLocks noEditPoints="1"/>
              </p:cNvSpPr>
              <p:nvPr/>
            </p:nvSpPr>
            <p:spPr bwMode="auto">
              <a:xfrm>
                <a:off x="919162" y="7870032"/>
                <a:ext cx="285750" cy="285750"/>
              </a:xfrm>
              <a:custGeom>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45" name="Freeform 29"/>
              <p:cNvSpPr>
                <a:spLocks noEditPoints="1"/>
              </p:cNvSpPr>
              <p:nvPr/>
            </p:nvSpPr>
            <p:spPr bwMode="auto">
              <a:xfrm>
                <a:off x="919162" y="8646320"/>
                <a:ext cx="285750" cy="285750"/>
              </a:xfrm>
              <a:custGeom>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46" name="Freeform 30"/>
              <p:cNvSpPr/>
              <p:nvPr/>
            </p:nvSpPr>
            <p:spPr bwMode="auto">
              <a:xfrm>
                <a:off x="1004887" y="9496425"/>
                <a:ext cx="626269" cy="776288"/>
              </a:xfrm>
              <a:custGeom>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47" name="Freeform 31"/>
              <p:cNvSpPr>
                <a:spLocks noEditPoints="1"/>
              </p:cNvSpPr>
              <p:nvPr/>
            </p:nvSpPr>
            <p:spPr bwMode="auto">
              <a:xfrm>
                <a:off x="1574005" y="9332119"/>
                <a:ext cx="235745" cy="221457"/>
              </a:xfrm>
              <a:custGeom>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grpSp>
        <p:grpSp>
          <p:nvGrpSpPr>
            <p:cNvPr id="10" name="Group 9"/>
            <p:cNvGrpSpPr/>
            <p:nvPr/>
          </p:nvGrpSpPr>
          <p:grpSpPr>
            <a:xfrm>
              <a:off x="17047369" y="0"/>
              <a:ext cx="1012031" cy="10272715"/>
              <a:chOff x="17047369" y="0"/>
              <a:chExt cx="1012031" cy="10272715"/>
            </a:xfrm>
            <a:gradFill flip="none" rotWithShape="1">
              <a:gsLst>
                <a:gs pos="0">
                  <a:schemeClr val="tx2">
                    <a:alpha val="80000"/>
                  </a:schemeClr>
                </a:gs>
                <a:gs pos="100000">
                  <a:schemeClr val="bg2">
                    <a:lumMod val="60000"/>
                    <a:lumOff val="40000"/>
                    <a:alpha val="60000"/>
                  </a:schemeClr>
                </a:gs>
              </a:gsLst>
              <a:lin ang="5400000" scaled="0"/>
            </a:gradFill>
          </p:grpSpPr>
          <p:sp>
            <p:nvSpPr>
              <p:cNvPr id="11" name="Freeform 32"/>
              <p:cNvSpPr/>
              <p:nvPr/>
            </p:nvSpPr>
            <p:spPr bwMode="auto">
              <a:xfrm>
                <a:off x="17225962" y="0"/>
                <a:ext cx="626269" cy="769144"/>
              </a:xfrm>
              <a:custGeom>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12" name="Freeform 33"/>
              <p:cNvSpPr>
                <a:spLocks noEditPoints="1"/>
              </p:cNvSpPr>
              <p:nvPr/>
            </p:nvSpPr>
            <p:spPr bwMode="auto">
              <a:xfrm>
                <a:off x="17047369" y="711995"/>
                <a:ext cx="235745" cy="228600"/>
              </a:xfrm>
              <a:custGeom>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13" name="Freeform 34"/>
              <p:cNvSpPr>
                <a:spLocks noEditPoints="1"/>
              </p:cNvSpPr>
              <p:nvPr/>
            </p:nvSpPr>
            <p:spPr bwMode="auto">
              <a:xfrm>
                <a:off x="17447419" y="2309812"/>
                <a:ext cx="283370" cy="285750"/>
              </a:xfrm>
              <a:custGeom>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14" name="Freeform 35"/>
              <p:cNvSpPr/>
              <p:nvPr/>
            </p:nvSpPr>
            <p:spPr bwMode="auto">
              <a:xfrm>
                <a:off x="17297400" y="8541545"/>
                <a:ext cx="447675" cy="1731170"/>
              </a:xfrm>
              <a:custGeom>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15" name="Freeform 36"/>
              <p:cNvSpPr>
                <a:spLocks noEditPoints="1"/>
              </p:cNvSpPr>
              <p:nvPr/>
            </p:nvSpPr>
            <p:spPr bwMode="auto">
              <a:xfrm>
                <a:off x="17659350" y="8327232"/>
                <a:ext cx="235745" cy="233362"/>
              </a:xfrm>
              <a:custGeom>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16" name="Freeform 37"/>
              <p:cNvSpPr/>
              <p:nvPr/>
            </p:nvSpPr>
            <p:spPr bwMode="auto">
              <a:xfrm>
                <a:off x="17566481" y="7145"/>
                <a:ext cx="457200" cy="2316957"/>
              </a:xfrm>
              <a:custGeom>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17" name="Freeform 38"/>
              <p:cNvSpPr>
                <a:spLocks noEditPoints="1"/>
              </p:cNvSpPr>
              <p:nvPr/>
            </p:nvSpPr>
            <p:spPr bwMode="auto">
              <a:xfrm>
                <a:off x="17454562" y="7300912"/>
                <a:ext cx="283370" cy="283370"/>
              </a:xfrm>
              <a:custGeom>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18" name="Freeform 39"/>
              <p:cNvSpPr/>
              <p:nvPr/>
            </p:nvSpPr>
            <p:spPr bwMode="auto">
              <a:xfrm>
                <a:off x="17161669" y="7569995"/>
                <a:ext cx="461962" cy="2702720"/>
              </a:xfrm>
              <a:custGeom>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19" name="Freeform 40"/>
              <p:cNvSpPr>
                <a:spLocks noEditPoints="1"/>
              </p:cNvSpPr>
              <p:nvPr/>
            </p:nvSpPr>
            <p:spPr bwMode="auto">
              <a:xfrm>
                <a:off x="17773650" y="9625012"/>
                <a:ext cx="285750" cy="283370"/>
              </a:xfrm>
              <a:custGeom>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sp>
            <p:nvSpPr>
              <p:cNvPr id="20" name="Rectangle 41"/>
              <p:cNvSpPr>
                <a:spLocks noChangeArrowheads="1"/>
              </p:cNvSpPr>
              <p:nvPr/>
            </p:nvSpPr>
            <p:spPr bwMode="auto">
              <a:xfrm>
                <a:off x="17909381" y="9894095"/>
                <a:ext cx="35720" cy="378620"/>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grpSp>
      </p:grpSp>
      <p:sp>
        <p:nvSpPr>
          <p:cNvPr id="2" name="Title Placeholder 1"/>
          <p:cNvSpPr>
            <a:spLocks noGrp="1"/>
          </p:cNvSpPr>
          <p:nvPr>
            <p:ph type="title"/>
          </p:nvPr>
        </p:nvSpPr>
        <p:spPr>
          <a:xfrm>
            <a:off x="1712119" y="927777"/>
            <a:ext cx="14858997" cy="2217855"/>
          </a:xfrm>
          <a:prstGeom prst="rect">
            <a:avLst/>
          </a:prstGeom>
        </p:spPr>
        <p:txBody>
          <a:bodyPr vert="horz" lIns="91440" tIns="45720" rIns="91440" bIns="45720" rtlCol="0" anchor="ctr">
            <a:normAutofit/>
          </a:bodyPr>
          <a:lstStyle/>
          <a:p>
            <a:endParaRPr lang="en-US"/>
          </a:p>
        </p:txBody>
      </p:sp>
      <p:sp>
        <p:nvSpPr>
          <p:cNvPr id="3" name="Text Placeholder 2"/>
          <p:cNvSpPr>
            <a:spLocks noGrp="1"/>
          </p:cNvSpPr>
          <p:nvPr>
            <p:ph type="body" idx="1"/>
          </p:nvPr>
        </p:nvSpPr>
        <p:spPr>
          <a:xfrm>
            <a:off x="1712118" y="3374230"/>
            <a:ext cx="14858998" cy="531257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a:p>
        </p:txBody>
      </p:sp>
      <p:sp>
        <p:nvSpPr>
          <p:cNvPr id="4" name="Date Placeholder 3"/>
          <p:cNvSpPr>
            <a:spLocks noGrp="1"/>
          </p:cNvSpPr>
          <p:nvPr>
            <p:ph type="dt" sz="half" idx="2"/>
          </p:nvPr>
        </p:nvSpPr>
        <p:spPr>
          <a:xfrm>
            <a:off x="11185381" y="8824914"/>
            <a:ext cx="4114800" cy="547688"/>
          </a:xfrm>
          <a:prstGeom prst="rect">
            <a:avLst/>
          </a:prstGeom>
        </p:spPr>
        <p:txBody>
          <a:bodyPr vert="horz" lIns="91440" tIns="45720" rIns="91440" bIns="45720" rtlCol="0" anchor="ctr"/>
          <a:lstStyle>
            <a:defPPr>
              <a:defRPr lang="en-US"/>
            </a:defPPr>
            <a:lvl1pPr marL="0" algn="r" defTabSz="685800" rtl="0" eaLnBrk="1" latinLnBrk="0" hangingPunct="1">
              <a:defRPr sz="1575" kern="1200">
                <a:solidFill>
                  <a:schemeClr val="tx1">
                    <a:tint val="75000"/>
                  </a:schemeClr>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a:fld id="{D4CCAAAD-9FAE-4EAB-852F-CB06789E9104}" type="datetimeFigureOut">
              <a:rPr lang="en-US" smtClean="0"/>
              <a:t>11/2/2025</a:t>
            </a:fld>
            <a:endParaRPr lang="en-US"/>
          </a:p>
        </p:txBody>
      </p:sp>
      <p:sp>
        <p:nvSpPr>
          <p:cNvPr id="5" name="Footer Placeholder 4"/>
          <p:cNvSpPr>
            <a:spLocks noGrp="1"/>
          </p:cNvSpPr>
          <p:nvPr>
            <p:ph type="ftr" sz="quarter" idx="3"/>
          </p:nvPr>
        </p:nvSpPr>
        <p:spPr>
          <a:xfrm>
            <a:off x="1712116" y="8824912"/>
            <a:ext cx="9358964" cy="547688"/>
          </a:xfrm>
          <a:prstGeom prst="rect">
            <a:avLst/>
          </a:prstGeom>
        </p:spPr>
        <p:txBody>
          <a:bodyPr vert="horz" lIns="91440" tIns="45720" rIns="91440" bIns="45720" rtlCol="0" anchor="ctr"/>
          <a:lstStyle>
            <a:defPPr>
              <a:defRPr lang="en-US"/>
            </a:defPPr>
            <a:lvl1pPr marL="0" algn="l" defTabSz="685800" rtl="0" eaLnBrk="1" latinLnBrk="0" hangingPunct="1">
              <a:defRPr sz="1575" kern="1200" cap="all" baseline="0">
                <a:solidFill>
                  <a:schemeClr val="tx1">
                    <a:tint val="75000"/>
                  </a:schemeClr>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15414481" y="8824911"/>
            <a:ext cx="1156633" cy="547688"/>
          </a:xfrm>
          <a:prstGeom prst="rect">
            <a:avLst/>
          </a:prstGeom>
        </p:spPr>
        <p:txBody>
          <a:bodyPr vert="horz" lIns="91440" tIns="45720" rIns="91440" bIns="45720" rtlCol="0" anchor="ctr"/>
          <a:lstStyle>
            <a:defPPr>
              <a:defRPr lang="en-US"/>
            </a:defPPr>
            <a:lvl1pPr marL="0" algn="r" defTabSz="685800" rtl="0" eaLnBrk="1" latinLnBrk="0" hangingPunct="1">
              <a:defRPr sz="1575" kern="1200">
                <a:solidFill>
                  <a:schemeClr val="tx1">
                    <a:tint val="75000"/>
                  </a:schemeClr>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a:fld id="{C6A5B0D8-438A-4F48-91C0-277AE54D23AF}" type="slidenum">
              <a:rPr lang="en-US" smtClean="0"/>
              <a:t>‹#›</a:t>
            </a:fld>
            <a:endParaRPr lang="en-US"/>
          </a:p>
        </p:txBody>
      </p:sp>
    </p:spTree>
    <p:extLst>
      <p:ext uri="{BB962C8B-B14F-4D97-AF65-F5344CB8AC3E}">
        <p14:creationId val="2024274150"/>
      </p:ext>
    </p:extLst>
  </p:cSld>
  <p:clrMap bg1="dk1" tx1="lt1" bg2="dk2" tx2="lt2" accent1="accent1" accent2="accent2" accent3="accent3" accent4="accent4" accent5="accent5" accent6="accent6" hlink="hlink" folHlink="folHlink"/>
  <p:sldLayoutIdLst>
    <p:sldLayoutId id="2147483672" r:id="rId1"/>
    <p:sldLayoutId id="2147483902" r:id="rId2"/>
    <p:sldLayoutId id="2147483903" r:id="rId3"/>
    <p:sldLayoutId id="2147483904" r:id="rId4"/>
    <p:sldLayoutId id="2147483905" r:id="rId5"/>
    <p:sldLayoutId id="2147483906" r:id="rId6"/>
    <p:sldLayoutId id="2147483907" r:id="rId7"/>
    <p:sldLayoutId id="2147483908" r:id="rId8"/>
    <p:sldLayoutId id="2147483909" r:id="rId9"/>
    <p:sldLayoutId id="2147483910" r:id="rId10"/>
    <p:sldLayoutId id="2147483911" r:id="rId11"/>
    <p:sldLayoutId id="2147483912" r:id="rId12"/>
    <p:sldLayoutId id="2147483913" r:id="rId13"/>
    <p:sldLayoutId id="2147483914" r:id="rId14"/>
    <p:sldLayoutId id="2147483915" r:id="rId15"/>
    <p:sldLayoutId id="2147483916" r:id="rId16"/>
    <p:sldLayoutId id="2147483917" r:id="rId17"/>
  </p:sldLayoutIdLst>
  <p:transition/>
  <p:timing/>
  <p:txStyles>
    <p:titleStyle>
      <a:lvl1pPr algn="l" defTabSz="1371600" rtl="0" eaLnBrk="1" latinLnBrk="0" hangingPunct="1">
        <a:lnSpc>
          <a:spcPct val="90000"/>
        </a:lnSpc>
        <a:spcBef>
          <a:spcPct val="0"/>
        </a:spcBef>
        <a:buNone/>
        <a:defRPr sz="5400" kern="1200" cap="all" baseline="0">
          <a:solidFill>
            <a:schemeClr val="tx1"/>
          </a:solidFill>
          <a:latin typeface="+mj-lt"/>
          <a:ea typeface="+mj-ea"/>
          <a:cs typeface="+mj-cs"/>
        </a:defRPr>
      </a:lvl1pPr>
    </p:titleStyle>
    <p:bodyStyle>
      <a:lvl1pPr marL="342900" indent="-342900" algn="l" defTabSz="1371600" rtl="0" eaLnBrk="1" latinLnBrk="0" hangingPunct="1">
        <a:lnSpc>
          <a:spcPct val="120000"/>
        </a:lnSpc>
        <a:spcBef>
          <a:spcPts val="1500"/>
        </a:spcBef>
        <a:buSzPct val="125000"/>
        <a:buFont typeface="Arial" pitchFamily="34" charset="0"/>
        <a:buChar char="•"/>
        <a:defRPr sz="3600" kern="1200">
          <a:solidFill>
            <a:schemeClr val="tx1"/>
          </a:solidFill>
          <a:latin typeface="+mn-lt"/>
          <a:ea typeface="+mn-ea"/>
          <a:cs typeface="+mn-cs"/>
        </a:defRPr>
      </a:lvl1pPr>
      <a:lvl2pPr marL="1028700" indent="-342900" algn="l" defTabSz="1371600" rtl="0" eaLnBrk="1" latinLnBrk="0" hangingPunct="1">
        <a:lnSpc>
          <a:spcPct val="120000"/>
        </a:lnSpc>
        <a:spcBef>
          <a:spcPts val="750"/>
        </a:spcBef>
        <a:buSzPct val="125000"/>
        <a:buFont typeface="Arial" pitchFamily="34" charset="0"/>
        <a:buChar char="•"/>
        <a:defRPr sz="3000" kern="1200">
          <a:solidFill>
            <a:schemeClr val="tx1"/>
          </a:solidFill>
          <a:latin typeface="+mn-lt"/>
          <a:ea typeface="+mn-ea"/>
          <a:cs typeface="+mn-cs"/>
        </a:defRPr>
      </a:lvl2pPr>
      <a:lvl3pPr marL="1714500" indent="-342900" algn="l" defTabSz="1371600" rtl="0" eaLnBrk="1" latinLnBrk="0" hangingPunct="1">
        <a:lnSpc>
          <a:spcPct val="120000"/>
        </a:lnSpc>
        <a:spcBef>
          <a:spcPts val="750"/>
        </a:spcBef>
        <a:buSzPct val="125000"/>
        <a:buFont typeface="Arial" pitchFamily="34" charset="0"/>
        <a:buChar char="•"/>
        <a:defRPr sz="2700" kern="1200">
          <a:solidFill>
            <a:schemeClr val="tx1"/>
          </a:solidFill>
          <a:latin typeface="+mn-lt"/>
          <a:ea typeface="+mn-ea"/>
          <a:cs typeface="+mn-cs"/>
        </a:defRPr>
      </a:lvl3pPr>
      <a:lvl4pPr marL="2400300" indent="-342900" algn="l" defTabSz="1371600" rtl="0" eaLnBrk="1" latinLnBrk="0" hangingPunct="1">
        <a:lnSpc>
          <a:spcPct val="120000"/>
        </a:lnSpc>
        <a:spcBef>
          <a:spcPts val="750"/>
        </a:spcBef>
        <a:buSzPct val="125000"/>
        <a:buFont typeface="Arial" pitchFamily="34" charset="0"/>
        <a:buChar char="•"/>
        <a:defRPr sz="2400" kern="1200">
          <a:solidFill>
            <a:schemeClr val="tx1"/>
          </a:solidFill>
          <a:latin typeface="+mn-lt"/>
          <a:ea typeface="+mn-ea"/>
          <a:cs typeface="+mn-cs"/>
        </a:defRPr>
      </a:lvl4pPr>
      <a:lvl5pPr marL="3086100" indent="-342900" algn="l" defTabSz="1371600" rtl="0" eaLnBrk="1" latinLnBrk="0" hangingPunct="1">
        <a:lnSpc>
          <a:spcPct val="120000"/>
        </a:lnSpc>
        <a:spcBef>
          <a:spcPts val="750"/>
        </a:spcBef>
        <a:buSzPct val="125000"/>
        <a:buFont typeface="Arial" pitchFamily="34" charset="0"/>
        <a:buChar char="•"/>
        <a:defRPr sz="2400" kern="1200">
          <a:solidFill>
            <a:schemeClr val="tx1"/>
          </a:solidFill>
          <a:latin typeface="+mn-lt"/>
          <a:ea typeface="+mn-ea"/>
          <a:cs typeface="+mn-cs"/>
        </a:defRPr>
      </a:lvl5pPr>
      <a:lvl6pPr marL="3771900" indent="-342900" algn="l" defTabSz="1371600" rtl="0" eaLnBrk="1" latinLnBrk="0" hangingPunct="1">
        <a:lnSpc>
          <a:spcPct val="120000"/>
        </a:lnSpc>
        <a:spcBef>
          <a:spcPts val="750"/>
        </a:spcBef>
        <a:buSzPct val="125000"/>
        <a:buFont typeface="Arial" pitchFamily="34" charset="0"/>
        <a:buChar char="•"/>
        <a:defRPr sz="2100" kern="1200">
          <a:solidFill>
            <a:schemeClr val="tx1"/>
          </a:solidFill>
          <a:latin typeface="+mn-lt"/>
          <a:ea typeface="+mn-ea"/>
          <a:cs typeface="+mn-cs"/>
        </a:defRPr>
      </a:lvl6pPr>
      <a:lvl7pPr marL="4457700" indent="-342900" algn="l" defTabSz="1371600" rtl="0" eaLnBrk="1" latinLnBrk="0" hangingPunct="1">
        <a:lnSpc>
          <a:spcPct val="120000"/>
        </a:lnSpc>
        <a:spcBef>
          <a:spcPts val="750"/>
        </a:spcBef>
        <a:buSzPct val="125000"/>
        <a:buFont typeface="Arial" pitchFamily="34" charset="0"/>
        <a:buChar char="•"/>
        <a:defRPr sz="2100" kern="1200">
          <a:solidFill>
            <a:schemeClr val="tx1"/>
          </a:solidFill>
          <a:latin typeface="+mn-lt"/>
          <a:ea typeface="+mn-ea"/>
          <a:cs typeface="+mn-cs"/>
        </a:defRPr>
      </a:lvl7pPr>
      <a:lvl8pPr marL="5143500" indent="-342900" algn="l" defTabSz="1371600" rtl="0" eaLnBrk="1" latinLnBrk="0" hangingPunct="1">
        <a:lnSpc>
          <a:spcPct val="120000"/>
        </a:lnSpc>
        <a:spcBef>
          <a:spcPts val="750"/>
        </a:spcBef>
        <a:buSzPct val="125000"/>
        <a:buFont typeface="Arial" pitchFamily="34" charset="0"/>
        <a:buChar char="•"/>
        <a:defRPr sz="2100" kern="1200">
          <a:solidFill>
            <a:schemeClr val="tx1"/>
          </a:solidFill>
          <a:latin typeface="+mn-lt"/>
          <a:ea typeface="+mn-ea"/>
          <a:cs typeface="+mn-cs"/>
        </a:defRPr>
      </a:lvl8pPr>
      <a:lvl9pPr marL="5829300" indent="-342900" algn="l" defTabSz="1371600" rtl="0" eaLnBrk="1" latinLnBrk="0" hangingPunct="1">
        <a:lnSpc>
          <a:spcPct val="120000"/>
        </a:lnSpc>
        <a:spcBef>
          <a:spcPts val="750"/>
        </a:spcBef>
        <a:buSzPct val="125000"/>
        <a:buFont typeface="Arial" pitchFamily="34" charset="0"/>
        <a:buChar char="•"/>
        <a:defRPr sz="21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2F3342"/>
        </a:solidFill>
        <a:effectLst/>
      </p:bgPr>
    </p:bg>
    <p:spTree>
      <p:nvGrpSpPr>
        <p:cNvPr id="1" name=""/>
        <p:cNvGrpSpPr/>
        <p:nvPr/>
      </p:nvGrpSpPr>
      <p:grpSpPr>
        <a:xfrm>
          <a:off x="0" y="0"/>
          <a:ext cx="0" cy="0"/>
        </a:xfrm>
      </p:grpSpPr>
      <p:sp>
        <p:nvSpPr>
          <p:cNvPr id="2" name="Title Placeholder 1">
            <a:extLst>
              <a:ext uri="{FF2B5EF4-FFF2-40B4-BE49-F238E27FC236}">
                <a16:creationId xmlns:a16="http://schemas.microsoft.com/office/drawing/2014/main" id="{7F27C465-B000-4905-9328-DBAB7930A0CF}"/>
              </a:ext>
            </a:extLst>
          </p:cNvPr>
          <p:cNvSpPr>
            <a:spLocks noGrp="1"/>
          </p:cNvSpPr>
          <p:nvPr>
            <p:ph type="title"/>
          </p:nvPr>
        </p:nvSpPr>
        <p:spPr>
          <a:xfrm>
            <a:off x="893826" y="0"/>
            <a:ext cx="16500348" cy="178308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a:extLst>
              <a:ext uri="{FF2B5EF4-FFF2-40B4-BE49-F238E27FC236}">
                <a16:creationId xmlns:a16="http://schemas.microsoft.com/office/drawing/2014/main" id="{FBBF3059-D5B9-418C-A60B-C3C8E261E486}"/>
              </a:ext>
            </a:extLst>
          </p:cNvPr>
          <p:cNvSpPr>
            <a:spLocks noGrp="1"/>
          </p:cNvSpPr>
          <p:nvPr>
            <p:ph type="body" idx="1"/>
          </p:nvPr>
        </p:nvSpPr>
        <p:spPr>
          <a:xfrm>
            <a:off x="893826" y="1783080"/>
            <a:ext cx="16500348" cy="7482364"/>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Footer Placeholder 4">
            <a:extLst>
              <a:ext uri="{FF2B5EF4-FFF2-40B4-BE49-F238E27FC236}">
                <a16:creationId xmlns:a16="http://schemas.microsoft.com/office/drawing/2014/main" id="{E087F727-48BD-4EB4-B57F-5AC03BEB1A4D}"/>
              </a:ext>
            </a:extLst>
          </p:cNvPr>
          <p:cNvSpPr>
            <a:spLocks noGrp="1"/>
          </p:cNvSpPr>
          <p:nvPr>
            <p:ph type="ftr" sz="quarter" idx="3"/>
          </p:nvPr>
        </p:nvSpPr>
        <p:spPr>
          <a:xfrm>
            <a:off x="893826" y="9702454"/>
            <a:ext cx="6172200" cy="547688"/>
          </a:xfrm>
          <a:prstGeom prst="rect">
            <a:avLst/>
          </a:prstGeom>
        </p:spPr>
        <p:txBody>
          <a:bodyPr vert="horz" lIns="91440" tIns="45720" rIns="91440" bIns="45720" rtlCol="0" anchor="ctr"/>
          <a:lstStyle>
            <a:defPPr>
              <a:defRPr lang="en-US"/>
            </a:defPPr>
            <a:lvl1pPr marL="0" algn="l" defTabSz="1371600" rtl="0" eaLnBrk="1" latinLnBrk="0" hangingPunct="1">
              <a:defRPr sz="1800" kern="1200">
                <a:solidFill>
                  <a:schemeClr val="bg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r>
              <a:rPr lang="en-US"/>
              <a:t>Add a Footer</a:t>
            </a:r>
          </a:p>
        </p:txBody>
      </p:sp>
      <p:sp>
        <p:nvSpPr>
          <p:cNvPr id="9" name="Rectangle: Single Corner Snipped 8">
            <a:extLst>
              <a:ext uri="{FF2B5EF4-FFF2-40B4-BE49-F238E27FC236}">
                <a16:creationId xmlns:a16="http://schemas.microsoft.com/office/drawing/2014/main" id="{7166C798-72CE-4F2D-9A04-013F24A2659F}"/>
              </a:ext>
            </a:extLst>
          </p:cNvPr>
          <p:cNvSpPr/>
          <p:nvPr userDrawn="1"/>
        </p:nvSpPr>
        <p:spPr>
          <a:xfrm flipH="1">
            <a:off x="17323904" y="9534525"/>
            <a:ext cx="964097" cy="752475"/>
          </a:xfrm>
          <a:prstGeom prst="snip1Rect">
            <a:avLst/>
          </a:prstGeom>
          <a:gradFill>
            <a:gsLst>
              <a:gs pos="0">
                <a:srgbClr val="038B30">
                  <a:alpha val="70000"/>
                </a:srgbClr>
              </a:gs>
              <a:gs pos="50000">
                <a:srgbClr val="05EE55">
                  <a:alpha val="70000"/>
                </a:srgbClr>
              </a:gs>
              <a:gs pos="100000">
                <a:srgbClr val="C0F4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US">
              <a:solidFill>
                <a:schemeClr val="bg1"/>
              </a:solidFill>
            </a:endParaRPr>
          </a:p>
        </p:txBody>
      </p:sp>
      <p:sp>
        <p:nvSpPr>
          <p:cNvPr id="10" name="Slide Number Placeholder 5">
            <a:extLst>
              <a:ext uri="{FF2B5EF4-FFF2-40B4-BE49-F238E27FC236}">
                <a16:creationId xmlns:a16="http://schemas.microsoft.com/office/drawing/2014/main" id="{3ACE58C5-CE1C-415B-8591-25A53FF2AE88}"/>
              </a:ext>
            </a:extLst>
          </p:cNvPr>
          <p:cNvSpPr>
            <a:spLocks noGrp="1"/>
          </p:cNvSpPr>
          <p:nvPr>
            <p:ph type="sldNum" sz="quarter" idx="4"/>
          </p:nvPr>
        </p:nvSpPr>
        <p:spPr>
          <a:xfrm>
            <a:off x="17323904" y="9608619"/>
            <a:ext cx="964097" cy="611706"/>
          </a:xfrm>
          <a:prstGeom prst="rect">
            <a:avLst/>
          </a:prstGeom>
        </p:spPr>
        <p:txBody>
          <a:bodyPr vert="horz" lIns="91440" tIns="45720" rIns="91440" bIns="45720" rtlCol="0" anchor="ctr"/>
          <a:lstStyle>
            <a:defPPr>
              <a:defRPr lang="en-US"/>
            </a:defPPr>
            <a:lvl1pPr marL="0" algn="ctr" defTabSz="1371600" rtl="0" eaLnBrk="1" latinLnBrk="0" hangingPunct="1">
              <a:defRPr sz="1800" kern="1200">
                <a:solidFill>
                  <a:schemeClr val="bg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fld id="{8C2E478F-E849-4A8C-AF1F-CBCC78A7CBFA}" type="slidenum">
              <a:rPr lang="en-US" smtClean="0"/>
              <a:t>‹#›</a:t>
            </a:fld>
            <a:endParaRPr lang="en-US"/>
          </a:p>
        </p:txBody>
      </p:sp>
    </p:spTree>
    <p:extLst>
      <p:ext uri="{BB962C8B-B14F-4D97-AF65-F5344CB8AC3E}">
        <p14:creationId val="2465277891"/>
      </p:ext>
    </p:extLst>
  </p:cSld>
  <p:clrMap bg1="lt1" tx1="dk1" bg2="lt2" tx2="dk2" accent1="accent1" accent2="accent2" accent3="accent3" accent4="accent4" accent5="accent5" accent6="accent6" hlink="hlink" folHlink="folHlink"/>
  <p:sldLayoutIdLst>
    <p:sldLayoutId id="2147483919" r:id="rId1"/>
    <p:sldLayoutId id="2147483920" r:id="rId2"/>
    <p:sldLayoutId id="2147483921" r:id="rId3"/>
    <p:sldLayoutId id="2147483922" r:id="rId4"/>
    <p:sldLayoutId id="2147483923" r:id="rId5"/>
    <p:sldLayoutId id="2147483924" r:id="rId6"/>
    <p:sldLayoutId id="2147483925" r:id="rId7"/>
    <p:sldLayoutId id="2147483926" r:id="rId8"/>
    <p:sldLayoutId id="2147483927" r:id="rId9"/>
    <p:sldLayoutId id="2147483928" r:id="rId10"/>
    <p:sldLayoutId id="2147483929" r:id="rId11"/>
    <p:sldLayoutId id="2147483930" r:id="rId12"/>
    <p:sldLayoutId id="2147483931" r:id="rId13"/>
    <p:sldLayoutId id="2147483932" r:id="rId14"/>
    <p:sldLayoutId id="2147483933" r:id="rId15"/>
    <p:sldLayoutId id="2147483934" r:id="rId16"/>
  </p:sldLayoutIdLst>
  <p:transition/>
  <p:timing/>
  <p:hf hdr="0" dt="0"/>
  <p:txStyles>
    <p:titleStyle>
      <a:lvl1pPr algn="ctr" defTabSz="1371600" rtl="0" eaLnBrk="1" latinLnBrk="0" hangingPunct="1">
        <a:lnSpc>
          <a:spcPct val="90000"/>
        </a:lnSpc>
        <a:spcBef>
          <a:spcPct val="0"/>
        </a:spcBef>
        <a:buNone/>
        <a:defRPr sz="6600" b="1" kern="1200" cap="all" baseline="0">
          <a:solidFill>
            <a:schemeClr val="bg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itchFamily="34" charset="0"/>
        <a:buChar char="•"/>
        <a:defRPr sz="4200" kern="1200">
          <a:solidFill>
            <a:schemeClr val="bg1"/>
          </a:solidFill>
          <a:latin typeface="+mn-lt"/>
          <a:ea typeface="+mn-ea"/>
          <a:cs typeface="+mn-cs"/>
        </a:defRPr>
      </a:lvl1pPr>
      <a:lvl2pPr marL="1028700" indent="-342900" algn="l" defTabSz="1371600" rtl="0" eaLnBrk="1" latinLnBrk="0" hangingPunct="1">
        <a:lnSpc>
          <a:spcPct val="90000"/>
        </a:lnSpc>
        <a:spcBef>
          <a:spcPts val="750"/>
        </a:spcBef>
        <a:buFont typeface="Arial" pitchFamily="34" charset="0"/>
        <a:buChar char="•"/>
        <a:defRPr sz="3600" kern="1200">
          <a:solidFill>
            <a:schemeClr val="bg1"/>
          </a:solidFill>
          <a:latin typeface="+mn-lt"/>
          <a:ea typeface="+mn-ea"/>
          <a:cs typeface="+mn-cs"/>
        </a:defRPr>
      </a:lvl2pPr>
      <a:lvl3pPr marL="1714500" indent="-342900" algn="l" defTabSz="1371600" rtl="0" eaLnBrk="1" latinLnBrk="0" hangingPunct="1">
        <a:lnSpc>
          <a:spcPct val="90000"/>
        </a:lnSpc>
        <a:spcBef>
          <a:spcPts val="750"/>
        </a:spcBef>
        <a:buFont typeface="Arial" pitchFamily="34" charset="0"/>
        <a:buChar char="•"/>
        <a:defRPr sz="3000" kern="1200">
          <a:solidFill>
            <a:schemeClr val="bg1"/>
          </a:solidFill>
          <a:latin typeface="+mn-lt"/>
          <a:ea typeface="+mn-ea"/>
          <a:cs typeface="+mn-cs"/>
        </a:defRPr>
      </a:lvl3pPr>
      <a:lvl4pPr marL="2400300" indent="-342900" algn="l" defTabSz="1371600" rtl="0" eaLnBrk="1" latinLnBrk="0" hangingPunct="1">
        <a:lnSpc>
          <a:spcPct val="90000"/>
        </a:lnSpc>
        <a:spcBef>
          <a:spcPts val="750"/>
        </a:spcBef>
        <a:buFont typeface="Arial" pitchFamily="34" charset="0"/>
        <a:buChar char="•"/>
        <a:defRPr sz="2700" kern="1200">
          <a:solidFill>
            <a:schemeClr val="bg1"/>
          </a:solidFill>
          <a:latin typeface="+mn-lt"/>
          <a:ea typeface="+mn-ea"/>
          <a:cs typeface="+mn-cs"/>
        </a:defRPr>
      </a:lvl4pPr>
      <a:lvl5pPr marL="3086100" indent="-342900" algn="l" defTabSz="1371600" rtl="0" eaLnBrk="1" latinLnBrk="0" hangingPunct="1">
        <a:lnSpc>
          <a:spcPct val="90000"/>
        </a:lnSpc>
        <a:spcBef>
          <a:spcPts val="750"/>
        </a:spcBef>
        <a:buFont typeface="Arial" pitchFamily="34" charset="0"/>
        <a:buChar char="•"/>
        <a:defRPr sz="2700" kern="1200">
          <a:solidFill>
            <a:schemeClr val="bg1"/>
          </a:solidFill>
          <a:latin typeface="+mn-lt"/>
          <a:ea typeface="+mn-ea"/>
          <a:cs typeface="+mn-cs"/>
        </a:defRPr>
      </a:lvl5pPr>
      <a:lvl6pPr marL="3771900" indent="-342900" algn="l" defTabSz="1371600" rtl="0" eaLnBrk="1" latinLnBrk="0" hangingPunct="1">
        <a:lnSpc>
          <a:spcPct val="90000"/>
        </a:lnSpc>
        <a:spcBef>
          <a:spcPts val="750"/>
        </a:spcBef>
        <a:buFont typeface="Arial"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 userDrawn="1">
          <p15:clr>
            <a:srgbClr val="F26B43"/>
          </p15:clr>
        </p15:guide>
        <p15:guide id="2" pos="7320"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dpi="0" rotWithShape="1">
          <a:blip r:embed="rId20">
            <a:extLst>
              <a:ext uri="{BEBA8EAE-BF5A-486C-A8C5-ECC9F3942E4B}">
                <a14:imgProps xmlns:a14="http://schemas.microsoft.com/office/drawing/2010/main">
                  <a14:imgLayer r:embed="rId21">
                    <a14:imgEffect>
                      <a14:artisticFilmGrain/>
                    </a14:imgEffect>
                    <a14:imgEffect>
                      <a14:brightnessContrast bright="-14000" contrast="1000"/>
                    </a14:imgEffect>
                  </a14:imgLayer>
                </a14:imgProps>
              </a:ext>
            </a:extLst>
          </a:blip>
          <a:stretch>
            <a:fillRect/>
          </a:stretch>
        </a:blipFill>
        <a:effectLst/>
      </p:bgPr>
    </p:bg>
    <p:spTree>
      <p:nvGrpSpPr>
        <p:cNvPr id="1" name=""/>
        <p:cNvGrpSpPr/>
        <p:nvPr/>
      </p:nvGrpSpPr>
      <p:grpSpPr>
        <a:xfrm>
          <a:off x="0" y="0"/>
          <a:ext cx="0" cy="0"/>
        </a:xfrm>
      </p:grpSpPr>
      <p:grpSp>
        <p:nvGrpSpPr>
          <p:cNvPr id="7" name="Group 6"/>
          <p:cNvGrpSpPr/>
          <p:nvPr/>
        </p:nvGrpSpPr>
        <p:grpSpPr>
          <a:xfrm>
            <a:off x="-23604" y="0"/>
            <a:ext cx="18344944" cy="10284321"/>
            <a:chOff x="-23604" y="0"/>
            <a:chExt cx="18344944" cy="10284321"/>
          </a:xfrm>
        </p:grpSpPr>
        <p:pic>
          <p:nvPicPr>
            <p:cNvPr id="8" name="Picture 7" descr="HD-PanelContent.png"/>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0" y="0"/>
              <a:ext cx="18283238" cy="10284321"/>
            </a:xfrm>
            <a:prstGeom prst="rect">
              <a:avLst/>
            </a:prstGeom>
          </p:spPr>
        </p:pic>
        <p:sp>
          <p:nvSpPr>
            <p:cNvPr id="9" name="Rectangle 8"/>
            <p:cNvSpPr/>
            <p:nvPr/>
          </p:nvSpPr>
          <p:spPr>
            <a:xfrm>
              <a:off x="912017" y="914400"/>
              <a:ext cx="16459200" cy="84582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p:txBody>
        </p:sp>
        <p:pic>
          <p:nvPicPr>
            <p:cNvPr id="10" name="Picture 9" descr="HDRibbonContent-UniformTrim.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23604" y="4730748"/>
              <a:ext cx="1165860" cy="909638"/>
            </a:xfrm>
            <a:prstGeom prst="rect">
              <a:avLst/>
            </a:prstGeom>
          </p:spPr>
        </p:pic>
        <p:pic>
          <p:nvPicPr>
            <p:cNvPr id="11" name="Picture 10" descr="HDRibbonContent-UniformTrim.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17155478" y="4730748"/>
              <a:ext cx="1165860" cy="909638"/>
            </a:xfrm>
            <a:prstGeom prst="rect">
              <a:avLst/>
            </a:prstGeom>
          </p:spPr>
        </p:pic>
      </p:grpSp>
      <p:sp>
        <p:nvSpPr>
          <p:cNvPr id="2" name="Title Placeholder 1"/>
          <p:cNvSpPr>
            <a:spLocks noGrp="1"/>
          </p:cNvSpPr>
          <p:nvPr>
            <p:ph type="title"/>
          </p:nvPr>
        </p:nvSpPr>
        <p:spPr>
          <a:xfrm>
            <a:off x="1943103" y="1473198"/>
            <a:ext cx="14401794" cy="1955801"/>
          </a:xfrm>
          <a:prstGeom prst="rect">
            <a:avLst/>
          </a:prstGeom>
          <a:effectLst/>
        </p:spPr>
        <p:txBody>
          <a:bodyPr vert="horz" lIns="91440" tIns="45720" rIns="91440" bIns="45720" rtlCol="0" anchor="ctr">
            <a:normAutofit/>
          </a:bodyPr>
          <a:lstStyle/>
          <a:p>
            <a:r>
              <a:rPr lang="en-US"/>
              <a:t>Click to edit Master title style</a:t>
            </a:r>
            <a:endParaRPr lang="en-US"/>
          </a:p>
        </p:txBody>
      </p:sp>
      <p:sp>
        <p:nvSpPr>
          <p:cNvPr id="3" name="Text Placeholder 2"/>
          <p:cNvSpPr>
            <a:spLocks noGrp="1"/>
          </p:cNvSpPr>
          <p:nvPr>
            <p:ph type="body" idx="1"/>
          </p:nvPr>
        </p:nvSpPr>
        <p:spPr>
          <a:xfrm>
            <a:off x="1943102" y="3835398"/>
            <a:ext cx="14401794" cy="4978404"/>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a:p>
        </p:txBody>
      </p:sp>
      <p:sp>
        <p:nvSpPr>
          <p:cNvPr id="4" name="Date Placeholder 3"/>
          <p:cNvSpPr>
            <a:spLocks noGrp="1"/>
          </p:cNvSpPr>
          <p:nvPr>
            <p:ph type="dt" sz="half" idx="2"/>
          </p:nvPr>
        </p:nvSpPr>
        <p:spPr>
          <a:xfrm>
            <a:off x="13016252" y="8953500"/>
            <a:ext cx="2400300" cy="419100"/>
          </a:xfrm>
          <a:prstGeom prst="rect">
            <a:avLst/>
          </a:prstGeom>
        </p:spPr>
        <p:txBody>
          <a:bodyPr vert="horz" lIns="91440" tIns="45720" rIns="91440" bIns="45720" rtlCol="0" anchor="ctr"/>
          <a:lstStyle>
            <a:defPPr>
              <a:defRPr lang="en-US"/>
            </a:defPPr>
            <a:lvl1pPr marL="0" algn="r" defTabSz="685800" rtl="0" eaLnBrk="1" latinLnBrk="0" hangingPunct="1">
              <a:defRPr sz="1500" b="0" i="0" kern="1200">
                <a:solidFill>
                  <a:schemeClr val="tx1"/>
                </a:solidFill>
                <a:effectLst/>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a:fld id="{55BBC4AA-C614-4FDA-A49E-F35C344DE846}" type="datetimeFigureOut">
              <a:rPr lang="en-US" smtClean="0"/>
              <a:t>11/2/2025</a:t>
            </a:fld>
            <a:endParaRPr lang="en-US"/>
          </a:p>
        </p:txBody>
      </p:sp>
      <p:sp>
        <p:nvSpPr>
          <p:cNvPr id="5" name="Footer Placeholder 4"/>
          <p:cNvSpPr>
            <a:spLocks noGrp="1"/>
          </p:cNvSpPr>
          <p:nvPr>
            <p:ph type="ftr" sz="quarter" idx="3"/>
          </p:nvPr>
        </p:nvSpPr>
        <p:spPr>
          <a:xfrm>
            <a:off x="1943101" y="8953500"/>
            <a:ext cx="10958850" cy="419100"/>
          </a:xfrm>
          <a:prstGeom prst="rect">
            <a:avLst/>
          </a:prstGeom>
        </p:spPr>
        <p:txBody>
          <a:bodyPr vert="horz" lIns="91440" tIns="45720" rIns="91440" bIns="45720" rtlCol="0" anchor="ctr"/>
          <a:lstStyle>
            <a:defPPr>
              <a:defRPr lang="en-US"/>
            </a:defPPr>
            <a:lvl1pPr marL="0" algn="l" defTabSz="685800" rtl="0" eaLnBrk="1" latinLnBrk="0" hangingPunct="1">
              <a:defRPr sz="1500" b="0" i="0" kern="1200">
                <a:solidFill>
                  <a:schemeClr val="tx1"/>
                </a:solidFill>
                <a:effectLst/>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15530852" y="8953500"/>
            <a:ext cx="814045" cy="419100"/>
          </a:xfrm>
          <a:prstGeom prst="rect">
            <a:avLst/>
          </a:prstGeom>
        </p:spPr>
        <p:txBody>
          <a:bodyPr vert="horz" lIns="91440" tIns="45720" rIns="91440" bIns="45720" rtlCol="0" anchor="ctr"/>
          <a:lstStyle>
            <a:defPPr>
              <a:defRPr lang="en-US"/>
            </a:defPPr>
            <a:lvl1pPr marL="0" algn="r" defTabSz="685800" rtl="0" eaLnBrk="1" latinLnBrk="0" hangingPunct="1">
              <a:defRPr sz="1500" b="0" i="0" kern="1200">
                <a:solidFill>
                  <a:schemeClr val="tx1"/>
                </a:solidFill>
                <a:effectLst/>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a:fld id="{FBB7EB32-698F-40CD-A1C4-6C25D06FF3BA}" type="slidenum">
              <a:rPr lang="en-US" smtClean="0"/>
              <a:t>‹#›</a:t>
            </a:fld>
            <a:endParaRPr lang="en-US"/>
          </a:p>
        </p:txBody>
      </p:sp>
    </p:spTree>
    <p:extLst>
      <p:ext uri="{BB962C8B-B14F-4D97-AF65-F5344CB8AC3E}">
        <p14:creationId val="3564208671"/>
      </p:ext>
    </p:extLst>
  </p:cSld>
  <p:clrMap bg1="lt1" tx1="dk1" bg2="lt2" tx2="dk2" accent1="accent1" accent2="accent2" accent3="accent3" accent4="accent4" accent5="accent5" accent6="accent6" hlink="hlink" folHlink="folHlink"/>
  <p:sldLayoutIdLst>
    <p:sldLayoutId id="2147483936" r:id="rId1"/>
    <p:sldLayoutId id="2147483937" r:id="rId2"/>
    <p:sldLayoutId id="2147483938" r:id="rId3"/>
    <p:sldLayoutId id="2147483939" r:id="rId4"/>
    <p:sldLayoutId id="2147483940" r:id="rId5"/>
    <p:sldLayoutId id="2147483941" r:id="rId6"/>
    <p:sldLayoutId id="2147483942" r:id="rId7"/>
    <p:sldLayoutId id="2147483943" r:id="rId8"/>
    <p:sldLayoutId id="2147483944" r:id="rId9"/>
    <p:sldLayoutId id="2147483945" r:id="rId10"/>
    <p:sldLayoutId id="2147483946" r:id="rId11"/>
    <p:sldLayoutId id="2147483947" r:id="rId12"/>
    <p:sldLayoutId id="2147483948" r:id="rId13"/>
    <p:sldLayoutId id="2147483949" r:id="rId14"/>
    <p:sldLayoutId id="2147483950" r:id="rId15"/>
    <p:sldLayoutId id="2147483951" r:id="rId16"/>
    <p:sldLayoutId id="2147483952" r:id="rId17"/>
  </p:sldLayoutIdLst>
  <p:transition/>
  <p:timing/>
  <p:txStyles>
    <p:titleStyle>
      <a:lvl1pPr algn="ctr" defTabSz="685800" rtl="0" eaLnBrk="1" latinLnBrk="0" hangingPunct="1">
        <a:spcBef>
          <a:spcPct val="0"/>
        </a:spcBef>
        <a:buNone/>
        <a:defRPr sz="66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428625" indent="-428625" algn="l" defTabSz="685800" rtl="0" eaLnBrk="1" latinLnBrk="0" hangingPunct="1">
        <a:spcBef>
          <a:spcPct val="20000"/>
        </a:spcBef>
        <a:spcAft>
          <a:spcPts val="900"/>
        </a:spcAft>
        <a:buClr>
          <a:schemeClr val="accent1"/>
        </a:buClr>
        <a:buSzPct val="115000"/>
        <a:buFont typeface="Arial"/>
        <a:buChar char="•"/>
        <a:defRPr sz="3600" kern="1200" cap="none">
          <a:solidFill>
            <a:schemeClr val="tx1">
              <a:lumMod val="85000"/>
              <a:lumOff val="15000"/>
            </a:schemeClr>
          </a:solidFill>
          <a:effectLst/>
          <a:latin typeface="+mn-lt"/>
          <a:ea typeface="+mn-ea"/>
          <a:cs typeface="+mn-cs"/>
        </a:defRPr>
      </a:lvl1pPr>
      <a:lvl2pPr marL="1114425" indent="-428625" algn="l" defTabSz="685800" rtl="0" eaLnBrk="1" latinLnBrk="0" hangingPunct="1">
        <a:spcBef>
          <a:spcPct val="20000"/>
        </a:spcBef>
        <a:spcAft>
          <a:spcPts val="900"/>
        </a:spcAft>
        <a:buClr>
          <a:schemeClr val="accent1"/>
        </a:buClr>
        <a:buSzPct val="115000"/>
        <a:buFont typeface="Arial"/>
        <a:buChar char="•"/>
        <a:defRPr sz="3000" kern="1200" cap="none">
          <a:solidFill>
            <a:schemeClr val="tx1">
              <a:lumMod val="85000"/>
              <a:lumOff val="15000"/>
            </a:schemeClr>
          </a:solidFill>
          <a:effectLst/>
          <a:latin typeface="+mn-lt"/>
          <a:ea typeface="+mn-ea"/>
          <a:cs typeface="+mn-cs"/>
        </a:defRPr>
      </a:lvl2pPr>
      <a:lvl3pPr marL="1800225" indent="-428625" algn="l" defTabSz="685800" rtl="0" eaLnBrk="1" latinLnBrk="0" hangingPunct="1">
        <a:spcBef>
          <a:spcPct val="20000"/>
        </a:spcBef>
        <a:spcAft>
          <a:spcPts val="900"/>
        </a:spcAft>
        <a:buClr>
          <a:schemeClr val="accent1"/>
        </a:buClr>
        <a:buSzPct val="115000"/>
        <a:buFont typeface="Arial"/>
        <a:buChar char="•"/>
        <a:defRPr sz="2700" kern="1200" cap="none">
          <a:solidFill>
            <a:schemeClr val="tx1">
              <a:lumMod val="85000"/>
              <a:lumOff val="15000"/>
            </a:schemeClr>
          </a:solidFill>
          <a:effectLst/>
          <a:latin typeface="+mn-lt"/>
          <a:ea typeface="+mn-ea"/>
          <a:cs typeface="+mn-cs"/>
        </a:defRPr>
      </a:lvl3pPr>
      <a:lvl4pPr marL="2314575" indent="-257175" algn="l" defTabSz="685800" rtl="0" eaLnBrk="1" latinLnBrk="0" hangingPunct="1">
        <a:spcBef>
          <a:spcPct val="20000"/>
        </a:spcBef>
        <a:spcAft>
          <a:spcPts val="9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4pPr>
      <a:lvl5pPr marL="3000375" indent="-257175" algn="l" defTabSz="685800" rtl="0" eaLnBrk="1" latinLnBrk="0" hangingPunct="1">
        <a:spcBef>
          <a:spcPct val="20000"/>
        </a:spcBef>
        <a:spcAft>
          <a:spcPts val="900"/>
        </a:spcAft>
        <a:buClr>
          <a:schemeClr val="accent1"/>
        </a:buClr>
        <a:buSzPct val="115000"/>
        <a:buFont typeface="Arial"/>
        <a:buChar char="•"/>
        <a:defRPr sz="2100" kern="1200" cap="none">
          <a:solidFill>
            <a:schemeClr val="tx1">
              <a:lumMod val="85000"/>
              <a:lumOff val="15000"/>
            </a:schemeClr>
          </a:solidFill>
          <a:effectLst/>
          <a:latin typeface="+mn-lt"/>
          <a:ea typeface="+mn-ea"/>
          <a:cs typeface="+mn-cs"/>
        </a:defRPr>
      </a:lvl5pPr>
      <a:lvl6pPr marL="3771900" indent="-342900" algn="l" defTabSz="685800" rtl="0" eaLnBrk="1" latinLnBrk="0" hangingPunct="1">
        <a:spcBef>
          <a:spcPct val="20000"/>
        </a:spcBef>
        <a:spcAft>
          <a:spcPts val="900"/>
        </a:spcAft>
        <a:buClr>
          <a:schemeClr val="accent1"/>
        </a:buClr>
        <a:buSzPct val="115000"/>
        <a:buFont typeface="Arial"/>
        <a:buChar char="•"/>
        <a:defRPr sz="2100" kern="1200" cap="none">
          <a:solidFill>
            <a:schemeClr val="tx1">
              <a:lumMod val="85000"/>
              <a:lumOff val="15000"/>
            </a:schemeClr>
          </a:solidFill>
          <a:effectLst/>
          <a:latin typeface="+mn-lt"/>
          <a:ea typeface="+mn-ea"/>
          <a:cs typeface="+mn-cs"/>
        </a:defRPr>
      </a:lvl6pPr>
      <a:lvl7pPr marL="4457700" indent="-342900" algn="l" defTabSz="685800" rtl="0" eaLnBrk="1" latinLnBrk="0" hangingPunct="1">
        <a:spcBef>
          <a:spcPct val="20000"/>
        </a:spcBef>
        <a:spcAft>
          <a:spcPts val="900"/>
        </a:spcAft>
        <a:buClr>
          <a:schemeClr val="accent1"/>
        </a:buClr>
        <a:buSzPct val="115000"/>
        <a:buFont typeface="Arial"/>
        <a:buChar char="•"/>
        <a:defRPr sz="2100" kern="1200" cap="none">
          <a:solidFill>
            <a:schemeClr val="tx1">
              <a:lumMod val="85000"/>
              <a:lumOff val="15000"/>
            </a:schemeClr>
          </a:solidFill>
          <a:effectLst/>
          <a:latin typeface="+mn-lt"/>
          <a:ea typeface="+mn-ea"/>
          <a:cs typeface="+mn-cs"/>
        </a:defRPr>
      </a:lvl7pPr>
      <a:lvl8pPr marL="5143500" indent="-342900" algn="l" defTabSz="685800" rtl="0" eaLnBrk="1" latinLnBrk="0" hangingPunct="1">
        <a:spcBef>
          <a:spcPct val="20000"/>
        </a:spcBef>
        <a:spcAft>
          <a:spcPts val="900"/>
        </a:spcAft>
        <a:buClr>
          <a:schemeClr val="accent1"/>
        </a:buClr>
        <a:buSzPct val="115000"/>
        <a:buFont typeface="Arial"/>
        <a:buChar char="•"/>
        <a:defRPr sz="2100" kern="1200" cap="none">
          <a:solidFill>
            <a:schemeClr val="tx1">
              <a:lumMod val="85000"/>
              <a:lumOff val="15000"/>
            </a:schemeClr>
          </a:solidFill>
          <a:effectLst/>
          <a:latin typeface="+mn-lt"/>
          <a:ea typeface="+mn-ea"/>
          <a:cs typeface="+mn-cs"/>
        </a:defRPr>
      </a:lvl8pPr>
      <a:lvl9pPr marL="5829300" indent="-342900" algn="l" defTabSz="685800" rtl="0" eaLnBrk="1" latinLnBrk="0" hangingPunct="1">
        <a:spcBef>
          <a:spcPct val="20000"/>
        </a:spcBef>
        <a:spcAft>
          <a:spcPts val="900"/>
        </a:spcAft>
        <a:buClr>
          <a:schemeClr val="accent1"/>
        </a:buClr>
        <a:buSzPct val="115000"/>
        <a:buFont typeface="Arial"/>
        <a:buChar char="•"/>
        <a:defRPr sz="2100" kern="1200" cap="none">
          <a:solidFill>
            <a:schemeClr val="tx1">
              <a:lumMod val="85000"/>
              <a:lumOff val="15000"/>
            </a:schemeClr>
          </a:solidFill>
          <a:effectLst/>
          <a:latin typeface="+mn-lt"/>
          <a:ea typeface="+mn-ea"/>
          <a:cs typeface="+mn-cs"/>
        </a:defRPr>
      </a:lvl9pPr>
    </p:bodyStyle>
    <p:other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xml" /><Relationship Id="rId3" Type="http://schemas.openxmlformats.org/officeDocument/2006/relationships/image" Target="../media/image13.png" /><Relationship Id="rId4" Type="http://schemas.openxmlformats.org/officeDocument/2006/relationships/image" Target="../media/image14.svg" /><Relationship Id="rId5" Type="http://schemas.openxmlformats.org/officeDocument/2006/relationships/image" Target="../media/image15.png" /><Relationship Id="rId6" Type="http://schemas.openxmlformats.org/officeDocument/2006/relationships/image" Target="../media/image16.svg" /><Relationship Id="rId7" Type="http://schemas.openxmlformats.org/officeDocument/2006/relationships/image" Target="../media/image17.png" /><Relationship Id="rId8" Type="http://schemas.openxmlformats.org/officeDocument/2006/relationships/image" Target="../media/image18.sv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xml" /><Relationship Id="rId3" Type="http://schemas.openxmlformats.org/officeDocument/2006/relationships/image" Target="../media/image13.png" /><Relationship Id="rId4" Type="http://schemas.openxmlformats.org/officeDocument/2006/relationships/image" Target="../media/image14.svg" /><Relationship Id="rId5" Type="http://schemas.openxmlformats.org/officeDocument/2006/relationships/image" Target="../media/image15.png" /><Relationship Id="rId6" Type="http://schemas.openxmlformats.org/officeDocument/2006/relationships/image" Target="../media/image16.svg" /><Relationship Id="rId7" Type="http://schemas.openxmlformats.org/officeDocument/2006/relationships/image" Target="../media/image19.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3.xml" /><Relationship Id="rId3" Type="http://schemas.openxmlformats.org/officeDocument/2006/relationships/image" Target="../media/image13.png" /><Relationship Id="rId4" Type="http://schemas.openxmlformats.org/officeDocument/2006/relationships/image" Target="../media/image14.svg" /><Relationship Id="rId5" Type="http://schemas.openxmlformats.org/officeDocument/2006/relationships/image" Target="../media/image15.png" /><Relationship Id="rId6" Type="http://schemas.openxmlformats.org/officeDocument/2006/relationships/image" Target="../media/image16.svg" /><Relationship Id="rId7" Type="http://schemas.openxmlformats.org/officeDocument/2006/relationships/image" Target="../media/image20.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4.xml" /><Relationship Id="rId3" Type="http://schemas.openxmlformats.org/officeDocument/2006/relationships/image" Target="../media/image13.png" /><Relationship Id="rId4" Type="http://schemas.openxmlformats.org/officeDocument/2006/relationships/image" Target="../media/image14.svg" /><Relationship Id="rId5" Type="http://schemas.openxmlformats.org/officeDocument/2006/relationships/image" Target="../media/image15.png" /><Relationship Id="rId6" Type="http://schemas.openxmlformats.org/officeDocument/2006/relationships/image" Target="../media/image16.svg" /><Relationship Id="rId7" Type="http://schemas.openxmlformats.org/officeDocument/2006/relationships/image" Target="../media/image2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5.xml" /><Relationship Id="rId3" Type="http://schemas.openxmlformats.org/officeDocument/2006/relationships/image" Target="../media/image13.png" /><Relationship Id="rId4" Type="http://schemas.openxmlformats.org/officeDocument/2006/relationships/image" Target="../media/image14.svg" /><Relationship Id="rId5" Type="http://schemas.openxmlformats.org/officeDocument/2006/relationships/image" Target="../media/image15.png" /><Relationship Id="rId6" Type="http://schemas.openxmlformats.org/officeDocument/2006/relationships/image" Target="../media/image16.sv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6.xml" /><Relationship Id="rId3" Type="http://schemas.openxmlformats.org/officeDocument/2006/relationships/image" Target="../media/image13.png" /><Relationship Id="rId4" Type="http://schemas.openxmlformats.org/officeDocument/2006/relationships/image" Target="../media/image14.svg" /><Relationship Id="rId5" Type="http://schemas.openxmlformats.org/officeDocument/2006/relationships/image" Target="../media/image15.png" /><Relationship Id="rId6" Type="http://schemas.openxmlformats.org/officeDocument/2006/relationships/image" Target="../media/image16.sv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hyperlink" Target="https://doi.org/10.1016/j.jbusvent.2016.04.002" TargetMode="External" /><Relationship Id="rId11" Type="http://schemas.openxmlformats.org/officeDocument/2006/relationships/image" Target="../media/image15.png" /><Relationship Id="rId12" Type="http://schemas.openxmlformats.org/officeDocument/2006/relationships/image" Target="../media/image16.svg" /><Relationship Id="rId2" Type="http://schemas.openxmlformats.org/officeDocument/2006/relationships/notesSlide" Target="../notesSlides/notesSlide7.xml" /><Relationship Id="rId3" Type="http://schemas.openxmlformats.org/officeDocument/2006/relationships/image" Target="../media/image13.png" /><Relationship Id="rId4" Type="http://schemas.openxmlformats.org/officeDocument/2006/relationships/image" Target="../media/image14.svg" /><Relationship Id="rId5" Type="http://schemas.openxmlformats.org/officeDocument/2006/relationships/hyperlink" Target="https://doi.org/10.1177/0734282918761496" TargetMode="External" /><Relationship Id="rId6" Type="http://schemas.openxmlformats.org/officeDocument/2006/relationships/hyperlink" Target="https://doi.org/10.3390/sci4030026" TargetMode="External" /><Relationship Id="rId7" Type="http://schemas.openxmlformats.org/officeDocument/2006/relationships/hyperlink" Target="https://doi.org/10.1080/09537329808524310" TargetMode="External" /><Relationship Id="rId8" Type="http://schemas.openxmlformats.org/officeDocument/2006/relationships/hyperlink" Target="https://doi.org/10.5465/ambpp.2021.11813abstract" TargetMode="External" /><Relationship Id="rId9" Type="http://schemas.openxmlformats.org/officeDocument/2006/relationships/hyperlink" Target="https://doi.org/10.1057/9781137374158" TargetMode="Externa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2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hyperlink" Target="https://doi.org/10.1108/TQM-12-2017-0178" TargetMode="External" /><Relationship Id="rId3" Type="http://schemas.openxmlformats.org/officeDocument/2006/relationships/hyperlink" Target="https://www.jstor.org/stable/27173041" TargetMode="External" /><Relationship Id="rId4" Type="http://schemas.openxmlformats.org/officeDocument/2006/relationships/hyperlink" Target="https://doi.org/10.4337/9781839102745.00015" TargetMode="External" /><Relationship Id="rId5" Type="http://schemas.openxmlformats.org/officeDocument/2006/relationships/hyperlink" Target="https://doi.org/10.4337/9781839102745.00029" TargetMode="External" /><Relationship Id="rId6" Type="http://schemas.openxmlformats.org/officeDocument/2006/relationships/hyperlink" Target="https://doi.org/10.1080/00207540701223659" TargetMode="External" /><Relationship Id="rId7" Type="http://schemas.openxmlformats.org/officeDocument/2006/relationships/hyperlink" Target="https://doi.org/10.1111/j.1748-8583.1997.tb00286.x" TargetMode="Externa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40.xml" /><Relationship Id="rId2" Type="http://schemas.openxmlformats.org/officeDocument/2006/relationships/image" Target="../media/image23.jpeg" /><Relationship Id="rId3" Type="http://schemas.openxmlformats.org/officeDocument/2006/relationships/image" Target="../media/image24.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45.xml" /><Relationship Id="rId2" Type="http://schemas.openxmlformats.org/officeDocument/2006/relationships/notesSlide" Target="../notesSlides/notesSlide8.xml" /><Relationship Id="rId3" Type="http://schemas.openxmlformats.org/officeDocument/2006/relationships/image" Target="../media/image25.png" /><Relationship Id="rId4" Type="http://schemas.microsoft.com/office/2007/relationships/hdphoto" Target="../media/image26.wdp" /><Relationship Id="rId5" Type="http://schemas.openxmlformats.org/officeDocument/2006/relationships/image" Target="../media/image24.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46.xml" /><Relationship Id="rId2" Type="http://schemas.openxmlformats.org/officeDocument/2006/relationships/image" Target="../media/image27.png" /><Relationship Id="rId3" Type="http://schemas.microsoft.com/office/2007/relationships/hdphoto" Target="../media/image28.wdp" /><Relationship Id="rId4" Type="http://schemas.openxmlformats.org/officeDocument/2006/relationships/image" Target="../media/image24.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45.xml" /><Relationship Id="rId2" Type="http://schemas.openxmlformats.org/officeDocument/2006/relationships/notesSlide" Target="../notesSlides/notesSlide9.xml" /><Relationship Id="rId3" Type="http://schemas.openxmlformats.org/officeDocument/2006/relationships/image" Target="../media/image25.png" /><Relationship Id="rId4" Type="http://schemas.microsoft.com/office/2007/relationships/hdphoto" Target="../media/image26.wdp" /><Relationship Id="rId5" Type="http://schemas.openxmlformats.org/officeDocument/2006/relationships/image" Target="../media/image24.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45.xml" /><Relationship Id="rId2" Type="http://schemas.openxmlformats.org/officeDocument/2006/relationships/notesSlide" Target="../notesSlides/notesSlide10.xml" /><Relationship Id="rId3" Type="http://schemas.openxmlformats.org/officeDocument/2006/relationships/image" Target="../media/image25.png" /><Relationship Id="rId4" Type="http://schemas.microsoft.com/office/2007/relationships/hdphoto" Target="../media/image26.wdp" /><Relationship Id="rId5" Type="http://schemas.openxmlformats.org/officeDocument/2006/relationships/image" Target="../media/image24.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45.xml" /><Relationship Id="rId2" Type="http://schemas.openxmlformats.org/officeDocument/2006/relationships/notesSlide" Target="../notesSlides/notesSlide11.xml" /><Relationship Id="rId3" Type="http://schemas.openxmlformats.org/officeDocument/2006/relationships/image" Target="../media/image25.png" /><Relationship Id="rId4" Type="http://schemas.microsoft.com/office/2007/relationships/hdphoto" Target="../media/image26.wdp" /><Relationship Id="rId5" Type="http://schemas.openxmlformats.org/officeDocument/2006/relationships/image" Target="../media/image24.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45.xml" /><Relationship Id="rId2" Type="http://schemas.openxmlformats.org/officeDocument/2006/relationships/notesSlide" Target="../notesSlides/notesSlide12.xml" /><Relationship Id="rId3" Type="http://schemas.openxmlformats.org/officeDocument/2006/relationships/image" Target="../media/image25.png" /><Relationship Id="rId4" Type="http://schemas.microsoft.com/office/2007/relationships/hdphoto" Target="../media/image26.wdp" /><Relationship Id="rId5" Type="http://schemas.openxmlformats.org/officeDocument/2006/relationships/image" Target="../media/image24.pn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45.xml" /><Relationship Id="rId2" Type="http://schemas.openxmlformats.org/officeDocument/2006/relationships/notesSlide" Target="../notesSlides/notesSlide13.xml" /><Relationship Id="rId3" Type="http://schemas.openxmlformats.org/officeDocument/2006/relationships/image" Target="../media/image25.png" /><Relationship Id="rId4" Type="http://schemas.microsoft.com/office/2007/relationships/hdphoto" Target="../media/image26.wdp" /><Relationship Id="rId5" Type="http://schemas.openxmlformats.org/officeDocument/2006/relationships/image" Target="../media/image24.pn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45.xml" /><Relationship Id="rId2" Type="http://schemas.openxmlformats.org/officeDocument/2006/relationships/notesSlide" Target="../notesSlides/notesSlide14.xml" /><Relationship Id="rId3" Type="http://schemas.openxmlformats.org/officeDocument/2006/relationships/image" Target="../media/image25.png" /><Relationship Id="rId4" Type="http://schemas.microsoft.com/office/2007/relationships/hdphoto" Target="../media/image26.wdp" /><Relationship Id="rId5" Type="http://schemas.openxmlformats.org/officeDocument/2006/relationships/image" Target="../media/image24.pn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45.xml" /><Relationship Id="rId2" Type="http://schemas.openxmlformats.org/officeDocument/2006/relationships/notesSlide" Target="../notesSlides/notesSlide15.xml" /><Relationship Id="rId3" Type="http://schemas.openxmlformats.org/officeDocument/2006/relationships/image" Target="../media/image25.png" /><Relationship Id="rId4" Type="http://schemas.microsoft.com/office/2007/relationships/hdphoto" Target="../media/image26.wdp" /><Relationship Id="rId5" Type="http://schemas.openxmlformats.org/officeDocument/2006/relationships/image" Target="../media/image24.pn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45.xml" /><Relationship Id="rId2" Type="http://schemas.openxmlformats.org/officeDocument/2006/relationships/notesSlide" Target="../notesSlides/notesSlide16.xml" /><Relationship Id="rId3" Type="http://schemas.openxmlformats.org/officeDocument/2006/relationships/image" Target="../media/image25.png" /><Relationship Id="rId4" Type="http://schemas.microsoft.com/office/2007/relationships/hdphoto" Target="../media/image26.wdp" /><Relationship Id="rId5" Type="http://schemas.openxmlformats.org/officeDocument/2006/relationships/image" Target="../media/image24.png"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40.xml" /><Relationship Id="rId2" Type="http://schemas.openxmlformats.org/officeDocument/2006/relationships/image" Target="../media/image23.jpe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57.xml" /><Relationship Id="rId2" Type="http://schemas.openxmlformats.org/officeDocument/2006/relationships/notesSlide" Target="../notesSlides/notesSlide17.xml" /><Relationship Id="rId3" Type="http://schemas.openxmlformats.org/officeDocument/2006/relationships/image" Target="../media/image29.png" /><Relationship Id="rId4" Type="http://schemas.openxmlformats.org/officeDocument/2006/relationships/image" Target="../media/image30.svg"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57.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57.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57.xml" /><Relationship Id="rId2" Type="http://schemas.openxmlformats.org/officeDocument/2006/relationships/notesSlide" Target="../notesSlides/notesSlide18.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62.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62.x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57.x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57.xml"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57.xml" /><Relationship Id="rId2" Type="http://schemas.openxmlformats.org/officeDocument/2006/relationships/hyperlink" Target="https://doi.org/10.1057/palgrave.abm.9200198" TargetMode="External" /><Relationship Id="rId3" Type="http://schemas.openxmlformats.org/officeDocument/2006/relationships/hyperlink" Target="https://doi.org/10.5465/amp.2006.205910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E9E9E9"/>
        </a:solidFill>
        <a:effectLst/>
      </p:bgPr>
    </p:bg>
    <p:spTree>
      <p:nvGrpSpPr>
        <p:cNvPr id="1" name=""/>
        <p:cNvGrpSpPr/>
        <p:nvPr/>
      </p:nvGrpSpPr>
      <p:grpSpPr>
        <a:xfrm>
          <a:off x="0" y="0"/>
          <a:ext cx="0" cy="0"/>
        </a:xfrm>
      </p:grpSpPr>
      <p:sp>
        <p:nvSpPr>
          <p:cNvPr id="2" name="Freeform 2"/>
          <p:cNvSpPr/>
          <p:nvPr/>
        </p:nvSpPr>
        <p:spPr>
          <a:xfrm rot="5400000">
            <a:off x="-598671" y="-1743170"/>
            <a:ext cx="4840370" cy="6758253"/>
          </a:xfrm>
          <a:custGeom>
            <a:rect l="l" t="t" r="r" b="b"/>
            <a:pathLst>
              <a:path w="4840370" h="6758253">
                <a:moveTo>
                  <a:pt x="0" y="0"/>
                </a:moveTo>
                <a:lnTo>
                  <a:pt x="4840370" y="0"/>
                </a:lnTo>
                <a:lnTo>
                  <a:pt x="4840370" y="6758253"/>
                </a:lnTo>
                <a:lnTo>
                  <a:pt x="0" y="675825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740083" y="2521990"/>
            <a:ext cx="12209356" cy="6585551"/>
          </a:xfrm>
          <a:prstGeom prst="rect">
            <a:avLst/>
          </a:prstGeom>
        </p:spPr>
        <p:txBody>
          <a:bodyPr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56857" lvl="1" indent="-328428" algn="l">
              <a:lnSpc>
                <a:spcPts val="4746"/>
              </a:lnSpc>
              <a:buFont typeface="Arial"/>
              <a:buChar char="•"/>
            </a:pPr>
            <a:r>
              <a:rPr lang="en-US" sz="3042">
                <a:solidFill>
                  <a:srgbClr val="3F3D3E"/>
                </a:solidFill>
                <a:latin typeface="Arial"/>
                <a:ea typeface="Arial"/>
                <a:cs typeface="Arial"/>
                <a:sym typeface="Arial"/>
              </a:rPr>
              <a:t>Human Resource Management (HRM): Core to organizational success; efficient management of human resources drives competitiveness.</a:t>
            </a:r>
          </a:p>
          <a:p>
            <a:pPr marL="656857" lvl="1" indent="-328428" algn="l">
              <a:lnSpc>
                <a:spcPts val="4746"/>
              </a:lnSpc>
              <a:buFont typeface="Arial"/>
              <a:buChar char="•"/>
            </a:pPr>
            <a:r>
              <a:rPr lang="en-US" sz="3042">
                <a:solidFill>
                  <a:srgbClr val="3F3D3E"/>
                </a:solidFill>
                <a:latin typeface="Arial"/>
                <a:ea typeface="Arial"/>
                <a:cs typeface="Arial"/>
                <a:sym typeface="Arial"/>
              </a:rPr>
              <a:t>Key HRM Models:</a:t>
            </a:r>
          </a:p>
          <a:p>
            <a:pPr marL="1313714" lvl="2" indent="-437905" algn="l">
              <a:lnSpc>
                <a:spcPts val="4746"/>
              </a:lnSpc>
              <a:buFont typeface="Arial"/>
              <a:buChar char="⚬"/>
            </a:pPr>
            <a:r>
              <a:rPr lang="en-US" sz="3042">
                <a:solidFill>
                  <a:srgbClr val="3F3D3E"/>
                </a:solidFill>
                <a:latin typeface="Arial"/>
                <a:ea typeface="Arial"/>
                <a:cs typeface="Arial"/>
                <a:sym typeface="Arial"/>
              </a:rPr>
              <a:t>Resource-Based View (RBV): Focus on long-term employee commitment for competitive advantage.</a:t>
            </a:r>
          </a:p>
          <a:p>
            <a:pPr marL="1313714" lvl="2" indent="-437905" algn="l">
              <a:lnSpc>
                <a:spcPts val="4746"/>
              </a:lnSpc>
              <a:buFont typeface="Arial"/>
              <a:buChar char="⚬"/>
            </a:pPr>
            <a:r>
              <a:rPr lang="en-US" sz="3042">
                <a:solidFill>
                  <a:srgbClr val="3F3D3E"/>
                </a:solidFill>
                <a:latin typeface="Arial"/>
                <a:ea typeface="Arial"/>
                <a:cs typeface="Arial"/>
                <a:sym typeface="Arial"/>
              </a:rPr>
              <a:t>Harvard Model: Aligns organizational goals with employee benefits; Toyota recruits passionate individuals.</a:t>
            </a:r>
          </a:p>
          <a:p>
            <a:pPr marL="1313714" lvl="2" indent="-437905" algn="l">
              <a:lnSpc>
                <a:spcPts val="4746"/>
              </a:lnSpc>
              <a:buFont typeface="Arial"/>
              <a:buChar char="⚬"/>
            </a:pPr>
            <a:r>
              <a:rPr lang="en-US" sz="3042">
                <a:solidFill>
                  <a:srgbClr val="3F3D3E"/>
                </a:solidFill>
                <a:latin typeface="Arial"/>
                <a:ea typeface="Arial"/>
                <a:cs typeface="Arial"/>
                <a:sym typeface="Arial"/>
              </a:rPr>
              <a:t>Best Fit Model: Emphasizes cultural and skill alignment, ensuring Toyota's HR practices align with its needs.</a:t>
            </a:r>
          </a:p>
          <a:p>
            <a:pPr algn="l">
              <a:lnSpc>
                <a:spcPts val="4746"/>
              </a:lnSpc>
            </a:pPr>
            <a:endParaRPr lang="en-US" sz="3042">
              <a:solidFill>
                <a:srgbClr val="3F3D3E"/>
              </a:solidFill>
              <a:latin typeface="Arial"/>
              <a:ea typeface="Arial"/>
              <a:cs typeface="Arial"/>
              <a:sym typeface="Arial"/>
            </a:endParaRPr>
          </a:p>
        </p:txBody>
      </p:sp>
      <p:sp>
        <p:nvSpPr>
          <p:cNvPr id="4" name="Freeform 4"/>
          <p:cNvSpPr/>
          <p:nvPr/>
        </p:nvSpPr>
        <p:spPr>
          <a:xfrm rot="-574333">
            <a:off x="-598671" y="5498906"/>
            <a:ext cx="4840370" cy="6758253"/>
          </a:xfrm>
          <a:custGeom>
            <a:rect l="l" t="t" r="r" b="b"/>
            <a:pathLst>
              <a:path w="4840370" h="6758253">
                <a:moveTo>
                  <a:pt x="0" y="0"/>
                </a:moveTo>
                <a:lnTo>
                  <a:pt x="4840370" y="0"/>
                </a:lnTo>
                <a:lnTo>
                  <a:pt x="4840370" y="6758253"/>
                </a:lnTo>
                <a:lnTo>
                  <a:pt x="0" y="675825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541415" y="9464180"/>
            <a:ext cx="11672841" cy="0"/>
          </a:xfrm>
          <a:prstGeom prst="line">
            <a:avLst/>
          </a:prstGeom>
          <a:ln w="9525" cap="flat">
            <a:solidFill>
              <a:srgbClr val="545454"/>
            </a:solidFill>
            <a:prstDash val="solid"/>
            <a:headEnd type="none" w="sm" len="sm"/>
            <a:tailEnd type="none" w="sm" len="sm"/>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2534715" y="3848873"/>
            <a:ext cx="4724585" cy="3425795"/>
          </a:xfrm>
          <a:custGeom>
            <a:rect l="l" t="t" r="r" b="b"/>
            <a:pathLst>
              <a:path w="4724585" h="3425795">
                <a:moveTo>
                  <a:pt x="0" y="0"/>
                </a:moveTo>
                <a:lnTo>
                  <a:pt x="4724585" y="0"/>
                </a:lnTo>
                <a:lnTo>
                  <a:pt x="4724585" y="3425795"/>
                </a:lnTo>
                <a:lnTo>
                  <a:pt x="0" y="342579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028700" y="554038"/>
            <a:ext cx="17259300" cy="1739900"/>
          </a:xfrm>
          <a:prstGeom prst="rect">
            <a:avLst/>
          </a:prstGeom>
        </p:spPr>
        <p:txBody>
          <a:bodyPr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7000"/>
              </a:lnSpc>
            </a:pPr>
            <a:r>
              <a:rPr lang="en-US" sz="5000" b="1">
                <a:solidFill>
                  <a:srgbClr val="3F3D3E"/>
                </a:solidFill>
                <a:latin typeface="Alexandria Bold"/>
                <a:ea typeface="Alexandria Bold"/>
                <a:cs typeface="Alexandria Bold"/>
                <a:sym typeface="Alexandria Bold"/>
              </a:rPr>
              <a:t>THEORETICAL FRAMEWORK: HUMAN RESOURCE MANAGEMENT (HRM) MODELS</a:t>
            </a:r>
          </a:p>
        </p:txBody>
      </p:sp>
      <p:sp>
        <p:nvSpPr>
          <p:cNvPr id="8" name="TextBox 8"/>
          <p:cNvSpPr txBox="1"/>
          <p:nvPr/>
        </p:nvSpPr>
        <p:spPr>
          <a:xfrm>
            <a:off x="16214255" y="8991028"/>
            <a:ext cx="1271574" cy="832005"/>
          </a:xfrm>
          <a:prstGeom prst="rect">
            <a:avLst/>
          </a:prstGeom>
        </p:spPr>
        <p:txBody>
          <a:bodyPr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6641"/>
              </a:lnSpc>
              <a:spcBef>
                <a:spcPct val="0"/>
              </a:spcBef>
            </a:pPr>
            <a:r>
              <a:rPr lang="en-US" sz="4743" b="1">
                <a:solidFill>
                  <a:srgbClr val="545454"/>
                </a:solidFill>
                <a:latin typeface="Arial Bold"/>
                <a:ea typeface="Arial Bold"/>
                <a:cs typeface="Arial Bold"/>
                <a:sym typeface="Arial Bold"/>
              </a:rPr>
              <a:t>01</a:t>
            </a:r>
          </a:p>
        </p:txBody>
      </p:sp>
    </p:spTree>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E9E9E9"/>
        </a:solidFill>
        <a:effectLst/>
      </p:bgPr>
    </p:bg>
    <p:spTree>
      <p:nvGrpSpPr>
        <p:cNvPr id="1" name=""/>
        <p:cNvGrpSpPr/>
        <p:nvPr/>
      </p:nvGrpSpPr>
      <p:grpSpPr>
        <a:xfrm>
          <a:off x="0" y="0"/>
          <a:ext cx="0" cy="0"/>
        </a:xfrm>
      </p:grpSpPr>
      <p:sp>
        <p:nvSpPr>
          <p:cNvPr id="2" name="Freeform 2"/>
          <p:cNvSpPr/>
          <p:nvPr/>
        </p:nvSpPr>
        <p:spPr>
          <a:xfrm rot="5400000">
            <a:off x="-598671" y="-1743170"/>
            <a:ext cx="4840370" cy="6758253"/>
          </a:xfrm>
          <a:custGeom>
            <a:rect l="l" t="t" r="r" b="b"/>
            <a:pathLst>
              <a:path w="4840370" h="6758253">
                <a:moveTo>
                  <a:pt x="0" y="0"/>
                </a:moveTo>
                <a:lnTo>
                  <a:pt x="4840370" y="0"/>
                </a:lnTo>
                <a:lnTo>
                  <a:pt x="4840370" y="6758253"/>
                </a:lnTo>
                <a:lnTo>
                  <a:pt x="0" y="675825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028700" y="2202477"/>
            <a:ext cx="10331426" cy="6902850"/>
          </a:xfrm>
          <a:prstGeom prst="rect">
            <a:avLst/>
          </a:prstGeom>
        </p:spPr>
        <p:txBody>
          <a:bodyPr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7789" lvl="1" indent="-343895" algn="l">
              <a:lnSpc>
                <a:spcPts val="4969"/>
              </a:lnSpc>
              <a:buFont typeface="Arial"/>
              <a:buChar char="•"/>
            </a:pPr>
            <a:r>
              <a:rPr lang="en-US" sz="3185">
                <a:solidFill>
                  <a:srgbClr val="545454"/>
                </a:solidFill>
                <a:latin typeface="Arial"/>
                <a:ea typeface="Arial"/>
                <a:cs typeface="Arial"/>
                <a:sym typeface="Arial"/>
              </a:rPr>
              <a:t>Internal Promotions &amp; External Hiring: Toyota values trust and loyalty, promoting high performers and hiring externally when needed.</a:t>
            </a:r>
          </a:p>
          <a:p>
            <a:pPr marL="687789" lvl="1" indent="-343895" algn="l">
              <a:lnSpc>
                <a:spcPts val="4969"/>
              </a:lnSpc>
              <a:buFont typeface="Arial"/>
              <a:buChar char="•"/>
            </a:pPr>
            <a:r>
              <a:rPr lang="en-US" sz="3185">
                <a:solidFill>
                  <a:srgbClr val="545454"/>
                </a:solidFill>
                <a:latin typeface="Arial"/>
                <a:ea typeface="Arial"/>
                <a:cs typeface="Arial"/>
                <a:sym typeface="Arial"/>
              </a:rPr>
              <a:t>External Recruitment Strategies:</a:t>
            </a:r>
          </a:p>
          <a:p>
            <a:pPr marL="1375579" lvl="2" indent="-458526" algn="l">
              <a:lnSpc>
                <a:spcPts val="4969"/>
              </a:lnSpc>
              <a:buFont typeface="Arial"/>
              <a:buChar char="⚬"/>
            </a:pPr>
            <a:r>
              <a:rPr lang="en-US" sz="3185">
                <a:solidFill>
                  <a:srgbClr val="545454"/>
                </a:solidFill>
                <a:latin typeface="Arial"/>
                <a:ea typeface="Arial"/>
                <a:cs typeface="Arial"/>
                <a:sym typeface="Arial"/>
              </a:rPr>
              <a:t>Campus drives, job fairs, and industry partnerships.</a:t>
            </a:r>
          </a:p>
          <a:p>
            <a:pPr marL="1375579" lvl="2" indent="-458526" algn="l">
              <a:lnSpc>
                <a:spcPts val="4969"/>
              </a:lnSpc>
              <a:buFont typeface="Arial"/>
              <a:buChar char="⚬"/>
            </a:pPr>
            <a:r>
              <a:rPr lang="en-US" sz="3185">
                <a:solidFill>
                  <a:srgbClr val="545454"/>
                </a:solidFill>
                <a:latin typeface="Arial"/>
                <a:ea typeface="Arial"/>
                <a:cs typeface="Arial"/>
                <a:sym typeface="Arial"/>
              </a:rPr>
              <a:t>Attracts diverse candidates, fostering innovation.</a:t>
            </a:r>
          </a:p>
          <a:p>
            <a:pPr marL="687789" lvl="1" indent="-343895" algn="l">
              <a:lnSpc>
                <a:spcPts val="4969"/>
              </a:lnSpc>
              <a:buFont typeface="Arial"/>
              <a:buChar char="•"/>
            </a:pPr>
            <a:r>
              <a:rPr lang="en-US" sz="3185">
                <a:solidFill>
                  <a:srgbClr val="545454"/>
                </a:solidFill>
                <a:latin typeface="Arial"/>
                <a:ea typeface="Arial"/>
                <a:cs typeface="Arial"/>
                <a:sym typeface="Arial"/>
              </a:rPr>
              <a:t>Fairness in Recruitment:</a:t>
            </a:r>
          </a:p>
          <a:p>
            <a:pPr marL="1375579" lvl="2" indent="-458526" algn="l">
              <a:lnSpc>
                <a:spcPts val="4969"/>
              </a:lnSpc>
              <a:buFont typeface="Arial"/>
              <a:buChar char="⚬"/>
            </a:pPr>
            <a:r>
              <a:rPr lang="en-US" sz="3185">
                <a:solidFill>
                  <a:srgbClr val="545454"/>
                </a:solidFill>
                <a:latin typeface="Arial"/>
                <a:ea typeface="Arial"/>
                <a:cs typeface="Arial"/>
                <a:sym typeface="Arial"/>
              </a:rPr>
              <a:t>AI and data-driven tools ensure technical and cultural alignment of new hires.</a:t>
            </a:r>
          </a:p>
          <a:p>
            <a:pPr marL="1375579" lvl="2" indent="-458526" algn="l">
              <a:lnSpc>
                <a:spcPts val="4969"/>
              </a:lnSpc>
              <a:buFont typeface="Arial"/>
              <a:buChar char="⚬"/>
            </a:pPr>
            <a:endParaRPr lang="en-US" sz="3185">
              <a:solidFill>
                <a:srgbClr val="545454"/>
              </a:solidFill>
              <a:latin typeface="Arial"/>
              <a:ea typeface="Arial"/>
              <a:cs typeface="Arial"/>
              <a:sym typeface="Arial"/>
            </a:endParaRPr>
          </a:p>
        </p:txBody>
      </p:sp>
      <p:sp>
        <p:nvSpPr>
          <p:cNvPr id="4" name="Freeform 4"/>
          <p:cNvSpPr/>
          <p:nvPr/>
        </p:nvSpPr>
        <p:spPr>
          <a:xfrm rot="-574333">
            <a:off x="-351285" y="5498906"/>
            <a:ext cx="4840370" cy="6758253"/>
          </a:xfrm>
          <a:custGeom>
            <a:rect l="l" t="t" r="r" b="b"/>
            <a:pathLst>
              <a:path w="4840370" h="6758253">
                <a:moveTo>
                  <a:pt x="0" y="0"/>
                </a:moveTo>
                <a:lnTo>
                  <a:pt x="4840370" y="0"/>
                </a:lnTo>
                <a:lnTo>
                  <a:pt x="4840370" y="6758253"/>
                </a:lnTo>
                <a:lnTo>
                  <a:pt x="0" y="675825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541415" y="9464180"/>
            <a:ext cx="11672841" cy="0"/>
          </a:xfrm>
          <a:prstGeom prst="line">
            <a:avLst/>
          </a:prstGeom>
          <a:ln w="9525" cap="flat">
            <a:solidFill>
              <a:srgbClr val="545454"/>
            </a:solidFill>
            <a:prstDash val="solid"/>
            <a:headEnd type="none" w="sm" len="sm"/>
            <a:tailEnd type="none" w="sm" len="sm"/>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9391386" y="2843947"/>
            <a:ext cx="8165257" cy="4599105"/>
          </a:xfrm>
          <a:custGeom>
            <a:rect l="l" t="t" r="r" b="b"/>
            <a:pathLst>
              <a:path w="8165256" h="4599105">
                <a:moveTo>
                  <a:pt x="0" y="0"/>
                </a:moveTo>
                <a:lnTo>
                  <a:pt x="8165257" y="0"/>
                </a:lnTo>
                <a:lnTo>
                  <a:pt x="8165257" y="4599106"/>
                </a:lnTo>
                <a:lnTo>
                  <a:pt x="0" y="4599106"/>
                </a:lnTo>
                <a:lnTo>
                  <a:pt x="0" y="0"/>
                </a:lnTo>
                <a:close/>
              </a:path>
            </a:pathLst>
          </a:custGeom>
          <a:blipFill>
            <a:blip r:embed="rId7"/>
            <a:stretch>
              <a:fillRect/>
            </a:stretch>
          </a:blip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2747868" y="933450"/>
            <a:ext cx="13287035" cy="854075"/>
          </a:xfrm>
          <a:prstGeom prst="rect">
            <a:avLst/>
          </a:prstGeom>
        </p:spPr>
        <p:txBody>
          <a:bodyPr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7000"/>
              </a:lnSpc>
            </a:pPr>
            <a:r>
              <a:rPr lang="en-US" sz="5000" b="1">
                <a:solidFill>
                  <a:srgbClr val="3F3D3E"/>
                </a:solidFill>
                <a:latin typeface="Alexandria Bold"/>
                <a:ea typeface="Alexandria Bold"/>
                <a:cs typeface="Alexandria Bold"/>
                <a:sym typeface="Alexandria Bold"/>
              </a:rPr>
              <a:t>RECRUITMENT AT TOYOTA</a:t>
            </a:r>
          </a:p>
        </p:txBody>
      </p:sp>
      <p:sp>
        <p:nvSpPr>
          <p:cNvPr id="8" name="TextBox 8"/>
          <p:cNvSpPr txBox="1"/>
          <p:nvPr/>
        </p:nvSpPr>
        <p:spPr>
          <a:xfrm>
            <a:off x="16214255" y="8991028"/>
            <a:ext cx="1271574" cy="832005"/>
          </a:xfrm>
          <a:prstGeom prst="rect">
            <a:avLst/>
          </a:prstGeom>
        </p:spPr>
        <p:txBody>
          <a:bodyPr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6641"/>
              </a:lnSpc>
              <a:spcBef>
                <a:spcPct val="0"/>
              </a:spcBef>
            </a:pPr>
            <a:r>
              <a:rPr lang="en-US" sz="4743" b="1">
                <a:solidFill>
                  <a:srgbClr val="545454"/>
                </a:solidFill>
                <a:latin typeface="Arial Bold"/>
                <a:ea typeface="Arial Bold"/>
                <a:cs typeface="Arial Bold"/>
                <a:sym typeface="Arial Bold"/>
              </a:rPr>
              <a:t>02</a:t>
            </a:r>
          </a:p>
        </p:txBody>
      </p:sp>
    </p:spTree>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E9E9E9"/>
        </a:solidFill>
        <a:effectLst/>
      </p:bgPr>
    </p:bg>
    <p:spTree>
      <p:nvGrpSpPr>
        <p:cNvPr id="1" name=""/>
        <p:cNvGrpSpPr/>
        <p:nvPr/>
      </p:nvGrpSpPr>
      <p:grpSpPr>
        <a:xfrm>
          <a:off x="0" y="0"/>
          <a:ext cx="0" cy="0"/>
        </a:xfrm>
      </p:grpSpPr>
      <p:sp>
        <p:nvSpPr>
          <p:cNvPr id="2" name="Freeform 2"/>
          <p:cNvSpPr/>
          <p:nvPr/>
        </p:nvSpPr>
        <p:spPr>
          <a:xfrm rot="5400000">
            <a:off x="-598671" y="-1743170"/>
            <a:ext cx="4840370" cy="6758253"/>
          </a:xfrm>
          <a:custGeom>
            <a:rect l="l" t="t" r="r" b="b"/>
            <a:pathLst>
              <a:path w="4840370" h="6758253">
                <a:moveTo>
                  <a:pt x="0" y="0"/>
                </a:moveTo>
                <a:lnTo>
                  <a:pt x="4840370" y="0"/>
                </a:lnTo>
                <a:lnTo>
                  <a:pt x="4840370" y="6758253"/>
                </a:lnTo>
                <a:lnTo>
                  <a:pt x="0" y="675825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74333">
            <a:off x="-598671" y="5498906"/>
            <a:ext cx="4840370" cy="6758253"/>
          </a:xfrm>
          <a:custGeom>
            <a:rect l="l" t="t" r="r" b="b"/>
            <a:pathLst>
              <a:path w="4840370" h="6758253">
                <a:moveTo>
                  <a:pt x="0" y="0"/>
                </a:moveTo>
                <a:lnTo>
                  <a:pt x="4840370" y="0"/>
                </a:lnTo>
                <a:lnTo>
                  <a:pt x="4840370" y="6758253"/>
                </a:lnTo>
                <a:lnTo>
                  <a:pt x="0" y="675825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41415" y="9464180"/>
            <a:ext cx="11672841" cy="0"/>
          </a:xfrm>
          <a:prstGeom prst="line">
            <a:avLst/>
          </a:prstGeom>
          <a:ln w="9525" cap="flat">
            <a:solidFill>
              <a:srgbClr val="545454"/>
            </a:solidFill>
            <a:prstDash val="solid"/>
            <a:headEnd type="none" w="sm" len="sm"/>
            <a:tailEnd type="none" w="sm" len="sm"/>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200375" y="2882332"/>
            <a:ext cx="15887250" cy="4930006"/>
          </a:xfrm>
          <a:custGeom>
            <a:rect l="l" t="t" r="r" b="b"/>
            <a:pathLst>
              <a:path w="15887249" h="4930006">
                <a:moveTo>
                  <a:pt x="0" y="0"/>
                </a:moveTo>
                <a:lnTo>
                  <a:pt x="15887250" y="0"/>
                </a:lnTo>
                <a:lnTo>
                  <a:pt x="15887250" y="4930006"/>
                </a:lnTo>
                <a:lnTo>
                  <a:pt x="0" y="4930006"/>
                </a:lnTo>
                <a:lnTo>
                  <a:pt x="0" y="0"/>
                </a:lnTo>
                <a:close/>
              </a:path>
            </a:pathLst>
          </a:custGeom>
          <a:blipFill>
            <a:blip r:embed="rId7"/>
            <a:stretch>
              <a:fillRect t="-956" b="-956"/>
            </a:stretch>
          </a:blip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275148" y="933450"/>
            <a:ext cx="11060563" cy="1739900"/>
          </a:xfrm>
          <a:prstGeom prst="rect">
            <a:avLst/>
          </a:prstGeom>
        </p:spPr>
        <p:txBody>
          <a:bodyPr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7000"/>
              </a:lnSpc>
            </a:pPr>
            <a:r>
              <a:rPr lang="en-US" sz="5000" b="1">
                <a:solidFill>
                  <a:srgbClr val="3F3D3E"/>
                </a:solidFill>
                <a:latin typeface="Alexandria Bold"/>
                <a:ea typeface="Alexandria Bold"/>
                <a:cs typeface="Alexandria Bold"/>
                <a:sym typeface="Alexandria Bold"/>
              </a:rPr>
              <a:t>SELECTION PROCESS AT TOYOTA </a:t>
            </a:r>
          </a:p>
          <a:p>
            <a:pPr algn="ctr">
              <a:lnSpc>
                <a:spcPts val="7000"/>
              </a:lnSpc>
            </a:pPr>
            <a:endParaRPr lang="en-US" sz="5000" b="1">
              <a:solidFill>
                <a:srgbClr val="3F3D3E"/>
              </a:solidFill>
              <a:latin typeface="Alexandria Bold"/>
              <a:ea typeface="Alexandria Bold"/>
              <a:cs typeface="Alexandria Bold"/>
              <a:sym typeface="Alexandria Bold"/>
            </a:endParaRPr>
          </a:p>
        </p:txBody>
      </p:sp>
      <p:sp>
        <p:nvSpPr>
          <p:cNvPr id="7" name="TextBox 7"/>
          <p:cNvSpPr txBox="1"/>
          <p:nvPr/>
        </p:nvSpPr>
        <p:spPr>
          <a:xfrm>
            <a:off x="16214255" y="8991028"/>
            <a:ext cx="1271574" cy="832005"/>
          </a:xfrm>
          <a:prstGeom prst="rect">
            <a:avLst/>
          </a:prstGeom>
        </p:spPr>
        <p:txBody>
          <a:bodyPr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6641"/>
              </a:lnSpc>
              <a:spcBef>
                <a:spcPct val="0"/>
              </a:spcBef>
            </a:pPr>
            <a:r>
              <a:rPr lang="en-US" sz="4743" b="1">
                <a:solidFill>
                  <a:srgbClr val="545454"/>
                </a:solidFill>
                <a:latin typeface="Arial Bold"/>
                <a:ea typeface="Arial Bold"/>
                <a:cs typeface="Arial Bold"/>
                <a:sym typeface="Arial Bold"/>
              </a:rPr>
              <a:t>03</a:t>
            </a:r>
          </a:p>
        </p:txBody>
      </p:sp>
    </p:spTree>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E9E9E9"/>
        </a:solidFill>
        <a:effectLst/>
      </p:bgPr>
    </p:bg>
    <p:spTree>
      <p:nvGrpSpPr>
        <p:cNvPr id="1" name=""/>
        <p:cNvGrpSpPr/>
        <p:nvPr/>
      </p:nvGrpSpPr>
      <p:grpSpPr>
        <a:xfrm>
          <a:off x="0" y="0"/>
          <a:ext cx="0" cy="0"/>
        </a:xfrm>
      </p:grpSpPr>
      <p:sp>
        <p:nvSpPr>
          <p:cNvPr id="2" name="Freeform 2"/>
          <p:cNvSpPr/>
          <p:nvPr/>
        </p:nvSpPr>
        <p:spPr>
          <a:xfrm rot="5400000">
            <a:off x="-598671" y="-1743170"/>
            <a:ext cx="4840370" cy="6758253"/>
          </a:xfrm>
          <a:custGeom>
            <a:rect l="l" t="t" r="r" b="b"/>
            <a:pathLst>
              <a:path w="4840370" h="6758253">
                <a:moveTo>
                  <a:pt x="0" y="0"/>
                </a:moveTo>
                <a:lnTo>
                  <a:pt x="4840370" y="0"/>
                </a:lnTo>
                <a:lnTo>
                  <a:pt x="4840370" y="6758253"/>
                </a:lnTo>
                <a:lnTo>
                  <a:pt x="0" y="675825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028700" y="3018892"/>
            <a:ext cx="9711153" cy="5436489"/>
          </a:xfrm>
          <a:prstGeom prst="rect">
            <a:avLst/>
          </a:prstGeom>
        </p:spPr>
        <p:txBody>
          <a:bodyPr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ts val="4326"/>
              </a:lnSpc>
            </a:pPr>
            <a:r>
              <a:rPr lang="en-US" sz="3090">
                <a:solidFill>
                  <a:srgbClr val="545454"/>
                </a:solidFill>
                <a:latin typeface="Arial"/>
                <a:ea typeface="Arial"/>
                <a:cs typeface="Arial"/>
                <a:sym typeface="Arial"/>
              </a:rPr>
              <a:t>Some challenges associated with the recruitment and selection process are shown below:</a:t>
            </a:r>
          </a:p>
          <a:p>
            <a:pPr marL="667131" lvl="1" indent="-333566" algn="l">
              <a:lnSpc>
                <a:spcPts val="4326"/>
              </a:lnSpc>
              <a:buFont typeface="Arial"/>
              <a:buChar char="•"/>
            </a:pPr>
            <a:r>
              <a:rPr lang="en-US" sz="3090">
                <a:solidFill>
                  <a:srgbClr val="545454"/>
                </a:solidFill>
                <a:latin typeface="Arial"/>
                <a:ea typeface="Arial"/>
                <a:cs typeface="Arial"/>
                <a:sym typeface="Arial"/>
              </a:rPr>
              <a:t>Diverse Talent Shortage: Difficulty in sourcing a diverse range of talent.</a:t>
            </a:r>
          </a:p>
          <a:p>
            <a:pPr marL="667131" lvl="1" indent="-333566" algn="l">
              <a:lnSpc>
                <a:spcPts val="4326"/>
              </a:lnSpc>
              <a:buFont typeface="Arial"/>
              <a:buChar char="•"/>
            </a:pPr>
            <a:r>
              <a:rPr lang="en-US" sz="3090">
                <a:solidFill>
                  <a:srgbClr val="545454"/>
                </a:solidFill>
                <a:latin typeface="Arial"/>
                <a:ea typeface="Arial"/>
                <a:cs typeface="Arial"/>
                <a:sym typeface="Arial"/>
              </a:rPr>
              <a:t>Inclusivity Issues: Struggles to ensure an inclusive and diverse workforce.</a:t>
            </a:r>
          </a:p>
          <a:p>
            <a:pPr marL="667131" lvl="1" indent="-333566" algn="l">
              <a:lnSpc>
                <a:spcPts val="4326"/>
              </a:lnSpc>
              <a:buFont typeface="Arial"/>
              <a:buChar char="•"/>
            </a:pPr>
            <a:r>
              <a:rPr lang="en-US" sz="3090">
                <a:solidFill>
                  <a:srgbClr val="545454"/>
                </a:solidFill>
                <a:latin typeface="Arial"/>
                <a:ea typeface="Arial"/>
                <a:cs typeface="Arial"/>
                <a:sym typeface="Arial"/>
              </a:rPr>
              <a:t>Technological Adaptation: Challenges in keeping up with technological advancements in recruitment.</a:t>
            </a:r>
          </a:p>
          <a:p>
            <a:pPr marL="667131" lvl="1" indent="-333566" algn="l">
              <a:lnSpc>
                <a:spcPts val="4326"/>
              </a:lnSpc>
              <a:buFont typeface="Arial"/>
              <a:buChar char="•"/>
            </a:pPr>
            <a:r>
              <a:rPr lang="en-US" sz="3090">
                <a:solidFill>
                  <a:srgbClr val="545454"/>
                </a:solidFill>
                <a:latin typeface="Arial"/>
                <a:ea typeface="Arial"/>
                <a:cs typeface="Arial"/>
                <a:sym typeface="Arial"/>
              </a:rPr>
              <a:t>Global Coordination: Issues in coordinating talent acquisition across different regions.</a:t>
            </a:r>
          </a:p>
        </p:txBody>
      </p:sp>
      <p:sp>
        <p:nvSpPr>
          <p:cNvPr id="4" name="Freeform 4"/>
          <p:cNvSpPr/>
          <p:nvPr/>
        </p:nvSpPr>
        <p:spPr>
          <a:xfrm rot="-574333">
            <a:off x="-598671" y="5498906"/>
            <a:ext cx="4840370" cy="6758253"/>
          </a:xfrm>
          <a:custGeom>
            <a:rect l="l" t="t" r="r" b="b"/>
            <a:pathLst>
              <a:path w="4840370" h="6758253">
                <a:moveTo>
                  <a:pt x="0" y="0"/>
                </a:moveTo>
                <a:lnTo>
                  <a:pt x="4840370" y="0"/>
                </a:lnTo>
                <a:lnTo>
                  <a:pt x="4840370" y="6758253"/>
                </a:lnTo>
                <a:lnTo>
                  <a:pt x="0" y="675825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541415" y="9464180"/>
            <a:ext cx="11672841" cy="0"/>
          </a:xfrm>
          <a:prstGeom prst="line">
            <a:avLst/>
          </a:prstGeom>
          <a:ln w="9525" cap="flat">
            <a:solidFill>
              <a:srgbClr val="545454"/>
            </a:solidFill>
            <a:prstDash val="solid"/>
            <a:headEnd type="none" w="sm" len="sm"/>
            <a:tailEnd type="none" w="sm" len="sm"/>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11147779" y="3104617"/>
            <a:ext cx="6335571" cy="4615165"/>
            <a:chExt cx="5513070" cy="4016011"/>
          </a:xfrm>
        </p:grpSpPr>
        <p:sp>
          <p:nvSpPr>
            <p:cNvPr id="7" name="Freeform 7"/>
            <p:cNvSpPr/>
            <p:nvPr/>
          </p:nvSpPr>
          <p:spPr>
            <a:xfrm>
              <a:off x="-2540" y="-15240"/>
              <a:ext cx="5515610" cy="4031251"/>
            </a:xfrm>
            <a:custGeom>
              <a:rect l="l" t="t" r="r" b="b"/>
              <a:pathLst>
                <a:path w="5515610" h="4031251">
                  <a:moveTo>
                    <a:pt x="4991100" y="1763082"/>
                  </a:moveTo>
                  <a:cubicBezTo>
                    <a:pt x="5048250" y="1738646"/>
                    <a:pt x="5124450" y="1750145"/>
                    <a:pt x="5189220" y="1725710"/>
                  </a:cubicBezTo>
                  <a:cubicBezTo>
                    <a:pt x="5326380" y="1672527"/>
                    <a:pt x="5435600" y="1587723"/>
                    <a:pt x="5515610" y="1491419"/>
                  </a:cubicBezTo>
                  <a:cubicBezTo>
                    <a:pt x="5499100" y="1392240"/>
                    <a:pt x="5494020" y="1337620"/>
                    <a:pt x="5505450" y="1254253"/>
                  </a:cubicBezTo>
                  <a:cubicBezTo>
                    <a:pt x="5495290" y="1248503"/>
                    <a:pt x="5473700" y="1264314"/>
                    <a:pt x="5472430" y="1241317"/>
                  </a:cubicBezTo>
                  <a:cubicBezTo>
                    <a:pt x="5469890" y="1175197"/>
                    <a:pt x="5441950" y="1150762"/>
                    <a:pt x="5415280" y="1094705"/>
                  </a:cubicBezTo>
                  <a:cubicBezTo>
                    <a:pt x="5210810" y="1127764"/>
                    <a:pt x="4838700" y="1308873"/>
                    <a:pt x="4617720" y="1293062"/>
                  </a:cubicBezTo>
                  <a:cubicBezTo>
                    <a:pt x="4753610" y="1183822"/>
                    <a:pt x="4851400" y="1061645"/>
                    <a:pt x="4853940" y="900660"/>
                  </a:cubicBezTo>
                  <a:cubicBezTo>
                    <a:pt x="4842510" y="887724"/>
                    <a:pt x="4777740" y="879099"/>
                    <a:pt x="4762500" y="884849"/>
                  </a:cubicBezTo>
                  <a:cubicBezTo>
                    <a:pt x="4710430" y="873350"/>
                    <a:pt x="4657090" y="820167"/>
                    <a:pt x="4634230" y="787108"/>
                  </a:cubicBezTo>
                  <a:cubicBezTo>
                    <a:pt x="4612640" y="802919"/>
                    <a:pt x="4608830" y="785670"/>
                    <a:pt x="4589780" y="797169"/>
                  </a:cubicBezTo>
                  <a:cubicBezTo>
                    <a:pt x="4508500" y="726738"/>
                    <a:pt x="4337050" y="833103"/>
                    <a:pt x="4254500" y="766984"/>
                  </a:cubicBezTo>
                  <a:cubicBezTo>
                    <a:pt x="4292600" y="653432"/>
                    <a:pt x="4215130" y="627560"/>
                    <a:pt x="4163060" y="572939"/>
                  </a:cubicBezTo>
                  <a:cubicBezTo>
                    <a:pt x="4182110" y="483823"/>
                    <a:pt x="4135120" y="436389"/>
                    <a:pt x="4091940" y="353022"/>
                  </a:cubicBezTo>
                  <a:cubicBezTo>
                    <a:pt x="4038600" y="381769"/>
                    <a:pt x="4042410" y="337211"/>
                    <a:pt x="4048760" y="308463"/>
                  </a:cubicBezTo>
                  <a:cubicBezTo>
                    <a:pt x="4009390" y="321400"/>
                    <a:pt x="3985260" y="304151"/>
                    <a:pt x="3963670" y="281153"/>
                  </a:cubicBezTo>
                  <a:cubicBezTo>
                    <a:pt x="3887470" y="314213"/>
                    <a:pt x="3817620" y="315650"/>
                    <a:pt x="3756660" y="322837"/>
                  </a:cubicBezTo>
                  <a:cubicBezTo>
                    <a:pt x="3445510" y="360209"/>
                    <a:pt x="3059430" y="455075"/>
                    <a:pt x="2780030" y="470886"/>
                  </a:cubicBezTo>
                  <a:cubicBezTo>
                    <a:pt x="3036570" y="347272"/>
                    <a:pt x="3333750" y="268217"/>
                    <a:pt x="3522980" y="161852"/>
                  </a:cubicBezTo>
                  <a:cubicBezTo>
                    <a:pt x="3529330" y="101482"/>
                    <a:pt x="3528060" y="74172"/>
                    <a:pt x="3524250" y="18115"/>
                  </a:cubicBezTo>
                  <a:cubicBezTo>
                    <a:pt x="3319780" y="0"/>
                    <a:pt x="3006090" y="108669"/>
                    <a:pt x="2715260" y="212160"/>
                  </a:cubicBezTo>
                  <a:cubicBezTo>
                    <a:pt x="2040890" y="452200"/>
                    <a:pt x="1228090" y="725301"/>
                    <a:pt x="845820" y="1150762"/>
                  </a:cubicBezTo>
                  <a:cubicBezTo>
                    <a:pt x="855980" y="1214007"/>
                    <a:pt x="839470" y="1295937"/>
                    <a:pt x="881380" y="1350557"/>
                  </a:cubicBezTo>
                  <a:cubicBezTo>
                    <a:pt x="741680" y="1436799"/>
                    <a:pt x="581660" y="1514417"/>
                    <a:pt x="445770" y="1603534"/>
                  </a:cubicBezTo>
                  <a:cubicBezTo>
                    <a:pt x="450850" y="1678277"/>
                    <a:pt x="485140" y="1755895"/>
                    <a:pt x="499110" y="1768831"/>
                  </a:cubicBezTo>
                  <a:cubicBezTo>
                    <a:pt x="454660" y="1796141"/>
                    <a:pt x="523240" y="1776018"/>
                    <a:pt x="520700" y="1804765"/>
                  </a:cubicBezTo>
                  <a:cubicBezTo>
                    <a:pt x="501650" y="1814827"/>
                    <a:pt x="514350" y="1839262"/>
                    <a:pt x="486410" y="1846449"/>
                  </a:cubicBezTo>
                  <a:cubicBezTo>
                    <a:pt x="383540" y="1827763"/>
                    <a:pt x="269240" y="1918318"/>
                    <a:pt x="163830" y="1945628"/>
                  </a:cubicBezTo>
                  <a:cubicBezTo>
                    <a:pt x="160020" y="1964314"/>
                    <a:pt x="198120" y="1961439"/>
                    <a:pt x="173990" y="1977250"/>
                  </a:cubicBezTo>
                  <a:cubicBezTo>
                    <a:pt x="104140" y="1995936"/>
                    <a:pt x="96520" y="2037619"/>
                    <a:pt x="26670" y="2056305"/>
                  </a:cubicBezTo>
                  <a:cubicBezTo>
                    <a:pt x="24130" y="2073554"/>
                    <a:pt x="21590" y="2090802"/>
                    <a:pt x="25400" y="2110925"/>
                  </a:cubicBezTo>
                  <a:cubicBezTo>
                    <a:pt x="35560" y="2125299"/>
                    <a:pt x="96520" y="2108051"/>
                    <a:pt x="80010" y="2132486"/>
                  </a:cubicBezTo>
                  <a:cubicBezTo>
                    <a:pt x="43180" y="2146860"/>
                    <a:pt x="0" y="2142547"/>
                    <a:pt x="1270" y="2182794"/>
                  </a:cubicBezTo>
                  <a:cubicBezTo>
                    <a:pt x="21590" y="2208667"/>
                    <a:pt x="63500" y="2191418"/>
                    <a:pt x="74930" y="2233102"/>
                  </a:cubicBezTo>
                  <a:cubicBezTo>
                    <a:pt x="66040" y="2253225"/>
                    <a:pt x="38100" y="2264724"/>
                    <a:pt x="45720" y="2290597"/>
                  </a:cubicBezTo>
                  <a:cubicBezTo>
                    <a:pt x="105410" y="2289159"/>
                    <a:pt x="158750" y="2302096"/>
                    <a:pt x="220980" y="2297783"/>
                  </a:cubicBezTo>
                  <a:cubicBezTo>
                    <a:pt x="201930" y="2309283"/>
                    <a:pt x="236220" y="2335155"/>
                    <a:pt x="287020" y="2323656"/>
                  </a:cubicBezTo>
                  <a:cubicBezTo>
                    <a:pt x="284480" y="2343779"/>
                    <a:pt x="240030" y="2346654"/>
                    <a:pt x="243840" y="2368214"/>
                  </a:cubicBezTo>
                  <a:cubicBezTo>
                    <a:pt x="317500" y="2352404"/>
                    <a:pt x="337820" y="2320781"/>
                    <a:pt x="406400" y="2309283"/>
                  </a:cubicBezTo>
                  <a:cubicBezTo>
                    <a:pt x="360680" y="2350966"/>
                    <a:pt x="302260" y="2415648"/>
                    <a:pt x="245110" y="2430021"/>
                  </a:cubicBezTo>
                  <a:cubicBezTo>
                    <a:pt x="228600" y="2455894"/>
                    <a:pt x="234950" y="2490391"/>
                    <a:pt x="226060" y="2517701"/>
                  </a:cubicBezTo>
                  <a:cubicBezTo>
                    <a:pt x="210820" y="2511952"/>
                    <a:pt x="212090" y="2602506"/>
                    <a:pt x="251460" y="2624066"/>
                  </a:cubicBezTo>
                  <a:cubicBezTo>
                    <a:pt x="300990" y="2609693"/>
                    <a:pt x="412750" y="2616879"/>
                    <a:pt x="485140" y="2634128"/>
                  </a:cubicBezTo>
                  <a:cubicBezTo>
                    <a:pt x="480060" y="2649939"/>
                    <a:pt x="463550" y="2661438"/>
                    <a:pt x="472440" y="2684436"/>
                  </a:cubicBezTo>
                  <a:cubicBezTo>
                    <a:pt x="496570" y="2694497"/>
                    <a:pt x="554990" y="2637003"/>
                    <a:pt x="579120" y="2658563"/>
                  </a:cubicBezTo>
                  <a:cubicBezTo>
                    <a:pt x="614680" y="2672937"/>
                    <a:pt x="551180" y="2687311"/>
                    <a:pt x="568960" y="2716058"/>
                  </a:cubicBezTo>
                  <a:cubicBezTo>
                    <a:pt x="805180" y="2582383"/>
                    <a:pt x="994410" y="2557947"/>
                    <a:pt x="1234440" y="2493266"/>
                  </a:cubicBezTo>
                  <a:cubicBezTo>
                    <a:pt x="966470" y="2625504"/>
                    <a:pt x="604520" y="2981971"/>
                    <a:pt x="598170" y="3098399"/>
                  </a:cubicBezTo>
                  <a:cubicBezTo>
                    <a:pt x="631190" y="3098399"/>
                    <a:pt x="659130" y="3107023"/>
                    <a:pt x="689610" y="3114210"/>
                  </a:cubicBezTo>
                  <a:cubicBezTo>
                    <a:pt x="679450" y="3144394"/>
                    <a:pt x="664210" y="3173142"/>
                    <a:pt x="661670" y="3206201"/>
                  </a:cubicBezTo>
                  <a:cubicBezTo>
                    <a:pt x="678180" y="3173142"/>
                    <a:pt x="736600" y="3157331"/>
                    <a:pt x="741680" y="3217700"/>
                  </a:cubicBezTo>
                  <a:cubicBezTo>
                    <a:pt x="701040" y="3222012"/>
                    <a:pt x="701040" y="3236386"/>
                    <a:pt x="701040" y="3270883"/>
                  </a:cubicBezTo>
                  <a:cubicBezTo>
                    <a:pt x="742950" y="3276632"/>
                    <a:pt x="807720" y="3234949"/>
                    <a:pt x="828040" y="3279507"/>
                  </a:cubicBezTo>
                  <a:cubicBezTo>
                    <a:pt x="801370" y="3298193"/>
                    <a:pt x="791210" y="3280945"/>
                    <a:pt x="765810" y="3296756"/>
                  </a:cubicBezTo>
                  <a:cubicBezTo>
                    <a:pt x="767080" y="3325503"/>
                    <a:pt x="792480" y="3303942"/>
                    <a:pt x="801370" y="3318316"/>
                  </a:cubicBezTo>
                  <a:cubicBezTo>
                    <a:pt x="727710" y="3352813"/>
                    <a:pt x="731520" y="3365749"/>
                    <a:pt x="707390" y="3411745"/>
                  </a:cubicBezTo>
                  <a:cubicBezTo>
                    <a:pt x="687070" y="3374373"/>
                    <a:pt x="633730" y="3614414"/>
                    <a:pt x="676910" y="3611539"/>
                  </a:cubicBezTo>
                  <a:cubicBezTo>
                    <a:pt x="641350" y="3653223"/>
                    <a:pt x="709930" y="3628788"/>
                    <a:pt x="726440" y="3644599"/>
                  </a:cubicBezTo>
                  <a:cubicBezTo>
                    <a:pt x="711200" y="3674784"/>
                    <a:pt x="745490" y="3683408"/>
                    <a:pt x="749300" y="3715030"/>
                  </a:cubicBezTo>
                  <a:cubicBezTo>
                    <a:pt x="768350" y="3720779"/>
                    <a:pt x="805180" y="3690595"/>
                    <a:pt x="803910" y="3736591"/>
                  </a:cubicBezTo>
                  <a:cubicBezTo>
                    <a:pt x="767080" y="3740903"/>
                    <a:pt x="778510" y="3729404"/>
                    <a:pt x="753110" y="3758151"/>
                  </a:cubicBezTo>
                  <a:cubicBezTo>
                    <a:pt x="744220" y="3748090"/>
                    <a:pt x="725170" y="3738028"/>
                    <a:pt x="706120" y="3759589"/>
                  </a:cubicBezTo>
                  <a:cubicBezTo>
                    <a:pt x="720090" y="3789774"/>
                    <a:pt x="715010" y="3812771"/>
                    <a:pt x="712470" y="3837206"/>
                  </a:cubicBezTo>
                  <a:cubicBezTo>
                    <a:pt x="779780" y="3824270"/>
                    <a:pt x="732790" y="3850143"/>
                    <a:pt x="795020" y="3855892"/>
                  </a:cubicBezTo>
                  <a:cubicBezTo>
                    <a:pt x="814070" y="3881765"/>
                    <a:pt x="786130" y="3888952"/>
                    <a:pt x="782320" y="3906201"/>
                  </a:cubicBezTo>
                  <a:cubicBezTo>
                    <a:pt x="904240" y="3910512"/>
                    <a:pt x="967740" y="3968007"/>
                    <a:pt x="1071880" y="3995317"/>
                  </a:cubicBezTo>
                  <a:cubicBezTo>
                    <a:pt x="1071880" y="4021190"/>
                    <a:pt x="1090930" y="4011128"/>
                    <a:pt x="1093470" y="4031251"/>
                  </a:cubicBezTo>
                  <a:cubicBezTo>
                    <a:pt x="1291590" y="4005379"/>
                    <a:pt x="1422400" y="4029814"/>
                    <a:pt x="1651000" y="3950759"/>
                  </a:cubicBezTo>
                  <a:cubicBezTo>
                    <a:pt x="1623060" y="3922011"/>
                    <a:pt x="1544320" y="3945009"/>
                    <a:pt x="1529080" y="3930636"/>
                  </a:cubicBezTo>
                  <a:cubicBezTo>
                    <a:pt x="1684020" y="3857330"/>
                    <a:pt x="1873250" y="3831457"/>
                    <a:pt x="2058670" y="3789774"/>
                  </a:cubicBezTo>
                  <a:cubicBezTo>
                    <a:pt x="2236470" y="3750964"/>
                    <a:pt x="2411730" y="3763900"/>
                    <a:pt x="2586990" y="3676221"/>
                  </a:cubicBezTo>
                  <a:cubicBezTo>
                    <a:pt x="2628900" y="3694907"/>
                    <a:pt x="2661920" y="3658973"/>
                    <a:pt x="2701290" y="3646036"/>
                  </a:cubicBezTo>
                  <a:cubicBezTo>
                    <a:pt x="2907030" y="3575605"/>
                    <a:pt x="3168650" y="3519548"/>
                    <a:pt x="3371850" y="3500862"/>
                  </a:cubicBezTo>
                  <a:cubicBezTo>
                    <a:pt x="3407410" y="3497987"/>
                    <a:pt x="3448050" y="3474989"/>
                    <a:pt x="3464560" y="3462053"/>
                  </a:cubicBezTo>
                  <a:cubicBezTo>
                    <a:pt x="3530600" y="3473552"/>
                    <a:pt x="3644900" y="3424682"/>
                    <a:pt x="3704590" y="3405995"/>
                  </a:cubicBezTo>
                  <a:cubicBezTo>
                    <a:pt x="3702050" y="3393059"/>
                    <a:pt x="3691890" y="3378685"/>
                    <a:pt x="3703320" y="3371499"/>
                  </a:cubicBezTo>
                  <a:cubicBezTo>
                    <a:pt x="3785870" y="3349938"/>
                    <a:pt x="3902710" y="3326940"/>
                    <a:pt x="3978910" y="3275195"/>
                  </a:cubicBezTo>
                  <a:cubicBezTo>
                    <a:pt x="3968750" y="3269445"/>
                    <a:pt x="3947160" y="3285257"/>
                    <a:pt x="3945890" y="3262258"/>
                  </a:cubicBezTo>
                  <a:cubicBezTo>
                    <a:pt x="4018280" y="3242135"/>
                    <a:pt x="4107180" y="3233511"/>
                    <a:pt x="4175760" y="3201889"/>
                  </a:cubicBezTo>
                  <a:cubicBezTo>
                    <a:pt x="4161790" y="3199014"/>
                    <a:pt x="4146550" y="3199014"/>
                    <a:pt x="4133850" y="3191828"/>
                  </a:cubicBezTo>
                  <a:cubicBezTo>
                    <a:pt x="4218940" y="3118522"/>
                    <a:pt x="4254500" y="3082587"/>
                    <a:pt x="4371340" y="3066776"/>
                  </a:cubicBezTo>
                  <a:cubicBezTo>
                    <a:pt x="4362450" y="3023655"/>
                    <a:pt x="4389120" y="2996345"/>
                    <a:pt x="4448810" y="2980534"/>
                  </a:cubicBezTo>
                  <a:cubicBezTo>
                    <a:pt x="4465320" y="2954661"/>
                    <a:pt x="4414520" y="2964723"/>
                    <a:pt x="4433570" y="2933101"/>
                  </a:cubicBezTo>
                  <a:cubicBezTo>
                    <a:pt x="4645660" y="2901479"/>
                    <a:pt x="4704080" y="2685873"/>
                    <a:pt x="4801870" y="2565134"/>
                  </a:cubicBezTo>
                  <a:cubicBezTo>
                    <a:pt x="4805680" y="2560822"/>
                    <a:pt x="4822190" y="2549323"/>
                    <a:pt x="4824730" y="2546448"/>
                  </a:cubicBezTo>
                  <a:cubicBezTo>
                    <a:pt x="4959350" y="2454457"/>
                    <a:pt x="5125720" y="2441520"/>
                    <a:pt x="5228590" y="2315032"/>
                  </a:cubicBezTo>
                  <a:cubicBezTo>
                    <a:pt x="5267960" y="2218728"/>
                    <a:pt x="5372100" y="2096552"/>
                    <a:pt x="5256530" y="2017496"/>
                  </a:cubicBezTo>
                  <a:cubicBezTo>
                    <a:pt x="5269230" y="1997373"/>
                    <a:pt x="5262880" y="1970063"/>
                    <a:pt x="5250180" y="1939878"/>
                  </a:cubicBezTo>
                  <a:cubicBezTo>
                    <a:pt x="5198110" y="1955689"/>
                    <a:pt x="4958080" y="1902507"/>
                    <a:pt x="4904740" y="1878071"/>
                  </a:cubicBezTo>
                  <a:cubicBezTo>
                    <a:pt x="4916170" y="1847887"/>
                    <a:pt x="4892040" y="1817702"/>
                    <a:pt x="4898390" y="1800453"/>
                  </a:cubicBezTo>
                  <a:cubicBezTo>
                    <a:pt x="4947920" y="1797579"/>
                    <a:pt x="4961890" y="1776018"/>
                    <a:pt x="4991100" y="1763082"/>
                  </a:cubicBezTo>
                  <a:close/>
                </a:path>
              </a:pathLst>
            </a:custGeom>
            <a:blipFill>
              <a:blip r:embed="rId7"/>
              <a:stretch>
                <a:fillRect l="-4540" r="-4540"/>
              </a:stretch>
            </a:blip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TextBox 8"/>
          <p:cNvSpPr txBox="1"/>
          <p:nvPr/>
        </p:nvSpPr>
        <p:spPr>
          <a:xfrm>
            <a:off x="3972436" y="933450"/>
            <a:ext cx="10343128" cy="1739900"/>
          </a:xfrm>
          <a:prstGeom prst="rect">
            <a:avLst/>
          </a:prstGeom>
        </p:spPr>
        <p:txBody>
          <a:bodyPr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7000"/>
              </a:lnSpc>
            </a:pPr>
            <a:r>
              <a:rPr lang="en-US" sz="5000" b="1">
                <a:solidFill>
                  <a:srgbClr val="3F3D3E"/>
                </a:solidFill>
                <a:latin typeface="Alexandria Bold"/>
                <a:ea typeface="Alexandria Bold"/>
                <a:cs typeface="Alexandria Bold"/>
                <a:sym typeface="Alexandria Bold"/>
              </a:rPr>
              <a:t>CHALLENGES IN TOYOTA’S RECRUITMENT &amp; SELECTION</a:t>
            </a:r>
          </a:p>
        </p:txBody>
      </p:sp>
      <p:sp>
        <p:nvSpPr>
          <p:cNvPr id="9" name="TextBox 9"/>
          <p:cNvSpPr txBox="1"/>
          <p:nvPr/>
        </p:nvSpPr>
        <p:spPr>
          <a:xfrm>
            <a:off x="16214255" y="8991028"/>
            <a:ext cx="1271574" cy="832005"/>
          </a:xfrm>
          <a:prstGeom prst="rect">
            <a:avLst/>
          </a:prstGeom>
        </p:spPr>
        <p:txBody>
          <a:bodyPr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6641"/>
              </a:lnSpc>
              <a:spcBef>
                <a:spcPct val="0"/>
              </a:spcBef>
            </a:pPr>
            <a:r>
              <a:rPr lang="en-US" sz="4743" b="1">
                <a:solidFill>
                  <a:srgbClr val="545454"/>
                </a:solidFill>
                <a:latin typeface="Arial Bold"/>
                <a:ea typeface="Arial Bold"/>
                <a:cs typeface="Arial Bold"/>
                <a:sym typeface="Arial Bold"/>
              </a:rPr>
              <a:t>04</a:t>
            </a:r>
          </a:p>
        </p:txBody>
      </p:sp>
    </p:spTree>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E9E9E9"/>
        </a:solidFill>
        <a:effectLst/>
      </p:bgPr>
    </p:bg>
    <p:spTree>
      <p:nvGrpSpPr>
        <p:cNvPr id="1" name=""/>
        <p:cNvGrpSpPr/>
        <p:nvPr/>
      </p:nvGrpSpPr>
      <p:grpSpPr>
        <a:xfrm>
          <a:off x="0" y="0"/>
          <a:ext cx="0" cy="0"/>
        </a:xfrm>
      </p:grpSpPr>
      <p:sp>
        <p:nvSpPr>
          <p:cNvPr id="2" name="Freeform 2"/>
          <p:cNvSpPr/>
          <p:nvPr/>
        </p:nvSpPr>
        <p:spPr>
          <a:xfrm rot="5400000">
            <a:off x="-598671" y="-1743170"/>
            <a:ext cx="4840370" cy="6758253"/>
          </a:xfrm>
          <a:custGeom>
            <a:rect l="l" t="t" r="r" b="b"/>
            <a:pathLst>
              <a:path w="4840370" h="6758253">
                <a:moveTo>
                  <a:pt x="0" y="0"/>
                </a:moveTo>
                <a:lnTo>
                  <a:pt x="4840370" y="0"/>
                </a:lnTo>
                <a:lnTo>
                  <a:pt x="4840370" y="6758253"/>
                </a:lnTo>
                <a:lnTo>
                  <a:pt x="0" y="675825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74333">
            <a:off x="-598671" y="5498906"/>
            <a:ext cx="4840370" cy="6758253"/>
          </a:xfrm>
          <a:custGeom>
            <a:rect l="l" t="t" r="r" b="b"/>
            <a:pathLst>
              <a:path w="4840370" h="6758253">
                <a:moveTo>
                  <a:pt x="0" y="0"/>
                </a:moveTo>
                <a:lnTo>
                  <a:pt x="4840370" y="0"/>
                </a:lnTo>
                <a:lnTo>
                  <a:pt x="4840370" y="6758253"/>
                </a:lnTo>
                <a:lnTo>
                  <a:pt x="0" y="675825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41415" y="9464180"/>
            <a:ext cx="11672841" cy="0"/>
          </a:xfrm>
          <a:prstGeom prst="line">
            <a:avLst/>
          </a:prstGeom>
          <a:ln w="9525" cap="flat">
            <a:solidFill>
              <a:srgbClr val="545454"/>
            </a:solidFill>
            <a:prstDash val="solid"/>
            <a:headEnd type="none" w="sm" len="sm"/>
            <a:tailEnd type="none" w="sm" len="sm"/>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214255" y="8991028"/>
            <a:ext cx="1271574" cy="832005"/>
          </a:xfrm>
          <a:prstGeom prst="rect">
            <a:avLst/>
          </a:prstGeom>
        </p:spPr>
        <p:txBody>
          <a:bodyPr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6641"/>
              </a:lnSpc>
              <a:spcBef>
                <a:spcPct val="0"/>
              </a:spcBef>
            </a:pPr>
            <a:r>
              <a:rPr lang="en-US" sz="4743" b="1">
                <a:solidFill>
                  <a:srgbClr val="545454"/>
                </a:solidFill>
                <a:latin typeface="Arial Bold"/>
                <a:ea typeface="Arial Bold"/>
                <a:cs typeface="Arial Bold"/>
                <a:sym typeface="Arial Bold"/>
              </a:rPr>
              <a:t>05</a:t>
            </a:r>
          </a:p>
        </p:txBody>
      </p:sp>
      <p:sp>
        <p:nvSpPr>
          <p:cNvPr id="6" name="TextBox 6"/>
          <p:cNvSpPr txBox="1"/>
          <p:nvPr/>
        </p:nvSpPr>
        <p:spPr>
          <a:xfrm>
            <a:off x="2030002" y="2929391"/>
            <a:ext cx="15229298" cy="5561952"/>
          </a:xfrm>
          <a:prstGeom prst="rect">
            <a:avLst/>
          </a:prstGeom>
        </p:spPr>
        <p:txBody>
          <a:bodyPr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67131" lvl="1" indent="-333566" algn="l">
              <a:lnSpc>
                <a:spcPts val="4913"/>
              </a:lnSpc>
              <a:buFont typeface="Arial"/>
              <a:buChar char="•"/>
            </a:pPr>
            <a:r>
              <a:rPr lang="en-US" sz="3090">
                <a:solidFill>
                  <a:srgbClr val="545454"/>
                </a:solidFill>
                <a:latin typeface="Arial"/>
                <a:ea typeface="Arial"/>
                <a:cs typeface="Arial"/>
                <a:sym typeface="Arial"/>
              </a:rPr>
              <a:t>Data-Driven Decision Making: Focus on leveraging technology and data in recruitment processes.</a:t>
            </a:r>
          </a:p>
          <a:p>
            <a:pPr marL="667131" lvl="1" indent="-333566" algn="l">
              <a:lnSpc>
                <a:spcPts val="4913"/>
              </a:lnSpc>
              <a:buFont typeface="Arial"/>
              <a:buChar char="•"/>
            </a:pPr>
            <a:r>
              <a:rPr lang="en-US" sz="3090">
                <a:solidFill>
                  <a:srgbClr val="545454"/>
                </a:solidFill>
                <a:latin typeface="Arial"/>
                <a:ea typeface="Arial"/>
                <a:cs typeface="Arial"/>
                <a:sym typeface="Arial"/>
              </a:rPr>
              <a:t>AI in Recruitment: AI helps narrow down a large pool of candidates to identify the best fits.</a:t>
            </a:r>
          </a:p>
          <a:p>
            <a:pPr marL="667131" lvl="1" indent="-333566" algn="l">
              <a:lnSpc>
                <a:spcPts val="4913"/>
              </a:lnSpc>
              <a:buFont typeface="Arial"/>
              <a:buChar char="•"/>
            </a:pPr>
            <a:r>
              <a:rPr lang="en-US" sz="3090">
                <a:solidFill>
                  <a:srgbClr val="545454"/>
                </a:solidFill>
                <a:latin typeface="Arial"/>
                <a:ea typeface="Arial"/>
                <a:cs typeface="Arial"/>
                <a:sym typeface="Arial"/>
              </a:rPr>
              <a:t>Psychometric Assessments: Used to assess candidates’ compatibility with company trends.</a:t>
            </a:r>
          </a:p>
          <a:p>
            <a:pPr marL="667131" lvl="1" indent="-333566" algn="l">
              <a:lnSpc>
                <a:spcPts val="4913"/>
              </a:lnSpc>
              <a:buFont typeface="Arial"/>
              <a:buChar char="•"/>
            </a:pPr>
            <a:r>
              <a:rPr lang="en-US" sz="3090">
                <a:solidFill>
                  <a:srgbClr val="545454"/>
                </a:solidFill>
                <a:latin typeface="Arial"/>
                <a:ea typeface="Arial"/>
                <a:cs typeface="Arial"/>
                <a:sym typeface="Arial"/>
              </a:rPr>
              <a:t>Upskilling Employees: Clear communication and transparency during hiring ensure smooth onboarding.</a:t>
            </a:r>
          </a:p>
          <a:p>
            <a:pPr algn="l">
              <a:lnSpc>
                <a:spcPts val="4913"/>
              </a:lnSpc>
            </a:pPr>
            <a:endParaRPr lang="en-US" sz="3090">
              <a:solidFill>
                <a:srgbClr val="545454"/>
              </a:solidFill>
              <a:latin typeface="Arial"/>
              <a:ea typeface="Arial"/>
              <a:cs typeface="Arial"/>
              <a:sym typeface="Arial"/>
            </a:endParaRPr>
          </a:p>
        </p:txBody>
      </p:sp>
      <p:sp>
        <p:nvSpPr>
          <p:cNvPr id="7" name="TextBox 7"/>
          <p:cNvSpPr txBox="1"/>
          <p:nvPr/>
        </p:nvSpPr>
        <p:spPr>
          <a:xfrm>
            <a:off x="4230568" y="718382"/>
            <a:ext cx="11444337" cy="1739900"/>
          </a:xfrm>
          <a:prstGeom prst="rect">
            <a:avLst/>
          </a:prstGeom>
        </p:spPr>
        <p:txBody>
          <a:bodyPr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7000"/>
              </a:lnSpc>
            </a:pPr>
            <a:r>
              <a:rPr lang="en-US" sz="5000" b="1">
                <a:solidFill>
                  <a:srgbClr val="3F3D3E"/>
                </a:solidFill>
                <a:latin typeface="Alexandria Bold"/>
                <a:ea typeface="Alexandria Bold"/>
                <a:cs typeface="Alexandria Bold"/>
                <a:sym typeface="Alexandria Bold"/>
              </a:rPr>
              <a:t>INDUSTRY BEST PRACTICES IN RECRUITMENT &amp; SELECTION</a:t>
            </a:r>
          </a:p>
        </p:txBody>
      </p:sp>
    </p:spTree>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E9E9E9"/>
        </a:solidFill>
        <a:effectLst/>
      </p:bgPr>
    </p:bg>
    <p:spTree>
      <p:nvGrpSpPr>
        <p:cNvPr id="1" name=""/>
        <p:cNvGrpSpPr/>
        <p:nvPr/>
      </p:nvGrpSpPr>
      <p:grpSpPr>
        <a:xfrm>
          <a:off x="0" y="0"/>
          <a:ext cx="0" cy="0"/>
        </a:xfrm>
      </p:grpSpPr>
      <p:sp>
        <p:nvSpPr>
          <p:cNvPr id="2" name="Freeform 2"/>
          <p:cNvSpPr/>
          <p:nvPr/>
        </p:nvSpPr>
        <p:spPr>
          <a:xfrm rot="5400000">
            <a:off x="-598671" y="-1743170"/>
            <a:ext cx="4840370" cy="6758253"/>
          </a:xfrm>
          <a:custGeom>
            <a:rect l="l" t="t" r="r" b="b"/>
            <a:pathLst>
              <a:path w="4840370" h="6758253">
                <a:moveTo>
                  <a:pt x="0" y="0"/>
                </a:moveTo>
                <a:lnTo>
                  <a:pt x="4840370" y="0"/>
                </a:lnTo>
                <a:lnTo>
                  <a:pt x="4840370" y="6758253"/>
                </a:lnTo>
                <a:lnTo>
                  <a:pt x="0" y="675825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231742" y="2947939"/>
            <a:ext cx="15027559" cy="5010645"/>
          </a:xfrm>
          <a:prstGeom prst="rect">
            <a:avLst/>
          </a:prstGeom>
        </p:spPr>
        <p:txBody>
          <a:bodyPr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67131" lvl="1" indent="-333566" algn="l">
              <a:lnSpc>
                <a:spcPts val="4326"/>
              </a:lnSpc>
              <a:buFont typeface="Arial"/>
              <a:buChar char="•"/>
            </a:pPr>
            <a:r>
              <a:rPr lang="en-US" sz="3090">
                <a:solidFill>
                  <a:srgbClr val="545454"/>
                </a:solidFill>
                <a:latin typeface="Arial"/>
                <a:ea typeface="Arial"/>
                <a:cs typeface="Arial"/>
                <a:sym typeface="Arial"/>
              </a:rPr>
              <a:t>Target Underrepresented Regions: Expand talent pool by focusing on regions with untapped potential.</a:t>
            </a:r>
          </a:p>
          <a:p>
            <a:pPr marL="667131" lvl="1" indent="-333566" algn="l">
              <a:lnSpc>
                <a:spcPts val="4326"/>
              </a:lnSpc>
              <a:buFont typeface="Arial"/>
              <a:buChar char="•"/>
            </a:pPr>
            <a:r>
              <a:rPr lang="en-US" sz="3090">
                <a:solidFill>
                  <a:srgbClr val="545454"/>
                </a:solidFill>
                <a:latin typeface="Arial"/>
                <a:ea typeface="Arial"/>
                <a:cs typeface="Arial"/>
                <a:sym typeface="Arial"/>
              </a:rPr>
              <a:t>Diversify Recruiting Policies: Enhance inclusion and diversity in recruitment practices.</a:t>
            </a:r>
          </a:p>
          <a:p>
            <a:pPr marL="667131" lvl="1" indent="-333566" algn="l">
              <a:lnSpc>
                <a:spcPts val="4326"/>
              </a:lnSpc>
              <a:buFont typeface="Arial"/>
              <a:buChar char="•"/>
            </a:pPr>
            <a:r>
              <a:rPr lang="en-US" sz="3090">
                <a:solidFill>
                  <a:srgbClr val="545454"/>
                </a:solidFill>
                <a:latin typeface="Arial"/>
                <a:ea typeface="Arial"/>
                <a:cs typeface="Arial"/>
                <a:sym typeface="Arial"/>
              </a:rPr>
              <a:t>Adopt Flexible Work Policies: Attract top talent with flexible work options.</a:t>
            </a:r>
          </a:p>
          <a:p>
            <a:pPr marL="667131" lvl="1" indent="-333566" algn="l">
              <a:lnSpc>
                <a:spcPts val="4326"/>
              </a:lnSpc>
              <a:buFont typeface="Arial"/>
              <a:buChar char="•"/>
            </a:pPr>
            <a:r>
              <a:rPr lang="en-US" sz="3090">
                <a:solidFill>
                  <a:srgbClr val="545454"/>
                </a:solidFill>
                <a:latin typeface="Arial"/>
                <a:ea typeface="Arial"/>
                <a:cs typeface="Arial"/>
                <a:sym typeface="Arial"/>
              </a:rPr>
              <a:t>Invest in Recruitment Technology: Increase investment in technology to streamline the recruitment process.</a:t>
            </a:r>
          </a:p>
          <a:p>
            <a:pPr marL="667131" lvl="1" indent="-333566" algn="l">
              <a:lnSpc>
                <a:spcPts val="4882"/>
              </a:lnSpc>
              <a:buFont typeface="Arial"/>
              <a:buChar char="•"/>
            </a:pPr>
            <a:r>
              <a:rPr lang="en-US" sz="3090">
                <a:solidFill>
                  <a:srgbClr val="545454"/>
                </a:solidFill>
                <a:latin typeface="Arial"/>
                <a:ea typeface="Arial"/>
                <a:cs typeface="Arial"/>
                <a:sym typeface="Arial"/>
              </a:rPr>
              <a:t>Focus on Internal Talent: Nurture and retain existing talent to boost loyalty and productivity.</a:t>
            </a:r>
          </a:p>
        </p:txBody>
      </p:sp>
      <p:sp>
        <p:nvSpPr>
          <p:cNvPr id="4" name="Freeform 4"/>
          <p:cNvSpPr/>
          <p:nvPr/>
        </p:nvSpPr>
        <p:spPr>
          <a:xfrm rot="-574333">
            <a:off x="-598671" y="5498906"/>
            <a:ext cx="4840370" cy="6758253"/>
          </a:xfrm>
          <a:custGeom>
            <a:rect l="l" t="t" r="r" b="b"/>
            <a:pathLst>
              <a:path w="4840370" h="6758253">
                <a:moveTo>
                  <a:pt x="0" y="0"/>
                </a:moveTo>
                <a:lnTo>
                  <a:pt x="4840370" y="0"/>
                </a:lnTo>
                <a:lnTo>
                  <a:pt x="4840370" y="6758253"/>
                </a:lnTo>
                <a:lnTo>
                  <a:pt x="0" y="675825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541415" y="9464180"/>
            <a:ext cx="11672841" cy="0"/>
          </a:xfrm>
          <a:prstGeom prst="line">
            <a:avLst/>
          </a:prstGeom>
          <a:ln w="9525" cap="flat">
            <a:solidFill>
              <a:srgbClr val="545454"/>
            </a:solidFill>
            <a:prstDash val="solid"/>
            <a:headEnd type="none" w="sm" len="sm"/>
            <a:tailEnd type="none" w="sm" len="sm"/>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40008" y="718382"/>
            <a:ext cx="11411026" cy="1739900"/>
          </a:xfrm>
          <a:prstGeom prst="rect">
            <a:avLst/>
          </a:prstGeom>
        </p:spPr>
        <p:txBody>
          <a:bodyPr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7000"/>
              </a:lnSpc>
            </a:pPr>
            <a:r>
              <a:rPr lang="en-US" sz="5000" b="1">
                <a:solidFill>
                  <a:srgbClr val="3F3D3E"/>
                </a:solidFill>
                <a:latin typeface="Alexandria Bold"/>
                <a:ea typeface="Alexandria Bold"/>
                <a:cs typeface="Alexandria Bold"/>
                <a:sym typeface="Alexandria Bold"/>
              </a:rPr>
              <a:t>RECOMMENDATIONS FOR TOYOTA’S RECRUITMENT</a:t>
            </a:r>
          </a:p>
        </p:txBody>
      </p:sp>
      <p:sp>
        <p:nvSpPr>
          <p:cNvPr id="7" name="TextBox 7"/>
          <p:cNvSpPr txBox="1"/>
          <p:nvPr/>
        </p:nvSpPr>
        <p:spPr>
          <a:xfrm>
            <a:off x="16214255" y="8991028"/>
            <a:ext cx="1271574" cy="832005"/>
          </a:xfrm>
          <a:prstGeom prst="rect">
            <a:avLst/>
          </a:prstGeom>
        </p:spPr>
        <p:txBody>
          <a:bodyPr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6641"/>
              </a:lnSpc>
              <a:spcBef>
                <a:spcPct val="0"/>
              </a:spcBef>
            </a:pPr>
            <a:r>
              <a:rPr lang="en-US" sz="4743" b="1">
                <a:solidFill>
                  <a:srgbClr val="545454"/>
                </a:solidFill>
                <a:latin typeface="Arial Bold"/>
                <a:ea typeface="Arial Bold"/>
                <a:cs typeface="Arial Bold"/>
                <a:sym typeface="Arial Bold"/>
              </a:rPr>
              <a:t>06</a:t>
            </a:r>
          </a:p>
        </p:txBody>
      </p:sp>
    </p:spTree>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E9E9E9"/>
        </a:solidFill>
        <a:effectLst/>
      </p:bgPr>
    </p:bg>
    <p:spTree>
      <p:nvGrpSpPr>
        <p:cNvPr id="1" name="">
          <a:extLst>
            <a:ext uri="{FF2B5EF4-FFF2-40B4-BE49-F238E27FC236}">
              <a16:creationId xmlns:a16="http://schemas.microsoft.com/office/drawing/2014/main" id="{C798D057-059A-D027-3326-37C151E6D4FA}"/>
            </a:ext>
          </a:extLst>
        </p:cNvPr>
        <p:cNvGrpSpPr/>
        <p:nvPr/>
      </p:nvGrpSpPr>
      <p:grpSpPr>
        <a:xfrm>
          <a:off x="0" y="0"/>
          <a:ext cx="0" cy="0"/>
        </a:xfrm>
      </p:grpSpPr>
      <p:sp>
        <p:nvSpPr>
          <p:cNvPr id="2" name="Freeform 2">
            <a:extLst>
              <a:ext uri="{FF2B5EF4-FFF2-40B4-BE49-F238E27FC236}">
                <a16:creationId xmlns:a16="http://schemas.microsoft.com/office/drawing/2014/main" id="{0D6B8353-A2B5-0B4C-5ED8-3EED329DDF6E}"/>
              </a:ext>
            </a:extLst>
          </p:cNvPr>
          <p:cNvSpPr/>
          <p:nvPr/>
        </p:nvSpPr>
        <p:spPr>
          <a:xfrm rot="5400000">
            <a:off x="-598671" y="-1743170"/>
            <a:ext cx="4840370" cy="6758253"/>
          </a:xfrm>
          <a:custGeom>
            <a:rect l="l" t="t" r="r" b="b"/>
            <a:pathLst>
              <a:path w="4840370" h="6758253">
                <a:moveTo>
                  <a:pt x="0" y="0"/>
                </a:moveTo>
                <a:lnTo>
                  <a:pt x="4840370" y="0"/>
                </a:lnTo>
                <a:lnTo>
                  <a:pt x="4840370" y="6758253"/>
                </a:lnTo>
                <a:lnTo>
                  <a:pt x="0" y="675825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a:extLst>
              <a:ext uri="{FF2B5EF4-FFF2-40B4-BE49-F238E27FC236}">
                <a16:creationId xmlns:a16="http://schemas.microsoft.com/office/drawing/2014/main" id="{97EAD6B9-20EF-B209-76E0-7CF0293382A7}"/>
              </a:ext>
            </a:extLst>
          </p:cNvPr>
          <p:cNvSpPr txBox="1"/>
          <p:nvPr/>
        </p:nvSpPr>
        <p:spPr>
          <a:xfrm>
            <a:off x="2073744" y="1344502"/>
            <a:ext cx="15027559" cy="8062528"/>
          </a:xfrm>
          <a:prstGeom prst="rect">
            <a:avLst/>
          </a:prstGeom>
        </p:spPr>
        <p:txBody>
          <a:bodyPr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lnSpc>
                <a:spcPct val="150000"/>
              </a:lnSpc>
              <a:buFont typeface="+mj-lt"/>
              <a:buAutoNum type="arabicPeriod"/>
            </a:pPr>
            <a:r>
              <a:rPr lang="en-US" sz="2200">
                <a:latin typeface="Arial" pitchFamily="34" charset="0"/>
                <a:cs typeface="Arial" pitchFamily="34" charset="0"/>
              </a:rPr>
              <a:t>Carpenter, R. and Alloway, T. (2018). Computer Versus Paper-Based Testing: Are They Equivalent When it Comes to Working Memory? </a:t>
            </a:r>
            <a:r>
              <a:rPr lang="en-US" sz="2200" i="1">
                <a:latin typeface="Arial" pitchFamily="34" charset="0"/>
                <a:cs typeface="Arial" pitchFamily="34" charset="0"/>
              </a:rPr>
              <a:t>Journal of Psychoeducational Assessment</a:t>
            </a:r>
            <a:r>
              <a:rPr lang="en-US" sz="2200">
                <a:latin typeface="Arial" pitchFamily="34" charset="0"/>
                <a:cs typeface="Arial" pitchFamily="34" charset="0"/>
              </a:rPr>
              <a:t>, 37(3), pp.382–394. doi: </a:t>
            </a:r>
            <a:r>
              <a:rPr lang="en-US" sz="2200" u="sng">
                <a:latin typeface="Arial" pitchFamily="34" charset="0"/>
                <a:cs typeface="Arial" pitchFamily="34" charset="0"/>
                <a:hlinkClick r:id="rId5"/>
              </a:rPr>
              <a:t>https://doi.org/10.1177/0734282918761496</a:t>
            </a:r>
            <a:r>
              <a:rPr lang="en-US" sz="2200">
                <a:latin typeface="Arial" pitchFamily="34" charset="0"/>
                <a:cs typeface="Arial" pitchFamily="34" charset="0"/>
              </a:rPr>
              <a:t>.</a:t>
            </a:r>
          </a:p>
          <a:p>
            <a:pPr marL="457200" indent="-457200">
              <a:lnSpc>
                <a:spcPct val="150000"/>
              </a:lnSpc>
              <a:buFont typeface="+mj-lt"/>
              <a:buAutoNum type="arabicPeriod"/>
            </a:pPr>
            <a:r>
              <a:rPr lang="en-US" sz="2200" err="1">
                <a:latin typeface="Arial" pitchFamily="34" charset="0"/>
                <a:cs typeface="Arial" pitchFamily="34" charset="0"/>
              </a:rPr>
              <a:t>Kagermann, H. and Wahlster, W. (2022). Ten Years of Industrie 4.0. </a:t>
            </a:r>
            <a:r>
              <a:rPr lang="en-US" sz="2200" i="1">
                <a:latin typeface="Arial" pitchFamily="34" charset="0"/>
                <a:cs typeface="Arial" pitchFamily="34" charset="0"/>
              </a:rPr>
              <a:t>Sci</a:t>
            </a:r>
            <a:r>
              <a:rPr lang="en-US" sz="2200">
                <a:latin typeface="Arial" pitchFamily="34" charset="0"/>
                <a:cs typeface="Arial" pitchFamily="34" charset="0"/>
              </a:rPr>
              <a:t>, 4(3), p.26. doi: </a:t>
            </a:r>
            <a:r>
              <a:rPr lang="en-US" sz="2200" u="sng">
                <a:latin typeface="Arial" pitchFamily="34" charset="0"/>
                <a:cs typeface="Arial" pitchFamily="34" charset="0"/>
                <a:hlinkClick r:id="rId6"/>
              </a:rPr>
              <a:t>https://doi.org/10.3390/sci4030026</a:t>
            </a:r>
            <a:r>
              <a:rPr lang="en-US" sz="2200">
                <a:latin typeface="Arial" pitchFamily="34" charset="0"/>
                <a:cs typeface="Arial" pitchFamily="34" charset="0"/>
              </a:rPr>
              <a:t>.</a:t>
            </a:r>
          </a:p>
          <a:p>
            <a:pPr marL="457200" indent="-457200">
              <a:lnSpc>
                <a:spcPct val="150000"/>
              </a:lnSpc>
              <a:buFont typeface="+mj-lt"/>
              <a:buAutoNum type="arabicPeriod"/>
            </a:pPr>
            <a:r>
              <a:rPr lang="en-US" sz="2200">
                <a:latin typeface="Arial" pitchFamily="34" charset="0"/>
                <a:cs typeface="Arial" pitchFamily="34" charset="0"/>
              </a:rPr>
              <a:t>Kemp, R., Schot, J. and Hoogma, R. (2018). Regime shifts to sustainability through processes of niche formation: The approach of strategic niche management. </a:t>
            </a:r>
            <a:r>
              <a:rPr lang="en-US" sz="2200" i="1">
                <a:latin typeface="Arial" pitchFamily="34" charset="0"/>
                <a:cs typeface="Arial" pitchFamily="34" charset="0"/>
              </a:rPr>
              <a:t>Technology Analysis &amp; Strategic Management</a:t>
            </a:r>
            <a:r>
              <a:rPr lang="en-US" sz="2200">
                <a:latin typeface="Arial" pitchFamily="34" charset="0"/>
                <a:cs typeface="Arial" pitchFamily="34" charset="0"/>
              </a:rPr>
              <a:t>, 10(2), pp.175–198. doi: </a:t>
            </a:r>
            <a:r>
              <a:rPr lang="en-US" sz="2200" u="sng">
                <a:latin typeface="Arial" pitchFamily="34" charset="0"/>
                <a:cs typeface="Arial" pitchFamily="34" charset="0"/>
                <a:hlinkClick r:id="rId7"/>
              </a:rPr>
              <a:t>https://doi.org/10.1080/09537329808524310</a:t>
            </a:r>
            <a:r>
              <a:rPr lang="en-US" sz="2200">
                <a:latin typeface="Arial" pitchFamily="34" charset="0"/>
                <a:cs typeface="Arial" pitchFamily="34" charset="0"/>
              </a:rPr>
              <a:t>.</a:t>
            </a:r>
          </a:p>
          <a:p>
            <a:pPr marL="457200" indent="-457200">
              <a:lnSpc>
                <a:spcPct val="150000"/>
              </a:lnSpc>
              <a:buFont typeface="+mj-lt"/>
              <a:buAutoNum type="arabicPeriod"/>
            </a:pPr>
            <a:r>
              <a:rPr lang="en-US" sz="2200">
                <a:latin typeface="Arial" pitchFamily="34" charset="0"/>
                <a:cs typeface="Arial" pitchFamily="34" charset="0"/>
              </a:rPr>
              <a:t>Lowndes, N. and Fu, N. (2021). Inclusion in Digital Recruitment: Building both Internal and External Human Capital Resources. </a:t>
            </a:r>
            <a:r>
              <a:rPr lang="en-US" sz="2200" i="1">
                <a:latin typeface="Arial" pitchFamily="34" charset="0"/>
                <a:cs typeface="Arial" pitchFamily="34" charset="0"/>
              </a:rPr>
              <a:t>Academy of Management Proceedings</a:t>
            </a:r>
            <a:r>
              <a:rPr lang="en-US" sz="2200">
                <a:latin typeface="Arial" pitchFamily="34" charset="0"/>
                <a:cs typeface="Arial" pitchFamily="34" charset="0"/>
              </a:rPr>
              <a:t>, 2021(1), p.11813. doi: </a:t>
            </a:r>
            <a:r>
              <a:rPr lang="en-US" sz="2200" u="sng">
                <a:latin typeface="Arial" pitchFamily="34" charset="0"/>
                <a:cs typeface="Arial" pitchFamily="34" charset="0"/>
                <a:hlinkClick r:id="rId8"/>
              </a:rPr>
              <a:t>https://doi.org/10.5465/ambpp.2021.11813abstract</a:t>
            </a:r>
            <a:r>
              <a:rPr lang="en-US" sz="2200">
                <a:latin typeface="Arial" pitchFamily="34" charset="0"/>
                <a:cs typeface="Arial" pitchFamily="34" charset="0"/>
              </a:rPr>
              <a:t>.</a:t>
            </a:r>
          </a:p>
          <a:p>
            <a:pPr marL="457200" indent="-457200">
              <a:lnSpc>
                <a:spcPct val="150000"/>
              </a:lnSpc>
              <a:buFont typeface="+mj-lt"/>
              <a:buAutoNum type="arabicPeriod"/>
            </a:pPr>
            <a:r>
              <a:rPr lang="en-US" sz="2200">
                <a:latin typeface="Arial" pitchFamily="34" charset="0"/>
                <a:cs typeface="Arial" pitchFamily="34" charset="0"/>
              </a:rPr>
              <a:t>William Stanley Jevons (2013). </a:t>
            </a:r>
            <a:r>
              <a:rPr lang="en-US" sz="2200" i="1">
                <a:latin typeface="Arial" pitchFamily="34" charset="0"/>
                <a:cs typeface="Arial" pitchFamily="34" charset="0"/>
              </a:rPr>
              <a:t>The Theory of Political Economy</a:t>
            </a:r>
            <a:r>
              <a:rPr lang="en-US" sz="2200">
                <a:latin typeface="Arial" pitchFamily="34" charset="0"/>
                <a:cs typeface="Arial" pitchFamily="34" charset="0"/>
              </a:rPr>
              <a:t>. </a:t>
            </a:r>
            <a:r>
              <a:rPr lang="en-US" sz="2200" i="1">
                <a:latin typeface="Arial" pitchFamily="34" charset="0"/>
                <a:cs typeface="Arial" pitchFamily="34" charset="0"/>
              </a:rPr>
              <a:t>Palgrave Macmillan UK eBooks</a:t>
            </a:r>
            <a:r>
              <a:rPr lang="en-US" sz="2200">
                <a:latin typeface="Arial" pitchFamily="34" charset="0"/>
                <a:cs typeface="Arial" pitchFamily="34" charset="0"/>
              </a:rPr>
              <a:t>. Palgrave Macmillan. doi: </a:t>
            </a:r>
            <a:r>
              <a:rPr lang="en-US" sz="2200" u="sng">
                <a:latin typeface="Arial" pitchFamily="34" charset="0"/>
                <a:cs typeface="Arial" pitchFamily="34" charset="0"/>
                <a:hlinkClick r:id="rId9"/>
              </a:rPr>
              <a:t>https://doi.org/10.1057/9781137374158</a:t>
            </a:r>
            <a:r>
              <a:rPr lang="en-US" sz="2200">
                <a:latin typeface="Arial" pitchFamily="34" charset="0"/>
                <a:cs typeface="Arial" pitchFamily="34" charset="0"/>
              </a:rPr>
              <a:t>.</a:t>
            </a:r>
          </a:p>
          <a:p>
            <a:pPr marL="457200" indent="-457200">
              <a:lnSpc>
                <a:spcPct val="150000"/>
              </a:lnSpc>
              <a:buFont typeface="+mj-lt"/>
              <a:buAutoNum type="arabicPeriod"/>
            </a:pPr>
            <a:r>
              <a:rPr lang="en-US" sz="2200">
                <a:latin typeface="Arial" pitchFamily="34" charset="0"/>
                <a:cs typeface="Arial" pitchFamily="34" charset="0"/>
              </a:rPr>
              <a:t>Williams, T.A. and Shepherd, D.A. (2016). Victim entrepreneurs doing well by doing good: Venture creation and well-being in the aftermath of a resource shock. </a:t>
            </a:r>
            <a:r>
              <a:rPr lang="en-US" sz="2200" i="1">
                <a:latin typeface="Arial" pitchFamily="34" charset="0"/>
                <a:cs typeface="Arial" pitchFamily="34" charset="0"/>
              </a:rPr>
              <a:t>Journal of Business Venturing</a:t>
            </a:r>
            <a:r>
              <a:rPr lang="en-US" sz="2200">
                <a:latin typeface="Arial" pitchFamily="34" charset="0"/>
                <a:cs typeface="Arial" pitchFamily="34" charset="0"/>
              </a:rPr>
              <a:t>, 31(4), pp.365–387. doi: </a:t>
            </a:r>
            <a:r>
              <a:rPr lang="en-US" sz="2200" u="sng">
                <a:latin typeface="Arial" pitchFamily="34" charset="0"/>
                <a:cs typeface="Arial" pitchFamily="34" charset="0"/>
                <a:hlinkClick r:id="rId10"/>
              </a:rPr>
              <a:t>https://doi.org/10.1016/j.jbusvent.2016.04.002</a:t>
            </a:r>
            <a:r>
              <a:rPr lang="en-US" sz="2200">
                <a:latin typeface="Arial" pitchFamily="34" charset="0"/>
                <a:cs typeface="Arial" pitchFamily="34" charset="0"/>
              </a:rPr>
              <a:t>.</a:t>
            </a:r>
          </a:p>
        </p:txBody>
      </p:sp>
      <p:sp>
        <p:nvSpPr>
          <p:cNvPr id="4" name="Freeform 4">
            <a:extLst>
              <a:ext uri="{FF2B5EF4-FFF2-40B4-BE49-F238E27FC236}">
                <a16:creationId xmlns:a16="http://schemas.microsoft.com/office/drawing/2014/main" id="{9400C10C-F1D8-CAA8-5831-AA80B49AE644}"/>
              </a:ext>
            </a:extLst>
          </p:cNvPr>
          <p:cNvSpPr/>
          <p:nvPr/>
        </p:nvSpPr>
        <p:spPr>
          <a:xfrm rot="-574333">
            <a:off x="-598671" y="5498906"/>
            <a:ext cx="4840370" cy="6758253"/>
          </a:xfrm>
          <a:custGeom>
            <a:rect l="l" t="t" r="r" b="b"/>
            <a:pathLst>
              <a:path w="4840370" h="6758253">
                <a:moveTo>
                  <a:pt x="0" y="0"/>
                </a:moveTo>
                <a:lnTo>
                  <a:pt x="4840370" y="0"/>
                </a:lnTo>
                <a:lnTo>
                  <a:pt x="4840370" y="6758253"/>
                </a:lnTo>
                <a:lnTo>
                  <a:pt x="0" y="6758253"/>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a:extLst>
              <a:ext uri="{FF2B5EF4-FFF2-40B4-BE49-F238E27FC236}">
                <a16:creationId xmlns:a16="http://schemas.microsoft.com/office/drawing/2014/main" id="{C10126B0-BEE5-8B8B-0B41-265B98A2DAA8}"/>
              </a:ext>
            </a:extLst>
          </p:cNvPr>
          <p:cNvSpPr/>
          <p:nvPr/>
        </p:nvSpPr>
        <p:spPr>
          <a:xfrm>
            <a:off x="4541415" y="9738993"/>
            <a:ext cx="11672841" cy="0"/>
          </a:xfrm>
          <a:prstGeom prst="line">
            <a:avLst/>
          </a:prstGeom>
          <a:ln w="9525" cap="flat">
            <a:solidFill>
              <a:srgbClr val="545454"/>
            </a:solidFill>
            <a:prstDash val="solid"/>
            <a:headEnd type="none" w="sm" len="sm"/>
            <a:tailEnd type="none" w="sm" len="sm"/>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a:extLst>
              <a:ext uri="{FF2B5EF4-FFF2-40B4-BE49-F238E27FC236}">
                <a16:creationId xmlns:a16="http://schemas.microsoft.com/office/drawing/2014/main" id="{F36B8584-6032-F4F0-FD23-35CC583EAE5B}"/>
              </a:ext>
            </a:extLst>
          </p:cNvPr>
          <p:cNvSpPr txBox="1"/>
          <p:nvPr/>
        </p:nvSpPr>
        <p:spPr>
          <a:xfrm>
            <a:off x="3882010" y="425612"/>
            <a:ext cx="11411026" cy="831703"/>
          </a:xfrm>
          <a:prstGeom prst="rect">
            <a:avLst/>
          </a:prstGeom>
        </p:spPr>
        <p:txBody>
          <a:bodyPr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7000"/>
              </a:lnSpc>
            </a:pPr>
            <a:r>
              <a:rPr lang="en-US" sz="5000" b="1">
                <a:solidFill>
                  <a:srgbClr val="3F3D3E"/>
                </a:solidFill>
                <a:latin typeface="Alexandria Bold"/>
                <a:ea typeface="Alexandria Bold"/>
                <a:cs typeface="Alexandria Bold"/>
                <a:sym typeface="Alexandria Bold"/>
              </a:rPr>
              <a:t>References</a:t>
            </a:r>
          </a:p>
        </p:txBody>
      </p:sp>
      <p:sp>
        <p:nvSpPr>
          <p:cNvPr id="7" name="TextBox 7">
            <a:extLst>
              <a:ext uri="{FF2B5EF4-FFF2-40B4-BE49-F238E27FC236}">
                <a16:creationId xmlns:a16="http://schemas.microsoft.com/office/drawing/2014/main" id="{CB3BCDDC-E40F-6027-AAE2-A99BA43DB3D1}"/>
              </a:ext>
            </a:extLst>
          </p:cNvPr>
          <p:cNvSpPr txBox="1"/>
          <p:nvPr/>
        </p:nvSpPr>
        <p:spPr>
          <a:xfrm>
            <a:off x="16214255" y="9283302"/>
            <a:ext cx="1271574" cy="773225"/>
          </a:xfrm>
          <a:prstGeom prst="rect">
            <a:avLst/>
          </a:prstGeom>
        </p:spPr>
        <p:txBody>
          <a:bodyPr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6641"/>
              </a:lnSpc>
              <a:spcBef>
                <a:spcPct val="0"/>
              </a:spcBef>
            </a:pPr>
            <a:r>
              <a:rPr lang="en-US" sz="4743" b="1">
                <a:solidFill>
                  <a:srgbClr val="545454"/>
                </a:solidFill>
                <a:latin typeface="Arial Bold"/>
                <a:ea typeface="Arial Bold"/>
                <a:cs typeface="Arial Bold"/>
                <a:sym typeface="Arial Bold"/>
              </a:rPr>
              <a:t>07</a:t>
            </a:r>
          </a:p>
        </p:txBody>
      </p:sp>
    </p:spTree>
    <p:extLst>
      <p:ext uri="{BB962C8B-B14F-4D97-AF65-F5344CB8AC3E}">
        <p14:creationId val="1486962551"/>
      </p:ext>
    </p:extLst>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Title 3">
            <a:extLst>
              <a:ext uri="{FF2B5EF4-FFF2-40B4-BE49-F238E27FC236}">
                <a16:creationId xmlns:a16="http://schemas.microsoft.com/office/drawing/2014/main" id="{7E037D90-7A52-44A5-99EC-1F18A3A736AD}"/>
              </a:ext>
            </a:extLst>
          </p:cNvPr>
          <p:cNvSpPr>
            <a:spLocks noGrp="1"/>
          </p:cNvSpPr>
          <p:nvPr>
            <p:ph type="title"/>
          </p:nvPr>
        </p:nvSpPr>
        <p:spPr/>
        <p:txBody>
          <a:bodyPr>
            <a:normAutofit/>
          </a:bodyPr>
          <a:lstStyle/>
          <a:p>
            <a:pPr algn="ctr"/>
            <a:r>
              <a:rPr lang="en-US">
                <a:solidFill>
                  <a:schemeClr val="bg1"/>
                </a:solidFill>
                <a:latin typeface="Arial" pitchFamily="34" charset="0"/>
                <a:cs typeface="Arial" pitchFamily="34" charset="0"/>
              </a:rPr>
              <a:t>Toyota </a:t>
            </a:r>
          </a:p>
        </p:txBody>
      </p:sp>
      <p:sp>
        <p:nvSpPr>
          <p:cNvPr id="5" name="Content Placeholder 4">
            <a:extLst>
              <a:ext uri="{FF2B5EF4-FFF2-40B4-BE49-F238E27FC236}">
                <a16:creationId xmlns:a16="http://schemas.microsoft.com/office/drawing/2014/main" id="{FC9950E1-0582-4681-90D5-1919635BD3C8}"/>
              </a:ext>
            </a:extLst>
          </p:cNvPr>
          <p:cNvSpPr>
            <a:spLocks noGrp="1"/>
          </p:cNvSpPr>
          <p:nvPr>
            <p:ph idx="1"/>
          </p:nvPr>
        </p:nvSpPr>
        <p:spPr/>
        <p:txBody>
          <a:bodyPr>
            <a:normAutofit/>
          </a:bodyPr>
          <a:lstStyle/>
          <a:p>
            <a:r>
              <a:rPr lang="en-US" sz="3000" err="1">
                <a:solidFill>
                  <a:schemeClr val="bg1"/>
                </a:solidFill>
                <a:latin typeface="Arial" pitchFamily="34" charset="0"/>
                <a:cs typeface="Arial" pitchFamily="34" charset="0"/>
              </a:rPr>
              <a:t>Muskan Kapadia</a:t>
            </a:r>
          </a:p>
          <a:p>
            <a:r>
              <a:rPr lang="en-US" sz="3000">
                <a:solidFill>
                  <a:schemeClr val="bg1"/>
                </a:solidFill>
                <a:latin typeface="Arial" pitchFamily="34" charset="0"/>
                <a:cs typeface="Arial" pitchFamily="34" charset="0"/>
              </a:rPr>
              <a:t>Darvin Sabhaya</a:t>
            </a:r>
            <a:endParaRPr lang="en-US" sz="3000">
              <a:solidFill>
                <a:schemeClr val="bg1"/>
              </a:solidFill>
              <a:latin typeface="Arial" pitchFamily="34" charset="0"/>
              <a:cs typeface="Arial" pitchFamily="34" charset="0"/>
            </a:endParaRPr>
          </a:p>
          <a:p>
            <a:r>
              <a:rPr lang="en-US" sz="3000" err="1">
                <a:solidFill>
                  <a:schemeClr val="bg1"/>
                </a:solidFill>
                <a:latin typeface="Arial" pitchFamily="34" charset="0"/>
                <a:cs typeface="Arial" pitchFamily="34" charset="0"/>
              </a:rPr>
              <a:t>Bishal Hafez </a:t>
            </a:r>
          </a:p>
          <a:p>
            <a:r>
              <a:rPr lang="en-US" sz="3000">
                <a:solidFill>
                  <a:schemeClr val="bg1"/>
                </a:solidFill>
                <a:latin typeface="Arial" pitchFamily="34" charset="0"/>
                <a:cs typeface="Arial" pitchFamily="34" charset="0"/>
              </a:rPr>
              <a:t>Raj Bharucha </a:t>
            </a:r>
          </a:p>
        </p:txBody>
      </p:sp>
      <p:pic>
        <p:nvPicPr>
          <p:cNvPr id="7" name="Picture 6">
            <a:extLst>
              <a:ext uri="{FF2B5EF4-FFF2-40B4-BE49-F238E27FC236}">
                <a16:creationId xmlns:a16="http://schemas.microsoft.com/office/drawing/2014/main" id="{BCCD77DF-C238-474E-BF74-14D93663EB9B}"/>
              </a:ext>
            </a:extLst>
          </p:cNvPr>
          <p:cNvPicPr>
            <a:picLocks noChangeAspect="1"/>
          </p:cNvPicPr>
          <p:nvPr/>
        </p:nvPicPr>
        <p:blipFill>
          <a:blip r:embed="rId2"/>
          <a:stretch>
            <a:fillRect/>
          </a:stretch>
        </p:blipFill>
        <p:spPr>
          <a:xfrm>
            <a:off x="9616320" y="3145632"/>
            <a:ext cx="6086475" cy="3414712"/>
          </a:xfrm>
          <a:prstGeom prst="rect">
            <a:avLst/>
          </a:prstGeom>
        </p:spPr>
      </p:pic>
    </p:spTree>
    <p:extLst>
      <p:ext uri="{BB962C8B-B14F-4D97-AF65-F5344CB8AC3E}">
        <p14:creationId val="933985231"/>
      </p:ext>
    </p:ext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a:extLst>
              <a:ext uri="{FF2B5EF4-FFF2-40B4-BE49-F238E27FC236}">
                <a16:creationId xmlns:a16="http://schemas.microsoft.com/office/drawing/2014/main" id="{72B82542-6D54-4490-A591-A219DDD627EC}"/>
              </a:ext>
            </a:extLst>
          </p:cNvPr>
          <p:cNvSpPr>
            <a:spLocks noGrp="1"/>
          </p:cNvSpPr>
          <p:nvPr>
            <p:ph type="title"/>
          </p:nvPr>
        </p:nvSpPr>
        <p:spPr/>
        <p:txBody>
          <a:bodyPr/>
          <a:lstStyle/>
          <a:p>
            <a:r>
              <a:rPr lang="en-US" sz="2700" b="1" kern="100">
                <a:solidFill>
                  <a:schemeClr val="bg1"/>
                </a:solidFill>
                <a:effectLst/>
                <a:latin typeface="Arial" pitchFamily="34" charset="0"/>
                <a:ea typeface="Calibri" panose="020f0502020204030204" pitchFamily="34" charset="0"/>
                <a:cs typeface="Arial" pitchFamily="34" charset="0"/>
              </a:rPr>
              <a:t>HR technology &amp; digital transformation</a:t>
            </a:r>
            <a:br>
              <a:rPr lang="en-US" sz="2700" b="1" kern="100">
                <a:solidFill>
                  <a:schemeClr val="bg1"/>
                </a:solidFill>
                <a:effectLst/>
                <a:latin typeface="Arial" pitchFamily="34" charset="0"/>
                <a:ea typeface="Calibri" panose="020f0502020204030204" pitchFamily="34" charset="0"/>
                <a:cs typeface="Arial" pitchFamily="34" charset="0"/>
              </a:rPr>
            </a:br>
            <a:br>
              <a:rPr lang="en-US" sz="2700" kern="100">
                <a:solidFill>
                  <a:schemeClr val="bg1"/>
                </a:solidFill>
                <a:effectLst/>
                <a:latin typeface="Arial" pitchFamily="34" charset="0"/>
                <a:ea typeface="Calibri" panose="020f0502020204030204" pitchFamily="34" charset="0"/>
                <a:cs typeface="Arial" pitchFamily="34" charset="0"/>
              </a:rPr>
            </a:br>
            <a:r>
              <a:rPr lang="en-US" sz="2700" b="1" kern="100">
                <a:solidFill>
                  <a:schemeClr val="bg1"/>
                </a:solidFill>
                <a:effectLst/>
                <a:latin typeface="Arial" pitchFamily="34" charset="0"/>
                <a:ea typeface="Calibri" panose="020f0502020204030204" pitchFamily="34" charset="0"/>
                <a:cs typeface="Arial" pitchFamily="34" charset="0"/>
              </a:rPr>
              <a:t>Current HR policies &amp; practices of Toyota </a:t>
            </a:r>
            <a:endParaRPr lang="en-US" sz="2700">
              <a:solidFill>
                <a:schemeClr val="bg1"/>
              </a:solidFill>
              <a:latin typeface="Arial" pitchFamily="34" charset="0"/>
              <a:cs typeface="Arial" pitchFamily="34" charset="0"/>
            </a:endParaRPr>
          </a:p>
        </p:txBody>
      </p:sp>
      <p:sp>
        <p:nvSpPr>
          <p:cNvPr id="3" name="Content Placeholder 2">
            <a:extLst>
              <a:ext uri="{FF2B5EF4-FFF2-40B4-BE49-F238E27FC236}">
                <a16:creationId xmlns:a16="http://schemas.microsoft.com/office/drawing/2014/main" id="{A800997D-9FA6-444D-A2BB-A00BD8F9C5B7}"/>
              </a:ext>
            </a:extLst>
          </p:cNvPr>
          <p:cNvSpPr>
            <a:spLocks noGrp="1"/>
          </p:cNvSpPr>
          <p:nvPr>
            <p:ph idx="1"/>
          </p:nvPr>
        </p:nvSpPr>
        <p:spPr/>
        <p:txBody>
          <a:bodyPr>
            <a:normAutofit/>
          </a:bodyPr>
          <a:lstStyle/>
          <a:p>
            <a:r>
              <a:rPr lang="en-US" sz="2700" b="1">
                <a:solidFill>
                  <a:schemeClr val="bg1"/>
                </a:solidFill>
                <a:latin typeface="Arial" pitchFamily="34" charset="0"/>
                <a:cs typeface="Arial" pitchFamily="34" charset="0"/>
              </a:rPr>
              <a:t>Core principles : </a:t>
            </a:r>
            <a:r>
              <a:rPr lang="en-US" sz="2400">
                <a:solidFill>
                  <a:schemeClr val="bg1"/>
                </a:solidFill>
                <a:latin typeface="Arial" pitchFamily="34" charset="0"/>
                <a:cs typeface="Arial" pitchFamily="34" charset="0"/>
              </a:rPr>
              <a:t>Toyota centres its people strategy on The Toyota Way — respect for people + continuous improvement (kaizen) and explicitly treats human resource development as a foundation of manufacturing and value creation. </a:t>
            </a:r>
          </a:p>
          <a:p>
            <a:r>
              <a:rPr lang="en-US" sz="2700" b="1">
                <a:solidFill>
                  <a:schemeClr val="bg1"/>
                </a:solidFill>
                <a:latin typeface="Arial" pitchFamily="34" charset="0"/>
                <a:cs typeface="Arial" pitchFamily="34" charset="0"/>
              </a:rPr>
              <a:t>Talent development &amp; training</a:t>
            </a:r>
            <a:r>
              <a:rPr lang="en-US" sz="2550" b="1">
                <a:solidFill>
                  <a:schemeClr val="bg1"/>
                </a:solidFill>
                <a:latin typeface="Arial" pitchFamily="34" charset="0"/>
                <a:cs typeface="Arial" pitchFamily="34" charset="0"/>
              </a:rPr>
              <a:t> : </a:t>
            </a:r>
            <a:r>
              <a:rPr lang="en-US" sz="2400">
                <a:solidFill>
                  <a:schemeClr val="bg1"/>
                </a:solidFill>
                <a:latin typeface="Arial" pitchFamily="34" charset="0"/>
                <a:cs typeface="Arial" pitchFamily="34" charset="0"/>
              </a:rPr>
              <a:t>Systematic emphasis on on-the-job development, capability frameworks, and internal academies (e.g., Toyota Software Academy / group up-skilling initiatives for AI/software). Toyota’s Integrated Report and sustainability pages describe structured programs for skills, career paths, and leadership development. </a:t>
            </a:r>
          </a:p>
        </p:txBody>
      </p:sp>
    </p:spTree>
    <p:extLst>
      <p:ext uri="{BB962C8B-B14F-4D97-AF65-F5344CB8AC3E}">
        <p14:creationId val="3911660766"/>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2">
            <a:extLst>
              <a:ext uri="{FF2B5EF4-FFF2-40B4-BE49-F238E27FC236}">
                <a16:creationId xmlns:a16="http://schemas.microsoft.com/office/drawing/2014/main" id="{0438F0CF-94D4-46EF-8489-E5C6B9683064}"/>
              </a:ext>
            </a:extLst>
          </p:cNvPr>
          <p:cNvSpPr txBox="1"/>
          <p:nvPr/>
        </p:nvSpPr>
        <p:spPr>
          <a:xfrm>
            <a:off x="1664970" y="1105408"/>
            <a:ext cx="14855189" cy="5032147"/>
          </a:xfrm>
          <a:prstGeom prst="rect">
            <a:avLst/>
          </a:prstGeom>
          <a:noFill/>
        </p:spPr>
        <p:txBody>
          <a:bodyPr wrap="square">
            <a:spAutoFit/>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a:r>
              <a:rPr lang="en-US" sz="2700" b="1">
                <a:solidFill>
                  <a:schemeClr val="bg1"/>
                </a:solidFill>
                <a:latin typeface="Arial" pitchFamily="34" charset="0"/>
                <a:cs typeface="Arial" pitchFamily="34" charset="0"/>
              </a:rPr>
              <a:t>Performance management &amp; culture : </a:t>
            </a:r>
            <a:r>
              <a:rPr lang="en-US" sz="2700"/>
              <a:t> </a:t>
            </a:r>
            <a:r>
              <a:rPr lang="en-US" sz="2400">
                <a:solidFill>
                  <a:schemeClr val="bg1"/>
                </a:solidFill>
                <a:latin typeface="Arial" pitchFamily="34" charset="0"/>
                <a:cs typeface="Arial" pitchFamily="34" charset="0"/>
              </a:rPr>
              <a:t>Few public references to aggressive meritocracy; rather Toyota emphasises team performance, shop-floor problem solving (daily kaizen), long-term employment relationships in many jurisdictions, and recognition systems (awards, service recognition). HR practices support the lean/kaizen culture where employees at all levels are expected to suggest/process improvements. </a:t>
            </a:r>
          </a:p>
          <a:p>
            <a:endParaRPr lang="en-US" sz="2400">
              <a:solidFill>
                <a:schemeClr val="bg1"/>
              </a:solidFill>
              <a:latin typeface="Arial" pitchFamily="34" charset="0"/>
              <a:cs typeface="Arial" pitchFamily="34" charset="0"/>
            </a:endParaRPr>
          </a:p>
          <a:p>
            <a:r>
              <a:rPr lang="en-US" sz="2700" b="1">
                <a:solidFill>
                  <a:schemeClr val="bg1"/>
                </a:solidFill>
                <a:latin typeface="Arial" pitchFamily="34" charset="0"/>
                <a:cs typeface="Arial" pitchFamily="34" charset="0"/>
              </a:rPr>
              <a:t>Diversity, health &amp; rights : </a:t>
            </a:r>
            <a:r>
              <a:rPr lang="en-US" sz="2400">
                <a:solidFill>
                  <a:schemeClr val="bg1"/>
                </a:solidFill>
                <a:latin typeface="Arial" pitchFamily="34" charset="0"/>
                <a:cs typeface="Arial" pitchFamily="34" charset="0"/>
              </a:rPr>
              <a:t>Toyota publishes human rights due-diligence, DEI commitments, and health &amp; safety policies in ESG/sustainability disclosures and its Integrated Report. These documents outline respect for human rights, supplier expectations, and programs to support employee wellbeing. </a:t>
            </a:r>
          </a:p>
          <a:p>
            <a:endParaRPr lang="en-US" sz="2400">
              <a:solidFill>
                <a:schemeClr val="bg1"/>
              </a:solidFill>
              <a:latin typeface="Arial" pitchFamily="34" charset="0"/>
              <a:cs typeface="Arial" pitchFamily="34" charset="0"/>
            </a:endParaRPr>
          </a:p>
          <a:p>
            <a:r>
              <a:rPr lang="en-US" sz="2700" b="1">
                <a:solidFill>
                  <a:schemeClr val="bg1"/>
                </a:solidFill>
                <a:latin typeface="Arial" pitchFamily="34" charset="0"/>
                <a:cs typeface="Arial" pitchFamily="34" charset="0"/>
              </a:rPr>
              <a:t>Governance &amp; reporting : </a:t>
            </a:r>
            <a:r>
              <a:rPr lang="en-US" sz="2400">
                <a:solidFill>
                  <a:schemeClr val="bg1"/>
                </a:solidFill>
                <a:latin typeface="Arial" pitchFamily="34" charset="0"/>
                <a:cs typeface="Arial" pitchFamily="34" charset="0"/>
              </a:rPr>
              <a:t>HR and human capital topics are included in Toyota’s Integrated Report and regulatory filings (Form 20-F), indicating formal governance and disclosure around people, development, and succession. </a:t>
            </a:r>
          </a:p>
        </p:txBody>
      </p:sp>
    </p:spTree>
    <p:extLst>
      <p:ext uri="{BB962C8B-B14F-4D97-AF65-F5344CB8AC3E}">
        <p14:creationId val="2811996504"/>
      </p:ext>
    </p:ext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a:extLst>
              <a:ext uri="{FF2B5EF4-FFF2-40B4-BE49-F238E27FC236}">
                <a16:creationId xmlns:a16="http://schemas.microsoft.com/office/drawing/2014/main" id="{CF949FCA-A87F-4F32-84C2-B2A6CE7044E7}"/>
              </a:ext>
            </a:extLst>
          </p:cNvPr>
          <p:cNvSpPr>
            <a:spLocks noGrp="1"/>
          </p:cNvSpPr>
          <p:nvPr>
            <p:ph type="title"/>
          </p:nvPr>
        </p:nvSpPr>
        <p:spPr/>
        <p:txBody>
          <a:bodyPr>
            <a:normAutofit/>
          </a:bodyPr>
          <a:lstStyle/>
          <a:p>
            <a:r>
              <a:rPr lang="en-US" sz="2700">
                <a:solidFill>
                  <a:schemeClr val="bg1"/>
                </a:solidFill>
                <a:latin typeface="Arial" pitchFamily="34" charset="0"/>
                <a:cs typeface="Arial" pitchFamily="34" charset="0"/>
              </a:rPr>
              <a:t> </a:t>
            </a:r>
            <a:r>
              <a:rPr lang="en-US" sz="2700" b="1">
                <a:solidFill>
                  <a:schemeClr val="bg1"/>
                </a:solidFill>
                <a:latin typeface="Arial" pitchFamily="34" charset="0"/>
                <a:cs typeface="Arial" pitchFamily="34" charset="0"/>
              </a:rPr>
              <a:t>Role of line managers in implementation of toyota</a:t>
            </a:r>
            <a:endParaRPr lang="en-US" sz="2700" b="1">
              <a:solidFill>
                <a:schemeClr val="bg1"/>
              </a:solidFill>
              <a:latin typeface="Arial" pitchFamily="34" charset="0"/>
              <a:cs typeface="Arial" pitchFamily="34" charset="0"/>
            </a:endParaRPr>
          </a:p>
        </p:txBody>
      </p:sp>
      <p:sp>
        <p:nvSpPr>
          <p:cNvPr id="3" name="Content Placeholder 2">
            <a:extLst>
              <a:ext uri="{FF2B5EF4-FFF2-40B4-BE49-F238E27FC236}">
                <a16:creationId xmlns:a16="http://schemas.microsoft.com/office/drawing/2014/main" id="{6883DFC7-9F87-443C-9858-9E9835617001}"/>
              </a:ext>
            </a:extLst>
          </p:cNvPr>
          <p:cNvSpPr>
            <a:spLocks noGrp="1"/>
          </p:cNvSpPr>
          <p:nvPr>
            <p:ph idx="1"/>
          </p:nvPr>
        </p:nvSpPr>
        <p:spPr>
          <a:xfrm>
            <a:off x="1712119" y="2623352"/>
            <a:ext cx="14858997" cy="6063450"/>
          </a:xfrm>
        </p:spPr>
        <p:txBody>
          <a:bodyPr>
            <a:normAutofit/>
          </a:bodyPr>
          <a:lstStyle/>
          <a:p>
            <a:pPr marL="0" marR="0">
              <a:lnSpc>
                <a:spcPct val="107000"/>
              </a:lnSpc>
              <a:spcBef>
                <a:spcPct val="0"/>
              </a:spcBef>
              <a:spcAft>
                <a:spcPts val="1200"/>
              </a:spcAft>
            </a:pPr>
            <a:r>
              <a:rPr lang="en-US" sz="2700" b="1">
                <a:solidFill>
                  <a:schemeClr val="bg1"/>
                </a:solidFill>
                <a:latin typeface="Arial" pitchFamily="34" charset="0"/>
                <a:cs typeface="Arial" pitchFamily="34" charset="0"/>
              </a:rPr>
              <a:t>Frontline implementers of The Toyota Way:</a:t>
            </a:r>
            <a:r>
              <a:rPr lang="en-US" sz="2400">
                <a:latin typeface="Arial" pitchFamily="34" charset="0"/>
                <a:cs typeface="Arial" pitchFamily="34" charset="0"/>
              </a:rPr>
              <a:t> </a:t>
            </a:r>
            <a:r>
              <a:rPr lang="en-US" sz="2400">
                <a:solidFill>
                  <a:schemeClr val="bg1"/>
                </a:solidFill>
                <a:latin typeface="Arial" pitchFamily="34" charset="0"/>
                <a:cs typeface="Arial" pitchFamily="34" charset="0"/>
              </a:rPr>
              <a:t>Line managers are responsible for applying kaizen, coaching team members, daily problem-solving, and executing training on the shop floor — they are the primary delivery point for HR practices (hiring locally, onboarding, training, safety, and performance feedback). Toyota’s publications and case literature emphasise that HR devolves many operational tasks to line managers. </a:t>
            </a:r>
          </a:p>
          <a:p>
            <a:pPr marL="0" marR="0">
              <a:lnSpc>
                <a:spcPct val="107000"/>
              </a:lnSpc>
              <a:spcBef>
                <a:spcPct val="0"/>
              </a:spcBef>
              <a:spcAft>
                <a:spcPts val="1200"/>
              </a:spcAft>
            </a:pPr>
            <a:r>
              <a:rPr lang="en-US" sz="2700" b="1">
                <a:solidFill>
                  <a:schemeClr val="bg1"/>
                </a:solidFill>
                <a:latin typeface="Arial" pitchFamily="34" charset="0"/>
                <a:cs typeface="Arial" pitchFamily="34" charset="0"/>
              </a:rPr>
              <a:t>People development coaches:</a:t>
            </a:r>
            <a:r>
              <a:rPr lang="en-US" sz="2400">
                <a:solidFill>
                  <a:schemeClr val="bg1"/>
                </a:solidFill>
                <a:latin typeface="Arial" pitchFamily="34" charset="0"/>
                <a:cs typeface="Arial" pitchFamily="34" charset="0"/>
              </a:rPr>
              <a:t> Line managers run on-the-job learning, mentor staff for multi-skilling, and identify candidates for internal career programs and technical academies. </a:t>
            </a:r>
          </a:p>
          <a:p>
            <a:pPr marL="0" marR="0">
              <a:lnSpc>
                <a:spcPct val="107000"/>
              </a:lnSpc>
              <a:spcBef>
                <a:spcPct val="0"/>
              </a:spcBef>
              <a:spcAft>
                <a:spcPts val="1200"/>
              </a:spcAft>
            </a:pPr>
            <a:r>
              <a:rPr lang="en-US" sz="2700" b="1">
                <a:solidFill>
                  <a:schemeClr val="bg1"/>
                </a:solidFill>
                <a:latin typeface="Arial" pitchFamily="34" charset="0"/>
                <a:cs typeface="Arial" pitchFamily="34" charset="0"/>
              </a:rPr>
              <a:t>Accountability &amp; constraints: </a:t>
            </a:r>
            <a:r>
              <a:rPr lang="en-US" sz="2400">
                <a:solidFill>
                  <a:schemeClr val="bg1"/>
                </a:solidFill>
                <a:latin typeface="Arial" pitchFamily="34" charset="0"/>
                <a:cs typeface="Arial" pitchFamily="34" charset="0"/>
              </a:rPr>
              <a:t>Academic and practitioner analyses note potential gaps: line managers often carry devolved HR duties without always having full HR expertise, so Toyota invests in manager training but still faces the common industry tradeoff between operational load and people-management time. </a:t>
            </a:r>
          </a:p>
        </p:txBody>
      </p:sp>
    </p:spTree>
    <p:extLst>
      <p:ext uri="{BB962C8B-B14F-4D97-AF65-F5344CB8AC3E}">
        <p14:creationId val="1140965077"/>
      </p:ext>
    </p:ext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a:extLst>
              <a:ext uri="{FF2B5EF4-FFF2-40B4-BE49-F238E27FC236}">
                <a16:creationId xmlns:a16="http://schemas.microsoft.com/office/drawing/2014/main" id="{8D9361CC-CF88-4715-9704-950BC015DF7D}"/>
              </a:ext>
            </a:extLst>
          </p:cNvPr>
          <p:cNvSpPr>
            <a:spLocks noGrp="1"/>
          </p:cNvSpPr>
          <p:nvPr>
            <p:ph type="title"/>
          </p:nvPr>
        </p:nvSpPr>
        <p:spPr>
          <a:xfrm>
            <a:off x="1664090" y="279646"/>
            <a:ext cx="14959819" cy="2879303"/>
          </a:xfrm>
        </p:spPr>
        <p:txBody>
          <a:bodyPr>
            <a:normAutofit/>
          </a:bodyPr>
          <a:lstStyle/>
          <a:p>
            <a:r>
              <a:rPr lang="en-US" sz="2700" b="1" kern="100">
                <a:solidFill>
                  <a:schemeClr val="bg1"/>
                </a:solidFill>
                <a:effectLst/>
                <a:latin typeface="Arial" pitchFamily="34" charset="0"/>
                <a:ea typeface="Calibri" panose="020f0502020204030204" pitchFamily="34" charset="0"/>
                <a:cs typeface="Arial" pitchFamily="34" charset="0"/>
              </a:rPr>
              <a:t>Strategic alignment of HR practices with Toyota goals</a:t>
            </a:r>
            <a:endParaRPr lang="en-US" sz="2700" b="1">
              <a:solidFill>
                <a:schemeClr val="bg1"/>
              </a:solidFill>
              <a:latin typeface="Arial" pitchFamily="34" charset="0"/>
              <a:cs typeface="Arial" pitchFamily="34" charset="0"/>
            </a:endParaRPr>
          </a:p>
        </p:txBody>
      </p:sp>
      <p:sp>
        <p:nvSpPr>
          <p:cNvPr id="3" name="Content Placeholder 2">
            <a:extLst>
              <a:ext uri="{FF2B5EF4-FFF2-40B4-BE49-F238E27FC236}">
                <a16:creationId xmlns:a16="http://schemas.microsoft.com/office/drawing/2014/main" id="{07E850E4-62FD-4461-9F4B-98436065B927}"/>
              </a:ext>
            </a:extLst>
          </p:cNvPr>
          <p:cNvSpPr>
            <a:spLocks noGrp="1"/>
          </p:cNvSpPr>
          <p:nvPr>
            <p:ph idx="1"/>
          </p:nvPr>
        </p:nvSpPr>
        <p:spPr>
          <a:xfrm>
            <a:off x="1493520" y="3368040"/>
            <a:ext cx="15077596" cy="5318760"/>
          </a:xfrm>
        </p:spPr>
        <p:txBody>
          <a:bodyPr>
            <a:normAutofit/>
          </a:bodyPr>
          <a:lstStyle/>
          <a:p>
            <a:pPr marL="0" marR="0" indent="0">
              <a:lnSpc>
                <a:spcPct val="107000"/>
              </a:lnSpc>
              <a:spcBef>
                <a:spcPct val="0"/>
              </a:spcBef>
              <a:spcAft>
                <a:spcPts val="1200"/>
              </a:spcAft>
              <a:buNone/>
            </a:pPr>
            <a:r>
              <a:rPr lang="en-US" sz="2700" b="1" kern="100">
                <a:solidFill>
                  <a:schemeClr val="bg1"/>
                </a:solidFill>
                <a:effectLst/>
                <a:latin typeface="Arial" pitchFamily="34" charset="0"/>
                <a:ea typeface="Calibri" panose="020f0502020204030204" pitchFamily="34" charset="0"/>
                <a:cs typeface="Arial" pitchFamily="34" charset="0"/>
              </a:rPr>
              <a:t>Strategic transition to mobility &amp; software: </a:t>
            </a:r>
            <a:r>
              <a:rPr lang="en-US" sz="2400" kern="100">
                <a:solidFill>
                  <a:schemeClr val="bg1"/>
                </a:solidFill>
                <a:effectLst/>
                <a:latin typeface="Arial" pitchFamily="34" charset="0"/>
                <a:ea typeface="Calibri" panose="020f0502020204030204" pitchFamily="34" charset="0"/>
                <a:cs typeface="Arial" pitchFamily="34" charset="0"/>
              </a:rPr>
              <a:t>Toyota’s strategic documents show explicit alignment: HR is being mobilised to support Toyota’s multi-pathway product strategy (ICE, hybrid, electrified, software/AI). The company has committed to reskilling/education programs and cross-company talent initiatives (e.g., Toyota Software Academy) to build capabilities the business needs. This is documented in Toyota press releases and its Integrated Report. </a:t>
            </a:r>
          </a:p>
          <a:p>
            <a:pPr marL="0" marR="0" indent="0">
              <a:lnSpc>
                <a:spcPct val="107000"/>
              </a:lnSpc>
              <a:spcBef>
                <a:spcPct val="0"/>
              </a:spcBef>
              <a:spcAft>
                <a:spcPts val="1200"/>
              </a:spcAft>
              <a:buNone/>
            </a:pPr>
            <a:r>
              <a:rPr lang="en-US" sz="2700" b="1" kern="100">
                <a:solidFill>
                  <a:schemeClr val="bg1"/>
                </a:solidFill>
                <a:effectLst/>
                <a:latin typeface="Arial" pitchFamily="34" charset="0"/>
                <a:ea typeface="Calibri" panose="020f0502020204030204" pitchFamily="34" charset="0"/>
                <a:cs typeface="Arial" pitchFamily="34" charset="0"/>
              </a:rPr>
              <a:t>Human capital in Integrated Report: </a:t>
            </a:r>
            <a:r>
              <a:rPr lang="en-US" sz="2400" kern="100">
                <a:solidFill>
                  <a:schemeClr val="bg1"/>
                </a:solidFill>
                <a:effectLst/>
                <a:latin typeface="Arial" pitchFamily="34" charset="0"/>
                <a:ea typeface="Calibri" panose="020f0502020204030204" pitchFamily="34" charset="0"/>
                <a:cs typeface="Arial" pitchFamily="34" charset="0"/>
              </a:rPr>
              <a:t>Toyota discloses human resource development, DEI, and health &amp; safety as value-creation foundations — showing HR is positioned as strategic, not purely administrative. </a:t>
            </a:r>
          </a:p>
          <a:p>
            <a:pPr marL="0" marR="0" indent="0">
              <a:lnSpc>
                <a:spcPct val="107000"/>
              </a:lnSpc>
              <a:spcBef>
                <a:spcPct val="0"/>
              </a:spcBef>
              <a:spcAft>
                <a:spcPts val="1200"/>
              </a:spcAft>
              <a:buNone/>
            </a:pPr>
            <a:r>
              <a:rPr lang="en-US" sz="2700" b="1" kern="100">
                <a:solidFill>
                  <a:schemeClr val="bg1"/>
                </a:solidFill>
                <a:effectLst/>
                <a:latin typeface="Arial" pitchFamily="34" charset="0"/>
                <a:ea typeface="Calibri" panose="020f0502020204030204" pitchFamily="34" charset="0"/>
                <a:cs typeface="Arial" pitchFamily="34" charset="0"/>
              </a:rPr>
              <a:t>Operational fit (Kaizen + HR): </a:t>
            </a:r>
            <a:r>
              <a:rPr lang="en-US" sz="2400" kern="100">
                <a:solidFill>
                  <a:schemeClr val="bg1"/>
                </a:solidFill>
                <a:effectLst/>
                <a:latin typeface="Arial" pitchFamily="34" charset="0"/>
                <a:ea typeface="Calibri" panose="020f0502020204030204" pitchFamily="34" charset="0"/>
                <a:cs typeface="Arial" pitchFamily="34" charset="0"/>
              </a:rPr>
              <a:t>The HR systems (training, job rotation, recognition) directly support Toyota’s operational goals — quality, continuous improvement, and long-term competitiveness. </a:t>
            </a:r>
          </a:p>
        </p:txBody>
      </p:sp>
    </p:spTree>
    <p:extLst>
      <p:ext uri="{BB962C8B-B14F-4D97-AF65-F5344CB8AC3E}">
        <p14:creationId val="3748718936"/>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a:extLst>
              <a:ext uri="{FF2B5EF4-FFF2-40B4-BE49-F238E27FC236}">
                <a16:creationId xmlns:a16="http://schemas.microsoft.com/office/drawing/2014/main" id="{8A0D75FB-F62C-4FD1-AA40-DB7882D42F31}"/>
              </a:ext>
            </a:extLst>
          </p:cNvPr>
          <p:cNvSpPr>
            <a:spLocks noGrp="1"/>
          </p:cNvSpPr>
          <p:nvPr>
            <p:ph type="title"/>
          </p:nvPr>
        </p:nvSpPr>
        <p:spPr/>
        <p:txBody>
          <a:bodyPr>
            <a:normAutofit/>
          </a:bodyPr>
          <a:lstStyle/>
          <a:p>
            <a:r>
              <a:rPr lang="en-US" sz="3000" b="1" kern="100">
                <a:solidFill>
                  <a:schemeClr val="bg1"/>
                </a:solidFill>
                <a:effectLst/>
                <a:latin typeface="Arial" pitchFamily="34" charset="0"/>
                <a:ea typeface="Calibri" panose="020f0502020204030204" pitchFamily="34" charset="0"/>
                <a:cs typeface="Arial" pitchFamily="34" charset="0"/>
              </a:rPr>
              <a:t>HR technology &amp; digital transformation OF TOYOTA</a:t>
            </a:r>
            <a:br>
              <a:rPr lang="en-US" sz="5400" kern="100">
                <a:effectLst/>
                <a:latin typeface="Calibri" panose="020f0502020204030204" pitchFamily="34" charset="0"/>
                <a:ea typeface="Calibri" panose="020f0502020204030204" pitchFamily="34" charset="0"/>
                <a:cs typeface="Latha" panose="020b0604020202020204" pitchFamily="34" charset="0"/>
              </a:rPr>
            </a:br>
            <a:endParaRPr lang="en-US"/>
          </a:p>
        </p:txBody>
      </p:sp>
      <p:sp>
        <p:nvSpPr>
          <p:cNvPr id="3" name="Content Placeholder 2">
            <a:extLst>
              <a:ext uri="{FF2B5EF4-FFF2-40B4-BE49-F238E27FC236}">
                <a16:creationId xmlns:a16="http://schemas.microsoft.com/office/drawing/2014/main" id="{824526CB-3CCA-4862-8A84-6F9F3322E0F3}"/>
              </a:ext>
            </a:extLst>
          </p:cNvPr>
          <p:cNvSpPr>
            <a:spLocks noGrp="1"/>
          </p:cNvSpPr>
          <p:nvPr>
            <p:ph idx="1"/>
          </p:nvPr>
        </p:nvSpPr>
        <p:spPr/>
        <p:txBody>
          <a:bodyPr>
            <a:normAutofit fontScale="80000" lnSpcReduction="20000"/>
          </a:bodyPr>
          <a:lstStyle/>
          <a:p>
            <a:pPr marL="0" marR="0" indent="0">
              <a:lnSpc>
                <a:spcPct val="107000"/>
              </a:lnSpc>
              <a:spcBef>
                <a:spcPct val="0"/>
              </a:spcBef>
              <a:spcAft>
                <a:spcPts val="1200"/>
              </a:spcAft>
              <a:buNone/>
            </a:pPr>
            <a:r>
              <a:rPr lang="en-US" sz="3150" b="1" kern="100">
                <a:solidFill>
                  <a:schemeClr val="bg1"/>
                </a:solidFill>
                <a:effectLst/>
                <a:latin typeface="Arial" pitchFamily="34" charset="0"/>
                <a:ea typeface="Calibri" panose="020f0502020204030204" pitchFamily="34" charset="0"/>
                <a:cs typeface="Arial" pitchFamily="34" charset="0"/>
              </a:rPr>
              <a:t>1. Current HR policies &amp; practices (brief):</a:t>
            </a:r>
            <a:br>
              <a:rPr lang="en-US" sz="3150" kern="100">
                <a:solidFill>
                  <a:schemeClr val="bg1"/>
                </a:solidFill>
                <a:effectLst/>
                <a:latin typeface="Arial" pitchFamily="34" charset="0"/>
                <a:ea typeface="Calibri" panose="020f0502020204030204" pitchFamily="34" charset="0"/>
                <a:cs typeface="Arial" pitchFamily="34" charset="0"/>
              </a:rPr>
            </a:br>
            <a:r>
              <a:rPr lang="en-US" sz="2850" kern="100">
                <a:solidFill>
                  <a:schemeClr val="bg1"/>
                </a:solidFill>
                <a:effectLst/>
                <a:latin typeface="Arial" pitchFamily="34" charset="0"/>
                <a:ea typeface="Calibri" panose="020f0502020204030204" pitchFamily="34" charset="0"/>
                <a:cs typeface="Arial" pitchFamily="34" charset="0"/>
              </a:rPr>
              <a:t>Toyota is actively transforming its digital employee experience and building group-level IT capability (e.g., Toyota Systems, Toyota Connected), implementing HR analytics and digital platforms to support workforce management, recruitment, and internal mobility. Recent initiatives focus on improving candidate experience and digitising HR workflows. </a:t>
            </a:r>
          </a:p>
          <a:p>
            <a:pPr marL="0" marR="0" indent="0">
              <a:lnSpc>
                <a:spcPct val="107000"/>
              </a:lnSpc>
              <a:spcBef>
                <a:spcPct val="0"/>
              </a:spcBef>
              <a:spcAft>
                <a:spcPts val="1200"/>
              </a:spcAft>
              <a:buNone/>
            </a:pPr>
            <a:r>
              <a:rPr lang="en-US" sz="3150" b="1" kern="100">
                <a:solidFill>
                  <a:schemeClr val="bg1"/>
                </a:solidFill>
                <a:effectLst/>
                <a:latin typeface="Arial" pitchFamily="34" charset="0"/>
                <a:ea typeface="Calibri" panose="020f0502020204030204" pitchFamily="34" charset="0"/>
                <a:cs typeface="Arial" pitchFamily="34" charset="0"/>
              </a:rPr>
              <a:t>2. Role of line managers in implementation:</a:t>
            </a:r>
            <a:br>
              <a:rPr lang="en-US" sz="2700" kern="100">
                <a:solidFill>
                  <a:schemeClr val="bg1"/>
                </a:solidFill>
                <a:effectLst/>
                <a:latin typeface="Arial" pitchFamily="34" charset="0"/>
                <a:ea typeface="Calibri" panose="020f0502020204030204" pitchFamily="34" charset="0"/>
                <a:cs typeface="Arial" pitchFamily="34" charset="0"/>
              </a:rPr>
            </a:br>
            <a:r>
              <a:rPr lang="en-US" sz="2850" kern="100">
                <a:solidFill>
                  <a:schemeClr val="bg1"/>
                </a:solidFill>
                <a:effectLst/>
                <a:latin typeface="Arial" pitchFamily="34" charset="0"/>
                <a:ea typeface="Calibri" panose="020f0502020204030204" pitchFamily="34" charset="0"/>
                <a:cs typeface="Arial" pitchFamily="34" charset="0"/>
              </a:rPr>
              <a:t>Line managers adopt digital tools for workforce planning, performance feedback, and scheduling. They need to use new analytics dashboards, participate in digital adoption programs, and help validate data quality (because HR systems are only useful if line managers enter accurate information). </a:t>
            </a:r>
          </a:p>
          <a:p>
            <a:pPr marL="0" indent="0">
              <a:buNone/>
            </a:pPr>
            <a:r>
              <a:rPr lang="en-US" sz="3150" b="1">
                <a:solidFill>
                  <a:schemeClr val="bg1"/>
                </a:solidFill>
                <a:effectLst/>
                <a:latin typeface="Arial" pitchFamily="34" charset="0"/>
                <a:ea typeface="Calibri" panose="020f0502020204030204" pitchFamily="34" charset="0"/>
                <a:cs typeface="Arial" pitchFamily="34" charset="0"/>
              </a:rPr>
              <a:t>3. Strategic alignment with company goals:</a:t>
            </a:r>
            <a:br>
              <a:rPr lang="en-US" sz="2700">
                <a:solidFill>
                  <a:schemeClr val="bg1"/>
                </a:solidFill>
                <a:effectLst/>
                <a:latin typeface="Arial" pitchFamily="34" charset="0"/>
                <a:ea typeface="Calibri" panose="020f0502020204030204" pitchFamily="34" charset="0"/>
                <a:cs typeface="Arial" pitchFamily="34" charset="0"/>
              </a:rPr>
            </a:br>
            <a:r>
              <a:rPr lang="en-US" sz="2850">
                <a:solidFill>
                  <a:schemeClr val="bg1"/>
                </a:solidFill>
                <a:effectLst/>
                <a:latin typeface="Arial" pitchFamily="34" charset="0"/>
                <a:ea typeface="Calibri" panose="020f0502020204030204" pitchFamily="34" charset="0"/>
                <a:cs typeface="Arial" pitchFamily="34" charset="0"/>
              </a:rPr>
              <a:t>Digital HR supports Toyota’s goals by enabling </a:t>
            </a:r>
            <a:r>
              <a:rPr lang="en-US" sz="2850" b="1">
                <a:solidFill>
                  <a:schemeClr val="bg1"/>
                </a:solidFill>
                <a:effectLst/>
                <a:latin typeface="Arial" pitchFamily="34" charset="0"/>
                <a:ea typeface="Calibri" panose="020f0502020204030204" pitchFamily="34" charset="0"/>
                <a:cs typeface="Arial" pitchFamily="34" charset="0"/>
              </a:rPr>
              <a:t>faster, data-driven talent decisions</a:t>
            </a:r>
            <a:r>
              <a:rPr lang="en-US" sz="2850">
                <a:solidFill>
                  <a:schemeClr val="bg1"/>
                </a:solidFill>
                <a:effectLst/>
                <a:latin typeface="Arial" pitchFamily="34" charset="0"/>
                <a:ea typeface="Calibri" panose="020f0502020204030204" pitchFamily="34" charset="0"/>
                <a:cs typeface="Arial" pitchFamily="34" charset="0"/>
              </a:rPr>
              <a:t> (e.g., rapid redeployment for production shifts, targeted reskilling), improving hiring velocity toward sustainability targets, and supporting global coordination of workforce planning for new mobility businesses.</a:t>
            </a:r>
            <a:endParaRPr lang="en-US" sz="2850">
              <a:solidFill>
                <a:schemeClr val="bg1"/>
              </a:solidFill>
              <a:latin typeface="Arial" pitchFamily="34" charset="0"/>
              <a:cs typeface="Arial" pitchFamily="34" charset="0"/>
            </a:endParaRPr>
          </a:p>
        </p:txBody>
      </p:sp>
    </p:spTree>
    <p:extLst>
      <p:ext uri="{BB962C8B-B14F-4D97-AF65-F5344CB8AC3E}">
        <p14:creationId val="2963008794"/>
      </p:ext>
    </p:ext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2">
            <a:extLst>
              <a:ext uri="{FF2B5EF4-FFF2-40B4-BE49-F238E27FC236}">
                <a16:creationId xmlns:a16="http://schemas.microsoft.com/office/drawing/2014/main" id="{B2099A66-F1DB-4AA8-9F09-3569AA75EB1C}"/>
              </a:ext>
            </a:extLst>
          </p:cNvPr>
          <p:cNvSpPr txBox="1"/>
          <p:nvPr/>
        </p:nvSpPr>
        <p:spPr>
          <a:xfrm>
            <a:off x="1280161" y="1143596"/>
            <a:ext cx="14325600" cy="7755969"/>
          </a:xfrm>
          <a:prstGeom prst="rect">
            <a:avLst/>
          </a:prstGeom>
          <a:noFill/>
        </p:spPr>
        <p:txBody>
          <a:bodyPr wrap="square">
            <a:spAutoFit/>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a:r>
              <a:rPr lang="en-US" sz="2700" b="1">
                <a:solidFill>
                  <a:schemeClr val="bg1"/>
                </a:solidFill>
                <a:latin typeface="Arial" pitchFamily="34" charset="0"/>
                <a:cs typeface="Arial" pitchFamily="34" charset="0"/>
              </a:rPr>
              <a:t>Skills gap for electrification, software &amp; AI : </a:t>
            </a:r>
            <a:r>
              <a:rPr lang="en-US" sz="2400">
                <a:solidFill>
                  <a:schemeClr val="bg1"/>
                </a:solidFill>
                <a:latin typeface="Arial" pitchFamily="34" charset="0"/>
                <a:cs typeface="Arial" pitchFamily="34" charset="0"/>
              </a:rPr>
              <a:t>Toyota publicly launched software/AI training initiatives, indicating a recognized need; broader industry reporting shows an acute EV/software talent shortage. Toyota’s own announcements about group skill programs and third-party articles confirm this as a strategic HR challenge. </a:t>
            </a:r>
          </a:p>
          <a:p>
            <a:endParaRPr lang="en-US" sz="2400">
              <a:solidFill>
                <a:schemeClr val="bg1"/>
              </a:solidFill>
              <a:latin typeface="Arial" pitchFamily="34" charset="0"/>
              <a:cs typeface="Arial" pitchFamily="34" charset="0"/>
            </a:endParaRPr>
          </a:p>
          <a:p>
            <a:r>
              <a:rPr lang="en-US" sz="2700" b="1">
                <a:solidFill>
                  <a:schemeClr val="bg1"/>
                </a:solidFill>
                <a:latin typeface="Arial" pitchFamily="34" charset="0"/>
                <a:cs typeface="Arial" pitchFamily="34" charset="0"/>
              </a:rPr>
              <a:t>Workforce transition risks from EV shift </a:t>
            </a:r>
            <a:r>
              <a:rPr lang="en-US" sz="2400" b="1">
                <a:solidFill>
                  <a:schemeClr val="bg1"/>
                </a:solidFill>
                <a:latin typeface="Arial" pitchFamily="34" charset="0"/>
                <a:cs typeface="Arial" pitchFamily="34" charset="0"/>
              </a:rPr>
              <a:t>: </a:t>
            </a:r>
            <a:r>
              <a:rPr lang="en-US" sz="2400">
                <a:solidFill>
                  <a:schemeClr val="bg1"/>
                </a:solidFill>
                <a:latin typeface="Arial" pitchFamily="34" charset="0"/>
                <a:cs typeface="Arial" pitchFamily="34" charset="0"/>
              </a:rPr>
              <a:t>Public comments from Toyota leadership warn of job risks as the industry electrifies, highlighting the need to manage transitions and avoid social disruption. (Toyota chairman’s comments and Reuters coverage). </a:t>
            </a:r>
          </a:p>
          <a:p>
            <a:endParaRPr lang="en-US" sz="2400">
              <a:solidFill>
                <a:schemeClr val="bg1"/>
              </a:solidFill>
              <a:latin typeface="Arial" pitchFamily="34" charset="0"/>
              <a:cs typeface="Arial" pitchFamily="34" charset="0"/>
            </a:endParaRPr>
          </a:p>
          <a:p>
            <a:r>
              <a:rPr lang="en-US" sz="2700" b="1">
                <a:solidFill>
                  <a:schemeClr val="bg1"/>
                </a:solidFill>
                <a:latin typeface="Arial" pitchFamily="34" charset="0"/>
                <a:cs typeface="Arial" pitchFamily="34" charset="0"/>
              </a:rPr>
              <a:t>Line manager capacity &amp; HR capability gaps </a:t>
            </a:r>
            <a:r>
              <a:rPr lang="en-US" sz="2400" b="1">
                <a:solidFill>
                  <a:schemeClr val="bg1"/>
                </a:solidFill>
                <a:latin typeface="Arial" pitchFamily="34" charset="0"/>
                <a:cs typeface="Arial" pitchFamily="34" charset="0"/>
              </a:rPr>
              <a:t>: </a:t>
            </a:r>
            <a:r>
              <a:rPr lang="en-US" sz="2400">
                <a:solidFill>
                  <a:schemeClr val="bg1"/>
                </a:solidFill>
                <a:latin typeface="Arial" pitchFamily="34" charset="0"/>
                <a:cs typeface="Arial" pitchFamily="34" charset="0"/>
              </a:rPr>
              <a:t>Academic case studies and HR analyses point to the burden on line managers to deliver HR tasks and the need for more structured people-management training. </a:t>
            </a:r>
          </a:p>
          <a:p>
            <a:endParaRPr lang="en-US" sz="2400">
              <a:solidFill>
                <a:schemeClr val="bg1"/>
              </a:solidFill>
              <a:latin typeface="Arial" pitchFamily="34" charset="0"/>
              <a:cs typeface="Arial" pitchFamily="34" charset="0"/>
            </a:endParaRPr>
          </a:p>
          <a:p>
            <a:r>
              <a:rPr lang="en-US" sz="2700" b="1">
                <a:solidFill>
                  <a:schemeClr val="bg1"/>
                </a:solidFill>
                <a:latin typeface="Arial" pitchFamily="34" charset="0"/>
                <a:cs typeface="Arial" pitchFamily="34" charset="0"/>
              </a:rPr>
              <a:t>Global labour &amp; regulatory pressures </a:t>
            </a:r>
            <a:r>
              <a:rPr lang="en-US" sz="2400" b="1">
                <a:solidFill>
                  <a:schemeClr val="bg1"/>
                </a:solidFill>
                <a:latin typeface="Arial" pitchFamily="34" charset="0"/>
                <a:cs typeface="Arial" pitchFamily="34" charset="0"/>
              </a:rPr>
              <a:t>: </a:t>
            </a:r>
            <a:r>
              <a:rPr lang="en-US" sz="2400">
                <a:solidFill>
                  <a:schemeClr val="bg1"/>
                </a:solidFill>
                <a:latin typeface="Arial" pitchFamily="34" charset="0"/>
                <a:cs typeface="Arial" pitchFamily="34" charset="0"/>
              </a:rPr>
              <a:t>Recent regulatory scrutiny (e.g., certification/certification processes cited by MLIT and Toyota’s reporting on reforms) highlights that compliance and HR development are under external pressure in some areas.</a:t>
            </a:r>
          </a:p>
          <a:p>
            <a:endParaRPr lang="en-US" sz="2400">
              <a:solidFill>
                <a:schemeClr val="bg1"/>
              </a:solidFill>
              <a:latin typeface="Arial" pitchFamily="34" charset="0"/>
              <a:cs typeface="Arial" pitchFamily="34" charset="0"/>
            </a:endParaRPr>
          </a:p>
          <a:p>
            <a:r>
              <a:rPr lang="en-US" sz="2700" b="1">
                <a:solidFill>
                  <a:schemeClr val="bg1"/>
                </a:solidFill>
                <a:latin typeface="Arial" pitchFamily="34" charset="0"/>
                <a:cs typeface="Arial" pitchFamily="34" charset="0"/>
              </a:rPr>
              <a:t>Attracting &amp; retaining digital talent vs. competing tech firms/startups : </a:t>
            </a:r>
            <a:r>
              <a:rPr lang="en-US" sz="2400">
                <a:solidFill>
                  <a:schemeClr val="bg1"/>
                </a:solidFill>
                <a:latin typeface="Arial" pitchFamily="34" charset="0"/>
                <a:cs typeface="Arial" pitchFamily="34" charset="0"/>
              </a:rPr>
              <a:t>The auto sector competes with tech for software/AI talent; public hiring/training programs and industry commentary flag recruitment pressure. </a:t>
            </a:r>
          </a:p>
        </p:txBody>
      </p:sp>
      <p:sp>
        <p:nvSpPr>
          <p:cNvPr id="5" name="TextBox 4">
            <a:extLst>
              <a:ext uri="{FF2B5EF4-FFF2-40B4-BE49-F238E27FC236}">
                <a16:creationId xmlns:a16="http://schemas.microsoft.com/office/drawing/2014/main" id="{515877D1-C68A-4335-92BE-F72A2FF0FE80}"/>
              </a:ext>
            </a:extLst>
          </p:cNvPr>
          <p:cNvSpPr txBox="1"/>
          <p:nvPr/>
        </p:nvSpPr>
        <p:spPr>
          <a:xfrm>
            <a:off x="7250430" y="462141"/>
            <a:ext cx="9151620" cy="553998"/>
          </a:xfrm>
          <a:prstGeom prst="rect">
            <a:avLst/>
          </a:prstGeom>
          <a:noFill/>
        </p:spPr>
        <p:txBody>
          <a:bodyPr wrap="square">
            <a:spAutoFit/>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a:r>
              <a:rPr lang="en-US" sz="2700" b="1">
                <a:solidFill>
                  <a:schemeClr val="bg1"/>
                </a:solidFill>
                <a:latin typeface="Arial" pitchFamily="34" charset="0"/>
                <a:cs typeface="Arial" pitchFamily="34" charset="0"/>
              </a:rPr>
              <a:t>Key HR challenges of Toyota</a:t>
            </a:r>
          </a:p>
        </p:txBody>
      </p:sp>
    </p:spTree>
    <p:extLst>
      <p:ext uri="{BB962C8B-B14F-4D97-AF65-F5344CB8AC3E}">
        <p14:creationId val="738580991"/>
      </p:ext>
    </p:ext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Table 2">
            <a:extLst>
              <a:ext uri="{FF2B5EF4-FFF2-40B4-BE49-F238E27FC236}">
                <a16:creationId xmlns:a16="http://schemas.microsoft.com/office/drawing/2014/main" id="{6920609E-D5F6-459E-BCB3-AD1838EB601C}"/>
              </a:ext>
            </a:extLst>
          </p:cNvPr>
          <p:cNvGraphicFramePr>
            <a:graphicFrameLocks noGrp="1"/>
          </p:cNvGraphicFramePr>
          <p:nvPr>
            <p:extLst>
              <p:ext uri="{D42A27DB-BD31-4B8C-83A1-F6EECF244321}">
                <p14:modId val="120006996"/>
              </p:ext>
            </p:extLst>
          </p:nvPr>
        </p:nvGraphicFramePr>
        <p:xfrm>
          <a:off x="3301754" y="1456002"/>
          <a:ext cx="12190519" cy="9232599"/>
        </p:xfrm>
        <a:graphic>
          <a:graphicData uri="http://schemas.openxmlformats.org/drawingml/2006/table">
            <a:tbl>
              <a:tblPr firstRow="1" bandRow="1">
                <a:tableStyleId>{93296810-A885-4BE3-A3E7-6D5BEEA58F35}</a:tableStyleId>
              </a:tblPr>
              <a:tblGrid>
                <a:gridCol w="5513844">
                  <a:extLst>
                    <a:ext uri="{9D8B030D-6E8A-4147-A177-3AD203B41FA5}">
                      <a16:colId xmlns:a16="http://schemas.microsoft.com/office/drawing/2014/main" val="3546949530"/>
                    </a:ext>
                  </a:extLst>
                </a:gridCol>
                <a:gridCol w="6676676">
                  <a:extLst>
                    <a:ext uri="{9D8B030D-6E8A-4147-A177-3AD203B41FA5}">
                      <a16:colId xmlns:a16="http://schemas.microsoft.com/office/drawing/2014/main" val="1095113657"/>
                    </a:ext>
                  </a:extLst>
                </a:gridCol>
              </a:tblGrid>
              <a:tr h="574119">
                <a:tc>
                  <a:txBody>
                    <a:bodyPr vert="horz" wrap="square"/>
                    <a:lstStyle/>
                    <a:p>
                      <a:r>
                        <a:rPr lang="en-US" sz="2700">
                          <a:solidFill>
                            <a:schemeClr val="bg1"/>
                          </a:solidFill>
                          <a:latin typeface="Arial" pitchFamily="34" charset="0"/>
                          <a:cs typeface="Arial" pitchFamily="34" charset="0"/>
                        </a:rPr>
                        <a:t>Recommendation</a:t>
                      </a:r>
                    </a:p>
                  </a:txBody>
                  <a:tcPr marL="137160" marR="137160" marT="68580" marB="68580"/>
                </a:tc>
                <a:tc>
                  <a:txBody>
                    <a:bodyPr vert="horz" wrap="square"/>
                    <a:lstStyle/>
                    <a:p>
                      <a:r>
                        <a:rPr lang="en-US" sz="2700">
                          <a:solidFill>
                            <a:schemeClr val="bg1"/>
                          </a:solidFill>
                          <a:latin typeface="Arial" pitchFamily="34" charset="0"/>
                          <a:cs typeface="Arial" pitchFamily="34" charset="0"/>
                        </a:rPr>
                        <a:t>Action Steps</a:t>
                      </a:r>
                    </a:p>
                  </a:txBody>
                  <a:tcPr marL="137160" marR="137160" marT="68580" marB="68580"/>
                </a:tc>
                <a:extLst>
                  <a:ext uri="{0D108BD9-81ED-4DB2-BD59-A6C34878D82A}">
                    <a16:rowId xmlns:a16="http://schemas.microsoft.com/office/drawing/2014/main" val="1452732956"/>
                  </a:ext>
                </a:extLst>
              </a:tr>
              <a:tr h="2029080">
                <a:tc>
                  <a:txBody>
                    <a:bodyPr vert="horz" wrap="square"/>
                    <a:lstStyle/>
                    <a:p>
                      <a:r>
                        <a:rPr lang="it-IT" sz="2400">
                          <a:latin typeface="Arial" pitchFamily="34" charset="0"/>
                          <a:cs typeface="Arial" pitchFamily="34" charset="0"/>
                        </a:rPr>
                        <a:t>Create a Unified HR Data Model &amp; Governance Program</a:t>
                      </a:r>
                      <a:endParaRPr lang="en-US" sz="1600">
                        <a:latin typeface="Arial" pitchFamily="34" charset="0"/>
                        <a:cs typeface="Arial" pitchFamily="34" charset="0"/>
                      </a:endParaRPr>
                    </a:p>
                  </a:txBody>
                  <a:tcPr marL="137160" marR="137160" marT="68580" marB="68580"/>
                </a:tc>
                <a:tc>
                  <a:txBody>
                    <a:bodyPr vert="horz" wrap="square"/>
                    <a:lstStyle/>
                    <a:p>
                      <a:r>
                        <a:rPr lang="en-US" sz="2400">
                          <a:latin typeface="Arial" pitchFamily="34" charset="0"/>
                          <a:cs typeface="Arial" pitchFamily="34" charset="0"/>
                        </a:rPr>
                        <a:t>Standardize HR data taxonomy, establish master employee identifiers, and define clear data ownership to eliminate silos. Ensure data management practices comply with local labor and privacy laws.</a:t>
                      </a:r>
                    </a:p>
                  </a:txBody>
                  <a:tcPr marL="137160" marR="137160" marT="68580" marB="68580"/>
                </a:tc>
                <a:extLst>
                  <a:ext uri="{0D108BD9-81ED-4DB2-BD59-A6C34878D82A}">
                    <a16:rowId xmlns:a16="http://schemas.microsoft.com/office/drawing/2014/main" val="284924479"/>
                  </a:ext>
                </a:extLst>
              </a:tr>
              <a:tr h="1271905">
                <a:tc>
                  <a:txBody>
                    <a:bodyPr vert="horz" wrap="square"/>
                    <a:lstStyle/>
                    <a:p>
                      <a:r>
                        <a:rPr lang="en-US" sz="2400">
                          <a:latin typeface="Arial" pitchFamily="34" charset="0"/>
                          <a:cs typeface="Arial" pitchFamily="34" charset="0"/>
                        </a:rPr>
                        <a:t>Roll Out Manager-Facing ‘Digital Playbooks’ &amp; Rapid Upskilling</a:t>
                      </a:r>
                    </a:p>
                  </a:txBody>
                  <a:tcPr marL="137160" marR="137160" marT="68580" marB="68580"/>
                </a:tc>
                <a:tc>
                  <a:txBody>
                    <a:bodyPr vert="horz" wrap="square"/>
                    <a:lstStyle/>
                    <a:p>
                      <a:r>
                        <a:rPr lang="en-US" sz="2400">
                          <a:latin typeface="Arial" pitchFamily="34" charset="0"/>
                          <a:cs typeface="Arial" pitchFamily="34" charset="0"/>
                        </a:rPr>
                        <a:t>Develop short, task-focused guides and micro-trainings for managers (e.g., using analytics for coaching, updating skills profiles). Pair each rollout with local change champions to reinforce adoption and cultural fit.</a:t>
                      </a:r>
                    </a:p>
                  </a:txBody>
                  <a:tcPr marL="137160" marR="137160" marT="68580" marB="68580"/>
                </a:tc>
                <a:extLst>
                  <a:ext uri="{0D108BD9-81ED-4DB2-BD59-A6C34878D82A}">
                    <a16:rowId xmlns:a16="http://schemas.microsoft.com/office/drawing/2014/main" val="1280514244"/>
                  </a:ext>
                </a:extLst>
              </a:tr>
              <a:tr h="1876030">
                <a:tc>
                  <a:txBody>
                    <a:bodyPr vert="horz" wrap="square"/>
                    <a:lstStyle/>
                    <a:p>
                      <a:r>
                        <a:rPr lang="en-US" sz="2400">
                          <a:latin typeface="Arial" pitchFamily="34" charset="0"/>
                          <a:cs typeface="Arial" pitchFamily="34" charset="0"/>
                        </a:rPr>
                        <a:t>Human-Centred Digital Employee Experience (DEX) Strategy</a:t>
                      </a:r>
                    </a:p>
                  </a:txBody>
                  <a:tcPr marL="137160" marR="137160" marT="68580" marB="68580"/>
                </a:tc>
                <a:tc>
                  <a:txBody>
                    <a:bodyPr vert="horz" wrap="square"/>
                    <a:lstStyle/>
                    <a:p>
                      <a:r>
                        <a:rPr lang="en-US" sz="2400">
                          <a:latin typeface="Arial" pitchFamily="34" charset="0"/>
                          <a:cs typeface="Arial" pitchFamily="34" charset="0"/>
                        </a:rPr>
                        <a:t>Design digital tools and workflows around supervisors’ real needs, not just HR processes. Track adoption through manager KPIs and integrate HR tech usage into performance objectives to drive accountability.</a:t>
                      </a:r>
                    </a:p>
                  </a:txBody>
                  <a:tcPr marL="137160" marR="137160" marT="68580" marB="68580"/>
                </a:tc>
                <a:extLst>
                  <a:ext uri="{0D108BD9-81ED-4DB2-BD59-A6C34878D82A}">
                    <a16:rowId xmlns:a16="http://schemas.microsoft.com/office/drawing/2014/main" val="309406355"/>
                  </a:ext>
                </a:extLst>
              </a:tr>
              <a:tr h="1769877">
                <a:tc>
                  <a:txBody>
                    <a:bodyPr vert="horz" wrap="square"/>
                    <a:lstStyle/>
                    <a:p>
                      <a:r>
                        <a:rPr lang="en-US" sz="2400">
                          <a:latin typeface="Arial" pitchFamily="34" charset="0"/>
                          <a:cs typeface="Arial" pitchFamily="34" charset="0"/>
                        </a:rPr>
                        <a:t>Pilot People-Analytics Use Cases with Measurable ROI</a:t>
                      </a:r>
                    </a:p>
                  </a:txBody>
                  <a:tcPr marL="137160" marR="137160" marT="68580" marB="68580"/>
                </a:tc>
                <a:tc>
                  <a:txBody>
                    <a:bodyPr vert="horz" wrap="square"/>
                    <a:lstStyle/>
                    <a:p>
                      <a:r>
                        <a:rPr lang="en-US" sz="2400">
                          <a:latin typeface="Arial" pitchFamily="34" charset="0"/>
                          <a:cs typeface="Arial" pitchFamily="34" charset="0"/>
                        </a:rPr>
                        <a:t>Launch small-scale analytics pilots—such as predictive hiring for EV production lines or retention-risk dashboards for critical roles. Measure ROI, and scale successful projects.</a:t>
                      </a:r>
                    </a:p>
                  </a:txBody>
                  <a:tcPr marL="137160" marR="137160" marT="68580" marB="68580"/>
                </a:tc>
                <a:extLst>
                  <a:ext uri="{0D108BD9-81ED-4DB2-BD59-A6C34878D82A}">
                    <a16:rowId xmlns:a16="http://schemas.microsoft.com/office/drawing/2014/main" val="1545892497"/>
                  </a:ext>
                </a:extLst>
              </a:tr>
            </a:tbl>
          </a:graphicData>
        </a:graphic>
      </p:graphicFrame>
      <p:sp>
        <p:nvSpPr>
          <p:cNvPr id="4" name="TextBox 3">
            <a:extLst>
              <a:ext uri="{FF2B5EF4-FFF2-40B4-BE49-F238E27FC236}">
                <a16:creationId xmlns:a16="http://schemas.microsoft.com/office/drawing/2014/main" id="{C25FA9EE-18DC-4B09-92D0-28258A17C164}"/>
              </a:ext>
            </a:extLst>
          </p:cNvPr>
          <p:cNvSpPr txBox="1"/>
          <p:nvPr/>
        </p:nvSpPr>
        <p:spPr>
          <a:xfrm>
            <a:off x="6588340" y="635181"/>
            <a:ext cx="9155097" cy="553998"/>
          </a:xfrm>
          <a:prstGeom prst="rect">
            <a:avLst/>
          </a:prstGeom>
          <a:noFill/>
        </p:spPr>
        <p:txBody>
          <a:bodyPr wrap="square">
            <a:spAutoFit/>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a:r>
              <a:rPr lang="en-US" sz="2700" b="1" kern="100">
                <a:solidFill>
                  <a:schemeClr val="bg1"/>
                </a:solidFill>
                <a:latin typeface="Arial" pitchFamily="34" charset="0"/>
                <a:ea typeface="Calibri" panose="020f0502020204030204" pitchFamily="34" charset="0"/>
                <a:cs typeface="Arial" pitchFamily="34" charset="0"/>
              </a:rPr>
              <a:t>Practical Recommendation</a:t>
            </a:r>
            <a:r>
              <a:rPr lang="en-US" sz="2700" b="1" kern="100">
                <a:solidFill>
                  <a:schemeClr val="bg1"/>
                </a:solidFill>
                <a:effectLst/>
                <a:latin typeface="Arial" pitchFamily="34" charset="0"/>
                <a:ea typeface="Calibri" panose="020f0502020204030204" pitchFamily="34" charset="0"/>
                <a:cs typeface="Arial" pitchFamily="34" charset="0"/>
              </a:rPr>
              <a:t> </a:t>
            </a:r>
            <a:endParaRPr lang="en-US"/>
          </a:p>
        </p:txBody>
      </p:sp>
    </p:spTree>
    <p:extLst>
      <p:ext uri="{BB962C8B-B14F-4D97-AF65-F5344CB8AC3E}">
        <p14:creationId val="2379536353"/>
      </p:ext>
    </p:ext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Table 3">
            <a:extLst>
              <a:ext uri="{FF2B5EF4-FFF2-40B4-BE49-F238E27FC236}">
                <a16:creationId xmlns:a16="http://schemas.microsoft.com/office/drawing/2014/main" id="{030CF8F3-EB2A-44AA-A180-9B8E41E77757}"/>
              </a:ext>
            </a:extLst>
          </p:cNvPr>
          <p:cNvGraphicFramePr>
            <a:graphicFrameLocks noGrp="1"/>
          </p:cNvGraphicFramePr>
          <p:nvPr>
            <p:extLst>
              <p:ext uri="{D42A27DB-BD31-4B8C-83A1-F6EECF244321}">
                <p14:modId val="1588213704"/>
              </p:ext>
            </p:extLst>
          </p:nvPr>
        </p:nvGraphicFramePr>
        <p:xfrm>
          <a:off x="3315811" y="1771958"/>
          <a:ext cx="12230471" cy="8648700"/>
        </p:xfrm>
        <a:graphic>
          <a:graphicData uri="http://schemas.openxmlformats.org/drawingml/2006/table">
            <a:tbl>
              <a:tblPr firstRow="1" bandRow="1">
                <a:tableStyleId>{21E4AEA4-8DFA-4A89-87EB-49C32662AFE0}</a:tableStyleId>
              </a:tblPr>
              <a:tblGrid>
                <a:gridCol w="3515558">
                  <a:extLst>
                    <a:ext uri="{9D8B030D-6E8A-4147-A177-3AD203B41FA5}">
                      <a16:colId xmlns:a16="http://schemas.microsoft.com/office/drawing/2014/main" val="32801319"/>
                    </a:ext>
                  </a:extLst>
                </a:gridCol>
                <a:gridCol w="8714913">
                  <a:extLst>
                    <a:ext uri="{9D8B030D-6E8A-4147-A177-3AD203B41FA5}">
                      <a16:colId xmlns:a16="http://schemas.microsoft.com/office/drawing/2014/main" val="568555316"/>
                    </a:ext>
                  </a:extLst>
                </a:gridCol>
              </a:tblGrid>
              <a:tr h="556260">
                <a:tc>
                  <a:txBody>
                    <a:bodyPr vert="horz" wrap="square"/>
                    <a:lstStyle/>
                    <a:p>
                      <a:r>
                        <a:rPr lang="en-US" sz="2700">
                          <a:solidFill>
                            <a:schemeClr val="bg1"/>
                          </a:solidFill>
                          <a:latin typeface="Arial" pitchFamily="34" charset="0"/>
                          <a:cs typeface="Arial" pitchFamily="34" charset="0"/>
                        </a:rPr>
                        <a:t>Category</a:t>
                      </a:r>
                    </a:p>
                  </a:txBody>
                  <a:tcPr marL="137160" marR="137160" marT="68580" marB="68580"/>
                </a:tc>
                <a:tc>
                  <a:txBody>
                    <a:bodyPr vert="horz" wrap="square"/>
                    <a:lstStyle/>
                    <a:p>
                      <a:r>
                        <a:rPr lang="en-US" sz="2700">
                          <a:solidFill>
                            <a:schemeClr val="bg1"/>
                          </a:solidFill>
                          <a:latin typeface="Arial" pitchFamily="34" charset="0"/>
                          <a:cs typeface="Arial" pitchFamily="34" charset="0"/>
                        </a:rPr>
                        <a:t>Description</a:t>
                      </a:r>
                    </a:p>
                  </a:txBody>
                  <a:tcPr marL="137160" marR="137160" marT="68580" marB="68580"/>
                </a:tc>
                <a:extLst>
                  <a:ext uri="{0D108BD9-81ED-4DB2-BD59-A6C34878D82A}">
                    <a16:rowId xmlns:a16="http://schemas.microsoft.com/office/drawing/2014/main" val="1251184925"/>
                  </a:ext>
                </a:extLst>
              </a:tr>
              <a:tr h="556260">
                <a:tc>
                  <a:txBody>
                    <a:bodyPr vert="horz" wrap="square"/>
                    <a:lstStyle/>
                    <a:p>
                      <a:r>
                        <a:rPr lang="en-US" sz="2400">
                          <a:latin typeface="Arial" pitchFamily="34" charset="0"/>
                          <a:cs typeface="Arial" pitchFamily="34" charset="0"/>
                        </a:rPr>
                        <a:t>Current HR Policies and Practices</a:t>
                      </a:r>
                    </a:p>
                  </a:txBody>
                  <a:tcPr marL="137160" marR="137160" marT="68580" marB="68580"/>
                </a:tc>
                <a:tc>
                  <a:txBody>
                    <a:bodyPr vert="horz" wrap="square"/>
                    <a:lstStyle/>
                    <a:p>
                      <a:r>
                        <a:rPr lang="en-US" sz="2400" b="0">
                          <a:latin typeface="Arial" pitchFamily="34" charset="0"/>
                          <a:cs typeface="Arial" pitchFamily="34" charset="0"/>
                        </a:rPr>
                        <a:t>Toyota Women’s Leadership Network (supports women in leadership).</a:t>
                      </a:r>
                      <a:br>
                        <a:rPr lang="en-US" sz="2400" b="0">
                          <a:latin typeface="Arial" pitchFamily="34" charset="0"/>
                          <a:cs typeface="Arial" pitchFamily="34" charset="0"/>
                        </a:rPr>
                      </a:br>
                      <a:r>
                        <a:rPr lang="en-US" sz="2400" b="0">
                          <a:latin typeface="Arial" pitchFamily="34" charset="0"/>
                          <a:cs typeface="Arial" pitchFamily="34" charset="0"/>
                        </a:rPr>
                        <a:t>– Employee Resource Groups (ERGs) promoting cultural and ability diversity.</a:t>
                      </a:r>
                      <a:br>
                        <a:rPr lang="en-US" sz="2400" b="0">
                          <a:latin typeface="Arial" pitchFamily="34" charset="0"/>
                          <a:cs typeface="Arial" pitchFamily="34" charset="0"/>
                        </a:rPr>
                      </a:br>
                      <a:r>
                        <a:rPr lang="en-US" sz="2400" b="0">
                          <a:latin typeface="Arial" pitchFamily="34" charset="0"/>
                          <a:cs typeface="Arial" pitchFamily="34" charset="0"/>
                        </a:rPr>
                        <a:t>– Global Equal Opportunity Employment </a:t>
                      </a:r>
                      <a:r>
                        <a:rPr lang="en-US" sz="2400">
                          <a:latin typeface="Arial" pitchFamily="34" charset="0"/>
                          <a:cs typeface="Arial" pitchFamily="34" charset="0"/>
                        </a:rPr>
                        <a:t>and </a:t>
                      </a:r>
                      <a:r>
                        <a:rPr lang="en-US" sz="2400" b="1">
                          <a:latin typeface="Arial" pitchFamily="34" charset="0"/>
                          <a:cs typeface="Arial" pitchFamily="34" charset="0"/>
                        </a:rPr>
                        <a:t>Anti-Discrimination</a:t>
                      </a:r>
                      <a:r>
                        <a:rPr lang="en-US" sz="2400">
                          <a:latin typeface="Arial" pitchFamily="34" charset="0"/>
                          <a:cs typeface="Arial" pitchFamily="34" charset="0"/>
                        </a:rPr>
                        <a:t> policies.</a:t>
                      </a:r>
                      <a:br>
                        <a:rPr lang="en-US" sz="2400">
                          <a:latin typeface="Arial" pitchFamily="34" charset="0"/>
                          <a:cs typeface="Arial" pitchFamily="34" charset="0"/>
                        </a:rPr>
                      </a:br>
                      <a:r>
                        <a:rPr lang="en-US" sz="2400">
                          <a:latin typeface="Arial" pitchFamily="34" charset="0"/>
                          <a:cs typeface="Arial" pitchFamily="34" charset="0"/>
                        </a:rPr>
                        <a:t>– Inclusive hiring and accessibility programs for differently-abled employees.</a:t>
                      </a:r>
                    </a:p>
                  </a:txBody>
                  <a:tcPr marL="137160" marR="137160" marT="68580" marB="68580"/>
                </a:tc>
                <a:extLst>
                  <a:ext uri="{0D108BD9-81ED-4DB2-BD59-A6C34878D82A}">
                    <a16:rowId xmlns:a16="http://schemas.microsoft.com/office/drawing/2014/main" val="2354819795"/>
                  </a:ext>
                </a:extLst>
              </a:tr>
              <a:tr h="556260">
                <a:tc>
                  <a:txBody>
                    <a:bodyPr vert="horz" wrap="square"/>
                    <a:lstStyle/>
                    <a:p>
                      <a:r>
                        <a:rPr lang="en-US" sz="2400">
                          <a:latin typeface="Arial" pitchFamily="34" charset="0"/>
                          <a:cs typeface="Arial" pitchFamily="34" charset="0"/>
                        </a:rPr>
                        <a:t>Role of Line Managers</a:t>
                      </a:r>
                    </a:p>
                  </a:txBody>
                  <a:tcPr marL="137160" marR="137160" marT="68580" marB="68580"/>
                </a:tc>
                <a:tc>
                  <a:txBody>
                    <a:bodyPr vert="horz" wrap="square"/>
                    <a:lstStyle/>
                    <a:p>
                      <a:r>
                        <a:rPr lang="en-US" sz="2400">
                          <a:latin typeface="Arial" pitchFamily="34" charset="0"/>
                          <a:cs typeface="Arial" pitchFamily="34" charset="0"/>
                        </a:rPr>
                        <a:t>• Foster inclusive team cultures through open communication.</a:t>
                      </a:r>
                      <a:br>
                        <a:rPr lang="en-US" sz="2400">
                          <a:latin typeface="Arial" pitchFamily="34" charset="0"/>
                          <a:cs typeface="Arial" pitchFamily="34" charset="0"/>
                        </a:rPr>
                      </a:br>
                      <a:r>
                        <a:rPr lang="en-US" sz="2400">
                          <a:latin typeface="Arial" pitchFamily="34" charset="0"/>
                          <a:cs typeface="Arial" pitchFamily="34" charset="0"/>
                        </a:rPr>
                        <a:t>• Address discrimination and bias promptly.</a:t>
                      </a:r>
                      <a:br>
                        <a:rPr lang="en-US" sz="2400">
                          <a:latin typeface="Arial" pitchFamily="34" charset="0"/>
                          <a:cs typeface="Arial" pitchFamily="34" charset="0"/>
                        </a:rPr>
                      </a:br>
                      <a:r>
                        <a:rPr lang="en-US" sz="2400">
                          <a:latin typeface="Arial" pitchFamily="34" charset="0"/>
                          <a:cs typeface="Arial" pitchFamily="34" charset="0"/>
                        </a:rPr>
                        <a:t>• Support flexible work arrangements and employee well-being.</a:t>
                      </a:r>
                      <a:br>
                        <a:rPr lang="en-US" sz="2400">
                          <a:latin typeface="Arial" pitchFamily="34" charset="0"/>
                          <a:cs typeface="Arial" pitchFamily="34" charset="0"/>
                        </a:rPr>
                      </a:br>
                      <a:r>
                        <a:rPr lang="en-US" sz="2400">
                          <a:latin typeface="Arial" pitchFamily="34" charset="0"/>
                          <a:cs typeface="Arial" pitchFamily="34" charset="0"/>
                        </a:rPr>
                        <a:t>• Ensure fair access to participation, training, and career development.</a:t>
                      </a:r>
                    </a:p>
                  </a:txBody>
                  <a:tcPr marL="137160" marR="137160" marT="68580" marB="68580"/>
                </a:tc>
                <a:extLst>
                  <a:ext uri="{0D108BD9-81ED-4DB2-BD59-A6C34878D82A}">
                    <a16:rowId xmlns:a16="http://schemas.microsoft.com/office/drawing/2014/main" val="626192004"/>
                  </a:ext>
                </a:extLst>
              </a:tr>
              <a:tr h="557100">
                <a:tc>
                  <a:txBody>
                    <a:bodyPr vert="horz" wrap="square"/>
                    <a:lstStyle/>
                    <a:p>
                      <a:r>
                        <a:rPr lang="en-US" sz="2400">
                          <a:latin typeface="Arial" pitchFamily="34" charset="0"/>
                          <a:cs typeface="Arial" pitchFamily="34" charset="0"/>
                        </a:rPr>
                        <a:t>Strategic Alignment</a:t>
                      </a:r>
                    </a:p>
                  </a:txBody>
                  <a:tcPr marL="137160" marR="137160" marT="68580" marB="68580"/>
                </a:tc>
                <a:tc>
                  <a:txBody>
                    <a:bodyPr vert="horz" wrap="square"/>
                    <a:lstStyle/>
                    <a:p>
                      <a:r>
                        <a:rPr lang="en-US" sz="2400">
                          <a:latin typeface="Arial" pitchFamily="34" charset="0"/>
                          <a:cs typeface="Arial" pitchFamily="34" charset="0"/>
                        </a:rPr>
                        <a:t>• Aligns with Toyota’s mission to </a:t>
                      </a:r>
                      <a:r>
                        <a:rPr lang="en-US" sz="2400" i="1">
                          <a:latin typeface="Arial" pitchFamily="34" charset="0"/>
                          <a:cs typeface="Arial" pitchFamily="34" charset="0"/>
                        </a:rPr>
                        <a:t>Respect People and Society</a:t>
                      </a:r>
                      <a:r>
                        <a:rPr lang="en-US" sz="2400">
                          <a:latin typeface="Arial" pitchFamily="34" charset="0"/>
                          <a:cs typeface="Arial" pitchFamily="34" charset="0"/>
                        </a:rPr>
                        <a:t>.</a:t>
                      </a:r>
                      <a:br>
                        <a:rPr lang="en-US" sz="2400">
                          <a:latin typeface="Arial" pitchFamily="34" charset="0"/>
                          <a:cs typeface="Arial" pitchFamily="34" charset="0"/>
                        </a:rPr>
                      </a:br>
                      <a:r>
                        <a:rPr lang="en-US" sz="2400">
                          <a:latin typeface="Arial" pitchFamily="34" charset="0"/>
                          <a:cs typeface="Arial" pitchFamily="34" charset="0"/>
                        </a:rPr>
                        <a:t>• Encourages innovation through diverse perspectives.</a:t>
                      </a:r>
                      <a:br>
                        <a:rPr lang="en-US" sz="2400">
                          <a:latin typeface="Arial" pitchFamily="34" charset="0"/>
                          <a:cs typeface="Arial" pitchFamily="34" charset="0"/>
                        </a:rPr>
                      </a:br>
                      <a:r>
                        <a:rPr lang="en-US" sz="2400">
                          <a:latin typeface="Arial" pitchFamily="34" charset="0"/>
                          <a:cs typeface="Arial" pitchFamily="34" charset="0"/>
                        </a:rPr>
                        <a:t>• Enhances brand reputation and global trust.</a:t>
                      </a:r>
                      <a:br>
                        <a:rPr lang="en-US" sz="2400">
                          <a:latin typeface="Arial" pitchFamily="34" charset="0"/>
                          <a:cs typeface="Arial" pitchFamily="34" charset="0"/>
                        </a:rPr>
                      </a:br>
                      <a:r>
                        <a:rPr lang="en-US" sz="2400">
                          <a:latin typeface="Arial" pitchFamily="34" charset="0"/>
                          <a:cs typeface="Arial" pitchFamily="34" charset="0"/>
                        </a:rPr>
                        <a:t>• Advances sustainability and ethical leadership under Toyota’s </a:t>
                      </a:r>
                      <a:r>
                        <a:rPr lang="en-US" sz="2400" b="1">
                          <a:latin typeface="Arial" pitchFamily="34" charset="0"/>
                          <a:cs typeface="Arial" pitchFamily="34" charset="0"/>
                        </a:rPr>
                        <a:t>“Beyond Zero”</a:t>
                      </a:r>
                      <a:r>
                        <a:rPr lang="en-US" sz="2400">
                          <a:latin typeface="Arial" pitchFamily="34" charset="0"/>
                          <a:cs typeface="Arial" pitchFamily="34" charset="0"/>
                        </a:rPr>
                        <a:t> philosophy.</a:t>
                      </a:r>
                    </a:p>
                  </a:txBody>
                  <a:tcPr marL="137160" marR="137160" marT="68580" marB="68580" anchor="ctr"/>
                </a:tc>
                <a:extLst>
                  <a:ext uri="{0D108BD9-81ED-4DB2-BD59-A6C34878D82A}">
                    <a16:rowId xmlns:a16="http://schemas.microsoft.com/office/drawing/2014/main" val="1598099431"/>
                  </a:ext>
                </a:extLst>
              </a:tr>
            </a:tbl>
          </a:graphicData>
        </a:graphic>
      </p:graphicFrame>
      <p:sp>
        <p:nvSpPr>
          <p:cNvPr id="5" name="TextBox 4">
            <a:extLst>
              <a:ext uri="{FF2B5EF4-FFF2-40B4-BE49-F238E27FC236}">
                <a16:creationId xmlns:a16="http://schemas.microsoft.com/office/drawing/2014/main" id="{071DB2F9-803B-4D48-B0BC-AFD9EB3E7FE3}"/>
              </a:ext>
            </a:extLst>
          </p:cNvPr>
          <p:cNvSpPr txBox="1"/>
          <p:nvPr/>
        </p:nvSpPr>
        <p:spPr>
          <a:xfrm>
            <a:off x="6065519" y="868680"/>
            <a:ext cx="7640493" cy="553998"/>
          </a:xfrm>
          <a:prstGeom prst="rect">
            <a:avLst/>
          </a:prstGeom>
          <a:noFill/>
        </p:spPr>
        <p:txBody>
          <a:bodyPr wrap="square">
            <a:spAutoFit/>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a:r>
              <a:rPr lang="en-US" sz="2700" b="1" kern="100">
                <a:solidFill>
                  <a:schemeClr val="bg1"/>
                </a:solidFill>
                <a:latin typeface="Arial" pitchFamily="34" charset="0"/>
                <a:cs typeface="Arial" pitchFamily="34" charset="0"/>
              </a:rPr>
              <a:t>DEI at Toyota</a:t>
            </a:r>
            <a:endParaRPr lang="en-US"/>
          </a:p>
        </p:txBody>
      </p:sp>
    </p:spTree>
    <p:extLst>
      <p:ext uri="{BB962C8B-B14F-4D97-AF65-F5344CB8AC3E}">
        <p14:creationId val="2695517898"/>
      </p:ext>
    </p:ext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2">
            <a:extLst>
              <a:ext uri="{FF2B5EF4-FFF2-40B4-BE49-F238E27FC236}">
                <a16:creationId xmlns:a16="http://schemas.microsoft.com/office/drawing/2014/main" id="{DD18155C-A14B-47E1-AB14-B046187CFA7A}"/>
              </a:ext>
            </a:extLst>
          </p:cNvPr>
          <p:cNvSpPr txBox="1"/>
          <p:nvPr/>
        </p:nvSpPr>
        <p:spPr>
          <a:xfrm>
            <a:off x="1036320" y="457200"/>
            <a:ext cx="16748761" cy="7543316"/>
          </a:xfrm>
          <a:prstGeom prst="rect">
            <a:avLst/>
          </a:prstGeom>
          <a:noFill/>
        </p:spPr>
        <p:txBody>
          <a:bodyPr wrap="square">
            <a:spAutoFit/>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a:pPr marR="0" lvl="0">
              <a:lnSpc>
                <a:spcPct val="107000"/>
              </a:lnSpc>
              <a:spcBef>
                <a:spcPct val="0"/>
              </a:spcBef>
              <a:spcAft>
                <a:spcPts val="1200"/>
              </a:spcAft>
              <a:buSzPts val="1000"/>
              <a:tabLst>
                <a:tab pos="685800"/>
              </a:tabLst>
            </a:pPr>
            <a:r>
              <a:rPr lang="en-US" sz="2700" b="1" kern="100">
                <a:solidFill>
                  <a:schemeClr val="bg1"/>
                </a:solidFill>
                <a:effectLst/>
                <a:latin typeface="Arial" pitchFamily="34" charset="0"/>
                <a:ea typeface="Calibri" panose="020f0502020204030204" pitchFamily="34" charset="0"/>
                <a:cs typeface="Arial" pitchFamily="34" charset="0"/>
              </a:rPr>
              <a:t>Recommendations For Toyota </a:t>
            </a:r>
            <a:r>
              <a:rPr lang="en-US" sz="2700" b="1" kern="100">
                <a:solidFill>
                  <a:schemeClr val="bg1"/>
                </a:solidFill>
                <a:latin typeface="Arial" pitchFamily="34" charset="0"/>
                <a:ea typeface="Calibri" panose="020f0502020204030204" pitchFamily="34" charset="0"/>
                <a:cs typeface="Arial" pitchFamily="34" charset="0"/>
              </a:rPr>
              <a:t>HR</a:t>
            </a:r>
            <a:r>
              <a:rPr lang="en-US" sz="2700" b="1" kern="100">
                <a:solidFill>
                  <a:schemeClr val="bg1"/>
                </a:solidFill>
                <a:effectLst/>
                <a:latin typeface="Arial" pitchFamily="34" charset="0"/>
                <a:ea typeface="Calibri" panose="020f0502020204030204" pitchFamily="34" charset="0"/>
                <a:cs typeface="Arial" pitchFamily="34" charset="0"/>
              </a:rPr>
              <a:t> technology</a:t>
            </a:r>
          </a:p>
          <a:p>
            <a:pPr marR="0" lvl="0">
              <a:lnSpc>
                <a:spcPct val="107000"/>
              </a:lnSpc>
              <a:spcBef>
                <a:spcPct val="0"/>
              </a:spcBef>
              <a:spcAft>
                <a:spcPts val="1200"/>
              </a:spcAft>
              <a:buSzPts val="1000"/>
              <a:tabLst>
                <a:tab pos="685800"/>
              </a:tabLst>
            </a:pPr>
            <a:endParaRPr lang="en-US" sz="2700" b="1" kern="100">
              <a:solidFill>
                <a:schemeClr val="bg1"/>
              </a:solidFill>
              <a:effectLst/>
              <a:latin typeface="Arial" pitchFamily="34" charset="0"/>
              <a:ea typeface="Calibri" panose="020f0502020204030204" pitchFamily="34" charset="0"/>
              <a:cs typeface="Arial" pitchFamily="34" charset="0"/>
            </a:endParaRPr>
          </a:p>
          <a:p>
            <a:pPr marL="514350" marR="0" lvl="0" indent="-514350">
              <a:lnSpc>
                <a:spcPct val="107000"/>
              </a:lnSpc>
              <a:spcBef>
                <a:spcPct val="0"/>
              </a:spcBef>
              <a:spcAft>
                <a:spcPts val="1200"/>
              </a:spcAft>
              <a:buSzPts val="1000"/>
              <a:buFont typeface="Symbol" panose="05050102010706020507" pitchFamily="18" charset="2"/>
              <a:buChar char=""/>
              <a:tabLst>
                <a:tab pos="685800"/>
              </a:tabLst>
            </a:pPr>
            <a:r>
              <a:rPr lang="en-US" sz="2400" kern="100">
                <a:solidFill>
                  <a:schemeClr val="bg1"/>
                </a:solidFill>
                <a:effectLst/>
                <a:latin typeface="Arial" pitchFamily="34" charset="0"/>
                <a:ea typeface="Calibri" panose="020f0502020204030204" pitchFamily="34" charset="0"/>
                <a:cs typeface="Arial" pitchFamily="34" charset="0"/>
              </a:rPr>
              <a:t>Set clear global DEI targets (e.g., % of women in leadership).</a:t>
            </a:r>
          </a:p>
          <a:p>
            <a:pPr marL="514350" marR="0" lvl="0" indent="-514350">
              <a:lnSpc>
                <a:spcPct val="107000"/>
              </a:lnSpc>
              <a:spcBef>
                <a:spcPct val="0"/>
              </a:spcBef>
              <a:spcAft>
                <a:spcPts val="1200"/>
              </a:spcAft>
              <a:buSzPts val="1000"/>
              <a:buFont typeface="Symbol" panose="05050102010706020507" pitchFamily="18" charset="2"/>
              <a:buChar char=""/>
              <a:tabLst>
                <a:tab pos="685800"/>
              </a:tabLst>
            </a:pPr>
            <a:r>
              <a:rPr lang="en-US" sz="2400" kern="100">
                <a:solidFill>
                  <a:schemeClr val="bg1"/>
                </a:solidFill>
                <a:effectLst/>
                <a:latin typeface="Arial" pitchFamily="34" charset="0"/>
                <a:ea typeface="Calibri" panose="020f0502020204030204" pitchFamily="34" charset="0"/>
                <a:cs typeface="Arial" pitchFamily="34" charset="0"/>
              </a:rPr>
              <a:t>Implement mandatory inclusive leadership training.</a:t>
            </a:r>
          </a:p>
          <a:p>
            <a:pPr marL="514350" marR="0" lvl="0" indent="-514350">
              <a:lnSpc>
                <a:spcPct val="107000"/>
              </a:lnSpc>
              <a:spcBef>
                <a:spcPct val="0"/>
              </a:spcBef>
              <a:spcAft>
                <a:spcPts val="1200"/>
              </a:spcAft>
              <a:buSzPts val="1000"/>
              <a:buFont typeface="Symbol" panose="05050102010706020507" pitchFamily="18" charset="2"/>
              <a:buChar char=""/>
              <a:tabLst>
                <a:tab pos="685800"/>
              </a:tabLst>
            </a:pPr>
            <a:r>
              <a:rPr lang="en-US" sz="2400" kern="100">
                <a:solidFill>
                  <a:schemeClr val="bg1"/>
                </a:solidFill>
                <a:effectLst/>
                <a:latin typeface="Arial" pitchFamily="34" charset="0"/>
                <a:ea typeface="Calibri" panose="020f0502020204030204" pitchFamily="34" charset="0"/>
                <a:cs typeface="Arial" pitchFamily="34" charset="0"/>
              </a:rPr>
              <a:t>Expand cross-cultural exchange programs.</a:t>
            </a:r>
          </a:p>
          <a:p>
            <a:pPr marL="514350" marR="0" lvl="0" indent="-514350">
              <a:lnSpc>
                <a:spcPct val="107000"/>
              </a:lnSpc>
              <a:spcBef>
                <a:spcPct val="0"/>
              </a:spcBef>
              <a:spcAft>
                <a:spcPts val="1200"/>
              </a:spcAft>
              <a:buSzPts val="1000"/>
              <a:buFont typeface="Symbol" panose="05050102010706020507" pitchFamily="18" charset="2"/>
              <a:buChar char=""/>
              <a:tabLst>
                <a:tab pos="685800"/>
              </a:tabLst>
            </a:pPr>
            <a:r>
              <a:rPr lang="en-US" sz="2400" kern="100">
                <a:solidFill>
                  <a:schemeClr val="bg1"/>
                </a:solidFill>
                <a:effectLst/>
                <a:latin typeface="Arial" pitchFamily="34" charset="0"/>
                <a:ea typeface="Calibri" panose="020f0502020204030204" pitchFamily="34" charset="0"/>
                <a:cs typeface="Arial" pitchFamily="34" charset="0"/>
              </a:rPr>
              <a:t>Create targeted employer-branding &amp; recruitment pipelines for software/EV talent </a:t>
            </a:r>
          </a:p>
          <a:p>
            <a:pPr marL="514350" marR="0" lvl="0" indent="-514350">
              <a:lnSpc>
                <a:spcPct val="107000"/>
              </a:lnSpc>
              <a:spcBef>
                <a:spcPct val="0"/>
              </a:spcBef>
              <a:spcAft>
                <a:spcPts val="1200"/>
              </a:spcAft>
              <a:buSzPts val="1000"/>
              <a:buFont typeface="Symbol" panose="05050102010706020507" pitchFamily="18" charset="2"/>
              <a:buChar char=""/>
              <a:tabLst>
                <a:tab pos="685800"/>
              </a:tabLst>
            </a:pPr>
            <a:r>
              <a:rPr lang="en-US" sz="2400" kern="100">
                <a:solidFill>
                  <a:schemeClr val="bg1"/>
                </a:solidFill>
                <a:effectLst/>
                <a:latin typeface="Arial" pitchFamily="34" charset="0"/>
                <a:ea typeface="Calibri" panose="020f0502020204030204" pitchFamily="34" charset="0"/>
                <a:cs typeface="Arial" pitchFamily="34" charset="0"/>
              </a:rPr>
              <a:t>Strengthen HR metrics &amp; integrated reporting on human capital outcomes</a:t>
            </a:r>
          </a:p>
          <a:p>
            <a:pPr marL="428625" indent="-428625">
              <a:buFont typeface="Arial" pitchFamily="34" charset="0"/>
              <a:buChar char="•"/>
            </a:pPr>
            <a:r>
              <a:rPr lang="en-US" sz="2400">
                <a:solidFill>
                  <a:schemeClr val="bg1"/>
                </a:solidFill>
                <a:effectLst/>
                <a:latin typeface="Arial" pitchFamily="34" charset="0"/>
                <a:ea typeface="Calibri" panose="020f0502020204030204" pitchFamily="34" charset="0"/>
                <a:cs typeface="Arial" pitchFamily="34" charset="0"/>
              </a:rPr>
              <a:t>Use HR analytics to track DEI metrics and employee engagement.</a:t>
            </a:r>
          </a:p>
          <a:p>
            <a:endParaRPr lang="en-US" sz="2400">
              <a:solidFill>
                <a:schemeClr val="bg1"/>
              </a:solidFill>
              <a:effectLst/>
              <a:latin typeface="Arial" pitchFamily="34" charset="0"/>
              <a:ea typeface="Calibri" panose="020f0502020204030204" pitchFamily="34" charset="0"/>
              <a:cs typeface="Arial" pitchFamily="34" charset="0"/>
            </a:endParaRPr>
          </a:p>
          <a:p>
            <a:r>
              <a:rPr lang="en-US" sz="2700" b="1">
                <a:solidFill>
                  <a:schemeClr val="bg1"/>
                </a:solidFill>
                <a:latin typeface="Arial" pitchFamily="34" charset="0"/>
                <a:cs typeface="Arial" pitchFamily="34" charset="0"/>
              </a:rPr>
              <a:t>Quick implementation roadmap (example)</a:t>
            </a:r>
          </a:p>
          <a:p>
            <a:endParaRPr lang="en-US" b="1">
              <a:solidFill>
                <a:schemeClr val="bg1"/>
              </a:solidFill>
              <a:latin typeface="Arial" pitchFamily="34" charset="0"/>
              <a:cs typeface="Arial" pitchFamily="34" charset="0"/>
            </a:endParaRPr>
          </a:p>
          <a:p>
            <a:r>
              <a:rPr lang="en-US" sz="2400">
                <a:solidFill>
                  <a:schemeClr val="bg1"/>
                </a:solidFill>
                <a:latin typeface="Arial" pitchFamily="34" charset="0"/>
                <a:cs typeface="Arial" pitchFamily="34" charset="0"/>
              </a:rPr>
              <a:t>0–3 months: Launch Line Manager Excellence pilot; expand one Software Academy cohort; define human capital KPIs.</a:t>
            </a:r>
          </a:p>
          <a:p>
            <a:r>
              <a:rPr lang="en-US" sz="2400">
                <a:solidFill>
                  <a:schemeClr val="bg1"/>
                </a:solidFill>
                <a:latin typeface="Arial" pitchFamily="34" charset="0"/>
                <a:cs typeface="Arial" pitchFamily="34" charset="0"/>
              </a:rPr>
              <a:t>3–9 months: Roll out supplier HR capacity program; scale academy globally; publish human capital metrics in next IR.</a:t>
            </a:r>
          </a:p>
          <a:p>
            <a:r>
              <a:rPr lang="en-US" sz="2400">
                <a:solidFill>
                  <a:schemeClr val="bg1"/>
                </a:solidFill>
                <a:latin typeface="Arial" pitchFamily="34" charset="0"/>
                <a:cs typeface="Arial" pitchFamily="34" charset="0"/>
              </a:rPr>
              <a:t>9–18 months: Measure redeployment outcomes for EV transition scenarios; adjust hiring strategy; build academic partnerships for pipelines.</a:t>
            </a:r>
          </a:p>
          <a:p>
            <a:endParaRPr lang="en-US"/>
          </a:p>
        </p:txBody>
      </p:sp>
    </p:spTree>
    <p:extLst>
      <p:ext uri="{BB962C8B-B14F-4D97-AF65-F5344CB8AC3E}">
        <p14:creationId val="1293628014"/>
      </p:ext>
    </p:ext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a:extLst>
              <a:ext uri="{FF2B5EF4-FFF2-40B4-BE49-F238E27FC236}">
                <a16:creationId xmlns:a16="http://schemas.microsoft.com/office/drawing/2014/main" id="{2C22DE0D-B511-4D34-B2DE-14B30F3F8CE1}"/>
              </a:ext>
            </a:extLst>
          </p:cNvPr>
          <p:cNvSpPr>
            <a:spLocks noGrp="1"/>
          </p:cNvSpPr>
          <p:nvPr>
            <p:ph type="title"/>
          </p:nvPr>
        </p:nvSpPr>
        <p:spPr/>
        <p:txBody>
          <a:bodyPr>
            <a:normAutofit/>
          </a:bodyPr>
          <a:lstStyle/>
          <a:p>
            <a:pPr algn="ctr"/>
            <a:r>
              <a:rPr lang="en-US" sz="2700" b="1">
                <a:solidFill>
                  <a:schemeClr val="bg1"/>
                </a:solidFill>
                <a:latin typeface="Arial" pitchFamily="34" charset="0"/>
                <a:cs typeface="Arial" pitchFamily="34" charset="0"/>
              </a:rPr>
              <a:t>Conclusion</a:t>
            </a:r>
          </a:p>
        </p:txBody>
      </p:sp>
      <p:sp>
        <p:nvSpPr>
          <p:cNvPr id="3" name="Content Placeholder 2">
            <a:extLst>
              <a:ext uri="{FF2B5EF4-FFF2-40B4-BE49-F238E27FC236}">
                <a16:creationId xmlns:a16="http://schemas.microsoft.com/office/drawing/2014/main" id="{D9680988-4C16-488E-86B4-521A7C30E2E6}"/>
              </a:ext>
            </a:extLst>
          </p:cNvPr>
          <p:cNvSpPr>
            <a:spLocks noGrp="1"/>
          </p:cNvSpPr>
          <p:nvPr>
            <p:ph idx="1"/>
          </p:nvPr>
        </p:nvSpPr>
        <p:spPr/>
        <p:txBody>
          <a:bodyPr>
            <a:normAutofit/>
          </a:bodyPr>
          <a:lstStyle/>
          <a:p>
            <a:pPr marL="0" indent="0">
              <a:buNone/>
            </a:pPr>
            <a:r>
              <a:rPr lang="en-US" sz="2400">
                <a:solidFill>
                  <a:schemeClr val="bg1"/>
                </a:solidFill>
                <a:latin typeface="Arial" pitchFamily="34" charset="0"/>
                <a:cs typeface="Arial" pitchFamily="34" charset="0"/>
              </a:rPr>
              <a:t>Toyota’s Human Resource Management practices reflect a powerful integration of traditional values and modern innovation. Rooted in The Toyota Way, which emphasizes “respect for people” and “continuous improvement,” the company views its workforce as the foundation of long-term success and sustainable value creation. Through continuous learning, on-the-job training, and initiatives like the Toyota Software Academy, employees are encouraged to enhance their capabilities and adapt to the evolving technological landscape. Ultimately, Toyota’s HRM framework showcases how people, technology, and strategy can work together harmoniously to ensure continuous improvement, innovation, and global competitiveness in a rapidly changing business environment.</a:t>
            </a:r>
          </a:p>
        </p:txBody>
      </p:sp>
    </p:spTree>
    <p:extLst>
      <p:ext uri="{BB962C8B-B14F-4D97-AF65-F5344CB8AC3E}">
        <p14:creationId val="3556458157"/>
      </p:ext>
    </p:ext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2">
            <a:extLst>
              <a:ext uri="{FF2B5EF4-FFF2-40B4-BE49-F238E27FC236}">
                <a16:creationId xmlns:a16="http://schemas.microsoft.com/office/drawing/2014/main" id="{53A1FA4D-30C3-4971-92A0-6C2CAB71B5D9}"/>
              </a:ext>
            </a:extLst>
          </p:cNvPr>
          <p:cNvSpPr txBox="1"/>
          <p:nvPr/>
        </p:nvSpPr>
        <p:spPr>
          <a:xfrm>
            <a:off x="594361" y="1127761"/>
            <a:ext cx="17693639" cy="13018948"/>
          </a:xfrm>
          <a:prstGeom prst="rect">
            <a:avLst/>
          </a:prstGeom>
          <a:noFill/>
        </p:spPr>
        <p:txBody>
          <a:bodyPr wrap="square">
            <a:spAutoFit/>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a:pPr marL="257175" indent="-257175" algn="l">
              <a:buFont typeface="Arial" pitchFamily="34" charset="0"/>
              <a:buChar char="•"/>
            </a:pPr>
            <a:r>
              <a:rPr lang="en-US" sz="1800" b="0" i="0" err="1">
                <a:solidFill>
                  <a:srgbClr val="000000"/>
                </a:solidFill>
                <a:effectLst/>
                <a:latin typeface="Calibri" panose="020f0502020204030204" pitchFamily="34" charset="0"/>
              </a:rPr>
              <a:t>Chiarini, A., Baccarani, C. and Mascherpa, V. (2018) ‘Lean production, Toyota Production System and Kaizen philosophy’, </a:t>
            </a:r>
            <a:r>
              <a:rPr lang="en-US" sz="1800" b="0" i="1">
                <a:solidFill>
                  <a:srgbClr val="000000"/>
                </a:solidFill>
                <a:effectLst/>
                <a:latin typeface="Calibri" panose="020f0502020204030204" pitchFamily="34" charset="0"/>
              </a:rPr>
              <a:t>The TQM Journal</a:t>
            </a:r>
            <a:r>
              <a:rPr lang="en-US" sz="1800" b="0" i="0">
                <a:solidFill>
                  <a:srgbClr val="000000"/>
                </a:solidFill>
                <a:effectLst/>
                <a:latin typeface="Calibri" panose="020f0502020204030204" pitchFamily="34" charset="0"/>
              </a:rPr>
              <a:t>, 30(4), pp. 425–438. Available at: </a:t>
            </a:r>
            <a:r>
              <a:rPr lang="en-US" sz="1800" b="0" i="0">
                <a:solidFill>
                  <a:srgbClr val="000000"/>
                </a:solidFill>
                <a:effectLst/>
                <a:latin typeface="Calibri" panose="020f0502020204030204" pitchFamily="34" charset="0"/>
                <a:hlinkClick r:id="rId2"/>
              </a:rPr>
              <a:t>https://doi.org/10.1108/TQM-12-2017-0178</a:t>
            </a:r>
            <a:r>
              <a:rPr lang="en-US" sz="1800" b="0" i="0">
                <a:solidFill>
                  <a:srgbClr val="000000"/>
                </a:solidFill>
                <a:effectLst/>
                <a:latin typeface="Calibri" panose="020f0502020204030204" pitchFamily="34" charset="0"/>
              </a:rPr>
              <a:t>.</a:t>
            </a:r>
          </a:p>
          <a:p>
            <a:pPr marL="428625" indent="-428625" algn="l">
              <a:buFont typeface="Arial" pitchFamily="34" charset="0"/>
              <a:buChar char="•"/>
            </a:pPr>
            <a:endParaRPr lang="en-US" sz="1800" b="0" i="0">
              <a:solidFill>
                <a:srgbClr val="000000"/>
              </a:solidFill>
              <a:effectLst/>
              <a:latin typeface="Calibri" panose="020f0502020204030204" pitchFamily="34" charset="0"/>
            </a:endParaRPr>
          </a:p>
          <a:p>
            <a:pPr marL="257175" indent="-257175" algn="l">
              <a:buFont typeface="Arial" pitchFamily="34" charset="0"/>
              <a:buChar char="•"/>
            </a:pPr>
            <a:r>
              <a:rPr lang="en-US" sz="1800" b="0" i="0">
                <a:solidFill>
                  <a:srgbClr val="000000"/>
                </a:solidFill>
                <a:effectLst/>
                <a:latin typeface="Calibri" panose="020f0502020204030204" pitchFamily="34" charset="0"/>
              </a:rPr>
              <a:t>Johnson, E.C., Stout, J.H. and Walter, A.C. (2020) ‘Profound Change: The Evolution of ESG’, </a:t>
            </a:r>
            <a:r>
              <a:rPr lang="en-US" sz="1800" b="0" i="1">
                <a:solidFill>
                  <a:srgbClr val="000000"/>
                </a:solidFill>
                <a:effectLst/>
                <a:latin typeface="Calibri" panose="020f0502020204030204" pitchFamily="34" charset="0"/>
              </a:rPr>
              <a:t>The Business Lawyer</a:t>
            </a:r>
            <a:r>
              <a:rPr lang="en-US" sz="1800" b="0" i="0">
                <a:solidFill>
                  <a:srgbClr val="000000"/>
                </a:solidFill>
                <a:effectLst/>
                <a:latin typeface="Calibri" panose="020f0502020204030204" pitchFamily="34" charset="0"/>
              </a:rPr>
              <a:t>, 75(4), pp. 2567–2608. Available at: </a:t>
            </a:r>
            <a:r>
              <a:rPr lang="en-US" sz="1800" b="0" i="0">
                <a:solidFill>
                  <a:srgbClr val="000000"/>
                </a:solidFill>
                <a:effectLst/>
                <a:latin typeface="Calibri" panose="020f0502020204030204" pitchFamily="34" charset="0"/>
                <a:hlinkClick r:id="rId3"/>
              </a:rPr>
              <a:t>https://www.jstor.org/stable/27173041</a:t>
            </a:r>
            <a:r>
              <a:rPr lang="en-US" sz="1800" b="0" i="0">
                <a:solidFill>
                  <a:srgbClr val="000000"/>
                </a:solidFill>
                <a:effectLst/>
                <a:latin typeface="Calibri" panose="020f0502020204030204" pitchFamily="34" charset="0"/>
              </a:rPr>
              <a:t>.</a:t>
            </a:r>
          </a:p>
          <a:p>
            <a:pPr marL="257175" indent="-257175" algn="l">
              <a:buFont typeface="Arial" pitchFamily="34" charset="0"/>
              <a:buChar char="•"/>
            </a:pPr>
            <a:endParaRPr lang="en-US" sz="1800" b="0" i="0">
              <a:solidFill>
                <a:srgbClr val="000000"/>
              </a:solidFill>
              <a:effectLst/>
              <a:latin typeface="Calibri" panose="020f0502020204030204" pitchFamily="34" charset="0"/>
            </a:endParaRPr>
          </a:p>
          <a:p>
            <a:pPr marL="257175" indent="-257175" algn="l">
              <a:buFont typeface="Arial" pitchFamily="34" charset="0"/>
              <a:buChar char="•"/>
            </a:pPr>
            <a:r>
              <a:rPr lang="en-US" sz="1800" b="0" i="0" err="1">
                <a:solidFill>
                  <a:srgbClr val="000000"/>
                </a:solidFill>
                <a:effectLst/>
                <a:latin typeface="Calibri" panose="020f0502020204030204" pitchFamily="34" charset="0"/>
              </a:rPr>
              <a:t>Garavan, T.N. </a:t>
            </a:r>
            <a:r>
              <a:rPr lang="en-US" sz="1800" b="0" i="1">
                <a:solidFill>
                  <a:srgbClr val="000000"/>
                </a:solidFill>
                <a:effectLst/>
                <a:latin typeface="Calibri" panose="020f0502020204030204" pitchFamily="34" charset="0"/>
              </a:rPr>
              <a:t>et al.</a:t>
            </a:r>
            <a:r>
              <a:rPr lang="en-US" sz="1800" b="0" i="0">
                <a:solidFill>
                  <a:srgbClr val="000000"/>
                </a:solidFill>
                <a:effectLst/>
                <a:latin typeface="Calibri" panose="020f0502020204030204" pitchFamily="34" charset="0"/>
              </a:rPr>
              <a:t> (2008) ‘Mapping the context and practice of training, development and HRD in European call centres’, </a:t>
            </a:r>
            <a:r>
              <a:rPr lang="en-US" sz="1800" b="0" i="1">
                <a:solidFill>
                  <a:srgbClr val="000000"/>
                </a:solidFill>
                <a:effectLst/>
                <a:latin typeface="Calibri" panose="020f0502020204030204" pitchFamily="34" charset="0"/>
              </a:rPr>
              <a:t>Journal of European Industrial Training</a:t>
            </a:r>
            <a:r>
              <a:rPr lang="en-US" sz="1800" b="0" i="0">
                <a:solidFill>
                  <a:srgbClr val="000000"/>
                </a:solidFill>
                <a:effectLst/>
                <a:latin typeface="Calibri" panose="020f0502020204030204" pitchFamily="34" charset="0"/>
              </a:rPr>
              <a:t>. Edited by T.N. Garavan, 32(8/9), pp. 612–728. Available at: https://doi.org/10.1108/03090590810918764.</a:t>
            </a:r>
          </a:p>
          <a:p>
            <a:pPr marL="257175" indent="-257175" algn="l">
              <a:buFont typeface="Arial" pitchFamily="34" charset="0"/>
              <a:buChar char="•"/>
            </a:pPr>
            <a:endParaRPr lang="en-US" sz="1800" b="0" i="0">
              <a:solidFill>
                <a:srgbClr val="000000"/>
              </a:solidFill>
              <a:effectLst/>
              <a:latin typeface="Calibri" panose="020f0502020204030204" pitchFamily="34" charset="0"/>
            </a:endParaRPr>
          </a:p>
          <a:p>
            <a:pPr marL="257175" indent="-257175" algn="l">
              <a:buFont typeface="Arial" pitchFamily="34" charset="0"/>
              <a:buChar char="•"/>
            </a:pPr>
            <a:r>
              <a:rPr lang="en-US" sz="1800" b="0" i="0">
                <a:solidFill>
                  <a:srgbClr val="000000"/>
                </a:solidFill>
                <a:effectLst/>
                <a:latin typeface="Calibri" panose="020f0502020204030204" pitchFamily="34" charset="0"/>
              </a:rPr>
              <a:t>Sikora, D. (2022) ‘Line manager capabilities and human resource practice implementation’, </a:t>
            </a:r>
            <a:r>
              <a:rPr lang="en-US" sz="1800" b="0" i="1">
                <a:solidFill>
                  <a:srgbClr val="000000"/>
                </a:solidFill>
                <a:effectLst/>
                <a:latin typeface="Calibri" panose="020f0502020204030204" pitchFamily="34" charset="0"/>
              </a:rPr>
              <a:t>Edward Elgar Publishing eBooks</a:t>
            </a:r>
            <a:r>
              <a:rPr lang="en-US" sz="1800" b="0" i="0">
                <a:solidFill>
                  <a:srgbClr val="000000"/>
                </a:solidFill>
                <a:effectLst/>
                <a:latin typeface="Calibri" panose="020f0502020204030204" pitchFamily="34" charset="0"/>
              </a:rPr>
              <a:t>, pp. 136–155. Available at: </a:t>
            </a:r>
            <a:r>
              <a:rPr lang="en-US" sz="1800" b="0" i="0">
                <a:solidFill>
                  <a:srgbClr val="000000"/>
                </a:solidFill>
                <a:effectLst/>
                <a:latin typeface="Calibri" panose="020f0502020204030204" pitchFamily="34" charset="0"/>
                <a:hlinkClick r:id="rId4"/>
              </a:rPr>
              <a:t>https://doi.org/10.4337/9781839102745.00015</a:t>
            </a:r>
            <a:r>
              <a:rPr lang="en-US" sz="1800" b="0" i="0">
                <a:solidFill>
                  <a:srgbClr val="000000"/>
                </a:solidFill>
                <a:effectLst/>
                <a:latin typeface="Calibri" panose="020f0502020204030204" pitchFamily="34" charset="0"/>
              </a:rPr>
              <a:t>.</a:t>
            </a:r>
          </a:p>
          <a:p>
            <a:pPr marL="257175" indent="-257175" algn="l">
              <a:buFont typeface="Arial" pitchFamily="34" charset="0"/>
              <a:buChar char="•"/>
            </a:pPr>
            <a:endParaRPr lang="en-US" sz="1800" b="0" i="0">
              <a:solidFill>
                <a:srgbClr val="000000"/>
              </a:solidFill>
              <a:effectLst/>
              <a:latin typeface="Calibri" panose="020f0502020204030204" pitchFamily="34" charset="0"/>
            </a:endParaRPr>
          </a:p>
          <a:p>
            <a:pPr marL="257175" indent="-257175" algn="l">
              <a:buFont typeface="Arial" pitchFamily="34" charset="0"/>
              <a:buChar char="•"/>
            </a:pPr>
            <a:r>
              <a:rPr lang="en-US" sz="1800" b="0" i="0">
                <a:solidFill>
                  <a:srgbClr val="000000"/>
                </a:solidFill>
                <a:effectLst/>
                <a:latin typeface="Calibri" panose="020f0502020204030204" pitchFamily="34" charset="0"/>
              </a:rPr>
              <a:t>‌ Violetta Khoreva, Bos-Nehles, A. and Salojärvi, S. (2022) ‘The role of line managers in the implementation of digitalization’, </a:t>
            </a:r>
            <a:r>
              <a:rPr lang="en-US" sz="1800" b="0" i="1">
                <a:solidFill>
                  <a:srgbClr val="000000"/>
                </a:solidFill>
                <a:effectLst/>
                <a:latin typeface="Calibri" panose="020f0502020204030204" pitchFamily="34" charset="0"/>
              </a:rPr>
              <a:t>Edward Elgar Publishing eBooks</a:t>
            </a:r>
            <a:r>
              <a:rPr lang="en-US" sz="1800" b="0" i="0">
                <a:solidFill>
                  <a:srgbClr val="000000"/>
                </a:solidFill>
                <a:effectLst/>
                <a:latin typeface="Calibri" panose="020f0502020204030204" pitchFamily="34" charset="0"/>
              </a:rPr>
              <a:t>, pp. 349–366. Available at: </a:t>
            </a:r>
            <a:r>
              <a:rPr lang="en-US" sz="1800" b="0" i="0">
                <a:solidFill>
                  <a:srgbClr val="000000"/>
                </a:solidFill>
                <a:effectLst/>
                <a:latin typeface="Calibri" panose="020f0502020204030204" pitchFamily="34" charset="0"/>
                <a:hlinkClick r:id="rId5"/>
              </a:rPr>
              <a:t>https://doi.org/10.4337/9781839102745.00029</a:t>
            </a:r>
            <a:r>
              <a:rPr lang="en-US" sz="1800" b="0" i="0">
                <a:solidFill>
                  <a:srgbClr val="000000"/>
                </a:solidFill>
                <a:effectLst/>
                <a:latin typeface="Calibri" panose="020f0502020204030204" pitchFamily="34" charset="0"/>
              </a:rPr>
              <a:t>.</a:t>
            </a:r>
          </a:p>
          <a:p>
            <a:pPr marL="257175" indent="-257175" algn="l">
              <a:buFont typeface="Arial" pitchFamily="34" charset="0"/>
              <a:buChar char="•"/>
            </a:pPr>
            <a:endParaRPr lang="en-US" sz="1800" b="0" i="0">
              <a:solidFill>
                <a:srgbClr val="000000"/>
              </a:solidFill>
              <a:effectLst/>
              <a:latin typeface="Calibri" panose="020f0502020204030204" pitchFamily="34" charset="0"/>
            </a:endParaRPr>
          </a:p>
          <a:p>
            <a:pPr marL="257175" indent="-257175" algn="l">
              <a:buFont typeface="Arial" pitchFamily="34" charset="0"/>
              <a:buChar char="•"/>
            </a:pPr>
            <a:r>
              <a:rPr lang="en-US" sz="1800" b="0" i="0">
                <a:solidFill>
                  <a:srgbClr val="000000"/>
                </a:solidFill>
                <a:effectLst/>
                <a:latin typeface="Calibri" panose="020f0502020204030204" pitchFamily="34" charset="0"/>
              </a:rPr>
              <a:t>Li, L. and Duan, L. (2025) ‘Human centric innovation at the heart of industry 5.0 – exploring research challenges and opportunities’, </a:t>
            </a:r>
            <a:r>
              <a:rPr lang="en-US" sz="1800" b="0" i="1">
                <a:solidFill>
                  <a:srgbClr val="000000"/>
                </a:solidFill>
                <a:effectLst/>
                <a:latin typeface="Calibri" panose="020f0502020204030204" pitchFamily="34" charset="0"/>
              </a:rPr>
              <a:t>International Journal of Production Research</a:t>
            </a:r>
            <a:r>
              <a:rPr lang="en-US" sz="1800" b="0" i="0">
                <a:solidFill>
                  <a:srgbClr val="000000"/>
                </a:solidFill>
                <a:effectLst/>
                <a:latin typeface="Calibri" panose="020f0502020204030204" pitchFamily="34" charset="0"/>
              </a:rPr>
              <a:t>, pp. 1–33. Available at: https://doi.org/10.1080/00207543.2025.2462657.</a:t>
            </a:r>
          </a:p>
          <a:p>
            <a:pPr algn="l"/>
            <a:r>
              <a:rPr lang="en-US" sz="1800" b="0" i="0">
                <a:solidFill>
                  <a:srgbClr val="000000"/>
                </a:solidFill>
                <a:effectLst/>
                <a:latin typeface="Calibri" panose="020f0502020204030204" pitchFamily="34" charset="0"/>
              </a:rPr>
              <a:t>‌</a:t>
            </a:r>
          </a:p>
          <a:p>
            <a:pPr marL="257175" indent="-257175" algn="l">
              <a:buFont typeface="Arial" pitchFamily="34" charset="0"/>
              <a:buChar char="•"/>
            </a:pPr>
            <a:r>
              <a:rPr lang="en-US" sz="1800" b="0" i="0" err="1">
                <a:solidFill>
                  <a:srgbClr val="000000"/>
                </a:solidFill>
                <a:effectLst/>
                <a:latin typeface="Calibri" panose="020f0502020204030204" pitchFamily="34" charset="0"/>
              </a:rPr>
              <a:t>Pil, F.K. and Fujimoto, T. (2007) ‘Lean and reflective production: the dynamic nature of production models’, </a:t>
            </a:r>
            <a:r>
              <a:rPr lang="en-US" sz="1800" b="0" i="1">
                <a:solidFill>
                  <a:srgbClr val="000000"/>
                </a:solidFill>
                <a:effectLst/>
                <a:latin typeface="Calibri" panose="020f0502020204030204" pitchFamily="34" charset="0"/>
              </a:rPr>
              <a:t>International Journal of Production Research</a:t>
            </a:r>
            <a:r>
              <a:rPr lang="en-US" sz="1800" b="0" i="0">
                <a:solidFill>
                  <a:srgbClr val="000000"/>
                </a:solidFill>
                <a:effectLst/>
                <a:latin typeface="Calibri" panose="020f0502020204030204" pitchFamily="34" charset="0"/>
              </a:rPr>
              <a:t>, 45(16), pp. 3741–3761. Available at: </a:t>
            </a:r>
            <a:r>
              <a:rPr lang="en-US" sz="1800" b="0" i="0">
                <a:solidFill>
                  <a:srgbClr val="000000"/>
                </a:solidFill>
                <a:effectLst/>
                <a:latin typeface="Calibri" panose="020f0502020204030204" pitchFamily="34" charset="0"/>
                <a:hlinkClick r:id="rId6"/>
              </a:rPr>
              <a:t>https://doi.org/10.1080/00207540701223659</a:t>
            </a:r>
            <a:r>
              <a:rPr lang="en-US" sz="1800" b="0" i="0">
                <a:solidFill>
                  <a:srgbClr val="000000"/>
                </a:solidFill>
                <a:effectLst/>
                <a:latin typeface="Calibri" panose="020f0502020204030204" pitchFamily="34" charset="0"/>
              </a:rPr>
              <a:t>.</a:t>
            </a:r>
          </a:p>
          <a:p>
            <a:pPr marL="257175" indent="-257175" algn="l">
              <a:buFont typeface="Arial" pitchFamily="34" charset="0"/>
              <a:buChar char="•"/>
            </a:pPr>
            <a:endParaRPr lang="en-US" sz="1800" b="0" i="0">
              <a:solidFill>
                <a:srgbClr val="000000"/>
              </a:solidFill>
              <a:effectLst/>
              <a:latin typeface="Calibri" panose="020f0502020204030204" pitchFamily="34" charset="0"/>
            </a:endParaRPr>
          </a:p>
          <a:p>
            <a:pPr marL="257175" indent="-257175" algn="l">
              <a:buFont typeface="Arial" pitchFamily="34" charset="0"/>
              <a:buChar char="•"/>
            </a:pPr>
            <a:r>
              <a:rPr lang="en-US" sz="1800" b="0" i="0">
                <a:solidFill>
                  <a:srgbClr val="000000"/>
                </a:solidFill>
                <a:effectLst/>
                <a:latin typeface="Calibri" panose="020f0502020204030204" pitchFamily="34" charset="0"/>
              </a:rPr>
              <a:t>Zhang, L. (2024) ‘Data-Driven Decision Support Framework for Human Resource Strategic Planning’, </a:t>
            </a:r>
            <a:r>
              <a:rPr lang="en-US" sz="1800" b="0" i="1">
                <a:solidFill>
                  <a:srgbClr val="000000"/>
                </a:solidFill>
                <a:effectLst/>
                <a:latin typeface="Calibri" panose="020f0502020204030204" pitchFamily="34" charset="0"/>
              </a:rPr>
              <a:t>International Journal of High Speed Electronics and Systems</a:t>
            </a:r>
            <a:r>
              <a:rPr lang="en-US" sz="1800" b="0" i="0">
                <a:solidFill>
                  <a:srgbClr val="000000"/>
                </a:solidFill>
                <a:effectLst/>
                <a:latin typeface="Calibri" panose="020f0502020204030204" pitchFamily="34" charset="0"/>
              </a:rPr>
              <a:t> [Preprint]. Available at: https://doi.org/10.1142/s0129156425401974.</a:t>
            </a:r>
          </a:p>
          <a:p>
            <a:pPr algn="l"/>
            <a:endParaRPr lang="en-US" sz="1800" b="0" i="0">
              <a:solidFill>
                <a:srgbClr val="000000"/>
              </a:solidFill>
              <a:effectLst/>
              <a:latin typeface="Calibri" panose="020f0502020204030204" pitchFamily="34" charset="0"/>
            </a:endParaRPr>
          </a:p>
          <a:p>
            <a:pPr marL="257175" indent="-257175" algn="l">
              <a:buFont typeface="Arial" pitchFamily="34" charset="0"/>
              <a:buChar char="•"/>
            </a:pPr>
            <a:r>
              <a:rPr lang="en-US" sz="1800" b="0" i="0">
                <a:solidFill>
                  <a:srgbClr val="000000"/>
                </a:solidFill>
                <a:effectLst/>
                <a:latin typeface="Calibri" panose="020f0502020204030204" pitchFamily="34" charset="0"/>
              </a:rPr>
              <a:t>McGovern, P. </a:t>
            </a:r>
            <a:r>
              <a:rPr lang="en-US" sz="1800" b="0" i="1">
                <a:solidFill>
                  <a:srgbClr val="000000"/>
                </a:solidFill>
                <a:effectLst/>
                <a:latin typeface="Calibri" panose="020f0502020204030204" pitchFamily="34" charset="0"/>
              </a:rPr>
              <a:t>et al.</a:t>
            </a:r>
            <a:r>
              <a:rPr lang="en-US" sz="1800" b="0" i="0">
                <a:solidFill>
                  <a:srgbClr val="000000"/>
                </a:solidFill>
                <a:effectLst/>
                <a:latin typeface="Calibri" panose="020f0502020204030204" pitchFamily="34" charset="0"/>
              </a:rPr>
              <a:t> (1997) ‘Human resource management on the line?’, </a:t>
            </a:r>
            <a:r>
              <a:rPr lang="en-US" sz="1800" b="0" i="1">
                <a:solidFill>
                  <a:srgbClr val="000000"/>
                </a:solidFill>
                <a:effectLst/>
                <a:latin typeface="Calibri" panose="020f0502020204030204" pitchFamily="34" charset="0"/>
              </a:rPr>
              <a:t>Human Resource Management Journal</a:t>
            </a:r>
            <a:r>
              <a:rPr lang="en-US" sz="1800" b="0" i="0">
                <a:solidFill>
                  <a:srgbClr val="000000"/>
                </a:solidFill>
                <a:effectLst/>
                <a:latin typeface="Calibri" panose="020f0502020204030204" pitchFamily="34" charset="0"/>
              </a:rPr>
              <a:t>, 7(4), pp. 12–29. Available at: </a:t>
            </a:r>
            <a:r>
              <a:rPr lang="en-US" sz="1800" b="0" i="0">
                <a:solidFill>
                  <a:srgbClr val="000000"/>
                </a:solidFill>
                <a:effectLst/>
                <a:latin typeface="Calibri" panose="020f0502020204030204" pitchFamily="34" charset="0"/>
                <a:hlinkClick r:id="rId7"/>
              </a:rPr>
              <a:t>https://doi.org/10.1111/j.1748-8583.1997.tb00286.x</a:t>
            </a:r>
            <a:r>
              <a:rPr lang="en-US" sz="1800" b="0" i="0">
                <a:solidFill>
                  <a:srgbClr val="000000"/>
                </a:solidFill>
                <a:effectLst/>
                <a:latin typeface="Calibri" panose="020f0502020204030204" pitchFamily="34" charset="0"/>
              </a:rPr>
              <a:t>.</a:t>
            </a:r>
          </a:p>
          <a:p>
            <a:pPr marL="257175" indent="-257175" algn="l">
              <a:buFont typeface="Arial" pitchFamily="34" charset="0"/>
              <a:buChar char="•"/>
            </a:pPr>
            <a:endParaRPr lang="en-US" sz="1800" b="0" i="0">
              <a:solidFill>
                <a:srgbClr val="000000"/>
              </a:solidFill>
              <a:effectLst/>
              <a:latin typeface="Calibri" panose="020f0502020204030204" pitchFamily="34" charset="0"/>
            </a:endParaRPr>
          </a:p>
          <a:p>
            <a:pPr marL="257175" indent="-257175" algn="l">
              <a:buFont typeface="Arial" pitchFamily="34" charset="0"/>
              <a:buChar char="•"/>
            </a:pPr>
            <a:r>
              <a:rPr lang="en-US" sz="1800" b="0" i="0" err="1">
                <a:solidFill>
                  <a:srgbClr val="000000"/>
                </a:solidFill>
                <a:effectLst/>
                <a:latin typeface="Calibri" panose="020f0502020204030204" pitchFamily="34" charset="0"/>
              </a:rPr>
              <a:t>Chwialkowska, A. (2020) ‘Maximizing Cross-Cultural Learning From Exchange Study Abroad Programs: Transformative Learning Theory’, </a:t>
            </a:r>
            <a:r>
              <a:rPr lang="en-US" sz="1800" b="0" i="1">
                <a:solidFill>
                  <a:srgbClr val="000000"/>
                </a:solidFill>
                <a:effectLst/>
                <a:latin typeface="Calibri" panose="020f0502020204030204" pitchFamily="34" charset="0"/>
              </a:rPr>
              <a:t>Journal of Studies in International Education</a:t>
            </a:r>
            <a:r>
              <a:rPr lang="en-US" sz="1800" b="0" i="0">
                <a:solidFill>
                  <a:srgbClr val="000000"/>
                </a:solidFill>
                <a:effectLst/>
                <a:latin typeface="Calibri" panose="020f0502020204030204" pitchFamily="34" charset="0"/>
              </a:rPr>
              <a:t>, 24(5), pp. 535–554. Available at: https://doi.org/10.1177/1028315320906163.</a:t>
            </a:r>
          </a:p>
          <a:p>
            <a:pPr algn="l"/>
            <a:endParaRPr lang="en-US" sz="2100" b="0" i="0">
              <a:solidFill>
                <a:srgbClr val="000000"/>
              </a:solidFill>
              <a:effectLst/>
              <a:latin typeface="Calibri" panose="020f0502020204030204" pitchFamily="34" charset="0"/>
            </a:endParaRPr>
          </a:p>
          <a:p>
            <a:pPr algn="l"/>
            <a:endParaRPr lang="en-US" sz="2100" b="0" i="0">
              <a:solidFill>
                <a:srgbClr val="000000"/>
              </a:solidFill>
              <a:effectLst/>
              <a:latin typeface="Calibri" panose="020f0502020204030204" pitchFamily="34" charset="0"/>
            </a:endParaRPr>
          </a:p>
          <a:p>
            <a:pPr algn="l"/>
            <a:r>
              <a:rPr lang="en-US" sz="2100" b="0" i="0">
                <a:solidFill>
                  <a:srgbClr val="000000"/>
                </a:solidFill>
                <a:effectLst/>
                <a:latin typeface="Calibri" panose="020f0502020204030204" pitchFamily="34" charset="0"/>
              </a:rPr>
              <a:t>‌</a:t>
            </a:r>
          </a:p>
          <a:p>
            <a:pPr algn="l"/>
            <a:endParaRPr lang="en-US" sz="2100" b="0" i="0">
              <a:solidFill>
                <a:srgbClr val="000000"/>
              </a:solidFill>
              <a:effectLst/>
              <a:latin typeface="Calibri" panose="020f0502020204030204" pitchFamily="34" charset="0"/>
            </a:endParaRPr>
          </a:p>
          <a:p>
            <a:pPr algn="l"/>
            <a:endParaRPr lang="en-US" sz="2100" b="0" i="0">
              <a:solidFill>
                <a:srgbClr val="000000"/>
              </a:solidFill>
              <a:effectLst/>
              <a:latin typeface="Calibri" panose="020f0502020204030204" pitchFamily="34" charset="0"/>
            </a:endParaRPr>
          </a:p>
          <a:p>
            <a:pPr algn="l"/>
            <a:r>
              <a:rPr lang="en-US" sz="2100" b="0" i="0">
                <a:solidFill>
                  <a:srgbClr val="000000"/>
                </a:solidFill>
                <a:effectLst/>
                <a:latin typeface="Calibri" panose="020f0502020204030204" pitchFamily="34" charset="0"/>
              </a:rPr>
              <a:t>‌</a:t>
            </a:r>
          </a:p>
          <a:p>
            <a:pPr algn="l"/>
            <a:endParaRPr lang="en-US" sz="2100" b="0" i="0">
              <a:solidFill>
                <a:srgbClr val="000000"/>
              </a:solidFill>
              <a:effectLst/>
              <a:latin typeface="Calibri" panose="020f0502020204030204" pitchFamily="34" charset="0"/>
            </a:endParaRPr>
          </a:p>
          <a:p>
            <a:pPr algn="l"/>
            <a:r>
              <a:rPr lang="en-US" sz="2100" b="0" i="0">
                <a:solidFill>
                  <a:srgbClr val="000000"/>
                </a:solidFill>
                <a:effectLst/>
                <a:latin typeface="Calibri" panose="020f0502020204030204" pitchFamily="34" charset="0"/>
              </a:rPr>
              <a:t>‌</a:t>
            </a:r>
          </a:p>
          <a:p>
            <a:pPr algn="l"/>
            <a:endParaRPr lang="en-US" sz="2100" b="0" i="0">
              <a:solidFill>
                <a:srgbClr val="000000"/>
              </a:solidFill>
              <a:effectLst/>
              <a:latin typeface="Calibri" panose="020f0502020204030204" pitchFamily="34" charset="0"/>
            </a:endParaRPr>
          </a:p>
          <a:p>
            <a:pPr algn="l"/>
            <a:endParaRPr lang="en-US" sz="2100" b="0" i="0">
              <a:solidFill>
                <a:srgbClr val="000000"/>
              </a:solidFill>
              <a:effectLst/>
              <a:latin typeface="Calibri" panose="020f0502020204030204" pitchFamily="34" charset="0"/>
            </a:endParaRPr>
          </a:p>
          <a:p>
            <a:pPr algn="l"/>
            <a:endParaRPr lang="en-US" sz="2100" b="0" i="0">
              <a:solidFill>
                <a:srgbClr val="000000"/>
              </a:solidFill>
              <a:effectLst/>
              <a:latin typeface="Calibri" panose="020f0502020204030204" pitchFamily="34" charset="0"/>
            </a:endParaRPr>
          </a:p>
          <a:p>
            <a:pPr algn="l"/>
            <a:r>
              <a:rPr lang="en-US" sz="2100" b="0" i="0">
                <a:solidFill>
                  <a:srgbClr val="000000"/>
                </a:solidFill>
                <a:effectLst/>
                <a:latin typeface="Calibri" panose="020f0502020204030204" pitchFamily="34" charset="0"/>
              </a:rPr>
              <a:t>‌</a:t>
            </a:r>
          </a:p>
          <a:p>
            <a:pPr marL="428625" indent="-428625" algn="l">
              <a:buFont typeface="Arial" pitchFamily="34" charset="0"/>
              <a:buChar char="•"/>
            </a:pPr>
            <a:endParaRPr lang="en-US" sz="2100" b="0" i="0">
              <a:solidFill>
                <a:srgbClr val="000000"/>
              </a:solidFill>
              <a:effectLst/>
              <a:latin typeface="Calibri" panose="020f0502020204030204" pitchFamily="34" charset="0"/>
            </a:endParaRPr>
          </a:p>
          <a:p>
            <a:pPr marL="428625" indent="-428625" algn="l">
              <a:buFont typeface="Arial" pitchFamily="34" charset="0"/>
              <a:buChar char="•"/>
            </a:pPr>
            <a:endParaRPr lang="en-US" sz="2100" b="0" i="0">
              <a:solidFill>
                <a:srgbClr val="000000"/>
              </a:solidFill>
              <a:effectLst/>
              <a:latin typeface="Calibri" panose="020f0502020204030204" pitchFamily="34" charset="0"/>
            </a:endParaRPr>
          </a:p>
          <a:p>
            <a:pPr algn="l"/>
            <a:r>
              <a:rPr lang="en-US" sz="2100" b="0" i="0">
                <a:solidFill>
                  <a:srgbClr val="000000"/>
                </a:solidFill>
                <a:effectLst/>
                <a:latin typeface="Calibri" panose="020f0502020204030204" pitchFamily="34" charset="0"/>
              </a:rPr>
              <a:t>‌</a:t>
            </a:r>
          </a:p>
        </p:txBody>
      </p:sp>
      <p:sp>
        <p:nvSpPr>
          <p:cNvPr id="5" name="TextBox 4">
            <a:extLst>
              <a:ext uri="{FF2B5EF4-FFF2-40B4-BE49-F238E27FC236}">
                <a16:creationId xmlns:a16="http://schemas.microsoft.com/office/drawing/2014/main" id="{9B2EE169-2E22-4306-9984-67235EE061D6}"/>
              </a:ext>
            </a:extLst>
          </p:cNvPr>
          <p:cNvSpPr txBox="1"/>
          <p:nvPr/>
        </p:nvSpPr>
        <p:spPr>
          <a:xfrm>
            <a:off x="4842509" y="335280"/>
            <a:ext cx="9197339" cy="557352"/>
          </a:xfrm>
          <a:prstGeom prst="rect">
            <a:avLst/>
          </a:prstGeom>
          <a:noFill/>
        </p:spPr>
        <p:txBody>
          <a:bodyPr wrap="square">
            <a:spAutoFit/>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a:pPr marR="0" lvl="0" algn="ctr">
              <a:lnSpc>
                <a:spcPct val="107000"/>
              </a:lnSpc>
              <a:spcBef>
                <a:spcPct val="0"/>
              </a:spcBef>
              <a:spcAft>
                <a:spcPts val="1200"/>
              </a:spcAft>
              <a:buSzPts val="1000"/>
              <a:tabLst>
                <a:tab pos="685800"/>
              </a:tabLst>
            </a:pPr>
            <a:r>
              <a:rPr lang="en-US" sz="2700" b="1" kern="100">
                <a:solidFill>
                  <a:schemeClr val="bg1"/>
                </a:solidFill>
                <a:effectLst/>
                <a:latin typeface="Arial" pitchFamily="34" charset="0"/>
                <a:ea typeface="Calibri" panose="020f0502020204030204" pitchFamily="34" charset="0"/>
                <a:cs typeface="Arial" pitchFamily="34" charset="0"/>
              </a:rPr>
              <a:t>Reference</a:t>
            </a:r>
          </a:p>
        </p:txBody>
      </p:sp>
    </p:spTree>
    <p:extLst>
      <p:ext uri="{BB962C8B-B14F-4D97-AF65-F5344CB8AC3E}">
        <p14:creationId val="1784479908"/>
      </p:ext>
    </p:ext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2F3342"/>
        </a:solidFill>
        <a:effectLst/>
      </p:bgPr>
    </p:bg>
    <p:spTree>
      <p:nvGrpSpPr>
        <p:cNvPr id="1" name=""/>
        <p:cNvGrpSpPr/>
        <p:nvPr/>
      </p:nvGrpSpPr>
      <p:grpSpPr>
        <a:xfrm>
          <a:off x="0" y="0"/>
          <a:ext cx="0" cy="0"/>
        </a:xfrm>
      </p:grpSpPr>
      <p:pic>
        <p:nvPicPr>
          <p:cNvPr id="5" name="Picture Placeholder 4" descr="Triangular design of a roof">
            <a:extLst>
              <a:ext uri="{FF2B5EF4-FFF2-40B4-BE49-F238E27FC236}">
                <a16:creationId xmlns:a16="http://schemas.microsoft.com/office/drawing/2014/main" id="{01F590AB-1AF1-489D-B942-2800AE8629C3}"/>
              </a:ext>
            </a:extLst>
          </p:cNvPr>
          <p:cNvPicPr>
            <a:picLocks noGrp="1" noChangeAspect="1"/>
          </p:cNvPicPr>
          <p:nvPr>
            <p:ph type="pic" sz="quarter" idx="15"/>
          </p:nvPr>
        </p:nvPicPr>
        <p:blipFill>
          <a:blip r:embed="rId2">
            <a:extLst>
              <a:ext uri="{28A0092B-C50C-407E-A947-70E740481C1C}">
                <a14:useLocalDpi xmlns:a14="http://schemas.microsoft.com/office/drawing/2010/main" val="0"/>
              </a:ext>
            </a:extLst>
          </a:blip>
          <a:stretch>
            <a:fillRect/>
          </a:stretch>
        </p:blipFill>
        <p:spPr/>
      </p:pic>
      <p:sp>
        <p:nvSpPr>
          <p:cNvPr id="35" name="Rectangle 34">
            <a:extLst>
              <a:ext uri="{FF2B5EF4-FFF2-40B4-BE49-F238E27FC236}">
                <a16:creationId xmlns:a16="http://schemas.microsoft.com/office/drawing/2014/main" id="{B6C8E487-ADDC-4F1B-A30A-BAABB4998F49}"/>
              </a:ext>
              <a:ext uri="{C183D7F6-B498-43B3-948B-1728B52AA6E4}">
                <adec:decorative xmlns:adec="http://schemas.microsoft.com/office/drawing/2017/decorative" xmlns="" val="1"/>
              </a:ext>
            </a:extLst>
          </p:cNvPr>
          <p:cNvSpPr/>
          <p:nvPr/>
        </p:nvSpPr>
        <p:spPr>
          <a:xfrm>
            <a:off x="-106523" y="0"/>
            <a:ext cx="18394522" cy="10287000"/>
          </a:xfrm>
          <a:prstGeom prst="rect">
            <a:avLst/>
          </a:prstGeom>
          <a:solidFill>
            <a:srgbClr val="2F3342">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rgbClr val="FFFFFF"/>
                </a:solidFill>
                <a:latin typeface="Calibri"/>
                <a:ea typeface="+mn-ea"/>
                <a:cs typeface="+mn-cs"/>
              </a:defRPr>
            </a:lvl1pPr>
            <a:lvl2pPr marL="685800" algn="l" defTabSz="1371600" rtl="0" eaLnBrk="1" latinLnBrk="0" hangingPunct="1">
              <a:defRPr sz="2700" kern="1200">
                <a:solidFill>
                  <a:srgbClr val="FFFFFF"/>
                </a:solidFill>
                <a:latin typeface="Calibri"/>
                <a:ea typeface="+mn-ea"/>
                <a:cs typeface="+mn-cs"/>
              </a:defRPr>
            </a:lvl2pPr>
            <a:lvl3pPr marL="1371600" algn="l" defTabSz="1371600" rtl="0" eaLnBrk="1" latinLnBrk="0" hangingPunct="1">
              <a:defRPr sz="2700" kern="1200">
                <a:solidFill>
                  <a:srgbClr val="FFFFFF"/>
                </a:solidFill>
                <a:latin typeface="Calibri"/>
                <a:ea typeface="+mn-ea"/>
                <a:cs typeface="+mn-cs"/>
              </a:defRPr>
            </a:lvl3pPr>
            <a:lvl4pPr marL="2057400" algn="l" defTabSz="1371600" rtl="0" eaLnBrk="1" latinLnBrk="0" hangingPunct="1">
              <a:defRPr sz="2700" kern="1200">
                <a:solidFill>
                  <a:srgbClr val="FFFFFF"/>
                </a:solidFill>
                <a:latin typeface="Calibri"/>
                <a:ea typeface="+mn-ea"/>
                <a:cs typeface="+mn-cs"/>
              </a:defRPr>
            </a:lvl4pPr>
            <a:lvl5pPr marL="2743200" algn="l" defTabSz="1371600" rtl="0" eaLnBrk="1" latinLnBrk="0" hangingPunct="1">
              <a:defRPr sz="2700" kern="1200">
                <a:solidFill>
                  <a:srgbClr val="FFFFFF"/>
                </a:solidFill>
                <a:latin typeface="Calibri"/>
                <a:ea typeface="+mn-ea"/>
                <a:cs typeface="+mn-cs"/>
              </a:defRPr>
            </a:lvl5pPr>
            <a:lvl6pPr marL="3429000" algn="l" defTabSz="1371600" rtl="0" eaLnBrk="1" latinLnBrk="0" hangingPunct="1">
              <a:defRPr sz="2700" kern="1200">
                <a:solidFill>
                  <a:srgbClr val="FFFFFF"/>
                </a:solidFill>
                <a:latin typeface="Calibri"/>
                <a:ea typeface="+mn-ea"/>
                <a:cs typeface="+mn-cs"/>
              </a:defRPr>
            </a:lvl6pPr>
            <a:lvl7pPr marL="4114800" algn="l" defTabSz="1371600" rtl="0" eaLnBrk="1" latinLnBrk="0" hangingPunct="1">
              <a:defRPr sz="2700" kern="1200">
                <a:solidFill>
                  <a:srgbClr val="FFFFFF"/>
                </a:solidFill>
                <a:latin typeface="Calibri"/>
                <a:ea typeface="+mn-ea"/>
                <a:cs typeface="+mn-cs"/>
              </a:defRPr>
            </a:lvl7pPr>
            <a:lvl8pPr marL="4800600" algn="l" defTabSz="1371600" rtl="0" eaLnBrk="1" latinLnBrk="0" hangingPunct="1">
              <a:defRPr sz="2700" kern="1200">
                <a:solidFill>
                  <a:srgbClr val="FFFFFF"/>
                </a:solidFill>
                <a:latin typeface="Calibri"/>
                <a:ea typeface="+mn-ea"/>
                <a:cs typeface="+mn-cs"/>
              </a:defRPr>
            </a:lvl8pPr>
            <a:lvl9pPr marL="5486400" algn="l" defTabSz="1371600" rtl="0" eaLnBrk="1" latinLnBrk="0" hangingPunct="1">
              <a:defRPr sz="2700" kern="1200">
                <a:solidFill>
                  <a:srgbClr val="FFFFFF"/>
                </a:solidFill>
                <a:latin typeface="Calibri"/>
                <a:ea typeface="+mn-ea"/>
                <a:cs typeface="+mn-cs"/>
              </a:defRPr>
            </a:lvl9pPr>
          </a:lstStyle>
          <a:p>
            <a:pPr algn="ctr"/>
            <a:endParaRPr lang="en-US"/>
          </a:p>
        </p:txBody>
      </p:sp>
      <p:grpSp>
        <p:nvGrpSpPr>
          <p:cNvPr id="40" name="Group 39">
            <a:extLst>
              <a:ext uri="{FF2B5EF4-FFF2-40B4-BE49-F238E27FC236}">
                <a16:creationId xmlns:a16="http://schemas.microsoft.com/office/drawing/2014/main" id="{11BEC607-8474-408E-A7AC-48A065F31B63}"/>
              </a:ext>
              <a:ext uri="{C183D7F6-B498-43B3-948B-1728B52AA6E4}">
                <adec:decorative xmlns:adec="http://schemas.microsoft.com/office/drawing/2017/decorative" xmlns="" val="1"/>
              </a:ext>
            </a:extLst>
          </p:cNvPr>
          <p:cNvGrpSpPr/>
          <p:nvPr/>
        </p:nvGrpSpPr>
        <p:grpSpPr>
          <a:xfrm flipH="1">
            <a:off x="3114303" y="2061415"/>
            <a:ext cx="10986638" cy="5825284"/>
            <a:chOff x="-4448282" y="1263561"/>
            <a:chExt cx="10986638" cy="10904945"/>
          </a:xfrm>
        </p:grpSpPr>
        <p:sp>
          <p:nvSpPr>
            <p:cNvPr id="42" name="Rectangle 41">
              <a:extLst>
                <a:ext uri="{FF2B5EF4-FFF2-40B4-BE49-F238E27FC236}">
                  <a16:creationId xmlns:a16="http://schemas.microsoft.com/office/drawing/2014/main" id="{B601E3FC-2016-4085-9A4B-A172702EAAE1}"/>
                </a:ext>
                <a:ext uri="{C183D7F6-B498-43B3-948B-1728B52AA6E4}">
                  <adec:decorative xmlns:adec="http://schemas.microsoft.com/office/drawing/2017/decorative" xmlns="" val="1"/>
                </a:ext>
              </a:extLst>
            </p:cNvPr>
            <p:cNvSpPr/>
            <p:nvPr userDrawn="1"/>
          </p:nvSpPr>
          <p:spPr>
            <a:xfrm>
              <a:off x="-3356759" y="3069522"/>
              <a:ext cx="9176657" cy="9098985"/>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rgbClr val="FFFFFF"/>
                  </a:solidFill>
                  <a:latin typeface="Calibri"/>
                  <a:ea typeface="+mn-ea"/>
                  <a:cs typeface="+mn-cs"/>
                </a:defRPr>
              </a:lvl1pPr>
              <a:lvl2pPr marL="685800" algn="l" defTabSz="1371600" rtl="0" eaLnBrk="1" latinLnBrk="0" hangingPunct="1">
                <a:defRPr sz="2700" kern="1200">
                  <a:solidFill>
                    <a:srgbClr val="FFFFFF"/>
                  </a:solidFill>
                  <a:latin typeface="Calibri"/>
                  <a:ea typeface="+mn-ea"/>
                  <a:cs typeface="+mn-cs"/>
                </a:defRPr>
              </a:lvl2pPr>
              <a:lvl3pPr marL="1371600" algn="l" defTabSz="1371600" rtl="0" eaLnBrk="1" latinLnBrk="0" hangingPunct="1">
                <a:defRPr sz="2700" kern="1200">
                  <a:solidFill>
                    <a:srgbClr val="FFFFFF"/>
                  </a:solidFill>
                  <a:latin typeface="Calibri"/>
                  <a:ea typeface="+mn-ea"/>
                  <a:cs typeface="+mn-cs"/>
                </a:defRPr>
              </a:lvl3pPr>
              <a:lvl4pPr marL="2057400" algn="l" defTabSz="1371600" rtl="0" eaLnBrk="1" latinLnBrk="0" hangingPunct="1">
                <a:defRPr sz="2700" kern="1200">
                  <a:solidFill>
                    <a:srgbClr val="FFFFFF"/>
                  </a:solidFill>
                  <a:latin typeface="Calibri"/>
                  <a:ea typeface="+mn-ea"/>
                  <a:cs typeface="+mn-cs"/>
                </a:defRPr>
              </a:lvl4pPr>
              <a:lvl5pPr marL="2743200" algn="l" defTabSz="1371600" rtl="0" eaLnBrk="1" latinLnBrk="0" hangingPunct="1">
                <a:defRPr sz="2700" kern="1200">
                  <a:solidFill>
                    <a:srgbClr val="FFFFFF"/>
                  </a:solidFill>
                  <a:latin typeface="Calibri"/>
                  <a:ea typeface="+mn-ea"/>
                  <a:cs typeface="+mn-cs"/>
                </a:defRPr>
              </a:lvl5pPr>
              <a:lvl6pPr marL="3429000" algn="l" defTabSz="1371600" rtl="0" eaLnBrk="1" latinLnBrk="0" hangingPunct="1">
                <a:defRPr sz="2700" kern="1200">
                  <a:solidFill>
                    <a:srgbClr val="FFFFFF"/>
                  </a:solidFill>
                  <a:latin typeface="Calibri"/>
                  <a:ea typeface="+mn-ea"/>
                  <a:cs typeface="+mn-cs"/>
                </a:defRPr>
              </a:lvl6pPr>
              <a:lvl7pPr marL="4114800" algn="l" defTabSz="1371600" rtl="0" eaLnBrk="1" latinLnBrk="0" hangingPunct="1">
                <a:defRPr sz="2700" kern="1200">
                  <a:solidFill>
                    <a:srgbClr val="FFFFFF"/>
                  </a:solidFill>
                  <a:latin typeface="Calibri"/>
                  <a:ea typeface="+mn-ea"/>
                  <a:cs typeface="+mn-cs"/>
                </a:defRPr>
              </a:lvl7pPr>
              <a:lvl8pPr marL="4800600" algn="l" defTabSz="1371600" rtl="0" eaLnBrk="1" latinLnBrk="0" hangingPunct="1">
                <a:defRPr sz="2700" kern="1200">
                  <a:solidFill>
                    <a:srgbClr val="FFFFFF"/>
                  </a:solidFill>
                  <a:latin typeface="Calibri"/>
                  <a:ea typeface="+mn-ea"/>
                  <a:cs typeface="+mn-cs"/>
                </a:defRPr>
              </a:lvl8pPr>
              <a:lvl9pPr marL="5486400" algn="l" defTabSz="1371600" rtl="0" eaLnBrk="1" latinLnBrk="0" hangingPunct="1">
                <a:defRPr sz="2700" kern="1200">
                  <a:solidFill>
                    <a:srgbClr val="FFFFFF"/>
                  </a:solidFill>
                  <a:latin typeface="Calibri"/>
                  <a:ea typeface="+mn-ea"/>
                  <a:cs typeface="+mn-cs"/>
                </a:defRPr>
              </a:lvl9pPr>
            </a:lstStyle>
            <a:p>
              <a:pPr algn="ctr"/>
              <a:endParaRPr lang="en-US"/>
            </a:p>
          </p:txBody>
        </p:sp>
        <p:sp>
          <p:nvSpPr>
            <p:cNvPr id="41" name="Rectangle 40">
              <a:extLst>
                <a:ext uri="{FF2B5EF4-FFF2-40B4-BE49-F238E27FC236}">
                  <a16:creationId xmlns:a16="http://schemas.microsoft.com/office/drawing/2014/main" id="{2CBF662F-A198-4AD3-8EBC-0EC9A52B2994}"/>
                </a:ext>
                <a:ext uri="{C183D7F6-B498-43B3-948B-1728B52AA6E4}">
                  <adec:decorative xmlns:adec="http://schemas.microsoft.com/office/drawing/2017/decorative" xmlns="" val="1"/>
                </a:ext>
              </a:extLst>
            </p:cNvPr>
            <p:cNvSpPr/>
            <p:nvPr userDrawn="1"/>
          </p:nvSpPr>
          <p:spPr>
            <a:xfrm>
              <a:off x="-4075214" y="1263561"/>
              <a:ext cx="10613571" cy="8817425"/>
            </a:xfrm>
            <a:prstGeom prst="rect">
              <a:avLst/>
            </a:prstGeom>
            <a:no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rgbClr val="FFFFFF"/>
                  </a:solidFill>
                  <a:latin typeface="Calibri"/>
                  <a:ea typeface="+mn-ea"/>
                  <a:cs typeface="+mn-cs"/>
                </a:defRPr>
              </a:lvl1pPr>
              <a:lvl2pPr marL="685800" algn="l" defTabSz="1371600" rtl="0" eaLnBrk="1" latinLnBrk="0" hangingPunct="1">
                <a:defRPr sz="2700" kern="1200">
                  <a:solidFill>
                    <a:srgbClr val="FFFFFF"/>
                  </a:solidFill>
                  <a:latin typeface="Calibri"/>
                  <a:ea typeface="+mn-ea"/>
                  <a:cs typeface="+mn-cs"/>
                </a:defRPr>
              </a:lvl2pPr>
              <a:lvl3pPr marL="1371600" algn="l" defTabSz="1371600" rtl="0" eaLnBrk="1" latinLnBrk="0" hangingPunct="1">
                <a:defRPr sz="2700" kern="1200">
                  <a:solidFill>
                    <a:srgbClr val="FFFFFF"/>
                  </a:solidFill>
                  <a:latin typeface="Calibri"/>
                  <a:ea typeface="+mn-ea"/>
                  <a:cs typeface="+mn-cs"/>
                </a:defRPr>
              </a:lvl3pPr>
              <a:lvl4pPr marL="2057400" algn="l" defTabSz="1371600" rtl="0" eaLnBrk="1" latinLnBrk="0" hangingPunct="1">
                <a:defRPr sz="2700" kern="1200">
                  <a:solidFill>
                    <a:srgbClr val="FFFFFF"/>
                  </a:solidFill>
                  <a:latin typeface="Calibri"/>
                  <a:ea typeface="+mn-ea"/>
                  <a:cs typeface="+mn-cs"/>
                </a:defRPr>
              </a:lvl4pPr>
              <a:lvl5pPr marL="2743200" algn="l" defTabSz="1371600" rtl="0" eaLnBrk="1" latinLnBrk="0" hangingPunct="1">
                <a:defRPr sz="2700" kern="1200">
                  <a:solidFill>
                    <a:srgbClr val="FFFFFF"/>
                  </a:solidFill>
                  <a:latin typeface="Calibri"/>
                  <a:ea typeface="+mn-ea"/>
                  <a:cs typeface="+mn-cs"/>
                </a:defRPr>
              </a:lvl5pPr>
              <a:lvl6pPr marL="3429000" algn="l" defTabSz="1371600" rtl="0" eaLnBrk="1" latinLnBrk="0" hangingPunct="1">
                <a:defRPr sz="2700" kern="1200">
                  <a:solidFill>
                    <a:srgbClr val="FFFFFF"/>
                  </a:solidFill>
                  <a:latin typeface="Calibri"/>
                  <a:ea typeface="+mn-ea"/>
                  <a:cs typeface="+mn-cs"/>
                </a:defRPr>
              </a:lvl6pPr>
              <a:lvl7pPr marL="4114800" algn="l" defTabSz="1371600" rtl="0" eaLnBrk="1" latinLnBrk="0" hangingPunct="1">
                <a:defRPr sz="2700" kern="1200">
                  <a:solidFill>
                    <a:srgbClr val="FFFFFF"/>
                  </a:solidFill>
                  <a:latin typeface="Calibri"/>
                  <a:ea typeface="+mn-ea"/>
                  <a:cs typeface="+mn-cs"/>
                </a:defRPr>
              </a:lvl7pPr>
              <a:lvl8pPr marL="4800600" algn="l" defTabSz="1371600" rtl="0" eaLnBrk="1" latinLnBrk="0" hangingPunct="1">
                <a:defRPr sz="2700" kern="1200">
                  <a:solidFill>
                    <a:srgbClr val="FFFFFF"/>
                  </a:solidFill>
                  <a:latin typeface="Calibri"/>
                  <a:ea typeface="+mn-ea"/>
                  <a:cs typeface="+mn-cs"/>
                </a:defRPr>
              </a:lvl8pPr>
              <a:lvl9pPr marL="5486400" algn="l" defTabSz="1371600" rtl="0" eaLnBrk="1" latinLnBrk="0" hangingPunct="1">
                <a:defRPr sz="2700" kern="1200">
                  <a:solidFill>
                    <a:srgbClr val="FFFFFF"/>
                  </a:solidFill>
                  <a:latin typeface="Calibri"/>
                  <a:ea typeface="+mn-ea"/>
                  <a:cs typeface="+mn-cs"/>
                </a:defRPr>
              </a:lvl9pPr>
            </a:lstStyle>
            <a:p>
              <a:pPr algn="ctr"/>
              <a:endParaRPr lang="en-US"/>
            </a:p>
          </p:txBody>
        </p:sp>
        <p:sp>
          <p:nvSpPr>
            <p:cNvPr id="43" name="Rectangle 42">
              <a:extLst>
                <a:ext uri="{FF2B5EF4-FFF2-40B4-BE49-F238E27FC236}">
                  <a16:creationId xmlns:a16="http://schemas.microsoft.com/office/drawing/2014/main" id="{142E86C5-8E5F-4620-A4FB-D1F926179D18}"/>
                </a:ext>
                <a:ext uri="{C183D7F6-B498-43B3-948B-1728B52AA6E4}">
                  <adec:decorative xmlns:adec="http://schemas.microsoft.com/office/drawing/2017/decorative" xmlns="" val="1"/>
                </a:ext>
              </a:extLst>
            </p:cNvPr>
            <p:cNvSpPr/>
            <p:nvPr userDrawn="1"/>
          </p:nvSpPr>
          <p:spPr>
            <a:xfrm>
              <a:off x="-4448282" y="2280906"/>
              <a:ext cx="9713012" cy="8552685"/>
            </a:xfrm>
            <a:prstGeom prst="rect">
              <a:avLst/>
            </a:prstGeom>
            <a:solidFill>
              <a:srgbClr val="2F33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rgbClr val="FFFFFF"/>
                  </a:solidFill>
                  <a:latin typeface="Calibri"/>
                  <a:ea typeface="+mn-ea"/>
                  <a:cs typeface="+mn-cs"/>
                </a:defRPr>
              </a:lvl1pPr>
              <a:lvl2pPr marL="685800" algn="l" defTabSz="1371600" rtl="0" eaLnBrk="1" latinLnBrk="0" hangingPunct="1">
                <a:defRPr sz="2700" kern="1200">
                  <a:solidFill>
                    <a:srgbClr val="FFFFFF"/>
                  </a:solidFill>
                  <a:latin typeface="Calibri"/>
                  <a:ea typeface="+mn-ea"/>
                  <a:cs typeface="+mn-cs"/>
                </a:defRPr>
              </a:lvl2pPr>
              <a:lvl3pPr marL="1371600" algn="l" defTabSz="1371600" rtl="0" eaLnBrk="1" latinLnBrk="0" hangingPunct="1">
                <a:defRPr sz="2700" kern="1200">
                  <a:solidFill>
                    <a:srgbClr val="FFFFFF"/>
                  </a:solidFill>
                  <a:latin typeface="Calibri"/>
                  <a:ea typeface="+mn-ea"/>
                  <a:cs typeface="+mn-cs"/>
                </a:defRPr>
              </a:lvl3pPr>
              <a:lvl4pPr marL="2057400" algn="l" defTabSz="1371600" rtl="0" eaLnBrk="1" latinLnBrk="0" hangingPunct="1">
                <a:defRPr sz="2700" kern="1200">
                  <a:solidFill>
                    <a:srgbClr val="FFFFFF"/>
                  </a:solidFill>
                  <a:latin typeface="Calibri"/>
                  <a:ea typeface="+mn-ea"/>
                  <a:cs typeface="+mn-cs"/>
                </a:defRPr>
              </a:lvl4pPr>
              <a:lvl5pPr marL="2743200" algn="l" defTabSz="1371600" rtl="0" eaLnBrk="1" latinLnBrk="0" hangingPunct="1">
                <a:defRPr sz="2700" kern="1200">
                  <a:solidFill>
                    <a:srgbClr val="FFFFFF"/>
                  </a:solidFill>
                  <a:latin typeface="Calibri"/>
                  <a:ea typeface="+mn-ea"/>
                  <a:cs typeface="+mn-cs"/>
                </a:defRPr>
              </a:lvl5pPr>
              <a:lvl6pPr marL="3429000" algn="l" defTabSz="1371600" rtl="0" eaLnBrk="1" latinLnBrk="0" hangingPunct="1">
                <a:defRPr sz="2700" kern="1200">
                  <a:solidFill>
                    <a:srgbClr val="FFFFFF"/>
                  </a:solidFill>
                  <a:latin typeface="Calibri"/>
                  <a:ea typeface="+mn-ea"/>
                  <a:cs typeface="+mn-cs"/>
                </a:defRPr>
              </a:lvl6pPr>
              <a:lvl7pPr marL="4114800" algn="l" defTabSz="1371600" rtl="0" eaLnBrk="1" latinLnBrk="0" hangingPunct="1">
                <a:defRPr sz="2700" kern="1200">
                  <a:solidFill>
                    <a:srgbClr val="FFFFFF"/>
                  </a:solidFill>
                  <a:latin typeface="Calibri"/>
                  <a:ea typeface="+mn-ea"/>
                  <a:cs typeface="+mn-cs"/>
                </a:defRPr>
              </a:lvl7pPr>
              <a:lvl8pPr marL="4800600" algn="l" defTabSz="1371600" rtl="0" eaLnBrk="1" latinLnBrk="0" hangingPunct="1">
                <a:defRPr sz="2700" kern="1200">
                  <a:solidFill>
                    <a:srgbClr val="FFFFFF"/>
                  </a:solidFill>
                  <a:latin typeface="Calibri"/>
                  <a:ea typeface="+mn-ea"/>
                  <a:cs typeface="+mn-cs"/>
                </a:defRPr>
              </a:lvl8pPr>
              <a:lvl9pPr marL="5486400" algn="l" defTabSz="1371600" rtl="0" eaLnBrk="1" latinLnBrk="0" hangingPunct="1">
                <a:defRPr sz="2700" kern="1200">
                  <a:solidFill>
                    <a:srgbClr val="FFFFFF"/>
                  </a:solidFill>
                  <a:latin typeface="Calibri"/>
                  <a:ea typeface="+mn-ea"/>
                  <a:cs typeface="+mn-cs"/>
                </a:defRPr>
              </a:lvl9pPr>
            </a:lstStyle>
            <a:p>
              <a:pPr algn="ctr"/>
              <a:endParaRPr lang="en-US"/>
            </a:p>
          </p:txBody>
        </p:sp>
      </p:grpSp>
      <p:sp>
        <p:nvSpPr>
          <p:cNvPr id="6" name="Title 5">
            <a:extLst>
              <a:ext uri="{FF2B5EF4-FFF2-40B4-BE49-F238E27FC236}">
                <a16:creationId xmlns:a16="http://schemas.microsoft.com/office/drawing/2014/main" id="{7E0E8055-17FA-43CE-9F03-E712F496B7CF}"/>
              </a:ext>
            </a:extLst>
          </p:cNvPr>
          <p:cNvSpPr>
            <a:spLocks noGrp="1"/>
          </p:cNvSpPr>
          <p:nvPr>
            <p:ph type="ctrTitle"/>
          </p:nvPr>
        </p:nvSpPr>
        <p:spPr>
          <a:xfrm>
            <a:off x="4187058" y="3357639"/>
            <a:ext cx="9540816" cy="2262189"/>
          </a:xfrm>
        </p:spPr>
        <p:txBody>
          <a:bodyPr>
            <a:noAutofit/>
          </a:bodyPr>
          <a:lstStyle/>
          <a:p>
            <a:r>
              <a:rPr lang="en-US" sz="4800"/>
              <a:t>Toyota's Human Resource Strategy: The Road to a Mobility Company</a:t>
            </a:r>
            <a:endParaRPr lang="en-US" sz="4800"/>
          </a:p>
        </p:txBody>
      </p:sp>
      <p:sp>
        <p:nvSpPr>
          <p:cNvPr id="7" name="Subtitle 6">
            <a:extLst>
              <a:ext uri="{FF2B5EF4-FFF2-40B4-BE49-F238E27FC236}">
                <a16:creationId xmlns:a16="http://schemas.microsoft.com/office/drawing/2014/main" id="{9935280A-EBD5-4EFA-81A0-313C85F987EC}"/>
              </a:ext>
            </a:extLst>
          </p:cNvPr>
          <p:cNvSpPr>
            <a:spLocks noGrp="1"/>
          </p:cNvSpPr>
          <p:nvPr>
            <p:ph type="subTitle" idx="1"/>
          </p:nvPr>
        </p:nvSpPr>
        <p:spPr/>
        <p:txBody>
          <a:bodyPr/>
          <a:lstStyle/>
          <a:p>
            <a:r>
              <a:rPr lang="en-US" smtClean="0"/>
              <a:t>Raj Bharucha</a:t>
            </a:r>
            <a:endParaRPr lang="en-US"/>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587127" y="331361"/>
            <a:ext cx="3214688" cy="3214688"/>
          </a:xfrm>
          <a:prstGeom prst="rect">
            <a:avLst/>
          </a:prstGeom>
        </p:spPr>
      </p:pic>
    </p:spTree>
    <p:extLst>
      <p:ext uri="{BB962C8B-B14F-4D97-AF65-F5344CB8AC3E}">
        <p14:creationId val="2506210253"/>
      </p:ext>
    </p:ext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Title 6">
            <a:extLst>
              <a:ext uri="{FF2B5EF4-FFF2-40B4-BE49-F238E27FC236}">
                <a16:creationId xmlns:a16="http://schemas.microsoft.com/office/drawing/2014/main" id="{D5445F47-6D74-450C-BC16-998D2021AD78}"/>
              </a:ext>
            </a:extLst>
          </p:cNvPr>
          <p:cNvSpPr>
            <a:spLocks noGrp="1"/>
          </p:cNvSpPr>
          <p:nvPr>
            <p:ph type="title"/>
          </p:nvPr>
        </p:nvSpPr>
        <p:spPr>
          <a:xfrm>
            <a:off x="659421" y="2220686"/>
            <a:ext cx="9429752" cy="812537"/>
          </a:xfrm>
        </p:spPr>
        <p:txBody>
          <a:bodyPr>
            <a:normAutofit/>
          </a:bodyPr>
          <a:lstStyle/>
          <a:p>
            <a:r>
              <a:rPr lang="en-US" sz="3600"/>
              <a:t>1. Current HR Policies </a:t>
            </a:r>
            <a:r>
              <a:rPr lang="en-US" sz="3600" smtClean="0"/>
              <a:t>and Practices</a:t>
            </a:r>
            <a:endParaRPr lang="en-US" sz="3600"/>
          </a:p>
        </p:txBody>
      </p:sp>
      <p:sp>
        <p:nvSpPr>
          <p:cNvPr id="8" name="Text Placeholder 7">
            <a:extLst>
              <a:ext uri="{FF2B5EF4-FFF2-40B4-BE49-F238E27FC236}">
                <a16:creationId xmlns:a16="http://schemas.microsoft.com/office/drawing/2014/main" id="{E79DECD2-B85E-4CB3-BBFB-C64131454B65}"/>
              </a:ext>
            </a:extLst>
          </p:cNvPr>
          <p:cNvSpPr>
            <a:spLocks noGrp="1"/>
          </p:cNvSpPr>
          <p:nvPr>
            <p:ph type="body" sz="half" idx="2"/>
          </p:nvPr>
        </p:nvSpPr>
        <p:spPr>
          <a:xfrm>
            <a:off x="1436914" y="3033223"/>
            <a:ext cx="8058779" cy="5882178"/>
          </a:xfrm>
        </p:spPr>
        <p:txBody>
          <a:bodyPr/>
          <a:lstStyle/>
          <a:p>
            <a:r>
              <a:rPr lang="en-US"/>
              <a:t>Toyota's HR philosophy is institutionalized as </a:t>
            </a:r>
            <a:r>
              <a:rPr lang="en-US" b="1"/>
              <a:t>The Toyota Way</a:t>
            </a:r>
            <a:r>
              <a:rPr lang="en-US"/>
              <a:t>, which is built on two core pillars: </a:t>
            </a:r>
            <a:r>
              <a:rPr lang="en-US" b="1"/>
              <a:t>Continuous Improvement (Kaizen)</a:t>
            </a:r>
            <a:r>
              <a:rPr lang="en-US"/>
              <a:t> and </a:t>
            </a:r>
            <a:r>
              <a:rPr lang="en-US" b="1"/>
              <a:t>Respect for People</a:t>
            </a:r>
            <a:r>
              <a:rPr lang="en-US"/>
              <a:t>. The company explicitly views </a:t>
            </a:r>
            <a:r>
              <a:rPr lang="en-US" b="1"/>
              <a:t>Human Resource Development (</a:t>
            </a:r>
            <a:r>
              <a:rPr lang="en-US" b="1" i="1" err="1"/>
              <a:t>Hitozukuri</a:t>
            </a:r>
            <a:r>
              <a:rPr lang="en-US" b="1"/>
              <a:t>—people making)</a:t>
            </a:r>
            <a:r>
              <a:rPr lang="en-US"/>
              <a:t> as the essential foundation of manufacturing (</a:t>
            </a:r>
            <a:r>
              <a:rPr lang="en-US" i="1" err="1"/>
              <a:t>Monozukuri</a:t>
            </a:r>
            <a:r>
              <a:rPr lang="en-US"/>
              <a:t>) and value creation.</a:t>
            </a:r>
            <a:endParaRPr lang="en-US"/>
          </a:p>
        </p:txBody>
      </p:sp>
      <p:pic>
        <p:nvPicPr>
          <p:cNvPr id="5" name="Picture Placeholder 4" descr="Two Buildings" title="Two Buildings">
            <a:extLst>
              <a:ext uri="{FF2B5EF4-FFF2-40B4-BE49-F238E27FC236}">
                <a16:creationId xmlns:a16="http://schemas.microsoft.com/office/drawing/2014/main" id="{9EF82849-1FFF-4EE2-B6A4-C19B8A083067}"/>
              </a:ext>
            </a:extLst>
          </p:cNvPr>
          <p:cNvPicPr>
            <a:picLocks noGrp="1" noChangeAspect="1"/>
          </p:cNvPicPr>
          <p:nvPr>
            <p:ph type="pic" idx="1"/>
          </p:nvPr>
        </p:nvPicPr>
        <p:blipFill>
          <a:blip r:embed="rId3">
            <a:extLst>
              <a:ext uri="{BEBA8EAE-BF5A-486C-A8C5-ECC9F3942E4B}">
                <a14:imgProps xmlns:a14="http://schemas.microsoft.com/office/drawing/2010/main">
                  <a14:imgLayer r:embed="rId4">
                    <a14:imgEffect>
                      <a14:brightnessContrast bright="-29000" contrast="24000"/>
                    </a14:imgEffect>
                  </a14:imgLayer>
                </a14:imgProps>
              </a:ext>
              <a:ext uri="{28A0092B-C50C-407E-A947-70E740481C1C}">
                <a14:useLocalDpi xmlns:a14="http://schemas.microsoft.com/office/drawing/2010/main" val="0"/>
              </a:ext>
            </a:extLst>
          </a:blip>
          <a:stretch>
            <a:fillRect/>
          </a:stretch>
        </p:blipFill>
        <p:spPr/>
      </p:pic>
      <p:sp>
        <p:nvSpPr>
          <p:cNvPr id="2" name="Footer Placeholder 1">
            <a:extLst>
              <a:ext uri="{FF2B5EF4-FFF2-40B4-BE49-F238E27FC236}">
                <a16:creationId xmlns:a16="http://schemas.microsoft.com/office/drawing/2014/main" id="{F17BB2B3-BB1E-4588-97D3-522970C829A4}"/>
              </a:ext>
            </a:extLst>
          </p:cNvPr>
          <p:cNvSpPr>
            <a:spLocks noGrp="1"/>
          </p:cNvSpPr>
          <p:nvPr>
            <p:ph type="ftr" sz="quarter" idx="14"/>
          </p:nvPr>
        </p:nvSpPr>
        <p:spPr/>
        <p:txBody>
          <a:bodyPr/>
          <a:lstStyle/>
          <a:p>
            <a:r>
              <a:rPr lang="en-US"/>
              <a:t>Add a Footer</a:t>
            </a:r>
          </a:p>
        </p:txBody>
      </p:sp>
      <p:sp>
        <p:nvSpPr>
          <p:cNvPr id="10" name="Rectangle: Single Corner Snipped 9" descr="Footer accent box">
            <a:extLst>
              <a:ext uri="{FF2B5EF4-FFF2-40B4-BE49-F238E27FC236}">
                <a16:creationId xmlns:a16="http://schemas.microsoft.com/office/drawing/2014/main" id="{CDA9F8EC-2836-4D7A-8BB2-6D1C849515C1}"/>
              </a:ext>
            </a:extLst>
          </p:cNvPr>
          <p:cNvSpPr/>
          <p:nvPr/>
        </p:nvSpPr>
        <p:spPr>
          <a:xfrm flipH="1">
            <a:off x="17323904" y="9534525"/>
            <a:ext cx="964097" cy="752475"/>
          </a:xfrm>
          <a:prstGeom prst="snip1Rect">
            <a:avLst/>
          </a:prstGeom>
          <a:gradFill>
            <a:gsLst>
              <a:gs pos="0">
                <a:srgbClr val="038B30">
                  <a:alpha val="70000"/>
                </a:srgbClr>
              </a:gs>
              <a:gs pos="50000">
                <a:srgbClr val="05EE55">
                  <a:alpha val="70000"/>
                </a:srgbClr>
              </a:gs>
              <a:gs pos="100000">
                <a:srgbClr val="C0F4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rgbClr val="FFFFFF"/>
                </a:solidFill>
                <a:latin typeface="Calibri"/>
                <a:ea typeface="+mn-ea"/>
                <a:cs typeface="+mn-cs"/>
              </a:defRPr>
            </a:lvl1pPr>
            <a:lvl2pPr marL="685800" algn="l" defTabSz="1371600" rtl="0" eaLnBrk="1" latinLnBrk="0" hangingPunct="1">
              <a:defRPr sz="2700" kern="1200">
                <a:solidFill>
                  <a:srgbClr val="FFFFFF"/>
                </a:solidFill>
                <a:latin typeface="Calibri"/>
                <a:ea typeface="+mn-ea"/>
                <a:cs typeface="+mn-cs"/>
              </a:defRPr>
            </a:lvl2pPr>
            <a:lvl3pPr marL="1371600" algn="l" defTabSz="1371600" rtl="0" eaLnBrk="1" latinLnBrk="0" hangingPunct="1">
              <a:defRPr sz="2700" kern="1200">
                <a:solidFill>
                  <a:srgbClr val="FFFFFF"/>
                </a:solidFill>
                <a:latin typeface="Calibri"/>
                <a:ea typeface="+mn-ea"/>
                <a:cs typeface="+mn-cs"/>
              </a:defRPr>
            </a:lvl3pPr>
            <a:lvl4pPr marL="2057400" algn="l" defTabSz="1371600" rtl="0" eaLnBrk="1" latinLnBrk="0" hangingPunct="1">
              <a:defRPr sz="2700" kern="1200">
                <a:solidFill>
                  <a:srgbClr val="FFFFFF"/>
                </a:solidFill>
                <a:latin typeface="Calibri"/>
                <a:ea typeface="+mn-ea"/>
                <a:cs typeface="+mn-cs"/>
              </a:defRPr>
            </a:lvl4pPr>
            <a:lvl5pPr marL="2743200" algn="l" defTabSz="1371600" rtl="0" eaLnBrk="1" latinLnBrk="0" hangingPunct="1">
              <a:defRPr sz="2700" kern="1200">
                <a:solidFill>
                  <a:srgbClr val="FFFFFF"/>
                </a:solidFill>
                <a:latin typeface="Calibri"/>
                <a:ea typeface="+mn-ea"/>
                <a:cs typeface="+mn-cs"/>
              </a:defRPr>
            </a:lvl5pPr>
            <a:lvl6pPr marL="3429000" algn="l" defTabSz="1371600" rtl="0" eaLnBrk="1" latinLnBrk="0" hangingPunct="1">
              <a:defRPr sz="2700" kern="1200">
                <a:solidFill>
                  <a:srgbClr val="FFFFFF"/>
                </a:solidFill>
                <a:latin typeface="Calibri"/>
                <a:ea typeface="+mn-ea"/>
                <a:cs typeface="+mn-cs"/>
              </a:defRPr>
            </a:lvl6pPr>
            <a:lvl7pPr marL="4114800" algn="l" defTabSz="1371600" rtl="0" eaLnBrk="1" latinLnBrk="0" hangingPunct="1">
              <a:defRPr sz="2700" kern="1200">
                <a:solidFill>
                  <a:srgbClr val="FFFFFF"/>
                </a:solidFill>
                <a:latin typeface="Calibri"/>
                <a:ea typeface="+mn-ea"/>
                <a:cs typeface="+mn-cs"/>
              </a:defRPr>
            </a:lvl7pPr>
            <a:lvl8pPr marL="4800600" algn="l" defTabSz="1371600" rtl="0" eaLnBrk="1" latinLnBrk="0" hangingPunct="1">
              <a:defRPr sz="2700" kern="1200">
                <a:solidFill>
                  <a:srgbClr val="FFFFFF"/>
                </a:solidFill>
                <a:latin typeface="Calibri"/>
                <a:ea typeface="+mn-ea"/>
                <a:cs typeface="+mn-cs"/>
              </a:defRPr>
            </a:lvl8pPr>
            <a:lvl9pPr marL="5486400" algn="l" defTabSz="1371600" rtl="0" eaLnBrk="1" latinLnBrk="0" hangingPunct="1">
              <a:defRPr sz="2700" kern="1200">
                <a:solidFill>
                  <a:srgbClr val="FFFFFF"/>
                </a:solidFill>
                <a:latin typeface="Calibri"/>
                <a:ea typeface="+mn-ea"/>
                <a:cs typeface="+mn-cs"/>
              </a:defRPr>
            </a:lvl9pPr>
          </a:lstStyle>
          <a:p>
            <a:pPr algn="ctr"/>
            <a:endParaRPr lang="en-US">
              <a:solidFill>
                <a:schemeClr val="bg1"/>
              </a:solidFill>
            </a:endParaRPr>
          </a:p>
        </p:txBody>
      </p:sp>
      <p:sp>
        <p:nvSpPr>
          <p:cNvPr id="3" name="Slide Number Placeholder 2">
            <a:extLst>
              <a:ext uri="{FF2B5EF4-FFF2-40B4-BE49-F238E27FC236}">
                <a16:creationId xmlns:a16="http://schemas.microsoft.com/office/drawing/2014/main" id="{C25E833F-FD8B-46E5-BD16-A82D3EDA8554}"/>
              </a:ext>
            </a:extLst>
          </p:cNvPr>
          <p:cNvSpPr>
            <a:spLocks noGrp="1"/>
          </p:cNvSpPr>
          <p:nvPr>
            <p:ph type="sldNum" sz="quarter" idx="15"/>
          </p:nvPr>
        </p:nvSpPr>
        <p:spPr/>
        <p:txBody>
          <a:bodyPr/>
          <a:lstStyle/>
          <a:p>
            <a:fld id="{8C2E478F-E849-4A8C-AF1F-CBCC78A7CBFA}" type="slidenum">
              <a:rPr lang="en-US" smtClean="0"/>
              <a:t>21</a:t>
            </a:fld>
            <a:endParaRPr lang="en-US"/>
          </a:p>
        </p:txBody>
      </p:sp>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824518" y="239042"/>
            <a:ext cx="3214688" cy="3214688"/>
          </a:xfrm>
          <a:prstGeom prst="rect">
            <a:avLst/>
          </a:prstGeom>
        </p:spPr>
      </p:pic>
    </p:spTree>
    <p:extLst>
      <p:ext uri="{BB962C8B-B14F-4D97-AF65-F5344CB8AC3E}">
        <p14:creationId val="48532822"/>
      </p:ext>
    </p:ext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6" name="Picture Placeholder 5" descr="City Scape" title="City Scape">
            <a:extLst>
              <a:ext uri="{FF2B5EF4-FFF2-40B4-BE49-F238E27FC236}">
                <a16:creationId xmlns:a16="http://schemas.microsoft.com/office/drawing/2014/main" id="{8C001EA0-C1FE-4BFF-BAE0-93D031DC21E0}"/>
              </a:ext>
            </a:extLst>
          </p:cNvPr>
          <p:cNvPicPr>
            <a:picLocks noGrp="1" noChangeAspect="1"/>
          </p:cNvPicPr>
          <p:nvPr>
            <p:ph type="pic" sz="quarter" idx="15"/>
          </p:nvPr>
        </p:nvPicPr>
        <p:blipFill>
          <a:blip r:embed="rId2">
            <a:extLst>
              <a:ext uri="{BEBA8EAE-BF5A-486C-A8C5-ECC9F3942E4B}">
                <a14:imgProps xmlns:a14="http://schemas.microsoft.com/office/drawing/2010/main">
                  <a14:imgLayer r:embed="rId3">
                    <a14:imgEffect>
                      <a14:brightnessContrast bright="-38000"/>
                    </a14:imgEffect>
                  </a14:imgLayer>
                </a14:imgProps>
              </a:ext>
              <a:ext uri="{28A0092B-C50C-407E-A947-70E740481C1C}">
                <a14:useLocalDpi xmlns:a14="http://schemas.microsoft.com/office/drawing/2010/main" val="0"/>
              </a:ext>
            </a:extLst>
          </a:blip>
          <a:stretch>
            <a:fillRect/>
          </a:stretch>
        </p:blipFill>
        <p:spPr/>
      </p:pic>
      <p:grpSp>
        <p:nvGrpSpPr>
          <p:cNvPr id="31" name="Group 30">
            <a:extLst>
              <a:ext uri="{FF2B5EF4-FFF2-40B4-BE49-F238E27FC236}">
                <a16:creationId xmlns:a16="http://schemas.microsoft.com/office/drawing/2014/main" id="{CDA17D7C-7C63-439C-8B50-C9B0F0F9AAF7}"/>
              </a:ext>
              <a:ext uri="{C183D7F6-B498-43B3-948B-1728B52AA6E4}">
                <adec:decorative xmlns:adec="http://schemas.microsoft.com/office/drawing/2017/decorative" xmlns="" val="1"/>
              </a:ext>
            </a:extLst>
          </p:cNvPr>
          <p:cNvGrpSpPr/>
          <p:nvPr/>
        </p:nvGrpSpPr>
        <p:grpSpPr>
          <a:xfrm flipH="1">
            <a:off x="1318846" y="408843"/>
            <a:ext cx="16248182" cy="9837860"/>
            <a:chOff x="-3766285" y="521044"/>
            <a:chExt cx="11149923" cy="9323612"/>
          </a:xfrm>
        </p:grpSpPr>
        <p:sp>
          <p:nvSpPr>
            <p:cNvPr id="33" name="Rectangle 32">
              <a:extLst>
                <a:ext uri="{FF2B5EF4-FFF2-40B4-BE49-F238E27FC236}">
                  <a16:creationId xmlns:a16="http://schemas.microsoft.com/office/drawing/2014/main" id="{C0DB13C1-B4FB-4D33-A199-5BB34983AB47}"/>
                </a:ext>
                <a:ext uri="{C183D7F6-B498-43B3-948B-1728B52AA6E4}">
                  <adec:decorative xmlns:adec="http://schemas.microsoft.com/office/drawing/2017/decorative" xmlns="" val="1"/>
                </a:ext>
              </a:extLst>
            </p:cNvPr>
            <p:cNvSpPr/>
            <p:nvPr userDrawn="1"/>
          </p:nvSpPr>
          <p:spPr>
            <a:xfrm>
              <a:off x="-2674763" y="1705035"/>
              <a:ext cx="9176656" cy="8139622"/>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rgbClr val="FFFFFF"/>
                  </a:solidFill>
                  <a:latin typeface="Calibri"/>
                  <a:ea typeface="+mn-ea"/>
                  <a:cs typeface="+mn-cs"/>
                </a:defRPr>
              </a:lvl1pPr>
              <a:lvl2pPr marL="685800" algn="l" defTabSz="1371600" rtl="0" eaLnBrk="1" latinLnBrk="0" hangingPunct="1">
                <a:defRPr sz="2700" kern="1200">
                  <a:solidFill>
                    <a:srgbClr val="FFFFFF"/>
                  </a:solidFill>
                  <a:latin typeface="Calibri"/>
                  <a:ea typeface="+mn-ea"/>
                  <a:cs typeface="+mn-cs"/>
                </a:defRPr>
              </a:lvl2pPr>
              <a:lvl3pPr marL="1371600" algn="l" defTabSz="1371600" rtl="0" eaLnBrk="1" latinLnBrk="0" hangingPunct="1">
                <a:defRPr sz="2700" kern="1200">
                  <a:solidFill>
                    <a:srgbClr val="FFFFFF"/>
                  </a:solidFill>
                  <a:latin typeface="Calibri"/>
                  <a:ea typeface="+mn-ea"/>
                  <a:cs typeface="+mn-cs"/>
                </a:defRPr>
              </a:lvl3pPr>
              <a:lvl4pPr marL="2057400" algn="l" defTabSz="1371600" rtl="0" eaLnBrk="1" latinLnBrk="0" hangingPunct="1">
                <a:defRPr sz="2700" kern="1200">
                  <a:solidFill>
                    <a:srgbClr val="FFFFFF"/>
                  </a:solidFill>
                  <a:latin typeface="Calibri"/>
                  <a:ea typeface="+mn-ea"/>
                  <a:cs typeface="+mn-cs"/>
                </a:defRPr>
              </a:lvl4pPr>
              <a:lvl5pPr marL="2743200" algn="l" defTabSz="1371600" rtl="0" eaLnBrk="1" latinLnBrk="0" hangingPunct="1">
                <a:defRPr sz="2700" kern="1200">
                  <a:solidFill>
                    <a:srgbClr val="FFFFFF"/>
                  </a:solidFill>
                  <a:latin typeface="Calibri"/>
                  <a:ea typeface="+mn-ea"/>
                  <a:cs typeface="+mn-cs"/>
                </a:defRPr>
              </a:lvl5pPr>
              <a:lvl6pPr marL="3429000" algn="l" defTabSz="1371600" rtl="0" eaLnBrk="1" latinLnBrk="0" hangingPunct="1">
                <a:defRPr sz="2700" kern="1200">
                  <a:solidFill>
                    <a:srgbClr val="FFFFFF"/>
                  </a:solidFill>
                  <a:latin typeface="Calibri"/>
                  <a:ea typeface="+mn-ea"/>
                  <a:cs typeface="+mn-cs"/>
                </a:defRPr>
              </a:lvl6pPr>
              <a:lvl7pPr marL="4114800" algn="l" defTabSz="1371600" rtl="0" eaLnBrk="1" latinLnBrk="0" hangingPunct="1">
                <a:defRPr sz="2700" kern="1200">
                  <a:solidFill>
                    <a:srgbClr val="FFFFFF"/>
                  </a:solidFill>
                  <a:latin typeface="Calibri"/>
                  <a:ea typeface="+mn-ea"/>
                  <a:cs typeface="+mn-cs"/>
                </a:defRPr>
              </a:lvl7pPr>
              <a:lvl8pPr marL="4800600" algn="l" defTabSz="1371600" rtl="0" eaLnBrk="1" latinLnBrk="0" hangingPunct="1">
                <a:defRPr sz="2700" kern="1200">
                  <a:solidFill>
                    <a:srgbClr val="FFFFFF"/>
                  </a:solidFill>
                  <a:latin typeface="Calibri"/>
                  <a:ea typeface="+mn-ea"/>
                  <a:cs typeface="+mn-cs"/>
                </a:defRPr>
              </a:lvl8pPr>
              <a:lvl9pPr marL="5486400" algn="l" defTabSz="1371600" rtl="0" eaLnBrk="1" latinLnBrk="0" hangingPunct="1">
                <a:defRPr sz="2700" kern="1200">
                  <a:solidFill>
                    <a:srgbClr val="FFFFFF"/>
                  </a:solidFill>
                  <a:latin typeface="Calibri"/>
                  <a:ea typeface="+mn-ea"/>
                  <a:cs typeface="+mn-cs"/>
                </a:defRPr>
              </a:lvl9pPr>
            </a:lstStyle>
            <a:p>
              <a:pPr algn="ctr"/>
              <a:endParaRPr lang="en-US"/>
            </a:p>
          </p:txBody>
        </p:sp>
        <p:sp>
          <p:nvSpPr>
            <p:cNvPr id="32" name="Rectangle 31">
              <a:extLst>
                <a:ext uri="{FF2B5EF4-FFF2-40B4-BE49-F238E27FC236}">
                  <a16:creationId xmlns:a16="http://schemas.microsoft.com/office/drawing/2014/main" id="{32FD79E9-DA87-4AE3-AB4F-454E8B1C7E28}"/>
                </a:ext>
                <a:ext uri="{C183D7F6-B498-43B3-948B-1728B52AA6E4}">
                  <adec:decorative xmlns:adec="http://schemas.microsoft.com/office/drawing/2017/decorative" xmlns="" val="1"/>
                </a:ext>
              </a:extLst>
            </p:cNvPr>
            <p:cNvSpPr/>
            <p:nvPr userDrawn="1"/>
          </p:nvSpPr>
          <p:spPr>
            <a:xfrm>
              <a:off x="-3229933" y="521044"/>
              <a:ext cx="10613571" cy="8817425"/>
            </a:xfrm>
            <a:prstGeom prst="rect">
              <a:avLst/>
            </a:prstGeom>
            <a:no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rgbClr val="FFFFFF"/>
                  </a:solidFill>
                  <a:latin typeface="Calibri"/>
                  <a:ea typeface="+mn-ea"/>
                  <a:cs typeface="+mn-cs"/>
                </a:defRPr>
              </a:lvl1pPr>
              <a:lvl2pPr marL="685800" algn="l" defTabSz="1371600" rtl="0" eaLnBrk="1" latinLnBrk="0" hangingPunct="1">
                <a:defRPr sz="2700" kern="1200">
                  <a:solidFill>
                    <a:srgbClr val="FFFFFF"/>
                  </a:solidFill>
                  <a:latin typeface="Calibri"/>
                  <a:ea typeface="+mn-ea"/>
                  <a:cs typeface="+mn-cs"/>
                </a:defRPr>
              </a:lvl2pPr>
              <a:lvl3pPr marL="1371600" algn="l" defTabSz="1371600" rtl="0" eaLnBrk="1" latinLnBrk="0" hangingPunct="1">
                <a:defRPr sz="2700" kern="1200">
                  <a:solidFill>
                    <a:srgbClr val="FFFFFF"/>
                  </a:solidFill>
                  <a:latin typeface="Calibri"/>
                  <a:ea typeface="+mn-ea"/>
                  <a:cs typeface="+mn-cs"/>
                </a:defRPr>
              </a:lvl3pPr>
              <a:lvl4pPr marL="2057400" algn="l" defTabSz="1371600" rtl="0" eaLnBrk="1" latinLnBrk="0" hangingPunct="1">
                <a:defRPr sz="2700" kern="1200">
                  <a:solidFill>
                    <a:srgbClr val="FFFFFF"/>
                  </a:solidFill>
                  <a:latin typeface="Calibri"/>
                  <a:ea typeface="+mn-ea"/>
                  <a:cs typeface="+mn-cs"/>
                </a:defRPr>
              </a:lvl4pPr>
              <a:lvl5pPr marL="2743200" algn="l" defTabSz="1371600" rtl="0" eaLnBrk="1" latinLnBrk="0" hangingPunct="1">
                <a:defRPr sz="2700" kern="1200">
                  <a:solidFill>
                    <a:srgbClr val="FFFFFF"/>
                  </a:solidFill>
                  <a:latin typeface="Calibri"/>
                  <a:ea typeface="+mn-ea"/>
                  <a:cs typeface="+mn-cs"/>
                </a:defRPr>
              </a:lvl5pPr>
              <a:lvl6pPr marL="3429000" algn="l" defTabSz="1371600" rtl="0" eaLnBrk="1" latinLnBrk="0" hangingPunct="1">
                <a:defRPr sz="2700" kern="1200">
                  <a:solidFill>
                    <a:srgbClr val="FFFFFF"/>
                  </a:solidFill>
                  <a:latin typeface="Calibri"/>
                  <a:ea typeface="+mn-ea"/>
                  <a:cs typeface="+mn-cs"/>
                </a:defRPr>
              </a:lvl6pPr>
              <a:lvl7pPr marL="4114800" algn="l" defTabSz="1371600" rtl="0" eaLnBrk="1" latinLnBrk="0" hangingPunct="1">
                <a:defRPr sz="2700" kern="1200">
                  <a:solidFill>
                    <a:srgbClr val="FFFFFF"/>
                  </a:solidFill>
                  <a:latin typeface="Calibri"/>
                  <a:ea typeface="+mn-ea"/>
                  <a:cs typeface="+mn-cs"/>
                </a:defRPr>
              </a:lvl7pPr>
              <a:lvl8pPr marL="4800600" algn="l" defTabSz="1371600" rtl="0" eaLnBrk="1" latinLnBrk="0" hangingPunct="1">
                <a:defRPr sz="2700" kern="1200">
                  <a:solidFill>
                    <a:srgbClr val="FFFFFF"/>
                  </a:solidFill>
                  <a:latin typeface="Calibri"/>
                  <a:ea typeface="+mn-ea"/>
                  <a:cs typeface="+mn-cs"/>
                </a:defRPr>
              </a:lvl8pPr>
              <a:lvl9pPr marL="5486400" algn="l" defTabSz="1371600" rtl="0" eaLnBrk="1" latinLnBrk="0" hangingPunct="1">
                <a:defRPr sz="2700" kern="1200">
                  <a:solidFill>
                    <a:srgbClr val="FFFFFF"/>
                  </a:solidFill>
                  <a:latin typeface="Calibri"/>
                  <a:ea typeface="+mn-ea"/>
                  <a:cs typeface="+mn-cs"/>
                </a:defRPr>
              </a:lvl9pPr>
            </a:lstStyle>
            <a:p>
              <a:pPr algn="ctr"/>
              <a:endParaRPr lang="en-US"/>
            </a:p>
          </p:txBody>
        </p:sp>
        <p:sp>
          <p:nvSpPr>
            <p:cNvPr id="34" name="Rectangle 33">
              <a:extLst>
                <a:ext uri="{FF2B5EF4-FFF2-40B4-BE49-F238E27FC236}">
                  <a16:creationId xmlns:a16="http://schemas.microsoft.com/office/drawing/2014/main" id="{97CAE694-E5D7-45D8-80CE-4067B6610E53}"/>
                </a:ext>
                <a:ext uri="{C183D7F6-B498-43B3-948B-1728B52AA6E4}">
                  <adec:decorative xmlns:adec="http://schemas.microsoft.com/office/drawing/2017/decorative" xmlns="" val="1"/>
                </a:ext>
              </a:extLst>
            </p:cNvPr>
            <p:cNvSpPr/>
            <p:nvPr userDrawn="1"/>
          </p:nvSpPr>
          <p:spPr>
            <a:xfrm>
              <a:off x="-3766285" y="916415"/>
              <a:ext cx="9713012" cy="8552685"/>
            </a:xfrm>
            <a:prstGeom prst="rect">
              <a:avLst/>
            </a:prstGeom>
            <a:solidFill>
              <a:srgbClr val="2F33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rgbClr val="FFFFFF"/>
                  </a:solidFill>
                  <a:latin typeface="Calibri"/>
                  <a:ea typeface="+mn-ea"/>
                  <a:cs typeface="+mn-cs"/>
                </a:defRPr>
              </a:lvl1pPr>
              <a:lvl2pPr marL="685800" algn="l" defTabSz="1371600" rtl="0" eaLnBrk="1" latinLnBrk="0" hangingPunct="1">
                <a:defRPr sz="2700" kern="1200">
                  <a:solidFill>
                    <a:srgbClr val="FFFFFF"/>
                  </a:solidFill>
                  <a:latin typeface="Calibri"/>
                  <a:ea typeface="+mn-ea"/>
                  <a:cs typeface="+mn-cs"/>
                </a:defRPr>
              </a:lvl2pPr>
              <a:lvl3pPr marL="1371600" algn="l" defTabSz="1371600" rtl="0" eaLnBrk="1" latinLnBrk="0" hangingPunct="1">
                <a:defRPr sz="2700" kern="1200">
                  <a:solidFill>
                    <a:srgbClr val="FFFFFF"/>
                  </a:solidFill>
                  <a:latin typeface="Calibri"/>
                  <a:ea typeface="+mn-ea"/>
                  <a:cs typeface="+mn-cs"/>
                </a:defRPr>
              </a:lvl3pPr>
              <a:lvl4pPr marL="2057400" algn="l" defTabSz="1371600" rtl="0" eaLnBrk="1" latinLnBrk="0" hangingPunct="1">
                <a:defRPr sz="2700" kern="1200">
                  <a:solidFill>
                    <a:srgbClr val="FFFFFF"/>
                  </a:solidFill>
                  <a:latin typeface="Calibri"/>
                  <a:ea typeface="+mn-ea"/>
                  <a:cs typeface="+mn-cs"/>
                </a:defRPr>
              </a:lvl4pPr>
              <a:lvl5pPr marL="2743200" algn="l" defTabSz="1371600" rtl="0" eaLnBrk="1" latinLnBrk="0" hangingPunct="1">
                <a:defRPr sz="2700" kern="1200">
                  <a:solidFill>
                    <a:srgbClr val="FFFFFF"/>
                  </a:solidFill>
                  <a:latin typeface="Calibri"/>
                  <a:ea typeface="+mn-ea"/>
                  <a:cs typeface="+mn-cs"/>
                </a:defRPr>
              </a:lvl5pPr>
              <a:lvl6pPr marL="3429000" algn="l" defTabSz="1371600" rtl="0" eaLnBrk="1" latinLnBrk="0" hangingPunct="1">
                <a:defRPr sz="2700" kern="1200">
                  <a:solidFill>
                    <a:srgbClr val="FFFFFF"/>
                  </a:solidFill>
                  <a:latin typeface="Calibri"/>
                  <a:ea typeface="+mn-ea"/>
                  <a:cs typeface="+mn-cs"/>
                </a:defRPr>
              </a:lvl6pPr>
              <a:lvl7pPr marL="4114800" algn="l" defTabSz="1371600" rtl="0" eaLnBrk="1" latinLnBrk="0" hangingPunct="1">
                <a:defRPr sz="2700" kern="1200">
                  <a:solidFill>
                    <a:srgbClr val="FFFFFF"/>
                  </a:solidFill>
                  <a:latin typeface="Calibri"/>
                  <a:ea typeface="+mn-ea"/>
                  <a:cs typeface="+mn-cs"/>
                </a:defRPr>
              </a:lvl7pPr>
              <a:lvl8pPr marL="4800600" algn="l" defTabSz="1371600" rtl="0" eaLnBrk="1" latinLnBrk="0" hangingPunct="1">
                <a:defRPr sz="2700" kern="1200">
                  <a:solidFill>
                    <a:srgbClr val="FFFFFF"/>
                  </a:solidFill>
                  <a:latin typeface="Calibri"/>
                  <a:ea typeface="+mn-ea"/>
                  <a:cs typeface="+mn-cs"/>
                </a:defRPr>
              </a:lvl8pPr>
              <a:lvl9pPr marL="5486400" algn="l" defTabSz="1371600" rtl="0" eaLnBrk="1" latinLnBrk="0" hangingPunct="1">
                <a:defRPr sz="2700" kern="1200">
                  <a:solidFill>
                    <a:srgbClr val="FFFFFF"/>
                  </a:solidFill>
                  <a:latin typeface="Calibri"/>
                  <a:ea typeface="+mn-ea"/>
                  <a:cs typeface="+mn-cs"/>
                </a:defRPr>
              </a:lvl9pPr>
            </a:lstStyle>
            <a:p>
              <a:pPr algn="ctr"/>
              <a:endParaRPr lang="en-US"/>
            </a:p>
          </p:txBody>
        </p:sp>
      </p:grpSp>
      <p:sp>
        <p:nvSpPr>
          <p:cNvPr id="2" name="Footer Placeholder 1">
            <a:extLst>
              <a:ext uri="{FF2B5EF4-FFF2-40B4-BE49-F238E27FC236}">
                <a16:creationId xmlns:a16="http://schemas.microsoft.com/office/drawing/2014/main" id="{80919F81-09E4-41AD-9E45-21C8A7FBC2E5}"/>
              </a:ext>
            </a:extLst>
          </p:cNvPr>
          <p:cNvSpPr>
            <a:spLocks noGrp="1"/>
          </p:cNvSpPr>
          <p:nvPr>
            <p:ph type="ftr" sz="quarter" idx="16"/>
          </p:nvPr>
        </p:nvSpPr>
        <p:spPr/>
        <p:txBody>
          <a:bodyPr/>
          <a:lstStyle/>
          <a:p>
            <a:r>
              <a:rPr lang="en-US"/>
              <a:t>Add a Footer</a:t>
            </a:r>
          </a:p>
        </p:txBody>
      </p:sp>
      <p:sp>
        <p:nvSpPr>
          <p:cNvPr id="3" name="Slide Number Placeholder 2">
            <a:extLst>
              <a:ext uri="{FF2B5EF4-FFF2-40B4-BE49-F238E27FC236}">
                <a16:creationId xmlns:a16="http://schemas.microsoft.com/office/drawing/2014/main" id="{6556A3C9-6740-4558-AB5B-687741A63BDD}"/>
              </a:ext>
            </a:extLst>
          </p:cNvPr>
          <p:cNvSpPr>
            <a:spLocks noGrp="1"/>
          </p:cNvSpPr>
          <p:nvPr>
            <p:ph type="sldNum" sz="quarter" idx="17"/>
          </p:nvPr>
        </p:nvSpPr>
        <p:spPr/>
        <p:txBody>
          <a:bodyPr/>
          <a:lstStyle/>
          <a:p>
            <a:fld id="{8C2E478F-E849-4A8C-AF1F-CBCC78A7CBFA}" type="slidenum">
              <a:rPr lang="en-US" smtClean="0"/>
              <a:t>22</a:t>
            </a:fld>
            <a:endParaRPr lang="en-US"/>
          </a:p>
        </p:txBody>
      </p:sp>
      <p:graphicFrame>
        <p:nvGraphicFramePr>
          <p:cNvPr id="11" name="Table 10"/>
          <p:cNvGraphicFramePr>
            <a:graphicFrameLocks noGrp="1"/>
          </p:cNvGraphicFramePr>
          <p:nvPr>
            <p:extLst>
              <p:ext uri="{D42A27DB-BD31-4B8C-83A1-F6EECF244321}">
                <p14:modId val="834809636"/>
              </p:ext>
            </p:extLst>
          </p:nvPr>
        </p:nvGraphicFramePr>
        <p:xfrm>
          <a:off x="3626824" y="1001154"/>
          <a:ext cx="13359912" cy="8607467"/>
        </p:xfrm>
        <a:graphic>
          <a:graphicData uri="http://schemas.openxmlformats.org/drawingml/2006/table">
            <a:tbl>
              <a:tblPr/>
              <a:tblGrid>
                <a:gridCol w="6679956">
                  <a:extLst>
                    <a:ext uri="{9D8B030D-6E8A-4147-A177-3AD203B41FA5}">
                      <a16:colId xmlns:a16="http://schemas.microsoft.com/office/drawing/2014/main" val="2308405245"/>
                    </a:ext>
                  </a:extLst>
                </a:gridCol>
                <a:gridCol w="6679956">
                  <a:extLst>
                    <a:ext uri="{9D8B030D-6E8A-4147-A177-3AD203B41FA5}">
                      <a16:colId xmlns:a16="http://schemas.microsoft.com/office/drawing/2014/main" val="2798175787"/>
                    </a:ext>
                  </a:extLst>
                </a:gridCol>
              </a:tblGrid>
              <a:tr h="605418">
                <a:tc>
                  <a:txBody>
                    <a:bodyPr vert="horz" wrap="square"/>
                    <a:lstStyle/>
                    <a:p>
                      <a:r>
                        <a:rPr lang="en-US" sz="2400">
                          <a:solidFill>
                            <a:schemeClr val="bg2"/>
                          </a:solidFill>
                        </a:rPr>
                        <a:t>HR Practice </a:t>
                      </a:r>
                      <a:r>
                        <a:rPr lang="en-US" sz="2400" smtClean="0">
                          <a:solidFill>
                            <a:schemeClr val="bg2"/>
                          </a:solidFill>
                        </a:rPr>
                        <a:t>Area  :</a:t>
                      </a:r>
                      <a:endParaRPr lang="en-US" sz="1600">
                        <a:solidFill>
                          <a:schemeClr val="bg2"/>
                        </a:solidFill>
                      </a:endParaRPr>
                    </a:p>
                  </a:txBody>
                  <a:tcPr marL="133605" marR="133605" marT="66802" marB="66802" anchor="ctr">
                    <a:lnL>
                      <a:noFill/>
                    </a:lnL>
                    <a:lnR>
                      <a:noFill/>
                    </a:lnR>
                    <a:lnT>
                      <a:noFill/>
                    </a:lnT>
                    <a:lnB>
                      <a:noFill/>
                    </a:lnB>
                  </a:tcPr>
                </a:tc>
                <a:tc>
                  <a:txBody>
                    <a:bodyPr vert="horz" wrap="square"/>
                    <a:lstStyle/>
                    <a:p>
                      <a:r>
                        <a:rPr lang="en-US" sz="2400">
                          <a:solidFill>
                            <a:schemeClr val="bg2"/>
                          </a:solidFill>
                        </a:rPr>
                        <a:t>Key Policies and Initiatives</a:t>
                      </a:r>
                    </a:p>
                  </a:txBody>
                  <a:tcPr marL="133605" marR="133605" marT="66802" marB="66802" anchor="ctr">
                    <a:lnL>
                      <a:noFill/>
                    </a:lnL>
                    <a:lnR>
                      <a:noFill/>
                    </a:lnR>
                    <a:lnT>
                      <a:noFill/>
                    </a:lnT>
                    <a:lnB>
                      <a:noFill/>
                    </a:lnB>
                  </a:tcPr>
                </a:tc>
                <a:extLst>
                  <a:ext uri="{0D108BD9-81ED-4DB2-BD59-A6C34878D82A}">
                    <a16:rowId xmlns:a16="http://schemas.microsoft.com/office/drawing/2014/main" val="477465318"/>
                  </a:ext>
                </a:extLst>
              </a:tr>
              <a:tr h="1513545">
                <a:tc>
                  <a:txBody>
                    <a:bodyPr vert="horz" wrap="square"/>
                    <a:lstStyle/>
                    <a:p>
                      <a:r>
                        <a:rPr lang="en-US" sz="2400" b="1">
                          <a:solidFill>
                            <a:schemeClr val="bg2"/>
                          </a:solidFill>
                        </a:rPr>
                        <a:t>Core </a:t>
                      </a:r>
                      <a:r>
                        <a:rPr lang="en-US" sz="2400" b="1" smtClean="0">
                          <a:solidFill>
                            <a:schemeClr val="bg2"/>
                          </a:solidFill>
                        </a:rPr>
                        <a:t>Philosophy  :</a:t>
                      </a:r>
                      <a:endParaRPr lang="en-US" sz="1600">
                        <a:solidFill>
                          <a:schemeClr val="bg2"/>
                        </a:solidFill>
                      </a:endParaRPr>
                    </a:p>
                  </a:txBody>
                  <a:tcPr marL="133605" marR="133605" marT="66802" marB="66802" anchor="ctr">
                    <a:lnL>
                      <a:noFill/>
                    </a:lnL>
                    <a:lnR>
                      <a:noFill/>
                    </a:lnR>
                    <a:lnT>
                      <a:noFill/>
                    </a:lnT>
                    <a:lnB>
                      <a:noFill/>
                    </a:lnB>
                  </a:tcPr>
                </a:tc>
                <a:tc>
                  <a:txBody>
                    <a:bodyPr vert="horz" wrap="square"/>
                    <a:lstStyle/>
                    <a:p>
                      <a:r>
                        <a:rPr lang="en-US" sz="2400">
                          <a:solidFill>
                            <a:schemeClr val="bg2"/>
                          </a:solidFill>
                        </a:rPr>
                        <a:t>Practice management while realizing </a:t>
                      </a:r>
                      <a:r>
                        <a:rPr lang="en-US" sz="2400" b="1">
                          <a:solidFill>
                            <a:schemeClr val="bg2"/>
                          </a:solidFill>
                        </a:rPr>
                        <a:t>respect for people</a:t>
                      </a:r>
                      <a:r>
                        <a:rPr lang="en-US" sz="2400">
                          <a:solidFill>
                            <a:schemeClr val="bg2"/>
                          </a:solidFill>
                        </a:rPr>
                        <a:t> and fostering a culture where anyone can take on new challenges without fear of mistakes.</a:t>
                      </a:r>
                    </a:p>
                  </a:txBody>
                  <a:tcPr marL="133605" marR="133605" marT="66802" marB="66802" anchor="ctr">
                    <a:lnL>
                      <a:noFill/>
                    </a:lnL>
                    <a:lnR>
                      <a:noFill/>
                    </a:lnR>
                    <a:lnT>
                      <a:noFill/>
                    </a:lnT>
                    <a:lnB>
                      <a:noFill/>
                    </a:lnB>
                  </a:tcPr>
                </a:tc>
                <a:extLst>
                  <a:ext uri="{0D108BD9-81ED-4DB2-BD59-A6C34878D82A}">
                    <a16:rowId xmlns:a16="http://schemas.microsoft.com/office/drawing/2014/main" val="413743616"/>
                  </a:ext>
                </a:extLst>
              </a:tr>
              <a:tr h="2453144">
                <a:tc>
                  <a:txBody>
                    <a:bodyPr vert="horz" wrap="square"/>
                    <a:lstStyle/>
                    <a:p>
                      <a:r>
                        <a:rPr lang="en-US" sz="2400" b="1">
                          <a:solidFill>
                            <a:schemeClr val="bg2"/>
                          </a:solidFill>
                        </a:rPr>
                        <a:t>Talent </a:t>
                      </a:r>
                      <a:r>
                        <a:rPr lang="en-US" sz="2400" b="1" smtClean="0">
                          <a:solidFill>
                            <a:schemeClr val="bg2"/>
                          </a:solidFill>
                        </a:rPr>
                        <a:t>Development : </a:t>
                      </a:r>
                      <a:endParaRPr lang="en-US" sz="1600">
                        <a:solidFill>
                          <a:schemeClr val="bg2"/>
                        </a:solidFill>
                      </a:endParaRPr>
                    </a:p>
                  </a:txBody>
                  <a:tcPr marL="133605" marR="133605" marT="66802" marB="66802" anchor="ctr">
                    <a:lnL>
                      <a:noFill/>
                    </a:lnL>
                    <a:lnR>
                      <a:noFill/>
                    </a:lnR>
                    <a:lnT>
                      <a:noFill/>
                    </a:lnT>
                    <a:lnB>
                      <a:noFill/>
                    </a:lnB>
                  </a:tcPr>
                </a:tc>
                <a:tc>
                  <a:txBody>
                    <a:bodyPr vert="horz" wrap="square"/>
                    <a:lstStyle/>
                    <a:p>
                      <a:r>
                        <a:rPr lang="en-US" sz="2400">
                          <a:solidFill>
                            <a:schemeClr val="bg2"/>
                          </a:solidFill>
                        </a:rPr>
                        <a:t>Systematic emphasis on </a:t>
                      </a:r>
                      <a:r>
                        <a:rPr lang="en-US" sz="2400" b="1">
                          <a:solidFill>
                            <a:schemeClr val="bg2"/>
                          </a:solidFill>
                        </a:rPr>
                        <a:t>On-the-Job Development (OJD)</a:t>
                      </a:r>
                      <a:r>
                        <a:rPr lang="en-US" sz="2400">
                          <a:solidFill>
                            <a:schemeClr val="bg2"/>
                          </a:solidFill>
                        </a:rPr>
                        <a:t>—actual learning comes from performing—supported by classroom training (often 80% doing / 20% theory). Focus on creating </a:t>
                      </a:r>
                      <a:r>
                        <a:rPr lang="en-US" sz="2400" b="1">
                          <a:solidFill>
                            <a:schemeClr val="bg2"/>
                          </a:solidFill>
                        </a:rPr>
                        <a:t>multi-skilled workers</a:t>
                      </a:r>
                      <a:r>
                        <a:rPr lang="en-US" sz="2400">
                          <a:solidFill>
                            <a:schemeClr val="bg2"/>
                          </a:solidFill>
                        </a:rPr>
                        <a:t> capable of </a:t>
                      </a:r>
                      <a:r>
                        <a:rPr lang="en-US" sz="2400" i="1">
                          <a:solidFill>
                            <a:schemeClr val="bg2"/>
                          </a:solidFill>
                        </a:rPr>
                        <a:t>Kaizen</a:t>
                      </a:r>
                      <a:r>
                        <a:rPr lang="en-US" sz="2400">
                          <a:solidFill>
                            <a:schemeClr val="bg2"/>
                          </a:solidFill>
                        </a:rPr>
                        <a:t> (continuous improvement).</a:t>
                      </a:r>
                    </a:p>
                  </a:txBody>
                  <a:tcPr marL="133605" marR="133605" marT="66802" marB="66802" anchor="ctr">
                    <a:lnL>
                      <a:noFill/>
                    </a:lnL>
                    <a:lnR>
                      <a:noFill/>
                    </a:lnR>
                    <a:lnT>
                      <a:noFill/>
                    </a:lnT>
                    <a:lnB>
                      <a:noFill/>
                    </a:lnB>
                  </a:tcPr>
                </a:tc>
                <a:extLst>
                  <a:ext uri="{0D108BD9-81ED-4DB2-BD59-A6C34878D82A}">
                    <a16:rowId xmlns:a16="http://schemas.microsoft.com/office/drawing/2014/main" val="474005637"/>
                  </a:ext>
                </a:extLst>
              </a:tr>
              <a:tr h="2067750">
                <a:tc>
                  <a:txBody>
                    <a:bodyPr vert="horz" wrap="square"/>
                    <a:lstStyle/>
                    <a:p>
                      <a:r>
                        <a:rPr lang="en-US" sz="2400" b="1">
                          <a:solidFill>
                            <a:schemeClr val="bg2"/>
                          </a:solidFill>
                        </a:rPr>
                        <a:t>Work </a:t>
                      </a:r>
                      <a:r>
                        <a:rPr lang="en-US" sz="2400" b="1" smtClean="0">
                          <a:solidFill>
                            <a:schemeClr val="bg2"/>
                          </a:solidFill>
                        </a:rPr>
                        <a:t>Environment :</a:t>
                      </a:r>
                      <a:endParaRPr lang="en-US" sz="1600">
                        <a:solidFill>
                          <a:schemeClr val="bg2"/>
                        </a:solidFill>
                      </a:endParaRPr>
                    </a:p>
                  </a:txBody>
                  <a:tcPr marL="133605" marR="133605" marT="66802" marB="66802" anchor="ctr">
                    <a:lnL>
                      <a:noFill/>
                    </a:lnL>
                    <a:lnR>
                      <a:noFill/>
                    </a:lnR>
                    <a:lnT>
                      <a:noFill/>
                    </a:lnT>
                    <a:lnB>
                      <a:noFill/>
                    </a:lnB>
                  </a:tcPr>
                </a:tc>
                <a:tc>
                  <a:txBody>
                    <a:bodyPr vert="horz" wrap="square"/>
                    <a:lstStyle/>
                    <a:p>
                      <a:r>
                        <a:rPr lang="en-US" sz="2400">
                          <a:solidFill>
                            <a:schemeClr val="bg2"/>
                          </a:solidFill>
                        </a:rPr>
                        <a:t>Commitment to a safe, harmonious work environment based on </a:t>
                      </a:r>
                      <a:r>
                        <a:rPr lang="en-US" sz="2400" b="1">
                          <a:solidFill>
                            <a:schemeClr val="bg2"/>
                          </a:solidFill>
                        </a:rPr>
                        <a:t>"Mutual Trust and Mutual Responsibility"</a:t>
                      </a:r>
                      <a:r>
                        <a:rPr lang="en-US" sz="2400">
                          <a:solidFill>
                            <a:schemeClr val="bg2"/>
                          </a:solidFill>
                        </a:rPr>
                        <a:t>. Adherence to human rights due diligence, prohibiting forced/child labor, and ensuring fair wages globally.</a:t>
                      </a:r>
                    </a:p>
                  </a:txBody>
                  <a:tcPr marL="133605" marR="133605" marT="66802" marB="66802" anchor="ctr">
                    <a:lnL>
                      <a:noFill/>
                    </a:lnL>
                    <a:lnR>
                      <a:noFill/>
                    </a:lnR>
                    <a:lnT>
                      <a:noFill/>
                    </a:lnT>
                    <a:lnB>
                      <a:noFill/>
                    </a:lnB>
                  </a:tcPr>
                </a:tc>
                <a:extLst>
                  <a:ext uri="{0D108BD9-81ED-4DB2-BD59-A6C34878D82A}">
                    <a16:rowId xmlns:a16="http://schemas.microsoft.com/office/drawing/2014/main" val="146039915"/>
                  </a:ext>
                </a:extLst>
              </a:tr>
              <a:tr h="1967610">
                <a:tc>
                  <a:txBody>
                    <a:bodyPr vert="horz" wrap="square"/>
                    <a:lstStyle/>
                    <a:p>
                      <a:r>
                        <a:rPr lang="en-US" sz="2400" b="1" smtClean="0">
                          <a:solidFill>
                            <a:schemeClr val="bg2"/>
                          </a:solidFill>
                        </a:rPr>
                        <a:t>Performance/Culture :</a:t>
                      </a:r>
                      <a:endParaRPr lang="en-US" sz="1600">
                        <a:solidFill>
                          <a:schemeClr val="bg2"/>
                        </a:solidFill>
                      </a:endParaRPr>
                    </a:p>
                  </a:txBody>
                  <a:tcPr marL="133605" marR="133605" marT="66802" marB="66802" anchor="ctr">
                    <a:lnL>
                      <a:noFill/>
                    </a:lnL>
                    <a:lnR>
                      <a:noFill/>
                    </a:lnR>
                    <a:lnT>
                      <a:noFill/>
                    </a:lnT>
                    <a:lnB>
                      <a:noFill/>
                    </a:lnB>
                  </a:tcPr>
                </a:tc>
                <a:tc>
                  <a:txBody>
                    <a:bodyPr vert="horz" wrap="square"/>
                    <a:lstStyle/>
                    <a:p>
                      <a:r>
                        <a:rPr lang="en-US" sz="2400">
                          <a:solidFill>
                            <a:schemeClr val="bg2"/>
                          </a:solidFill>
                        </a:rPr>
                        <a:t>Emphasis on </a:t>
                      </a:r>
                      <a:r>
                        <a:rPr lang="en-US" sz="2400" b="1">
                          <a:solidFill>
                            <a:schemeClr val="bg2"/>
                          </a:solidFill>
                        </a:rPr>
                        <a:t>team performance</a:t>
                      </a:r>
                      <a:r>
                        <a:rPr lang="en-US" sz="2400">
                          <a:solidFill>
                            <a:schemeClr val="bg2"/>
                          </a:solidFill>
                        </a:rPr>
                        <a:t> and shop-floor problem solving (daily </a:t>
                      </a:r>
                      <a:r>
                        <a:rPr lang="en-US" sz="2400" i="1">
                          <a:solidFill>
                            <a:schemeClr val="bg2"/>
                          </a:solidFill>
                        </a:rPr>
                        <a:t>kaizen</a:t>
                      </a:r>
                      <a:r>
                        <a:rPr lang="en-US" sz="2400">
                          <a:solidFill>
                            <a:schemeClr val="bg2"/>
                          </a:solidFill>
                        </a:rPr>
                        <a:t>). Avoids blaming individuals for system failures, instead focusing on system improvement.</a:t>
                      </a:r>
                    </a:p>
                  </a:txBody>
                  <a:tcPr marL="133605" marR="133605" marT="66802" marB="66802" anchor="ctr">
                    <a:lnL>
                      <a:noFill/>
                    </a:lnL>
                    <a:lnR>
                      <a:noFill/>
                    </a:lnR>
                    <a:lnT>
                      <a:noFill/>
                    </a:lnT>
                    <a:lnB>
                      <a:noFill/>
                    </a:lnB>
                  </a:tcPr>
                </a:tc>
                <a:extLst>
                  <a:ext uri="{0D108BD9-81ED-4DB2-BD59-A6C34878D82A}">
                    <a16:rowId xmlns:a16="http://schemas.microsoft.com/office/drawing/2014/main" val="1860269283"/>
                  </a:ext>
                </a:extLst>
              </a:tr>
            </a:tbl>
          </a:graphicData>
        </a:graphic>
      </p:graphicFrame>
      <p:pic>
        <p:nvPicPr>
          <p:cNvPr id="17" name="Picture 1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7401" y="233618"/>
            <a:ext cx="2900950" cy="2900950"/>
          </a:xfrm>
          <a:prstGeom prst="rect">
            <a:avLst/>
          </a:prstGeom>
        </p:spPr>
      </p:pic>
    </p:spTree>
    <p:extLst>
      <p:ext uri="{BB962C8B-B14F-4D97-AF65-F5344CB8AC3E}">
        <p14:creationId val="259734590"/>
      </p:ext>
    </p:ext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Title 6">
            <a:extLst>
              <a:ext uri="{FF2B5EF4-FFF2-40B4-BE49-F238E27FC236}">
                <a16:creationId xmlns:a16="http://schemas.microsoft.com/office/drawing/2014/main" id="{D5445F47-6D74-450C-BC16-998D2021AD78}"/>
              </a:ext>
            </a:extLst>
          </p:cNvPr>
          <p:cNvSpPr>
            <a:spLocks noGrp="1"/>
          </p:cNvSpPr>
          <p:nvPr>
            <p:ph type="title"/>
          </p:nvPr>
        </p:nvSpPr>
        <p:spPr>
          <a:xfrm>
            <a:off x="1015512" y="2220686"/>
            <a:ext cx="9073661" cy="812537"/>
          </a:xfrm>
        </p:spPr>
        <p:txBody>
          <a:bodyPr>
            <a:normAutofit fontScale="90000"/>
          </a:bodyPr>
          <a:lstStyle/>
          <a:p>
            <a:r>
              <a:rPr lang="en-US" sz="3600"/>
              <a:t>2. Role of Line Managers in Implementation</a:t>
            </a:r>
            <a:endParaRPr lang="en-US" sz="3600"/>
          </a:p>
        </p:txBody>
      </p:sp>
      <p:sp>
        <p:nvSpPr>
          <p:cNvPr id="8" name="Text Placeholder 7">
            <a:extLst>
              <a:ext uri="{FF2B5EF4-FFF2-40B4-BE49-F238E27FC236}">
                <a16:creationId xmlns:a16="http://schemas.microsoft.com/office/drawing/2014/main" id="{E79DECD2-B85E-4CB3-BBFB-C64131454B65}"/>
              </a:ext>
            </a:extLst>
          </p:cNvPr>
          <p:cNvSpPr>
            <a:spLocks noGrp="1"/>
          </p:cNvSpPr>
          <p:nvPr>
            <p:ph type="body" sz="half" idx="2"/>
          </p:nvPr>
        </p:nvSpPr>
        <p:spPr>
          <a:xfrm>
            <a:off x="1147397" y="3033223"/>
            <a:ext cx="8348297" cy="5657973"/>
          </a:xfrm>
        </p:spPr>
        <p:txBody>
          <a:bodyPr>
            <a:normAutofit fontScale="85000" lnSpcReduction="20000"/>
          </a:bodyPr>
          <a:lstStyle/>
          <a:p>
            <a:pPr marL="428625" indent="-428625">
              <a:buFont typeface="Arial" pitchFamily="34" charset="0"/>
              <a:buChar char="•"/>
            </a:pPr>
            <a:r>
              <a:rPr lang="en-US"/>
              <a:t>Line managers are the </a:t>
            </a:r>
            <a:r>
              <a:rPr lang="en-US" b="1"/>
              <a:t>critical link</a:t>
            </a:r>
            <a:r>
              <a:rPr lang="en-US"/>
              <a:t> between the strategic HR function and the daily operational reality of the employee workforce. They are the primary agents for translating The Toyota Way into practical behaviors on the shop floor.</a:t>
            </a:r>
          </a:p>
          <a:p>
            <a:pPr marL="428625" indent="-428625">
              <a:buFont typeface="Arial" pitchFamily="34" charset="0"/>
              <a:buChar char="•"/>
            </a:pPr>
            <a:r>
              <a:rPr lang="en-US" b="1"/>
              <a:t>People Development (</a:t>
            </a:r>
            <a:r>
              <a:rPr lang="en-US" b="1" i="1" err="1"/>
              <a:t>Hitozukuri</a:t>
            </a:r>
            <a:r>
              <a:rPr lang="en-US" b="1"/>
              <a:t>):</a:t>
            </a:r>
            <a:r>
              <a:rPr lang="en-US"/>
              <a:t> Line managers have a principal role in </a:t>
            </a:r>
            <a:r>
              <a:rPr lang="en-US" b="1"/>
              <a:t>developing people</a:t>
            </a:r>
            <a:r>
              <a:rPr lang="en-US"/>
              <a:t> by coaching, mentoring, and facilitating on-the-job training (OJD). They are responsible for the team's competencies, motivation, and adherence to desired behaviors.</a:t>
            </a:r>
          </a:p>
          <a:p>
            <a:pPr marL="428625" indent="-428625">
              <a:buFont typeface="Arial" pitchFamily="34" charset="0"/>
              <a:buChar char="•"/>
            </a:pPr>
            <a:r>
              <a:rPr lang="en-US" b="1"/>
              <a:t>Implementing Kaizen:</a:t>
            </a:r>
            <a:r>
              <a:rPr lang="en-US"/>
              <a:t> They are responsible for creating an environment where employees are motivated to </a:t>
            </a:r>
            <a:r>
              <a:rPr lang="en-US" b="1"/>
              <a:t>identify and solve problems</a:t>
            </a:r>
            <a:r>
              <a:rPr lang="en-US"/>
              <a:t> (Kaizen). They ensure that the principles of the Toyota Production System (TPS) are practically applied in their departments.</a:t>
            </a:r>
          </a:p>
        </p:txBody>
      </p:sp>
      <p:pic>
        <p:nvPicPr>
          <p:cNvPr id="5" name="Picture Placeholder 4" descr="Two Buildings" title="Two Buildings">
            <a:extLst>
              <a:ext uri="{FF2B5EF4-FFF2-40B4-BE49-F238E27FC236}">
                <a16:creationId xmlns:a16="http://schemas.microsoft.com/office/drawing/2014/main" id="{9EF82849-1FFF-4EE2-B6A4-C19B8A083067}"/>
              </a:ext>
            </a:extLst>
          </p:cNvPr>
          <p:cNvPicPr>
            <a:picLocks noGrp="1" noChangeAspect="1"/>
          </p:cNvPicPr>
          <p:nvPr>
            <p:ph type="pic" idx="1"/>
          </p:nvPr>
        </p:nvPicPr>
        <p:blipFill>
          <a:blip r:embed="rId3">
            <a:extLst>
              <a:ext uri="{BEBA8EAE-BF5A-486C-A8C5-ECC9F3942E4B}">
                <a14:imgProps xmlns:a14="http://schemas.microsoft.com/office/drawing/2010/main">
                  <a14:imgLayer r:embed="rId4">
                    <a14:imgEffect>
                      <a14:brightnessContrast bright="-29000" contrast="24000"/>
                    </a14:imgEffect>
                  </a14:imgLayer>
                </a14:imgProps>
              </a:ext>
              <a:ext uri="{28A0092B-C50C-407E-A947-70E740481C1C}">
                <a14:useLocalDpi xmlns:a14="http://schemas.microsoft.com/office/drawing/2010/main" val="0"/>
              </a:ext>
            </a:extLst>
          </a:blip>
          <a:stretch>
            <a:fillRect/>
          </a:stretch>
        </p:blipFill>
        <p:spPr/>
      </p:pic>
      <p:sp>
        <p:nvSpPr>
          <p:cNvPr id="2" name="Footer Placeholder 1">
            <a:extLst>
              <a:ext uri="{FF2B5EF4-FFF2-40B4-BE49-F238E27FC236}">
                <a16:creationId xmlns:a16="http://schemas.microsoft.com/office/drawing/2014/main" id="{F17BB2B3-BB1E-4588-97D3-522970C829A4}"/>
              </a:ext>
            </a:extLst>
          </p:cNvPr>
          <p:cNvSpPr>
            <a:spLocks noGrp="1"/>
          </p:cNvSpPr>
          <p:nvPr>
            <p:ph type="ftr" sz="quarter" idx="14"/>
          </p:nvPr>
        </p:nvSpPr>
        <p:spPr/>
        <p:txBody>
          <a:bodyPr/>
          <a:lstStyle/>
          <a:p>
            <a:r>
              <a:rPr lang="en-US"/>
              <a:t>Add a Footer</a:t>
            </a:r>
          </a:p>
        </p:txBody>
      </p:sp>
      <p:sp>
        <p:nvSpPr>
          <p:cNvPr id="10" name="Rectangle: Single Corner Snipped 9" descr="Footer accent box">
            <a:extLst>
              <a:ext uri="{FF2B5EF4-FFF2-40B4-BE49-F238E27FC236}">
                <a16:creationId xmlns:a16="http://schemas.microsoft.com/office/drawing/2014/main" id="{CDA9F8EC-2836-4D7A-8BB2-6D1C849515C1}"/>
              </a:ext>
            </a:extLst>
          </p:cNvPr>
          <p:cNvSpPr/>
          <p:nvPr/>
        </p:nvSpPr>
        <p:spPr>
          <a:xfrm flipH="1">
            <a:off x="17323904" y="9534525"/>
            <a:ext cx="964097" cy="752475"/>
          </a:xfrm>
          <a:prstGeom prst="snip1Rect">
            <a:avLst/>
          </a:prstGeom>
          <a:gradFill>
            <a:gsLst>
              <a:gs pos="0">
                <a:srgbClr val="038B30">
                  <a:alpha val="70000"/>
                </a:srgbClr>
              </a:gs>
              <a:gs pos="50000">
                <a:srgbClr val="05EE55">
                  <a:alpha val="70000"/>
                </a:srgbClr>
              </a:gs>
              <a:gs pos="100000">
                <a:srgbClr val="C0F4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rgbClr val="FFFFFF"/>
                </a:solidFill>
                <a:latin typeface="Calibri"/>
                <a:ea typeface="+mn-ea"/>
                <a:cs typeface="+mn-cs"/>
              </a:defRPr>
            </a:lvl1pPr>
            <a:lvl2pPr marL="685800" algn="l" defTabSz="1371600" rtl="0" eaLnBrk="1" latinLnBrk="0" hangingPunct="1">
              <a:defRPr sz="2700" kern="1200">
                <a:solidFill>
                  <a:srgbClr val="FFFFFF"/>
                </a:solidFill>
                <a:latin typeface="Calibri"/>
                <a:ea typeface="+mn-ea"/>
                <a:cs typeface="+mn-cs"/>
              </a:defRPr>
            </a:lvl2pPr>
            <a:lvl3pPr marL="1371600" algn="l" defTabSz="1371600" rtl="0" eaLnBrk="1" latinLnBrk="0" hangingPunct="1">
              <a:defRPr sz="2700" kern="1200">
                <a:solidFill>
                  <a:srgbClr val="FFFFFF"/>
                </a:solidFill>
                <a:latin typeface="Calibri"/>
                <a:ea typeface="+mn-ea"/>
                <a:cs typeface="+mn-cs"/>
              </a:defRPr>
            </a:lvl3pPr>
            <a:lvl4pPr marL="2057400" algn="l" defTabSz="1371600" rtl="0" eaLnBrk="1" latinLnBrk="0" hangingPunct="1">
              <a:defRPr sz="2700" kern="1200">
                <a:solidFill>
                  <a:srgbClr val="FFFFFF"/>
                </a:solidFill>
                <a:latin typeface="Calibri"/>
                <a:ea typeface="+mn-ea"/>
                <a:cs typeface="+mn-cs"/>
              </a:defRPr>
            </a:lvl4pPr>
            <a:lvl5pPr marL="2743200" algn="l" defTabSz="1371600" rtl="0" eaLnBrk="1" latinLnBrk="0" hangingPunct="1">
              <a:defRPr sz="2700" kern="1200">
                <a:solidFill>
                  <a:srgbClr val="FFFFFF"/>
                </a:solidFill>
                <a:latin typeface="Calibri"/>
                <a:ea typeface="+mn-ea"/>
                <a:cs typeface="+mn-cs"/>
              </a:defRPr>
            </a:lvl5pPr>
            <a:lvl6pPr marL="3429000" algn="l" defTabSz="1371600" rtl="0" eaLnBrk="1" latinLnBrk="0" hangingPunct="1">
              <a:defRPr sz="2700" kern="1200">
                <a:solidFill>
                  <a:srgbClr val="FFFFFF"/>
                </a:solidFill>
                <a:latin typeface="Calibri"/>
                <a:ea typeface="+mn-ea"/>
                <a:cs typeface="+mn-cs"/>
              </a:defRPr>
            </a:lvl6pPr>
            <a:lvl7pPr marL="4114800" algn="l" defTabSz="1371600" rtl="0" eaLnBrk="1" latinLnBrk="0" hangingPunct="1">
              <a:defRPr sz="2700" kern="1200">
                <a:solidFill>
                  <a:srgbClr val="FFFFFF"/>
                </a:solidFill>
                <a:latin typeface="Calibri"/>
                <a:ea typeface="+mn-ea"/>
                <a:cs typeface="+mn-cs"/>
              </a:defRPr>
            </a:lvl7pPr>
            <a:lvl8pPr marL="4800600" algn="l" defTabSz="1371600" rtl="0" eaLnBrk="1" latinLnBrk="0" hangingPunct="1">
              <a:defRPr sz="2700" kern="1200">
                <a:solidFill>
                  <a:srgbClr val="FFFFFF"/>
                </a:solidFill>
                <a:latin typeface="Calibri"/>
                <a:ea typeface="+mn-ea"/>
                <a:cs typeface="+mn-cs"/>
              </a:defRPr>
            </a:lvl8pPr>
            <a:lvl9pPr marL="5486400" algn="l" defTabSz="1371600" rtl="0" eaLnBrk="1" latinLnBrk="0" hangingPunct="1">
              <a:defRPr sz="2700" kern="1200">
                <a:solidFill>
                  <a:srgbClr val="FFFFFF"/>
                </a:solidFill>
                <a:latin typeface="Calibri"/>
                <a:ea typeface="+mn-ea"/>
                <a:cs typeface="+mn-cs"/>
              </a:defRPr>
            </a:lvl9pPr>
          </a:lstStyle>
          <a:p>
            <a:pPr algn="ctr"/>
            <a:endParaRPr lang="en-US">
              <a:solidFill>
                <a:schemeClr val="bg1"/>
              </a:solidFill>
            </a:endParaRPr>
          </a:p>
        </p:txBody>
      </p:sp>
      <p:sp>
        <p:nvSpPr>
          <p:cNvPr id="3" name="Slide Number Placeholder 2">
            <a:extLst>
              <a:ext uri="{FF2B5EF4-FFF2-40B4-BE49-F238E27FC236}">
                <a16:creationId xmlns:a16="http://schemas.microsoft.com/office/drawing/2014/main" id="{C25E833F-FD8B-46E5-BD16-A82D3EDA8554}"/>
              </a:ext>
            </a:extLst>
          </p:cNvPr>
          <p:cNvSpPr>
            <a:spLocks noGrp="1"/>
          </p:cNvSpPr>
          <p:nvPr>
            <p:ph type="sldNum" sz="quarter" idx="15"/>
          </p:nvPr>
        </p:nvSpPr>
        <p:spPr/>
        <p:txBody>
          <a:bodyPr/>
          <a:lstStyle/>
          <a:p>
            <a:fld id="{8C2E478F-E849-4A8C-AF1F-CBCC78A7CBFA}" type="slidenum">
              <a:rPr lang="en-US" smtClean="0"/>
              <a:t>23</a:t>
            </a:fld>
            <a:endParaRPr lang="en-US"/>
          </a:p>
        </p:txBody>
      </p:sp>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824518" y="239042"/>
            <a:ext cx="3214688" cy="3214688"/>
          </a:xfrm>
          <a:prstGeom prst="rect">
            <a:avLst/>
          </a:prstGeom>
        </p:spPr>
      </p:pic>
    </p:spTree>
    <p:extLst>
      <p:ext uri="{BB962C8B-B14F-4D97-AF65-F5344CB8AC3E}">
        <p14:creationId val="2914699120"/>
      </p:ext>
    </p:ext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Title 6">
            <a:extLst>
              <a:ext uri="{FF2B5EF4-FFF2-40B4-BE49-F238E27FC236}">
                <a16:creationId xmlns:a16="http://schemas.microsoft.com/office/drawing/2014/main" id="{D5445F47-6D74-450C-BC16-998D2021AD78}"/>
              </a:ext>
            </a:extLst>
          </p:cNvPr>
          <p:cNvSpPr>
            <a:spLocks noGrp="1"/>
          </p:cNvSpPr>
          <p:nvPr>
            <p:ph type="title"/>
          </p:nvPr>
        </p:nvSpPr>
        <p:spPr>
          <a:xfrm>
            <a:off x="1015512" y="2220686"/>
            <a:ext cx="9073661" cy="812537"/>
          </a:xfrm>
        </p:spPr>
        <p:txBody>
          <a:bodyPr>
            <a:normAutofit fontScale="90000"/>
          </a:bodyPr>
          <a:lstStyle/>
          <a:p>
            <a:r>
              <a:rPr lang="en-US" sz="3600"/>
              <a:t>2. Role of Line Managers in Implementation</a:t>
            </a:r>
            <a:endParaRPr lang="en-US" sz="3600"/>
          </a:p>
        </p:txBody>
      </p:sp>
      <p:sp>
        <p:nvSpPr>
          <p:cNvPr id="8" name="Text Placeholder 7">
            <a:extLst>
              <a:ext uri="{FF2B5EF4-FFF2-40B4-BE49-F238E27FC236}">
                <a16:creationId xmlns:a16="http://schemas.microsoft.com/office/drawing/2014/main" id="{E79DECD2-B85E-4CB3-BBFB-C64131454B65}"/>
              </a:ext>
            </a:extLst>
          </p:cNvPr>
          <p:cNvSpPr>
            <a:spLocks noGrp="1"/>
          </p:cNvSpPr>
          <p:nvPr>
            <p:ph type="body" sz="half" idx="2"/>
          </p:nvPr>
        </p:nvSpPr>
        <p:spPr>
          <a:xfrm>
            <a:off x="1147397" y="3033223"/>
            <a:ext cx="8348297" cy="5657973"/>
          </a:xfrm>
        </p:spPr>
        <p:txBody>
          <a:bodyPr>
            <a:normAutofit lnSpcReduction="10000"/>
          </a:bodyPr>
          <a:lstStyle/>
          <a:p>
            <a:pPr marL="428625" indent="-428625">
              <a:buFont typeface="Arial" pitchFamily="34" charset="0"/>
              <a:buChar char="•"/>
            </a:pPr>
            <a:r>
              <a:rPr lang="en-US" b="1"/>
              <a:t>Recruitment and Integration:</a:t>
            </a:r>
            <a:r>
              <a:rPr lang="en-US"/>
              <a:t> While HR sets policy, line managers are the "end-users" who carry out much of the </a:t>
            </a:r>
            <a:r>
              <a:rPr lang="en-US" b="1"/>
              <a:t>selection process</a:t>
            </a:r>
            <a:r>
              <a:rPr lang="en-US"/>
              <a:t> (pre-screening, interviewing, and assessing candidates for cultural fit, such as a desire for customer care). They manage new employee expectations and conduct </a:t>
            </a:r>
            <a:r>
              <a:rPr lang="en-US" smtClean="0"/>
              <a:t>induction</a:t>
            </a:r>
          </a:p>
          <a:p>
            <a:pPr marL="428625" indent="-428625">
              <a:buFont typeface="Arial" pitchFamily="34" charset="0"/>
              <a:buChar char="•"/>
            </a:pPr>
            <a:r>
              <a:rPr lang="en-US" b="1"/>
              <a:t>Two-Way Communication:</a:t>
            </a:r>
            <a:r>
              <a:rPr lang="en-US"/>
              <a:t> They foster effective two-way communication, especially face-to-face (</a:t>
            </a:r>
            <a:r>
              <a:rPr lang="en-US" i="1" err="1"/>
              <a:t>Gemba</a:t>
            </a:r>
            <a:r>
              <a:rPr lang="en-US"/>
              <a:t>), to listen to employees, incorporate their ideas, and provide immediate feedback for continuous process improvement.</a:t>
            </a:r>
          </a:p>
        </p:txBody>
      </p:sp>
      <p:pic>
        <p:nvPicPr>
          <p:cNvPr id="5" name="Picture Placeholder 4" descr="Two Buildings" title="Two Buildings">
            <a:extLst>
              <a:ext uri="{FF2B5EF4-FFF2-40B4-BE49-F238E27FC236}">
                <a16:creationId xmlns:a16="http://schemas.microsoft.com/office/drawing/2014/main" id="{9EF82849-1FFF-4EE2-B6A4-C19B8A083067}"/>
              </a:ext>
            </a:extLst>
          </p:cNvPr>
          <p:cNvPicPr>
            <a:picLocks noGrp="1" noChangeAspect="1"/>
          </p:cNvPicPr>
          <p:nvPr>
            <p:ph type="pic" idx="1"/>
          </p:nvPr>
        </p:nvPicPr>
        <p:blipFill>
          <a:blip r:embed="rId3">
            <a:extLst>
              <a:ext uri="{BEBA8EAE-BF5A-486C-A8C5-ECC9F3942E4B}">
                <a14:imgProps xmlns:a14="http://schemas.microsoft.com/office/drawing/2010/main">
                  <a14:imgLayer r:embed="rId4">
                    <a14:imgEffect>
                      <a14:brightnessContrast bright="-29000" contrast="24000"/>
                    </a14:imgEffect>
                  </a14:imgLayer>
                </a14:imgProps>
              </a:ext>
              <a:ext uri="{28A0092B-C50C-407E-A947-70E740481C1C}">
                <a14:useLocalDpi xmlns:a14="http://schemas.microsoft.com/office/drawing/2010/main" val="0"/>
              </a:ext>
            </a:extLst>
          </a:blip>
          <a:stretch>
            <a:fillRect/>
          </a:stretch>
        </p:blipFill>
        <p:spPr/>
      </p:pic>
      <p:sp>
        <p:nvSpPr>
          <p:cNvPr id="2" name="Footer Placeholder 1">
            <a:extLst>
              <a:ext uri="{FF2B5EF4-FFF2-40B4-BE49-F238E27FC236}">
                <a16:creationId xmlns:a16="http://schemas.microsoft.com/office/drawing/2014/main" id="{F17BB2B3-BB1E-4588-97D3-522970C829A4}"/>
              </a:ext>
            </a:extLst>
          </p:cNvPr>
          <p:cNvSpPr>
            <a:spLocks noGrp="1"/>
          </p:cNvSpPr>
          <p:nvPr>
            <p:ph type="ftr" sz="quarter" idx="14"/>
          </p:nvPr>
        </p:nvSpPr>
        <p:spPr/>
        <p:txBody>
          <a:bodyPr/>
          <a:lstStyle/>
          <a:p>
            <a:r>
              <a:rPr lang="en-US"/>
              <a:t>Add a Footer</a:t>
            </a:r>
          </a:p>
        </p:txBody>
      </p:sp>
      <p:sp>
        <p:nvSpPr>
          <p:cNvPr id="10" name="Rectangle: Single Corner Snipped 9" descr="Footer accent box">
            <a:extLst>
              <a:ext uri="{FF2B5EF4-FFF2-40B4-BE49-F238E27FC236}">
                <a16:creationId xmlns:a16="http://schemas.microsoft.com/office/drawing/2014/main" id="{CDA9F8EC-2836-4D7A-8BB2-6D1C849515C1}"/>
              </a:ext>
            </a:extLst>
          </p:cNvPr>
          <p:cNvSpPr/>
          <p:nvPr/>
        </p:nvSpPr>
        <p:spPr>
          <a:xfrm flipH="1">
            <a:off x="17323904" y="9534525"/>
            <a:ext cx="964097" cy="752475"/>
          </a:xfrm>
          <a:prstGeom prst="snip1Rect">
            <a:avLst/>
          </a:prstGeom>
          <a:gradFill>
            <a:gsLst>
              <a:gs pos="0">
                <a:srgbClr val="038B30">
                  <a:alpha val="70000"/>
                </a:srgbClr>
              </a:gs>
              <a:gs pos="50000">
                <a:srgbClr val="05EE55">
                  <a:alpha val="70000"/>
                </a:srgbClr>
              </a:gs>
              <a:gs pos="100000">
                <a:srgbClr val="C0F4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rgbClr val="FFFFFF"/>
                </a:solidFill>
                <a:latin typeface="Calibri"/>
                <a:ea typeface="+mn-ea"/>
                <a:cs typeface="+mn-cs"/>
              </a:defRPr>
            </a:lvl1pPr>
            <a:lvl2pPr marL="685800" algn="l" defTabSz="1371600" rtl="0" eaLnBrk="1" latinLnBrk="0" hangingPunct="1">
              <a:defRPr sz="2700" kern="1200">
                <a:solidFill>
                  <a:srgbClr val="FFFFFF"/>
                </a:solidFill>
                <a:latin typeface="Calibri"/>
                <a:ea typeface="+mn-ea"/>
                <a:cs typeface="+mn-cs"/>
              </a:defRPr>
            </a:lvl2pPr>
            <a:lvl3pPr marL="1371600" algn="l" defTabSz="1371600" rtl="0" eaLnBrk="1" latinLnBrk="0" hangingPunct="1">
              <a:defRPr sz="2700" kern="1200">
                <a:solidFill>
                  <a:srgbClr val="FFFFFF"/>
                </a:solidFill>
                <a:latin typeface="Calibri"/>
                <a:ea typeface="+mn-ea"/>
                <a:cs typeface="+mn-cs"/>
              </a:defRPr>
            </a:lvl3pPr>
            <a:lvl4pPr marL="2057400" algn="l" defTabSz="1371600" rtl="0" eaLnBrk="1" latinLnBrk="0" hangingPunct="1">
              <a:defRPr sz="2700" kern="1200">
                <a:solidFill>
                  <a:srgbClr val="FFFFFF"/>
                </a:solidFill>
                <a:latin typeface="Calibri"/>
                <a:ea typeface="+mn-ea"/>
                <a:cs typeface="+mn-cs"/>
              </a:defRPr>
            </a:lvl4pPr>
            <a:lvl5pPr marL="2743200" algn="l" defTabSz="1371600" rtl="0" eaLnBrk="1" latinLnBrk="0" hangingPunct="1">
              <a:defRPr sz="2700" kern="1200">
                <a:solidFill>
                  <a:srgbClr val="FFFFFF"/>
                </a:solidFill>
                <a:latin typeface="Calibri"/>
                <a:ea typeface="+mn-ea"/>
                <a:cs typeface="+mn-cs"/>
              </a:defRPr>
            </a:lvl5pPr>
            <a:lvl6pPr marL="3429000" algn="l" defTabSz="1371600" rtl="0" eaLnBrk="1" latinLnBrk="0" hangingPunct="1">
              <a:defRPr sz="2700" kern="1200">
                <a:solidFill>
                  <a:srgbClr val="FFFFFF"/>
                </a:solidFill>
                <a:latin typeface="Calibri"/>
                <a:ea typeface="+mn-ea"/>
                <a:cs typeface="+mn-cs"/>
              </a:defRPr>
            </a:lvl6pPr>
            <a:lvl7pPr marL="4114800" algn="l" defTabSz="1371600" rtl="0" eaLnBrk="1" latinLnBrk="0" hangingPunct="1">
              <a:defRPr sz="2700" kern="1200">
                <a:solidFill>
                  <a:srgbClr val="FFFFFF"/>
                </a:solidFill>
                <a:latin typeface="Calibri"/>
                <a:ea typeface="+mn-ea"/>
                <a:cs typeface="+mn-cs"/>
              </a:defRPr>
            </a:lvl7pPr>
            <a:lvl8pPr marL="4800600" algn="l" defTabSz="1371600" rtl="0" eaLnBrk="1" latinLnBrk="0" hangingPunct="1">
              <a:defRPr sz="2700" kern="1200">
                <a:solidFill>
                  <a:srgbClr val="FFFFFF"/>
                </a:solidFill>
                <a:latin typeface="Calibri"/>
                <a:ea typeface="+mn-ea"/>
                <a:cs typeface="+mn-cs"/>
              </a:defRPr>
            </a:lvl8pPr>
            <a:lvl9pPr marL="5486400" algn="l" defTabSz="1371600" rtl="0" eaLnBrk="1" latinLnBrk="0" hangingPunct="1">
              <a:defRPr sz="2700" kern="1200">
                <a:solidFill>
                  <a:srgbClr val="FFFFFF"/>
                </a:solidFill>
                <a:latin typeface="Calibri"/>
                <a:ea typeface="+mn-ea"/>
                <a:cs typeface="+mn-cs"/>
              </a:defRPr>
            </a:lvl9pPr>
          </a:lstStyle>
          <a:p>
            <a:pPr algn="ctr"/>
            <a:endParaRPr lang="en-US">
              <a:solidFill>
                <a:schemeClr val="bg1"/>
              </a:solidFill>
            </a:endParaRPr>
          </a:p>
        </p:txBody>
      </p:sp>
      <p:sp>
        <p:nvSpPr>
          <p:cNvPr id="3" name="Slide Number Placeholder 2">
            <a:extLst>
              <a:ext uri="{FF2B5EF4-FFF2-40B4-BE49-F238E27FC236}">
                <a16:creationId xmlns:a16="http://schemas.microsoft.com/office/drawing/2014/main" id="{C25E833F-FD8B-46E5-BD16-A82D3EDA8554}"/>
              </a:ext>
            </a:extLst>
          </p:cNvPr>
          <p:cNvSpPr>
            <a:spLocks noGrp="1"/>
          </p:cNvSpPr>
          <p:nvPr>
            <p:ph type="sldNum" sz="quarter" idx="15"/>
          </p:nvPr>
        </p:nvSpPr>
        <p:spPr/>
        <p:txBody>
          <a:bodyPr/>
          <a:lstStyle/>
          <a:p>
            <a:fld id="{8C2E478F-E849-4A8C-AF1F-CBCC78A7CBFA}" type="slidenum">
              <a:rPr lang="en-US" smtClean="0"/>
              <a:t>24</a:t>
            </a:fld>
            <a:endParaRPr lang="en-US"/>
          </a:p>
        </p:txBody>
      </p:sp>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824518" y="239042"/>
            <a:ext cx="3214688" cy="3214688"/>
          </a:xfrm>
          <a:prstGeom prst="rect">
            <a:avLst/>
          </a:prstGeom>
        </p:spPr>
      </p:pic>
    </p:spTree>
    <p:extLst>
      <p:ext uri="{BB962C8B-B14F-4D97-AF65-F5344CB8AC3E}">
        <p14:creationId val="994600786"/>
      </p:ext>
    </p:ext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Title 6">
            <a:extLst>
              <a:ext uri="{FF2B5EF4-FFF2-40B4-BE49-F238E27FC236}">
                <a16:creationId xmlns:a16="http://schemas.microsoft.com/office/drawing/2014/main" id="{D5445F47-6D74-450C-BC16-998D2021AD78}"/>
              </a:ext>
            </a:extLst>
          </p:cNvPr>
          <p:cNvSpPr>
            <a:spLocks noGrp="1"/>
          </p:cNvSpPr>
          <p:nvPr>
            <p:ph type="title"/>
          </p:nvPr>
        </p:nvSpPr>
        <p:spPr>
          <a:xfrm>
            <a:off x="1015512" y="928217"/>
            <a:ext cx="12172948" cy="812537"/>
          </a:xfrm>
        </p:spPr>
        <p:txBody>
          <a:bodyPr>
            <a:normAutofit fontScale="90000"/>
          </a:bodyPr>
          <a:lstStyle/>
          <a:p>
            <a:r>
              <a:rPr lang="en-US" sz="3600"/>
              <a:t>3. Strategic Alignment of HR Practices with Company Goals</a:t>
            </a:r>
            <a:endParaRPr lang="en-US" sz="3600"/>
          </a:p>
        </p:txBody>
      </p:sp>
      <p:sp>
        <p:nvSpPr>
          <p:cNvPr id="8" name="Text Placeholder 7">
            <a:extLst>
              <a:ext uri="{FF2B5EF4-FFF2-40B4-BE49-F238E27FC236}">
                <a16:creationId xmlns:a16="http://schemas.microsoft.com/office/drawing/2014/main" id="{E79DECD2-B85E-4CB3-BBFB-C64131454B65}"/>
              </a:ext>
            </a:extLst>
          </p:cNvPr>
          <p:cNvSpPr>
            <a:spLocks noGrp="1"/>
          </p:cNvSpPr>
          <p:nvPr>
            <p:ph type="body" sz="half" idx="2"/>
          </p:nvPr>
        </p:nvSpPr>
        <p:spPr>
          <a:xfrm>
            <a:off x="1134209" y="1833197"/>
            <a:ext cx="12357588" cy="1187757"/>
          </a:xfrm>
        </p:spPr>
        <p:txBody>
          <a:bodyPr>
            <a:normAutofit lnSpcReduction="10000"/>
          </a:bodyPr>
          <a:lstStyle/>
          <a:p>
            <a:pPr marL="428625" indent="-428625">
              <a:buFont typeface="Arial" pitchFamily="34" charset="0"/>
              <a:buChar char="•"/>
            </a:pPr>
            <a:r>
              <a:rPr lang="en-US"/>
              <a:t>Toyota is strategically aligning its HR function to support its transformation from a traditional car manufacturer to a </a:t>
            </a:r>
            <a:r>
              <a:rPr lang="en-US" b="1"/>
              <a:t>"mobility company</a:t>
            </a:r>
            <a:r>
              <a:rPr lang="en-US" b="1" smtClean="0"/>
              <a:t>"</a:t>
            </a:r>
            <a:r>
              <a:rPr lang="en-US" smtClean="0"/>
              <a:t>.</a:t>
            </a:r>
          </a:p>
          <a:p>
            <a:pPr marL="428625" indent="-428625">
              <a:buFont typeface="Arial" pitchFamily="34" charset="0"/>
              <a:buChar char="•"/>
            </a:pPr>
            <a:endParaRPr lang="en-US" smtClean="0"/>
          </a:p>
          <a:p>
            <a:pPr marL="428625" indent="-428625">
              <a:buFont typeface="Arial" pitchFamily="34" charset="0"/>
              <a:buChar char="•"/>
            </a:pPr>
            <a:endParaRPr lang="en-US" smtClean="0"/>
          </a:p>
        </p:txBody>
      </p:sp>
      <p:pic>
        <p:nvPicPr>
          <p:cNvPr id="5" name="Picture Placeholder 4" descr="Two Buildings" title="Two Buildings">
            <a:extLst>
              <a:ext uri="{FF2B5EF4-FFF2-40B4-BE49-F238E27FC236}">
                <a16:creationId xmlns:a16="http://schemas.microsoft.com/office/drawing/2014/main" id="{9EF82849-1FFF-4EE2-B6A4-C19B8A083067}"/>
              </a:ext>
            </a:extLst>
          </p:cNvPr>
          <p:cNvPicPr>
            <a:picLocks noGrp="1" noChangeAspect="1"/>
          </p:cNvPicPr>
          <p:nvPr>
            <p:ph type="pic" idx="1"/>
          </p:nvPr>
        </p:nvPicPr>
        <p:blipFill>
          <a:blip r:embed="rId3">
            <a:extLst>
              <a:ext uri="{BEBA8EAE-BF5A-486C-A8C5-ECC9F3942E4B}">
                <a14:imgProps xmlns:a14="http://schemas.microsoft.com/office/drawing/2010/main">
                  <a14:imgLayer r:embed="rId4">
                    <a14:imgEffect>
                      <a14:brightnessContrast bright="-29000" contrast="24000"/>
                    </a14:imgEffect>
                  </a14:imgLayer>
                </a14:imgProps>
              </a:ext>
              <a:ext uri="{28A0092B-C50C-407E-A947-70E740481C1C}">
                <a14:useLocalDpi xmlns:a14="http://schemas.microsoft.com/office/drawing/2010/main" val="0"/>
              </a:ext>
            </a:extLst>
          </a:blip>
          <a:stretch>
            <a:fillRect/>
          </a:stretch>
        </p:blipFill>
        <p:spPr>
          <a:xfrm flipH="1">
            <a:off x="18287998" y="10148661"/>
            <a:ext cx="68578" cy="138339"/>
          </a:xfrm>
        </p:spPr>
      </p:pic>
      <p:sp>
        <p:nvSpPr>
          <p:cNvPr id="2" name="Footer Placeholder 1">
            <a:extLst>
              <a:ext uri="{FF2B5EF4-FFF2-40B4-BE49-F238E27FC236}">
                <a16:creationId xmlns:a16="http://schemas.microsoft.com/office/drawing/2014/main" id="{F17BB2B3-BB1E-4588-97D3-522970C829A4}"/>
              </a:ext>
            </a:extLst>
          </p:cNvPr>
          <p:cNvSpPr>
            <a:spLocks noGrp="1"/>
          </p:cNvSpPr>
          <p:nvPr>
            <p:ph type="ftr" sz="quarter" idx="14"/>
          </p:nvPr>
        </p:nvSpPr>
        <p:spPr/>
        <p:txBody>
          <a:bodyPr/>
          <a:lstStyle/>
          <a:p>
            <a:r>
              <a:rPr lang="en-US"/>
              <a:t>Add a Footer</a:t>
            </a:r>
          </a:p>
        </p:txBody>
      </p:sp>
      <p:sp>
        <p:nvSpPr>
          <p:cNvPr id="10" name="Rectangle: Single Corner Snipped 9" descr="Footer accent box">
            <a:extLst>
              <a:ext uri="{FF2B5EF4-FFF2-40B4-BE49-F238E27FC236}">
                <a16:creationId xmlns:a16="http://schemas.microsoft.com/office/drawing/2014/main" id="{CDA9F8EC-2836-4D7A-8BB2-6D1C849515C1}"/>
              </a:ext>
            </a:extLst>
          </p:cNvPr>
          <p:cNvSpPr/>
          <p:nvPr/>
        </p:nvSpPr>
        <p:spPr>
          <a:xfrm flipH="1">
            <a:off x="17323904" y="9534525"/>
            <a:ext cx="964097" cy="752475"/>
          </a:xfrm>
          <a:prstGeom prst="snip1Rect">
            <a:avLst/>
          </a:prstGeom>
          <a:gradFill>
            <a:gsLst>
              <a:gs pos="0">
                <a:srgbClr val="038B30">
                  <a:alpha val="70000"/>
                </a:srgbClr>
              </a:gs>
              <a:gs pos="50000">
                <a:srgbClr val="05EE55">
                  <a:alpha val="70000"/>
                </a:srgbClr>
              </a:gs>
              <a:gs pos="100000">
                <a:srgbClr val="C0F4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rgbClr val="FFFFFF"/>
                </a:solidFill>
                <a:latin typeface="Calibri"/>
                <a:ea typeface="+mn-ea"/>
                <a:cs typeface="+mn-cs"/>
              </a:defRPr>
            </a:lvl1pPr>
            <a:lvl2pPr marL="685800" algn="l" defTabSz="1371600" rtl="0" eaLnBrk="1" latinLnBrk="0" hangingPunct="1">
              <a:defRPr sz="2700" kern="1200">
                <a:solidFill>
                  <a:srgbClr val="FFFFFF"/>
                </a:solidFill>
                <a:latin typeface="Calibri"/>
                <a:ea typeface="+mn-ea"/>
                <a:cs typeface="+mn-cs"/>
              </a:defRPr>
            </a:lvl2pPr>
            <a:lvl3pPr marL="1371600" algn="l" defTabSz="1371600" rtl="0" eaLnBrk="1" latinLnBrk="0" hangingPunct="1">
              <a:defRPr sz="2700" kern="1200">
                <a:solidFill>
                  <a:srgbClr val="FFFFFF"/>
                </a:solidFill>
                <a:latin typeface="Calibri"/>
                <a:ea typeface="+mn-ea"/>
                <a:cs typeface="+mn-cs"/>
              </a:defRPr>
            </a:lvl3pPr>
            <a:lvl4pPr marL="2057400" algn="l" defTabSz="1371600" rtl="0" eaLnBrk="1" latinLnBrk="0" hangingPunct="1">
              <a:defRPr sz="2700" kern="1200">
                <a:solidFill>
                  <a:srgbClr val="FFFFFF"/>
                </a:solidFill>
                <a:latin typeface="Calibri"/>
                <a:ea typeface="+mn-ea"/>
                <a:cs typeface="+mn-cs"/>
              </a:defRPr>
            </a:lvl4pPr>
            <a:lvl5pPr marL="2743200" algn="l" defTabSz="1371600" rtl="0" eaLnBrk="1" latinLnBrk="0" hangingPunct="1">
              <a:defRPr sz="2700" kern="1200">
                <a:solidFill>
                  <a:srgbClr val="FFFFFF"/>
                </a:solidFill>
                <a:latin typeface="Calibri"/>
                <a:ea typeface="+mn-ea"/>
                <a:cs typeface="+mn-cs"/>
              </a:defRPr>
            </a:lvl5pPr>
            <a:lvl6pPr marL="3429000" algn="l" defTabSz="1371600" rtl="0" eaLnBrk="1" latinLnBrk="0" hangingPunct="1">
              <a:defRPr sz="2700" kern="1200">
                <a:solidFill>
                  <a:srgbClr val="FFFFFF"/>
                </a:solidFill>
                <a:latin typeface="Calibri"/>
                <a:ea typeface="+mn-ea"/>
                <a:cs typeface="+mn-cs"/>
              </a:defRPr>
            </a:lvl6pPr>
            <a:lvl7pPr marL="4114800" algn="l" defTabSz="1371600" rtl="0" eaLnBrk="1" latinLnBrk="0" hangingPunct="1">
              <a:defRPr sz="2700" kern="1200">
                <a:solidFill>
                  <a:srgbClr val="FFFFFF"/>
                </a:solidFill>
                <a:latin typeface="Calibri"/>
                <a:ea typeface="+mn-ea"/>
                <a:cs typeface="+mn-cs"/>
              </a:defRPr>
            </a:lvl7pPr>
            <a:lvl8pPr marL="4800600" algn="l" defTabSz="1371600" rtl="0" eaLnBrk="1" latinLnBrk="0" hangingPunct="1">
              <a:defRPr sz="2700" kern="1200">
                <a:solidFill>
                  <a:srgbClr val="FFFFFF"/>
                </a:solidFill>
                <a:latin typeface="Calibri"/>
                <a:ea typeface="+mn-ea"/>
                <a:cs typeface="+mn-cs"/>
              </a:defRPr>
            </a:lvl8pPr>
            <a:lvl9pPr marL="5486400" algn="l" defTabSz="1371600" rtl="0" eaLnBrk="1" latinLnBrk="0" hangingPunct="1">
              <a:defRPr sz="2700" kern="1200">
                <a:solidFill>
                  <a:srgbClr val="FFFFFF"/>
                </a:solidFill>
                <a:latin typeface="Calibri"/>
                <a:ea typeface="+mn-ea"/>
                <a:cs typeface="+mn-cs"/>
              </a:defRPr>
            </a:lvl9pPr>
          </a:lstStyle>
          <a:p>
            <a:pPr algn="ctr"/>
            <a:endParaRPr lang="en-US">
              <a:solidFill>
                <a:schemeClr val="bg1"/>
              </a:solidFill>
            </a:endParaRPr>
          </a:p>
        </p:txBody>
      </p:sp>
      <p:sp>
        <p:nvSpPr>
          <p:cNvPr id="3" name="Slide Number Placeholder 2">
            <a:extLst>
              <a:ext uri="{FF2B5EF4-FFF2-40B4-BE49-F238E27FC236}">
                <a16:creationId xmlns:a16="http://schemas.microsoft.com/office/drawing/2014/main" id="{C25E833F-FD8B-46E5-BD16-A82D3EDA8554}"/>
              </a:ext>
            </a:extLst>
          </p:cNvPr>
          <p:cNvSpPr>
            <a:spLocks noGrp="1"/>
          </p:cNvSpPr>
          <p:nvPr>
            <p:ph type="sldNum" sz="quarter" idx="15"/>
          </p:nvPr>
        </p:nvSpPr>
        <p:spPr/>
        <p:txBody>
          <a:bodyPr/>
          <a:lstStyle/>
          <a:p>
            <a:fld id="{8C2E478F-E849-4A8C-AF1F-CBCC78A7CBFA}" type="slidenum">
              <a:rPr lang="en-US" smtClean="0"/>
              <a:t>25</a:t>
            </a:fld>
            <a:endParaRPr lang="en-US"/>
          </a:p>
        </p:txBody>
      </p:sp>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824518" y="239042"/>
            <a:ext cx="3214688" cy="3214688"/>
          </a:xfrm>
          <a:prstGeom prst="rect">
            <a:avLst/>
          </a:prstGeom>
        </p:spPr>
      </p:pic>
      <p:graphicFrame>
        <p:nvGraphicFramePr>
          <p:cNvPr id="6" name="Table 5"/>
          <p:cNvGraphicFramePr>
            <a:graphicFrameLocks noGrp="1"/>
          </p:cNvGraphicFramePr>
          <p:nvPr>
            <p:extLst>
              <p:ext uri="{D42A27DB-BD31-4B8C-83A1-F6EECF244321}">
                <p14:modId val="2558335191"/>
              </p:ext>
            </p:extLst>
          </p:nvPr>
        </p:nvGraphicFramePr>
        <p:xfrm>
          <a:off x="1134209" y="3434400"/>
          <a:ext cx="16193106" cy="6268056"/>
        </p:xfrm>
        <a:graphic>
          <a:graphicData uri="http://schemas.openxmlformats.org/drawingml/2006/table">
            <a:tbl>
              <a:tblPr/>
              <a:tblGrid>
                <a:gridCol w="5196254">
                  <a:extLst>
                    <a:ext uri="{9D8B030D-6E8A-4147-A177-3AD203B41FA5}">
                      <a16:colId xmlns:a16="http://schemas.microsoft.com/office/drawing/2014/main" val="1535680740"/>
                    </a:ext>
                  </a:extLst>
                </a:gridCol>
                <a:gridCol w="10996853">
                  <a:extLst>
                    <a:ext uri="{9D8B030D-6E8A-4147-A177-3AD203B41FA5}">
                      <a16:colId xmlns:a16="http://schemas.microsoft.com/office/drawing/2014/main" val="1559847168"/>
                    </a:ext>
                  </a:extLst>
                </a:gridCol>
              </a:tblGrid>
              <a:tr h="532820">
                <a:tc>
                  <a:txBody>
                    <a:bodyPr vert="horz" wrap="square"/>
                    <a:lstStyle/>
                    <a:p>
                      <a:r>
                        <a:rPr lang="en-US" sz="2400">
                          <a:solidFill>
                            <a:schemeClr val="bg2"/>
                          </a:solidFill>
                        </a:rPr>
                        <a:t>Company </a:t>
                      </a:r>
                      <a:r>
                        <a:rPr lang="en-US" sz="2400" smtClean="0">
                          <a:solidFill>
                            <a:schemeClr val="bg2"/>
                          </a:solidFill>
                        </a:rPr>
                        <a:t>Goal :</a:t>
                      </a:r>
                      <a:endParaRPr lang="en-US" sz="1600">
                        <a:solidFill>
                          <a:schemeClr val="bg2"/>
                        </a:solidFill>
                      </a:endParaRPr>
                    </a:p>
                  </a:txBody>
                  <a:tcPr marL="136035" marR="136035" marT="68018" marB="68018" anchor="ctr">
                    <a:lnL>
                      <a:noFill/>
                    </a:lnL>
                    <a:lnR>
                      <a:noFill/>
                    </a:lnR>
                    <a:lnT>
                      <a:noFill/>
                    </a:lnT>
                    <a:lnB>
                      <a:noFill/>
                    </a:lnB>
                  </a:tcPr>
                </a:tc>
                <a:tc>
                  <a:txBody>
                    <a:bodyPr vert="horz" wrap="square"/>
                    <a:lstStyle/>
                    <a:p>
                      <a:r>
                        <a:rPr lang="en-US" sz="2400">
                          <a:solidFill>
                            <a:schemeClr val="bg2"/>
                          </a:solidFill>
                        </a:rPr>
                        <a:t>HR Alignment Strategy</a:t>
                      </a:r>
                    </a:p>
                  </a:txBody>
                  <a:tcPr marL="136035" marR="136035" marT="68018" marB="68018" anchor="ctr">
                    <a:lnL>
                      <a:noFill/>
                    </a:lnL>
                    <a:lnR>
                      <a:noFill/>
                    </a:lnR>
                    <a:lnT>
                      <a:noFill/>
                    </a:lnT>
                    <a:lnB>
                      <a:noFill/>
                    </a:lnB>
                  </a:tcPr>
                </a:tc>
                <a:extLst>
                  <a:ext uri="{0D108BD9-81ED-4DB2-BD59-A6C34878D82A}">
                    <a16:rowId xmlns:a16="http://schemas.microsoft.com/office/drawing/2014/main" val="3771343583"/>
                  </a:ext>
                </a:extLst>
              </a:tr>
              <a:tr h="2136656">
                <a:tc>
                  <a:txBody>
                    <a:bodyPr vert="horz" wrap="square"/>
                    <a:lstStyle/>
                    <a:p>
                      <a:r>
                        <a:rPr lang="en-US" sz="2400" b="1">
                          <a:solidFill>
                            <a:schemeClr val="bg2"/>
                          </a:solidFill>
                        </a:rPr>
                        <a:t>Mobility &amp; Electrification (EV/MaaS</a:t>
                      </a:r>
                      <a:r>
                        <a:rPr lang="en-US" sz="2400" b="1" smtClean="0">
                          <a:solidFill>
                            <a:schemeClr val="bg2"/>
                          </a:solidFill>
                        </a:rPr>
                        <a:t>) :</a:t>
                      </a:r>
                      <a:endParaRPr lang="en-US" sz="1600">
                        <a:solidFill>
                          <a:schemeClr val="bg2"/>
                        </a:solidFill>
                      </a:endParaRPr>
                    </a:p>
                  </a:txBody>
                  <a:tcPr marL="136035" marR="136035" marT="68018" marB="68018" anchor="ctr">
                    <a:lnL>
                      <a:noFill/>
                    </a:lnL>
                    <a:lnR>
                      <a:noFill/>
                    </a:lnR>
                    <a:lnT>
                      <a:noFill/>
                    </a:lnT>
                    <a:lnB>
                      <a:noFill/>
                    </a:lnB>
                  </a:tcPr>
                </a:tc>
                <a:tc>
                  <a:txBody>
                    <a:bodyPr vert="horz" wrap="square"/>
                    <a:lstStyle/>
                    <a:p>
                      <a:r>
                        <a:rPr lang="en-US" sz="2400">
                          <a:solidFill>
                            <a:schemeClr val="bg2"/>
                          </a:solidFill>
                        </a:rPr>
                        <a:t>HR uses </a:t>
                      </a:r>
                      <a:r>
                        <a:rPr lang="en-US" sz="2400" b="1">
                          <a:solidFill>
                            <a:schemeClr val="bg2"/>
                          </a:solidFill>
                        </a:rPr>
                        <a:t>data-driven forecasting and analytics</a:t>
                      </a:r>
                      <a:r>
                        <a:rPr lang="en-US" sz="2400">
                          <a:solidFill>
                            <a:schemeClr val="bg2"/>
                          </a:solidFill>
                        </a:rPr>
                        <a:t> to predict future workforce needs, particularly in production engineering and development. HR designs training to build the next generation of </a:t>
                      </a:r>
                      <a:r>
                        <a:rPr lang="en-US" sz="2400" b="1">
                          <a:solidFill>
                            <a:schemeClr val="bg2"/>
                          </a:solidFill>
                        </a:rPr>
                        <a:t>multi-skilled workers</a:t>
                      </a:r>
                      <a:r>
                        <a:rPr lang="en-US" sz="2400">
                          <a:solidFill>
                            <a:schemeClr val="bg2"/>
                          </a:solidFill>
                        </a:rPr>
                        <a:t> needed for new EV-related manufacturing processes (e.g., gigacasting, battery tech).</a:t>
                      </a:r>
                    </a:p>
                  </a:txBody>
                  <a:tcPr marL="136035" marR="136035" marT="68018" marB="68018" anchor="ctr">
                    <a:lnL>
                      <a:noFill/>
                    </a:lnL>
                    <a:lnR>
                      <a:noFill/>
                    </a:lnR>
                    <a:lnT>
                      <a:noFill/>
                    </a:lnT>
                    <a:lnB>
                      <a:noFill/>
                    </a:lnB>
                  </a:tcPr>
                </a:tc>
                <a:extLst>
                  <a:ext uri="{0D108BD9-81ED-4DB2-BD59-A6C34878D82A}">
                    <a16:rowId xmlns:a16="http://schemas.microsoft.com/office/drawing/2014/main" val="2099743412"/>
                  </a:ext>
                </a:extLst>
              </a:tr>
              <a:tr h="1799290">
                <a:tc>
                  <a:txBody>
                    <a:bodyPr vert="horz" wrap="square"/>
                    <a:lstStyle/>
                    <a:p>
                      <a:r>
                        <a:rPr lang="en-US" sz="2400" b="1">
                          <a:solidFill>
                            <a:schemeClr val="bg2"/>
                          </a:solidFill>
                        </a:rPr>
                        <a:t>Digital Transformation (DX) &amp; </a:t>
                      </a:r>
                      <a:r>
                        <a:rPr lang="en-US" sz="2400" b="1" smtClean="0">
                          <a:solidFill>
                            <a:schemeClr val="bg2"/>
                          </a:solidFill>
                        </a:rPr>
                        <a:t>Software                                           :</a:t>
                      </a:r>
                      <a:endParaRPr lang="en-US" sz="1600">
                        <a:solidFill>
                          <a:schemeClr val="bg2"/>
                        </a:solidFill>
                      </a:endParaRPr>
                    </a:p>
                  </a:txBody>
                  <a:tcPr marL="136035" marR="136035" marT="68018" marB="68018" anchor="ctr">
                    <a:lnL>
                      <a:noFill/>
                    </a:lnL>
                    <a:lnR>
                      <a:noFill/>
                    </a:lnR>
                    <a:lnT>
                      <a:noFill/>
                    </a:lnT>
                    <a:lnB>
                      <a:noFill/>
                    </a:lnB>
                  </a:tcPr>
                </a:tc>
                <a:tc>
                  <a:txBody>
                    <a:bodyPr vert="horz" wrap="square"/>
                    <a:lstStyle/>
                    <a:p>
                      <a:r>
                        <a:rPr lang="en-US" sz="2400">
                          <a:solidFill>
                            <a:schemeClr val="bg2"/>
                          </a:solidFill>
                        </a:rPr>
                        <a:t>HR promotes a culture of </a:t>
                      </a:r>
                      <a:r>
                        <a:rPr lang="en-US" sz="2400" b="1">
                          <a:solidFill>
                            <a:schemeClr val="bg2"/>
                          </a:solidFill>
                        </a:rPr>
                        <a:t>"citizen development"</a:t>
                      </a:r>
                      <a:r>
                        <a:rPr lang="en-US" sz="2400">
                          <a:solidFill>
                            <a:schemeClr val="bg2"/>
                          </a:solidFill>
                        </a:rPr>
                        <a:t> across the company. This involves providing employees with no-code/low-code tools to solve their own onsite problems, making all employees "agents of change" and integrating digital skills into every role.</a:t>
                      </a:r>
                    </a:p>
                  </a:txBody>
                  <a:tcPr marL="136035" marR="136035" marT="68018" marB="68018" anchor="ctr">
                    <a:lnL>
                      <a:noFill/>
                    </a:lnL>
                    <a:lnR>
                      <a:noFill/>
                    </a:lnR>
                    <a:lnT>
                      <a:noFill/>
                    </a:lnT>
                    <a:lnB>
                      <a:noFill/>
                    </a:lnB>
                  </a:tcPr>
                </a:tc>
                <a:extLst>
                  <a:ext uri="{0D108BD9-81ED-4DB2-BD59-A6C34878D82A}">
                    <a16:rowId xmlns:a16="http://schemas.microsoft.com/office/drawing/2014/main" val="1228359603"/>
                  </a:ext>
                </a:extLst>
              </a:tr>
              <a:tr h="1799290">
                <a:tc>
                  <a:txBody>
                    <a:bodyPr vert="horz" wrap="square"/>
                    <a:lstStyle/>
                    <a:p>
                      <a:r>
                        <a:rPr lang="en-US" sz="2400" b="1">
                          <a:solidFill>
                            <a:schemeClr val="bg2"/>
                          </a:solidFill>
                        </a:rPr>
                        <a:t>Continuous Improvement (Kaizen</a:t>
                      </a:r>
                      <a:r>
                        <a:rPr lang="en-US" sz="2400" b="1" smtClean="0">
                          <a:solidFill>
                            <a:schemeClr val="bg2"/>
                          </a:solidFill>
                        </a:rPr>
                        <a:t>) :</a:t>
                      </a:r>
                      <a:endParaRPr lang="en-US" sz="1600">
                        <a:solidFill>
                          <a:schemeClr val="bg2"/>
                        </a:solidFill>
                      </a:endParaRPr>
                    </a:p>
                  </a:txBody>
                  <a:tcPr marL="136035" marR="136035" marT="68018" marB="68018" anchor="ctr">
                    <a:lnL>
                      <a:noFill/>
                    </a:lnL>
                    <a:lnR>
                      <a:noFill/>
                    </a:lnR>
                    <a:lnT>
                      <a:noFill/>
                    </a:lnT>
                    <a:lnB>
                      <a:noFill/>
                    </a:lnB>
                  </a:tcPr>
                </a:tc>
                <a:tc>
                  <a:txBody>
                    <a:bodyPr vert="horz" wrap="square"/>
                    <a:lstStyle/>
                    <a:p>
                      <a:r>
                        <a:rPr lang="en-US" sz="2400">
                          <a:solidFill>
                            <a:schemeClr val="bg2"/>
                          </a:solidFill>
                        </a:rPr>
                        <a:t>The entire HR system (recruitment, training, performance) is designed to cultivate employees who possess the </a:t>
                      </a:r>
                      <a:r>
                        <a:rPr lang="en-US" sz="2400" b="1">
                          <a:solidFill>
                            <a:schemeClr val="bg2"/>
                          </a:solidFill>
                        </a:rPr>
                        <a:t>ability to think and act for improvement</a:t>
                      </a:r>
                      <a:r>
                        <a:rPr lang="en-US" sz="2400">
                          <a:solidFill>
                            <a:schemeClr val="bg2"/>
                          </a:solidFill>
                        </a:rPr>
                        <a:t>. HR practices ensure a good fit between the workforce and the lean work systems.</a:t>
                      </a:r>
                    </a:p>
                  </a:txBody>
                  <a:tcPr marL="136035" marR="136035" marT="68018" marB="68018" anchor="ctr">
                    <a:lnL>
                      <a:noFill/>
                    </a:lnL>
                    <a:lnR>
                      <a:noFill/>
                    </a:lnR>
                    <a:lnT>
                      <a:noFill/>
                    </a:lnT>
                    <a:lnB>
                      <a:noFill/>
                    </a:lnB>
                  </a:tcPr>
                </a:tc>
                <a:extLst>
                  <a:ext uri="{0D108BD9-81ED-4DB2-BD59-A6C34878D82A}">
                    <a16:rowId xmlns:a16="http://schemas.microsoft.com/office/drawing/2014/main" val="3375533140"/>
                  </a:ext>
                </a:extLst>
              </a:tr>
            </a:tbl>
          </a:graphicData>
        </a:graphic>
      </p:graphicFrame>
    </p:spTree>
    <p:extLst>
      <p:ext uri="{BB962C8B-B14F-4D97-AF65-F5344CB8AC3E}">
        <p14:creationId val="1247386527"/>
      </p:ext>
    </p:ext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Title 6">
            <a:extLst>
              <a:ext uri="{FF2B5EF4-FFF2-40B4-BE49-F238E27FC236}">
                <a16:creationId xmlns:a16="http://schemas.microsoft.com/office/drawing/2014/main" id="{D5445F47-6D74-450C-BC16-998D2021AD78}"/>
              </a:ext>
            </a:extLst>
          </p:cNvPr>
          <p:cNvSpPr>
            <a:spLocks noGrp="1"/>
          </p:cNvSpPr>
          <p:nvPr>
            <p:ph type="title"/>
          </p:nvPr>
        </p:nvSpPr>
        <p:spPr>
          <a:xfrm>
            <a:off x="989135" y="822708"/>
            <a:ext cx="9522068" cy="812537"/>
          </a:xfrm>
        </p:spPr>
        <p:txBody>
          <a:bodyPr>
            <a:normAutofit/>
          </a:bodyPr>
          <a:lstStyle/>
          <a:p>
            <a:r>
              <a:rPr lang="en-US" sz="3600"/>
              <a:t>4. Key HR Challenges Faced by the Company</a:t>
            </a:r>
            <a:endParaRPr lang="en-US" sz="3600"/>
          </a:p>
        </p:txBody>
      </p:sp>
      <p:sp>
        <p:nvSpPr>
          <p:cNvPr id="8" name="Text Placeholder 7">
            <a:extLst>
              <a:ext uri="{FF2B5EF4-FFF2-40B4-BE49-F238E27FC236}">
                <a16:creationId xmlns:a16="http://schemas.microsoft.com/office/drawing/2014/main" id="{E79DECD2-B85E-4CB3-BBFB-C64131454B65}"/>
              </a:ext>
            </a:extLst>
          </p:cNvPr>
          <p:cNvSpPr>
            <a:spLocks noGrp="1"/>
          </p:cNvSpPr>
          <p:nvPr>
            <p:ph type="body" sz="half" idx="2"/>
          </p:nvPr>
        </p:nvSpPr>
        <p:spPr>
          <a:xfrm>
            <a:off x="1147396" y="1978270"/>
            <a:ext cx="8941776" cy="7359162"/>
          </a:xfrm>
        </p:spPr>
        <p:txBody>
          <a:bodyPr>
            <a:normAutofit/>
          </a:bodyPr>
          <a:lstStyle/>
          <a:p>
            <a:r>
              <a:rPr lang="en-US" smtClean="0"/>
              <a:t>The </a:t>
            </a:r>
            <a:r>
              <a:rPr lang="en-US"/>
              <a:t>shift to a software and electric vehicle (EV) focus presents significant challenges to Toyota’s established culture and talent base.</a:t>
            </a:r>
          </a:p>
          <a:p>
            <a:pPr marL="428625" indent="-428625">
              <a:buFont typeface="Arial" pitchFamily="34" charset="0"/>
              <a:buChar char="•"/>
            </a:pPr>
            <a:r>
              <a:rPr lang="en-US" b="1"/>
              <a:t>Cultural Inertia and Slow Digital Pace:</a:t>
            </a:r>
            <a:r>
              <a:rPr lang="en-US"/>
              <a:t> Toyota's long-established, consensus-driven culture can lead to internal inertia, which </a:t>
            </a:r>
            <a:r>
              <a:rPr lang="en-US" b="1"/>
              <a:t>slows down the pace of Digital Transformation (DX)</a:t>
            </a:r>
            <a:r>
              <a:rPr lang="en-US"/>
              <a:t>. Many employees struggle to embrace digitalization as a core part of their role, viewing it instead as solely an IT department responsibility.</a:t>
            </a:r>
          </a:p>
          <a:p>
            <a:pPr marL="428625" indent="-428625">
              <a:buFont typeface="Arial" pitchFamily="34" charset="0"/>
              <a:buChar char="•"/>
            </a:pPr>
            <a:r>
              <a:rPr lang="en-US" b="1"/>
              <a:t>Talent Gap in EV and Software:</a:t>
            </a:r>
            <a:r>
              <a:rPr lang="en-US"/>
              <a:t> The automotive industry requires a massive shift from mechanical to </a:t>
            </a:r>
            <a:r>
              <a:rPr lang="en-US" b="1"/>
              <a:t>"hybrid skills"</a:t>
            </a:r>
            <a:r>
              <a:rPr lang="en-US"/>
              <a:t> (combining software engineering, mechatronics, data analytics, and user experience design). Toyota faces fierce competition with tech companies for this limited pool of specialized software/EV talent.</a:t>
            </a:r>
          </a:p>
        </p:txBody>
      </p:sp>
      <p:pic>
        <p:nvPicPr>
          <p:cNvPr id="5" name="Picture Placeholder 4" descr="Two Buildings" title="Two Buildings">
            <a:extLst>
              <a:ext uri="{FF2B5EF4-FFF2-40B4-BE49-F238E27FC236}">
                <a16:creationId xmlns:a16="http://schemas.microsoft.com/office/drawing/2014/main" id="{9EF82849-1FFF-4EE2-B6A4-C19B8A083067}"/>
              </a:ext>
            </a:extLst>
          </p:cNvPr>
          <p:cNvPicPr>
            <a:picLocks noGrp="1" noChangeAspect="1"/>
          </p:cNvPicPr>
          <p:nvPr>
            <p:ph type="pic" idx="1"/>
          </p:nvPr>
        </p:nvPicPr>
        <p:blipFill>
          <a:blip r:embed="rId3">
            <a:extLst>
              <a:ext uri="{BEBA8EAE-BF5A-486C-A8C5-ECC9F3942E4B}">
                <a14:imgProps xmlns:a14="http://schemas.microsoft.com/office/drawing/2010/main">
                  <a14:imgLayer r:embed="rId4">
                    <a14:imgEffect>
                      <a14:brightnessContrast bright="-29000" contrast="24000"/>
                    </a14:imgEffect>
                  </a14:imgLayer>
                </a14:imgProps>
              </a:ext>
              <a:ext uri="{28A0092B-C50C-407E-A947-70E740481C1C}">
                <a14:useLocalDpi xmlns:a14="http://schemas.microsoft.com/office/drawing/2010/main" val="0"/>
              </a:ext>
            </a:extLst>
          </a:blip>
          <a:stretch>
            <a:fillRect/>
          </a:stretch>
        </p:blipFill>
        <p:spPr/>
      </p:pic>
      <p:sp>
        <p:nvSpPr>
          <p:cNvPr id="2" name="Footer Placeholder 1">
            <a:extLst>
              <a:ext uri="{FF2B5EF4-FFF2-40B4-BE49-F238E27FC236}">
                <a16:creationId xmlns:a16="http://schemas.microsoft.com/office/drawing/2014/main" id="{F17BB2B3-BB1E-4588-97D3-522970C829A4}"/>
              </a:ext>
            </a:extLst>
          </p:cNvPr>
          <p:cNvSpPr>
            <a:spLocks noGrp="1"/>
          </p:cNvSpPr>
          <p:nvPr>
            <p:ph type="ftr" sz="quarter" idx="14"/>
          </p:nvPr>
        </p:nvSpPr>
        <p:spPr/>
        <p:txBody>
          <a:bodyPr/>
          <a:lstStyle/>
          <a:p>
            <a:r>
              <a:rPr lang="en-US"/>
              <a:t>Add a Footer</a:t>
            </a:r>
          </a:p>
        </p:txBody>
      </p:sp>
      <p:sp>
        <p:nvSpPr>
          <p:cNvPr id="10" name="Rectangle: Single Corner Snipped 9" descr="Footer accent box">
            <a:extLst>
              <a:ext uri="{FF2B5EF4-FFF2-40B4-BE49-F238E27FC236}">
                <a16:creationId xmlns:a16="http://schemas.microsoft.com/office/drawing/2014/main" id="{CDA9F8EC-2836-4D7A-8BB2-6D1C849515C1}"/>
              </a:ext>
            </a:extLst>
          </p:cNvPr>
          <p:cNvSpPr/>
          <p:nvPr/>
        </p:nvSpPr>
        <p:spPr>
          <a:xfrm flipH="1">
            <a:off x="17323904" y="9534525"/>
            <a:ext cx="964097" cy="752475"/>
          </a:xfrm>
          <a:prstGeom prst="snip1Rect">
            <a:avLst/>
          </a:prstGeom>
          <a:gradFill>
            <a:gsLst>
              <a:gs pos="0">
                <a:srgbClr val="038B30">
                  <a:alpha val="70000"/>
                </a:srgbClr>
              </a:gs>
              <a:gs pos="50000">
                <a:srgbClr val="05EE55">
                  <a:alpha val="70000"/>
                </a:srgbClr>
              </a:gs>
              <a:gs pos="100000">
                <a:srgbClr val="C0F4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rgbClr val="FFFFFF"/>
                </a:solidFill>
                <a:latin typeface="Calibri"/>
                <a:ea typeface="+mn-ea"/>
                <a:cs typeface="+mn-cs"/>
              </a:defRPr>
            </a:lvl1pPr>
            <a:lvl2pPr marL="685800" algn="l" defTabSz="1371600" rtl="0" eaLnBrk="1" latinLnBrk="0" hangingPunct="1">
              <a:defRPr sz="2700" kern="1200">
                <a:solidFill>
                  <a:srgbClr val="FFFFFF"/>
                </a:solidFill>
                <a:latin typeface="Calibri"/>
                <a:ea typeface="+mn-ea"/>
                <a:cs typeface="+mn-cs"/>
              </a:defRPr>
            </a:lvl2pPr>
            <a:lvl3pPr marL="1371600" algn="l" defTabSz="1371600" rtl="0" eaLnBrk="1" latinLnBrk="0" hangingPunct="1">
              <a:defRPr sz="2700" kern="1200">
                <a:solidFill>
                  <a:srgbClr val="FFFFFF"/>
                </a:solidFill>
                <a:latin typeface="Calibri"/>
                <a:ea typeface="+mn-ea"/>
                <a:cs typeface="+mn-cs"/>
              </a:defRPr>
            </a:lvl3pPr>
            <a:lvl4pPr marL="2057400" algn="l" defTabSz="1371600" rtl="0" eaLnBrk="1" latinLnBrk="0" hangingPunct="1">
              <a:defRPr sz="2700" kern="1200">
                <a:solidFill>
                  <a:srgbClr val="FFFFFF"/>
                </a:solidFill>
                <a:latin typeface="Calibri"/>
                <a:ea typeface="+mn-ea"/>
                <a:cs typeface="+mn-cs"/>
              </a:defRPr>
            </a:lvl4pPr>
            <a:lvl5pPr marL="2743200" algn="l" defTabSz="1371600" rtl="0" eaLnBrk="1" latinLnBrk="0" hangingPunct="1">
              <a:defRPr sz="2700" kern="1200">
                <a:solidFill>
                  <a:srgbClr val="FFFFFF"/>
                </a:solidFill>
                <a:latin typeface="Calibri"/>
                <a:ea typeface="+mn-ea"/>
                <a:cs typeface="+mn-cs"/>
              </a:defRPr>
            </a:lvl5pPr>
            <a:lvl6pPr marL="3429000" algn="l" defTabSz="1371600" rtl="0" eaLnBrk="1" latinLnBrk="0" hangingPunct="1">
              <a:defRPr sz="2700" kern="1200">
                <a:solidFill>
                  <a:srgbClr val="FFFFFF"/>
                </a:solidFill>
                <a:latin typeface="Calibri"/>
                <a:ea typeface="+mn-ea"/>
                <a:cs typeface="+mn-cs"/>
              </a:defRPr>
            </a:lvl6pPr>
            <a:lvl7pPr marL="4114800" algn="l" defTabSz="1371600" rtl="0" eaLnBrk="1" latinLnBrk="0" hangingPunct="1">
              <a:defRPr sz="2700" kern="1200">
                <a:solidFill>
                  <a:srgbClr val="FFFFFF"/>
                </a:solidFill>
                <a:latin typeface="Calibri"/>
                <a:ea typeface="+mn-ea"/>
                <a:cs typeface="+mn-cs"/>
              </a:defRPr>
            </a:lvl7pPr>
            <a:lvl8pPr marL="4800600" algn="l" defTabSz="1371600" rtl="0" eaLnBrk="1" latinLnBrk="0" hangingPunct="1">
              <a:defRPr sz="2700" kern="1200">
                <a:solidFill>
                  <a:srgbClr val="FFFFFF"/>
                </a:solidFill>
                <a:latin typeface="Calibri"/>
                <a:ea typeface="+mn-ea"/>
                <a:cs typeface="+mn-cs"/>
              </a:defRPr>
            </a:lvl8pPr>
            <a:lvl9pPr marL="5486400" algn="l" defTabSz="1371600" rtl="0" eaLnBrk="1" latinLnBrk="0" hangingPunct="1">
              <a:defRPr sz="2700" kern="1200">
                <a:solidFill>
                  <a:srgbClr val="FFFFFF"/>
                </a:solidFill>
                <a:latin typeface="Calibri"/>
                <a:ea typeface="+mn-ea"/>
                <a:cs typeface="+mn-cs"/>
              </a:defRPr>
            </a:lvl9pPr>
          </a:lstStyle>
          <a:p>
            <a:pPr algn="ctr"/>
            <a:endParaRPr lang="en-US">
              <a:solidFill>
                <a:schemeClr val="bg1"/>
              </a:solidFill>
            </a:endParaRPr>
          </a:p>
        </p:txBody>
      </p:sp>
      <p:sp>
        <p:nvSpPr>
          <p:cNvPr id="3" name="Slide Number Placeholder 2">
            <a:extLst>
              <a:ext uri="{FF2B5EF4-FFF2-40B4-BE49-F238E27FC236}">
                <a16:creationId xmlns:a16="http://schemas.microsoft.com/office/drawing/2014/main" id="{C25E833F-FD8B-46E5-BD16-A82D3EDA8554}"/>
              </a:ext>
            </a:extLst>
          </p:cNvPr>
          <p:cNvSpPr>
            <a:spLocks noGrp="1"/>
          </p:cNvSpPr>
          <p:nvPr>
            <p:ph type="sldNum" sz="quarter" idx="15"/>
          </p:nvPr>
        </p:nvSpPr>
        <p:spPr/>
        <p:txBody>
          <a:bodyPr/>
          <a:lstStyle/>
          <a:p>
            <a:fld id="{8C2E478F-E849-4A8C-AF1F-CBCC78A7CBFA}" type="slidenum">
              <a:rPr lang="en-US" smtClean="0"/>
              <a:t>26</a:t>
            </a:fld>
            <a:endParaRPr lang="en-US"/>
          </a:p>
        </p:txBody>
      </p:sp>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824518" y="239042"/>
            <a:ext cx="3214688" cy="3214688"/>
          </a:xfrm>
          <a:prstGeom prst="rect">
            <a:avLst/>
          </a:prstGeom>
        </p:spPr>
      </p:pic>
    </p:spTree>
    <p:extLst>
      <p:ext uri="{BB962C8B-B14F-4D97-AF65-F5344CB8AC3E}">
        <p14:creationId val="2204935745"/>
      </p:ext>
    </p:ext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Title 6">
            <a:extLst>
              <a:ext uri="{FF2B5EF4-FFF2-40B4-BE49-F238E27FC236}">
                <a16:creationId xmlns:a16="http://schemas.microsoft.com/office/drawing/2014/main" id="{D5445F47-6D74-450C-BC16-998D2021AD78}"/>
              </a:ext>
            </a:extLst>
          </p:cNvPr>
          <p:cNvSpPr>
            <a:spLocks noGrp="1"/>
          </p:cNvSpPr>
          <p:nvPr>
            <p:ph type="title"/>
          </p:nvPr>
        </p:nvSpPr>
        <p:spPr>
          <a:xfrm>
            <a:off x="893826" y="849086"/>
            <a:ext cx="9522068" cy="812537"/>
          </a:xfrm>
        </p:spPr>
        <p:txBody>
          <a:bodyPr>
            <a:normAutofit/>
          </a:bodyPr>
          <a:lstStyle/>
          <a:p>
            <a:r>
              <a:rPr lang="en-US" sz="3600"/>
              <a:t>4. Key HR Challenges Faced by the Company</a:t>
            </a:r>
            <a:endParaRPr lang="en-US" sz="3600"/>
          </a:p>
        </p:txBody>
      </p:sp>
      <p:sp>
        <p:nvSpPr>
          <p:cNvPr id="8" name="Text Placeholder 7">
            <a:extLst>
              <a:ext uri="{FF2B5EF4-FFF2-40B4-BE49-F238E27FC236}">
                <a16:creationId xmlns:a16="http://schemas.microsoft.com/office/drawing/2014/main" id="{E79DECD2-B85E-4CB3-BBFB-C64131454B65}"/>
              </a:ext>
            </a:extLst>
          </p:cNvPr>
          <p:cNvSpPr>
            <a:spLocks noGrp="1"/>
          </p:cNvSpPr>
          <p:nvPr>
            <p:ph type="body" sz="half" idx="2"/>
          </p:nvPr>
        </p:nvSpPr>
        <p:spPr>
          <a:xfrm>
            <a:off x="1147396" y="1661623"/>
            <a:ext cx="8941776" cy="7675809"/>
          </a:xfrm>
        </p:spPr>
        <p:txBody>
          <a:bodyPr>
            <a:normAutofit/>
          </a:bodyPr>
          <a:lstStyle/>
          <a:p>
            <a:pPr marL="428625" indent="-428625">
              <a:buFont typeface="Arial" pitchFamily="34" charset="0"/>
              <a:buChar char="•"/>
            </a:pPr>
            <a:r>
              <a:rPr lang="en-US" b="1"/>
              <a:t>Knowledge Transfer of </a:t>
            </a:r>
            <a:r>
              <a:rPr lang="en-US" b="1" i="1"/>
              <a:t>Takumi</a:t>
            </a:r>
            <a:r>
              <a:rPr lang="en-US" b="1"/>
              <a:t> Skills:</a:t>
            </a:r>
            <a:r>
              <a:rPr lang="en-US"/>
              <a:t> The specialized, tacit, hands-on knowledge of highly skilled manufacturing professionals (</a:t>
            </a:r>
            <a:r>
              <a:rPr lang="en-US" i="1"/>
              <a:t>Takumi</a:t>
            </a:r>
            <a:r>
              <a:rPr lang="en-US"/>
              <a:t>) is difficult to systematically transfer to the next generation, posing a risk to quality and expertise continuity.</a:t>
            </a:r>
          </a:p>
        </p:txBody>
      </p:sp>
      <p:pic>
        <p:nvPicPr>
          <p:cNvPr id="5" name="Picture Placeholder 4" descr="Two Buildings" title="Two Buildings">
            <a:extLst>
              <a:ext uri="{FF2B5EF4-FFF2-40B4-BE49-F238E27FC236}">
                <a16:creationId xmlns:a16="http://schemas.microsoft.com/office/drawing/2014/main" id="{9EF82849-1FFF-4EE2-B6A4-C19B8A083067}"/>
              </a:ext>
            </a:extLst>
          </p:cNvPr>
          <p:cNvPicPr>
            <a:picLocks noGrp="1" noChangeAspect="1"/>
          </p:cNvPicPr>
          <p:nvPr>
            <p:ph type="pic" idx="1"/>
          </p:nvPr>
        </p:nvPicPr>
        <p:blipFill>
          <a:blip r:embed="rId3">
            <a:extLst>
              <a:ext uri="{BEBA8EAE-BF5A-486C-A8C5-ECC9F3942E4B}">
                <a14:imgProps xmlns:a14="http://schemas.microsoft.com/office/drawing/2010/main">
                  <a14:imgLayer r:embed="rId4">
                    <a14:imgEffect>
                      <a14:brightnessContrast bright="-29000" contrast="24000"/>
                    </a14:imgEffect>
                  </a14:imgLayer>
                </a14:imgProps>
              </a:ext>
              <a:ext uri="{28A0092B-C50C-407E-A947-70E740481C1C}">
                <a14:useLocalDpi xmlns:a14="http://schemas.microsoft.com/office/drawing/2010/main" val="0"/>
              </a:ext>
            </a:extLst>
          </a:blip>
          <a:stretch>
            <a:fillRect/>
          </a:stretch>
        </p:blipFill>
        <p:spPr/>
      </p:pic>
      <p:sp>
        <p:nvSpPr>
          <p:cNvPr id="2" name="Footer Placeholder 1">
            <a:extLst>
              <a:ext uri="{FF2B5EF4-FFF2-40B4-BE49-F238E27FC236}">
                <a16:creationId xmlns:a16="http://schemas.microsoft.com/office/drawing/2014/main" id="{F17BB2B3-BB1E-4588-97D3-522970C829A4}"/>
              </a:ext>
            </a:extLst>
          </p:cNvPr>
          <p:cNvSpPr>
            <a:spLocks noGrp="1"/>
          </p:cNvSpPr>
          <p:nvPr>
            <p:ph type="ftr" sz="quarter" idx="14"/>
          </p:nvPr>
        </p:nvSpPr>
        <p:spPr/>
        <p:txBody>
          <a:bodyPr/>
          <a:lstStyle/>
          <a:p>
            <a:r>
              <a:rPr lang="en-US"/>
              <a:t>Add a Footer</a:t>
            </a:r>
          </a:p>
        </p:txBody>
      </p:sp>
      <p:sp>
        <p:nvSpPr>
          <p:cNvPr id="10" name="Rectangle: Single Corner Snipped 9" descr="Footer accent box">
            <a:extLst>
              <a:ext uri="{FF2B5EF4-FFF2-40B4-BE49-F238E27FC236}">
                <a16:creationId xmlns:a16="http://schemas.microsoft.com/office/drawing/2014/main" id="{CDA9F8EC-2836-4D7A-8BB2-6D1C849515C1}"/>
              </a:ext>
            </a:extLst>
          </p:cNvPr>
          <p:cNvSpPr/>
          <p:nvPr/>
        </p:nvSpPr>
        <p:spPr>
          <a:xfrm flipH="1">
            <a:off x="17323904" y="9534525"/>
            <a:ext cx="964097" cy="752475"/>
          </a:xfrm>
          <a:prstGeom prst="snip1Rect">
            <a:avLst/>
          </a:prstGeom>
          <a:gradFill>
            <a:gsLst>
              <a:gs pos="0">
                <a:srgbClr val="038B30">
                  <a:alpha val="70000"/>
                </a:srgbClr>
              </a:gs>
              <a:gs pos="50000">
                <a:srgbClr val="05EE55">
                  <a:alpha val="70000"/>
                </a:srgbClr>
              </a:gs>
              <a:gs pos="100000">
                <a:srgbClr val="C0F4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rgbClr val="FFFFFF"/>
                </a:solidFill>
                <a:latin typeface="Calibri"/>
                <a:ea typeface="+mn-ea"/>
                <a:cs typeface="+mn-cs"/>
              </a:defRPr>
            </a:lvl1pPr>
            <a:lvl2pPr marL="685800" algn="l" defTabSz="1371600" rtl="0" eaLnBrk="1" latinLnBrk="0" hangingPunct="1">
              <a:defRPr sz="2700" kern="1200">
                <a:solidFill>
                  <a:srgbClr val="FFFFFF"/>
                </a:solidFill>
                <a:latin typeface="Calibri"/>
                <a:ea typeface="+mn-ea"/>
                <a:cs typeface="+mn-cs"/>
              </a:defRPr>
            </a:lvl2pPr>
            <a:lvl3pPr marL="1371600" algn="l" defTabSz="1371600" rtl="0" eaLnBrk="1" latinLnBrk="0" hangingPunct="1">
              <a:defRPr sz="2700" kern="1200">
                <a:solidFill>
                  <a:srgbClr val="FFFFFF"/>
                </a:solidFill>
                <a:latin typeface="Calibri"/>
                <a:ea typeface="+mn-ea"/>
                <a:cs typeface="+mn-cs"/>
              </a:defRPr>
            </a:lvl3pPr>
            <a:lvl4pPr marL="2057400" algn="l" defTabSz="1371600" rtl="0" eaLnBrk="1" latinLnBrk="0" hangingPunct="1">
              <a:defRPr sz="2700" kern="1200">
                <a:solidFill>
                  <a:srgbClr val="FFFFFF"/>
                </a:solidFill>
                <a:latin typeface="Calibri"/>
                <a:ea typeface="+mn-ea"/>
                <a:cs typeface="+mn-cs"/>
              </a:defRPr>
            </a:lvl4pPr>
            <a:lvl5pPr marL="2743200" algn="l" defTabSz="1371600" rtl="0" eaLnBrk="1" latinLnBrk="0" hangingPunct="1">
              <a:defRPr sz="2700" kern="1200">
                <a:solidFill>
                  <a:srgbClr val="FFFFFF"/>
                </a:solidFill>
                <a:latin typeface="Calibri"/>
                <a:ea typeface="+mn-ea"/>
                <a:cs typeface="+mn-cs"/>
              </a:defRPr>
            </a:lvl5pPr>
            <a:lvl6pPr marL="3429000" algn="l" defTabSz="1371600" rtl="0" eaLnBrk="1" latinLnBrk="0" hangingPunct="1">
              <a:defRPr sz="2700" kern="1200">
                <a:solidFill>
                  <a:srgbClr val="FFFFFF"/>
                </a:solidFill>
                <a:latin typeface="Calibri"/>
                <a:ea typeface="+mn-ea"/>
                <a:cs typeface="+mn-cs"/>
              </a:defRPr>
            </a:lvl6pPr>
            <a:lvl7pPr marL="4114800" algn="l" defTabSz="1371600" rtl="0" eaLnBrk="1" latinLnBrk="0" hangingPunct="1">
              <a:defRPr sz="2700" kern="1200">
                <a:solidFill>
                  <a:srgbClr val="FFFFFF"/>
                </a:solidFill>
                <a:latin typeface="Calibri"/>
                <a:ea typeface="+mn-ea"/>
                <a:cs typeface="+mn-cs"/>
              </a:defRPr>
            </a:lvl7pPr>
            <a:lvl8pPr marL="4800600" algn="l" defTabSz="1371600" rtl="0" eaLnBrk="1" latinLnBrk="0" hangingPunct="1">
              <a:defRPr sz="2700" kern="1200">
                <a:solidFill>
                  <a:srgbClr val="FFFFFF"/>
                </a:solidFill>
                <a:latin typeface="Calibri"/>
                <a:ea typeface="+mn-ea"/>
                <a:cs typeface="+mn-cs"/>
              </a:defRPr>
            </a:lvl8pPr>
            <a:lvl9pPr marL="5486400" algn="l" defTabSz="1371600" rtl="0" eaLnBrk="1" latinLnBrk="0" hangingPunct="1">
              <a:defRPr sz="2700" kern="1200">
                <a:solidFill>
                  <a:srgbClr val="FFFFFF"/>
                </a:solidFill>
                <a:latin typeface="Calibri"/>
                <a:ea typeface="+mn-ea"/>
                <a:cs typeface="+mn-cs"/>
              </a:defRPr>
            </a:lvl9pPr>
          </a:lstStyle>
          <a:p>
            <a:pPr algn="ctr"/>
            <a:endParaRPr lang="en-US">
              <a:solidFill>
                <a:schemeClr val="bg1"/>
              </a:solidFill>
            </a:endParaRPr>
          </a:p>
        </p:txBody>
      </p:sp>
      <p:sp>
        <p:nvSpPr>
          <p:cNvPr id="3" name="Slide Number Placeholder 2">
            <a:extLst>
              <a:ext uri="{FF2B5EF4-FFF2-40B4-BE49-F238E27FC236}">
                <a16:creationId xmlns:a16="http://schemas.microsoft.com/office/drawing/2014/main" id="{C25E833F-FD8B-46E5-BD16-A82D3EDA8554}"/>
              </a:ext>
            </a:extLst>
          </p:cNvPr>
          <p:cNvSpPr>
            <a:spLocks noGrp="1"/>
          </p:cNvSpPr>
          <p:nvPr>
            <p:ph type="sldNum" sz="quarter" idx="15"/>
          </p:nvPr>
        </p:nvSpPr>
        <p:spPr/>
        <p:txBody>
          <a:bodyPr/>
          <a:lstStyle/>
          <a:p>
            <a:fld id="{8C2E478F-E849-4A8C-AF1F-CBCC78A7CBFA}" type="slidenum">
              <a:rPr lang="en-US" smtClean="0"/>
              <a:t>27</a:t>
            </a:fld>
            <a:endParaRPr lang="en-US"/>
          </a:p>
        </p:txBody>
      </p:sp>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824518" y="239042"/>
            <a:ext cx="3214688" cy="3214688"/>
          </a:xfrm>
          <a:prstGeom prst="rect">
            <a:avLst/>
          </a:prstGeom>
        </p:spPr>
      </p:pic>
    </p:spTree>
    <p:extLst>
      <p:ext uri="{BB962C8B-B14F-4D97-AF65-F5344CB8AC3E}">
        <p14:creationId val="3851180265"/>
      </p:ext>
    </p:ext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Title 6">
            <a:extLst>
              <a:ext uri="{FF2B5EF4-FFF2-40B4-BE49-F238E27FC236}">
                <a16:creationId xmlns:a16="http://schemas.microsoft.com/office/drawing/2014/main" id="{D5445F47-6D74-450C-BC16-998D2021AD78}"/>
              </a:ext>
            </a:extLst>
          </p:cNvPr>
          <p:cNvSpPr>
            <a:spLocks noGrp="1"/>
          </p:cNvSpPr>
          <p:nvPr>
            <p:ph type="title"/>
          </p:nvPr>
        </p:nvSpPr>
        <p:spPr>
          <a:xfrm>
            <a:off x="738555" y="1033848"/>
            <a:ext cx="9907670" cy="812537"/>
          </a:xfrm>
        </p:spPr>
        <p:txBody>
          <a:bodyPr>
            <a:normAutofit fontScale="90000"/>
          </a:bodyPr>
          <a:lstStyle/>
          <a:p>
            <a:r>
              <a:rPr lang="en-US" sz="3600" smtClean="0"/>
              <a:t> 5</a:t>
            </a:r>
            <a:r>
              <a:rPr lang="en-US" sz="3600"/>
              <a:t>. Practical Recommendations to Address these Challenges</a:t>
            </a:r>
            <a:endParaRPr lang="en-US" sz="3600"/>
          </a:p>
        </p:txBody>
      </p:sp>
      <p:sp>
        <p:nvSpPr>
          <p:cNvPr id="8" name="Text Placeholder 7">
            <a:extLst>
              <a:ext uri="{FF2B5EF4-FFF2-40B4-BE49-F238E27FC236}">
                <a16:creationId xmlns:a16="http://schemas.microsoft.com/office/drawing/2014/main" id="{E79DECD2-B85E-4CB3-BBFB-C64131454B65}"/>
              </a:ext>
            </a:extLst>
          </p:cNvPr>
          <p:cNvSpPr>
            <a:spLocks noGrp="1"/>
          </p:cNvSpPr>
          <p:nvPr>
            <p:ph type="body" sz="half" idx="2"/>
          </p:nvPr>
        </p:nvSpPr>
        <p:spPr>
          <a:xfrm>
            <a:off x="1147396" y="1846385"/>
            <a:ext cx="8941776" cy="8018584"/>
          </a:xfrm>
        </p:spPr>
        <p:txBody>
          <a:bodyPr>
            <a:normAutofit/>
          </a:bodyPr>
          <a:lstStyle/>
          <a:p>
            <a:r>
              <a:rPr lang="en-US"/>
              <a:t>The recommendations focus on leveraging technology to </a:t>
            </a:r>
            <a:r>
              <a:rPr lang="en-US" smtClean="0"/>
              <a:t>facilitate</a:t>
            </a:r>
            <a:br>
              <a:rPr lang="en-US" smtClean="0"/>
            </a:br>
            <a:r>
              <a:rPr lang="en-US" smtClean="0"/>
              <a:t>cultural </a:t>
            </a:r>
            <a:r>
              <a:rPr lang="en-US"/>
              <a:t>and skill transformation while maintaining the core human-centric philosophy of The Toyota Way.</a:t>
            </a:r>
          </a:p>
          <a:p>
            <a:r>
              <a:rPr lang="en-US" b="1" smtClean="0"/>
              <a:t>1 Challenge</a:t>
            </a:r>
            <a:r>
              <a:rPr lang="en-US" b="1"/>
              <a:t>:</a:t>
            </a:r>
            <a:r>
              <a:rPr lang="en-US"/>
              <a:t> </a:t>
            </a:r>
            <a:r>
              <a:rPr lang="en-US" b="1"/>
              <a:t>Cultural Inertia &amp; Slow DX</a:t>
            </a:r>
            <a:endParaRPr lang="en-US"/>
          </a:p>
          <a:p>
            <a:pPr lvl="1"/>
            <a:r>
              <a:rPr lang="en-US" b="1"/>
              <a:t>Recommendation: Empower and Decentralize Digital Innovation.</a:t>
            </a:r>
            <a:endParaRPr lang="en-US"/>
          </a:p>
          <a:p>
            <a:pPr lvl="1"/>
            <a:r>
              <a:rPr lang="en-US" b="1"/>
              <a:t>Actionable Steps:</a:t>
            </a:r>
            <a:r>
              <a:rPr lang="en-US"/>
              <a:t> </a:t>
            </a:r>
            <a:r>
              <a:rPr lang="en-US" b="1"/>
              <a:t>Empower the Digital Transformation teams</a:t>
            </a:r>
            <a:r>
              <a:rPr lang="en-US"/>
              <a:t> with greater autonomy to bypass traditional bureaucratic constraints. Expand and institutionalize the </a:t>
            </a:r>
            <a:r>
              <a:rPr lang="en-US" b="1"/>
              <a:t>Center of Excellence (CoE) for citizen development</a:t>
            </a:r>
            <a:r>
              <a:rPr lang="en-US"/>
              <a:t> to provide training, support, and resources for employees across all departments to use low-code/no-code tools. This shifts the mindset by making every employee responsible for digital </a:t>
            </a:r>
            <a:r>
              <a:rPr lang="en-US" i="1"/>
              <a:t>Kaizen</a:t>
            </a:r>
            <a:r>
              <a:rPr lang="en-US"/>
              <a:t>.</a:t>
            </a:r>
          </a:p>
          <a:p>
            <a:endParaRPr lang="en-US"/>
          </a:p>
        </p:txBody>
      </p:sp>
      <p:pic>
        <p:nvPicPr>
          <p:cNvPr id="5" name="Picture Placeholder 4" descr="Two Buildings" title="Two Buildings">
            <a:extLst>
              <a:ext uri="{FF2B5EF4-FFF2-40B4-BE49-F238E27FC236}">
                <a16:creationId xmlns:a16="http://schemas.microsoft.com/office/drawing/2014/main" id="{9EF82849-1FFF-4EE2-B6A4-C19B8A083067}"/>
              </a:ext>
            </a:extLst>
          </p:cNvPr>
          <p:cNvPicPr>
            <a:picLocks noGrp="1" noChangeAspect="1"/>
          </p:cNvPicPr>
          <p:nvPr>
            <p:ph type="pic" idx="1"/>
          </p:nvPr>
        </p:nvPicPr>
        <p:blipFill>
          <a:blip r:embed="rId3">
            <a:extLst>
              <a:ext uri="{BEBA8EAE-BF5A-486C-A8C5-ECC9F3942E4B}">
                <a14:imgProps xmlns:a14="http://schemas.microsoft.com/office/drawing/2010/main">
                  <a14:imgLayer r:embed="rId4">
                    <a14:imgEffect>
                      <a14:brightnessContrast bright="-29000" contrast="24000"/>
                    </a14:imgEffect>
                  </a14:imgLayer>
                </a14:imgProps>
              </a:ext>
              <a:ext uri="{28A0092B-C50C-407E-A947-70E740481C1C}">
                <a14:useLocalDpi xmlns:a14="http://schemas.microsoft.com/office/drawing/2010/main" val="0"/>
              </a:ext>
            </a:extLst>
          </a:blip>
          <a:stretch>
            <a:fillRect/>
          </a:stretch>
        </p:blipFill>
        <p:spPr/>
      </p:pic>
      <p:sp>
        <p:nvSpPr>
          <p:cNvPr id="2" name="Footer Placeholder 1">
            <a:extLst>
              <a:ext uri="{FF2B5EF4-FFF2-40B4-BE49-F238E27FC236}">
                <a16:creationId xmlns:a16="http://schemas.microsoft.com/office/drawing/2014/main" id="{F17BB2B3-BB1E-4588-97D3-522970C829A4}"/>
              </a:ext>
            </a:extLst>
          </p:cNvPr>
          <p:cNvSpPr>
            <a:spLocks noGrp="1"/>
          </p:cNvSpPr>
          <p:nvPr>
            <p:ph type="ftr" sz="quarter" idx="14"/>
          </p:nvPr>
        </p:nvSpPr>
        <p:spPr/>
        <p:txBody>
          <a:bodyPr/>
          <a:lstStyle/>
          <a:p>
            <a:r>
              <a:rPr lang="en-US"/>
              <a:t>Add a Footer</a:t>
            </a:r>
          </a:p>
        </p:txBody>
      </p:sp>
      <p:sp>
        <p:nvSpPr>
          <p:cNvPr id="10" name="Rectangle: Single Corner Snipped 9" descr="Footer accent box">
            <a:extLst>
              <a:ext uri="{FF2B5EF4-FFF2-40B4-BE49-F238E27FC236}">
                <a16:creationId xmlns:a16="http://schemas.microsoft.com/office/drawing/2014/main" id="{CDA9F8EC-2836-4D7A-8BB2-6D1C849515C1}"/>
              </a:ext>
            </a:extLst>
          </p:cNvPr>
          <p:cNvSpPr/>
          <p:nvPr/>
        </p:nvSpPr>
        <p:spPr>
          <a:xfrm flipH="1">
            <a:off x="17323904" y="9534525"/>
            <a:ext cx="964097" cy="752475"/>
          </a:xfrm>
          <a:prstGeom prst="snip1Rect">
            <a:avLst/>
          </a:prstGeom>
          <a:gradFill>
            <a:gsLst>
              <a:gs pos="0">
                <a:srgbClr val="038B30">
                  <a:alpha val="70000"/>
                </a:srgbClr>
              </a:gs>
              <a:gs pos="50000">
                <a:srgbClr val="05EE55">
                  <a:alpha val="70000"/>
                </a:srgbClr>
              </a:gs>
              <a:gs pos="100000">
                <a:srgbClr val="C0F4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rgbClr val="FFFFFF"/>
                </a:solidFill>
                <a:latin typeface="Calibri"/>
                <a:ea typeface="+mn-ea"/>
                <a:cs typeface="+mn-cs"/>
              </a:defRPr>
            </a:lvl1pPr>
            <a:lvl2pPr marL="685800" algn="l" defTabSz="1371600" rtl="0" eaLnBrk="1" latinLnBrk="0" hangingPunct="1">
              <a:defRPr sz="2700" kern="1200">
                <a:solidFill>
                  <a:srgbClr val="FFFFFF"/>
                </a:solidFill>
                <a:latin typeface="Calibri"/>
                <a:ea typeface="+mn-ea"/>
                <a:cs typeface="+mn-cs"/>
              </a:defRPr>
            </a:lvl2pPr>
            <a:lvl3pPr marL="1371600" algn="l" defTabSz="1371600" rtl="0" eaLnBrk="1" latinLnBrk="0" hangingPunct="1">
              <a:defRPr sz="2700" kern="1200">
                <a:solidFill>
                  <a:srgbClr val="FFFFFF"/>
                </a:solidFill>
                <a:latin typeface="Calibri"/>
                <a:ea typeface="+mn-ea"/>
                <a:cs typeface="+mn-cs"/>
              </a:defRPr>
            </a:lvl3pPr>
            <a:lvl4pPr marL="2057400" algn="l" defTabSz="1371600" rtl="0" eaLnBrk="1" latinLnBrk="0" hangingPunct="1">
              <a:defRPr sz="2700" kern="1200">
                <a:solidFill>
                  <a:srgbClr val="FFFFFF"/>
                </a:solidFill>
                <a:latin typeface="Calibri"/>
                <a:ea typeface="+mn-ea"/>
                <a:cs typeface="+mn-cs"/>
              </a:defRPr>
            </a:lvl4pPr>
            <a:lvl5pPr marL="2743200" algn="l" defTabSz="1371600" rtl="0" eaLnBrk="1" latinLnBrk="0" hangingPunct="1">
              <a:defRPr sz="2700" kern="1200">
                <a:solidFill>
                  <a:srgbClr val="FFFFFF"/>
                </a:solidFill>
                <a:latin typeface="Calibri"/>
                <a:ea typeface="+mn-ea"/>
                <a:cs typeface="+mn-cs"/>
              </a:defRPr>
            </a:lvl5pPr>
            <a:lvl6pPr marL="3429000" algn="l" defTabSz="1371600" rtl="0" eaLnBrk="1" latinLnBrk="0" hangingPunct="1">
              <a:defRPr sz="2700" kern="1200">
                <a:solidFill>
                  <a:srgbClr val="FFFFFF"/>
                </a:solidFill>
                <a:latin typeface="Calibri"/>
                <a:ea typeface="+mn-ea"/>
                <a:cs typeface="+mn-cs"/>
              </a:defRPr>
            </a:lvl6pPr>
            <a:lvl7pPr marL="4114800" algn="l" defTabSz="1371600" rtl="0" eaLnBrk="1" latinLnBrk="0" hangingPunct="1">
              <a:defRPr sz="2700" kern="1200">
                <a:solidFill>
                  <a:srgbClr val="FFFFFF"/>
                </a:solidFill>
                <a:latin typeface="Calibri"/>
                <a:ea typeface="+mn-ea"/>
                <a:cs typeface="+mn-cs"/>
              </a:defRPr>
            </a:lvl7pPr>
            <a:lvl8pPr marL="4800600" algn="l" defTabSz="1371600" rtl="0" eaLnBrk="1" latinLnBrk="0" hangingPunct="1">
              <a:defRPr sz="2700" kern="1200">
                <a:solidFill>
                  <a:srgbClr val="FFFFFF"/>
                </a:solidFill>
                <a:latin typeface="Calibri"/>
                <a:ea typeface="+mn-ea"/>
                <a:cs typeface="+mn-cs"/>
              </a:defRPr>
            </a:lvl8pPr>
            <a:lvl9pPr marL="5486400" algn="l" defTabSz="1371600" rtl="0" eaLnBrk="1" latinLnBrk="0" hangingPunct="1">
              <a:defRPr sz="2700" kern="1200">
                <a:solidFill>
                  <a:srgbClr val="FFFFFF"/>
                </a:solidFill>
                <a:latin typeface="Calibri"/>
                <a:ea typeface="+mn-ea"/>
                <a:cs typeface="+mn-cs"/>
              </a:defRPr>
            </a:lvl9pPr>
          </a:lstStyle>
          <a:p>
            <a:pPr algn="ctr"/>
            <a:endParaRPr lang="en-US">
              <a:solidFill>
                <a:schemeClr val="bg1"/>
              </a:solidFill>
            </a:endParaRPr>
          </a:p>
        </p:txBody>
      </p:sp>
      <p:sp>
        <p:nvSpPr>
          <p:cNvPr id="3" name="Slide Number Placeholder 2">
            <a:extLst>
              <a:ext uri="{FF2B5EF4-FFF2-40B4-BE49-F238E27FC236}">
                <a16:creationId xmlns:a16="http://schemas.microsoft.com/office/drawing/2014/main" id="{C25E833F-FD8B-46E5-BD16-A82D3EDA8554}"/>
              </a:ext>
            </a:extLst>
          </p:cNvPr>
          <p:cNvSpPr>
            <a:spLocks noGrp="1"/>
          </p:cNvSpPr>
          <p:nvPr>
            <p:ph type="sldNum" sz="quarter" idx="15"/>
          </p:nvPr>
        </p:nvSpPr>
        <p:spPr/>
        <p:txBody>
          <a:bodyPr/>
          <a:lstStyle/>
          <a:p>
            <a:fld id="{8C2E478F-E849-4A8C-AF1F-CBCC78A7CBFA}" type="slidenum">
              <a:rPr lang="en-US" smtClean="0"/>
              <a:t>28</a:t>
            </a:fld>
            <a:endParaRPr lang="en-US"/>
          </a:p>
        </p:txBody>
      </p:sp>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824518" y="239042"/>
            <a:ext cx="3214688" cy="3214688"/>
          </a:xfrm>
          <a:prstGeom prst="rect">
            <a:avLst/>
          </a:prstGeom>
        </p:spPr>
      </p:pic>
    </p:spTree>
    <p:extLst>
      <p:ext uri="{BB962C8B-B14F-4D97-AF65-F5344CB8AC3E}">
        <p14:creationId val="2027087210"/>
      </p:ext>
    </p:extLst>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Title 6">
            <a:extLst>
              <a:ext uri="{FF2B5EF4-FFF2-40B4-BE49-F238E27FC236}">
                <a16:creationId xmlns:a16="http://schemas.microsoft.com/office/drawing/2014/main" id="{D5445F47-6D74-450C-BC16-998D2021AD78}"/>
              </a:ext>
            </a:extLst>
          </p:cNvPr>
          <p:cNvSpPr>
            <a:spLocks noGrp="1"/>
          </p:cNvSpPr>
          <p:nvPr>
            <p:ph type="title"/>
          </p:nvPr>
        </p:nvSpPr>
        <p:spPr>
          <a:xfrm>
            <a:off x="738554" y="2220686"/>
            <a:ext cx="9907670" cy="812537"/>
          </a:xfrm>
        </p:spPr>
        <p:txBody>
          <a:bodyPr>
            <a:normAutofit fontScale="90000"/>
          </a:bodyPr>
          <a:lstStyle/>
          <a:p>
            <a:r>
              <a:rPr lang="en-US" sz="3600" smtClean="0"/>
              <a:t> 5</a:t>
            </a:r>
            <a:r>
              <a:rPr lang="en-US" sz="3600"/>
              <a:t>. Practical Recommendations to Address these Challenges</a:t>
            </a:r>
            <a:endParaRPr lang="en-US" sz="3600"/>
          </a:p>
        </p:txBody>
      </p:sp>
      <p:sp>
        <p:nvSpPr>
          <p:cNvPr id="8" name="Text Placeholder 7">
            <a:extLst>
              <a:ext uri="{FF2B5EF4-FFF2-40B4-BE49-F238E27FC236}">
                <a16:creationId xmlns:a16="http://schemas.microsoft.com/office/drawing/2014/main" id="{E79DECD2-B85E-4CB3-BBFB-C64131454B65}"/>
              </a:ext>
            </a:extLst>
          </p:cNvPr>
          <p:cNvSpPr>
            <a:spLocks noGrp="1"/>
          </p:cNvSpPr>
          <p:nvPr>
            <p:ph type="body" sz="half" idx="2"/>
          </p:nvPr>
        </p:nvSpPr>
        <p:spPr>
          <a:xfrm>
            <a:off x="1147396" y="3033223"/>
            <a:ext cx="8941776" cy="6831746"/>
          </a:xfrm>
        </p:spPr>
        <p:txBody>
          <a:bodyPr>
            <a:normAutofit/>
          </a:bodyPr>
          <a:lstStyle/>
          <a:p>
            <a:r>
              <a:rPr lang="en-US" b="1" smtClean="0"/>
              <a:t>2 Challenge</a:t>
            </a:r>
            <a:r>
              <a:rPr lang="en-US" b="1"/>
              <a:t>:</a:t>
            </a:r>
            <a:r>
              <a:rPr lang="en-US"/>
              <a:t> </a:t>
            </a:r>
            <a:r>
              <a:rPr lang="en-US" b="1"/>
              <a:t>EV/Software Talent Gap</a:t>
            </a:r>
            <a:endParaRPr lang="en-US"/>
          </a:p>
          <a:p>
            <a:pPr marL="428625" indent="-428625">
              <a:buFont typeface="Arial" pitchFamily="34" charset="0"/>
              <a:buChar char="•"/>
            </a:pPr>
            <a:r>
              <a:rPr lang="en-US" sz="2100" b="1" smtClean="0"/>
              <a:t>Recommendation</a:t>
            </a:r>
            <a:r>
              <a:rPr lang="en-US" sz="2100" b="1"/>
              <a:t>: Adopt AI-Powered, Skills-Based </a:t>
            </a:r>
            <a:r>
              <a:rPr lang="en-US" sz="2100" b="1" smtClean="0"/>
              <a:t>Workforce </a:t>
            </a:r>
            <a:r>
              <a:rPr lang="en-US" sz="2100" b="1"/>
              <a:t>Planning.</a:t>
            </a:r>
            <a:endParaRPr lang="en-US" sz="2100"/>
          </a:p>
          <a:p>
            <a:pPr marL="428625" indent="-428625">
              <a:buFont typeface="Arial" pitchFamily="34" charset="0"/>
              <a:buChar char="•"/>
            </a:pPr>
            <a:r>
              <a:rPr lang="en-US" sz="2100" b="1"/>
              <a:t>Actionable Steps:</a:t>
            </a:r>
            <a:r>
              <a:rPr lang="en-US" sz="2100"/>
              <a:t> Implement </a:t>
            </a:r>
            <a:r>
              <a:rPr lang="en-US" sz="2100" b="1"/>
              <a:t>AI-powered recruitment and assessment</a:t>
            </a:r>
            <a:r>
              <a:rPr lang="en-US" sz="2100"/>
              <a:t> tools to look beyond traditional automotive résumés and identify candidates with transferable interdisciplinary skills (e.g., from adjacent tech industries). Simultaneously, focus on large-scale </a:t>
            </a:r>
            <a:r>
              <a:rPr lang="en-US" sz="2100" b="1"/>
              <a:t>reskilling programs</a:t>
            </a:r>
            <a:r>
              <a:rPr lang="en-US" sz="2100"/>
              <a:t> for the existing workforce to fill the gap in mechatronics, software, and battery technology.</a:t>
            </a:r>
          </a:p>
          <a:p>
            <a:endParaRPr lang="en-US"/>
          </a:p>
        </p:txBody>
      </p:sp>
      <p:pic>
        <p:nvPicPr>
          <p:cNvPr id="5" name="Picture Placeholder 4" descr="Two Buildings" title="Two Buildings">
            <a:extLst>
              <a:ext uri="{FF2B5EF4-FFF2-40B4-BE49-F238E27FC236}">
                <a16:creationId xmlns:a16="http://schemas.microsoft.com/office/drawing/2014/main" id="{9EF82849-1FFF-4EE2-B6A4-C19B8A083067}"/>
              </a:ext>
            </a:extLst>
          </p:cNvPr>
          <p:cNvPicPr>
            <a:picLocks noGrp="1" noChangeAspect="1"/>
          </p:cNvPicPr>
          <p:nvPr>
            <p:ph type="pic" idx="1"/>
          </p:nvPr>
        </p:nvPicPr>
        <p:blipFill>
          <a:blip r:embed="rId3">
            <a:extLst>
              <a:ext uri="{BEBA8EAE-BF5A-486C-A8C5-ECC9F3942E4B}">
                <a14:imgProps xmlns:a14="http://schemas.microsoft.com/office/drawing/2010/main">
                  <a14:imgLayer r:embed="rId4">
                    <a14:imgEffect>
                      <a14:brightnessContrast bright="-29000" contrast="24000"/>
                    </a14:imgEffect>
                  </a14:imgLayer>
                </a14:imgProps>
              </a:ext>
              <a:ext uri="{28A0092B-C50C-407E-A947-70E740481C1C}">
                <a14:useLocalDpi xmlns:a14="http://schemas.microsoft.com/office/drawing/2010/main" val="0"/>
              </a:ext>
            </a:extLst>
          </a:blip>
          <a:stretch>
            <a:fillRect/>
          </a:stretch>
        </p:blipFill>
        <p:spPr/>
      </p:pic>
      <p:sp>
        <p:nvSpPr>
          <p:cNvPr id="2" name="Footer Placeholder 1">
            <a:extLst>
              <a:ext uri="{FF2B5EF4-FFF2-40B4-BE49-F238E27FC236}">
                <a16:creationId xmlns:a16="http://schemas.microsoft.com/office/drawing/2014/main" id="{F17BB2B3-BB1E-4588-97D3-522970C829A4}"/>
              </a:ext>
            </a:extLst>
          </p:cNvPr>
          <p:cNvSpPr>
            <a:spLocks noGrp="1"/>
          </p:cNvSpPr>
          <p:nvPr>
            <p:ph type="ftr" sz="quarter" idx="14"/>
          </p:nvPr>
        </p:nvSpPr>
        <p:spPr/>
        <p:txBody>
          <a:bodyPr/>
          <a:lstStyle/>
          <a:p>
            <a:r>
              <a:rPr lang="en-US"/>
              <a:t>Add a Footer</a:t>
            </a:r>
          </a:p>
        </p:txBody>
      </p:sp>
      <p:sp>
        <p:nvSpPr>
          <p:cNvPr id="10" name="Rectangle: Single Corner Snipped 9" descr="Footer accent box">
            <a:extLst>
              <a:ext uri="{FF2B5EF4-FFF2-40B4-BE49-F238E27FC236}">
                <a16:creationId xmlns:a16="http://schemas.microsoft.com/office/drawing/2014/main" id="{CDA9F8EC-2836-4D7A-8BB2-6D1C849515C1}"/>
              </a:ext>
            </a:extLst>
          </p:cNvPr>
          <p:cNvSpPr/>
          <p:nvPr/>
        </p:nvSpPr>
        <p:spPr>
          <a:xfrm flipH="1">
            <a:off x="17323904" y="9534525"/>
            <a:ext cx="964097" cy="752475"/>
          </a:xfrm>
          <a:prstGeom prst="snip1Rect">
            <a:avLst/>
          </a:prstGeom>
          <a:gradFill>
            <a:gsLst>
              <a:gs pos="0">
                <a:srgbClr val="038B30">
                  <a:alpha val="70000"/>
                </a:srgbClr>
              </a:gs>
              <a:gs pos="50000">
                <a:srgbClr val="05EE55">
                  <a:alpha val="70000"/>
                </a:srgbClr>
              </a:gs>
              <a:gs pos="100000">
                <a:srgbClr val="C0F4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rgbClr val="FFFFFF"/>
                </a:solidFill>
                <a:latin typeface="Calibri"/>
                <a:ea typeface="+mn-ea"/>
                <a:cs typeface="+mn-cs"/>
              </a:defRPr>
            </a:lvl1pPr>
            <a:lvl2pPr marL="685800" algn="l" defTabSz="1371600" rtl="0" eaLnBrk="1" latinLnBrk="0" hangingPunct="1">
              <a:defRPr sz="2700" kern="1200">
                <a:solidFill>
                  <a:srgbClr val="FFFFFF"/>
                </a:solidFill>
                <a:latin typeface="Calibri"/>
                <a:ea typeface="+mn-ea"/>
                <a:cs typeface="+mn-cs"/>
              </a:defRPr>
            </a:lvl2pPr>
            <a:lvl3pPr marL="1371600" algn="l" defTabSz="1371600" rtl="0" eaLnBrk="1" latinLnBrk="0" hangingPunct="1">
              <a:defRPr sz="2700" kern="1200">
                <a:solidFill>
                  <a:srgbClr val="FFFFFF"/>
                </a:solidFill>
                <a:latin typeface="Calibri"/>
                <a:ea typeface="+mn-ea"/>
                <a:cs typeface="+mn-cs"/>
              </a:defRPr>
            </a:lvl3pPr>
            <a:lvl4pPr marL="2057400" algn="l" defTabSz="1371600" rtl="0" eaLnBrk="1" latinLnBrk="0" hangingPunct="1">
              <a:defRPr sz="2700" kern="1200">
                <a:solidFill>
                  <a:srgbClr val="FFFFFF"/>
                </a:solidFill>
                <a:latin typeface="Calibri"/>
                <a:ea typeface="+mn-ea"/>
                <a:cs typeface="+mn-cs"/>
              </a:defRPr>
            </a:lvl4pPr>
            <a:lvl5pPr marL="2743200" algn="l" defTabSz="1371600" rtl="0" eaLnBrk="1" latinLnBrk="0" hangingPunct="1">
              <a:defRPr sz="2700" kern="1200">
                <a:solidFill>
                  <a:srgbClr val="FFFFFF"/>
                </a:solidFill>
                <a:latin typeface="Calibri"/>
                <a:ea typeface="+mn-ea"/>
                <a:cs typeface="+mn-cs"/>
              </a:defRPr>
            </a:lvl5pPr>
            <a:lvl6pPr marL="3429000" algn="l" defTabSz="1371600" rtl="0" eaLnBrk="1" latinLnBrk="0" hangingPunct="1">
              <a:defRPr sz="2700" kern="1200">
                <a:solidFill>
                  <a:srgbClr val="FFFFFF"/>
                </a:solidFill>
                <a:latin typeface="Calibri"/>
                <a:ea typeface="+mn-ea"/>
                <a:cs typeface="+mn-cs"/>
              </a:defRPr>
            </a:lvl6pPr>
            <a:lvl7pPr marL="4114800" algn="l" defTabSz="1371600" rtl="0" eaLnBrk="1" latinLnBrk="0" hangingPunct="1">
              <a:defRPr sz="2700" kern="1200">
                <a:solidFill>
                  <a:srgbClr val="FFFFFF"/>
                </a:solidFill>
                <a:latin typeface="Calibri"/>
                <a:ea typeface="+mn-ea"/>
                <a:cs typeface="+mn-cs"/>
              </a:defRPr>
            </a:lvl7pPr>
            <a:lvl8pPr marL="4800600" algn="l" defTabSz="1371600" rtl="0" eaLnBrk="1" latinLnBrk="0" hangingPunct="1">
              <a:defRPr sz="2700" kern="1200">
                <a:solidFill>
                  <a:srgbClr val="FFFFFF"/>
                </a:solidFill>
                <a:latin typeface="Calibri"/>
                <a:ea typeface="+mn-ea"/>
                <a:cs typeface="+mn-cs"/>
              </a:defRPr>
            </a:lvl8pPr>
            <a:lvl9pPr marL="5486400" algn="l" defTabSz="1371600" rtl="0" eaLnBrk="1" latinLnBrk="0" hangingPunct="1">
              <a:defRPr sz="2700" kern="1200">
                <a:solidFill>
                  <a:srgbClr val="FFFFFF"/>
                </a:solidFill>
                <a:latin typeface="Calibri"/>
                <a:ea typeface="+mn-ea"/>
                <a:cs typeface="+mn-cs"/>
              </a:defRPr>
            </a:lvl9pPr>
          </a:lstStyle>
          <a:p>
            <a:pPr algn="ctr"/>
            <a:endParaRPr lang="en-US">
              <a:solidFill>
                <a:schemeClr val="bg1"/>
              </a:solidFill>
            </a:endParaRPr>
          </a:p>
        </p:txBody>
      </p:sp>
      <p:sp>
        <p:nvSpPr>
          <p:cNvPr id="3" name="Slide Number Placeholder 2">
            <a:extLst>
              <a:ext uri="{FF2B5EF4-FFF2-40B4-BE49-F238E27FC236}">
                <a16:creationId xmlns:a16="http://schemas.microsoft.com/office/drawing/2014/main" id="{C25E833F-FD8B-46E5-BD16-A82D3EDA8554}"/>
              </a:ext>
            </a:extLst>
          </p:cNvPr>
          <p:cNvSpPr>
            <a:spLocks noGrp="1"/>
          </p:cNvSpPr>
          <p:nvPr>
            <p:ph type="sldNum" sz="quarter" idx="15"/>
          </p:nvPr>
        </p:nvSpPr>
        <p:spPr/>
        <p:txBody>
          <a:bodyPr/>
          <a:lstStyle/>
          <a:p>
            <a:fld id="{8C2E478F-E849-4A8C-AF1F-CBCC78A7CBFA}" type="slidenum">
              <a:rPr lang="en-US" smtClean="0"/>
              <a:t>29</a:t>
            </a:fld>
            <a:endParaRPr lang="en-US"/>
          </a:p>
        </p:txBody>
      </p:sp>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824518" y="239042"/>
            <a:ext cx="3214688" cy="3214688"/>
          </a:xfrm>
          <a:prstGeom prst="rect">
            <a:avLst/>
          </a:prstGeom>
        </p:spPr>
      </p:pic>
    </p:spTree>
    <p:extLst>
      <p:ext uri="{BB962C8B-B14F-4D97-AF65-F5344CB8AC3E}">
        <p14:creationId val="247588631"/>
      </p:ext>
    </p:extLst>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Title 6">
            <a:extLst>
              <a:ext uri="{FF2B5EF4-FFF2-40B4-BE49-F238E27FC236}">
                <a16:creationId xmlns:a16="http://schemas.microsoft.com/office/drawing/2014/main" id="{D5445F47-6D74-450C-BC16-998D2021AD78}"/>
              </a:ext>
            </a:extLst>
          </p:cNvPr>
          <p:cNvSpPr>
            <a:spLocks noGrp="1"/>
          </p:cNvSpPr>
          <p:nvPr>
            <p:ph type="title"/>
          </p:nvPr>
        </p:nvSpPr>
        <p:spPr>
          <a:xfrm>
            <a:off x="738554" y="2220686"/>
            <a:ext cx="9907670" cy="812537"/>
          </a:xfrm>
        </p:spPr>
        <p:txBody>
          <a:bodyPr>
            <a:normAutofit fontScale="90000"/>
          </a:bodyPr>
          <a:lstStyle/>
          <a:p>
            <a:r>
              <a:rPr lang="en-US" sz="3600" smtClean="0"/>
              <a:t> 5</a:t>
            </a:r>
            <a:r>
              <a:rPr lang="en-US" sz="3600"/>
              <a:t>. Practical Recommendations to Address these Challenges</a:t>
            </a:r>
            <a:endParaRPr lang="en-US" sz="3600"/>
          </a:p>
        </p:txBody>
      </p:sp>
      <p:sp>
        <p:nvSpPr>
          <p:cNvPr id="8" name="Text Placeholder 7">
            <a:extLst>
              <a:ext uri="{FF2B5EF4-FFF2-40B4-BE49-F238E27FC236}">
                <a16:creationId xmlns:a16="http://schemas.microsoft.com/office/drawing/2014/main" id="{E79DECD2-B85E-4CB3-BBFB-C64131454B65}"/>
              </a:ext>
            </a:extLst>
          </p:cNvPr>
          <p:cNvSpPr>
            <a:spLocks noGrp="1"/>
          </p:cNvSpPr>
          <p:nvPr>
            <p:ph type="body" sz="half" idx="2"/>
          </p:nvPr>
        </p:nvSpPr>
        <p:spPr>
          <a:xfrm>
            <a:off x="1147396" y="3033223"/>
            <a:ext cx="8941776" cy="6831746"/>
          </a:xfrm>
        </p:spPr>
        <p:txBody>
          <a:bodyPr>
            <a:normAutofit/>
          </a:bodyPr>
          <a:lstStyle/>
          <a:p>
            <a:r>
              <a:rPr lang="en-US" b="1" smtClean="0"/>
              <a:t>3 Challenge</a:t>
            </a:r>
            <a:r>
              <a:rPr lang="en-US" b="1"/>
              <a:t>:</a:t>
            </a:r>
            <a:r>
              <a:rPr lang="en-US"/>
              <a:t> </a:t>
            </a:r>
            <a:r>
              <a:rPr lang="en-US" b="1"/>
              <a:t>Transferring </a:t>
            </a:r>
            <a:r>
              <a:rPr lang="en-US" b="1" i="1"/>
              <a:t>Takumi</a:t>
            </a:r>
            <a:r>
              <a:rPr lang="en-US" b="1"/>
              <a:t> Tacit Knowledge</a:t>
            </a:r>
            <a:endParaRPr lang="en-US"/>
          </a:p>
          <a:p>
            <a:pPr marL="428625" indent="-428625">
              <a:buFont typeface="Arial" pitchFamily="34" charset="0"/>
              <a:buChar char="•"/>
            </a:pPr>
            <a:r>
              <a:rPr lang="en-US" sz="2100" b="1"/>
              <a:t>Recommendation: Digitize and Systematize Expert Knowledge.</a:t>
            </a:r>
            <a:endParaRPr lang="en-US" sz="2100"/>
          </a:p>
          <a:p>
            <a:pPr marL="428625" indent="-428625">
              <a:buFont typeface="Arial" pitchFamily="34" charset="0"/>
              <a:buChar char="•"/>
            </a:pPr>
            <a:r>
              <a:rPr lang="en-US" sz="2100" b="1"/>
              <a:t>Actionable Steps:</a:t>
            </a:r>
            <a:r>
              <a:rPr lang="en-US" sz="2100"/>
              <a:t> Accelerate the use of digital tools and </a:t>
            </a:r>
            <a:r>
              <a:rPr lang="en-US" sz="2100" b="1"/>
              <a:t>AI video analysis</a:t>
            </a:r>
            <a:r>
              <a:rPr lang="en-US" sz="2100"/>
              <a:t> to record and visualize the precise movements and process steps of </a:t>
            </a:r>
            <a:r>
              <a:rPr lang="en-US" sz="2100" i="1"/>
              <a:t>Takumi</a:t>
            </a:r>
            <a:r>
              <a:rPr lang="en-US" sz="2100"/>
              <a:t> experts. This transforms tacit knowledge into explicit, standardized digital work instructions, which can then be used for training new employees and for automating complex processes in the future.</a:t>
            </a:r>
          </a:p>
          <a:p>
            <a:endParaRPr lang="en-US"/>
          </a:p>
        </p:txBody>
      </p:sp>
      <p:pic>
        <p:nvPicPr>
          <p:cNvPr id="5" name="Picture Placeholder 4" descr="Two Buildings" title="Two Buildings">
            <a:extLst>
              <a:ext uri="{FF2B5EF4-FFF2-40B4-BE49-F238E27FC236}">
                <a16:creationId xmlns:a16="http://schemas.microsoft.com/office/drawing/2014/main" id="{9EF82849-1FFF-4EE2-B6A4-C19B8A083067}"/>
              </a:ext>
            </a:extLst>
          </p:cNvPr>
          <p:cNvPicPr>
            <a:picLocks noGrp="1" noChangeAspect="1"/>
          </p:cNvPicPr>
          <p:nvPr>
            <p:ph type="pic" idx="1"/>
          </p:nvPr>
        </p:nvPicPr>
        <p:blipFill>
          <a:blip r:embed="rId3">
            <a:extLst>
              <a:ext uri="{BEBA8EAE-BF5A-486C-A8C5-ECC9F3942E4B}">
                <a14:imgProps xmlns:a14="http://schemas.microsoft.com/office/drawing/2010/main">
                  <a14:imgLayer r:embed="rId4">
                    <a14:imgEffect>
                      <a14:brightnessContrast bright="-29000" contrast="24000"/>
                    </a14:imgEffect>
                  </a14:imgLayer>
                </a14:imgProps>
              </a:ext>
              <a:ext uri="{28A0092B-C50C-407E-A947-70E740481C1C}">
                <a14:useLocalDpi xmlns:a14="http://schemas.microsoft.com/office/drawing/2010/main" val="0"/>
              </a:ext>
            </a:extLst>
          </a:blip>
          <a:stretch>
            <a:fillRect/>
          </a:stretch>
        </p:blipFill>
        <p:spPr/>
      </p:pic>
      <p:sp>
        <p:nvSpPr>
          <p:cNvPr id="2" name="Footer Placeholder 1">
            <a:extLst>
              <a:ext uri="{FF2B5EF4-FFF2-40B4-BE49-F238E27FC236}">
                <a16:creationId xmlns:a16="http://schemas.microsoft.com/office/drawing/2014/main" id="{F17BB2B3-BB1E-4588-97D3-522970C829A4}"/>
              </a:ext>
            </a:extLst>
          </p:cNvPr>
          <p:cNvSpPr>
            <a:spLocks noGrp="1"/>
          </p:cNvSpPr>
          <p:nvPr>
            <p:ph type="ftr" sz="quarter" idx="14"/>
          </p:nvPr>
        </p:nvSpPr>
        <p:spPr/>
        <p:txBody>
          <a:bodyPr/>
          <a:lstStyle/>
          <a:p>
            <a:r>
              <a:rPr lang="en-US"/>
              <a:t>Add a Footer</a:t>
            </a:r>
          </a:p>
        </p:txBody>
      </p:sp>
      <p:sp>
        <p:nvSpPr>
          <p:cNvPr id="10" name="Rectangle: Single Corner Snipped 9" descr="Footer accent box">
            <a:extLst>
              <a:ext uri="{FF2B5EF4-FFF2-40B4-BE49-F238E27FC236}">
                <a16:creationId xmlns:a16="http://schemas.microsoft.com/office/drawing/2014/main" id="{CDA9F8EC-2836-4D7A-8BB2-6D1C849515C1}"/>
              </a:ext>
            </a:extLst>
          </p:cNvPr>
          <p:cNvSpPr/>
          <p:nvPr/>
        </p:nvSpPr>
        <p:spPr>
          <a:xfrm flipH="1">
            <a:off x="17323904" y="9534525"/>
            <a:ext cx="964097" cy="752475"/>
          </a:xfrm>
          <a:prstGeom prst="snip1Rect">
            <a:avLst/>
          </a:prstGeom>
          <a:gradFill>
            <a:gsLst>
              <a:gs pos="0">
                <a:srgbClr val="038B30">
                  <a:alpha val="70000"/>
                </a:srgbClr>
              </a:gs>
              <a:gs pos="50000">
                <a:srgbClr val="05EE55">
                  <a:alpha val="70000"/>
                </a:srgbClr>
              </a:gs>
              <a:gs pos="100000">
                <a:srgbClr val="C0F4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rgbClr val="FFFFFF"/>
                </a:solidFill>
                <a:latin typeface="Calibri"/>
                <a:ea typeface="+mn-ea"/>
                <a:cs typeface="+mn-cs"/>
              </a:defRPr>
            </a:lvl1pPr>
            <a:lvl2pPr marL="685800" algn="l" defTabSz="1371600" rtl="0" eaLnBrk="1" latinLnBrk="0" hangingPunct="1">
              <a:defRPr sz="2700" kern="1200">
                <a:solidFill>
                  <a:srgbClr val="FFFFFF"/>
                </a:solidFill>
                <a:latin typeface="Calibri"/>
                <a:ea typeface="+mn-ea"/>
                <a:cs typeface="+mn-cs"/>
              </a:defRPr>
            </a:lvl2pPr>
            <a:lvl3pPr marL="1371600" algn="l" defTabSz="1371600" rtl="0" eaLnBrk="1" latinLnBrk="0" hangingPunct="1">
              <a:defRPr sz="2700" kern="1200">
                <a:solidFill>
                  <a:srgbClr val="FFFFFF"/>
                </a:solidFill>
                <a:latin typeface="Calibri"/>
                <a:ea typeface="+mn-ea"/>
                <a:cs typeface="+mn-cs"/>
              </a:defRPr>
            </a:lvl3pPr>
            <a:lvl4pPr marL="2057400" algn="l" defTabSz="1371600" rtl="0" eaLnBrk="1" latinLnBrk="0" hangingPunct="1">
              <a:defRPr sz="2700" kern="1200">
                <a:solidFill>
                  <a:srgbClr val="FFFFFF"/>
                </a:solidFill>
                <a:latin typeface="Calibri"/>
                <a:ea typeface="+mn-ea"/>
                <a:cs typeface="+mn-cs"/>
              </a:defRPr>
            </a:lvl4pPr>
            <a:lvl5pPr marL="2743200" algn="l" defTabSz="1371600" rtl="0" eaLnBrk="1" latinLnBrk="0" hangingPunct="1">
              <a:defRPr sz="2700" kern="1200">
                <a:solidFill>
                  <a:srgbClr val="FFFFFF"/>
                </a:solidFill>
                <a:latin typeface="Calibri"/>
                <a:ea typeface="+mn-ea"/>
                <a:cs typeface="+mn-cs"/>
              </a:defRPr>
            </a:lvl5pPr>
            <a:lvl6pPr marL="3429000" algn="l" defTabSz="1371600" rtl="0" eaLnBrk="1" latinLnBrk="0" hangingPunct="1">
              <a:defRPr sz="2700" kern="1200">
                <a:solidFill>
                  <a:srgbClr val="FFFFFF"/>
                </a:solidFill>
                <a:latin typeface="Calibri"/>
                <a:ea typeface="+mn-ea"/>
                <a:cs typeface="+mn-cs"/>
              </a:defRPr>
            </a:lvl6pPr>
            <a:lvl7pPr marL="4114800" algn="l" defTabSz="1371600" rtl="0" eaLnBrk="1" latinLnBrk="0" hangingPunct="1">
              <a:defRPr sz="2700" kern="1200">
                <a:solidFill>
                  <a:srgbClr val="FFFFFF"/>
                </a:solidFill>
                <a:latin typeface="Calibri"/>
                <a:ea typeface="+mn-ea"/>
                <a:cs typeface="+mn-cs"/>
              </a:defRPr>
            </a:lvl7pPr>
            <a:lvl8pPr marL="4800600" algn="l" defTabSz="1371600" rtl="0" eaLnBrk="1" latinLnBrk="0" hangingPunct="1">
              <a:defRPr sz="2700" kern="1200">
                <a:solidFill>
                  <a:srgbClr val="FFFFFF"/>
                </a:solidFill>
                <a:latin typeface="Calibri"/>
                <a:ea typeface="+mn-ea"/>
                <a:cs typeface="+mn-cs"/>
              </a:defRPr>
            </a:lvl8pPr>
            <a:lvl9pPr marL="5486400" algn="l" defTabSz="1371600" rtl="0" eaLnBrk="1" latinLnBrk="0" hangingPunct="1">
              <a:defRPr sz="2700" kern="1200">
                <a:solidFill>
                  <a:srgbClr val="FFFFFF"/>
                </a:solidFill>
                <a:latin typeface="Calibri"/>
                <a:ea typeface="+mn-ea"/>
                <a:cs typeface="+mn-cs"/>
              </a:defRPr>
            </a:lvl9pPr>
          </a:lstStyle>
          <a:p>
            <a:pPr algn="ctr"/>
            <a:endParaRPr lang="en-US">
              <a:solidFill>
                <a:schemeClr val="bg1"/>
              </a:solidFill>
            </a:endParaRPr>
          </a:p>
        </p:txBody>
      </p:sp>
      <p:sp>
        <p:nvSpPr>
          <p:cNvPr id="3" name="Slide Number Placeholder 2">
            <a:extLst>
              <a:ext uri="{FF2B5EF4-FFF2-40B4-BE49-F238E27FC236}">
                <a16:creationId xmlns:a16="http://schemas.microsoft.com/office/drawing/2014/main" id="{C25E833F-FD8B-46E5-BD16-A82D3EDA8554}"/>
              </a:ext>
            </a:extLst>
          </p:cNvPr>
          <p:cNvSpPr>
            <a:spLocks noGrp="1"/>
          </p:cNvSpPr>
          <p:nvPr>
            <p:ph type="sldNum" sz="quarter" idx="15"/>
          </p:nvPr>
        </p:nvSpPr>
        <p:spPr/>
        <p:txBody>
          <a:bodyPr/>
          <a:lstStyle/>
          <a:p>
            <a:fld id="{8C2E478F-E849-4A8C-AF1F-CBCC78A7CBFA}" type="slidenum">
              <a:rPr lang="en-US" smtClean="0"/>
              <a:t>30</a:t>
            </a:fld>
            <a:endParaRPr lang="en-US"/>
          </a:p>
        </p:txBody>
      </p:sp>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824518" y="239042"/>
            <a:ext cx="3214688" cy="3214688"/>
          </a:xfrm>
          <a:prstGeom prst="rect">
            <a:avLst/>
          </a:prstGeom>
        </p:spPr>
      </p:pic>
    </p:spTree>
    <p:extLst>
      <p:ext uri="{BB962C8B-B14F-4D97-AF65-F5344CB8AC3E}">
        <p14:creationId val="3530581474"/>
      </p:ext>
    </p:extLst>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2F3342"/>
        </a:solidFill>
        <a:effectLst/>
      </p:bgPr>
    </p:bg>
    <p:spTree>
      <p:nvGrpSpPr>
        <p:cNvPr id="1" name=""/>
        <p:cNvGrpSpPr/>
        <p:nvPr/>
      </p:nvGrpSpPr>
      <p:grpSpPr>
        <a:xfrm>
          <a:off x="0" y="0"/>
          <a:ext cx="0" cy="0"/>
        </a:xfrm>
      </p:grpSpPr>
      <p:pic>
        <p:nvPicPr>
          <p:cNvPr id="5" name="Picture Placeholder 4" descr="Triangular design ceiling">
            <a:extLst>
              <a:ext uri="{FF2B5EF4-FFF2-40B4-BE49-F238E27FC236}">
                <a16:creationId xmlns:a16="http://schemas.microsoft.com/office/drawing/2014/main" id="{ECE6809B-9586-4FFC-9D20-26C51CA9653B}"/>
              </a:ext>
            </a:extLst>
          </p:cNvPr>
          <p:cNvPicPr>
            <a:picLocks noGrp="1" noChangeAspect="1"/>
          </p:cNvPicPr>
          <p:nvPr>
            <p:ph type="pic" sz="quarter" idx="15"/>
          </p:nvPr>
        </p:nvPicPr>
        <p:blipFill>
          <a:blip r:embed="rId2">
            <a:extLst>
              <a:ext uri="{28A0092B-C50C-407E-A947-70E740481C1C}">
                <a14:useLocalDpi xmlns:a14="http://schemas.microsoft.com/office/drawing/2010/main" val="0"/>
              </a:ext>
            </a:extLst>
          </a:blip>
          <a:stretch>
            <a:fillRect/>
          </a:stretch>
        </p:blipFill>
        <p:spPr/>
      </p:pic>
      <p:sp>
        <p:nvSpPr>
          <p:cNvPr id="35" name="Rectangle 34">
            <a:extLst>
              <a:ext uri="{FF2B5EF4-FFF2-40B4-BE49-F238E27FC236}">
                <a16:creationId xmlns:a16="http://schemas.microsoft.com/office/drawing/2014/main" id="{B6C8E487-ADDC-4F1B-A30A-BAABB4998F49}"/>
              </a:ext>
              <a:ext uri="{C183D7F6-B498-43B3-948B-1728B52AA6E4}">
                <adec:decorative xmlns:adec="http://schemas.microsoft.com/office/drawing/2017/decorative" xmlns="" val="1"/>
              </a:ext>
            </a:extLst>
          </p:cNvPr>
          <p:cNvSpPr/>
          <p:nvPr/>
        </p:nvSpPr>
        <p:spPr>
          <a:xfrm>
            <a:off x="-53262" y="30447"/>
            <a:ext cx="18288000" cy="10287000"/>
          </a:xfrm>
          <a:prstGeom prst="rect">
            <a:avLst/>
          </a:prstGeom>
          <a:solidFill>
            <a:srgbClr val="2F3342">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rgbClr val="FFFFFF"/>
                </a:solidFill>
                <a:latin typeface="Calibri"/>
                <a:ea typeface="+mn-ea"/>
                <a:cs typeface="+mn-cs"/>
              </a:defRPr>
            </a:lvl1pPr>
            <a:lvl2pPr marL="685800" algn="l" defTabSz="1371600" rtl="0" eaLnBrk="1" latinLnBrk="0" hangingPunct="1">
              <a:defRPr sz="2700" kern="1200">
                <a:solidFill>
                  <a:srgbClr val="FFFFFF"/>
                </a:solidFill>
                <a:latin typeface="Calibri"/>
                <a:ea typeface="+mn-ea"/>
                <a:cs typeface="+mn-cs"/>
              </a:defRPr>
            </a:lvl2pPr>
            <a:lvl3pPr marL="1371600" algn="l" defTabSz="1371600" rtl="0" eaLnBrk="1" latinLnBrk="0" hangingPunct="1">
              <a:defRPr sz="2700" kern="1200">
                <a:solidFill>
                  <a:srgbClr val="FFFFFF"/>
                </a:solidFill>
                <a:latin typeface="Calibri"/>
                <a:ea typeface="+mn-ea"/>
                <a:cs typeface="+mn-cs"/>
              </a:defRPr>
            </a:lvl3pPr>
            <a:lvl4pPr marL="2057400" algn="l" defTabSz="1371600" rtl="0" eaLnBrk="1" latinLnBrk="0" hangingPunct="1">
              <a:defRPr sz="2700" kern="1200">
                <a:solidFill>
                  <a:srgbClr val="FFFFFF"/>
                </a:solidFill>
                <a:latin typeface="Calibri"/>
                <a:ea typeface="+mn-ea"/>
                <a:cs typeface="+mn-cs"/>
              </a:defRPr>
            </a:lvl4pPr>
            <a:lvl5pPr marL="2743200" algn="l" defTabSz="1371600" rtl="0" eaLnBrk="1" latinLnBrk="0" hangingPunct="1">
              <a:defRPr sz="2700" kern="1200">
                <a:solidFill>
                  <a:srgbClr val="FFFFFF"/>
                </a:solidFill>
                <a:latin typeface="Calibri"/>
                <a:ea typeface="+mn-ea"/>
                <a:cs typeface="+mn-cs"/>
              </a:defRPr>
            </a:lvl5pPr>
            <a:lvl6pPr marL="3429000" algn="l" defTabSz="1371600" rtl="0" eaLnBrk="1" latinLnBrk="0" hangingPunct="1">
              <a:defRPr sz="2700" kern="1200">
                <a:solidFill>
                  <a:srgbClr val="FFFFFF"/>
                </a:solidFill>
                <a:latin typeface="Calibri"/>
                <a:ea typeface="+mn-ea"/>
                <a:cs typeface="+mn-cs"/>
              </a:defRPr>
            </a:lvl6pPr>
            <a:lvl7pPr marL="4114800" algn="l" defTabSz="1371600" rtl="0" eaLnBrk="1" latinLnBrk="0" hangingPunct="1">
              <a:defRPr sz="2700" kern="1200">
                <a:solidFill>
                  <a:srgbClr val="FFFFFF"/>
                </a:solidFill>
                <a:latin typeface="Calibri"/>
                <a:ea typeface="+mn-ea"/>
                <a:cs typeface="+mn-cs"/>
              </a:defRPr>
            </a:lvl7pPr>
            <a:lvl8pPr marL="4800600" algn="l" defTabSz="1371600" rtl="0" eaLnBrk="1" latinLnBrk="0" hangingPunct="1">
              <a:defRPr sz="2700" kern="1200">
                <a:solidFill>
                  <a:srgbClr val="FFFFFF"/>
                </a:solidFill>
                <a:latin typeface="Calibri"/>
                <a:ea typeface="+mn-ea"/>
                <a:cs typeface="+mn-cs"/>
              </a:defRPr>
            </a:lvl8pPr>
            <a:lvl9pPr marL="5486400" algn="l" defTabSz="1371600" rtl="0" eaLnBrk="1" latinLnBrk="0" hangingPunct="1">
              <a:defRPr sz="2700" kern="1200">
                <a:solidFill>
                  <a:srgbClr val="FFFFFF"/>
                </a:solidFill>
                <a:latin typeface="Calibri"/>
                <a:ea typeface="+mn-ea"/>
                <a:cs typeface="+mn-cs"/>
              </a:defRPr>
            </a:lvl9pPr>
          </a:lstStyle>
          <a:p>
            <a:pPr algn="ctr"/>
            <a:endParaRPr lang="en-US"/>
          </a:p>
        </p:txBody>
      </p:sp>
      <p:grpSp>
        <p:nvGrpSpPr>
          <p:cNvPr id="40" name="Group 39">
            <a:extLst>
              <a:ext uri="{FF2B5EF4-FFF2-40B4-BE49-F238E27FC236}">
                <a16:creationId xmlns:a16="http://schemas.microsoft.com/office/drawing/2014/main" id="{11BEC607-8474-408E-A7AC-48A065F31B63}"/>
              </a:ext>
              <a:ext uri="{C183D7F6-B498-43B3-948B-1728B52AA6E4}">
                <adec:decorative xmlns:adec="http://schemas.microsoft.com/office/drawing/2017/decorative" xmlns="" val="1"/>
              </a:ext>
            </a:extLst>
          </p:cNvPr>
          <p:cNvGrpSpPr/>
          <p:nvPr/>
        </p:nvGrpSpPr>
        <p:grpSpPr>
          <a:xfrm flipH="1">
            <a:off x="3114303" y="2061415"/>
            <a:ext cx="10986638" cy="5825284"/>
            <a:chOff x="-4448282" y="1263561"/>
            <a:chExt cx="10986638" cy="10904945"/>
          </a:xfrm>
        </p:grpSpPr>
        <p:sp>
          <p:nvSpPr>
            <p:cNvPr id="42" name="Rectangle 41">
              <a:extLst>
                <a:ext uri="{FF2B5EF4-FFF2-40B4-BE49-F238E27FC236}">
                  <a16:creationId xmlns:a16="http://schemas.microsoft.com/office/drawing/2014/main" id="{B601E3FC-2016-4085-9A4B-A172702EAAE1}"/>
                </a:ext>
                <a:ext uri="{C183D7F6-B498-43B3-948B-1728B52AA6E4}">
                  <adec:decorative xmlns:adec="http://schemas.microsoft.com/office/drawing/2017/decorative" xmlns="" val="1"/>
                </a:ext>
              </a:extLst>
            </p:cNvPr>
            <p:cNvSpPr/>
            <p:nvPr userDrawn="1"/>
          </p:nvSpPr>
          <p:spPr>
            <a:xfrm>
              <a:off x="-3356759" y="3069522"/>
              <a:ext cx="9176657" cy="9098985"/>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rgbClr val="FFFFFF"/>
                  </a:solidFill>
                  <a:latin typeface="Calibri"/>
                  <a:ea typeface="+mn-ea"/>
                  <a:cs typeface="+mn-cs"/>
                </a:defRPr>
              </a:lvl1pPr>
              <a:lvl2pPr marL="685800" algn="l" defTabSz="1371600" rtl="0" eaLnBrk="1" latinLnBrk="0" hangingPunct="1">
                <a:defRPr sz="2700" kern="1200">
                  <a:solidFill>
                    <a:srgbClr val="FFFFFF"/>
                  </a:solidFill>
                  <a:latin typeface="Calibri"/>
                  <a:ea typeface="+mn-ea"/>
                  <a:cs typeface="+mn-cs"/>
                </a:defRPr>
              </a:lvl2pPr>
              <a:lvl3pPr marL="1371600" algn="l" defTabSz="1371600" rtl="0" eaLnBrk="1" latinLnBrk="0" hangingPunct="1">
                <a:defRPr sz="2700" kern="1200">
                  <a:solidFill>
                    <a:srgbClr val="FFFFFF"/>
                  </a:solidFill>
                  <a:latin typeface="Calibri"/>
                  <a:ea typeface="+mn-ea"/>
                  <a:cs typeface="+mn-cs"/>
                </a:defRPr>
              </a:lvl3pPr>
              <a:lvl4pPr marL="2057400" algn="l" defTabSz="1371600" rtl="0" eaLnBrk="1" latinLnBrk="0" hangingPunct="1">
                <a:defRPr sz="2700" kern="1200">
                  <a:solidFill>
                    <a:srgbClr val="FFFFFF"/>
                  </a:solidFill>
                  <a:latin typeface="Calibri"/>
                  <a:ea typeface="+mn-ea"/>
                  <a:cs typeface="+mn-cs"/>
                </a:defRPr>
              </a:lvl4pPr>
              <a:lvl5pPr marL="2743200" algn="l" defTabSz="1371600" rtl="0" eaLnBrk="1" latinLnBrk="0" hangingPunct="1">
                <a:defRPr sz="2700" kern="1200">
                  <a:solidFill>
                    <a:srgbClr val="FFFFFF"/>
                  </a:solidFill>
                  <a:latin typeface="Calibri"/>
                  <a:ea typeface="+mn-ea"/>
                  <a:cs typeface="+mn-cs"/>
                </a:defRPr>
              </a:lvl5pPr>
              <a:lvl6pPr marL="3429000" algn="l" defTabSz="1371600" rtl="0" eaLnBrk="1" latinLnBrk="0" hangingPunct="1">
                <a:defRPr sz="2700" kern="1200">
                  <a:solidFill>
                    <a:srgbClr val="FFFFFF"/>
                  </a:solidFill>
                  <a:latin typeface="Calibri"/>
                  <a:ea typeface="+mn-ea"/>
                  <a:cs typeface="+mn-cs"/>
                </a:defRPr>
              </a:lvl6pPr>
              <a:lvl7pPr marL="4114800" algn="l" defTabSz="1371600" rtl="0" eaLnBrk="1" latinLnBrk="0" hangingPunct="1">
                <a:defRPr sz="2700" kern="1200">
                  <a:solidFill>
                    <a:srgbClr val="FFFFFF"/>
                  </a:solidFill>
                  <a:latin typeface="Calibri"/>
                  <a:ea typeface="+mn-ea"/>
                  <a:cs typeface="+mn-cs"/>
                </a:defRPr>
              </a:lvl7pPr>
              <a:lvl8pPr marL="4800600" algn="l" defTabSz="1371600" rtl="0" eaLnBrk="1" latinLnBrk="0" hangingPunct="1">
                <a:defRPr sz="2700" kern="1200">
                  <a:solidFill>
                    <a:srgbClr val="FFFFFF"/>
                  </a:solidFill>
                  <a:latin typeface="Calibri"/>
                  <a:ea typeface="+mn-ea"/>
                  <a:cs typeface="+mn-cs"/>
                </a:defRPr>
              </a:lvl8pPr>
              <a:lvl9pPr marL="5486400" algn="l" defTabSz="1371600" rtl="0" eaLnBrk="1" latinLnBrk="0" hangingPunct="1">
                <a:defRPr sz="2700" kern="1200">
                  <a:solidFill>
                    <a:srgbClr val="FFFFFF"/>
                  </a:solidFill>
                  <a:latin typeface="Calibri"/>
                  <a:ea typeface="+mn-ea"/>
                  <a:cs typeface="+mn-cs"/>
                </a:defRPr>
              </a:lvl9pPr>
            </a:lstStyle>
            <a:p>
              <a:pPr algn="ctr"/>
              <a:endParaRPr lang="en-US"/>
            </a:p>
          </p:txBody>
        </p:sp>
        <p:sp>
          <p:nvSpPr>
            <p:cNvPr id="41" name="Rectangle 40">
              <a:extLst>
                <a:ext uri="{FF2B5EF4-FFF2-40B4-BE49-F238E27FC236}">
                  <a16:creationId xmlns:a16="http://schemas.microsoft.com/office/drawing/2014/main" id="{2CBF662F-A198-4AD3-8EBC-0EC9A52B2994}"/>
                </a:ext>
                <a:ext uri="{C183D7F6-B498-43B3-948B-1728B52AA6E4}">
                  <adec:decorative xmlns:adec="http://schemas.microsoft.com/office/drawing/2017/decorative" xmlns="" val="1"/>
                </a:ext>
              </a:extLst>
            </p:cNvPr>
            <p:cNvSpPr/>
            <p:nvPr userDrawn="1"/>
          </p:nvSpPr>
          <p:spPr>
            <a:xfrm>
              <a:off x="-4075214" y="1263561"/>
              <a:ext cx="10613571" cy="8817425"/>
            </a:xfrm>
            <a:prstGeom prst="rect">
              <a:avLst/>
            </a:prstGeom>
            <a:no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rgbClr val="FFFFFF"/>
                  </a:solidFill>
                  <a:latin typeface="Calibri"/>
                  <a:ea typeface="+mn-ea"/>
                  <a:cs typeface="+mn-cs"/>
                </a:defRPr>
              </a:lvl1pPr>
              <a:lvl2pPr marL="685800" algn="l" defTabSz="1371600" rtl="0" eaLnBrk="1" latinLnBrk="0" hangingPunct="1">
                <a:defRPr sz="2700" kern="1200">
                  <a:solidFill>
                    <a:srgbClr val="FFFFFF"/>
                  </a:solidFill>
                  <a:latin typeface="Calibri"/>
                  <a:ea typeface="+mn-ea"/>
                  <a:cs typeface="+mn-cs"/>
                </a:defRPr>
              </a:lvl2pPr>
              <a:lvl3pPr marL="1371600" algn="l" defTabSz="1371600" rtl="0" eaLnBrk="1" latinLnBrk="0" hangingPunct="1">
                <a:defRPr sz="2700" kern="1200">
                  <a:solidFill>
                    <a:srgbClr val="FFFFFF"/>
                  </a:solidFill>
                  <a:latin typeface="Calibri"/>
                  <a:ea typeface="+mn-ea"/>
                  <a:cs typeface="+mn-cs"/>
                </a:defRPr>
              </a:lvl3pPr>
              <a:lvl4pPr marL="2057400" algn="l" defTabSz="1371600" rtl="0" eaLnBrk="1" latinLnBrk="0" hangingPunct="1">
                <a:defRPr sz="2700" kern="1200">
                  <a:solidFill>
                    <a:srgbClr val="FFFFFF"/>
                  </a:solidFill>
                  <a:latin typeface="Calibri"/>
                  <a:ea typeface="+mn-ea"/>
                  <a:cs typeface="+mn-cs"/>
                </a:defRPr>
              </a:lvl4pPr>
              <a:lvl5pPr marL="2743200" algn="l" defTabSz="1371600" rtl="0" eaLnBrk="1" latinLnBrk="0" hangingPunct="1">
                <a:defRPr sz="2700" kern="1200">
                  <a:solidFill>
                    <a:srgbClr val="FFFFFF"/>
                  </a:solidFill>
                  <a:latin typeface="Calibri"/>
                  <a:ea typeface="+mn-ea"/>
                  <a:cs typeface="+mn-cs"/>
                </a:defRPr>
              </a:lvl5pPr>
              <a:lvl6pPr marL="3429000" algn="l" defTabSz="1371600" rtl="0" eaLnBrk="1" latinLnBrk="0" hangingPunct="1">
                <a:defRPr sz="2700" kern="1200">
                  <a:solidFill>
                    <a:srgbClr val="FFFFFF"/>
                  </a:solidFill>
                  <a:latin typeface="Calibri"/>
                  <a:ea typeface="+mn-ea"/>
                  <a:cs typeface="+mn-cs"/>
                </a:defRPr>
              </a:lvl6pPr>
              <a:lvl7pPr marL="4114800" algn="l" defTabSz="1371600" rtl="0" eaLnBrk="1" latinLnBrk="0" hangingPunct="1">
                <a:defRPr sz="2700" kern="1200">
                  <a:solidFill>
                    <a:srgbClr val="FFFFFF"/>
                  </a:solidFill>
                  <a:latin typeface="Calibri"/>
                  <a:ea typeface="+mn-ea"/>
                  <a:cs typeface="+mn-cs"/>
                </a:defRPr>
              </a:lvl7pPr>
              <a:lvl8pPr marL="4800600" algn="l" defTabSz="1371600" rtl="0" eaLnBrk="1" latinLnBrk="0" hangingPunct="1">
                <a:defRPr sz="2700" kern="1200">
                  <a:solidFill>
                    <a:srgbClr val="FFFFFF"/>
                  </a:solidFill>
                  <a:latin typeface="Calibri"/>
                  <a:ea typeface="+mn-ea"/>
                  <a:cs typeface="+mn-cs"/>
                </a:defRPr>
              </a:lvl8pPr>
              <a:lvl9pPr marL="5486400" algn="l" defTabSz="1371600" rtl="0" eaLnBrk="1" latinLnBrk="0" hangingPunct="1">
                <a:defRPr sz="2700" kern="1200">
                  <a:solidFill>
                    <a:srgbClr val="FFFFFF"/>
                  </a:solidFill>
                  <a:latin typeface="Calibri"/>
                  <a:ea typeface="+mn-ea"/>
                  <a:cs typeface="+mn-cs"/>
                </a:defRPr>
              </a:lvl9pPr>
            </a:lstStyle>
            <a:p>
              <a:pPr algn="ctr"/>
              <a:endParaRPr lang="en-US"/>
            </a:p>
          </p:txBody>
        </p:sp>
        <p:sp>
          <p:nvSpPr>
            <p:cNvPr id="43" name="Rectangle 42">
              <a:extLst>
                <a:ext uri="{FF2B5EF4-FFF2-40B4-BE49-F238E27FC236}">
                  <a16:creationId xmlns:a16="http://schemas.microsoft.com/office/drawing/2014/main" id="{142E86C5-8E5F-4620-A4FB-D1F926179D18}"/>
                </a:ext>
                <a:ext uri="{C183D7F6-B498-43B3-948B-1728B52AA6E4}">
                  <adec:decorative xmlns:adec="http://schemas.microsoft.com/office/drawing/2017/decorative" xmlns="" val="1"/>
                </a:ext>
              </a:extLst>
            </p:cNvPr>
            <p:cNvSpPr/>
            <p:nvPr userDrawn="1"/>
          </p:nvSpPr>
          <p:spPr>
            <a:xfrm>
              <a:off x="-4448282" y="2280906"/>
              <a:ext cx="9713012" cy="8552685"/>
            </a:xfrm>
            <a:prstGeom prst="rect">
              <a:avLst/>
            </a:prstGeom>
            <a:solidFill>
              <a:srgbClr val="2F33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rgbClr val="FFFFFF"/>
                  </a:solidFill>
                  <a:latin typeface="Calibri"/>
                  <a:ea typeface="+mn-ea"/>
                  <a:cs typeface="+mn-cs"/>
                </a:defRPr>
              </a:lvl1pPr>
              <a:lvl2pPr marL="685800" algn="l" defTabSz="1371600" rtl="0" eaLnBrk="1" latinLnBrk="0" hangingPunct="1">
                <a:defRPr sz="2700" kern="1200">
                  <a:solidFill>
                    <a:srgbClr val="FFFFFF"/>
                  </a:solidFill>
                  <a:latin typeface="Calibri"/>
                  <a:ea typeface="+mn-ea"/>
                  <a:cs typeface="+mn-cs"/>
                </a:defRPr>
              </a:lvl2pPr>
              <a:lvl3pPr marL="1371600" algn="l" defTabSz="1371600" rtl="0" eaLnBrk="1" latinLnBrk="0" hangingPunct="1">
                <a:defRPr sz="2700" kern="1200">
                  <a:solidFill>
                    <a:srgbClr val="FFFFFF"/>
                  </a:solidFill>
                  <a:latin typeface="Calibri"/>
                  <a:ea typeface="+mn-ea"/>
                  <a:cs typeface="+mn-cs"/>
                </a:defRPr>
              </a:lvl3pPr>
              <a:lvl4pPr marL="2057400" algn="l" defTabSz="1371600" rtl="0" eaLnBrk="1" latinLnBrk="0" hangingPunct="1">
                <a:defRPr sz="2700" kern="1200">
                  <a:solidFill>
                    <a:srgbClr val="FFFFFF"/>
                  </a:solidFill>
                  <a:latin typeface="Calibri"/>
                  <a:ea typeface="+mn-ea"/>
                  <a:cs typeface="+mn-cs"/>
                </a:defRPr>
              </a:lvl4pPr>
              <a:lvl5pPr marL="2743200" algn="l" defTabSz="1371600" rtl="0" eaLnBrk="1" latinLnBrk="0" hangingPunct="1">
                <a:defRPr sz="2700" kern="1200">
                  <a:solidFill>
                    <a:srgbClr val="FFFFFF"/>
                  </a:solidFill>
                  <a:latin typeface="Calibri"/>
                  <a:ea typeface="+mn-ea"/>
                  <a:cs typeface="+mn-cs"/>
                </a:defRPr>
              </a:lvl5pPr>
              <a:lvl6pPr marL="3429000" algn="l" defTabSz="1371600" rtl="0" eaLnBrk="1" latinLnBrk="0" hangingPunct="1">
                <a:defRPr sz="2700" kern="1200">
                  <a:solidFill>
                    <a:srgbClr val="FFFFFF"/>
                  </a:solidFill>
                  <a:latin typeface="Calibri"/>
                  <a:ea typeface="+mn-ea"/>
                  <a:cs typeface="+mn-cs"/>
                </a:defRPr>
              </a:lvl6pPr>
              <a:lvl7pPr marL="4114800" algn="l" defTabSz="1371600" rtl="0" eaLnBrk="1" latinLnBrk="0" hangingPunct="1">
                <a:defRPr sz="2700" kern="1200">
                  <a:solidFill>
                    <a:srgbClr val="FFFFFF"/>
                  </a:solidFill>
                  <a:latin typeface="Calibri"/>
                  <a:ea typeface="+mn-ea"/>
                  <a:cs typeface="+mn-cs"/>
                </a:defRPr>
              </a:lvl7pPr>
              <a:lvl8pPr marL="4800600" algn="l" defTabSz="1371600" rtl="0" eaLnBrk="1" latinLnBrk="0" hangingPunct="1">
                <a:defRPr sz="2700" kern="1200">
                  <a:solidFill>
                    <a:srgbClr val="FFFFFF"/>
                  </a:solidFill>
                  <a:latin typeface="Calibri"/>
                  <a:ea typeface="+mn-ea"/>
                  <a:cs typeface="+mn-cs"/>
                </a:defRPr>
              </a:lvl8pPr>
              <a:lvl9pPr marL="5486400" algn="l" defTabSz="1371600" rtl="0" eaLnBrk="1" latinLnBrk="0" hangingPunct="1">
                <a:defRPr sz="2700" kern="1200">
                  <a:solidFill>
                    <a:srgbClr val="FFFFFF"/>
                  </a:solidFill>
                  <a:latin typeface="Calibri"/>
                  <a:ea typeface="+mn-ea"/>
                  <a:cs typeface="+mn-cs"/>
                </a:defRPr>
              </a:lvl9pPr>
            </a:lstStyle>
            <a:p>
              <a:pPr algn="ctr"/>
              <a:endParaRPr lang="en-US"/>
            </a:p>
          </p:txBody>
        </p:sp>
      </p:grpSp>
      <p:sp>
        <p:nvSpPr>
          <p:cNvPr id="6" name="Title 5">
            <a:extLst>
              <a:ext uri="{FF2B5EF4-FFF2-40B4-BE49-F238E27FC236}">
                <a16:creationId xmlns:a16="http://schemas.microsoft.com/office/drawing/2014/main" id="{7E0E8055-17FA-43CE-9F03-E712F496B7CF}"/>
              </a:ext>
            </a:extLst>
          </p:cNvPr>
          <p:cNvSpPr>
            <a:spLocks noGrp="1"/>
          </p:cNvSpPr>
          <p:nvPr>
            <p:ph type="ctrTitle"/>
          </p:nvPr>
        </p:nvSpPr>
        <p:spPr/>
        <p:txBody>
          <a:bodyPr anchor="ctr"/>
          <a:lstStyle/>
          <a:p>
            <a:r>
              <a:rPr lang="en-US"/>
              <a:t>THANK YOU</a:t>
            </a:r>
          </a:p>
        </p:txBody>
      </p:sp>
      <p:sp>
        <p:nvSpPr>
          <p:cNvPr id="10" name="Subtitle 9">
            <a:extLst>
              <a:ext uri="{FF2B5EF4-FFF2-40B4-BE49-F238E27FC236}">
                <a16:creationId xmlns:a16="http://schemas.microsoft.com/office/drawing/2014/main" id="{3E9BAE4F-16CE-4F5D-9BC7-2CB992790F2F}"/>
              </a:ext>
            </a:extLst>
          </p:cNvPr>
          <p:cNvSpPr>
            <a:spLocks noGrp="1"/>
          </p:cNvSpPr>
          <p:nvPr>
            <p:ph type="subTitle" idx="1"/>
          </p:nvPr>
        </p:nvSpPr>
        <p:spPr/>
        <p:txBody>
          <a:bodyPr/>
          <a:lstStyle/>
          <a:p>
            <a:r>
              <a:rPr lang="en-US" smtClean="0"/>
              <a:t>Raj Bharucha</a:t>
            </a:r>
            <a:endParaRPr lang="en-US"/>
          </a:p>
        </p:txBody>
      </p:sp>
      <p:sp>
        <p:nvSpPr>
          <p:cNvPr id="2" name="Footer Placeholder 1">
            <a:extLst>
              <a:ext uri="{FF2B5EF4-FFF2-40B4-BE49-F238E27FC236}">
                <a16:creationId xmlns:a16="http://schemas.microsoft.com/office/drawing/2014/main" id="{9FE3A4F2-29CE-4C57-A172-6A0D63EFD700}"/>
              </a:ext>
            </a:extLst>
          </p:cNvPr>
          <p:cNvSpPr>
            <a:spLocks noGrp="1"/>
          </p:cNvSpPr>
          <p:nvPr>
            <p:ph type="ftr" sz="quarter" idx="4294967295"/>
          </p:nvPr>
        </p:nvSpPr>
        <p:spPr>
          <a:xfrm>
            <a:off x="893826" y="9702454"/>
            <a:ext cx="6172200" cy="547688"/>
          </a:xfrm>
        </p:spPr>
        <p:txBody>
          <a:bodyPr/>
          <a:lstStyle/>
          <a:p>
            <a:r>
              <a:rPr lang="en-US"/>
              <a:t>Add a Footer</a:t>
            </a:r>
          </a:p>
        </p:txBody>
      </p:sp>
      <p:sp>
        <p:nvSpPr>
          <p:cNvPr id="25" name="Rectangle: Single Corner Snipped 24" descr="Footer accent box">
            <a:extLst>
              <a:ext uri="{FF2B5EF4-FFF2-40B4-BE49-F238E27FC236}">
                <a16:creationId xmlns:a16="http://schemas.microsoft.com/office/drawing/2014/main" id="{ADA66B68-D364-4C11-9AA9-052CEAC914E1}"/>
              </a:ext>
            </a:extLst>
          </p:cNvPr>
          <p:cNvSpPr/>
          <p:nvPr/>
        </p:nvSpPr>
        <p:spPr>
          <a:xfrm flipH="1">
            <a:off x="17323904" y="9534525"/>
            <a:ext cx="964097" cy="752475"/>
          </a:xfrm>
          <a:prstGeom prst="snip1Rect">
            <a:avLst/>
          </a:prstGeom>
          <a:gradFill>
            <a:gsLst>
              <a:gs pos="0">
                <a:srgbClr val="038B30">
                  <a:alpha val="70000"/>
                </a:srgbClr>
              </a:gs>
              <a:gs pos="50000">
                <a:srgbClr val="05EE55">
                  <a:alpha val="70000"/>
                </a:srgbClr>
              </a:gs>
              <a:gs pos="100000">
                <a:srgbClr val="C0F4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371600" rtl="0" eaLnBrk="1" latinLnBrk="0" hangingPunct="1">
              <a:defRPr sz="2700" kern="1200">
                <a:solidFill>
                  <a:srgbClr val="FFFFFF"/>
                </a:solidFill>
                <a:latin typeface="Calibri"/>
                <a:ea typeface="+mn-ea"/>
                <a:cs typeface="+mn-cs"/>
              </a:defRPr>
            </a:lvl1pPr>
            <a:lvl2pPr marL="685800" algn="l" defTabSz="1371600" rtl="0" eaLnBrk="1" latinLnBrk="0" hangingPunct="1">
              <a:defRPr sz="2700" kern="1200">
                <a:solidFill>
                  <a:srgbClr val="FFFFFF"/>
                </a:solidFill>
                <a:latin typeface="Calibri"/>
                <a:ea typeface="+mn-ea"/>
                <a:cs typeface="+mn-cs"/>
              </a:defRPr>
            </a:lvl2pPr>
            <a:lvl3pPr marL="1371600" algn="l" defTabSz="1371600" rtl="0" eaLnBrk="1" latinLnBrk="0" hangingPunct="1">
              <a:defRPr sz="2700" kern="1200">
                <a:solidFill>
                  <a:srgbClr val="FFFFFF"/>
                </a:solidFill>
                <a:latin typeface="Calibri"/>
                <a:ea typeface="+mn-ea"/>
                <a:cs typeface="+mn-cs"/>
              </a:defRPr>
            </a:lvl3pPr>
            <a:lvl4pPr marL="2057400" algn="l" defTabSz="1371600" rtl="0" eaLnBrk="1" latinLnBrk="0" hangingPunct="1">
              <a:defRPr sz="2700" kern="1200">
                <a:solidFill>
                  <a:srgbClr val="FFFFFF"/>
                </a:solidFill>
                <a:latin typeface="Calibri"/>
                <a:ea typeface="+mn-ea"/>
                <a:cs typeface="+mn-cs"/>
              </a:defRPr>
            </a:lvl4pPr>
            <a:lvl5pPr marL="2743200" algn="l" defTabSz="1371600" rtl="0" eaLnBrk="1" latinLnBrk="0" hangingPunct="1">
              <a:defRPr sz="2700" kern="1200">
                <a:solidFill>
                  <a:srgbClr val="FFFFFF"/>
                </a:solidFill>
                <a:latin typeface="Calibri"/>
                <a:ea typeface="+mn-ea"/>
                <a:cs typeface="+mn-cs"/>
              </a:defRPr>
            </a:lvl5pPr>
            <a:lvl6pPr marL="3429000" algn="l" defTabSz="1371600" rtl="0" eaLnBrk="1" latinLnBrk="0" hangingPunct="1">
              <a:defRPr sz="2700" kern="1200">
                <a:solidFill>
                  <a:srgbClr val="FFFFFF"/>
                </a:solidFill>
                <a:latin typeface="Calibri"/>
                <a:ea typeface="+mn-ea"/>
                <a:cs typeface="+mn-cs"/>
              </a:defRPr>
            </a:lvl6pPr>
            <a:lvl7pPr marL="4114800" algn="l" defTabSz="1371600" rtl="0" eaLnBrk="1" latinLnBrk="0" hangingPunct="1">
              <a:defRPr sz="2700" kern="1200">
                <a:solidFill>
                  <a:srgbClr val="FFFFFF"/>
                </a:solidFill>
                <a:latin typeface="Calibri"/>
                <a:ea typeface="+mn-ea"/>
                <a:cs typeface="+mn-cs"/>
              </a:defRPr>
            </a:lvl7pPr>
            <a:lvl8pPr marL="4800600" algn="l" defTabSz="1371600" rtl="0" eaLnBrk="1" latinLnBrk="0" hangingPunct="1">
              <a:defRPr sz="2700" kern="1200">
                <a:solidFill>
                  <a:srgbClr val="FFFFFF"/>
                </a:solidFill>
                <a:latin typeface="Calibri"/>
                <a:ea typeface="+mn-ea"/>
                <a:cs typeface="+mn-cs"/>
              </a:defRPr>
            </a:lvl8pPr>
            <a:lvl9pPr marL="5486400" algn="l" defTabSz="1371600" rtl="0" eaLnBrk="1" latinLnBrk="0" hangingPunct="1">
              <a:defRPr sz="2700" kern="1200">
                <a:solidFill>
                  <a:srgbClr val="FFFFFF"/>
                </a:solidFill>
                <a:latin typeface="Calibri"/>
                <a:ea typeface="+mn-ea"/>
                <a:cs typeface="+mn-cs"/>
              </a:defRPr>
            </a:lvl9pPr>
          </a:lstStyle>
          <a:p>
            <a:pPr algn="ctr"/>
            <a:endParaRPr lang="en-US">
              <a:solidFill>
                <a:schemeClr val="bg1"/>
              </a:solidFill>
            </a:endParaRPr>
          </a:p>
        </p:txBody>
      </p:sp>
      <p:sp>
        <p:nvSpPr>
          <p:cNvPr id="26" name="Slide Number Placeholder 5">
            <a:extLst>
              <a:ext uri="{FF2B5EF4-FFF2-40B4-BE49-F238E27FC236}">
                <a16:creationId xmlns:a16="http://schemas.microsoft.com/office/drawing/2014/main" id="{7B17F9E2-0E31-4010-80D8-F343F24E6E14}"/>
              </a:ext>
            </a:extLst>
          </p:cNvPr>
          <p:cNvSpPr>
            <a:spLocks noGrp="1"/>
          </p:cNvSpPr>
          <p:nvPr>
            <p:ph type="sldNum" sz="quarter" idx="4294967295"/>
          </p:nvPr>
        </p:nvSpPr>
        <p:spPr>
          <a:xfrm>
            <a:off x="17323902" y="9620474"/>
            <a:ext cx="964097" cy="611706"/>
          </a:xfrm>
          <a:prstGeom prst="rect">
            <a:avLst/>
          </a:prstGeom>
        </p:spPr>
        <p:txBody>
          <a:bodyPr vert="horz" lIns="91440" tIns="45720" rIns="91440" bIns="45720" rtlCol="0" anchor="ctr"/>
          <a:lstStyle>
            <a:lvl1pPr algn="ctr">
              <a:defRPr sz="1800">
                <a:solidFill>
                  <a:schemeClr val="bg1"/>
                </a:solidFill>
              </a:defRPr>
            </a:lvl1pPr>
          </a:lstStyle>
          <a:p>
            <a:fld id="{8C2E478F-E849-4A8C-AF1F-CBCC78A7CBFA}" type="slidenum">
              <a:rPr lang="en-US" smtClean="0"/>
              <a:t>31</a:t>
            </a:fld>
            <a:endParaRPr lang="en-US"/>
          </a:p>
        </p:txBody>
      </p:sp>
    </p:spTree>
    <p:extLst>
      <p:ext uri="{BB962C8B-B14F-4D97-AF65-F5344CB8AC3E}">
        <p14:creationId val="207078912"/>
      </p:ext>
    </p:extLst>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a:extLst>
              <a:ext uri="{FF2B5EF4-FFF2-40B4-BE49-F238E27FC236}">
                <a16:creationId xmlns:a16="http://schemas.microsoft.com/office/drawing/2014/main" id="{24CABA43-BB8C-75F4-0C86-9FC91484E524}"/>
              </a:ext>
            </a:extLst>
          </p:cNvPr>
          <p:cNvSpPr>
            <a:spLocks noGrp="1"/>
          </p:cNvSpPr>
          <p:nvPr>
            <p:ph type="title"/>
          </p:nvPr>
        </p:nvSpPr>
        <p:spPr>
          <a:xfrm>
            <a:off x="1943103" y="2240115"/>
            <a:ext cx="14401794" cy="1955801"/>
          </a:xfrm>
        </p:spPr>
        <p:txBody>
          <a:bodyPr>
            <a:normAutofit/>
          </a:bodyPr>
          <a:lstStyle/>
          <a:p>
            <a:r>
              <a:rPr lang="en-US" sz="3900" b="1">
                <a:latin typeface="Arial" pitchFamily="34" charset="0"/>
                <a:cs typeface="Arial" pitchFamily="34" charset="0"/>
              </a:rPr>
              <a:t>OVERVIEW</a:t>
            </a:r>
          </a:p>
        </p:txBody>
      </p:sp>
      <p:sp>
        <p:nvSpPr>
          <p:cNvPr id="3" name="Content Placeholder 2">
            <a:extLst>
              <a:ext uri="{FF2B5EF4-FFF2-40B4-BE49-F238E27FC236}">
                <a16:creationId xmlns:a16="http://schemas.microsoft.com/office/drawing/2014/main" id="{FDA65D16-F10F-7BF4-4EB4-09BC418A549B}"/>
              </a:ext>
            </a:extLst>
          </p:cNvPr>
          <p:cNvSpPr>
            <a:spLocks noGrp="1"/>
          </p:cNvSpPr>
          <p:nvPr>
            <p:ph idx="1"/>
          </p:nvPr>
        </p:nvSpPr>
        <p:spPr/>
        <p:txBody>
          <a:bodyPr>
            <a:normAutofit lnSpcReduction="10000"/>
          </a:bodyPr>
          <a:lstStyle/>
          <a:p>
            <a:pPr marL="55350" indent="0" algn="just">
              <a:lnSpc>
                <a:spcPct val="150000"/>
              </a:lnSpc>
              <a:buNone/>
            </a:pPr>
            <a:r>
              <a:rPr lang="en-US" sz="2700">
                <a:effectLst/>
                <a:latin typeface="Arial" pitchFamily="34" charset="0"/>
                <a:cs typeface="Arial" pitchFamily="34" charset="0"/>
              </a:rPr>
              <a:t>Founded in 1937, Toyota Motor Corporation is a Japanese company that engages in the design, manufacture, assembly, and sale of passenger cars, minivans, commercial vehicles, and related parts and accessories primarily in Japan, North America, Europe, and Asia. Current brands include Toyota, Lexus, Daihatsu and Hino. Toyota Motor Corporation is the leading auto manufacturer and the eighth largest company in the world. As of March 31, 2013, Toyota Motor Corporation’s annual revenue was $213 billion and it employed 333,498 people and as of March 31, 2025, the revenue was $314 billion.</a:t>
            </a:r>
            <a:endParaRPr lang="en-US" sz="2700">
              <a:effectLst/>
              <a:latin typeface="Arial" pitchFamily="34" charset="0"/>
              <a:cs typeface="Arial" pitchFamily="34" charset="0"/>
            </a:endParaRPr>
          </a:p>
        </p:txBody>
      </p:sp>
      <p:pic>
        <p:nvPicPr>
          <p:cNvPr id="7" name="Graphic 6">
            <a:extLst>
              <a:ext uri="{FF2B5EF4-FFF2-40B4-BE49-F238E27FC236}">
                <a16:creationId xmlns:a16="http://schemas.microsoft.com/office/drawing/2014/main" id="{156490B4-38D2-A0EB-8695-E02DBFAD1E8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961678" y="1101752"/>
            <a:ext cx="8364641" cy="1382367"/>
          </a:xfrm>
          <a:prstGeom prst="rect">
            <a:avLst/>
          </a:prstGeom>
        </p:spPr>
      </p:pic>
    </p:spTree>
    <p:extLst>
      <p:ext uri="{BB962C8B-B14F-4D97-AF65-F5344CB8AC3E}">
        <p14:creationId val="981921606"/>
      </p:ext>
    </p:extLst>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a:extLst>
              <a:ext uri="{FF2B5EF4-FFF2-40B4-BE49-F238E27FC236}">
                <a16:creationId xmlns:a16="http://schemas.microsoft.com/office/drawing/2014/main" id="{8E893320-0342-C561-16F5-E5C3ED995C2E}"/>
              </a:ext>
            </a:extLst>
          </p:cNvPr>
          <p:cNvSpPr>
            <a:spLocks noGrp="1"/>
          </p:cNvSpPr>
          <p:nvPr>
            <p:ph type="title"/>
          </p:nvPr>
        </p:nvSpPr>
        <p:spPr>
          <a:xfrm>
            <a:off x="1370692" y="1045660"/>
            <a:ext cx="15317107" cy="2240280"/>
          </a:xfrm>
        </p:spPr>
        <p:txBody>
          <a:bodyPr>
            <a:noAutofit/>
          </a:bodyPr>
          <a:lstStyle/>
          <a:p>
            <a:pPr>
              <a:lnSpc>
                <a:spcPct val="150000"/>
              </a:lnSpc>
            </a:pPr>
            <a:r>
              <a:rPr lang="en-GB" sz="3600" b="1">
                <a:latin typeface="Arial" pitchFamily="34" charset="0"/>
                <a:cs typeface="Arial" pitchFamily="34" charset="0"/>
              </a:rPr>
              <a:t>1.CURRENT HR POLICIES AND PRACTICES</a:t>
            </a:r>
            <a:r>
              <a:rPr lang="en-US" sz="3600" b="1">
                <a:latin typeface="Arial" pitchFamily="34" charset="0"/>
                <a:cs typeface="Arial" pitchFamily="34" charset="0"/>
              </a:rPr>
              <a:t>:</a:t>
            </a:r>
            <a:br>
              <a:rPr lang="en-US" sz="3600" b="1">
                <a:latin typeface="Arial" pitchFamily="34" charset="0"/>
                <a:cs typeface="Arial" pitchFamily="34" charset="0"/>
              </a:rPr>
            </a:br>
            <a:br>
              <a:rPr lang="en-US" sz="3600" b="1">
                <a:latin typeface="Arial" pitchFamily="34" charset="0"/>
                <a:cs typeface="Arial" pitchFamily="34" charset="0"/>
              </a:rPr>
            </a:br>
            <a:endParaRPr lang="en-US" sz="3600" b="1">
              <a:latin typeface="Arial" pitchFamily="34" charset="0"/>
              <a:cs typeface="Arial" pitchFamily="34" charset="0"/>
            </a:endParaRPr>
          </a:p>
        </p:txBody>
      </p:sp>
      <p:sp>
        <p:nvSpPr>
          <p:cNvPr id="3" name="Content Placeholder 2">
            <a:extLst>
              <a:ext uri="{FF2B5EF4-FFF2-40B4-BE49-F238E27FC236}">
                <a16:creationId xmlns:a16="http://schemas.microsoft.com/office/drawing/2014/main" id="{FD458CEB-1B60-659D-DB33-B1F8DA5A694E}"/>
              </a:ext>
            </a:extLst>
          </p:cNvPr>
          <p:cNvSpPr>
            <a:spLocks noGrp="1"/>
          </p:cNvSpPr>
          <p:nvPr>
            <p:ph idx="1"/>
          </p:nvPr>
        </p:nvSpPr>
        <p:spPr>
          <a:xfrm>
            <a:off x="1144745" y="2035275"/>
            <a:ext cx="15998509" cy="7678008"/>
          </a:xfrm>
        </p:spPr>
        <p:txBody>
          <a:bodyPr>
            <a:normAutofit fontScale="85000" lnSpcReduction="10000"/>
          </a:bodyPr>
          <a:lstStyle/>
          <a:p>
            <a:pPr algn="ctr"/>
            <a:endParaRPr lang="en-US" sz="1800">
              <a:latin typeface="Arial" pitchFamily="34" charset="0"/>
              <a:cs typeface="Arial" pitchFamily="34" charset="0"/>
            </a:endParaRPr>
          </a:p>
          <a:p>
            <a:pPr marL="257175" indent="-257175" algn="just">
              <a:lnSpc>
                <a:spcPct val="150000"/>
              </a:lnSpc>
              <a:buFont typeface="Wingdings" panose="05000000000000000000" pitchFamily="2" charset="2"/>
              <a:buChar char="Ø"/>
            </a:pPr>
            <a:r>
              <a:rPr lang="en-US" sz="2550" b="1">
                <a:latin typeface="Arial" pitchFamily="34" charset="0"/>
                <a:cs typeface="Arial" pitchFamily="34" charset="0"/>
              </a:rPr>
              <a:t>Integrating training and development with the Toyota way:</a:t>
            </a:r>
          </a:p>
          <a:p>
            <a:pPr algn="just">
              <a:lnSpc>
                <a:spcPct val="150000"/>
              </a:lnSpc>
            </a:pPr>
            <a:r>
              <a:rPr lang="en-US" sz="2550">
                <a:latin typeface="Arial" pitchFamily="34" charset="0"/>
                <a:cs typeface="Arial" pitchFamily="34" charset="0"/>
              </a:rPr>
              <a:t>	Toyota bases training on the Toyota way/Toyota production system (TPS); problem-solving, on-the-job coaching, and continuous improvement (kaizen) are essential components of people development.</a:t>
            </a:r>
          </a:p>
          <a:p>
            <a:pPr marL="257175" indent="-257175" algn="just">
              <a:lnSpc>
                <a:spcPct val="150000"/>
              </a:lnSpc>
              <a:buFont typeface="Wingdings" panose="05000000000000000000" pitchFamily="2" charset="2"/>
              <a:buChar char="Ø"/>
            </a:pPr>
            <a:r>
              <a:rPr lang="en-US" sz="2550" b="1">
                <a:latin typeface="Arial" pitchFamily="34" charset="0"/>
                <a:cs typeface="Arial" pitchFamily="34" charset="0"/>
              </a:rPr>
              <a:t>Organized education via lean centers and Toyota academies:</a:t>
            </a:r>
          </a:p>
          <a:p>
            <a:pPr algn="just">
              <a:lnSpc>
                <a:spcPct val="150000"/>
              </a:lnSpc>
            </a:pPr>
            <a:r>
              <a:rPr lang="en-US" sz="2550">
                <a:latin typeface="Arial" pitchFamily="34" charset="0"/>
                <a:cs typeface="Arial" pitchFamily="34" charset="0"/>
              </a:rPr>
              <a:t>	The company teaches TPS, quality, and shop floor skills through official internal academies and lean training (such as Toyota academy, lean/management training, and local "lean" centers).</a:t>
            </a:r>
          </a:p>
          <a:p>
            <a:pPr marL="257175" indent="-257175" algn="just">
              <a:lnSpc>
                <a:spcPct val="150000"/>
              </a:lnSpc>
              <a:buFont typeface="Wingdings" panose="05000000000000000000" pitchFamily="2" charset="2"/>
              <a:buChar char="Ø"/>
            </a:pPr>
            <a:r>
              <a:rPr lang="en-US" sz="2550" b="1">
                <a:latin typeface="Arial" pitchFamily="34" charset="0"/>
                <a:cs typeface="Arial" pitchFamily="34" charset="0"/>
              </a:rPr>
              <a:t>Adding digital and ai skills to HR development programs (2023–2025):</a:t>
            </a:r>
          </a:p>
          <a:p>
            <a:pPr algn="just">
              <a:lnSpc>
                <a:spcPct val="150000"/>
              </a:lnSpc>
            </a:pPr>
            <a:r>
              <a:rPr lang="en-US" sz="2550">
                <a:latin typeface="Arial" pitchFamily="34" charset="0"/>
                <a:cs typeface="Arial" pitchFamily="34" charset="0"/>
              </a:rPr>
              <a:t>	Toyota has specifically extended HR development to encompass software and digital/AI skill programs throughout the group since 2023–2025 (A multi-company initiative to develop AI/software talent). </a:t>
            </a:r>
          </a:p>
          <a:p>
            <a:pPr marL="257175" indent="-257175" algn="just">
              <a:lnSpc>
                <a:spcPct val="150000"/>
              </a:lnSpc>
              <a:buFont typeface="Wingdings" panose="05000000000000000000" pitchFamily="2" charset="2"/>
              <a:buChar char="Ø"/>
            </a:pPr>
            <a:r>
              <a:rPr lang="en-US" sz="2550" b="1">
                <a:latin typeface="Arial" pitchFamily="34" charset="0"/>
                <a:cs typeface="Arial" pitchFamily="34" charset="0"/>
              </a:rPr>
              <a:t>Initiatives for continuous skill reskilling and transparent HR reporting:</a:t>
            </a:r>
          </a:p>
          <a:p>
            <a:pPr algn="just">
              <a:lnSpc>
                <a:spcPct val="150000"/>
              </a:lnSpc>
            </a:pPr>
            <a:r>
              <a:rPr lang="en-US" sz="2550">
                <a:latin typeface="Arial" pitchFamily="34" charset="0"/>
                <a:cs typeface="Arial" pitchFamily="34" charset="0"/>
              </a:rPr>
              <a:t>	Training programs, skill-portfolio planning, and reskilling initiatives are all described in </a:t>
            </a:r>
          </a:p>
          <a:p>
            <a:pPr marL="55350" indent="0" algn="just">
              <a:lnSpc>
                <a:spcPct val="120000"/>
              </a:lnSpc>
              <a:buNone/>
            </a:pPr>
            <a:r>
              <a:rPr lang="en-US" sz="2550">
                <a:latin typeface="Arial" pitchFamily="34" charset="0"/>
                <a:cs typeface="Arial" pitchFamily="34" charset="0"/>
              </a:rPr>
              <a:t>Toyota's human-capital/HR development reports (such as those for the Toyota group companies).</a:t>
            </a:r>
          </a:p>
          <a:p>
            <a:pPr marL="55350" indent="0">
              <a:buNone/>
            </a:pPr>
            <a:endParaRPr lang="en-US" sz="1800"/>
          </a:p>
        </p:txBody>
      </p:sp>
    </p:spTree>
    <p:extLst>
      <p:ext uri="{BB962C8B-B14F-4D97-AF65-F5344CB8AC3E}">
        <p14:creationId val="4078239353"/>
      </p:ext>
    </p:extLst>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a:extLst>
              <a:ext uri="{FF2B5EF4-FFF2-40B4-BE49-F238E27FC236}">
                <a16:creationId xmlns:a16="http://schemas.microsoft.com/office/drawing/2014/main" id="{C7B55476-9C56-E882-9020-CE2F2C8E4034}"/>
              </a:ext>
            </a:extLst>
          </p:cNvPr>
          <p:cNvSpPr>
            <a:spLocks noGrp="1"/>
          </p:cNvSpPr>
          <p:nvPr>
            <p:ph type="title"/>
          </p:nvPr>
        </p:nvSpPr>
        <p:spPr>
          <a:xfrm>
            <a:off x="1943103" y="411310"/>
            <a:ext cx="14401794" cy="1955801"/>
          </a:xfrm>
        </p:spPr>
        <p:txBody>
          <a:bodyPr>
            <a:normAutofit/>
          </a:bodyPr>
          <a:lstStyle/>
          <a:p>
            <a:r>
              <a:rPr lang="en-US" sz="3600" b="1">
                <a:latin typeface="Arial" pitchFamily="34" charset="0"/>
                <a:cs typeface="Arial" pitchFamily="34" charset="0"/>
              </a:rPr>
              <a:t>2.ROLE OF LINE MANAGERS IN IMPLEMENTATION</a:t>
            </a:r>
            <a:endParaRPr lang="en-US" sz="3600"/>
          </a:p>
        </p:txBody>
      </p:sp>
      <p:sp>
        <p:nvSpPr>
          <p:cNvPr id="3" name="Content Placeholder 2">
            <a:extLst>
              <a:ext uri="{FF2B5EF4-FFF2-40B4-BE49-F238E27FC236}">
                <a16:creationId xmlns:a16="http://schemas.microsoft.com/office/drawing/2014/main" id="{6C55F229-3781-885C-A57F-B32D2982F2C1}"/>
              </a:ext>
            </a:extLst>
          </p:cNvPr>
          <p:cNvSpPr>
            <a:spLocks noGrp="1"/>
          </p:cNvSpPr>
          <p:nvPr>
            <p:ph idx="1"/>
          </p:nvPr>
        </p:nvSpPr>
        <p:spPr>
          <a:xfrm>
            <a:off x="1312606" y="2315495"/>
            <a:ext cx="15869265" cy="7875639"/>
          </a:xfrm>
        </p:spPr>
        <p:txBody>
          <a:bodyPr>
            <a:normAutofit fontScale="62500" lnSpcReduction="20000"/>
          </a:bodyPr>
          <a:lstStyle/>
          <a:p>
            <a:pPr marL="514350" indent="-514350">
              <a:lnSpc>
                <a:spcPct val="150000"/>
              </a:lnSpc>
              <a:buFont typeface="Wingdings" panose="05000000000000000000" pitchFamily="2" charset="2"/>
              <a:buChar char="Ø"/>
            </a:pPr>
            <a:r>
              <a:rPr lang="en-US" sz="4200" b="1">
                <a:latin typeface="Arial" pitchFamily="34" charset="0"/>
                <a:cs typeface="Arial" pitchFamily="34" charset="0"/>
              </a:rPr>
              <a:t>Core role:</a:t>
            </a:r>
          </a:p>
          <a:p>
            <a:pPr>
              <a:lnSpc>
                <a:spcPct val="150000"/>
              </a:lnSpc>
            </a:pPr>
            <a:r>
              <a:rPr lang="en-US" b="1">
                <a:latin typeface="Arial" pitchFamily="34" charset="0"/>
                <a:cs typeface="Arial" pitchFamily="34" charset="0"/>
              </a:rPr>
              <a:t>Frontline training delivery: </a:t>
            </a:r>
            <a:r>
              <a:rPr lang="en-US">
                <a:latin typeface="Arial" pitchFamily="34" charset="0"/>
                <a:cs typeface="Arial" pitchFamily="34" charset="0"/>
              </a:rPr>
              <a:t>line managers are expected to teach TPS techniques and incorporate learning into everyday tasks rather than merely sending employees to courses. They also coach, mentor, and oversee daily kaizen activities. Because of this, managers are primarily responsible for putting training outcomes into practice. </a:t>
            </a:r>
          </a:p>
          <a:p>
            <a:pPr marL="514350" indent="-514350">
              <a:lnSpc>
                <a:spcPct val="150000"/>
              </a:lnSpc>
              <a:buFont typeface="Wingdings" panose="05000000000000000000" pitchFamily="2" charset="2"/>
              <a:buChar char="Ø"/>
            </a:pPr>
            <a:r>
              <a:rPr lang="en-US" sz="4200" b="1">
                <a:latin typeface="Arial" pitchFamily="34" charset="0"/>
                <a:cs typeface="Arial" pitchFamily="34" charset="0"/>
              </a:rPr>
              <a:t>Specific responsibilities:</a:t>
            </a:r>
          </a:p>
          <a:p>
            <a:pPr>
              <a:lnSpc>
                <a:spcPct val="150000"/>
              </a:lnSpc>
            </a:pPr>
            <a:r>
              <a:rPr lang="en-US">
                <a:latin typeface="Arial" pitchFamily="34" charset="0"/>
                <a:cs typeface="Arial" pitchFamily="34" charset="0"/>
              </a:rPr>
              <a:t>Determine the shop floor's skill gaps and assign focused Jishuken projects or on-the-job coaching. Conduct or oversee small experiments (A3 problem solving), assess operator learning, and make sure gains are maintained. Encourage career pathing and rotations: make sure staff members switch between roles to increase their skill set (HR + line manager collaboration). </a:t>
            </a:r>
          </a:p>
          <a:p>
            <a:pPr marL="514350" indent="-514350">
              <a:lnSpc>
                <a:spcPct val="150000"/>
              </a:lnSpc>
              <a:buFont typeface="Wingdings" panose="05000000000000000000" pitchFamily="2" charset="2"/>
              <a:buChar char="Ø"/>
            </a:pPr>
            <a:r>
              <a:rPr lang="en-US" sz="4200" b="1">
                <a:latin typeface="Arial" pitchFamily="34" charset="0"/>
                <a:cs typeface="Arial" pitchFamily="34" charset="0"/>
              </a:rPr>
              <a:t>Implication:</a:t>
            </a:r>
          </a:p>
          <a:p>
            <a:pPr>
              <a:lnSpc>
                <a:spcPct val="150000"/>
              </a:lnSpc>
            </a:pPr>
            <a:r>
              <a:rPr lang="en-US">
                <a:latin typeface="Arial" pitchFamily="34" charset="0"/>
                <a:cs typeface="Arial" pitchFamily="34" charset="0"/>
              </a:rPr>
              <a:t>Since Toyota's business model relies on competent line managers, it is imperative that managers receive training on how to coach, promote kaizen, and evaluate skill attainment.</a:t>
            </a:r>
          </a:p>
          <a:p>
            <a:endParaRPr lang="en-US"/>
          </a:p>
        </p:txBody>
      </p:sp>
    </p:spTree>
    <p:extLst>
      <p:ext uri="{BB962C8B-B14F-4D97-AF65-F5344CB8AC3E}">
        <p14:creationId val="3774724253"/>
      </p:ext>
    </p:extLst>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a:extLst>
              <a:ext uri="{FF2B5EF4-FFF2-40B4-BE49-F238E27FC236}">
                <a16:creationId xmlns:a16="http://schemas.microsoft.com/office/drawing/2014/main" id="{3A00F224-057B-4698-758A-22181DE65A60}"/>
              </a:ext>
            </a:extLst>
          </p:cNvPr>
          <p:cNvSpPr>
            <a:spLocks noGrp="1"/>
          </p:cNvSpPr>
          <p:nvPr>
            <p:ph type="title"/>
          </p:nvPr>
        </p:nvSpPr>
        <p:spPr>
          <a:xfrm>
            <a:off x="1653558" y="964858"/>
            <a:ext cx="15179002" cy="1455675"/>
          </a:xfrm>
        </p:spPr>
        <p:txBody>
          <a:bodyPr>
            <a:noAutofit/>
          </a:bodyPr>
          <a:lstStyle/>
          <a:p>
            <a:r>
              <a:rPr lang="en-GB" sz="3600" b="1">
                <a:effectLst/>
                <a:latin typeface="Arial" pitchFamily="34" charset="0"/>
                <a:cs typeface="Arial" pitchFamily="34" charset="0"/>
              </a:rPr>
              <a:t>3.STRATEGIC ALIGNMENT OF HR PRACTICES</a:t>
            </a:r>
            <a:br>
              <a:rPr lang="en-US" sz="3600">
                <a:effectLst/>
              </a:rPr>
            </a:br>
            <a:endParaRPr lang="en-US" sz="3600"/>
          </a:p>
        </p:txBody>
      </p:sp>
      <p:sp>
        <p:nvSpPr>
          <p:cNvPr id="3" name="Content Placeholder 2">
            <a:extLst>
              <a:ext uri="{FF2B5EF4-FFF2-40B4-BE49-F238E27FC236}">
                <a16:creationId xmlns:a16="http://schemas.microsoft.com/office/drawing/2014/main" id="{A6C4890F-E34A-9F87-D67D-90F8491103BB}"/>
              </a:ext>
            </a:extLst>
          </p:cNvPr>
          <p:cNvSpPr>
            <a:spLocks noGrp="1"/>
          </p:cNvSpPr>
          <p:nvPr>
            <p:ph idx="1"/>
          </p:nvPr>
        </p:nvSpPr>
        <p:spPr>
          <a:xfrm>
            <a:off x="883920" y="2598674"/>
            <a:ext cx="16718279" cy="7383527"/>
          </a:xfrm>
        </p:spPr>
        <p:txBody>
          <a:bodyPr>
            <a:normAutofit/>
          </a:bodyPr>
          <a:lstStyle/>
          <a:p>
            <a:pPr>
              <a:lnSpc>
                <a:spcPct val="150000"/>
              </a:lnSpc>
              <a:buFont typeface="Wingdings" panose="05000000000000000000" pitchFamily="2" charset="2"/>
              <a:buChar char="Ø"/>
            </a:pPr>
            <a:r>
              <a:rPr lang="en-US" sz="2700" b="1">
                <a:effectLst/>
                <a:latin typeface="Arial" pitchFamily="34" charset="0"/>
                <a:cs typeface="Arial" pitchFamily="34" charset="0"/>
              </a:rPr>
              <a:t>How training maps to strategic goals</a:t>
            </a:r>
            <a:r>
              <a:rPr lang="en-US" b="1">
                <a:effectLst/>
                <a:latin typeface="Arial" pitchFamily="34" charset="0"/>
                <a:cs typeface="Arial" pitchFamily="34" charset="0"/>
              </a:rPr>
              <a:t>:</a:t>
            </a:r>
          </a:p>
          <a:p>
            <a:pPr>
              <a:lnSpc>
                <a:spcPct val="150000"/>
              </a:lnSpc>
            </a:pPr>
            <a:r>
              <a:rPr lang="en-US" sz="2400" b="1">
                <a:effectLst/>
                <a:latin typeface="Arial" pitchFamily="34" charset="0"/>
                <a:cs typeface="Arial" pitchFamily="34" charset="0"/>
              </a:rPr>
              <a:t>Operational excellence (quality, cost, delivery): </a:t>
            </a:r>
            <a:r>
              <a:rPr lang="en-US" sz="2400">
                <a:effectLst/>
                <a:latin typeface="Arial" pitchFamily="34" charset="0"/>
                <a:cs typeface="Arial" pitchFamily="34" charset="0"/>
              </a:rPr>
              <a:t>TPS/lean training focuses on quality and waste reduction directly; there is a direct correlation between training results and the organization's manufacturing goals. </a:t>
            </a:r>
          </a:p>
          <a:p>
            <a:pPr>
              <a:lnSpc>
                <a:spcPct val="150000"/>
              </a:lnSpc>
            </a:pPr>
            <a:r>
              <a:rPr lang="en-US" sz="2400">
                <a:effectLst/>
                <a:latin typeface="Arial" pitchFamily="34" charset="0"/>
                <a:cs typeface="Arial" pitchFamily="34" charset="0"/>
              </a:rPr>
              <a:t>The strategic shift towards EVs, software-enabled vehicles, and mobility services is in line with HR development, as evidenced by the recent investments made in AI and software skills across five Toyota group companies. </a:t>
            </a:r>
          </a:p>
          <a:p>
            <a:pPr>
              <a:lnSpc>
                <a:spcPct val="150000"/>
              </a:lnSpc>
            </a:pPr>
            <a:r>
              <a:rPr lang="en-US" sz="2400" b="1">
                <a:effectLst/>
                <a:latin typeface="Arial" pitchFamily="34" charset="0"/>
                <a:cs typeface="Arial" pitchFamily="34" charset="0"/>
              </a:rPr>
              <a:t>Workstyle transformation and inclusion: </a:t>
            </a:r>
            <a:r>
              <a:rPr lang="en-US" sz="2400">
                <a:effectLst/>
                <a:latin typeface="Arial" pitchFamily="34" charset="0"/>
                <a:cs typeface="Arial" pitchFamily="34" charset="0"/>
              </a:rPr>
              <a:t>Toyota's HR development pillars—diversity, growth, and contributions—strive to remove obstacles and establish flexible work arrangements that allow employees to assume new responsibilities, thereby connecting employee development to innovation and retention</a:t>
            </a:r>
            <a:r>
              <a:rPr lang="en-US" sz="2400"/>
              <a:t>.</a:t>
            </a:r>
          </a:p>
        </p:txBody>
      </p:sp>
    </p:spTree>
    <p:extLst>
      <p:ext uri="{BB962C8B-B14F-4D97-AF65-F5344CB8AC3E}">
        <p14:creationId val="2151048331"/>
      </p:ext>
    </p:extLst>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Table 1">
            <a:extLst>
              <a:ext uri="{FF2B5EF4-FFF2-40B4-BE49-F238E27FC236}">
                <a16:creationId xmlns:a16="http://schemas.microsoft.com/office/drawing/2014/main" id="{B17432D8-4F36-4A22-A0EA-5021DD68721D}"/>
              </a:ext>
            </a:extLst>
          </p:cNvPr>
          <p:cNvGraphicFramePr>
            <a:graphicFrameLocks noGrp="1"/>
          </p:cNvGraphicFramePr>
          <p:nvPr>
            <p:extLst>
              <p:ext uri="{D42A27DB-BD31-4B8C-83A1-F6EECF244321}">
                <p14:modId val="3480741155"/>
              </p:ext>
            </p:extLst>
          </p:nvPr>
        </p:nvGraphicFramePr>
        <p:xfrm>
          <a:off x="2395979" y="2593724"/>
          <a:ext cx="13852958" cy="5889027"/>
        </p:xfrm>
        <a:graphic>
          <a:graphicData uri="http://schemas.openxmlformats.org/drawingml/2006/table">
            <a:tbl>
              <a:tblPr firstRow="1" bandRow="1">
                <a:tableStyleId>{8799B23B-EC83-4686-B30A-512413B5E67A}</a:tableStyleId>
              </a:tblPr>
              <a:tblGrid>
                <a:gridCol w="6728650">
                  <a:extLst>
                    <a:ext uri="{9D8B030D-6E8A-4147-A177-3AD203B41FA5}">
                      <a16:colId xmlns:a16="http://schemas.microsoft.com/office/drawing/2014/main" val="2208322729"/>
                    </a:ext>
                  </a:extLst>
                </a:gridCol>
                <a:gridCol w="7124307">
                  <a:extLst>
                    <a:ext uri="{9D8B030D-6E8A-4147-A177-3AD203B41FA5}">
                      <a16:colId xmlns:a16="http://schemas.microsoft.com/office/drawing/2014/main" val="4044348417"/>
                    </a:ext>
                  </a:extLst>
                </a:gridCol>
              </a:tblGrid>
              <a:tr h="599442">
                <a:tc>
                  <a:txBody>
                    <a:bodyPr vert="horz" wrap="square"/>
                    <a:lstStyle/>
                    <a:p>
                      <a:r>
                        <a:rPr lang="en-US" sz="2700">
                          <a:latin typeface="Arial" pitchFamily="34" charset="0"/>
                          <a:cs typeface="Arial" pitchFamily="34" charset="0"/>
                        </a:rPr>
                        <a:t>HR Challanges</a:t>
                      </a:r>
                      <a:endParaRPr lang="en-US" sz="1800">
                        <a:latin typeface="Arial" pitchFamily="34" charset="0"/>
                        <a:cs typeface="Arial" pitchFamily="34" charset="0"/>
                      </a:endParaRPr>
                    </a:p>
                  </a:txBody>
                  <a:tcPr marL="137160" marR="137160" marT="68580" marB="68580"/>
                </a:tc>
                <a:tc>
                  <a:txBody>
                    <a:bodyPr vert="horz" wrap="square"/>
                    <a:lstStyle/>
                    <a:p>
                      <a:r>
                        <a:rPr lang="en-US" sz="2700">
                          <a:latin typeface="Arial" pitchFamily="34" charset="0"/>
                          <a:cs typeface="Arial" pitchFamily="34" charset="0"/>
                        </a:rPr>
                        <a:t>Impact</a:t>
                      </a:r>
                    </a:p>
                  </a:txBody>
                  <a:tcPr marL="137160" marR="137160" marT="68580" marB="68580"/>
                </a:tc>
                <a:extLst>
                  <a:ext uri="{0D108BD9-81ED-4DB2-BD59-A6C34878D82A}">
                    <a16:rowId xmlns:a16="http://schemas.microsoft.com/office/drawing/2014/main" val="3486982124"/>
                  </a:ext>
                </a:extLst>
              </a:tr>
              <a:tr h="1292016">
                <a:tc>
                  <a:txBody>
                    <a:bodyPr vert="horz" wrap="square"/>
                    <a:lstStyle/>
                    <a:p>
                      <a:r>
                        <a:rPr lang="en-US" sz="2400">
                          <a:latin typeface="Arial" pitchFamily="34" charset="0"/>
                          <a:cs typeface="Arial" pitchFamily="34" charset="0"/>
                        </a:rPr>
                        <a:t>Skills Gap for Digital &amp; Software Roles</a:t>
                      </a:r>
                    </a:p>
                  </a:txBody>
                  <a:tcPr marL="137160" marR="137160" marT="68580" marB="68580"/>
                </a:tc>
                <a:tc>
                  <a:txBody>
                    <a:bodyPr vert="horz" wrap="square"/>
                    <a:lstStyle/>
                    <a:p>
                      <a:r>
                        <a:rPr lang="en-US" sz="2400">
                          <a:latin typeface="Arial" pitchFamily="34" charset="0"/>
                          <a:cs typeface="Arial" pitchFamily="34" charset="0"/>
                        </a:rPr>
                        <a:t>Toyota needs more software-native talent, such as AI and software engineers. Despite coordinated upskilling initiatives, demand for these skills remains high.</a:t>
                      </a:r>
                    </a:p>
                  </a:txBody>
                  <a:tcPr marL="137160" marR="137160" marT="68580" marB="68580"/>
                </a:tc>
                <a:extLst>
                  <a:ext uri="{0D108BD9-81ED-4DB2-BD59-A6C34878D82A}">
                    <a16:rowId xmlns:a16="http://schemas.microsoft.com/office/drawing/2014/main" val="2980843074"/>
                  </a:ext>
                </a:extLst>
              </a:tr>
              <a:tr h="1647437">
                <a:tc>
                  <a:txBody>
                    <a:bodyPr vert="horz" wrap="square"/>
                    <a:lstStyle/>
                    <a:p>
                      <a:r>
                        <a:rPr lang="en-US" sz="2400">
                          <a:latin typeface="Arial" pitchFamily="34" charset="0"/>
                          <a:cs typeface="Arial" pitchFamily="34" charset="0"/>
                        </a:rPr>
                        <a:t>Scaling Tacit Knowledge (TPS/Kaizen) Globally</a:t>
                      </a:r>
                    </a:p>
                  </a:txBody>
                  <a:tcPr marL="137160" marR="137160" marT="68580" marB="68580"/>
                </a:tc>
                <a:tc>
                  <a:txBody>
                    <a:bodyPr vert="horz" wrap="square"/>
                    <a:lstStyle/>
                    <a:p>
                      <a:r>
                        <a:rPr lang="en-US" sz="2400">
                          <a:latin typeface="Arial" pitchFamily="34" charset="0"/>
                          <a:cs typeface="Arial" pitchFamily="34" charset="0"/>
                        </a:rPr>
                        <a:t>Maintaining Toyota’s implicit lean production skills . As the company expands or relocates, competent line managers are required to coach and transfer knowledge effectively.</a:t>
                      </a:r>
                    </a:p>
                  </a:txBody>
                  <a:tcPr marL="137160" marR="137160" marT="68580" marB="68580"/>
                </a:tc>
                <a:extLst>
                  <a:ext uri="{0D108BD9-81ED-4DB2-BD59-A6C34878D82A}">
                    <a16:rowId xmlns:a16="http://schemas.microsoft.com/office/drawing/2014/main" val="9626619"/>
                  </a:ext>
                </a:extLst>
              </a:tr>
              <a:tr h="2041949">
                <a:tc>
                  <a:txBody>
                    <a:bodyPr vert="horz" wrap="square"/>
                    <a:lstStyle/>
                    <a:p>
                      <a:r>
                        <a:rPr lang="en-US" sz="2400">
                          <a:latin typeface="Arial" pitchFamily="34" charset="0"/>
                          <a:cs typeface="Arial" pitchFamily="34" charset="0"/>
                        </a:rPr>
                        <a:t>Line Manager Capability Shortage</a:t>
                      </a:r>
                    </a:p>
                  </a:txBody>
                  <a:tcPr marL="137160" marR="137160" marT="68580" marB="68580"/>
                </a:tc>
                <a:tc>
                  <a:txBody>
                    <a:bodyPr vert="horz" wrap="square"/>
                    <a:lstStyle/>
                    <a:p>
                      <a:r>
                        <a:rPr lang="en-US" sz="2400">
                          <a:latin typeface="Arial" pitchFamily="34" charset="0"/>
                          <a:cs typeface="Arial" pitchFamily="34" charset="0"/>
                        </a:rPr>
                        <a:t>A shortage of capable managers weakens the impact of training and diminishes the effectiveness of Toyota’s continuous improvement culture.</a:t>
                      </a:r>
                    </a:p>
                  </a:txBody>
                  <a:tcPr marL="137160" marR="137160" marT="68580" marB="68580"/>
                </a:tc>
                <a:extLst>
                  <a:ext uri="{0D108BD9-81ED-4DB2-BD59-A6C34878D82A}">
                    <a16:rowId xmlns:a16="http://schemas.microsoft.com/office/drawing/2014/main" val="1360848510"/>
                  </a:ext>
                </a:extLst>
              </a:tr>
            </a:tbl>
          </a:graphicData>
        </a:graphic>
      </p:graphicFrame>
      <p:sp>
        <p:nvSpPr>
          <p:cNvPr id="4" name="TextBox 3">
            <a:extLst>
              <a:ext uri="{FF2B5EF4-FFF2-40B4-BE49-F238E27FC236}">
                <a16:creationId xmlns:a16="http://schemas.microsoft.com/office/drawing/2014/main" id="{57E5F601-2D51-4D89-9C12-8DD5A79347C0}"/>
              </a:ext>
            </a:extLst>
          </p:cNvPr>
          <p:cNvSpPr txBox="1"/>
          <p:nvPr/>
        </p:nvSpPr>
        <p:spPr>
          <a:xfrm>
            <a:off x="4923147" y="1726110"/>
            <a:ext cx="9176994" cy="553998"/>
          </a:xfrm>
          <a:prstGeom prst="rect">
            <a:avLst/>
          </a:prstGeom>
          <a:noFill/>
        </p:spPr>
        <p:txBody>
          <a:bodyPr wrap="square">
            <a:spAutoFit/>
          </a:bodyPr>
          <a:lst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a:lstStyle>
          <a:p>
            <a:r>
              <a:rPr lang="en-GB" sz="2700" b="1">
                <a:latin typeface="Arial" pitchFamily="34" charset="0"/>
                <a:cs typeface="Arial" pitchFamily="34" charset="0"/>
              </a:rPr>
              <a:t>4.KEY HR CHALLENGES FACED BY THE COMPANY</a:t>
            </a:r>
            <a:endParaRPr lang="en-US"/>
          </a:p>
        </p:txBody>
      </p:sp>
    </p:spTree>
    <p:extLst>
      <p:ext uri="{BB962C8B-B14F-4D97-AF65-F5344CB8AC3E}">
        <p14:creationId val="1201286006"/>
      </p:ext>
    </p:extLst>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Table 2">
            <a:extLst>
              <a:ext uri="{FF2B5EF4-FFF2-40B4-BE49-F238E27FC236}">
                <a16:creationId xmlns:a16="http://schemas.microsoft.com/office/drawing/2014/main" id="{F73E4472-9CEE-4EF6-A218-71CDFBFC7E46}"/>
              </a:ext>
            </a:extLst>
          </p:cNvPr>
          <p:cNvGraphicFramePr>
            <a:graphicFrameLocks noGrp="1"/>
          </p:cNvGraphicFramePr>
          <p:nvPr>
            <p:extLst>
              <p:ext uri="{D42A27DB-BD31-4B8C-83A1-F6EECF244321}">
                <p14:modId val="157110616"/>
              </p:ext>
            </p:extLst>
          </p:nvPr>
        </p:nvGraphicFramePr>
        <p:xfrm>
          <a:off x="3307080" y="2283459"/>
          <a:ext cx="12115800" cy="4853940"/>
        </p:xfrm>
        <a:graphic>
          <a:graphicData uri="http://schemas.openxmlformats.org/drawingml/2006/table">
            <a:tbl>
              <a:tblPr firstRow="1" bandRow="1">
                <a:tableStyleId>{C083E6E3-FA7D-4D7B-A595-EF9225AFEA82}</a:tableStyleId>
              </a:tblPr>
              <a:tblGrid>
                <a:gridCol w="4907280">
                  <a:extLst>
                    <a:ext uri="{9D8B030D-6E8A-4147-A177-3AD203B41FA5}">
                      <a16:colId xmlns:a16="http://schemas.microsoft.com/office/drawing/2014/main" val="550985751"/>
                    </a:ext>
                  </a:extLst>
                </a:gridCol>
                <a:gridCol w="7208520">
                  <a:extLst>
                    <a:ext uri="{9D8B030D-6E8A-4147-A177-3AD203B41FA5}">
                      <a16:colId xmlns:a16="http://schemas.microsoft.com/office/drawing/2014/main" val="3971174516"/>
                    </a:ext>
                  </a:extLst>
                </a:gridCol>
              </a:tblGrid>
              <a:tr h="556260">
                <a:tc>
                  <a:txBody>
                    <a:bodyPr vert="horz" wrap="square"/>
                    <a:lstStyle/>
                    <a:p>
                      <a:r>
                        <a:rPr lang="en-US" sz="2700">
                          <a:latin typeface="Arial" pitchFamily="34" charset="0"/>
                          <a:cs typeface="Arial" pitchFamily="34" charset="0"/>
                        </a:rPr>
                        <a:t>HR Challanges</a:t>
                      </a:r>
                      <a:endParaRPr lang="en-US">
                        <a:latin typeface="Arial" pitchFamily="34" charset="0"/>
                        <a:cs typeface="Arial" pitchFamily="34" charset="0"/>
                      </a:endParaRPr>
                    </a:p>
                  </a:txBody>
                  <a:tcPr marL="137160" marR="137160" marT="68580" marB="68580"/>
                </a:tc>
                <a:tc>
                  <a:txBody>
                    <a:bodyPr vert="horz" wrap="square"/>
                    <a:lstStyle/>
                    <a:p>
                      <a:r>
                        <a:rPr lang="en-US" sz="2700">
                          <a:latin typeface="Arial" pitchFamily="34" charset="0"/>
                          <a:cs typeface="Arial" pitchFamily="34" charset="0"/>
                        </a:rPr>
                        <a:t>Impact</a:t>
                      </a:r>
                    </a:p>
                  </a:txBody>
                  <a:tcPr marL="137160" marR="137160" marT="68580" marB="68580"/>
                </a:tc>
                <a:extLst>
                  <a:ext uri="{0D108BD9-81ED-4DB2-BD59-A6C34878D82A}">
                    <a16:rowId xmlns:a16="http://schemas.microsoft.com/office/drawing/2014/main" val="3677090018"/>
                  </a:ext>
                </a:extLst>
              </a:tr>
              <a:tr h="556260">
                <a:tc>
                  <a:txBody>
                    <a:bodyPr vert="horz" wrap="square"/>
                    <a:lstStyle/>
                    <a:p>
                      <a:r>
                        <a:rPr lang="en-US" sz="2400">
                          <a:latin typeface="Arial" pitchFamily="34" charset="0"/>
                          <a:cs typeface="Arial" pitchFamily="34" charset="0"/>
                        </a:rPr>
                        <a:t>Measuring Training Impact &amp; Workforce Planning</a:t>
                      </a:r>
                    </a:p>
                  </a:txBody>
                  <a:tcPr marL="137160" marR="137160" marT="68580" marB="68580"/>
                </a:tc>
                <a:tc>
                  <a:txBody>
                    <a:bodyPr vert="horz" wrap="square"/>
                    <a:lstStyle/>
                    <a:p>
                      <a:r>
                        <a:rPr lang="en-US" sz="2400">
                          <a:latin typeface="Arial" pitchFamily="34" charset="0"/>
                          <a:cs typeface="Arial" pitchFamily="34" charset="0"/>
                        </a:rPr>
                        <a:t>It remains difficult to forecast future skill requirements and link learning metrics to business outcomes as Toyota moves into new technological fields. While human capital reporting emphasizes this, standardized and accurate measures are still lacking.</a:t>
                      </a:r>
                    </a:p>
                  </a:txBody>
                  <a:tcPr marL="137160" marR="137160" marT="68580" marB="68580"/>
                </a:tc>
                <a:extLst>
                  <a:ext uri="{0D108BD9-81ED-4DB2-BD59-A6C34878D82A}">
                    <a16:rowId xmlns:a16="http://schemas.microsoft.com/office/drawing/2014/main" val="206688640"/>
                  </a:ext>
                </a:extLst>
              </a:tr>
              <a:tr h="556260">
                <a:tc>
                  <a:txBody>
                    <a:bodyPr vert="horz" wrap="square"/>
                    <a:lstStyle/>
                    <a:p>
                      <a:r>
                        <a:rPr lang="en-US" sz="2400">
                          <a:latin typeface="Arial" pitchFamily="34" charset="0"/>
                          <a:cs typeface="Arial" pitchFamily="34" charset="0"/>
                        </a:rPr>
                        <a:t>Cultural Change for New Workstyles</a:t>
                      </a:r>
                    </a:p>
                  </a:txBody>
                  <a:tcPr marL="137160" marR="137160" marT="68580" marB="68580"/>
                </a:tc>
                <a:tc>
                  <a:txBody>
                    <a:bodyPr vert="horz" wrap="square"/>
                    <a:lstStyle/>
                    <a:p>
                      <a:r>
                        <a:rPr lang="en-US" sz="2400">
                          <a:latin typeface="Arial" pitchFamily="34" charset="0"/>
                          <a:cs typeface="Arial" pitchFamily="34" charset="0"/>
                        </a:rPr>
                        <a:t>Integrating flexible work models and greater diversity while preserving Toyota’s TPS culture requires careful change management and tailored learning pathways. Balancing tradition with innovation is an ongoing challenge.</a:t>
                      </a:r>
                    </a:p>
                  </a:txBody>
                  <a:tcPr marL="137160" marR="137160" marT="68580" marB="68580"/>
                </a:tc>
                <a:extLst>
                  <a:ext uri="{0D108BD9-81ED-4DB2-BD59-A6C34878D82A}">
                    <a16:rowId xmlns:a16="http://schemas.microsoft.com/office/drawing/2014/main" val="3899586418"/>
                  </a:ext>
                </a:extLst>
              </a:tr>
            </a:tbl>
          </a:graphicData>
        </a:graphic>
      </p:graphicFrame>
    </p:spTree>
    <p:extLst>
      <p:ext uri="{BB962C8B-B14F-4D97-AF65-F5344CB8AC3E}">
        <p14:creationId val="2328585550"/>
      </p:ext>
    </p:extLst>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a:extLst>
              <a:ext uri="{FF2B5EF4-FFF2-40B4-BE49-F238E27FC236}">
                <a16:creationId xmlns:a16="http://schemas.microsoft.com/office/drawing/2014/main" id="{5F3321D6-4114-407F-9B7A-E069459FB682}"/>
              </a:ext>
            </a:extLst>
          </p:cNvPr>
          <p:cNvSpPr>
            <a:spLocks noGrp="1"/>
          </p:cNvSpPr>
          <p:nvPr>
            <p:ph type="title"/>
          </p:nvPr>
        </p:nvSpPr>
        <p:spPr>
          <a:xfrm>
            <a:off x="303892" y="655320"/>
            <a:ext cx="17984107" cy="1455675"/>
          </a:xfrm>
        </p:spPr>
        <p:txBody>
          <a:bodyPr>
            <a:noAutofit/>
          </a:bodyPr>
          <a:lstStyle/>
          <a:p>
            <a:pPr lvl="0"/>
            <a:r>
              <a:rPr lang="en-GB" sz="3600" b="1">
                <a:effectLst/>
                <a:latin typeface="Arial" pitchFamily="34" charset="0"/>
                <a:cs typeface="Arial" pitchFamily="34" charset="0"/>
              </a:rPr>
              <a:t>5.PRACTICAL RECOMMENDATIONS TO ADDRESS THESE CHALLENGES</a:t>
            </a:r>
            <a:endParaRPr lang="en-US" sz="3600" b="1">
              <a:effectLst/>
              <a:latin typeface="Arial" pitchFamily="34" charset="0"/>
              <a:cs typeface="Arial" pitchFamily="34" charset="0"/>
            </a:endParaRPr>
          </a:p>
        </p:txBody>
      </p:sp>
      <p:sp>
        <p:nvSpPr>
          <p:cNvPr id="14" name="Content Placeholder 13">
            <a:extLst>
              <a:ext uri="{FF2B5EF4-FFF2-40B4-BE49-F238E27FC236}">
                <a16:creationId xmlns:a16="http://schemas.microsoft.com/office/drawing/2014/main" id="{260ECA9B-6918-D0D1-EC1C-75648C4356F0}"/>
              </a:ext>
            </a:extLst>
          </p:cNvPr>
          <p:cNvSpPr>
            <a:spLocks noGrp="1"/>
          </p:cNvSpPr>
          <p:nvPr>
            <p:ph idx="1"/>
          </p:nvPr>
        </p:nvSpPr>
        <p:spPr>
          <a:xfrm>
            <a:off x="1370692" y="2214231"/>
            <a:ext cx="15530643" cy="7033008"/>
          </a:xfrm>
        </p:spPr>
        <p:txBody>
          <a:bodyPr>
            <a:noAutofit/>
          </a:bodyPr>
          <a:lstStyle/>
          <a:p>
            <a:pPr marL="55350" indent="0" algn="just">
              <a:buNone/>
            </a:pPr>
            <a:r>
              <a:rPr lang="en-US" sz="2700" b="1">
                <a:effectLst/>
                <a:latin typeface="Arial" pitchFamily="34" charset="0"/>
                <a:cs typeface="Arial" pitchFamily="34" charset="0"/>
              </a:rPr>
              <a:t>1.Create a formal “Line-Manager Accelerator” program:</a:t>
            </a:r>
          </a:p>
          <a:p>
            <a:pPr marL="675000" lvl="1" indent="0" algn="just">
              <a:buNone/>
            </a:pPr>
            <a:r>
              <a:rPr lang="en-US" sz="2400">
                <a:effectLst/>
                <a:latin typeface="Arial" pitchFamily="34" charset="0"/>
                <a:cs typeface="Arial" pitchFamily="34" charset="0"/>
              </a:rPr>
              <a:t>For both new and experienced line managers, what comprehensive blended program (coaching skills, teaching TPS, assessment methods, and change leadership) is available?</a:t>
            </a:r>
          </a:p>
          <a:p>
            <a:pPr marL="675000" lvl="1" indent="0" algn="just">
              <a:buNone/>
            </a:pPr>
            <a:r>
              <a:rPr lang="en-US" sz="2400">
                <a:effectLst/>
                <a:latin typeface="Arial" pitchFamily="34" charset="0"/>
                <a:cs typeface="Arial" pitchFamily="34" charset="0"/>
              </a:rPr>
              <a:t>Why: improves training transfer on the shop-floor and standardizes coaching quality.</a:t>
            </a:r>
          </a:p>
          <a:p>
            <a:pPr marL="55350" indent="0" algn="just">
              <a:buNone/>
            </a:pPr>
            <a:r>
              <a:rPr lang="en-US" sz="2700" b="1">
                <a:effectLst/>
                <a:latin typeface="Arial" pitchFamily="34" charset="0"/>
                <a:cs typeface="Arial" pitchFamily="34" charset="0"/>
              </a:rPr>
              <a:t>2. Increase internal mobility pathways and modular digital upskilling:</a:t>
            </a:r>
          </a:p>
          <a:p>
            <a:pPr marL="55350" indent="0" algn="just">
              <a:buNone/>
            </a:pPr>
            <a:r>
              <a:rPr lang="en-US" sz="2700" b="1">
                <a:effectLst/>
                <a:latin typeface="Arial" pitchFamily="34" charset="0"/>
                <a:cs typeface="Arial" pitchFamily="34" charset="0"/>
              </a:rPr>
              <a:t>	</a:t>
            </a:r>
            <a:r>
              <a:rPr lang="en-US" sz="2400">
                <a:effectLst/>
                <a:latin typeface="Arial" pitchFamily="34" charset="0"/>
                <a:cs typeface="Arial" pitchFamily="34" charset="0"/>
              </a:rPr>
              <a:t>What: short modular certificates (cloud, data engineering, embedded SW, AI ethics) and guaranteed 	rotations 	into software teams for high performers.</a:t>
            </a:r>
          </a:p>
          <a:p>
            <a:pPr marL="55350" indent="0" algn="just">
              <a:buNone/>
            </a:pPr>
            <a:r>
              <a:rPr lang="en-US" sz="2400">
                <a:effectLst/>
                <a:latin typeface="Arial" pitchFamily="34" charset="0"/>
                <a:cs typeface="Arial" pitchFamily="34" charset="0"/>
              </a:rPr>
              <a:t>       Why: aligns HR supply to strategic software needs and keeps talent in-house. Leverage the Five Toyota      	Group initiative for shared learning resources. </a:t>
            </a:r>
          </a:p>
          <a:p>
            <a:pPr marL="55350" indent="0" algn="just">
              <a:buNone/>
            </a:pPr>
            <a:r>
              <a:rPr lang="en-US" sz="2700" b="1">
                <a:effectLst/>
                <a:latin typeface="Arial" pitchFamily="34" charset="0"/>
                <a:cs typeface="Arial" pitchFamily="34" charset="0"/>
              </a:rPr>
              <a:t>3.Standardise a global TPS training program with customization:</a:t>
            </a:r>
          </a:p>
          <a:p>
            <a:pPr marL="675000" lvl="1" indent="0" algn="just">
              <a:buNone/>
            </a:pPr>
            <a:r>
              <a:rPr lang="en-US" sz="2400">
                <a:effectLst/>
                <a:latin typeface="Arial" pitchFamily="34" charset="0"/>
                <a:cs typeface="Arial" pitchFamily="34" charset="0"/>
              </a:rPr>
              <a:t>What: core TPS curriculum with regionally adapted case studies; certified lean coaches (train-the-trainer approach) and periodic global lean summits.</a:t>
            </a:r>
          </a:p>
          <a:p>
            <a:pPr marL="55350" indent="0" algn="just">
              <a:buNone/>
            </a:pPr>
            <a:r>
              <a:rPr lang="en-US" sz="2400">
                <a:effectLst/>
                <a:latin typeface="Arial" pitchFamily="34" charset="0"/>
                <a:cs typeface="Arial" pitchFamily="34" charset="0"/>
              </a:rPr>
              <a:t>        Why: preserves tacit knowledge while allowing local relevance; scales best practices (Toyota already runs  	lean global meetings scale these into formal curriculum). </a:t>
            </a:r>
          </a:p>
        </p:txBody>
      </p:sp>
    </p:spTree>
    <p:extLst>
      <p:ext uri="{BB962C8B-B14F-4D97-AF65-F5344CB8AC3E}">
        <p14:creationId val="2439745717"/>
      </p:ext>
    </p:extLst>
  </p:cSld>
  <p:clrMapOvr>
    <a:masterClrMapping/>
  </p:clrMapOvr>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Content Placeholder 2">
            <a:extLst>
              <a:ext uri="{FF2B5EF4-FFF2-40B4-BE49-F238E27FC236}">
                <a16:creationId xmlns:a16="http://schemas.microsoft.com/office/drawing/2014/main" id="{3C88B7D2-62E3-E1B4-709A-8E9827677AD8}"/>
              </a:ext>
            </a:extLst>
          </p:cNvPr>
          <p:cNvSpPr>
            <a:spLocks noGrp="1"/>
          </p:cNvSpPr>
          <p:nvPr>
            <p:ph idx="1"/>
          </p:nvPr>
        </p:nvSpPr>
        <p:spPr>
          <a:xfrm>
            <a:off x="1378679" y="1299336"/>
            <a:ext cx="15530643" cy="7688327"/>
          </a:xfrm>
        </p:spPr>
        <p:txBody>
          <a:bodyPr>
            <a:noAutofit/>
          </a:bodyPr>
          <a:lstStyle/>
          <a:p>
            <a:pPr marL="55350" indent="0">
              <a:buNone/>
            </a:pPr>
            <a:r>
              <a:rPr lang="en-US" sz="2700" b="1">
                <a:effectLst/>
                <a:latin typeface="Arial" pitchFamily="34" charset="0"/>
                <a:cs typeface="Arial" pitchFamily="34" charset="0"/>
              </a:rPr>
              <a:t>4.Invest in HR analytics &amp; learning-outcomes measurement:</a:t>
            </a:r>
          </a:p>
          <a:p>
            <a:pPr marL="675000" lvl="1" indent="0">
              <a:buNone/>
            </a:pPr>
            <a:r>
              <a:rPr lang="en-US" sz="2400">
                <a:effectLst/>
                <a:latin typeface="Arial" pitchFamily="34" charset="0"/>
                <a:cs typeface="Arial" pitchFamily="34" charset="0"/>
              </a:rPr>
              <a:t>What: integrate training LMS data with HR analytics to link training to performance, safety incidents, quality KPIs and innovation outputs.</a:t>
            </a:r>
          </a:p>
          <a:p>
            <a:pPr marL="55350" indent="0">
              <a:buNone/>
            </a:pPr>
            <a:r>
              <a:rPr lang="en-US" sz="2400">
                <a:effectLst/>
                <a:latin typeface="Arial" pitchFamily="34" charset="0"/>
                <a:cs typeface="Arial" pitchFamily="34" charset="0"/>
              </a:rPr>
              <a:t>Why: better workforce planning and ROI of training (reports show Toyota focusing on human capital metrics; push further into analytics). </a:t>
            </a:r>
          </a:p>
          <a:p>
            <a:pPr marL="55350" indent="0">
              <a:buNone/>
            </a:pPr>
            <a:r>
              <a:rPr lang="en-US" sz="2700" b="1">
                <a:effectLst/>
                <a:latin typeface="Arial" pitchFamily="34" charset="0"/>
                <a:cs typeface="Arial" pitchFamily="34" charset="0"/>
              </a:rPr>
              <a:t>5.Use blended delivery + micro-learning for shop-floor and digital skills:</a:t>
            </a:r>
          </a:p>
          <a:p>
            <a:pPr marL="675000" lvl="1" indent="0">
              <a:buNone/>
            </a:pPr>
            <a:r>
              <a:rPr lang="en-US" sz="2400">
                <a:effectLst/>
                <a:latin typeface="Arial" pitchFamily="34" charset="0"/>
                <a:cs typeface="Arial" pitchFamily="34" charset="0"/>
              </a:rPr>
              <a:t>What: short on-demand modules for technical concepts, combined with in-person coaching for hands-on TPS learning.</a:t>
            </a:r>
          </a:p>
          <a:p>
            <a:pPr marL="675000" lvl="1" indent="0">
              <a:buNone/>
            </a:pPr>
            <a:r>
              <a:rPr lang="en-US" sz="2400">
                <a:effectLst/>
                <a:latin typeface="Arial" pitchFamily="34" charset="0"/>
                <a:cs typeface="Arial" pitchFamily="34" charset="0"/>
              </a:rPr>
              <a:t>Why: reduces time off-line and makes reskilling faster and more flexible (suitable for multi-site, multi-language deployments).</a:t>
            </a:r>
          </a:p>
          <a:p>
            <a:pPr marL="55350" indent="0">
              <a:buNone/>
            </a:pPr>
            <a:r>
              <a:rPr lang="en-US" sz="2700" b="1">
                <a:effectLst/>
                <a:latin typeface="Arial" pitchFamily="34" charset="0"/>
                <a:cs typeface="Arial" pitchFamily="34" charset="0"/>
              </a:rPr>
              <a:t>6.Cross-company talent pools for scarce digital skills:</a:t>
            </a:r>
          </a:p>
          <a:p>
            <a:pPr marL="675000" lvl="1" indent="0">
              <a:buNone/>
            </a:pPr>
            <a:r>
              <a:rPr lang="en-US" sz="2400">
                <a:effectLst/>
                <a:latin typeface="Arial" pitchFamily="34" charset="0"/>
                <a:cs typeface="Arial" pitchFamily="34" charset="0"/>
              </a:rPr>
              <a:t>What: shared talent exchange programs across Toyota Group companies (rotate AI/software talent where needed).</a:t>
            </a:r>
          </a:p>
          <a:p>
            <a:pPr marL="55350" indent="0">
              <a:buNone/>
            </a:pPr>
            <a:r>
              <a:rPr lang="en-US" sz="2400">
                <a:effectLst/>
                <a:latin typeface="Arial" pitchFamily="34" charset="0"/>
                <a:cs typeface="Arial" pitchFamily="34" charset="0"/>
              </a:rPr>
              <a:t>Why: makes scarce technical skills available to priority projects quickly while growing internal capability. This builds on Five Toyota Group collaboration.</a:t>
            </a:r>
            <a:endParaRPr lang="en-US" sz="2400"/>
          </a:p>
        </p:txBody>
      </p:sp>
    </p:spTree>
    <p:extLst>
      <p:ext uri="{BB962C8B-B14F-4D97-AF65-F5344CB8AC3E}">
        <p14:creationId val="1803892623"/>
      </p:ext>
    </p:extLst>
  </p:cSld>
  <p:clrMapOvr>
    <a:masterClrMapping/>
  </p:clrMapOvr>
  <p:transition/>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a:extLst>
              <a:ext uri="{FF2B5EF4-FFF2-40B4-BE49-F238E27FC236}">
                <a16:creationId xmlns:a16="http://schemas.microsoft.com/office/drawing/2014/main" id="{CF088FEE-3A8C-91A0-C458-829F60B0DA51}"/>
              </a:ext>
            </a:extLst>
          </p:cNvPr>
          <p:cNvSpPr>
            <a:spLocks noGrp="1"/>
          </p:cNvSpPr>
          <p:nvPr>
            <p:ph type="title"/>
          </p:nvPr>
        </p:nvSpPr>
        <p:spPr>
          <a:xfrm>
            <a:off x="1370692" y="648930"/>
            <a:ext cx="15530643" cy="1455675"/>
          </a:xfrm>
        </p:spPr>
        <p:txBody>
          <a:bodyPr>
            <a:normAutofit/>
          </a:bodyPr>
          <a:lstStyle/>
          <a:p>
            <a:r>
              <a:rPr lang="en-GB" sz="4200" b="1">
                <a:effectLst/>
                <a:latin typeface="Arial" pitchFamily="34" charset="0"/>
                <a:cs typeface="Arial" pitchFamily="34" charset="0"/>
              </a:rPr>
              <a:t>REFERENCE </a:t>
            </a:r>
            <a:endParaRPr lang="en-US" sz="4200" b="1">
              <a:latin typeface="Arial" pitchFamily="34" charset="0"/>
              <a:cs typeface="Arial" pitchFamily="34" charset="0"/>
            </a:endParaRPr>
          </a:p>
        </p:txBody>
      </p:sp>
      <p:sp>
        <p:nvSpPr>
          <p:cNvPr id="3" name="Content Placeholder 2">
            <a:extLst>
              <a:ext uri="{FF2B5EF4-FFF2-40B4-BE49-F238E27FC236}">
                <a16:creationId xmlns:a16="http://schemas.microsoft.com/office/drawing/2014/main" id="{2D0EB8C3-2307-3250-F7F6-0FCB38FB28FA}"/>
              </a:ext>
            </a:extLst>
          </p:cNvPr>
          <p:cNvSpPr>
            <a:spLocks noGrp="1"/>
          </p:cNvSpPr>
          <p:nvPr>
            <p:ph idx="1"/>
          </p:nvPr>
        </p:nvSpPr>
        <p:spPr>
          <a:xfrm>
            <a:off x="1076633" y="1932037"/>
            <a:ext cx="15972503" cy="7735529"/>
          </a:xfrm>
        </p:spPr>
        <p:txBody>
          <a:bodyPr>
            <a:normAutofit fontScale="55000" lnSpcReduction="20000"/>
          </a:bodyPr>
          <a:lstStyle/>
          <a:p>
            <a:pPr>
              <a:buFont typeface="Wingdings" panose="05000000000000000000" pitchFamily="2" charset="2"/>
              <a:buChar char="Ø"/>
            </a:pPr>
            <a:r>
              <a:rPr lang="en-US" sz="3450" b="1">
                <a:effectLst/>
              </a:rPr>
              <a:t>Nkomo, T., 2019. </a:t>
            </a:r>
            <a:r>
              <a:rPr lang="en-US" sz="3450" b="1" i="1">
                <a:effectLst/>
              </a:rPr>
              <a:t>Analysis of toyota motor corporation</a:t>
            </a:r>
            <a:r>
              <a:rPr lang="en-US" sz="3450" b="1">
                <a:effectLst/>
              </a:rPr>
              <a:t> [online]</a:t>
            </a:r>
          </a:p>
          <a:p>
            <a:pPr>
              <a:buFont typeface="Wingdings" panose="05000000000000000000" pitchFamily="2" charset="2"/>
              <a:buChar char="Ø"/>
            </a:pPr>
            <a:r>
              <a:rPr lang="en-US" sz="3450" b="1">
                <a:effectLst/>
              </a:rPr>
              <a:t>Saruta, M. (2006). Toyota production systems: the ‘toyota way’ and labor–management relations. </a:t>
            </a:r>
            <a:r>
              <a:rPr lang="en-US" sz="3450" b="1" i="1">
                <a:effectLst/>
              </a:rPr>
              <a:t>Asian business &amp; management</a:t>
            </a:r>
            <a:r>
              <a:rPr lang="en-US" sz="3450" b="1">
                <a:effectLst/>
              </a:rPr>
              <a:t>, 5(4), pp.487–506. Doi: </a:t>
            </a:r>
            <a:r>
              <a:rPr lang="en-US" sz="3450" b="1">
                <a:effectLst/>
                <a:hlinkClick r:id="rId2"/>
              </a:rPr>
              <a:t>https://doi.Org/10.1057/palgrave.Abm.9200198</a:t>
            </a:r>
            <a:r>
              <a:rPr lang="en-US" sz="3450" b="1">
                <a:effectLst/>
              </a:rPr>
              <a:t>.</a:t>
            </a:r>
          </a:p>
          <a:p>
            <a:pPr>
              <a:buFont typeface="Wingdings" panose="05000000000000000000" pitchFamily="2" charset="2"/>
              <a:buChar char="Ø"/>
            </a:pPr>
            <a:r>
              <a:rPr lang="en-US" sz="3450" b="1">
                <a:effectLst/>
              </a:rPr>
              <a:t>Liker, j.K. (2006). The toyota way in services: the case of lean product development. </a:t>
            </a:r>
            <a:r>
              <a:rPr lang="en-US" sz="3450" b="1" i="1">
                <a:effectLst/>
              </a:rPr>
              <a:t>Academy of management perspectives</a:t>
            </a:r>
            <a:r>
              <a:rPr lang="en-US" sz="3450" b="1">
                <a:effectLst/>
              </a:rPr>
              <a:t>, 20(2), pp.5–20. Doi: </a:t>
            </a:r>
            <a:r>
              <a:rPr lang="en-US" sz="3450" b="1">
                <a:effectLst/>
                <a:hlinkClick r:id="rId3"/>
              </a:rPr>
              <a:t>https://doi.Org/10.5465/amp.2006.20591002</a:t>
            </a:r>
            <a:r>
              <a:rPr lang="en-US" sz="3450" b="1">
                <a:effectLst/>
              </a:rPr>
              <a:t>.</a:t>
            </a:r>
          </a:p>
          <a:p>
            <a:pPr>
              <a:buFont typeface="Wingdings" panose="05000000000000000000" pitchFamily="2" charset="2"/>
              <a:buChar char="Ø"/>
            </a:pPr>
            <a:r>
              <a:rPr lang="en-US" sz="3450" b="1">
                <a:effectLst/>
              </a:rPr>
              <a:t>Wang, x. (2020). Advancing frontline workforce development meeting: synthesis. Doi:https://doi.Org/10.21949/1506052.</a:t>
            </a:r>
          </a:p>
          <a:p>
            <a:pPr>
              <a:buFont typeface="Wingdings" panose="05000000000000000000" pitchFamily="2" charset="2"/>
              <a:buChar char="Ø"/>
            </a:pPr>
            <a:r>
              <a:rPr lang="en-US" sz="3450" b="1">
                <a:effectLst/>
              </a:rPr>
              <a:t>Renwick, d. And macneil, C.M. (2002). Line manager involvement in careers. </a:t>
            </a:r>
            <a:r>
              <a:rPr lang="en-US" sz="3450" b="1" i="1">
                <a:effectLst/>
              </a:rPr>
              <a:t>Career development international</a:t>
            </a:r>
            <a:r>
              <a:rPr lang="en-US" sz="3450" b="1">
                <a:effectLst/>
              </a:rPr>
              <a:t>, 7(7), pp.407–414. Doi:https://doi.Org/10.1108/13620430210449939. </a:t>
            </a:r>
          </a:p>
          <a:p>
            <a:pPr>
              <a:buFont typeface="Wingdings" panose="05000000000000000000" pitchFamily="2" charset="2"/>
              <a:buChar char="Ø"/>
            </a:pPr>
            <a:r>
              <a:rPr lang="en-US" sz="3450" b="1"/>
              <a:t>Bicking, c.J., 2015. </a:t>
            </a:r>
            <a:r>
              <a:rPr lang="en-US" sz="3450" b="1" i="1"/>
              <a:t>Toyota production system (TPS) theories-in-action and lean implementation theories-in-action: A contrast in maximization of human potential</a:t>
            </a:r>
            <a:r>
              <a:rPr lang="en-US" sz="3450" b="1"/>
              <a:t>. Phd dissertation, fielding graduate university. </a:t>
            </a:r>
          </a:p>
          <a:p>
            <a:pPr>
              <a:buFont typeface="Wingdings" panose="05000000000000000000" pitchFamily="2" charset="2"/>
              <a:buChar char="Ø"/>
            </a:pPr>
            <a:r>
              <a:rPr lang="en-US" sz="3450" b="1" err="1">
                <a:effectLst/>
              </a:rPr>
              <a:t>Faugoo, d., 2024. Talent management for achievement of organizational supremacy: the case of reputed global multinationals that have achieved unparalleled success through superior talent management. </a:t>
            </a:r>
            <a:r>
              <a:rPr lang="en-US" sz="3450" b="1" i="1">
                <a:effectLst/>
              </a:rPr>
              <a:t>International journal of business and technology management</a:t>
            </a:r>
            <a:r>
              <a:rPr lang="en-US" sz="3450" b="1">
                <a:effectLst/>
              </a:rPr>
              <a:t>, </a:t>
            </a:r>
            <a:r>
              <a:rPr lang="en-US" sz="3450" b="1" i="1">
                <a:effectLst/>
              </a:rPr>
              <a:t>6</a:t>
            </a:r>
            <a:r>
              <a:rPr lang="en-US" sz="3450" b="1">
                <a:effectLst/>
              </a:rPr>
              <a:t>(3), pp.753-764.</a:t>
            </a:r>
          </a:p>
          <a:p>
            <a:pPr>
              <a:buFont typeface="Wingdings" panose="05000000000000000000" pitchFamily="2" charset="2"/>
              <a:buChar char="Ø"/>
            </a:pPr>
            <a:r>
              <a:rPr lang="en-US" sz="3450" b="1" err="1">
                <a:effectLst/>
              </a:rPr>
              <a:t>Gibrilla, t., 2023. </a:t>
            </a:r>
            <a:r>
              <a:rPr lang="en-US" sz="3450" b="1" i="1">
                <a:effectLst/>
              </a:rPr>
              <a:t>Peculiarities of automobile corporation’s activity in the global market (based on the company toyota motor corporation)</a:t>
            </a:r>
            <a:r>
              <a:rPr lang="en-US" sz="3450" b="1">
                <a:effectLst/>
              </a:rPr>
              <a:t> (doctoral dissertation, </a:t>
            </a:r>
            <a:r>
              <a:rPr lang="az-Cyrl-AZ" sz="3450" b="1">
                <a:effectLst/>
              </a:rPr>
              <a:t>полтавський університет економіки і торгівлі).</a:t>
            </a:r>
            <a:endParaRPr lang="en-US" sz="3450" b="1">
              <a:effectLst/>
            </a:endParaRPr>
          </a:p>
          <a:p>
            <a:pPr>
              <a:buFont typeface="Wingdings" panose="05000000000000000000" pitchFamily="2" charset="2"/>
              <a:buChar char="Ø"/>
            </a:pPr>
            <a:r>
              <a:rPr lang="en-US" sz="3450" b="1">
                <a:effectLst/>
              </a:rPr>
              <a:t>Magee, d., 2008. </a:t>
            </a:r>
            <a:r>
              <a:rPr lang="en-US" sz="3450" b="1" i="1">
                <a:effectLst/>
              </a:rPr>
              <a:t>How toyota became# 1: leadership lessons from the world's greatest car company</a:t>
            </a:r>
            <a:r>
              <a:rPr lang="en-US" sz="3450" b="1">
                <a:effectLst/>
              </a:rPr>
              <a:t>. Penguin books india.</a:t>
            </a:r>
          </a:p>
          <a:p>
            <a:pPr>
              <a:buFont typeface="Wingdings" panose="05000000000000000000" pitchFamily="2" charset="2"/>
              <a:buChar char="Ø"/>
            </a:pPr>
            <a:r>
              <a:rPr lang="en-US" sz="3450" b="1">
                <a:effectLst/>
              </a:rPr>
              <a:t>Vega, j.A.V., 2023. </a:t>
            </a:r>
            <a:r>
              <a:rPr lang="en-US" sz="3450" b="1" i="1">
                <a:effectLst/>
              </a:rPr>
              <a:t>A learning analytics model for measuring and evaluating the impact of training programmes in organisations</a:t>
            </a:r>
            <a:r>
              <a:rPr lang="en-US" sz="3450" b="1">
                <a:effectLst/>
              </a:rPr>
              <a:t> (doctoral dissertation, lancaster university (united kingdom)).</a:t>
            </a:r>
          </a:p>
          <a:p>
            <a:pPr>
              <a:buFont typeface="Wingdings" panose="05000000000000000000" pitchFamily="2" charset="2"/>
              <a:buChar char="Ø"/>
            </a:pPr>
            <a:r>
              <a:rPr lang="en-US" sz="3450" b="1" err="1">
                <a:effectLst/>
              </a:rPr>
              <a:t>Denysenko, m., Khudoliy, L. And laptiev, S. Eds., 2024. </a:t>
            </a:r>
            <a:r>
              <a:rPr lang="en-US" sz="3450" b="1" i="1">
                <a:effectLst/>
              </a:rPr>
              <a:t>Digital skills in a digital society: requirements and challenges</a:t>
            </a:r>
            <a:r>
              <a:rPr lang="en-US" sz="3450" b="1">
                <a:effectLst/>
              </a:rPr>
              <a:t>. Scientific center of innovative research OÜ.</a:t>
            </a:r>
          </a:p>
          <a:p>
            <a:pPr>
              <a:buFont typeface="Wingdings" panose="05000000000000000000" pitchFamily="2" charset="2"/>
              <a:buChar char="Ø"/>
            </a:pPr>
            <a:r>
              <a:rPr lang="en-US" b="1" err="1">
                <a:effectLst/>
              </a:rPr>
              <a:t>Kavoi, L.M. (2016). Perceived effect of technology on training delivery at Toyota Kenya. </a:t>
            </a:r>
            <a:r>
              <a:rPr lang="en-US" b="1" i="1">
                <a:effectLst/>
              </a:rPr>
              <a:t>Uonbi.ac.ke</a:t>
            </a:r>
            <a:r>
              <a:rPr lang="en-US" b="1">
                <a:effectLst/>
              </a:rPr>
              <a:t>. [online] doi:http://hdl.handle.net/11295/98663.</a:t>
            </a:r>
          </a:p>
          <a:p>
            <a:pPr marL="55350" indent="0">
              <a:buNone/>
            </a:pPr>
            <a:endParaRPr lang="en-US" sz="3450"/>
          </a:p>
          <a:p>
            <a:endParaRPr lang="en-US">
              <a:effectLst/>
            </a:endParaRPr>
          </a:p>
          <a:p>
            <a:endParaRPr lang="en-US">
              <a:effectLst/>
            </a:endParaRPr>
          </a:p>
          <a:p>
            <a:endParaRPr lang="en-US">
              <a:effectLst/>
            </a:endParaRPr>
          </a:p>
          <a:p>
            <a:endParaRPr lang="en-US">
              <a:effectLst/>
            </a:endParaRPr>
          </a:p>
          <a:p>
            <a:endParaRPr lang="en-US">
              <a:effectLst/>
            </a:endParaRPr>
          </a:p>
          <a:p>
            <a:endParaRPr lang="en-US">
              <a:effectLst/>
            </a:endParaRPr>
          </a:p>
          <a:p>
            <a:pPr marL="55350" indent="0">
              <a:buNone/>
            </a:pPr>
            <a:endParaRPr lang="en-US">
              <a:effectLst/>
            </a:endParaRPr>
          </a:p>
          <a:p>
            <a:endParaRPr lang="en-US">
              <a:effectLst/>
            </a:endParaRPr>
          </a:p>
          <a:p>
            <a:pPr marL="55350" indent="0">
              <a:buNone/>
            </a:pPr>
            <a:endParaRPr lang="en-US">
              <a:effectLst/>
            </a:endParaRPr>
          </a:p>
          <a:p>
            <a:endParaRPr lang="en-US"/>
          </a:p>
        </p:txBody>
      </p:sp>
    </p:spTree>
    <p:extLst>
      <p:ext uri="{BB962C8B-B14F-4D97-AF65-F5344CB8AC3E}">
        <p14:creationId val="2120401436"/>
      </p:ext>
    </p:extLst>
  </p:cSld>
  <p:clrMapOvr>
    <a:masterClrMapping/>
  </p:clrMapOvr>
  <p:transition/>
  <p:timing/>
</p:sld>
</file>

<file path=ppt/tags/tag1.xml><?xml version="1.0" encoding="utf-8"?>
<p:tagLst xmlns:p="http://schemas.openxmlformats.org/presentationml/2006/main">
  <p:tag name="AS_NET" val="6.0.29"/>
  <p:tag name="AS_OS" val="Unix 5.4.0.216"/>
  <p:tag name="AS_RELEASE_DATE" val="2024.02.14"/>
  <p:tag name="AS_TITLE" val="Aspose.Slides for .NET6"/>
  <p:tag name="AS_VERSION" val="24.2"/>
</p:tagLst>
</file>

<file path=ppt/theme/_rels/theme3.xml.rels>&#65279;<?xml version="1.0" encoding="utf-8" standalone="yes"?><Relationships xmlns="http://schemas.openxmlformats.org/package/2006/relationships"><Relationship Id="rId1" Type="http://schemas.openxmlformats.org/officeDocument/2006/relationships/image" Target="../media/image2.jpeg" /></Relationships>
</file>

<file path=ppt/theme/_rels/theme5.xml.rels>&#65279;<?xml version="1.0" encoding="utf-8" standalone="yes"?><Relationships xmlns="http://schemas.openxmlformats.org/package/2006/relationships"><Relationship Id="rId1" Type="http://schemas.openxmlformats.org/officeDocument/2006/relationships/image" Target="../media/image11.jpeg" /><Relationship Id="rId2" Type="http://schemas.openxmlformats.org/officeDocument/2006/relationships/image" Target="../media/image12.jpeg" /></Relationships>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ppt/theme/theme3.xml><?xml version="1.0" encoding="utf-8"?>
<a:theme xmlns:r="http://schemas.openxmlformats.org/officeDocument/2006/relationships"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Tw Cen MT" panose="020b0602020104020603"/>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Tw Cen MT" panose="020b0602020104020603"/>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r:embed="rId1">
            <a:duotone>
              <a:schemeClr val="phClr">
                <a:shade val="88000"/>
                <a:hueMod val="106000"/>
                <a:satMod val="140000"/>
                <a:lumMod val="54000"/>
              </a:schemeClr>
              <a:schemeClr val="phClr">
                <a:tint val="98000"/>
                <a:hueMod val="90000"/>
                <a:satMod val="150000"/>
                <a:lumMod val="160000"/>
              </a:schemeClr>
            </a:duotone>
          </a:blip>
          <a:stretch>
            <a:fillRect/>
          </a:stretch>
        </a:blipFill>
      </a:bgFillStyleLst>
    </a:fmtScheme>
  </a:themeElements>
  <a:objectDefaults/>
  <a:extLst>
    <a:ext uri="{05A4C25C-085E-4340-85A3-A5531E510DB2}">
      <thm15:themeFamily xmlns:thm15="http://schemas.microsoft.com/office/thememl/2012/main" name="Circuit" id="{0AC2F7E7-15F5-431C-B2A2-456FE929F56C}" vid="{0911B802-464C-4241-8DD9-B60FF88E379F}"/>
    </a:ext>
  </a:extLst>
</a:theme>
</file>

<file path=ppt/theme/theme4.xml><?xml version="1.0" encoding="utf-8"?>
<a:theme xmlns:r="http://schemas.openxmlformats.org/officeDocument/2006/relationships" xmlns:a="http://schemas.openxmlformats.org/drawingml/2006/main" name="Office Theme">
  <a:themeElements>
    <a:clrScheme name="Custom 8">
      <a:dk1>
        <a:sysClr val="windowText" lastClr="000000"/>
      </a:dk1>
      <a:lt1>
        <a:sysClr val="window" lastClr="FFFFFF"/>
      </a:lt1>
      <a:dk2>
        <a:srgbClr val="44546A"/>
      </a:dk2>
      <a:lt2>
        <a:srgbClr val="E7E6E6"/>
      </a:lt2>
      <a:accent1>
        <a:srgbClr val="C0F400"/>
      </a:accent1>
      <a:accent2>
        <a:srgbClr val="05D74D"/>
      </a:accent2>
      <a:accent3>
        <a:srgbClr val="2F3342"/>
      </a:accent3>
      <a:accent4>
        <a:srgbClr val="038B30"/>
      </a:accent4>
      <a:accent5>
        <a:srgbClr val="05EE55"/>
      </a:accent5>
      <a:accent6>
        <a:srgbClr val="70AD47"/>
      </a:accent6>
      <a:hlink>
        <a:srgbClr val="05D74D"/>
      </a:hlink>
      <a:folHlink>
        <a:srgbClr val="C0F400"/>
      </a:folHlink>
    </a:clrScheme>
    <a:fontScheme name="Custom 5">
      <a:majorFont>
        <a:latin typeface="Calibri"/>
        <a:ea typeface="Calibri"/>
        <a:cs typeface="Arial"/>
      </a:majorFont>
      <a:minorFont>
        <a:latin typeface="Calibri"/>
        <a:ea typeface="Calibri"/>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TF34357351_Dark modernist presentation_mlw -v2" id="{02C8D846-7DC8-4EFF-94D8-823DF779E3A7}" vid="{402D83F6-A512-43E7-B905-390BB489C073}"/>
    </a:ext>
  </a:extLst>
</a:theme>
</file>

<file path=ppt/theme/theme5.xml><?xml version="1.0" encoding="utf-8"?>
<a:theme xmlns:r="http://schemas.openxmlformats.org/officeDocument/2006/relationships"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Garamond" panose="02020404030301010803"/>
        <a:cs typeface="Arial"/>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Garamond" panose="02020404030301010803"/>
        <a:cs typeface="Arial"/>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r:embed="rId2"/>
          <a:stretch>
            <a:fillRect/>
          </a:stretch>
        </a:blipFill>
      </a:bgFillStyleLst>
    </a:fmtScheme>
  </a:themeElements>
  <a:objectDefaults/>
  <a:extLst>
    <a:ext uri="{05A4C25C-085E-4340-85A3-A5531E510DB2}">
      <thm15:themeFamily xmlns:thm15="http://schemas.microsoft.com/office/thememl/2012/main" name="Organic" id="{28CDC826-8792-45C0-861B-85EB3ADEDA33}" vid="{7DAC20F1-423D-49E2-BD0B-50532748BAD0}"/>
    </a:ext>
  </a:extLst>
</a:theme>
</file>

<file path=ppt/theme/theme6.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Calibri Light" panose="020f0302020204030204"/>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Calibri"/>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219</Paragraphs>
  <Slides>40</Slides>
  <Notes>18</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40</vt:i4>
      </vt:variant>
    </vt:vector>
  </HeadingPairs>
  <TitlesOfParts>
    <vt:vector baseType="lpstr" size="52">
      <vt:lpstr>Arial</vt:lpstr>
      <vt:lpstr>Calibri</vt:lpstr>
      <vt:lpstr>Alexandria Bold</vt:lpstr>
      <vt:lpstr>Arial Bold</vt:lpstr>
      <vt:lpstr>Calibri Light</vt:lpstr>
      <vt:lpstr>Tw Cen MT</vt:lpstr>
      <vt:lpstr>Trebuchet MS</vt:lpstr>
      <vt:lpstr>Latha</vt:lpstr>
      <vt:lpstr>Symbol</vt:lpstr>
      <vt:lpstr>Garamond</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Toyota </vt:lpstr>
      <vt:lpstr>HR technology &amp; digital transformationCurrent HR policies &amp; practices of Toyota </vt:lpstr>
      <vt:lpstr>PowerPoint Presentation</vt:lpstr>
      <vt:lpstr> Role of line managers in implementation of toyota</vt:lpstr>
      <vt:lpstr>Strategic alignment of HR practices with Toyota goals</vt:lpstr>
      <vt:lpstr>HR technology &amp; digital transformation OF TOYOTA</vt:lpstr>
      <vt:lpstr>PowerPoint Presentation</vt:lpstr>
      <vt:lpstr>PowerPoint Presentation</vt:lpstr>
      <vt:lpstr>PowerPoint Presentation</vt:lpstr>
      <vt:lpstr>PowerPoint Presentation</vt:lpstr>
      <vt:lpstr>Conclusion</vt:lpstr>
      <vt:lpstr>PowerPoint Presentation</vt:lpstr>
      <vt:lpstr>Toyota's Human Resource Strategy: The Road to a Mobility Company</vt:lpstr>
      <vt:lpstr>1. Current HR Policies and Practices</vt:lpstr>
      <vt:lpstr>PowerPoint Presentation</vt:lpstr>
      <vt:lpstr>2. Role of Line Managers in Implementation</vt:lpstr>
      <vt:lpstr>2. Role of Line Managers in Implementation</vt:lpstr>
      <vt:lpstr>3. Strategic Alignment of HR Practices with Company Goals</vt:lpstr>
      <vt:lpstr>4. Key HR Challenges Faced by the Company</vt:lpstr>
      <vt:lpstr>4. Key HR Challenges Faced by the Company</vt:lpstr>
      <vt:lpstr> 5. Practical Recommendations to Address these Challenges</vt:lpstr>
      <vt:lpstr> 5. Practical Recommendations to Address these Challenges</vt:lpstr>
      <vt:lpstr> 5. Practical Recommendations to Address these Challenges</vt:lpstr>
      <vt:lpstr>THANK YOU</vt:lpstr>
      <vt:lpstr>OVERVIEW</vt:lpstr>
      <vt:lpstr>1.CURRENT HR POLICIES AND PRACTICES:</vt:lpstr>
      <vt:lpstr>2.ROLE OF LINE MANAGERS IN IMPLEMENTATION</vt:lpstr>
      <vt:lpstr>3.STRATEGIC ALIGNMENT OF HR PRACTICES</vt:lpstr>
      <vt:lpstr>PowerPoint Presentation</vt:lpstr>
      <vt:lpstr>PowerPoint Presentation</vt:lpstr>
      <vt:lpstr>5.PRACTICAL RECOMMENDATIONS TO ADDRESS THESE CHALLENGES</vt:lpstr>
      <vt:lpstr>PowerPoint Presentation</vt:lpstr>
      <vt:lpstr>REFERENCE </vt:lpstr>
    </vt:vector>
  </TitlesOfParts>
  <LinksUpToDate>0</LinksUpToDate>
  <SharedDoc>0</SharedDoc>
  <HyperlinksChanged>0</HyperlinksChanged>
  <Application>Aspose.Slides for .NET</Application>
  <AppVersion>24.0200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2025-11-03T13:42:24.327</cp:lastPrinted>
  <dcterms:created xsi:type="dcterms:W3CDTF">2025-11-03T13:42:24Z</dcterms:created>
  <dcterms:modified xsi:type="dcterms:W3CDTF">2025-11-03T13:42:35Z</dcterms:modified>
</cp:coreProperties>
</file>