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75" r:id="rId8"/>
    <p:sldId id="263" r:id="rId9"/>
    <p:sldId id="269" r:id="rId10"/>
    <p:sldId id="270" r:id="rId11"/>
    <p:sldId id="271" r:id="rId12"/>
    <p:sldId id="272" r:id="rId13"/>
    <p:sldId id="273" r:id="rId14"/>
    <p:sldId id="274" r:id="rId15"/>
    <p:sldId id="261" r:id="rId16"/>
    <p:sldId id="262" r:id="rId17"/>
    <p:sldId id="267" r:id="rId18"/>
    <p:sldId id="276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29B5CD-B231-13CC-454B-F9DB8FC92610}" v="574" dt="2025-10-10T09:31:16.481"/>
    <p1510:client id="{A9013B36-8638-CEA2-A337-550E651215FB}" v="12" dt="2025-10-08T09:59:48.4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ana Islam (2209436)" userId="S::2209436@student.uwtsd.ac.uk::fc4f64cf-8296-46d1-a394-90e7dd27823c" providerId="AD" clId="Web-{3F6A7908-689A-9CC7-9065-FA697140CF5D}"/>
    <pc:docChg chg="addSld modSld sldOrd">
      <pc:chgData name="Shahana Islam (2209436)" userId="S::2209436@student.uwtsd.ac.uk::fc4f64cf-8296-46d1-a394-90e7dd27823c" providerId="AD" clId="Web-{3F6A7908-689A-9CC7-9065-FA697140CF5D}" dt="2025-10-01T11:27:10.850" v="610"/>
      <pc:docMkLst>
        <pc:docMk/>
      </pc:docMkLst>
      <pc:sldChg chg="modSp">
        <pc:chgData name="Shahana Islam (2209436)" userId="S::2209436@student.uwtsd.ac.uk::fc4f64cf-8296-46d1-a394-90e7dd27823c" providerId="AD" clId="Web-{3F6A7908-689A-9CC7-9065-FA697140CF5D}" dt="2025-10-01T11:08:48.304" v="600" actId="14100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3F6A7908-689A-9CC7-9065-FA697140CF5D}" dt="2025-10-01T11:08:48.304" v="60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08:26.710" v="599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3F6A7908-689A-9CC7-9065-FA697140CF5D}" dt="2025-10-01T11:08:26.710" v="599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10:56.434" v="601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3F6A7908-689A-9CC7-9065-FA697140CF5D}" dt="2025-10-01T11:10:56.434" v="601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0:51:47.250" v="485" actId="20577"/>
        <pc:sldMkLst>
          <pc:docMk/>
          <pc:sldMk cId="1678691836" sldId="260"/>
        </pc:sldMkLst>
        <pc:spChg chg="mod">
          <ac:chgData name="Shahana Islam (2209436)" userId="S::2209436@student.uwtsd.ac.uk::fc4f64cf-8296-46d1-a394-90e7dd27823c" providerId="AD" clId="Web-{3F6A7908-689A-9CC7-9065-FA697140CF5D}" dt="2025-10-01T10:51:47.250" v="485" actId="20577"/>
          <ac:spMkLst>
            <pc:docMk/>
            <pc:sldMk cId="1678691836" sldId="260"/>
            <ac:spMk id="2" creationId="{9900B648-11F7-418D-5D51-070C0467672A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04:39.527" v="598" actId="14100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3F6A7908-689A-9CC7-9065-FA697140CF5D}" dt="2025-10-01T11:04:39.527" v="598" actId="14100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03:39.151" v="563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3F6A7908-689A-9CC7-9065-FA697140CF5D}" dt="2025-10-01T11:03:39.151" v="563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0:52:45.909" v="486" actId="20577"/>
        <pc:sldMkLst>
          <pc:docMk/>
          <pc:sldMk cId="731738355" sldId="263"/>
        </pc:sldMkLst>
        <pc:spChg chg="mod">
          <ac:chgData name="Shahana Islam (2209436)" userId="S::2209436@student.uwtsd.ac.uk::fc4f64cf-8296-46d1-a394-90e7dd27823c" providerId="AD" clId="Web-{3F6A7908-689A-9CC7-9065-FA697140CF5D}" dt="2025-10-01T10:52:45.909" v="486" actId="20577"/>
          <ac:spMkLst>
            <pc:docMk/>
            <pc:sldMk cId="731738355" sldId="263"/>
            <ac:spMk id="3" creationId="{3225A207-9B5B-4AC8-61ED-C2286212AA26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0:57:46.246" v="495" actId="14100"/>
        <pc:sldMkLst>
          <pc:docMk/>
          <pc:sldMk cId="1012372876" sldId="266"/>
        </pc:sldMkLst>
        <pc:graphicFrameChg chg="mod">
          <ac:chgData name="Shahana Islam (2209436)" userId="S::2209436@student.uwtsd.ac.uk::fc4f64cf-8296-46d1-a394-90e7dd27823c" providerId="AD" clId="Web-{3F6A7908-689A-9CC7-9065-FA697140CF5D}" dt="2025-10-01T10:57:46.246" v="495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  <pc:sldChg chg="modSp">
        <pc:chgData name="Shahana Islam (2209436)" userId="S::2209436@student.uwtsd.ac.uk::fc4f64cf-8296-46d1-a394-90e7dd27823c" providerId="AD" clId="Web-{3F6A7908-689A-9CC7-9065-FA697140CF5D}" dt="2025-10-01T11:01:16.241" v="519" actId="20577"/>
        <pc:sldMkLst>
          <pc:docMk/>
          <pc:sldMk cId="2435187968" sldId="267"/>
        </pc:sldMkLst>
        <pc:spChg chg="mod">
          <ac:chgData name="Shahana Islam (2209436)" userId="S::2209436@student.uwtsd.ac.uk::fc4f64cf-8296-46d1-a394-90e7dd27823c" providerId="AD" clId="Web-{3F6A7908-689A-9CC7-9065-FA697140CF5D}" dt="2025-10-01T11:01:16.241" v="519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addSp delSp modSp ord">
        <pc:chgData name="Shahana Islam (2209436)" userId="S::2209436@student.uwtsd.ac.uk::fc4f64cf-8296-46d1-a394-90e7dd27823c" providerId="AD" clId="Web-{3F6A7908-689A-9CC7-9065-FA697140CF5D}" dt="2025-10-01T11:26:02.755" v="609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3F6A7908-689A-9CC7-9065-FA697140CF5D}" dt="2025-10-01T11:26:02.755" v="609" actId="20577"/>
          <ac:spMkLst>
            <pc:docMk/>
            <pc:sldMk cId="1236687587" sldId="269"/>
            <ac:spMk id="4" creationId="{3BEC24B7-5C4A-94EB-5D3F-F871230797F5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3F6A7908-689A-9CC7-9065-FA697140CF5D}" dt="2025-10-01T11:15:50.397" v="603" actId="14100"/>
        <pc:sldMkLst>
          <pc:docMk/>
          <pc:sldMk cId="1395049457" sldId="270"/>
        </pc:sldMkLst>
        <pc:spChg chg="add mod ord">
          <ac:chgData name="Shahana Islam (2209436)" userId="S::2209436@student.uwtsd.ac.uk::fc4f64cf-8296-46d1-a394-90e7dd27823c" providerId="AD" clId="Web-{3F6A7908-689A-9CC7-9065-FA697140CF5D}" dt="2025-10-01T09:21:44.102" v="135" actId="14100"/>
          <ac:spMkLst>
            <pc:docMk/>
            <pc:sldMk cId="1395049457" sldId="270"/>
            <ac:spMk id="7" creationId="{CDD5AB03-C2E6-CF88-962D-313518E49AB2}"/>
          </ac:spMkLst>
        </pc:spChg>
        <pc:spChg chg="add mod">
          <ac:chgData name="Shahana Islam (2209436)" userId="S::2209436@student.uwtsd.ac.uk::fc4f64cf-8296-46d1-a394-90e7dd27823c" providerId="AD" clId="Web-{3F6A7908-689A-9CC7-9065-FA697140CF5D}" dt="2025-10-01T11:15:50.397" v="603" actId="14100"/>
          <ac:spMkLst>
            <pc:docMk/>
            <pc:sldMk cId="1395049457" sldId="270"/>
            <ac:spMk id="8" creationId="{191DAF04-5ABF-36BD-9899-5DEDC38F1C14}"/>
          </ac:spMkLst>
        </pc:spChg>
        <pc:spChg chg="add mod ord">
          <ac:chgData name="Shahana Islam (2209436)" userId="S::2209436@student.uwtsd.ac.uk::fc4f64cf-8296-46d1-a394-90e7dd27823c" providerId="AD" clId="Web-{3F6A7908-689A-9CC7-9065-FA697140CF5D}" dt="2025-10-01T09:24:59.432" v="161" actId="20577"/>
          <ac:spMkLst>
            <pc:docMk/>
            <pc:sldMk cId="1395049457" sldId="270"/>
            <ac:spMk id="10" creationId="{22126190-E201-F485-7D06-371A0952F7E1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22:42.353" v="142"/>
          <ac:spMkLst>
            <pc:docMk/>
            <pc:sldMk cId="1395049457" sldId="270"/>
            <ac:spMk id="35" creationId="{C0763A76-9F1C-4FC5-82B7-DD475DA461B2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22:42.353" v="142"/>
          <ac:spMkLst>
            <pc:docMk/>
            <pc:sldMk cId="1395049457" sldId="270"/>
            <ac:spMk id="37" creationId="{E81BF4F6-F2CF-4984-9D14-D6966D92F99F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09:23:35.104" v="150" actId="14100"/>
          <ac:picMkLst>
            <pc:docMk/>
            <pc:sldMk cId="1395049457" sldId="270"/>
            <ac:picMk id="11" creationId="{223C1D04-F15F-CBD1-5066-0ED1CE3B6BFC}"/>
          </ac:picMkLst>
        </pc:picChg>
      </pc:sldChg>
      <pc:sldChg chg="addSp delSp modSp new mod setBg">
        <pc:chgData name="Shahana Islam (2209436)" userId="S::2209436@student.uwtsd.ac.uk::fc4f64cf-8296-46d1-a394-90e7dd27823c" providerId="AD" clId="Web-{3F6A7908-689A-9CC7-9065-FA697140CF5D}" dt="2025-10-01T10:58:39.359" v="497" actId="20577"/>
        <pc:sldMkLst>
          <pc:docMk/>
          <pc:sldMk cId="667858347" sldId="271"/>
        </pc:sldMkLst>
        <pc:spChg chg="add mod">
          <ac:chgData name="Shahana Islam (2209436)" userId="S::2209436@student.uwtsd.ac.uk::fc4f64cf-8296-46d1-a394-90e7dd27823c" providerId="AD" clId="Web-{3F6A7908-689A-9CC7-9065-FA697140CF5D}" dt="2025-10-01T10:58:39.359" v="497" actId="20577"/>
          <ac:spMkLst>
            <pc:docMk/>
            <pc:sldMk cId="667858347" sldId="271"/>
            <ac:spMk id="2" creationId="{ABB6BB59-3D5F-4DBD-9435-8CD1DE3B4E09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35:59.953" v="208"/>
          <ac:spMkLst>
            <pc:docMk/>
            <pc:sldMk cId="667858347" sldId="271"/>
            <ac:spMk id="22" creationId="{5AA03EDC-7067-4DFF-B672-541D016AAAB8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35:59.953" v="208"/>
          <ac:spMkLst>
            <pc:docMk/>
            <pc:sldMk cId="667858347" sldId="271"/>
            <ac:spMk id="24" creationId="{0EBF3E39-B0BE-496A-8604-9007470FFA3A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09:36:15.766" v="213" actId="1076"/>
          <ac:picMkLst>
            <pc:docMk/>
            <pc:sldMk cId="667858347" sldId="271"/>
            <ac:picMk id="6" creationId="{3010E23A-5040-0AEF-3356-6F662706D8D2}"/>
          </ac:picMkLst>
        </pc:picChg>
      </pc:sldChg>
      <pc:sldChg chg="addSp modSp new">
        <pc:chgData name="Shahana Islam (2209436)" userId="S::2209436@student.uwtsd.ac.uk::fc4f64cf-8296-46d1-a394-90e7dd27823c" providerId="AD" clId="Web-{3F6A7908-689A-9CC7-9065-FA697140CF5D}" dt="2025-10-01T10:15:50.939" v="322" actId="1076"/>
        <pc:sldMkLst>
          <pc:docMk/>
          <pc:sldMk cId="4185592570" sldId="272"/>
        </pc:sldMkLst>
        <pc:spChg chg="add mod">
          <ac:chgData name="Shahana Islam (2209436)" userId="S::2209436@student.uwtsd.ac.uk::fc4f64cf-8296-46d1-a394-90e7dd27823c" providerId="AD" clId="Web-{3F6A7908-689A-9CC7-9065-FA697140CF5D}" dt="2025-10-01T10:06:07.612" v="233" actId="20577"/>
          <ac:spMkLst>
            <pc:docMk/>
            <pc:sldMk cId="4185592570" sldId="272"/>
            <ac:spMk id="2" creationId="{39D0464E-9F5C-7C91-4550-EF66EBE6B6A3}"/>
          </ac:spMkLst>
        </pc:spChg>
        <pc:spChg chg="add mod">
          <ac:chgData name="Shahana Islam (2209436)" userId="S::2209436@student.uwtsd.ac.uk::fc4f64cf-8296-46d1-a394-90e7dd27823c" providerId="AD" clId="Web-{3F6A7908-689A-9CC7-9065-FA697140CF5D}" dt="2025-10-01T10:11:12.546" v="296" actId="20577"/>
          <ac:spMkLst>
            <pc:docMk/>
            <pc:sldMk cId="4185592570" sldId="272"/>
            <ac:spMk id="3" creationId="{331E99E5-A781-6ECF-EC82-4CA65A45873D}"/>
          </ac:spMkLst>
        </pc:spChg>
        <pc:spChg chg="add mod">
          <ac:chgData name="Shahana Islam (2209436)" userId="S::2209436@student.uwtsd.ac.uk::fc4f64cf-8296-46d1-a394-90e7dd27823c" providerId="AD" clId="Web-{3F6A7908-689A-9CC7-9065-FA697140CF5D}" dt="2025-10-01T10:14:07.347" v="315" actId="20577"/>
          <ac:spMkLst>
            <pc:docMk/>
            <pc:sldMk cId="4185592570" sldId="272"/>
            <ac:spMk id="4" creationId="{3CC6B620-D15E-95E4-8615-4D2E8A07F27B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10:15:50.939" v="322" actId="1076"/>
          <ac:picMkLst>
            <pc:docMk/>
            <pc:sldMk cId="4185592570" sldId="272"/>
            <ac:picMk id="5" creationId="{105B36FA-BB47-EEAB-D47B-B586AB1DE39B}"/>
          </ac:picMkLst>
        </pc:picChg>
      </pc:sldChg>
      <pc:sldChg chg="addSp modSp new mod setBg">
        <pc:chgData name="Shahana Islam (2209436)" userId="S::2209436@student.uwtsd.ac.uk::fc4f64cf-8296-46d1-a394-90e7dd27823c" providerId="AD" clId="Web-{3F6A7908-689A-9CC7-9065-FA697140CF5D}" dt="2025-10-01T10:25:29.178" v="389" actId="20577"/>
        <pc:sldMkLst>
          <pc:docMk/>
          <pc:sldMk cId="1551723735" sldId="273"/>
        </pc:sldMkLst>
        <pc:spChg chg="add mod ord">
          <ac:chgData name="Shahana Islam (2209436)" userId="S::2209436@student.uwtsd.ac.uk::fc4f64cf-8296-46d1-a394-90e7dd27823c" providerId="AD" clId="Web-{3F6A7908-689A-9CC7-9065-FA697140CF5D}" dt="2025-10-01T10:25:29.178" v="389" actId="20577"/>
          <ac:spMkLst>
            <pc:docMk/>
            <pc:sldMk cId="1551723735" sldId="273"/>
            <ac:spMk id="2" creationId="{06BDBCDD-4061-E6E7-706E-1D2D12FE9CFC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24:04.725" v="375"/>
          <ac:spMkLst>
            <pc:docMk/>
            <pc:sldMk cId="1551723735" sldId="273"/>
            <ac:spMk id="8" creationId="{04812C46-200A-4DEB-A05E-3ED6C68C2387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10:24:13.881" v="377" actId="1076"/>
          <ac:picMkLst>
            <pc:docMk/>
            <pc:sldMk cId="1551723735" sldId="273"/>
            <ac:picMk id="3" creationId="{D16B5CA6-EA25-556F-6942-857194952E7E}"/>
          </ac:picMkLst>
        </pc:picChg>
      </pc:sldChg>
      <pc:sldChg chg="addSp modSp new mod setBg">
        <pc:chgData name="Shahana Islam (2209436)" userId="S::2209436@student.uwtsd.ac.uk::fc4f64cf-8296-46d1-a394-90e7dd27823c" providerId="AD" clId="Web-{3F6A7908-689A-9CC7-9065-FA697140CF5D}" dt="2025-10-01T10:35:58.398" v="426" actId="20577"/>
        <pc:sldMkLst>
          <pc:docMk/>
          <pc:sldMk cId="788355810" sldId="274"/>
        </pc:sldMkLst>
        <pc:spChg chg="add mod">
          <ac:chgData name="Shahana Islam (2209436)" userId="S::2209436@student.uwtsd.ac.uk::fc4f64cf-8296-46d1-a394-90e7dd27823c" providerId="AD" clId="Web-{3F6A7908-689A-9CC7-9065-FA697140CF5D}" dt="2025-10-01T10:35:58.398" v="426" actId="20577"/>
          <ac:spMkLst>
            <pc:docMk/>
            <pc:sldMk cId="788355810" sldId="274"/>
            <ac:spMk id="2" creationId="{FF3FB95D-C753-69FF-6E4D-C284D649FAF4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35:06.272" v="418"/>
          <ac:spMkLst>
            <pc:docMk/>
            <pc:sldMk cId="788355810" sldId="274"/>
            <ac:spMk id="8" creationId="{F94AA2BD-2E3F-4B1D-8127-5744B8115311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35:06.272" v="418"/>
          <ac:spMkLst>
            <pc:docMk/>
            <pc:sldMk cId="788355810" sldId="274"/>
            <ac:spMk id="10" creationId="{4BD02261-2DC8-4AA8-9E16-7751AE892445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35:06.272" v="418"/>
          <ac:spMkLst>
            <pc:docMk/>
            <pc:sldMk cId="788355810" sldId="274"/>
            <ac:spMk id="12" creationId="{3D752CF2-2291-40B5-B462-C17B174C10BC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10:35:13.178" v="419" actId="14100"/>
          <ac:picMkLst>
            <pc:docMk/>
            <pc:sldMk cId="788355810" sldId="274"/>
            <ac:picMk id="4" creationId="{4E332CF0-A5B8-2F69-D721-D9607863102C}"/>
          </ac:picMkLst>
        </pc:picChg>
      </pc:sldChg>
    </pc:docChg>
  </pc:docChgLst>
  <pc:docChgLst>
    <pc:chgData name="Shahana Islam (2209436)" userId="S::2209436@student.uwtsd.ac.uk::fc4f64cf-8296-46d1-a394-90e7dd27823c" providerId="AD" clId="Web-{E6B19E53-343A-2C5C-1590-7A20A5F6316A}"/>
    <pc:docChg chg="modSld">
      <pc:chgData name="Shahana Islam (2209436)" userId="S::2209436@student.uwtsd.ac.uk::fc4f64cf-8296-46d1-a394-90e7dd27823c" providerId="AD" clId="Web-{E6B19E53-343A-2C5C-1590-7A20A5F6316A}" dt="2025-10-01T08:27:41.808" v="4" actId="14100"/>
      <pc:docMkLst>
        <pc:docMk/>
      </pc:docMkLst>
      <pc:sldChg chg="modSp">
        <pc:chgData name="Shahana Islam (2209436)" userId="S::2209436@student.uwtsd.ac.uk::fc4f64cf-8296-46d1-a394-90e7dd27823c" providerId="AD" clId="Web-{E6B19E53-343A-2C5C-1590-7A20A5F6316A}" dt="2025-10-01T08:19:17.510" v="0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E6B19E53-343A-2C5C-1590-7A20A5F6316A}" dt="2025-10-01T08:19:17.510" v="0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E6B19E53-343A-2C5C-1590-7A20A5F6316A}" dt="2025-10-01T08:19:54.777" v="3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E6B19E53-343A-2C5C-1590-7A20A5F6316A}" dt="2025-10-01T08:19:54.777" v="3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E6B19E53-343A-2C5C-1590-7A20A5F6316A}" dt="2025-10-01T08:27:41.808" v="4" actId="14100"/>
        <pc:sldMkLst>
          <pc:docMk/>
          <pc:sldMk cId="1012372876" sldId="266"/>
        </pc:sldMkLst>
        <pc:graphicFrameChg chg="mod">
          <ac:chgData name="Shahana Islam (2209436)" userId="S::2209436@student.uwtsd.ac.uk::fc4f64cf-8296-46d1-a394-90e7dd27823c" providerId="AD" clId="Web-{E6B19E53-343A-2C5C-1590-7A20A5F6316A}" dt="2025-10-01T08:27:41.808" v="4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</pc:docChg>
  </pc:docChgLst>
  <pc:docChgLst>
    <pc:chgData name="Shahana Islam (2209436)" userId="S::2209436@student.uwtsd.ac.uk::fc4f64cf-8296-46d1-a394-90e7dd27823c" providerId="AD" clId="Web-{B780227F-8B2E-2804-64B5-996B80152F9D}"/>
    <pc:docChg chg="addSld modSld">
      <pc:chgData name="Shahana Islam (2209436)" userId="S::2209436@student.uwtsd.ac.uk::fc4f64cf-8296-46d1-a394-90e7dd27823c" providerId="AD" clId="Web-{B780227F-8B2E-2804-64B5-996B80152F9D}" dt="2025-09-24T09:02:54.373" v="132" actId="1076"/>
      <pc:docMkLst>
        <pc:docMk/>
      </pc:docMkLst>
      <pc:sldChg chg="modSp">
        <pc:chgData name="Shahana Islam (2209436)" userId="S::2209436@student.uwtsd.ac.uk::fc4f64cf-8296-46d1-a394-90e7dd27823c" providerId="AD" clId="Web-{B780227F-8B2E-2804-64B5-996B80152F9D}" dt="2025-09-24T08:33:55.340" v="32" actId="1076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B780227F-8B2E-2804-64B5-996B80152F9D}" dt="2025-09-24T08:33:55.340" v="32" actId="1076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B780227F-8B2E-2804-64B5-996B80152F9D}" dt="2025-09-24T08:33:13.871" v="26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B780227F-8B2E-2804-64B5-996B80152F9D}" dt="2025-09-24T08:33:13.871" v="26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addSp modSp new mod setBg">
        <pc:chgData name="Shahana Islam (2209436)" userId="S::2209436@student.uwtsd.ac.uk::fc4f64cf-8296-46d1-a394-90e7dd27823c" providerId="AD" clId="Web-{B780227F-8B2E-2804-64B5-996B80152F9D}" dt="2025-09-24T09:02:54.373" v="132" actId="1076"/>
        <pc:sldMkLst>
          <pc:docMk/>
          <pc:sldMk cId="1806928146" sldId="259"/>
        </pc:sldMkLst>
        <pc:spChg chg="add mod">
          <ac:chgData name="Shahana Islam (2209436)" userId="S::2209436@student.uwtsd.ac.uk::fc4f64cf-8296-46d1-a394-90e7dd27823c" providerId="AD" clId="Web-{B780227F-8B2E-2804-64B5-996B80152F9D}" dt="2025-09-24T09:02:46.466" v="131" actId="20577"/>
          <ac:spMkLst>
            <pc:docMk/>
            <pc:sldMk cId="1806928146" sldId="259"/>
            <ac:spMk id="2" creationId="{D2A940F7-636F-5F54-6CE2-232EAC395A6A}"/>
          </ac:spMkLst>
        </pc:spChg>
        <pc:grpChg chg="add">
          <ac:chgData name="Shahana Islam (2209436)" userId="S::2209436@student.uwtsd.ac.uk::fc4f64cf-8296-46d1-a394-90e7dd27823c" providerId="AD" clId="Web-{B780227F-8B2E-2804-64B5-996B80152F9D}" dt="2025-09-24T08:55:09.261" v="116"/>
          <ac:grpSpMkLst>
            <pc:docMk/>
            <pc:sldMk cId="1806928146" sldId="259"/>
            <ac:grpSpMk id="8" creationId="{6258F736-B256-8039-9DC6-F4E49A5C5AD5}"/>
          </ac:grpSpMkLst>
        </pc:grpChg>
      </pc:sldChg>
    </pc:docChg>
  </pc:docChgLst>
  <pc:docChgLst>
    <pc:chgData name="Shahana Islam (2209436)" userId="S::2209436@student.uwtsd.ac.uk::fc4f64cf-8296-46d1-a394-90e7dd27823c" providerId="AD" clId="Web-{B9AEA6E0-0C03-4121-4538-E6AD5574E296}"/>
    <pc:docChg chg="addSld modSld">
      <pc:chgData name="Shahana Islam (2209436)" userId="S::2209436@student.uwtsd.ac.uk::fc4f64cf-8296-46d1-a394-90e7dd27823c" providerId="AD" clId="Web-{B9AEA6E0-0C03-4121-4538-E6AD5574E296}" dt="2025-09-23T18:32:52.861" v="182" actId="20577"/>
      <pc:docMkLst>
        <pc:docMk/>
      </pc:docMkLst>
      <pc:sldChg chg="addSp delSp modSp mod setBg">
        <pc:chgData name="Shahana Islam (2209436)" userId="S::2209436@student.uwtsd.ac.uk::fc4f64cf-8296-46d1-a394-90e7dd27823c" providerId="AD" clId="Web-{B9AEA6E0-0C03-4121-4538-E6AD5574E296}" dt="2025-09-23T18:02:42.518" v="7" actId="14100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B9AEA6E0-0C03-4121-4538-E6AD5574E296}" dt="2025-09-23T18:02:42.518" v="7" actId="14100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2:09.549" v="3"/>
          <ac:spMkLst>
            <pc:docMk/>
            <pc:sldMk cId="109857222" sldId="256"/>
            <ac:spMk id="9" creationId="{3C54F4CE-85F0-46ED-80DA-9518C9251AD1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2:09.549" v="3"/>
          <ac:spMkLst>
            <pc:docMk/>
            <pc:sldMk cId="109857222" sldId="256"/>
            <ac:spMk id="11" creationId="{DADD1FCA-8ACB-4958-81DD-4CDD6D3E1921}"/>
          </ac:spMkLst>
        </pc:spChg>
        <pc:picChg chg="add mod">
          <ac:chgData name="Shahana Islam (2209436)" userId="S::2209436@student.uwtsd.ac.uk::fc4f64cf-8296-46d1-a394-90e7dd27823c" providerId="AD" clId="Web-{B9AEA6E0-0C03-4121-4538-E6AD5574E296}" dt="2025-09-23T18:02:09.549" v="3"/>
          <ac:picMkLst>
            <pc:docMk/>
            <pc:sldMk cId="109857222" sldId="256"/>
            <ac:picMk id="4" creationId="{9F6B1898-FB97-B7A2-2ADE-40C08A99423D}"/>
          </ac:picMkLst>
        </pc:picChg>
      </pc:sldChg>
      <pc:sldChg chg="addSp delSp modSp new mod setBg">
        <pc:chgData name="Shahana Islam (2209436)" userId="S::2209436@student.uwtsd.ac.uk::fc4f64cf-8296-46d1-a394-90e7dd27823c" providerId="AD" clId="Web-{B9AEA6E0-0C03-4121-4538-E6AD5574E296}" dt="2025-09-23T18:05:01.630" v="32" actId="20577"/>
        <pc:sldMkLst>
          <pc:docMk/>
          <pc:sldMk cId="1493089676" sldId="257"/>
        </pc:sldMkLst>
        <pc:spChg chg="add mod ord">
          <ac:chgData name="Shahana Islam (2209436)" userId="S::2209436@student.uwtsd.ac.uk::fc4f64cf-8296-46d1-a394-90e7dd27823c" providerId="AD" clId="Web-{B9AEA6E0-0C03-4121-4538-E6AD5574E296}" dt="2025-09-23T18:05:01.630" v="32" actId="20577"/>
          <ac:spMkLst>
            <pc:docMk/>
            <pc:sldMk cId="1493089676" sldId="257"/>
            <ac:spMk id="2" creationId="{3A51E490-C8E2-8DC6-13A9-EA301BA3B5AD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3:53.504" v="18"/>
          <ac:spMkLst>
            <pc:docMk/>
            <pc:sldMk cId="1493089676" sldId="257"/>
            <ac:spMk id="15" creationId="{2EB492CD-616E-47F8-933B-5E2D952A0593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3:53.504" v="18"/>
          <ac:spMkLst>
            <pc:docMk/>
            <pc:sldMk cId="1493089676" sldId="257"/>
            <ac:spMk id="16" creationId="{59383CF9-23B5-4335-9B21-1791C4CF1C75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3:53.504" v="18"/>
          <ac:spMkLst>
            <pc:docMk/>
            <pc:sldMk cId="1493089676" sldId="257"/>
            <ac:spMk id="17" creationId="{0007FE00-9498-4706-B255-6437B0252C02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B9AEA6E0-0C03-4121-4538-E6AD5574E296}" dt="2025-09-23T18:32:52.861" v="182" actId="20577"/>
        <pc:sldMkLst>
          <pc:docMk/>
          <pc:sldMk cId="2097412433" sldId="258"/>
        </pc:sldMkLst>
        <pc:spChg chg="add mod ord">
          <ac:chgData name="Shahana Islam (2209436)" userId="S::2209436@student.uwtsd.ac.uk::fc4f64cf-8296-46d1-a394-90e7dd27823c" providerId="AD" clId="Web-{B9AEA6E0-0C03-4121-4538-E6AD5574E296}" dt="2025-09-23T18:32:52.861" v="182" actId="20577"/>
          <ac:spMkLst>
            <pc:docMk/>
            <pc:sldMk cId="2097412433" sldId="258"/>
            <ac:spMk id="2" creationId="{567D6793-7B03-9173-9F13-51A393A85FB1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29:12.602" v="150"/>
          <ac:spMkLst>
            <pc:docMk/>
            <pc:sldMk cId="2097412433" sldId="258"/>
            <ac:spMk id="55" creationId="{2EB492CD-616E-47F8-933B-5E2D952A0593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29:12.602" v="150"/>
          <ac:spMkLst>
            <pc:docMk/>
            <pc:sldMk cId="2097412433" sldId="258"/>
            <ac:spMk id="57" creationId="{59383CF9-23B5-4335-9B21-1791C4CF1C75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29:12.602" v="150"/>
          <ac:spMkLst>
            <pc:docMk/>
            <pc:sldMk cId="2097412433" sldId="258"/>
            <ac:spMk id="59" creationId="{0007FE00-9498-4706-B255-6437B0252C02}"/>
          </ac:spMkLst>
        </pc:spChg>
        <pc:picChg chg="add mod">
          <ac:chgData name="Shahana Islam (2209436)" userId="S::2209436@student.uwtsd.ac.uk::fc4f64cf-8296-46d1-a394-90e7dd27823c" providerId="AD" clId="Web-{B9AEA6E0-0C03-4121-4538-E6AD5574E296}" dt="2025-09-23T18:32:03.656" v="177" actId="14100"/>
          <ac:picMkLst>
            <pc:docMk/>
            <pc:sldMk cId="2097412433" sldId="258"/>
            <ac:picMk id="3" creationId="{247D64FA-B55C-BF6F-F3D2-A311581E4DD8}"/>
          </ac:picMkLst>
        </pc:picChg>
      </pc:sldChg>
    </pc:docChg>
  </pc:docChgLst>
  <pc:docChgLst>
    <pc:chgData name="Shahana Islam (2209436)" userId="S::2209436@student.uwtsd.ac.uk::fc4f64cf-8296-46d1-a394-90e7dd27823c" providerId="AD" clId="Web-{4A48941D-911E-BADB-6DB8-4910A1146F0E}"/>
    <pc:docChg chg="addSld delSld modSld sldOrd">
      <pc:chgData name="Shahana Islam (2209436)" userId="S::2209436@student.uwtsd.ac.uk::fc4f64cf-8296-46d1-a394-90e7dd27823c" providerId="AD" clId="Web-{4A48941D-911E-BADB-6DB8-4910A1146F0E}" dt="2025-10-07T16:48:53.684" v="251" actId="1076"/>
      <pc:docMkLst>
        <pc:docMk/>
      </pc:docMkLst>
      <pc:sldChg chg="addSp delSp modSp">
        <pc:chgData name="Shahana Islam (2209436)" userId="S::2209436@student.uwtsd.ac.uk::fc4f64cf-8296-46d1-a394-90e7dd27823c" providerId="AD" clId="Web-{4A48941D-911E-BADB-6DB8-4910A1146F0E}" dt="2025-10-07T16:08:18.553" v="23" actId="1076"/>
        <pc:sldMkLst>
          <pc:docMk/>
          <pc:sldMk cId="1806928146" sldId="259"/>
        </pc:sldMkLst>
        <pc:picChg chg="add mod">
          <ac:chgData name="Shahana Islam (2209436)" userId="S::2209436@student.uwtsd.ac.uk::fc4f64cf-8296-46d1-a394-90e7dd27823c" providerId="AD" clId="Web-{4A48941D-911E-BADB-6DB8-4910A1146F0E}" dt="2025-10-07T16:08:18.553" v="23" actId="1076"/>
          <ac:picMkLst>
            <pc:docMk/>
            <pc:sldMk cId="1806928146" sldId="259"/>
            <ac:picMk id="4" creationId="{95B25330-58CC-B8BB-BE3F-CE6F4420AA5C}"/>
          </ac:picMkLst>
        </pc:picChg>
      </pc:sldChg>
      <pc:sldChg chg="modSp">
        <pc:chgData name="Shahana Islam (2209436)" userId="S::2209436@student.uwtsd.ac.uk::fc4f64cf-8296-46d1-a394-90e7dd27823c" providerId="AD" clId="Web-{4A48941D-911E-BADB-6DB8-4910A1146F0E}" dt="2025-10-07T16:48:11.729" v="237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4A48941D-911E-BADB-6DB8-4910A1146F0E}" dt="2025-10-07T16:48:11.729" v="237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4A48941D-911E-BADB-6DB8-4910A1146F0E}" dt="2025-10-07T16:40:39.963" v="199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4A48941D-911E-BADB-6DB8-4910A1146F0E}" dt="2025-10-07T16:40:39.963" v="199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modSp ord">
        <pc:chgData name="Shahana Islam (2209436)" userId="S::2209436@student.uwtsd.ac.uk::fc4f64cf-8296-46d1-a394-90e7dd27823c" providerId="AD" clId="Web-{4A48941D-911E-BADB-6DB8-4910A1146F0E}" dt="2025-10-07T16:28:45.415" v="126" actId="14100"/>
        <pc:sldMkLst>
          <pc:docMk/>
          <pc:sldMk cId="1012372876" sldId="266"/>
        </pc:sldMkLst>
        <pc:spChg chg="mod">
          <ac:chgData name="Shahana Islam (2209436)" userId="S::2209436@student.uwtsd.ac.uk::fc4f64cf-8296-46d1-a394-90e7dd27823c" providerId="AD" clId="Web-{4A48941D-911E-BADB-6DB8-4910A1146F0E}" dt="2025-10-07T16:28:17.554" v="123" actId="1076"/>
          <ac:spMkLst>
            <pc:docMk/>
            <pc:sldMk cId="1012372876" sldId="266"/>
            <ac:spMk id="2" creationId="{A843D872-41D2-256A-01C5-4E80C91D0B4C}"/>
          </ac:spMkLst>
        </pc:spChg>
        <pc:spChg chg="mod">
          <ac:chgData name="Shahana Islam (2209436)" userId="S::2209436@student.uwtsd.ac.uk::fc4f64cf-8296-46d1-a394-90e7dd27823c" providerId="AD" clId="Web-{4A48941D-911E-BADB-6DB8-4910A1146F0E}" dt="2025-10-07T16:28:21.242" v="124" actId="1076"/>
          <ac:spMkLst>
            <pc:docMk/>
            <pc:sldMk cId="1012372876" sldId="266"/>
            <ac:spMk id="746" creationId="{F352B36A-EEF1-E50B-FDE4-E99DDA71FB7E}"/>
          </ac:spMkLst>
        </pc:spChg>
        <pc:spChg chg="mod">
          <ac:chgData name="Shahana Islam (2209436)" userId="S::2209436@student.uwtsd.ac.uk::fc4f64cf-8296-46d1-a394-90e7dd27823c" providerId="AD" clId="Web-{4A48941D-911E-BADB-6DB8-4910A1146F0E}" dt="2025-10-07T16:28:30.961" v="125" actId="1076"/>
          <ac:spMkLst>
            <pc:docMk/>
            <pc:sldMk cId="1012372876" sldId="266"/>
            <ac:spMk id="749" creationId="{BBE73140-21CD-4A9C-CC16-414541EAD879}"/>
          </ac:spMkLst>
        </pc:spChg>
        <pc:graphicFrameChg chg="mod modGraphic">
          <ac:chgData name="Shahana Islam (2209436)" userId="S::2209436@student.uwtsd.ac.uk::fc4f64cf-8296-46d1-a394-90e7dd27823c" providerId="AD" clId="Web-{4A48941D-911E-BADB-6DB8-4910A1146F0E}" dt="2025-10-07T16:28:45.415" v="126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  <pc:picChg chg="mod">
          <ac:chgData name="Shahana Islam (2209436)" userId="S::2209436@student.uwtsd.ac.uk::fc4f64cf-8296-46d1-a394-90e7dd27823c" providerId="AD" clId="Web-{4A48941D-911E-BADB-6DB8-4910A1146F0E}" dt="2025-10-07T16:28:02.522" v="121" actId="14100"/>
          <ac:picMkLst>
            <pc:docMk/>
            <pc:sldMk cId="1012372876" sldId="266"/>
            <ac:picMk id="750" creationId="{6BAF5EDF-E57F-6F90-5036-23E291A250A6}"/>
          </ac:picMkLst>
        </pc:picChg>
      </pc:sldChg>
      <pc:sldChg chg="modSp">
        <pc:chgData name="Shahana Islam (2209436)" userId="S::2209436@student.uwtsd.ac.uk::fc4f64cf-8296-46d1-a394-90e7dd27823c" providerId="AD" clId="Web-{4A48941D-911E-BADB-6DB8-4910A1146F0E}" dt="2025-10-07T16:38:40.009" v="197" actId="14100"/>
        <pc:sldMkLst>
          <pc:docMk/>
          <pc:sldMk cId="1395049457" sldId="270"/>
        </pc:sldMkLst>
        <pc:spChg chg="mod">
          <ac:chgData name="Shahana Islam (2209436)" userId="S::2209436@student.uwtsd.ac.uk::fc4f64cf-8296-46d1-a394-90e7dd27823c" providerId="AD" clId="Web-{4A48941D-911E-BADB-6DB8-4910A1146F0E}" dt="2025-10-07T16:38:40.009" v="197" actId="14100"/>
          <ac:spMkLst>
            <pc:docMk/>
            <pc:sldMk cId="1395049457" sldId="270"/>
            <ac:spMk id="10" creationId="{22126190-E201-F485-7D06-371A0952F7E1}"/>
          </ac:spMkLst>
        </pc:spChg>
        <pc:picChg chg="mod">
          <ac:chgData name="Shahana Islam (2209436)" userId="S::2209436@student.uwtsd.ac.uk::fc4f64cf-8296-46d1-a394-90e7dd27823c" providerId="AD" clId="Web-{4A48941D-911E-BADB-6DB8-4910A1146F0E}" dt="2025-10-07T16:38:34.352" v="196" actId="14100"/>
          <ac:picMkLst>
            <pc:docMk/>
            <pc:sldMk cId="1395049457" sldId="270"/>
            <ac:picMk id="11" creationId="{223C1D04-F15F-CBD1-5066-0ED1CE3B6BFC}"/>
          </ac:picMkLst>
        </pc:picChg>
      </pc:sldChg>
      <pc:sldChg chg="modSp">
        <pc:chgData name="Shahana Islam (2209436)" userId="S::2209436@student.uwtsd.ac.uk::fc4f64cf-8296-46d1-a394-90e7dd27823c" providerId="AD" clId="Web-{4A48941D-911E-BADB-6DB8-4910A1146F0E}" dt="2025-10-07T16:41:26.479" v="212" actId="20577"/>
        <pc:sldMkLst>
          <pc:docMk/>
          <pc:sldMk cId="667858347" sldId="271"/>
        </pc:sldMkLst>
        <pc:spChg chg="mod">
          <ac:chgData name="Shahana Islam (2209436)" userId="S::2209436@student.uwtsd.ac.uk::fc4f64cf-8296-46d1-a394-90e7dd27823c" providerId="AD" clId="Web-{4A48941D-911E-BADB-6DB8-4910A1146F0E}" dt="2025-10-07T16:41:26.479" v="212" actId="20577"/>
          <ac:spMkLst>
            <pc:docMk/>
            <pc:sldMk cId="667858347" sldId="271"/>
            <ac:spMk id="2" creationId="{ABB6BB59-3D5F-4DBD-9435-8CD1DE3B4E09}"/>
          </ac:spMkLst>
        </pc:spChg>
      </pc:sldChg>
      <pc:sldChg chg="modSp">
        <pc:chgData name="Shahana Islam (2209436)" userId="S::2209436@student.uwtsd.ac.uk::fc4f64cf-8296-46d1-a394-90e7dd27823c" providerId="AD" clId="Web-{4A48941D-911E-BADB-6DB8-4910A1146F0E}" dt="2025-10-07T16:48:53.684" v="251" actId="1076"/>
        <pc:sldMkLst>
          <pc:docMk/>
          <pc:sldMk cId="4185592570" sldId="272"/>
        </pc:sldMkLst>
        <pc:spChg chg="mod">
          <ac:chgData name="Shahana Islam (2209436)" userId="S::2209436@student.uwtsd.ac.uk::fc4f64cf-8296-46d1-a394-90e7dd27823c" providerId="AD" clId="Web-{4A48941D-911E-BADB-6DB8-4910A1146F0E}" dt="2025-10-07T16:48:42.668" v="250" actId="20577"/>
          <ac:spMkLst>
            <pc:docMk/>
            <pc:sldMk cId="4185592570" sldId="272"/>
            <ac:spMk id="3" creationId="{331E99E5-A781-6ECF-EC82-4CA65A45873D}"/>
          </ac:spMkLst>
        </pc:spChg>
        <pc:picChg chg="mod">
          <ac:chgData name="Shahana Islam (2209436)" userId="S::2209436@student.uwtsd.ac.uk::fc4f64cf-8296-46d1-a394-90e7dd27823c" providerId="AD" clId="Web-{4A48941D-911E-BADB-6DB8-4910A1146F0E}" dt="2025-10-07T16:48:53.684" v="251" actId="1076"/>
          <ac:picMkLst>
            <pc:docMk/>
            <pc:sldMk cId="4185592570" sldId="272"/>
            <ac:picMk id="5" creationId="{105B36FA-BB47-EEAB-D47B-B586AB1DE39B}"/>
          </ac:picMkLst>
        </pc:picChg>
      </pc:sldChg>
      <pc:sldChg chg="ord">
        <pc:chgData name="Shahana Islam (2209436)" userId="S::2209436@student.uwtsd.ac.uk::fc4f64cf-8296-46d1-a394-90e7dd27823c" providerId="AD" clId="Web-{4A48941D-911E-BADB-6DB8-4910A1146F0E}" dt="2025-10-07T16:23:16.499" v="109"/>
        <pc:sldMkLst>
          <pc:docMk/>
          <pc:sldMk cId="1551723735" sldId="273"/>
        </pc:sldMkLst>
      </pc:sldChg>
      <pc:sldChg chg="ord">
        <pc:chgData name="Shahana Islam (2209436)" userId="S::2209436@student.uwtsd.ac.uk::fc4f64cf-8296-46d1-a394-90e7dd27823c" providerId="AD" clId="Web-{4A48941D-911E-BADB-6DB8-4910A1146F0E}" dt="2025-10-07T16:06:33.864" v="13"/>
        <pc:sldMkLst>
          <pc:docMk/>
          <pc:sldMk cId="788355810" sldId="274"/>
        </pc:sldMkLst>
      </pc:sldChg>
      <pc:sldChg chg="addSp modSp new">
        <pc:chgData name="Shahana Islam (2209436)" userId="S::2209436@student.uwtsd.ac.uk::fc4f64cf-8296-46d1-a394-90e7dd27823c" providerId="AD" clId="Web-{4A48941D-911E-BADB-6DB8-4910A1146F0E}" dt="2025-10-07T16:17:57.167" v="89" actId="20577"/>
        <pc:sldMkLst>
          <pc:docMk/>
          <pc:sldMk cId="1753564109" sldId="275"/>
        </pc:sldMkLst>
        <pc:spChg chg="add mod">
          <ac:chgData name="Shahana Islam (2209436)" userId="S::2209436@student.uwtsd.ac.uk::fc4f64cf-8296-46d1-a394-90e7dd27823c" providerId="AD" clId="Web-{4A48941D-911E-BADB-6DB8-4910A1146F0E}" dt="2025-10-07T16:12:35.892" v="55" actId="20577"/>
          <ac:spMkLst>
            <pc:docMk/>
            <pc:sldMk cId="1753564109" sldId="275"/>
            <ac:spMk id="2" creationId="{52963890-F0A3-AC59-116E-3C278A0625F4}"/>
          </ac:spMkLst>
        </pc:spChg>
        <pc:spChg chg="add mod">
          <ac:chgData name="Shahana Islam (2209436)" userId="S::2209436@student.uwtsd.ac.uk::fc4f64cf-8296-46d1-a394-90e7dd27823c" providerId="AD" clId="Web-{4A48941D-911E-BADB-6DB8-4910A1146F0E}" dt="2025-10-07T16:17:57.167" v="89" actId="20577"/>
          <ac:spMkLst>
            <pc:docMk/>
            <pc:sldMk cId="1753564109" sldId="275"/>
            <ac:spMk id="3" creationId="{73B89E7E-1FAB-4153-E2F8-C8688DBD92FB}"/>
          </ac:spMkLst>
        </pc:spChg>
        <pc:picChg chg="add mod">
          <ac:chgData name="Shahana Islam (2209436)" userId="S::2209436@student.uwtsd.ac.uk::fc4f64cf-8296-46d1-a394-90e7dd27823c" providerId="AD" clId="Web-{4A48941D-911E-BADB-6DB8-4910A1146F0E}" dt="2025-10-07T16:14:56.225" v="71" actId="14100"/>
          <ac:picMkLst>
            <pc:docMk/>
            <pc:sldMk cId="1753564109" sldId="275"/>
            <ac:picMk id="4" creationId="{268172D5-82EE-5514-45BF-1762575C831E}"/>
          </ac:picMkLst>
        </pc:picChg>
      </pc:sldChg>
    </pc:docChg>
  </pc:docChgLst>
  <pc:docChgLst>
    <pc:chgData name="Shahana Islam (2209436)" userId="S::2209436@student.uwtsd.ac.uk::fc4f64cf-8296-46d1-a394-90e7dd27823c" providerId="AD" clId="Web-{0D29B5CD-B231-13CC-454B-F9DB8FC92610}"/>
    <pc:docChg chg="delSld modSld sldOrd">
      <pc:chgData name="Shahana Islam (2209436)" userId="S::2209436@student.uwtsd.ac.uk::fc4f64cf-8296-46d1-a394-90e7dd27823c" providerId="AD" clId="Web-{0D29B5CD-B231-13CC-454B-F9DB8FC92610}" dt="2025-10-10T09:31:14.512" v="395" actId="20577"/>
      <pc:docMkLst>
        <pc:docMk/>
      </pc:docMkLst>
      <pc:sldChg chg="addSp delSp modSp">
        <pc:chgData name="Shahana Islam (2209436)" userId="S::2209436@student.uwtsd.ac.uk::fc4f64cf-8296-46d1-a394-90e7dd27823c" providerId="AD" clId="Web-{0D29B5CD-B231-13CC-454B-F9DB8FC92610}" dt="2025-10-10T08:05:55.555" v="35" actId="20577"/>
        <pc:sldMkLst>
          <pc:docMk/>
          <pc:sldMk cId="1493089676" sldId="257"/>
        </pc:sldMkLst>
        <pc:spChg chg="add mod">
          <ac:chgData name="Shahana Islam (2209436)" userId="S::2209436@student.uwtsd.ac.uk::fc4f64cf-8296-46d1-a394-90e7dd27823c" providerId="AD" clId="Web-{0D29B5CD-B231-13CC-454B-F9DB8FC92610}" dt="2025-10-10T08:05:55.555" v="35" actId="20577"/>
          <ac:spMkLst>
            <pc:docMk/>
            <pc:sldMk cId="1493089676" sldId="257"/>
            <ac:spMk id="5" creationId="{F5858F58-B290-D87C-2072-DB8D981A8EA3}"/>
          </ac:spMkLst>
        </pc:spChg>
        <pc:picChg chg="del">
          <ac:chgData name="Shahana Islam (2209436)" userId="S::2209436@student.uwtsd.ac.uk::fc4f64cf-8296-46d1-a394-90e7dd27823c" providerId="AD" clId="Web-{0D29B5CD-B231-13CC-454B-F9DB8FC92610}" dt="2025-10-10T08:00:26.994" v="0"/>
          <ac:picMkLst>
            <pc:docMk/>
            <pc:sldMk cId="1493089676" sldId="257"/>
            <ac:picMk id="3" creationId="{CB4728B6-4E2A-61C4-E0EC-25AA6FC27268}"/>
          </ac:picMkLst>
        </pc:picChg>
        <pc:picChg chg="add mod">
          <ac:chgData name="Shahana Islam (2209436)" userId="S::2209436@student.uwtsd.ac.uk::fc4f64cf-8296-46d1-a394-90e7dd27823c" providerId="AD" clId="Web-{0D29B5CD-B231-13CC-454B-F9DB8FC92610}" dt="2025-10-10T08:00:58.182" v="7" actId="1076"/>
          <ac:picMkLst>
            <pc:docMk/>
            <pc:sldMk cId="1493089676" sldId="257"/>
            <ac:picMk id="4" creationId="{41E872AA-5C9F-2737-B033-AF4A64A8A59D}"/>
          </ac:picMkLst>
        </pc:picChg>
      </pc:sldChg>
      <pc:sldChg chg="modSp">
        <pc:chgData name="Shahana Islam (2209436)" userId="S::2209436@student.uwtsd.ac.uk::fc4f64cf-8296-46d1-a394-90e7dd27823c" providerId="AD" clId="Web-{0D29B5CD-B231-13CC-454B-F9DB8FC92610}" dt="2025-10-10T08:52:36.727" v="302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0D29B5CD-B231-13CC-454B-F9DB8FC92610}" dt="2025-10-10T08:52:36.727" v="302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9:03:09.048" v="307" actId="20577"/>
        <pc:sldMkLst>
          <pc:docMk/>
          <pc:sldMk cId="1806928146" sldId="259"/>
        </pc:sldMkLst>
        <pc:spChg chg="mod">
          <ac:chgData name="Shahana Islam (2209436)" userId="S::2209436@student.uwtsd.ac.uk::fc4f64cf-8296-46d1-a394-90e7dd27823c" providerId="AD" clId="Web-{0D29B5CD-B231-13CC-454B-F9DB8FC92610}" dt="2025-10-10T09:03:09.048" v="307" actId="20577"/>
          <ac:spMkLst>
            <pc:docMk/>
            <pc:sldMk cId="1806928146" sldId="259"/>
            <ac:spMk id="2" creationId="{D2A940F7-636F-5F54-6CE2-232EAC395A6A}"/>
          </ac:spMkLst>
        </pc:spChg>
        <pc:spChg chg="add mod">
          <ac:chgData name="Shahana Islam (2209436)" userId="S::2209436@student.uwtsd.ac.uk::fc4f64cf-8296-46d1-a394-90e7dd27823c" providerId="AD" clId="Web-{0D29B5CD-B231-13CC-454B-F9DB8FC92610}" dt="2025-10-10T08:22:12.083" v="153" actId="20577"/>
          <ac:spMkLst>
            <pc:docMk/>
            <pc:sldMk cId="1806928146" sldId="259"/>
            <ac:spMk id="3" creationId="{ABE496AB-D2EC-C141-3CC2-139776630B41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9:31:14.512" v="395" actId="20577"/>
        <pc:sldMkLst>
          <pc:docMk/>
          <pc:sldMk cId="1678691836" sldId="260"/>
        </pc:sldMkLst>
        <pc:spChg chg="mod">
          <ac:chgData name="Shahana Islam (2209436)" userId="S::2209436@student.uwtsd.ac.uk::fc4f64cf-8296-46d1-a394-90e7dd27823c" providerId="AD" clId="Web-{0D29B5CD-B231-13CC-454B-F9DB8FC92610}" dt="2025-10-10T09:31:14.512" v="395" actId="20577"/>
          <ac:spMkLst>
            <pc:docMk/>
            <pc:sldMk cId="1678691836" sldId="260"/>
            <ac:spMk id="2" creationId="{9900B648-11F7-418D-5D51-070C0467672A}"/>
          </ac:spMkLst>
        </pc:spChg>
        <pc:spChg chg="add mod">
          <ac:chgData name="Shahana Islam (2209436)" userId="S::2209436@student.uwtsd.ac.uk::fc4f64cf-8296-46d1-a394-90e7dd27823c" providerId="AD" clId="Web-{0D29B5CD-B231-13CC-454B-F9DB8FC92610}" dt="2025-10-10T08:29:00.237" v="194" actId="20577"/>
          <ac:spMkLst>
            <pc:docMk/>
            <pc:sldMk cId="1678691836" sldId="260"/>
            <ac:spMk id="4" creationId="{194E4F85-1C3E-D138-E159-5991BB81F727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15:18.195" v="369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0D29B5CD-B231-13CC-454B-F9DB8FC92610}" dt="2025-10-10T09:15:18.195" v="369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14:16.505" v="365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0D29B5CD-B231-13CC-454B-F9DB8FC92610}" dt="2025-10-10T09:14:16.505" v="365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34:31.195" v="227" actId="20577"/>
        <pc:sldMkLst>
          <pc:docMk/>
          <pc:sldMk cId="731738355" sldId="263"/>
        </pc:sldMkLst>
        <pc:spChg chg="add mod">
          <ac:chgData name="Shahana Islam (2209436)" userId="S::2209436@student.uwtsd.ac.uk::fc4f64cf-8296-46d1-a394-90e7dd27823c" providerId="AD" clId="Web-{0D29B5CD-B231-13CC-454B-F9DB8FC92610}" dt="2025-10-10T08:34:31.195" v="227" actId="20577"/>
          <ac:spMkLst>
            <pc:docMk/>
            <pc:sldMk cId="731738355" sldId="263"/>
            <ac:spMk id="2" creationId="{EE9622E7-EA7F-F356-063F-05C8D0A9760C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10:05.830" v="51" actId="20577"/>
        <pc:sldMkLst>
          <pc:docMk/>
          <pc:sldMk cId="1012372876" sldId="266"/>
        </pc:sldMkLst>
        <pc:spChg chg="add mod">
          <ac:chgData name="Shahana Islam (2209436)" userId="S::2209436@student.uwtsd.ac.uk::fc4f64cf-8296-46d1-a394-90e7dd27823c" providerId="AD" clId="Web-{0D29B5CD-B231-13CC-454B-F9DB8FC92610}" dt="2025-10-10T08:10:05.830" v="51" actId="20577"/>
          <ac:spMkLst>
            <pc:docMk/>
            <pc:sldMk cId="1012372876" sldId="266"/>
            <ac:spMk id="11" creationId="{A5B5BCDD-690C-AC94-1178-117AE983DE90}"/>
          </ac:spMkLst>
        </pc:spChg>
      </pc:sldChg>
      <pc:sldChg chg="modSp ord">
        <pc:chgData name="Shahana Islam (2209436)" userId="S::2209436@student.uwtsd.ac.uk::fc4f64cf-8296-46d1-a394-90e7dd27823c" providerId="AD" clId="Web-{0D29B5CD-B231-13CC-454B-F9DB8FC92610}" dt="2025-10-10T09:13:26.956" v="360" actId="20577"/>
        <pc:sldMkLst>
          <pc:docMk/>
          <pc:sldMk cId="2435187968" sldId="267"/>
        </pc:sldMkLst>
        <pc:spChg chg="mod">
          <ac:chgData name="Shahana Islam (2209436)" userId="S::2209436@student.uwtsd.ac.uk::fc4f64cf-8296-46d1-a394-90e7dd27823c" providerId="AD" clId="Web-{0D29B5CD-B231-13CC-454B-F9DB8FC92610}" dt="2025-10-10T09:13:26.956" v="360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del">
        <pc:chgData name="Shahana Islam (2209436)" userId="S::2209436@student.uwtsd.ac.uk::fc4f64cf-8296-46d1-a394-90e7dd27823c" providerId="AD" clId="Web-{0D29B5CD-B231-13CC-454B-F9DB8FC92610}" dt="2025-10-10T08:13:15.959" v="63"/>
        <pc:sldMkLst>
          <pc:docMk/>
          <pc:sldMk cId="3396364611" sldId="268"/>
        </pc:sldMkLst>
      </pc:sldChg>
      <pc:sldChg chg="modSp">
        <pc:chgData name="Shahana Islam (2209436)" userId="S::2209436@student.uwtsd.ac.uk::fc4f64cf-8296-46d1-a394-90e7dd27823c" providerId="AD" clId="Web-{0D29B5CD-B231-13CC-454B-F9DB8FC92610}" dt="2025-10-10T09:11:46.871" v="348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0D29B5CD-B231-13CC-454B-F9DB8FC92610}" dt="2025-10-10T09:11:46.871" v="348" actId="20577"/>
          <ac:spMkLst>
            <pc:docMk/>
            <pc:sldMk cId="1236687587" sldId="269"/>
            <ac:spMk id="4" creationId="{3BEC24B7-5C4A-94EB-5D3F-F871230797F5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08:30.288" v="322" actId="20577"/>
        <pc:sldMkLst>
          <pc:docMk/>
          <pc:sldMk cId="667858347" sldId="271"/>
        </pc:sldMkLst>
        <pc:spChg chg="mod">
          <ac:chgData name="Shahana Islam (2209436)" userId="S::2209436@student.uwtsd.ac.uk::fc4f64cf-8296-46d1-a394-90e7dd27823c" providerId="AD" clId="Web-{0D29B5CD-B231-13CC-454B-F9DB8FC92610}" dt="2025-10-10T09:08:30.288" v="322" actId="20577"/>
          <ac:spMkLst>
            <pc:docMk/>
            <pc:sldMk cId="667858347" sldId="271"/>
            <ac:spMk id="2" creationId="{ABB6BB59-3D5F-4DBD-9435-8CD1DE3B4E09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47:33.707" v="286" actId="20577"/>
        <pc:sldMkLst>
          <pc:docMk/>
          <pc:sldMk cId="4185592570" sldId="272"/>
        </pc:sldMkLst>
        <pc:spChg chg="add mod">
          <ac:chgData name="Shahana Islam (2209436)" userId="S::2209436@student.uwtsd.ac.uk::fc4f64cf-8296-46d1-a394-90e7dd27823c" providerId="AD" clId="Web-{0D29B5CD-B231-13CC-454B-F9DB8FC92610}" dt="2025-10-10T08:47:33.707" v="286" actId="20577"/>
          <ac:spMkLst>
            <pc:docMk/>
            <pc:sldMk cId="4185592570" sldId="272"/>
            <ac:spMk id="6" creationId="{FBC3999E-3CF4-7496-AC9D-AF52D04EA153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21:29.131" v="387" actId="20577"/>
        <pc:sldMkLst>
          <pc:docMk/>
          <pc:sldMk cId="1551723735" sldId="273"/>
        </pc:sldMkLst>
        <pc:spChg chg="mod">
          <ac:chgData name="Shahana Islam (2209436)" userId="S::2209436@student.uwtsd.ac.uk::fc4f64cf-8296-46d1-a394-90e7dd27823c" providerId="AD" clId="Web-{0D29B5CD-B231-13CC-454B-F9DB8FC92610}" dt="2025-10-10T09:21:29.131" v="387" actId="20577"/>
          <ac:spMkLst>
            <pc:docMk/>
            <pc:sldMk cId="1551723735" sldId="273"/>
            <ac:spMk id="2" creationId="{06BDBCDD-4061-E6E7-706E-1D2D12FE9CFC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56:52.567" v="305" actId="20577"/>
        <pc:sldMkLst>
          <pc:docMk/>
          <pc:sldMk cId="1753564109" sldId="275"/>
        </pc:sldMkLst>
        <pc:spChg chg="mod">
          <ac:chgData name="Shahana Islam (2209436)" userId="S::2209436@student.uwtsd.ac.uk::fc4f64cf-8296-46d1-a394-90e7dd27823c" providerId="AD" clId="Web-{0D29B5CD-B231-13CC-454B-F9DB8FC92610}" dt="2025-10-10T08:56:52.567" v="305" actId="20577"/>
          <ac:spMkLst>
            <pc:docMk/>
            <pc:sldMk cId="1753564109" sldId="275"/>
            <ac:spMk id="3" creationId="{73B89E7E-1FAB-4153-E2F8-C8688DBD92FB}"/>
          </ac:spMkLst>
        </pc:spChg>
        <pc:spChg chg="add mod">
          <ac:chgData name="Shahana Islam (2209436)" userId="S::2209436@student.uwtsd.ac.uk::fc4f64cf-8296-46d1-a394-90e7dd27823c" providerId="AD" clId="Web-{0D29B5CD-B231-13CC-454B-F9DB8FC92610}" dt="2025-10-10T08:31:05.943" v="217" actId="20577"/>
          <ac:spMkLst>
            <pc:docMk/>
            <pc:sldMk cId="1753564109" sldId="275"/>
            <ac:spMk id="5" creationId="{8FFB5750-B68B-D2B7-1F18-B9CCA886E8BB}"/>
          </ac:spMkLst>
        </pc:spChg>
      </pc:sldChg>
      <pc:sldChg chg="addSp modSp ord">
        <pc:chgData name="Shahana Islam (2209436)" userId="S::2209436@student.uwtsd.ac.uk::fc4f64cf-8296-46d1-a394-90e7dd27823c" providerId="AD" clId="Web-{0D29B5CD-B231-13CC-454B-F9DB8FC92610}" dt="2025-10-10T09:12:58.344" v="355" actId="20577"/>
        <pc:sldMkLst>
          <pc:docMk/>
          <pc:sldMk cId="2374603427" sldId="276"/>
        </pc:sldMkLst>
        <pc:spChg chg="add mod">
          <ac:chgData name="Shahana Islam (2209436)" userId="S::2209436@student.uwtsd.ac.uk::fc4f64cf-8296-46d1-a394-90e7dd27823c" providerId="AD" clId="Web-{0D29B5CD-B231-13CC-454B-F9DB8FC92610}" dt="2025-10-10T09:12:58.344" v="355" actId="20577"/>
          <ac:spMkLst>
            <pc:docMk/>
            <pc:sldMk cId="2374603427" sldId="276"/>
            <ac:spMk id="2" creationId="{8002342F-F769-CE3B-3B6D-BF2F5C6B46CC}"/>
          </ac:spMkLst>
        </pc:spChg>
      </pc:sldChg>
    </pc:docChg>
  </pc:docChgLst>
  <pc:docChgLst>
    <pc:chgData name="Shahana Islam (2209436)" userId="S::2209436@student.uwtsd.ac.uk::fc4f64cf-8296-46d1-a394-90e7dd27823c" providerId="AD" clId="Web-{47D5D892-8335-E7D0-8DBE-3C768722ECDE}"/>
    <pc:docChg chg="addSld modSld">
      <pc:chgData name="Shahana Islam (2209436)" userId="S::2209436@student.uwtsd.ac.uk::fc4f64cf-8296-46d1-a394-90e7dd27823c" providerId="AD" clId="Web-{47D5D892-8335-E7D0-8DBE-3C768722ECDE}" dt="2025-09-30T19:42:16.487" v="380" actId="1076"/>
      <pc:docMkLst>
        <pc:docMk/>
      </pc:docMkLst>
      <pc:sldChg chg="modSp">
        <pc:chgData name="Shahana Islam (2209436)" userId="S::2209436@student.uwtsd.ac.uk::fc4f64cf-8296-46d1-a394-90e7dd27823c" providerId="AD" clId="Web-{47D5D892-8335-E7D0-8DBE-3C768722ECDE}" dt="2025-09-30T17:38:21.432" v="4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47D5D892-8335-E7D0-8DBE-3C768722ECDE}" dt="2025-09-30T17:38:21.432" v="4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7:39:09.136" v="5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47D5D892-8335-E7D0-8DBE-3C768722ECDE}" dt="2025-09-30T17:39:09.136" v="5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7:40:07.215" v="6" actId="20577"/>
        <pc:sldMkLst>
          <pc:docMk/>
          <pc:sldMk cId="1678691836" sldId="260"/>
        </pc:sldMkLst>
        <pc:spChg chg="mod">
          <ac:chgData name="Shahana Islam (2209436)" userId="S::2209436@student.uwtsd.ac.uk::fc4f64cf-8296-46d1-a394-90e7dd27823c" providerId="AD" clId="Web-{47D5D892-8335-E7D0-8DBE-3C768722ECDE}" dt="2025-09-30T17:40:07.215" v="6" actId="20577"/>
          <ac:spMkLst>
            <pc:docMk/>
            <pc:sldMk cId="1678691836" sldId="260"/>
            <ac:spMk id="2" creationId="{9900B648-11F7-418D-5D51-070C0467672A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9:25:22.491" v="296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47D5D892-8335-E7D0-8DBE-3C768722ECDE}" dt="2025-09-30T19:25:22.491" v="296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9:20:37.106" v="264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47D5D892-8335-E7D0-8DBE-3C768722ECDE}" dt="2025-09-30T19:20:37.106" v="264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47D5D892-8335-E7D0-8DBE-3C768722ECDE}" dt="2025-09-30T18:07:37.482" v="135" actId="20577"/>
        <pc:sldMkLst>
          <pc:docMk/>
          <pc:sldMk cId="731738355" sldId="263"/>
        </pc:sldMkLst>
        <pc:spChg chg="add mod ord">
          <ac:chgData name="Shahana Islam (2209436)" userId="S::2209436@student.uwtsd.ac.uk::fc4f64cf-8296-46d1-a394-90e7dd27823c" providerId="AD" clId="Web-{47D5D892-8335-E7D0-8DBE-3C768722ECDE}" dt="2025-09-30T18:07:37.482" v="135" actId="20577"/>
          <ac:spMkLst>
            <pc:docMk/>
            <pc:sldMk cId="731738355" sldId="263"/>
            <ac:spMk id="3" creationId="{3225A207-9B5B-4AC8-61ED-C2286212AA26}"/>
          </ac:spMkLst>
        </pc:spChg>
        <pc:spChg chg="add">
          <ac:chgData name="Shahana Islam (2209436)" userId="S::2209436@student.uwtsd.ac.uk::fc4f64cf-8296-46d1-a394-90e7dd27823c" providerId="AD" clId="Web-{47D5D892-8335-E7D0-8DBE-3C768722ECDE}" dt="2025-09-30T18:06:38.166" v="123"/>
          <ac:spMkLst>
            <pc:docMk/>
            <pc:sldMk cId="731738355" sldId="263"/>
            <ac:spMk id="30" creationId="{F821940F-7A1D-4ACC-85B4-A932898ABB37}"/>
          </ac:spMkLst>
        </pc:spChg>
        <pc:spChg chg="add">
          <ac:chgData name="Shahana Islam (2209436)" userId="S::2209436@student.uwtsd.ac.uk::fc4f64cf-8296-46d1-a394-90e7dd27823c" providerId="AD" clId="Web-{47D5D892-8335-E7D0-8DBE-3C768722ECDE}" dt="2025-09-30T18:06:38.166" v="123"/>
          <ac:spMkLst>
            <pc:docMk/>
            <pc:sldMk cId="731738355" sldId="263"/>
            <ac:spMk id="31" creationId="{16674508-81D3-48CF-96BF-7FC60EAA572A}"/>
          </ac:spMkLst>
        </pc:spChg>
        <pc:picChg chg="add mod">
          <ac:chgData name="Shahana Islam (2209436)" userId="S::2209436@student.uwtsd.ac.uk::fc4f64cf-8296-46d1-a394-90e7dd27823c" providerId="AD" clId="Web-{47D5D892-8335-E7D0-8DBE-3C768722ECDE}" dt="2025-09-30T18:06:38.166" v="123"/>
          <ac:picMkLst>
            <pc:docMk/>
            <pc:sldMk cId="731738355" sldId="263"/>
            <ac:picMk id="4" creationId="{3C55D1B1-8FC2-C911-AA45-704EB4B5EB7D}"/>
          </ac:picMkLst>
        </pc:picChg>
      </pc:sldChg>
    </pc:docChg>
  </pc:docChgLst>
  <pc:docChgLst>
    <pc:chgData name="Shahana Islam (2209436)" userId="S::2209436@student.uwtsd.ac.uk::fc4f64cf-8296-46d1-a394-90e7dd27823c" providerId="AD" clId="Web-{38B13118-52BF-7ABF-0256-7DB3D6364DC5}"/>
    <pc:docChg chg="addSld modSld">
      <pc:chgData name="Shahana Islam (2209436)" userId="S::2209436@student.uwtsd.ac.uk::fc4f64cf-8296-46d1-a394-90e7dd27823c" providerId="AD" clId="Web-{38B13118-52BF-7ABF-0256-7DB3D6364DC5}" dt="2025-09-24T10:42:32.220" v="307" actId="20577"/>
      <pc:docMkLst>
        <pc:docMk/>
      </pc:docMkLst>
      <pc:sldChg chg="modSp">
        <pc:chgData name="Shahana Islam (2209436)" userId="S::2209436@student.uwtsd.ac.uk::fc4f64cf-8296-46d1-a394-90e7dd27823c" providerId="AD" clId="Web-{38B13118-52BF-7ABF-0256-7DB3D6364DC5}" dt="2025-09-24T10:28:29.879" v="178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38B13118-52BF-7ABF-0256-7DB3D6364DC5}" dt="2025-09-24T10:28:29.879" v="178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38B13118-52BF-7ABF-0256-7DB3D6364DC5}" dt="2025-09-24T10:37:36.734" v="252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38B13118-52BF-7ABF-0256-7DB3D6364DC5}" dt="2025-09-24T10:37:36.734" v="252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38B13118-52BF-7ABF-0256-7DB3D6364DC5}" dt="2025-09-24T10:42:32.220" v="307" actId="20577"/>
        <pc:sldMkLst>
          <pc:docMk/>
          <pc:sldMk cId="1806928146" sldId="259"/>
        </pc:sldMkLst>
        <pc:spChg chg="mod">
          <ac:chgData name="Shahana Islam (2209436)" userId="S::2209436@student.uwtsd.ac.uk::fc4f64cf-8296-46d1-a394-90e7dd27823c" providerId="AD" clId="Web-{38B13118-52BF-7ABF-0256-7DB3D6364DC5}" dt="2025-09-24T10:42:32.220" v="307" actId="20577"/>
          <ac:spMkLst>
            <pc:docMk/>
            <pc:sldMk cId="1806928146" sldId="259"/>
            <ac:spMk id="2" creationId="{D2A940F7-636F-5F54-6CE2-232EAC395A6A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38B13118-52BF-7ABF-0256-7DB3D6364DC5}" dt="2025-09-24T09:24:40.759" v="83" actId="1076"/>
        <pc:sldMkLst>
          <pc:docMk/>
          <pc:sldMk cId="1678691836" sldId="260"/>
        </pc:sldMkLst>
        <pc:spChg chg="add mod ord">
          <ac:chgData name="Shahana Islam (2209436)" userId="S::2209436@student.uwtsd.ac.uk::fc4f64cf-8296-46d1-a394-90e7dd27823c" providerId="AD" clId="Web-{38B13118-52BF-7ABF-0256-7DB3D6364DC5}" dt="2025-09-24T09:24:33.524" v="82" actId="20577"/>
          <ac:spMkLst>
            <pc:docMk/>
            <pc:sldMk cId="1678691836" sldId="260"/>
            <ac:spMk id="2" creationId="{9900B648-11F7-418D-5D51-070C0467672A}"/>
          </ac:spMkLst>
        </pc:spChg>
        <pc:spChg chg="add">
          <ac:chgData name="Shahana Islam (2209436)" userId="S::2209436@student.uwtsd.ac.uk::fc4f64cf-8296-46d1-a394-90e7dd27823c" providerId="AD" clId="Web-{38B13118-52BF-7ABF-0256-7DB3D6364DC5}" dt="2025-09-24T09:22:22.795" v="63"/>
          <ac:spMkLst>
            <pc:docMk/>
            <pc:sldMk cId="1678691836" sldId="260"/>
            <ac:spMk id="37" creationId="{B47A3059-69F2-4E12-ACD8-A5FE28191966}"/>
          </ac:spMkLst>
        </pc:spChg>
        <pc:spChg chg="add">
          <ac:chgData name="Shahana Islam (2209436)" userId="S::2209436@student.uwtsd.ac.uk::fc4f64cf-8296-46d1-a394-90e7dd27823c" providerId="AD" clId="Web-{38B13118-52BF-7ABF-0256-7DB3D6364DC5}" dt="2025-09-24T09:22:22.795" v="63"/>
          <ac:spMkLst>
            <pc:docMk/>
            <pc:sldMk cId="1678691836" sldId="260"/>
            <ac:spMk id="38" creationId="{33AE4636-AEEC-45D6-84D4-7AC2DA48ECF8}"/>
          </ac:spMkLst>
        </pc:spChg>
        <pc:spChg chg="add">
          <ac:chgData name="Shahana Islam (2209436)" userId="S::2209436@student.uwtsd.ac.uk::fc4f64cf-8296-46d1-a394-90e7dd27823c" providerId="AD" clId="Web-{38B13118-52BF-7ABF-0256-7DB3D6364DC5}" dt="2025-09-24T09:22:22.795" v="63"/>
          <ac:spMkLst>
            <pc:docMk/>
            <pc:sldMk cId="1678691836" sldId="260"/>
            <ac:spMk id="39" creationId="{8D9CE0F4-2EB2-4F1F-8AAC-DB3571D9FE10}"/>
          </ac:spMkLst>
        </pc:spChg>
        <pc:picChg chg="add mod">
          <ac:chgData name="Shahana Islam (2209436)" userId="S::2209436@student.uwtsd.ac.uk::fc4f64cf-8296-46d1-a394-90e7dd27823c" providerId="AD" clId="Web-{38B13118-52BF-7ABF-0256-7DB3D6364DC5}" dt="2025-09-24T09:24:40.759" v="83" actId="1076"/>
          <ac:picMkLst>
            <pc:docMk/>
            <pc:sldMk cId="1678691836" sldId="260"/>
            <ac:picMk id="3" creationId="{C52681FD-1FDB-7CDA-BC75-DD9A6F9AC35B}"/>
          </ac:picMkLst>
        </pc:picChg>
      </pc:sldChg>
      <pc:sldChg chg="addSp modSp new">
        <pc:chgData name="Shahana Islam (2209436)" userId="S::2209436@student.uwtsd.ac.uk::fc4f64cf-8296-46d1-a394-90e7dd27823c" providerId="AD" clId="Web-{38B13118-52BF-7ABF-0256-7DB3D6364DC5}" dt="2025-09-24T10:41:21.610" v="284" actId="20577"/>
        <pc:sldMkLst>
          <pc:docMk/>
          <pc:sldMk cId="2179970019" sldId="261"/>
        </pc:sldMkLst>
        <pc:spChg chg="add mod">
          <ac:chgData name="Shahana Islam (2209436)" userId="S::2209436@student.uwtsd.ac.uk::fc4f64cf-8296-46d1-a394-90e7dd27823c" providerId="AD" clId="Web-{38B13118-52BF-7ABF-0256-7DB3D6364DC5}" dt="2025-09-24T10:41:21.610" v="284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addSp modSp new">
        <pc:chgData name="Shahana Islam (2209436)" userId="S::2209436@student.uwtsd.ac.uk::fc4f64cf-8296-46d1-a394-90e7dd27823c" providerId="AD" clId="Web-{38B13118-52BF-7ABF-0256-7DB3D6364DC5}" dt="2025-09-24T10:42:04.329" v="301" actId="20577"/>
        <pc:sldMkLst>
          <pc:docMk/>
          <pc:sldMk cId="917471524" sldId="262"/>
        </pc:sldMkLst>
        <pc:spChg chg="add mod">
          <ac:chgData name="Shahana Islam (2209436)" userId="S::2209436@student.uwtsd.ac.uk::fc4f64cf-8296-46d1-a394-90e7dd27823c" providerId="AD" clId="Web-{38B13118-52BF-7ABF-0256-7DB3D6364DC5}" dt="2025-09-24T10:42:04.329" v="301" actId="20577"/>
          <ac:spMkLst>
            <pc:docMk/>
            <pc:sldMk cId="917471524" sldId="262"/>
            <ac:spMk id="2" creationId="{89CA198D-9C21-AE36-EF7D-C5EB4D542F0D}"/>
          </ac:spMkLst>
        </pc:spChg>
      </pc:sldChg>
    </pc:docChg>
  </pc:docChgLst>
  <pc:docChgLst>
    <pc:chgData name="Shahana Islam (2209436)" userId="S::2209436@student.uwtsd.ac.uk::fc4f64cf-8296-46d1-a394-90e7dd27823c" providerId="AD" clId="Web-{6968C7E9-B425-B213-7B69-91CFB3286012}"/>
    <pc:docChg chg="addSld modSld">
      <pc:chgData name="Shahana Islam (2209436)" userId="S::2209436@student.uwtsd.ac.uk::fc4f64cf-8296-46d1-a394-90e7dd27823c" providerId="AD" clId="Web-{6968C7E9-B425-B213-7B69-91CFB3286012}" dt="2025-09-30T21:24:58.964" v="391" actId="20577"/>
      <pc:docMkLst>
        <pc:docMk/>
      </pc:docMkLst>
      <pc:sldChg chg="modSp">
        <pc:chgData name="Shahana Islam (2209436)" userId="S::2209436@student.uwtsd.ac.uk::fc4f64cf-8296-46d1-a394-90e7dd27823c" providerId="AD" clId="Web-{6968C7E9-B425-B213-7B69-91CFB3286012}" dt="2025-09-30T20:26:15.442" v="27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6968C7E9-B425-B213-7B69-91CFB3286012}" dt="2025-09-30T20:26:15.442" v="27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6968C7E9-B425-B213-7B69-91CFB3286012}" dt="2025-09-30T20:56:40.844" v="236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6968C7E9-B425-B213-7B69-91CFB3286012}" dt="2025-09-30T20:56:40.844" v="236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addSp delSp modSp new">
        <pc:chgData name="Shahana Islam (2209436)" userId="S::2209436@student.uwtsd.ac.uk::fc4f64cf-8296-46d1-a394-90e7dd27823c" providerId="AD" clId="Web-{6968C7E9-B425-B213-7B69-91CFB3286012}" dt="2025-09-30T21:01:03.705" v="281" actId="20577"/>
        <pc:sldMkLst>
          <pc:docMk/>
          <pc:sldMk cId="1012372876" sldId="266"/>
        </pc:sldMkLst>
        <pc:spChg chg="add mod">
          <ac:chgData name="Shahana Islam (2209436)" userId="S::2209436@student.uwtsd.ac.uk::fc4f64cf-8296-46d1-a394-90e7dd27823c" providerId="AD" clId="Web-{6968C7E9-B425-B213-7B69-91CFB3286012}" dt="2025-09-30T20:54:24.812" v="227" actId="1076"/>
          <ac:spMkLst>
            <pc:docMk/>
            <pc:sldMk cId="1012372876" sldId="266"/>
            <ac:spMk id="2" creationId="{A843D872-41D2-256A-01C5-4E80C91D0B4C}"/>
          </ac:spMkLst>
        </pc:spChg>
        <pc:spChg chg="add mod">
          <ac:chgData name="Shahana Islam (2209436)" userId="S::2209436@student.uwtsd.ac.uk::fc4f64cf-8296-46d1-a394-90e7dd27823c" providerId="AD" clId="Web-{6968C7E9-B425-B213-7B69-91CFB3286012}" dt="2025-09-30T20:54:08.874" v="226" actId="1076"/>
          <ac:spMkLst>
            <pc:docMk/>
            <pc:sldMk cId="1012372876" sldId="266"/>
            <ac:spMk id="746" creationId="{F352B36A-EEF1-E50B-FDE4-E99DDA71FB7E}"/>
          </ac:spMkLst>
        </pc:spChg>
        <pc:spChg chg="add mod">
          <ac:chgData name="Shahana Islam (2209436)" userId="S::2209436@student.uwtsd.ac.uk::fc4f64cf-8296-46d1-a394-90e7dd27823c" providerId="AD" clId="Web-{6968C7E9-B425-B213-7B69-91CFB3286012}" dt="2025-09-30T20:51:51.546" v="217" actId="20577"/>
          <ac:spMkLst>
            <pc:docMk/>
            <pc:sldMk cId="1012372876" sldId="266"/>
            <ac:spMk id="749" creationId="{BBE73140-21CD-4A9C-CC16-414541EAD879}"/>
          </ac:spMkLst>
        </pc:spChg>
        <pc:graphicFrameChg chg="add mod modGraphic">
          <ac:chgData name="Shahana Islam (2209436)" userId="S::2209436@student.uwtsd.ac.uk::fc4f64cf-8296-46d1-a394-90e7dd27823c" providerId="AD" clId="Web-{6968C7E9-B425-B213-7B69-91CFB3286012}" dt="2025-09-30T21:01:03.705" v="281" actId="20577"/>
          <ac:graphicFrameMkLst>
            <pc:docMk/>
            <pc:sldMk cId="1012372876" sldId="266"/>
            <ac:graphicFrameMk id="3" creationId="{3F37C08B-326D-63ED-E479-13681A9FF2F5}"/>
          </ac:graphicFrameMkLst>
        </pc:graphicFrameChg>
        <pc:picChg chg="add mod">
          <ac:chgData name="Shahana Islam (2209436)" userId="S::2209436@student.uwtsd.ac.uk::fc4f64cf-8296-46d1-a394-90e7dd27823c" providerId="AD" clId="Web-{6968C7E9-B425-B213-7B69-91CFB3286012}" dt="2025-09-30T20:53:09.327" v="224" actId="1076"/>
          <ac:picMkLst>
            <pc:docMk/>
            <pc:sldMk cId="1012372876" sldId="266"/>
            <ac:picMk id="750" creationId="{6BAF5EDF-E57F-6F90-5036-23E291A250A6}"/>
          </ac:picMkLst>
        </pc:picChg>
      </pc:sldChg>
      <pc:sldChg chg="addSp modSp new">
        <pc:chgData name="Shahana Islam (2209436)" userId="S::2209436@student.uwtsd.ac.uk::fc4f64cf-8296-46d1-a394-90e7dd27823c" providerId="AD" clId="Web-{6968C7E9-B425-B213-7B69-91CFB3286012}" dt="2025-09-30T21:12:48.025" v="348" actId="20577"/>
        <pc:sldMkLst>
          <pc:docMk/>
          <pc:sldMk cId="2435187968" sldId="267"/>
        </pc:sldMkLst>
        <pc:spChg chg="add mod">
          <ac:chgData name="Shahana Islam (2209436)" userId="S::2209436@student.uwtsd.ac.uk::fc4f64cf-8296-46d1-a394-90e7dd27823c" providerId="AD" clId="Web-{6968C7E9-B425-B213-7B69-91CFB3286012}" dt="2025-09-30T21:12:48.025" v="348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modSp new">
        <pc:chgData name="Shahana Islam (2209436)" userId="S::2209436@student.uwtsd.ac.uk::fc4f64cf-8296-46d1-a394-90e7dd27823c" providerId="AD" clId="Web-{6968C7E9-B425-B213-7B69-91CFB3286012}" dt="2025-09-30T21:24:58.964" v="391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6968C7E9-B425-B213-7B69-91CFB3286012}" dt="2025-09-30T21:19:15.312" v="362" actId="14100"/>
          <ac:spMkLst>
            <pc:docMk/>
            <pc:sldMk cId="1236687587" sldId="269"/>
            <ac:spMk id="2" creationId="{348F1A67-4B4E-FC24-FE7D-CA837199A662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4:58.964" v="391" actId="20577"/>
          <ac:spMkLst>
            <pc:docMk/>
            <pc:sldMk cId="1236687587" sldId="269"/>
            <ac:spMk id="3" creationId="{4C4B54D5-5F07-942A-0445-E49485012C0F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1:37.246" v="376" actId="20577"/>
          <ac:spMkLst>
            <pc:docMk/>
            <pc:sldMk cId="1236687587" sldId="269"/>
            <ac:spMk id="4" creationId="{3BEC24B7-5C4A-94EB-5D3F-F871230797F5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4:48.323" v="390" actId="20577"/>
          <ac:spMkLst>
            <pc:docMk/>
            <pc:sldMk cId="1236687587" sldId="269"/>
            <ac:spMk id="5" creationId="{33BFA1C9-9B0B-9B13-DA30-AF42C0ED87F2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4:19.775" v="389" actId="20577"/>
          <ac:spMkLst>
            <pc:docMk/>
            <pc:sldMk cId="1236687587" sldId="269"/>
            <ac:spMk id="6" creationId="{49732C71-3018-B164-FE03-6BDD3A293139}"/>
          </ac:spMkLst>
        </pc:spChg>
      </pc:sldChg>
    </pc:docChg>
  </pc:docChgLst>
  <pc:docChgLst>
    <pc:chgData name="Shahana Islam (2209436)" userId="S::2209436@student.uwtsd.ac.uk::fc4f64cf-8296-46d1-a394-90e7dd27823c" providerId="AD" clId="Web-{9FE8F7F8-B3AD-E081-DB46-406FED575ABF}"/>
    <pc:docChg chg="modSld">
      <pc:chgData name="Shahana Islam (2209436)" userId="S::2209436@student.uwtsd.ac.uk::fc4f64cf-8296-46d1-a394-90e7dd27823c" providerId="AD" clId="Web-{9FE8F7F8-B3AD-E081-DB46-406FED575ABF}" dt="2025-10-07T20:05:15.260" v="92" actId="20577"/>
      <pc:docMkLst>
        <pc:docMk/>
      </pc:docMkLst>
      <pc:sldChg chg="modSp">
        <pc:chgData name="Shahana Islam (2209436)" userId="S::2209436@student.uwtsd.ac.uk::fc4f64cf-8296-46d1-a394-90e7dd27823c" providerId="AD" clId="Web-{9FE8F7F8-B3AD-E081-DB46-406FED575ABF}" dt="2025-10-07T20:00:22.713" v="84" actId="14100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9FE8F7F8-B3AD-E081-DB46-406FED575ABF}" dt="2025-10-07T20:00:22.713" v="84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20:05:15.260" v="92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9FE8F7F8-B3AD-E081-DB46-406FED575ABF}" dt="2025-10-07T20:05:15.260" v="92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3:59.242" v="78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9FE8F7F8-B3AD-E081-DB46-406FED575ABF}" dt="2025-10-07T19:53:59.242" v="78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4:19.148" v="80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9FE8F7F8-B3AD-E081-DB46-406FED575ABF}" dt="2025-10-07T19:54:19.148" v="80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41:03.024" v="3" actId="14100"/>
        <pc:sldMkLst>
          <pc:docMk/>
          <pc:sldMk cId="1012372876" sldId="266"/>
        </pc:sldMkLst>
        <pc:graphicFrameChg chg="mod modGraphic">
          <ac:chgData name="Shahana Islam (2209436)" userId="S::2209436@student.uwtsd.ac.uk::fc4f64cf-8296-46d1-a394-90e7dd27823c" providerId="AD" clId="Web-{9FE8F7F8-B3AD-E081-DB46-406FED575ABF}" dt="2025-10-07T19:41:03.024" v="3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  <pc:sldChg chg="modSp">
        <pc:chgData name="Shahana Islam (2209436)" userId="S::2209436@student.uwtsd.ac.uk::fc4f64cf-8296-46d1-a394-90e7dd27823c" providerId="AD" clId="Web-{9FE8F7F8-B3AD-E081-DB46-406FED575ABF}" dt="2025-10-07T19:54:35.414" v="82" actId="20577"/>
        <pc:sldMkLst>
          <pc:docMk/>
          <pc:sldMk cId="2435187968" sldId="267"/>
        </pc:sldMkLst>
        <pc:spChg chg="mod">
          <ac:chgData name="Shahana Islam (2209436)" userId="S::2209436@student.uwtsd.ac.uk::fc4f64cf-8296-46d1-a394-90e7dd27823c" providerId="AD" clId="Web-{9FE8F7F8-B3AD-E081-DB46-406FED575ABF}" dt="2025-10-07T19:54:35.414" v="82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45:43.998" v="19" actId="20577"/>
        <pc:sldMkLst>
          <pc:docMk/>
          <pc:sldMk cId="4185592570" sldId="272"/>
        </pc:sldMkLst>
        <pc:spChg chg="mod">
          <ac:chgData name="Shahana Islam (2209436)" userId="S::2209436@student.uwtsd.ac.uk::fc4f64cf-8296-46d1-a394-90e7dd27823c" providerId="AD" clId="Web-{9FE8F7F8-B3AD-E081-DB46-406FED575ABF}" dt="2025-10-07T19:45:43.998" v="19" actId="20577"/>
          <ac:spMkLst>
            <pc:docMk/>
            <pc:sldMk cId="4185592570" sldId="272"/>
            <ac:spMk id="3" creationId="{331E99E5-A781-6ECF-EC82-4CA65A45873D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0:53.490" v="60" actId="20577"/>
        <pc:sldMkLst>
          <pc:docMk/>
          <pc:sldMk cId="1551723735" sldId="273"/>
        </pc:sldMkLst>
        <pc:spChg chg="mod">
          <ac:chgData name="Shahana Islam (2209436)" userId="S::2209436@student.uwtsd.ac.uk::fc4f64cf-8296-46d1-a394-90e7dd27823c" providerId="AD" clId="Web-{9FE8F7F8-B3AD-E081-DB46-406FED575ABF}" dt="2025-10-07T19:50:53.490" v="60" actId="20577"/>
          <ac:spMkLst>
            <pc:docMk/>
            <pc:sldMk cId="1551723735" sldId="273"/>
            <ac:spMk id="2" creationId="{06BDBCDD-4061-E6E7-706E-1D2D12FE9CFC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1:27.756" v="63" actId="20577"/>
        <pc:sldMkLst>
          <pc:docMk/>
          <pc:sldMk cId="788355810" sldId="274"/>
        </pc:sldMkLst>
        <pc:spChg chg="mod">
          <ac:chgData name="Shahana Islam (2209436)" userId="S::2209436@student.uwtsd.ac.uk::fc4f64cf-8296-46d1-a394-90e7dd27823c" providerId="AD" clId="Web-{9FE8F7F8-B3AD-E081-DB46-406FED575ABF}" dt="2025-10-07T19:51:27.756" v="63" actId="20577"/>
          <ac:spMkLst>
            <pc:docMk/>
            <pc:sldMk cId="788355810" sldId="274"/>
            <ac:spMk id="2" creationId="{FF3FB95D-C753-69FF-6E4D-C284D649FAF4}"/>
          </ac:spMkLst>
        </pc:spChg>
      </pc:sldChg>
    </pc:docChg>
  </pc:docChgLst>
  <pc:docChgLst>
    <pc:chgData name="Shahana Islam (2209436)" userId="S::2209436@student.uwtsd.ac.uk::fc4f64cf-8296-46d1-a394-90e7dd27823c" providerId="AD" clId="Web-{4353AB11-7EBA-E577-7A5A-A8F4452A2577}"/>
    <pc:docChg chg="modSld">
      <pc:chgData name="Shahana Islam (2209436)" userId="S::2209436@student.uwtsd.ac.uk::fc4f64cf-8296-46d1-a394-90e7dd27823c" providerId="AD" clId="Web-{4353AB11-7EBA-E577-7A5A-A8F4452A2577}" dt="2025-10-07T20:51:45.556" v="2" actId="20577"/>
      <pc:docMkLst>
        <pc:docMk/>
      </pc:docMkLst>
      <pc:sldChg chg="modSp">
        <pc:chgData name="Shahana Islam (2209436)" userId="S::2209436@student.uwtsd.ac.uk::fc4f64cf-8296-46d1-a394-90e7dd27823c" providerId="AD" clId="Web-{4353AB11-7EBA-E577-7A5A-A8F4452A2577}" dt="2025-10-07T20:51:45.556" v="2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4353AB11-7EBA-E577-7A5A-A8F4452A2577}" dt="2025-10-07T20:51:45.556" v="2" actId="20577"/>
          <ac:spMkLst>
            <pc:docMk/>
            <pc:sldMk cId="1236687587" sldId="269"/>
            <ac:spMk id="6" creationId="{49732C71-3018-B164-FE03-6BDD3A293139}"/>
          </ac:spMkLst>
        </pc:spChg>
      </pc:sldChg>
    </pc:docChg>
  </pc:docChgLst>
  <pc:docChgLst>
    <pc:chgData name="Shahana Islam (2209436)" userId="S::2209436@student.uwtsd.ac.uk::fc4f64cf-8296-46d1-a394-90e7dd27823c" providerId="AD" clId="Web-{A9013B36-8638-CEA2-A337-550E651215FB}"/>
    <pc:docChg chg="addSld delSld modSld">
      <pc:chgData name="Shahana Islam (2209436)" userId="S::2209436@student.uwtsd.ac.uk::fc4f64cf-8296-46d1-a394-90e7dd27823c" providerId="AD" clId="Web-{A9013B36-8638-CEA2-A337-550E651215FB}" dt="2025-10-08T09:59:48.417" v="11"/>
      <pc:docMkLst>
        <pc:docMk/>
      </pc:docMkLst>
      <pc:sldChg chg="modSp">
        <pc:chgData name="Shahana Islam (2209436)" userId="S::2209436@student.uwtsd.ac.uk::fc4f64cf-8296-46d1-a394-90e7dd27823c" providerId="AD" clId="Web-{A9013B36-8638-CEA2-A337-550E651215FB}" dt="2025-10-08T08:54:46.229" v="1" actId="20577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A9013B36-8638-CEA2-A337-550E651215FB}" dt="2025-10-08T08:54:46.229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hahana Islam (2209436)" userId="S::2209436@student.uwtsd.ac.uk::fc4f64cf-8296-46d1-a394-90e7dd27823c" providerId="AD" clId="Web-{A9013B36-8638-CEA2-A337-550E651215FB}" dt="2025-10-08T09:53:10.161" v="9" actId="20577"/>
        <pc:sldMkLst>
          <pc:docMk/>
          <pc:sldMk cId="1806928146" sldId="259"/>
        </pc:sldMkLst>
        <pc:spChg chg="mod">
          <ac:chgData name="Shahana Islam (2209436)" userId="S::2209436@student.uwtsd.ac.uk::fc4f64cf-8296-46d1-a394-90e7dd27823c" providerId="AD" clId="Web-{A9013B36-8638-CEA2-A337-550E651215FB}" dt="2025-10-08T09:53:10.161" v="9" actId="20577"/>
          <ac:spMkLst>
            <pc:docMk/>
            <pc:sldMk cId="1806928146" sldId="259"/>
            <ac:spMk id="2" creationId="{D2A940F7-636F-5F54-6CE2-232EAC395A6A}"/>
          </ac:spMkLst>
        </pc:spChg>
      </pc:sldChg>
      <pc:sldChg chg="modSp">
        <pc:chgData name="Shahana Islam (2209436)" userId="S::2209436@student.uwtsd.ac.uk::fc4f64cf-8296-46d1-a394-90e7dd27823c" providerId="AD" clId="Web-{A9013B36-8638-CEA2-A337-550E651215FB}" dt="2025-10-08T08:56:14.325" v="2" actId="14100"/>
        <pc:sldMkLst>
          <pc:docMk/>
          <pc:sldMk cId="1012372876" sldId="266"/>
        </pc:sldMkLst>
        <pc:graphicFrameChg chg="mod">
          <ac:chgData name="Shahana Islam (2209436)" userId="S::2209436@student.uwtsd.ac.uk::fc4f64cf-8296-46d1-a394-90e7dd27823c" providerId="AD" clId="Web-{A9013B36-8638-CEA2-A337-550E651215FB}" dt="2025-10-08T08:56:14.325" v="2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  <pc:sldChg chg="modSp">
        <pc:chgData name="Shahana Islam (2209436)" userId="S::2209436@student.uwtsd.ac.uk::fc4f64cf-8296-46d1-a394-90e7dd27823c" providerId="AD" clId="Web-{A9013B36-8638-CEA2-A337-550E651215FB}" dt="2025-10-08T09:03:00.199" v="3" actId="20577"/>
        <pc:sldMkLst>
          <pc:docMk/>
          <pc:sldMk cId="1395049457" sldId="270"/>
        </pc:sldMkLst>
        <pc:spChg chg="mod">
          <ac:chgData name="Shahana Islam (2209436)" userId="S::2209436@student.uwtsd.ac.uk::fc4f64cf-8296-46d1-a394-90e7dd27823c" providerId="AD" clId="Web-{A9013B36-8638-CEA2-A337-550E651215FB}" dt="2025-10-08T09:03:00.199" v="3" actId="20577"/>
          <ac:spMkLst>
            <pc:docMk/>
            <pc:sldMk cId="1395049457" sldId="270"/>
            <ac:spMk id="8" creationId="{191DAF04-5ABF-36BD-9899-5DEDC38F1C14}"/>
          </ac:spMkLst>
        </pc:spChg>
      </pc:sldChg>
      <pc:sldChg chg="new">
        <pc:chgData name="Shahana Islam (2209436)" userId="S::2209436@student.uwtsd.ac.uk::fc4f64cf-8296-46d1-a394-90e7dd27823c" providerId="AD" clId="Web-{A9013B36-8638-CEA2-A337-550E651215FB}" dt="2025-10-08T09:58:40.620" v="10"/>
        <pc:sldMkLst>
          <pc:docMk/>
          <pc:sldMk cId="2374603427" sldId="27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0D463F-DA6E-4A99-8138-E83A0AC9131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F49C9EC4-4455-4E5E-BF35-2AC12D96A4B5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 Limitation: Can overemphasise personal responsibility while ignoring larger constraints such as poverty or the environment (Wang et al., 2025).</a:t>
          </a:r>
        </a:p>
      </dgm:t>
    </dgm:pt>
    <dgm:pt modelId="{8E657785-114F-4FA5-B3E4-9A102A4267F4}" type="parTrans" cxnId="{B48E4147-1391-4663-A451-93925DDFF241}">
      <dgm:prSet/>
      <dgm:spPr/>
      <dgm:t>
        <a:bodyPr/>
        <a:lstStyle/>
        <a:p>
          <a:endParaRPr lang="en-GB"/>
        </a:p>
      </dgm:t>
    </dgm:pt>
    <dgm:pt modelId="{2C72EAA2-8911-479A-B906-FC2B47BA29E4}" type="sibTrans" cxnId="{B48E4147-1391-4663-A451-93925DDFF241}">
      <dgm:prSet/>
      <dgm:spPr/>
      <dgm:t>
        <a:bodyPr/>
        <a:lstStyle/>
        <a:p>
          <a:endParaRPr lang="en-GB"/>
        </a:p>
      </dgm:t>
    </dgm:pt>
    <dgm:pt modelId="{2D1C3E60-9595-480D-9BC5-DD8990426E1E}">
      <dgm:prSet phldr="0"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400">
              <a:solidFill>
                <a:srgbClr val="FFFFFF"/>
              </a:solidFill>
              <a:latin typeface="Arial"/>
              <a:ea typeface="+mn-ea"/>
              <a:cs typeface="Arial"/>
            </a:rPr>
            <a:t> Health is defined as the absence of sickness or biological abnormalities.</a:t>
          </a:r>
        </a:p>
      </dgm:t>
    </dgm:pt>
    <dgm:pt modelId="{1949CE21-C9C4-4DB2-8A86-7ACCC846C614}" type="parTrans" cxnId="{F513F4A8-9889-4489-8E0A-951EAEFCE69C}">
      <dgm:prSet/>
      <dgm:spPr/>
    </dgm:pt>
    <dgm:pt modelId="{56189A8C-8EC0-4FA8-AA20-E06AED77B0C4}" type="sibTrans" cxnId="{F513F4A8-9889-4489-8E0A-951EAEFCE69C}">
      <dgm:prSet/>
      <dgm:spPr/>
      <dgm:t>
        <a:bodyPr/>
        <a:lstStyle/>
        <a:p>
          <a:endParaRPr lang="en-GB"/>
        </a:p>
      </dgm:t>
    </dgm:pt>
    <dgm:pt modelId="{59E0EC48-A9A3-41C0-BAAE-E08D2C0ED656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 UK application: The NHS relies on clinical diagnosis and treatment (for example, prescription statins for heart disease).</a:t>
          </a:r>
        </a:p>
      </dgm:t>
    </dgm:pt>
    <dgm:pt modelId="{0156D5FA-73AC-470F-AB43-29796D974046}" type="parTrans" cxnId="{DF5C6963-46B2-4357-A207-FE1389505DA8}">
      <dgm:prSet/>
      <dgm:spPr/>
    </dgm:pt>
    <dgm:pt modelId="{8DEBCFC2-D116-4013-904F-B4DD1CE85083}" type="sibTrans" cxnId="{DF5C6963-46B2-4357-A207-FE1389505DA8}">
      <dgm:prSet/>
      <dgm:spPr/>
      <dgm:t>
        <a:bodyPr/>
        <a:lstStyle/>
        <a:p>
          <a:endParaRPr lang="en-GB"/>
        </a:p>
      </dgm:t>
    </dgm:pt>
    <dgm:pt modelId="{01AC4C10-9853-442D-A4E3-72D3D33DCF1D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800">
              <a:latin typeface="Arial"/>
              <a:ea typeface="+mn-ea"/>
              <a:cs typeface="Arial"/>
            </a:rPr>
            <a:t> Limitation: Does not account for mental health or social inequality (Tretter, F and Löffler-</a:t>
          </a:r>
          <a:r>
            <a:rPr lang="en-GB" sz="1800" err="1">
              <a:latin typeface="Arial"/>
              <a:ea typeface="+mn-ea"/>
              <a:cs typeface="Arial"/>
            </a:rPr>
            <a:t>Stastka</a:t>
          </a:r>
          <a:r>
            <a:rPr lang="en-GB" sz="1800">
              <a:latin typeface="Arial"/>
              <a:ea typeface="+mn-ea"/>
              <a:cs typeface="Arial"/>
            </a:rPr>
            <a:t> 2019).</a:t>
          </a:r>
        </a:p>
      </dgm:t>
    </dgm:pt>
    <dgm:pt modelId="{8BF10EC5-71F5-4ABA-A4B9-5CC728251160}" type="parTrans" cxnId="{0FF63163-46B2-4321-B87D-849BBACBD6E2}">
      <dgm:prSet/>
      <dgm:spPr/>
    </dgm:pt>
    <dgm:pt modelId="{B190B703-927F-44AA-9DB4-6E4B48B300B0}" type="sibTrans" cxnId="{0FF63163-46B2-4321-B87D-849BBACBD6E2}">
      <dgm:prSet/>
      <dgm:spPr/>
      <dgm:t>
        <a:bodyPr/>
        <a:lstStyle/>
        <a:p>
          <a:endParaRPr lang="en-GB"/>
        </a:p>
      </dgm:t>
    </dgm:pt>
    <dgm:pt modelId="{90E9E557-71A3-4654-A970-9796AAB28A7A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 In the UK, Cognitive Behavioural Therapy is recommended by NICE recommendations for anxiety and depression.</a:t>
          </a:r>
        </a:p>
      </dgm:t>
    </dgm:pt>
    <dgm:pt modelId="{05CC20CD-0AE9-4E0B-931A-FA79C47564DC}" type="parTrans" cxnId="{073FD324-F8E2-480B-B090-ABDF771E1175}">
      <dgm:prSet/>
      <dgm:spPr/>
    </dgm:pt>
    <dgm:pt modelId="{20B01028-5274-4904-A44A-9822B2615408}" type="sibTrans" cxnId="{073FD324-F8E2-480B-B090-ABDF771E1175}">
      <dgm:prSet/>
      <dgm:spPr/>
      <dgm:t>
        <a:bodyPr/>
        <a:lstStyle/>
        <a:p>
          <a:endParaRPr lang="en-GB"/>
        </a:p>
      </dgm:t>
    </dgm:pt>
    <dgm:pt modelId="{0C63BBDD-3AC7-4CC1-9240-C7F949D7FA97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 Psychological Perspective Recognises that behaviour, thoughts, and emotions all have an impact on health.</a:t>
          </a:r>
        </a:p>
      </dgm:t>
    </dgm:pt>
    <dgm:pt modelId="{AEB6FC58-3601-4BFC-B9D6-783C4494B649}" type="parTrans" cxnId="{BADD1DE6-E0F5-4208-9E0B-CDA012599310}">
      <dgm:prSet/>
      <dgm:spPr/>
    </dgm:pt>
    <dgm:pt modelId="{8AD9E7E2-DF05-4E06-84C8-B50F3BB9E772}" type="sibTrans" cxnId="{BADD1DE6-E0F5-4208-9E0B-CDA012599310}">
      <dgm:prSet/>
      <dgm:spPr/>
      <dgm:t>
        <a:bodyPr/>
        <a:lstStyle/>
        <a:p>
          <a:endParaRPr lang="en-GB"/>
        </a:p>
      </dgm:t>
    </dgm:pt>
    <dgm:pt modelId="{8E19F54D-F4C9-47A9-90B1-2FC54D453B0A}" type="pres">
      <dgm:prSet presAssocID="{FC0D463F-DA6E-4A99-8138-E83A0AC91314}" presName="linear" presStyleCnt="0">
        <dgm:presLayoutVars>
          <dgm:animLvl val="lvl"/>
          <dgm:resizeHandles val="exact"/>
        </dgm:presLayoutVars>
      </dgm:prSet>
      <dgm:spPr/>
    </dgm:pt>
    <dgm:pt modelId="{84C747F3-0F95-4103-B5A0-2C38EA8E1133}" type="pres">
      <dgm:prSet presAssocID="{2D1C3E60-9595-480D-9BC5-DD8990426E1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567898D-BC85-4EE8-820C-9EA9208C1ED0}" type="pres">
      <dgm:prSet presAssocID="{56189A8C-8EC0-4FA8-AA20-E06AED77B0C4}" presName="spacer" presStyleCnt="0"/>
      <dgm:spPr/>
    </dgm:pt>
    <dgm:pt modelId="{97CC8AB5-1C4F-4196-86DF-27319913BFE0}" type="pres">
      <dgm:prSet presAssocID="{59E0EC48-A9A3-41C0-BAAE-E08D2C0ED65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32DCECF-155C-4E60-A610-CCE0D13DDEF0}" type="pres">
      <dgm:prSet presAssocID="{8DEBCFC2-D116-4013-904F-B4DD1CE85083}" presName="spacer" presStyleCnt="0"/>
      <dgm:spPr/>
    </dgm:pt>
    <dgm:pt modelId="{626CB7EC-1109-447D-BE22-6C48D7F1D508}" type="pres">
      <dgm:prSet presAssocID="{01AC4C10-9853-442D-A4E3-72D3D33DCF1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2161053-5115-462D-82C4-99A13EB20BB8}" type="pres">
      <dgm:prSet presAssocID="{B190B703-927F-44AA-9DB4-6E4B48B300B0}" presName="spacer" presStyleCnt="0"/>
      <dgm:spPr/>
    </dgm:pt>
    <dgm:pt modelId="{77B39335-4C4B-4DE8-8495-7BEC27F6AC60}" type="pres">
      <dgm:prSet presAssocID="{0C63BBDD-3AC7-4CC1-9240-C7F949D7FA9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C0B1313-0FE4-490F-AC10-8B617695D1A1}" type="pres">
      <dgm:prSet presAssocID="{8AD9E7E2-DF05-4E06-84C8-B50F3BB9E772}" presName="spacer" presStyleCnt="0"/>
      <dgm:spPr/>
    </dgm:pt>
    <dgm:pt modelId="{CBF49C8A-6684-4A78-A5E4-139758777926}" type="pres">
      <dgm:prSet presAssocID="{90E9E557-71A3-4654-A970-9796AAB28A7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32552F1-FF8B-42C3-8B82-DC230FD6325F}" type="pres">
      <dgm:prSet presAssocID="{20B01028-5274-4904-A44A-9822B2615408}" presName="spacer" presStyleCnt="0"/>
      <dgm:spPr/>
    </dgm:pt>
    <dgm:pt modelId="{BDEBA445-1A30-42B6-8FF2-F1E0EF32D741}" type="pres">
      <dgm:prSet presAssocID="{F49C9EC4-4455-4E5E-BF35-2AC12D96A4B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FCDCA08-3AE5-408E-B953-65A67C3BA955}" type="presOf" srcId="{F49C9EC4-4455-4E5E-BF35-2AC12D96A4B5}" destId="{BDEBA445-1A30-42B6-8FF2-F1E0EF32D741}" srcOrd="0" destOrd="0" presId="urn:microsoft.com/office/officeart/2005/8/layout/vList2"/>
    <dgm:cxn modelId="{073FD324-F8E2-480B-B090-ABDF771E1175}" srcId="{FC0D463F-DA6E-4A99-8138-E83A0AC91314}" destId="{90E9E557-71A3-4654-A970-9796AAB28A7A}" srcOrd="4" destOrd="0" parTransId="{05CC20CD-0AE9-4E0B-931A-FA79C47564DC}" sibTransId="{20B01028-5274-4904-A44A-9822B2615408}"/>
    <dgm:cxn modelId="{EF39CD3A-9D16-461C-AC54-A3BE741C31F4}" type="presOf" srcId="{FC0D463F-DA6E-4A99-8138-E83A0AC91314}" destId="{8E19F54D-F4C9-47A9-90B1-2FC54D453B0A}" srcOrd="0" destOrd="0" presId="urn:microsoft.com/office/officeart/2005/8/layout/vList2"/>
    <dgm:cxn modelId="{0FF63163-46B2-4321-B87D-849BBACBD6E2}" srcId="{FC0D463F-DA6E-4A99-8138-E83A0AC91314}" destId="{01AC4C10-9853-442D-A4E3-72D3D33DCF1D}" srcOrd="2" destOrd="0" parTransId="{8BF10EC5-71F5-4ABA-A4B9-5CC728251160}" sibTransId="{B190B703-927F-44AA-9DB4-6E4B48B300B0}"/>
    <dgm:cxn modelId="{DF5C6963-46B2-4357-A207-FE1389505DA8}" srcId="{FC0D463F-DA6E-4A99-8138-E83A0AC91314}" destId="{59E0EC48-A9A3-41C0-BAAE-E08D2C0ED656}" srcOrd="1" destOrd="0" parTransId="{0156D5FA-73AC-470F-AB43-29796D974046}" sibTransId="{8DEBCFC2-D116-4013-904F-B4DD1CE85083}"/>
    <dgm:cxn modelId="{B48E4147-1391-4663-A451-93925DDFF241}" srcId="{FC0D463F-DA6E-4A99-8138-E83A0AC91314}" destId="{F49C9EC4-4455-4E5E-BF35-2AC12D96A4B5}" srcOrd="5" destOrd="0" parTransId="{8E657785-114F-4FA5-B3E4-9A102A4267F4}" sibTransId="{2C72EAA2-8911-479A-B906-FC2B47BA29E4}"/>
    <dgm:cxn modelId="{A618054C-9B37-44B6-83AD-B6BC8697E060}" type="presOf" srcId="{90E9E557-71A3-4654-A970-9796AAB28A7A}" destId="{CBF49C8A-6684-4A78-A5E4-139758777926}" srcOrd="0" destOrd="0" presId="urn:microsoft.com/office/officeart/2005/8/layout/vList2"/>
    <dgm:cxn modelId="{B0C45558-A66D-4E41-89A9-3AF913C63B62}" type="presOf" srcId="{2D1C3E60-9595-480D-9BC5-DD8990426E1E}" destId="{84C747F3-0F95-4103-B5A0-2C38EA8E1133}" srcOrd="0" destOrd="0" presId="urn:microsoft.com/office/officeart/2005/8/layout/vList2"/>
    <dgm:cxn modelId="{5D643D5A-3969-4592-AB44-7096F3BACA56}" type="presOf" srcId="{01AC4C10-9853-442D-A4E3-72D3D33DCF1D}" destId="{626CB7EC-1109-447D-BE22-6C48D7F1D508}" srcOrd="0" destOrd="0" presId="urn:microsoft.com/office/officeart/2005/8/layout/vList2"/>
    <dgm:cxn modelId="{F513F4A8-9889-4489-8E0A-951EAEFCE69C}" srcId="{FC0D463F-DA6E-4A99-8138-E83A0AC91314}" destId="{2D1C3E60-9595-480D-9BC5-DD8990426E1E}" srcOrd="0" destOrd="0" parTransId="{1949CE21-C9C4-4DB2-8A86-7ACCC846C614}" sibTransId="{56189A8C-8EC0-4FA8-AA20-E06AED77B0C4}"/>
    <dgm:cxn modelId="{BADD1DE6-E0F5-4208-9E0B-CDA012599310}" srcId="{FC0D463F-DA6E-4A99-8138-E83A0AC91314}" destId="{0C63BBDD-3AC7-4CC1-9240-C7F949D7FA97}" srcOrd="3" destOrd="0" parTransId="{AEB6FC58-3601-4BFC-B9D6-783C4494B649}" sibTransId="{8AD9E7E2-DF05-4E06-84C8-B50F3BB9E772}"/>
    <dgm:cxn modelId="{ED18BFEA-0E47-4242-BC69-BC2E3828E1EA}" type="presOf" srcId="{0C63BBDD-3AC7-4CC1-9240-C7F949D7FA97}" destId="{77B39335-4C4B-4DE8-8495-7BEC27F6AC60}" srcOrd="0" destOrd="0" presId="urn:microsoft.com/office/officeart/2005/8/layout/vList2"/>
    <dgm:cxn modelId="{7254A8F5-1B2B-4148-99DF-E9F025FE33DA}" type="presOf" srcId="{59E0EC48-A9A3-41C0-BAAE-E08D2C0ED656}" destId="{97CC8AB5-1C4F-4196-86DF-27319913BFE0}" srcOrd="0" destOrd="0" presId="urn:microsoft.com/office/officeart/2005/8/layout/vList2"/>
    <dgm:cxn modelId="{FBCB7C95-D589-425A-A08E-A9C8F3BB071A}" type="presParOf" srcId="{8E19F54D-F4C9-47A9-90B1-2FC54D453B0A}" destId="{84C747F3-0F95-4103-B5A0-2C38EA8E1133}" srcOrd="0" destOrd="0" presId="urn:microsoft.com/office/officeart/2005/8/layout/vList2"/>
    <dgm:cxn modelId="{BE295767-CAC2-49CA-BFB7-C9781C559DDE}" type="presParOf" srcId="{8E19F54D-F4C9-47A9-90B1-2FC54D453B0A}" destId="{F567898D-BC85-4EE8-820C-9EA9208C1ED0}" srcOrd="1" destOrd="0" presId="urn:microsoft.com/office/officeart/2005/8/layout/vList2"/>
    <dgm:cxn modelId="{AB4ED381-7054-4166-B71B-A5712258F26A}" type="presParOf" srcId="{8E19F54D-F4C9-47A9-90B1-2FC54D453B0A}" destId="{97CC8AB5-1C4F-4196-86DF-27319913BFE0}" srcOrd="2" destOrd="0" presId="urn:microsoft.com/office/officeart/2005/8/layout/vList2"/>
    <dgm:cxn modelId="{3DEB2F43-5D2B-4307-A659-F145CE207B7F}" type="presParOf" srcId="{8E19F54D-F4C9-47A9-90B1-2FC54D453B0A}" destId="{932DCECF-155C-4E60-A610-CCE0D13DDEF0}" srcOrd="3" destOrd="0" presId="urn:microsoft.com/office/officeart/2005/8/layout/vList2"/>
    <dgm:cxn modelId="{9AEAF8DB-6A67-4472-8DE5-88ABA5D55C37}" type="presParOf" srcId="{8E19F54D-F4C9-47A9-90B1-2FC54D453B0A}" destId="{626CB7EC-1109-447D-BE22-6C48D7F1D508}" srcOrd="4" destOrd="0" presId="urn:microsoft.com/office/officeart/2005/8/layout/vList2"/>
    <dgm:cxn modelId="{B19FD871-ED81-4C08-8F96-B3A5C73032AE}" type="presParOf" srcId="{8E19F54D-F4C9-47A9-90B1-2FC54D453B0A}" destId="{82161053-5115-462D-82C4-99A13EB20BB8}" srcOrd="5" destOrd="0" presId="urn:microsoft.com/office/officeart/2005/8/layout/vList2"/>
    <dgm:cxn modelId="{B66155C5-00C5-4AD3-989A-EA13E74F919F}" type="presParOf" srcId="{8E19F54D-F4C9-47A9-90B1-2FC54D453B0A}" destId="{77B39335-4C4B-4DE8-8495-7BEC27F6AC60}" srcOrd="6" destOrd="0" presId="urn:microsoft.com/office/officeart/2005/8/layout/vList2"/>
    <dgm:cxn modelId="{A534A53F-28B2-4AE3-93A3-F18D313FC1DD}" type="presParOf" srcId="{8E19F54D-F4C9-47A9-90B1-2FC54D453B0A}" destId="{CC0B1313-0FE4-490F-AC10-8B617695D1A1}" srcOrd="7" destOrd="0" presId="urn:microsoft.com/office/officeart/2005/8/layout/vList2"/>
    <dgm:cxn modelId="{1A426119-3F8B-40B0-985C-21934C080E52}" type="presParOf" srcId="{8E19F54D-F4C9-47A9-90B1-2FC54D453B0A}" destId="{CBF49C8A-6684-4A78-A5E4-139758777926}" srcOrd="8" destOrd="0" presId="urn:microsoft.com/office/officeart/2005/8/layout/vList2"/>
    <dgm:cxn modelId="{A5123C72-AB61-4DD0-83EF-672AB778BAA7}" type="presParOf" srcId="{8E19F54D-F4C9-47A9-90B1-2FC54D453B0A}" destId="{332552F1-FF8B-42C3-8B82-DC230FD6325F}" srcOrd="9" destOrd="0" presId="urn:microsoft.com/office/officeart/2005/8/layout/vList2"/>
    <dgm:cxn modelId="{8C01BA00-A3CD-4285-8F99-BDF1A1BD795D}" type="presParOf" srcId="{8E19F54D-F4C9-47A9-90B1-2FC54D453B0A}" destId="{BDEBA445-1A30-42B6-8FF2-F1E0EF32D74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747F3-0F95-4103-B5A0-2C38EA8E1133}">
      <dsp:nvSpPr>
        <dsp:cNvPr id="0" name=""/>
        <dsp:cNvSpPr/>
      </dsp:nvSpPr>
      <dsp:spPr>
        <a:xfrm>
          <a:off x="0" y="65088"/>
          <a:ext cx="7404338" cy="93289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FFFFFF"/>
              </a:solidFill>
              <a:latin typeface="Arial"/>
              <a:ea typeface="+mn-ea"/>
              <a:cs typeface="Arial"/>
            </a:rPr>
            <a:t> Health is defined as the absence of sickness or biological abnormalities.</a:t>
          </a:r>
        </a:p>
      </dsp:txBody>
      <dsp:txXfrm>
        <a:off x="45540" y="110628"/>
        <a:ext cx="7313258" cy="841812"/>
      </dsp:txXfrm>
    </dsp:sp>
    <dsp:sp modelId="{97CC8AB5-1C4F-4196-86DF-27319913BFE0}">
      <dsp:nvSpPr>
        <dsp:cNvPr id="0" name=""/>
        <dsp:cNvSpPr/>
      </dsp:nvSpPr>
      <dsp:spPr>
        <a:xfrm>
          <a:off x="0" y="1049821"/>
          <a:ext cx="7404338" cy="932892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 UK application: The NHS relies on clinical diagnosis and treatment (for example, prescription statins for heart disease).</a:t>
          </a:r>
        </a:p>
      </dsp:txBody>
      <dsp:txXfrm>
        <a:off x="45540" y="1095361"/>
        <a:ext cx="7313258" cy="841812"/>
      </dsp:txXfrm>
    </dsp:sp>
    <dsp:sp modelId="{626CB7EC-1109-447D-BE22-6C48D7F1D508}">
      <dsp:nvSpPr>
        <dsp:cNvPr id="0" name=""/>
        <dsp:cNvSpPr/>
      </dsp:nvSpPr>
      <dsp:spPr>
        <a:xfrm>
          <a:off x="0" y="2034553"/>
          <a:ext cx="7404338" cy="932892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ea typeface="+mn-ea"/>
              <a:cs typeface="Arial"/>
            </a:rPr>
            <a:t> Limitation: Does not account for mental health or social inequality (Tretter, F and Löffler-</a:t>
          </a:r>
          <a:r>
            <a:rPr lang="en-GB" sz="1800" kern="1200" err="1">
              <a:latin typeface="Arial"/>
              <a:ea typeface="+mn-ea"/>
              <a:cs typeface="Arial"/>
            </a:rPr>
            <a:t>Stastka</a:t>
          </a:r>
          <a:r>
            <a:rPr lang="en-GB" sz="1800" kern="1200">
              <a:latin typeface="Arial"/>
              <a:ea typeface="+mn-ea"/>
              <a:cs typeface="Arial"/>
            </a:rPr>
            <a:t> 2019).</a:t>
          </a:r>
        </a:p>
      </dsp:txBody>
      <dsp:txXfrm>
        <a:off x="45540" y="2080093"/>
        <a:ext cx="7313258" cy="841812"/>
      </dsp:txXfrm>
    </dsp:sp>
    <dsp:sp modelId="{77B39335-4C4B-4DE8-8495-7BEC27F6AC60}">
      <dsp:nvSpPr>
        <dsp:cNvPr id="0" name=""/>
        <dsp:cNvSpPr/>
      </dsp:nvSpPr>
      <dsp:spPr>
        <a:xfrm>
          <a:off x="0" y="3019285"/>
          <a:ext cx="7404338" cy="932892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 Psychological Perspective Recognises that behaviour, thoughts, and emotions all have an impact on health.</a:t>
          </a:r>
        </a:p>
      </dsp:txBody>
      <dsp:txXfrm>
        <a:off x="45540" y="3064825"/>
        <a:ext cx="7313258" cy="841812"/>
      </dsp:txXfrm>
    </dsp:sp>
    <dsp:sp modelId="{CBF49C8A-6684-4A78-A5E4-139758777926}">
      <dsp:nvSpPr>
        <dsp:cNvPr id="0" name=""/>
        <dsp:cNvSpPr/>
      </dsp:nvSpPr>
      <dsp:spPr>
        <a:xfrm>
          <a:off x="0" y="4004017"/>
          <a:ext cx="7404338" cy="932892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 In the UK, Cognitive Behavioural Therapy is recommended by NICE recommendations for anxiety and depression.</a:t>
          </a:r>
        </a:p>
      </dsp:txBody>
      <dsp:txXfrm>
        <a:off x="45540" y="4049557"/>
        <a:ext cx="7313258" cy="841812"/>
      </dsp:txXfrm>
    </dsp:sp>
    <dsp:sp modelId="{BDEBA445-1A30-42B6-8FF2-F1E0EF32D741}">
      <dsp:nvSpPr>
        <dsp:cNvPr id="0" name=""/>
        <dsp:cNvSpPr/>
      </dsp:nvSpPr>
      <dsp:spPr>
        <a:xfrm>
          <a:off x="0" y="4988749"/>
          <a:ext cx="7404338" cy="93289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 Limitation: Can overemphasise personal responsibility while ignoring larger constraints such as poverty or the environment (Wang et al., 2025).</a:t>
          </a:r>
        </a:p>
      </dsp:txBody>
      <dsp:txXfrm>
        <a:off x="45540" y="5034289"/>
        <a:ext cx="7313258" cy="8418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889-024-19176-4" TargetMode="External"/><Relationship Id="rId7" Type="http://schemas.openxmlformats.org/officeDocument/2006/relationships/hyperlink" Target="https://doi.org/10.1037/hea0001100" TargetMode="External"/><Relationship Id="rId2" Type="http://schemas.openxmlformats.org/officeDocument/2006/relationships/hyperlink" Target="https://doi.org/10.1289/EHP29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542/peds.2021-050693D" TargetMode="External"/><Relationship Id="rId5" Type="http://schemas.openxmlformats.org/officeDocument/2006/relationships/hyperlink" Target="https://doi.org/10.3390/healthcare5040088" TargetMode="External"/><Relationship Id="rId4" Type="http://schemas.openxmlformats.org/officeDocument/2006/relationships/hyperlink" Target="https://doi.org/10.2196/17917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09727531231185648" TargetMode="External"/><Relationship Id="rId3" Type="http://schemas.openxmlformats.org/officeDocument/2006/relationships/hyperlink" Target="https://doi.org/10.4135/9781526436023" TargetMode="External"/><Relationship Id="rId7" Type="http://schemas.openxmlformats.org/officeDocument/2006/relationships/hyperlink" Target="https://doi.org/10.1016/j.puhe.2024.01.023" TargetMode="External"/><Relationship Id="rId2" Type="http://schemas.openxmlformats.org/officeDocument/2006/relationships/hyperlink" Target="https://doi.org/10.1108/MHSI-11-2020-007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1983/20/contents" TargetMode="External"/><Relationship Id="rId5" Type="http://schemas.openxmlformats.org/officeDocument/2006/relationships/hyperlink" Target="https://www.legislation.gov.uk/ukpga/2022/31/contents" TargetMode="External"/><Relationship Id="rId10" Type="http://schemas.openxmlformats.org/officeDocument/2006/relationships/hyperlink" Target="https://doi.org/10.1111/rsp3.12231" TargetMode="External"/><Relationship Id="rId4" Type="http://schemas.openxmlformats.org/officeDocument/2006/relationships/hyperlink" Target="https://doi.org/10.1002/sd.1581" TargetMode="External"/><Relationship Id="rId9" Type="http://schemas.openxmlformats.org/officeDocument/2006/relationships/hyperlink" Target="https://www.longtermplan.nhs.uk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mehy.2019.109386" TargetMode="External"/><Relationship Id="rId3" Type="http://schemas.openxmlformats.org/officeDocument/2006/relationships/hyperlink" Target="https://www.gov.uk/government/publications/making-every-contact-count-mecc-practical-resources/mecc-evaluation-guide-2020" TargetMode="External"/><Relationship Id="rId7" Type="http://schemas.openxmlformats.org/officeDocument/2006/relationships/hyperlink" Target="https://doi.org/10.1136/bmj-2021-066699" TargetMode="External"/><Relationship Id="rId12" Type="http://schemas.openxmlformats.org/officeDocument/2006/relationships/hyperlink" Target="https://doi.org/10.1007/s40279-024-02173-3" TargetMode="External"/><Relationship Id="rId2" Type="http://schemas.openxmlformats.org/officeDocument/2006/relationships/hyperlink" Target="https://www.ons.gov.uk/peoplepopulationandcommunity/birthsdeathsandmarriages/lifeexpectancies/bulletins/nationallifetablesunitedkingdom/2020to202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2877-023-04030-w" TargetMode="External"/><Relationship Id="rId11" Type="http://schemas.openxmlformats.org/officeDocument/2006/relationships/hyperlink" Target="https://doi.org/10.1007/s11606-022-07491-8" TargetMode="External"/><Relationship Id="rId5" Type="http://schemas.openxmlformats.org/officeDocument/2006/relationships/hyperlink" Target="https://doi.org/10.1093/phe/phad017" TargetMode="External"/><Relationship Id="rId10" Type="http://schemas.openxmlformats.org/officeDocument/2006/relationships/hyperlink" Target="https://doi.org/10.1007/s41060-020-00224-2" TargetMode="External"/><Relationship Id="rId4" Type="http://schemas.openxmlformats.org/officeDocument/2006/relationships/hyperlink" Target="https://doi.org/10.1136/bmjopen-2024-084208" TargetMode="External"/><Relationship Id="rId9" Type="http://schemas.openxmlformats.org/officeDocument/2006/relationships/hyperlink" Target="https://sdgs.un.org/goal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vhnc.org/wp-content/uploads/2022/07/Model-for-Understanding-and-Delivering-Healthcare.jpg" TargetMode="External"/><Relationship Id="rId2" Type="http://schemas.openxmlformats.org/officeDocument/2006/relationships/hyperlink" Target="https://tse2.mm.bing.net/th/id/OIP.-s55TKAt2sNgm0Sq19A9ogHaHa?cb=12&amp;rs=1&amp;pid=ImgDetMain&amp;o=7&amp;rm=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tatic.vecteezy.com/system/resources/thumbnails/005/412/284/small_2x/sustainable-development-goals-logo-template-illustration-free-vector.jpg" TargetMode="External"/><Relationship Id="rId5" Type="http://schemas.openxmlformats.org/officeDocument/2006/relationships/hyperlink" Target="https://www.ualberta.ca/en/youalberta/media-library/archive/2019/what-are-the-sustainable-development-goals-and-why-are-they-important-1awq5rswfmslnzo5nty5xua.jpeg" TargetMode="External"/><Relationship Id="rId4" Type="http://schemas.openxmlformats.org/officeDocument/2006/relationships/hyperlink" Target="https://image.shutterstock.com/z/avopix-228934497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968" y="992094"/>
            <a:ext cx="5457212" cy="3585914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/>
                <a:cs typeface="Arial"/>
              </a:rPr>
              <a:t>Student Name: Shahana Islam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Student number: 2209436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Module code: BMHP6030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Module name: Health, Well-being and Sustainable Development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Assignment section: Presentation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Lecturer name: Parese Ahmed</a:t>
            </a:r>
            <a:endParaRPr lang="en-US" sz="1800" dirty="0"/>
          </a:p>
        </p:txBody>
      </p:sp>
      <p:pic>
        <p:nvPicPr>
          <p:cNvPr id="4" name="Picture 3" descr="Sustainable Development Goal 3: Good Health and Well-being">
            <a:extLst>
              <a:ext uri="{FF2B5EF4-FFF2-40B4-BE49-F238E27FC236}">
                <a16:creationId xmlns:a16="http://schemas.microsoft.com/office/drawing/2014/main" id="{9F6B1898-FB97-B7A2-2ADE-40C08A994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751" y="1246840"/>
            <a:ext cx="5708649" cy="433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51E490-C8E2-8DC6-13A9-EA301BA3B5AD}"/>
              </a:ext>
            </a:extLst>
          </p:cNvPr>
          <p:cNvSpPr txBox="1"/>
          <p:nvPr/>
        </p:nvSpPr>
        <p:spPr>
          <a:xfrm>
            <a:off x="5147339" y="1035538"/>
            <a:ext cx="6005177" cy="5515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solidFill>
                  <a:srgbClr val="FF0000"/>
                </a:solidFill>
                <a:latin typeface="Arial"/>
                <a:ea typeface="Calibri"/>
                <a:cs typeface="Calibri"/>
              </a:rPr>
              <a:t>Introduction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rgbClr val="FF0000"/>
                </a:solidFill>
                <a:latin typeface="Arial"/>
                <a:cs typeface="Arial"/>
              </a:rPr>
              <a:t>Key Concept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Health, well-being, and sustainability are important to contemporary health and social care (</a:t>
            </a:r>
            <a:r>
              <a:rPr lang="en-GB" sz="1400">
                <a:latin typeface="Arial"/>
                <a:ea typeface="+mn-lt"/>
                <a:cs typeface="Arial"/>
              </a:rPr>
              <a:t>Helne and </a:t>
            </a:r>
            <a:r>
              <a:rPr lang="en-GB" sz="1400" err="1">
                <a:latin typeface="Arial"/>
                <a:ea typeface="+mn-lt"/>
                <a:cs typeface="Arial"/>
              </a:rPr>
              <a:t>Hirvilammi</a:t>
            </a:r>
            <a:r>
              <a:rPr lang="en-GB" sz="1400">
                <a:latin typeface="Arial"/>
                <a:ea typeface="+mn-lt"/>
                <a:cs typeface="Arial"/>
              </a:rPr>
              <a:t>, 2015)</a:t>
            </a:r>
            <a:r>
              <a:rPr lang="en-US" sz="1400">
                <a:latin typeface="Arial"/>
                <a:ea typeface="+mn-lt"/>
                <a:cs typeface="+mn-lt"/>
              </a:rPr>
              <a:t>.</a:t>
            </a:r>
            <a:endParaRPr lang="en-US" sz="1400" b="1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Care today targets overall well-being, rather than just treatment.</a:t>
            </a: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Systems must handle both global and local concerns such as inequity, climate change, and resource scarcity </a:t>
            </a:r>
            <a:r>
              <a:rPr lang="en-US" sz="1400">
                <a:latin typeface="Arial"/>
                <a:ea typeface="+mn-lt"/>
                <a:cs typeface="Arial"/>
              </a:rPr>
              <a:t>(</a:t>
            </a:r>
            <a:r>
              <a:rPr lang="en-GB" sz="1400">
                <a:latin typeface="Arial"/>
                <a:ea typeface="+mn-lt"/>
                <a:cs typeface="Arial"/>
              </a:rPr>
              <a:t>Misso, Cesaretti  and Viola 2013)</a:t>
            </a:r>
            <a:r>
              <a:rPr lang="en-US" sz="1400">
                <a:latin typeface="Arial"/>
                <a:ea typeface="+mn-lt"/>
                <a:cs typeface="+mn-lt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UK frameworks include MECC initiative and NICE guidelines.</a:t>
            </a: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rgbClr val="FF0000"/>
                </a:solidFill>
                <a:latin typeface="Arial"/>
                <a:cs typeface="Arial"/>
              </a:rPr>
              <a:t>Aim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Critically examine concepts based on theory and UK policy.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Apply frameworks (such as Change4Life and NICE) to healthcare practice.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Use case studies for service delivery.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Investigate equity-driven public health methods.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Show how these activities are intended to promote population health.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The limitations will be highlighted in the presentation.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4" name="Picture 3" descr="Sustainable Development: Meaning, Features, Objectives &amp; More">
            <a:extLst>
              <a:ext uri="{FF2B5EF4-FFF2-40B4-BE49-F238E27FC236}">
                <a16:creationId xmlns:a16="http://schemas.microsoft.com/office/drawing/2014/main" id="{41E872AA-5C9F-2737-B033-AF4A64A8A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91" y="1363513"/>
            <a:ext cx="5057953" cy="41309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858F58-B290-D87C-2072-DB8D981A8EA3}"/>
              </a:ext>
            </a:extLst>
          </p:cNvPr>
          <p:cNvSpPr txBox="1"/>
          <p:nvPr/>
        </p:nvSpPr>
        <p:spPr>
          <a:xfrm>
            <a:off x="2491420" y="5786950"/>
            <a:ext cx="220141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(</a:t>
            </a:r>
            <a:r>
              <a:rPr lang="en-GB" sz="1400" dirty="0" err="1">
                <a:latin typeface="Arial"/>
                <a:ea typeface="Roboto"/>
                <a:cs typeface="Roboto"/>
              </a:rPr>
              <a:t>Vecteezy</a:t>
            </a:r>
            <a:r>
              <a:rPr lang="en-GB" sz="1400" dirty="0">
                <a:latin typeface="Arial"/>
                <a:ea typeface="Roboto"/>
                <a:cs typeface="Roboto"/>
              </a:rPr>
              <a:t>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3089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7" name="Arc 5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Health Insurance Collage Photos and Images | Shutterstock">
            <a:extLst>
              <a:ext uri="{FF2B5EF4-FFF2-40B4-BE49-F238E27FC236}">
                <a16:creationId xmlns:a16="http://schemas.microsoft.com/office/drawing/2014/main" id="{247D64FA-B55C-BF6F-F3D2-A311581E4D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92" r="14513" b="1"/>
          <a:stretch>
            <a:fillRect/>
          </a:stretch>
        </p:blipFill>
        <p:spPr>
          <a:xfrm>
            <a:off x="204418" y="941611"/>
            <a:ext cx="3572036" cy="477732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7D6793-7B03-9173-9F13-51A393A85FB1}"/>
              </a:ext>
            </a:extLst>
          </p:cNvPr>
          <p:cNvSpPr txBox="1"/>
          <p:nvPr/>
        </p:nvSpPr>
        <p:spPr>
          <a:xfrm>
            <a:off x="3899909" y="106759"/>
            <a:ext cx="7703273" cy="622260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Definition of Health</a:t>
            </a:r>
            <a:endParaRPr lang="en-US" dirty="0">
              <a:solidFill>
                <a:srgbClr val="FF000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The World Health </a:t>
            </a:r>
            <a:r>
              <a:rPr lang="en-US" sz="1400" dirty="0" err="1">
                <a:latin typeface="Arial"/>
                <a:cs typeface="Arial"/>
              </a:rPr>
              <a:t>Organisation</a:t>
            </a:r>
            <a:r>
              <a:rPr lang="en-US" sz="1400" dirty="0">
                <a:latin typeface="Arial"/>
                <a:cs typeface="Arial"/>
              </a:rPr>
              <a:t> (WHO) defines ''health as a state of complete physical, mental and social well-being, and not merely the absence of disease or infirmity''(</a:t>
            </a:r>
            <a:r>
              <a:rPr lang="en-GB" sz="1400" dirty="0" err="1">
                <a:latin typeface="Arial"/>
                <a:cs typeface="Arial"/>
              </a:rPr>
              <a:t>Schramme</a:t>
            </a:r>
            <a:r>
              <a:rPr lang="en-GB" sz="1400" dirty="0">
                <a:latin typeface="Arial"/>
                <a:cs typeface="Arial"/>
              </a:rPr>
              <a:t>, 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This definition expands beyond a restricted focus on illness to encompass a broader notion of total health.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C00000"/>
                </a:solidFill>
                <a:latin typeface="Arial"/>
                <a:cs typeface="Arial"/>
              </a:rPr>
              <a:t>The Biomedical Model of Health</a:t>
            </a:r>
            <a:endParaRPr lang="en-US" sz="1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Concentrates on the absence of sickness or biological abnormalities.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Health is generally assessed through the diagnosis and treatment of bodily disorders (</a:t>
            </a:r>
            <a:r>
              <a:rPr lang="en-US" sz="1400" dirty="0" err="1">
                <a:latin typeface="Arial"/>
                <a:cs typeface="Arial"/>
              </a:rPr>
              <a:t>Harvev</a:t>
            </a:r>
            <a:r>
              <a:rPr lang="en-US" sz="1400" dirty="0">
                <a:latin typeface="Arial"/>
                <a:cs typeface="Arial"/>
              </a:rPr>
              <a:t> and </a:t>
            </a:r>
            <a:r>
              <a:rPr lang="en-US" sz="1400" dirty="0" err="1">
                <a:latin typeface="Arial"/>
                <a:cs typeface="Arial"/>
              </a:rPr>
              <a:t>Tavlor</a:t>
            </a:r>
            <a:r>
              <a:rPr lang="en-US" sz="1400" dirty="0">
                <a:latin typeface="Arial"/>
                <a:cs typeface="Arial"/>
              </a:rPr>
              <a:t>, 2013).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For example, medical professionals identify, diagnose, and manage conditions such as tuberculosis, hypertension, and diabetes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Limitation: Reduces health to solely physical parameters while ignoring psychological and social factors( </a:t>
            </a:r>
            <a:r>
              <a:rPr lang="en-GB" sz="1400" dirty="0">
                <a:latin typeface="Arial"/>
                <a:cs typeface="Arial"/>
              </a:rPr>
              <a:t>Farre and Rapley 2017)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0070C0"/>
                </a:solidFill>
                <a:latin typeface="Arial"/>
                <a:cs typeface="Arial"/>
              </a:rPr>
              <a:t>The Ecological Model of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</a:t>
            </a:r>
            <a:r>
              <a:rPr lang="en-US" sz="1400" dirty="0" err="1">
                <a:latin typeface="Arial"/>
                <a:cs typeface="Arial"/>
              </a:rPr>
              <a:t>Recognises</a:t>
            </a:r>
            <a:r>
              <a:rPr lang="en-US" sz="1400" dirty="0">
                <a:latin typeface="Arial"/>
                <a:cs typeface="Arial"/>
              </a:rPr>
              <a:t> the interplay between people and their settings.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Examines how social, cultural, economic, and environmental factors affect health outcomes.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For example, urban air pollution contributes to asthma rates, while poor living conditions have a negative impact on mental health (</a:t>
            </a:r>
            <a:r>
              <a:rPr lang="en-GB" sz="1400" dirty="0">
                <a:latin typeface="Arial"/>
                <a:cs typeface="Arial"/>
              </a:rPr>
              <a:t>Graif, Meurer and Fontana 2021)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The Biopsychosocial Model (Engel, 1977)  integrates biological, psychological, and social elements.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As seen in UK person-</a:t>
            </a:r>
            <a:r>
              <a:rPr lang="en-US" sz="1400" dirty="0" err="1">
                <a:latin typeface="Arial"/>
                <a:cs typeface="Arial"/>
              </a:rPr>
              <a:t>centred</a:t>
            </a:r>
            <a:r>
              <a:rPr lang="en-US" sz="1400" dirty="0">
                <a:latin typeface="Arial"/>
                <a:cs typeface="Arial"/>
              </a:rPr>
              <a:t> care and social prescribing (medication, therapy, community support (</a:t>
            </a:r>
            <a:r>
              <a:rPr lang="en-GB" sz="1400" dirty="0">
                <a:latin typeface="Arial"/>
                <a:cs typeface="Arial"/>
              </a:rPr>
              <a:t>Vermette and Doolittle, 2022</a:t>
            </a:r>
            <a:r>
              <a:rPr lang="en-US" sz="1400" dirty="0">
                <a:latin typeface="Arial"/>
                <a:cs typeface="Arial"/>
              </a:rPr>
              <a:t>).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7412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43D872-41D2-256A-01C5-4E80C91D0B4C}"/>
              </a:ext>
            </a:extLst>
          </p:cNvPr>
          <p:cNvSpPr txBox="1"/>
          <p:nvPr/>
        </p:nvSpPr>
        <p:spPr>
          <a:xfrm>
            <a:off x="976568" y="140257"/>
            <a:ext cx="844973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C00000"/>
                </a:solidFill>
                <a:latin typeface="Arial"/>
                <a:cs typeface="Arial"/>
              </a:rPr>
              <a:t>Theoretical Perspectives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F37C08B-326D-63ED-E479-13681A9FF2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1626899"/>
              </p:ext>
            </p:extLst>
          </p:nvPr>
        </p:nvGraphicFramePr>
        <p:xfrm>
          <a:off x="819509" y="866954"/>
          <a:ext cx="7404338" cy="5986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46" name="TextBox 745">
            <a:extLst>
              <a:ext uri="{FF2B5EF4-FFF2-40B4-BE49-F238E27FC236}">
                <a16:creationId xmlns:a16="http://schemas.microsoft.com/office/drawing/2014/main" id="{F352B36A-EEF1-E50B-FDE4-E99DDA71FB7E}"/>
              </a:ext>
            </a:extLst>
          </p:cNvPr>
          <p:cNvSpPr txBox="1"/>
          <p:nvPr/>
        </p:nvSpPr>
        <p:spPr>
          <a:xfrm>
            <a:off x="824496" y="522608"/>
            <a:ext cx="32101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Biological (Biomedical Focus)</a:t>
            </a:r>
            <a:endParaRPr lang="en-US" sz="1600" b="1">
              <a:solidFill>
                <a:srgbClr val="002060"/>
              </a:solidFill>
              <a:latin typeface="Arial"/>
            </a:endParaRPr>
          </a:p>
        </p:txBody>
      </p:sp>
      <p:sp>
        <p:nvSpPr>
          <p:cNvPr id="749" name="TextBox 748">
            <a:extLst>
              <a:ext uri="{FF2B5EF4-FFF2-40B4-BE49-F238E27FC236}">
                <a16:creationId xmlns:a16="http://schemas.microsoft.com/office/drawing/2014/main" id="{BBE73140-21CD-4A9C-CC16-414541EAD879}"/>
              </a:ext>
            </a:extLst>
          </p:cNvPr>
          <p:cNvSpPr txBox="1"/>
          <p:nvPr/>
        </p:nvSpPr>
        <p:spPr>
          <a:xfrm>
            <a:off x="5206937" y="518953"/>
            <a:ext cx="331803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00B050"/>
                </a:solidFill>
                <a:latin typeface="Arial"/>
                <a:ea typeface="+mn-lt"/>
                <a:cs typeface="+mn-lt"/>
              </a:rPr>
              <a:t>Psychological Perspective</a:t>
            </a:r>
            <a:endParaRPr lang="en-US" sz="1600" b="1">
              <a:solidFill>
                <a:srgbClr val="00B050"/>
              </a:solidFill>
              <a:latin typeface="Arial"/>
            </a:endParaRPr>
          </a:p>
        </p:txBody>
      </p:sp>
      <p:pic>
        <p:nvPicPr>
          <p:cNvPr id="750" name="Picture 749" descr="Biopsychosocial Model Venn Diagram Biopsychosocial Rehabilit">
            <a:extLst>
              <a:ext uri="{FF2B5EF4-FFF2-40B4-BE49-F238E27FC236}">
                <a16:creationId xmlns:a16="http://schemas.microsoft.com/office/drawing/2014/main" id="{6BAF5EDF-E57F-6F90-5036-23E291A250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01190" y="1562277"/>
            <a:ext cx="2784717" cy="28708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5B5BCDD-690C-AC94-1178-117AE983DE90}"/>
              </a:ext>
            </a:extLst>
          </p:cNvPr>
          <p:cNvSpPr txBox="1"/>
          <p:nvPr/>
        </p:nvSpPr>
        <p:spPr>
          <a:xfrm>
            <a:off x="9425216" y="4719199"/>
            <a:ext cx="222777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 (</a:t>
            </a:r>
            <a:r>
              <a:rPr lang="en-GB" sz="1400" dirty="0" err="1">
                <a:latin typeface="Arial"/>
                <a:ea typeface="Roboto"/>
                <a:cs typeface="Roboto"/>
              </a:rPr>
              <a:t>Cvhnc</a:t>
            </a:r>
            <a:r>
              <a:rPr lang="en-GB" sz="1400" dirty="0">
                <a:latin typeface="Arial"/>
                <a:ea typeface="Roboto"/>
                <a:cs typeface="Roboto"/>
              </a:rPr>
              <a:t>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2372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A940F7-636F-5F54-6CE2-232EAC395A6A}"/>
              </a:ext>
            </a:extLst>
          </p:cNvPr>
          <p:cNvSpPr txBox="1"/>
          <p:nvPr/>
        </p:nvSpPr>
        <p:spPr>
          <a:xfrm>
            <a:off x="876693" y="1455174"/>
            <a:ext cx="6288160" cy="43392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 </a:t>
            </a: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Definition of Well-Being</a:t>
            </a:r>
            <a:endParaRPr lang="en-US" sz="1600" b="1" dirty="0">
              <a:solidFill>
                <a:srgbClr val="FF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Wellbeing is a holistic notion that includes physical, mental, emotional and social health (</a:t>
            </a:r>
            <a:r>
              <a:rPr lang="en-GB" sz="1400" dirty="0">
                <a:latin typeface="Arial"/>
                <a:cs typeface="Arial"/>
              </a:rPr>
              <a:t>Dolan and Metcalfe, 2011) 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Measuring it involves two major perspectives: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Objective Well-being</a:t>
            </a:r>
            <a:r>
              <a:rPr lang="en-US" sz="1400" dirty="0">
                <a:latin typeface="Arial"/>
                <a:cs typeface="Arial"/>
              </a:rPr>
              <a:t> include income, employment, life expectancy, education, housing and environmental quality. For example, the UK's healthy life expectancy in 2020-22 was 62.4 years for males and 62.7 years for women (ONS, 2023) (</a:t>
            </a:r>
            <a:r>
              <a:rPr lang="en-GB" sz="1400" dirty="0" err="1">
                <a:latin typeface="Arial"/>
                <a:cs typeface="Arial"/>
              </a:rPr>
              <a:t>Voukelatou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et al.,</a:t>
            </a:r>
            <a:r>
              <a:rPr lang="en-GB" sz="1400" dirty="0">
                <a:latin typeface="Arial"/>
                <a:cs typeface="Arial"/>
              </a:rPr>
              <a:t> 2021)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Subjective Well-being</a:t>
            </a:r>
            <a:r>
              <a:rPr lang="en-US" sz="1400" b="1" dirty="0">
                <a:latin typeface="Arial"/>
                <a:cs typeface="Arial"/>
              </a:rPr>
              <a:t> </a:t>
            </a:r>
            <a:r>
              <a:rPr lang="en-US" sz="1400" dirty="0">
                <a:latin typeface="Arial"/>
                <a:cs typeface="Arial"/>
              </a:rPr>
              <a:t>refers to people's subjective assessments of their lives, such as life satisfaction, happiness, worry, and feeling of purpose. In 2023, 5.7% of UK individuals expressed low life satisfaction and 23.4% reported significant anxiety (ONS, 2024).</a:t>
            </a:r>
            <a:endParaRPr lang="en-US" sz="1400" b="1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Printable 8 Dimensions Of Wellness Worksheet - Printable Word Searches">
            <a:extLst>
              <a:ext uri="{FF2B5EF4-FFF2-40B4-BE49-F238E27FC236}">
                <a16:creationId xmlns:a16="http://schemas.microsoft.com/office/drawing/2014/main" id="{95B25330-58CC-B8BB-BE3F-CE6F4420AA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2170" y="1565783"/>
            <a:ext cx="4640114" cy="32663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E496AB-D2EC-C141-3CC2-139776630B41}"/>
              </a:ext>
            </a:extLst>
          </p:cNvPr>
          <p:cNvSpPr txBox="1"/>
          <p:nvPr/>
        </p:nvSpPr>
        <p:spPr>
          <a:xfrm>
            <a:off x="9042934" y="5417851"/>
            <a:ext cx="20168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(Bing, 2025)</a:t>
            </a:r>
          </a:p>
        </p:txBody>
      </p:sp>
    </p:spTree>
    <p:extLst>
      <p:ext uri="{BB962C8B-B14F-4D97-AF65-F5344CB8AC3E}">
        <p14:creationId xmlns:p14="http://schemas.microsoft.com/office/powerpoint/2010/main" val="1806928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B47A3059-69F2-4E12-ACD8-A5FE2819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What are the Sustainable Development Goals (SDG)? | HEC Paris">
            <a:extLst>
              <a:ext uri="{FF2B5EF4-FFF2-40B4-BE49-F238E27FC236}">
                <a16:creationId xmlns:a16="http://schemas.microsoft.com/office/drawing/2014/main" id="{C52681FD-1FDB-7CDA-BC75-DD9A6F9AC3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45" y="1866516"/>
            <a:ext cx="4615227" cy="3125031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26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00B648-11F7-418D-5D51-070C0467672A}"/>
              </a:ext>
            </a:extLst>
          </p:cNvPr>
          <p:cNvSpPr txBox="1"/>
          <p:nvPr/>
        </p:nvSpPr>
        <p:spPr>
          <a:xfrm>
            <a:off x="4873509" y="631532"/>
            <a:ext cx="7318491" cy="49198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Defining Sustainable Development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 marL="571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The Brundtland Report (1987) defines sustainability as "meeting current needs without </a:t>
            </a:r>
            <a:r>
              <a:rPr lang="en-US" sz="1400" dirty="0" err="1">
                <a:latin typeface="Arial"/>
                <a:cs typeface="Arial"/>
              </a:rPr>
              <a:t>jeopardising</a:t>
            </a:r>
            <a:r>
              <a:rPr lang="en-US" sz="1400" dirty="0">
                <a:latin typeface="Arial"/>
                <a:cs typeface="Arial"/>
              </a:rPr>
              <a:t> future generations' ability to meet their own." </a:t>
            </a:r>
            <a:r>
              <a:rPr lang="en-GB" sz="1400" dirty="0">
                <a:latin typeface="Arial"/>
                <a:cs typeface="Arial"/>
              </a:rPr>
              <a:t>(</a:t>
            </a:r>
            <a:r>
              <a:rPr lang="en-GB" sz="1400" dirty="0" err="1">
                <a:latin typeface="Arial"/>
                <a:cs typeface="Arial"/>
              </a:rPr>
              <a:t>Oncioiu</a:t>
            </a:r>
            <a:r>
              <a:rPr lang="en-GB" sz="1400" dirty="0">
                <a:latin typeface="Arial"/>
                <a:cs typeface="Arial"/>
              </a:rPr>
              <a:t>, 2019).</a:t>
            </a:r>
            <a:endParaRPr lang="en-US" sz="14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Includes three connecting pillars: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solidFill>
                <a:srgbClr val="FF0000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 Environmental Sustainability</a:t>
            </a:r>
            <a:r>
              <a:rPr lang="en-US" sz="1400" dirty="0">
                <a:latin typeface="Arial"/>
                <a:cs typeface="Arial"/>
              </a:rPr>
              <a:t> is protecting ecosystems, decreasing waste, pollution, and energy consumption (for example, greener healthcare practices).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 Social Sustainability</a:t>
            </a:r>
            <a:r>
              <a:rPr lang="en-US" sz="1400" dirty="0">
                <a:latin typeface="Arial"/>
                <a:cs typeface="Arial"/>
              </a:rPr>
              <a:t> means providing fair, high-quality care to all while maintaining equity, justice, and inclusion.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 Economic Sustainability</a:t>
            </a:r>
            <a:r>
              <a:rPr lang="en-US" sz="1400" dirty="0">
                <a:latin typeface="Arial"/>
                <a:cs typeface="Arial"/>
              </a:rPr>
              <a:t> entails properly managing resources to ensure long-term affordability and resilience of health and social care systems (Baker, 2016).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Acts as a unifying principle for all 17 Sustainable Development Goals.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Since 2015, all 193 UN member nations have approved the Sustainable Development Goals (SDGs), including Goal 3, which aims to promote health and well-being for all (United Nations, 2015).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4E4F85-1C3E-D138-E159-5991BB81F727}"/>
              </a:ext>
            </a:extLst>
          </p:cNvPr>
          <p:cNvSpPr txBox="1"/>
          <p:nvPr/>
        </p:nvSpPr>
        <p:spPr>
          <a:xfrm>
            <a:off x="1094115" y="5259666"/>
            <a:ext cx="25968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(Shutterstock,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78691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963890-F0A3-AC59-116E-3C278A0625F4}"/>
              </a:ext>
            </a:extLst>
          </p:cNvPr>
          <p:cNvSpPr txBox="1"/>
          <p:nvPr/>
        </p:nvSpPr>
        <p:spPr>
          <a:xfrm>
            <a:off x="1015023" y="224096"/>
            <a:ext cx="48773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FF0000"/>
                </a:solidFill>
                <a:latin typeface="Arial"/>
                <a:cs typeface="Arial"/>
              </a:rPr>
              <a:t>Goals of Sustainable Development (SDG3)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B89E7E-1FAB-4153-E2F8-C8688DBD92FB}"/>
              </a:ext>
            </a:extLst>
          </p:cNvPr>
          <p:cNvSpPr txBox="1"/>
          <p:nvPr/>
        </p:nvSpPr>
        <p:spPr>
          <a:xfrm>
            <a:off x="1199572" y="659106"/>
            <a:ext cx="5431033" cy="54784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b="1" dirty="0">
                <a:latin typeface="Arial"/>
                <a:ea typeface="+mn-lt"/>
                <a:cs typeface="+mn-lt"/>
              </a:rPr>
              <a:t>Aim </a:t>
            </a:r>
            <a:r>
              <a:rPr lang="en-GB" sz="1400" dirty="0">
                <a:latin typeface="Arial"/>
                <a:ea typeface="+mn-lt"/>
                <a:cs typeface="+mn-lt"/>
              </a:rPr>
              <a:t>To ensure healthy lives and promote well-being for people of all ages (UN, 2015).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The goal is to reduce premature mortality from noncommunicable diseases through prevention, treatment and mental health promotion.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Targets include obtaining universal health coverage (UHC) and providing safe, affordable medications and vaccines.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Focusses on lowering maternal and infant mortality, controlling communicable diseases, and managing mental health issues (Baker, 2016).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Supports the development of safe, inclusive, and sustainable health-care systems that can adapt to population and environmental changes.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SDG 3 aligns with the NHS Long Term Plan, the Health and Care Act (2022), and the Public Health England frameworks, all of which promote prevention, equity and sustainability.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Serves as a framework for incorporating health, wellbeing and sustainability into national and local policy planning (</a:t>
            </a:r>
            <a:r>
              <a:rPr lang="en-GB" sz="1400" dirty="0" err="1">
                <a:latin typeface="Arial"/>
                <a:ea typeface="+mn-lt"/>
                <a:cs typeface="+mn-lt"/>
              </a:rPr>
              <a:t>Oncioiu</a:t>
            </a:r>
            <a:r>
              <a:rPr lang="en-GB" sz="1400" dirty="0">
                <a:latin typeface="Arial"/>
                <a:ea typeface="+mn-lt"/>
                <a:cs typeface="+mn-lt"/>
              </a:rPr>
              <a:t>, 2019).</a:t>
            </a:r>
            <a:endParaRPr lang="en-GB" sz="1400" dirty="0">
              <a:latin typeface="Arial"/>
              <a:cs typeface="Arial"/>
            </a:endParaRPr>
          </a:p>
        </p:txBody>
      </p:sp>
      <p:pic>
        <p:nvPicPr>
          <p:cNvPr id="4" name="Picture 3" descr="What Are the Sustainable Development Goals and Why Are They Important ...">
            <a:extLst>
              <a:ext uri="{FF2B5EF4-FFF2-40B4-BE49-F238E27FC236}">
                <a16:creationId xmlns:a16="http://schemas.microsoft.com/office/drawing/2014/main" id="{268172D5-82EE-5514-45BF-1762575C8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5419" y="856517"/>
            <a:ext cx="4827916" cy="40522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FB5750-B68B-D2B7-1F18-B9CCA886E8BB}"/>
              </a:ext>
            </a:extLst>
          </p:cNvPr>
          <p:cNvSpPr txBox="1"/>
          <p:nvPr/>
        </p:nvSpPr>
        <p:spPr>
          <a:xfrm>
            <a:off x="8027911" y="5312394"/>
            <a:ext cx="213550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(</a:t>
            </a:r>
            <a:r>
              <a:rPr lang="en-GB" sz="1400" dirty="0" err="1">
                <a:latin typeface="Arial"/>
                <a:ea typeface="Roboto"/>
                <a:cs typeface="Roboto"/>
              </a:rPr>
              <a:t>Ualberta</a:t>
            </a:r>
            <a:r>
              <a:rPr lang="en-GB" sz="1400" dirty="0">
                <a:latin typeface="Arial"/>
                <a:ea typeface="Roboto"/>
                <a:cs typeface="Roboto"/>
              </a:rPr>
              <a:t>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3564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10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25A207-9B5B-4AC8-61ED-C2286212AA26}"/>
              </a:ext>
            </a:extLst>
          </p:cNvPr>
          <p:cNvSpPr txBox="1"/>
          <p:nvPr/>
        </p:nvSpPr>
        <p:spPr>
          <a:xfrm>
            <a:off x="216883" y="943272"/>
            <a:ext cx="6033922" cy="39085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solidFill>
                  <a:srgbClr val="C00000"/>
                </a:solidFill>
                <a:latin typeface="Arial"/>
                <a:cs typeface="Arial"/>
              </a:rPr>
              <a:t>Integration of Health and Well-being  approaches</a:t>
            </a:r>
            <a:endParaRPr lang="en-US" sz="1600">
              <a:solidFill>
                <a:srgbClr val="C00000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rgbClr val="0070C0"/>
                </a:solidFill>
                <a:latin typeface="Arial"/>
                <a:cs typeface="Arial"/>
              </a:rPr>
              <a:t>Holistic Integration in UK Healthcare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NHS policy is rapidly moving towards person-</a:t>
            </a:r>
            <a:r>
              <a:rPr lang="en-US" sz="1400" err="1">
                <a:latin typeface="Arial"/>
                <a:cs typeface="Arial"/>
              </a:rPr>
              <a:t>centred</a:t>
            </a:r>
            <a:r>
              <a:rPr lang="en-US" sz="1400">
                <a:latin typeface="Arial"/>
                <a:cs typeface="Arial"/>
              </a:rPr>
              <a:t>, holistic models that address mental, physical and social needs concurrently (NHS Long Term Plan, 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Social Prescribing programs connect patients with community resources (such as exercise classes, housing advice and peer support).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Wellbeing hubs and multi-agency cooperation tackle issues like housing, education and employment (Nanda, 2023).</a:t>
            </a:r>
          </a:p>
        </p:txBody>
      </p:sp>
      <p:pic>
        <p:nvPicPr>
          <p:cNvPr id="4" name="Picture 3" descr="A holistic approach to health and wellbeing">
            <a:extLst>
              <a:ext uri="{FF2B5EF4-FFF2-40B4-BE49-F238E27FC236}">
                <a16:creationId xmlns:a16="http://schemas.microsoft.com/office/drawing/2014/main" id="{3C55D1B1-8FC2-C911-AA45-704EB4B5E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610" y="1799696"/>
            <a:ext cx="4737650" cy="32808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9622E7-EA7F-F356-063F-05C8D0A9760C}"/>
              </a:ext>
            </a:extLst>
          </p:cNvPr>
          <p:cNvSpPr txBox="1"/>
          <p:nvPr/>
        </p:nvSpPr>
        <p:spPr>
          <a:xfrm>
            <a:off x="8186096" y="5483761"/>
            <a:ext cx="155549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(Bing, 2025)</a:t>
            </a:r>
          </a:p>
        </p:txBody>
      </p:sp>
    </p:spTree>
    <p:extLst>
      <p:ext uri="{BB962C8B-B14F-4D97-AF65-F5344CB8AC3E}">
        <p14:creationId xmlns:p14="http://schemas.microsoft.com/office/powerpoint/2010/main" val="731738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F1A67-4B4E-FC24-FE7D-CA837199A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62280"/>
          </a:xfrm>
        </p:spPr>
        <p:txBody>
          <a:bodyPr>
            <a:normAutofit/>
          </a:bodyPr>
          <a:lstStyle/>
          <a:p>
            <a:r>
              <a:rPr lang="en-GB" sz="1600" b="1">
                <a:solidFill>
                  <a:srgbClr val="C00000"/>
                </a:solidFill>
                <a:latin typeface="Arial"/>
                <a:cs typeface="Arial"/>
              </a:rPr>
              <a:t>Policy and Governance</a:t>
            </a:r>
            <a:endParaRPr lang="en-US" sz="1600">
              <a:solidFill>
                <a:srgbClr val="C0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4B54D5-5F07-942A-0445-E49485012C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329691"/>
            <a:ext cx="5157787" cy="823912"/>
          </a:xfrm>
        </p:spPr>
        <p:txBody>
          <a:bodyPr>
            <a:normAutofit/>
          </a:bodyPr>
          <a:lstStyle/>
          <a:p>
            <a:r>
              <a:rPr lang="en-GB" sz="1400">
                <a:solidFill>
                  <a:srgbClr val="0070C0"/>
                </a:solidFill>
                <a:latin typeface="Arial"/>
                <a:ea typeface="+mn-lt"/>
                <a:cs typeface="+mn-lt"/>
              </a:rPr>
              <a:t>Key Policies &amp; Frameworks</a:t>
            </a:r>
            <a:endParaRPr lang="en-US" sz="1400">
              <a:solidFill>
                <a:srgbClr val="0070C0"/>
              </a:solidFill>
              <a:latin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EC24B7-5C4A-94EB-5D3F-F871230797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0392" y="1153603"/>
            <a:ext cx="5157787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rial"/>
                <a:ea typeface="+mn-lt"/>
                <a:cs typeface="Arial"/>
              </a:rPr>
              <a:t>The NHS Long Term Plan (2019) emphasises person-centred, integrated care with a preventive focus.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WHO Health in All Policies (</a:t>
            </a:r>
            <a:r>
              <a:rPr lang="en-GB" sz="1400" dirty="0" err="1">
                <a:latin typeface="Arial"/>
                <a:ea typeface="+mn-lt"/>
                <a:cs typeface="Arial"/>
              </a:rPr>
              <a:t>HiAP</a:t>
            </a:r>
            <a:r>
              <a:rPr lang="en-GB" sz="1400" dirty="0">
                <a:latin typeface="Arial"/>
                <a:ea typeface="+mn-lt"/>
                <a:cs typeface="Arial"/>
              </a:rPr>
              <a:t>): Multisectoral work on social factors (Bipartisan Policy Center ,2022) 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The NICE Guidelines are evidence-based recommendations for preventative and mental health care.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The Mental Health Act of (1983) (revised in 2007) provides a legal foundation for protecting treatment rights.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The Health and Care Act of (2022) promotes integrated care systems (ICSs) to improve outcomes and equality.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BFA1C9-9B0B-9B13-DA30-AF42C0ED87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70275" y="358446"/>
            <a:ext cx="5183188" cy="823912"/>
          </a:xfrm>
        </p:spPr>
        <p:txBody>
          <a:bodyPr>
            <a:normAutofit/>
          </a:bodyPr>
          <a:lstStyle/>
          <a:p>
            <a:r>
              <a:rPr lang="en-GB" sz="1400">
                <a:solidFill>
                  <a:srgbClr val="00B050"/>
                </a:solidFill>
                <a:latin typeface="Arial"/>
                <a:ea typeface="+mn-lt"/>
                <a:cs typeface="+mn-lt"/>
              </a:rPr>
              <a:t>Critical Perspective / Challenges</a:t>
            </a:r>
            <a:endParaRPr lang="en-US" sz="1400">
              <a:solidFill>
                <a:srgbClr val="00B050"/>
              </a:solidFill>
              <a:latin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732C71-3018-B164-FE03-6BDD3A2931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70275" y="1182358"/>
            <a:ext cx="5183188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Arial"/>
                <a:ea typeface="+mn-lt"/>
                <a:cs typeface="+mn-lt"/>
              </a:rPr>
              <a:t>Regulatory barriers: Complex law can impede implementation and innovation.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Funding constraints: Preventive and comprehensive initiatives are frequently underfunded.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Ideological tensions: Efficiency-driven strategies may clash with patient-</a:t>
            </a:r>
            <a:r>
              <a:rPr lang="en-GB" sz="1400" err="1">
                <a:latin typeface="Arial"/>
                <a:ea typeface="+mn-lt"/>
                <a:cs typeface="+mn-lt"/>
              </a:rPr>
              <a:t>centered</a:t>
            </a:r>
            <a:r>
              <a:rPr lang="en-GB" sz="1400">
                <a:latin typeface="Arial"/>
                <a:ea typeface="+mn-lt"/>
                <a:cs typeface="+mn-lt"/>
              </a:rPr>
              <a:t> treatment </a:t>
            </a:r>
            <a:r>
              <a:rPr lang="en-US" sz="1400">
                <a:latin typeface="Arial"/>
                <a:ea typeface="+mn-lt"/>
                <a:cs typeface="Arial"/>
              </a:rPr>
              <a:t>(</a:t>
            </a:r>
            <a:r>
              <a:rPr lang="en-GB" sz="1400">
                <a:latin typeface="Arial"/>
                <a:ea typeface="+mn-lt"/>
                <a:cs typeface="Arial"/>
              </a:rPr>
              <a:t>Browne, G.R and Rutherfurd 2017).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Unequal implementation: NICE guidelines and ICSs are used inconsistently across areas.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Integration gap: Cross-sector collaboration is conceptually strong but difficult to implement.</a:t>
            </a:r>
            <a:endParaRPr lang="en-GB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687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1DAF04-5ABF-36BD-9899-5DEDC38F1C14}"/>
              </a:ext>
            </a:extLst>
          </p:cNvPr>
          <p:cNvSpPr txBox="1"/>
          <p:nvPr/>
        </p:nvSpPr>
        <p:spPr>
          <a:xfrm>
            <a:off x="287350" y="-109879"/>
            <a:ext cx="5121357" cy="5462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ea typeface="+mj-ea"/>
                <a:cs typeface="Arial"/>
              </a:rPr>
              <a:t>Service Delivery: UK Case Study and SDG3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126190-E201-F485-7D06-371A0952F7E1}"/>
              </a:ext>
            </a:extLst>
          </p:cNvPr>
          <p:cNvSpPr txBox="1"/>
          <p:nvPr/>
        </p:nvSpPr>
        <p:spPr>
          <a:xfrm>
            <a:off x="129199" y="428446"/>
            <a:ext cx="8287251" cy="64311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NHS Making Every Contact Count (MECC)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National policy encouraging employees to use normal interactions to enhance health (for example, quitting smoking, eating well and getting vaccinated).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Directly promotes SDG 3 (Good Health and Wellbeing) by </a:t>
            </a:r>
            <a:r>
              <a:rPr lang="en-US" sz="1400" err="1">
                <a:latin typeface="Arial"/>
                <a:cs typeface="Arial"/>
              </a:rPr>
              <a:t>emphasising</a:t>
            </a:r>
            <a:r>
              <a:rPr lang="en-US" sz="1400">
                <a:latin typeface="Arial"/>
                <a:cs typeface="Arial"/>
              </a:rPr>
              <a:t> prevention and lowering premature mortality.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Integrates physical health, mental health, and social welfare through </a:t>
            </a:r>
            <a:r>
              <a:rPr lang="en-US" sz="1400" err="1">
                <a:latin typeface="Arial"/>
                <a:cs typeface="Arial"/>
              </a:rPr>
              <a:t>behaviour</a:t>
            </a:r>
            <a:r>
              <a:rPr lang="en-US" sz="1400">
                <a:latin typeface="Arial"/>
                <a:cs typeface="Arial"/>
              </a:rPr>
              <a:t> change discussions (</a:t>
            </a:r>
            <a:r>
              <a:rPr lang="en-GB" sz="1400">
                <a:latin typeface="Arial"/>
                <a:cs typeface="Arial"/>
              </a:rPr>
              <a:t>Haighton </a:t>
            </a:r>
            <a:r>
              <a:rPr lang="en-GB" sz="1400" i="1">
                <a:latin typeface="Arial"/>
                <a:cs typeface="Arial"/>
              </a:rPr>
              <a:t>et al.</a:t>
            </a:r>
            <a:r>
              <a:rPr lang="en-GB" sz="1400">
                <a:latin typeface="Arial"/>
                <a:cs typeface="Arial"/>
              </a:rPr>
              <a:t> 2021)</a:t>
            </a:r>
            <a:r>
              <a:rPr lang="en-US" sz="1400">
                <a:latin typeface="Arial"/>
                <a:cs typeface="Arial"/>
              </a:rPr>
              <a:t> 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Health Belief Model in MECC Planning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Increases risk awareness (for example, smoking has been linked to cancer and obesity to diabetes).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Communicates the repercussions of inaction (e.g., greater morbidity and lower life expectancy).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Highlights the benefits of transformation (e.g., improved health, longer life, and reduced NHS strain).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Helps overcome hurdles (e.g., free smoking cessation assistance, community exercise programs).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NHS professionals engage in opportunistic interactions during GP visits, A&amp;E, and routine consultations (</a:t>
            </a:r>
            <a:r>
              <a:rPr lang="en-GB" sz="1400">
                <a:latin typeface="Arial"/>
                <a:cs typeface="Arial"/>
              </a:rPr>
              <a:t>Rodrigues </a:t>
            </a:r>
            <a:r>
              <a:rPr lang="en-GB" sz="1400" i="1">
                <a:latin typeface="Arial"/>
                <a:cs typeface="Arial"/>
              </a:rPr>
              <a:t>et al.</a:t>
            </a:r>
            <a:r>
              <a:rPr lang="en-GB" sz="1400">
                <a:latin typeface="Arial"/>
                <a:cs typeface="Arial"/>
              </a:rPr>
              <a:t> ,2024)</a:t>
            </a:r>
            <a:r>
              <a:rPr lang="en-US" sz="140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Self-Efficacy: Empowers patients by providing easily available resources (apps, local services, peer support).</a:t>
            </a:r>
          </a:p>
        </p:txBody>
      </p:sp>
      <p:pic>
        <p:nvPicPr>
          <p:cNvPr id="11" name="Picture 10" descr="Making Every Contact Count : Wiltshire Healthy Schools">
            <a:extLst>
              <a:ext uri="{FF2B5EF4-FFF2-40B4-BE49-F238E27FC236}">
                <a16:creationId xmlns:a16="http://schemas.microsoft.com/office/drawing/2014/main" id="{223C1D04-F15F-CBD1-5066-0ED1CE3B6B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65" r="5746"/>
          <a:stretch>
            <a:fillRect/>
          </a:stretch>
        </p:blipFill>
        <p:spPr>
          <a:xfrm>
            <a:off x="8514794" y="431321"/>
            <a:ext cx="3684031" cy="44426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D5AB03-C2E6-CF88-962D-313518E49AB2}"/>
              </a:ext>
            </a:extLst>
          </p:cNvPr>
          <p:cNvSpPr txBox="1"/>
          <p:nvPr/>
        </p:nvSpPr>
        <p:spPr>
          <a:xfrm>
            <a:off x="125197" y="214228"/>
            <a:ext cx="11400310" cy="59698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049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B6BB59-3D5F-4DBD-9435-8CD1DE3B4E09}"/>
              </a:ext>
            </a:extLst>
          </p:cNvPr>
          <p:cNvSpPr txBox="1"/>
          <p:nvPr/>
        </p:nvSpPr>
        <p:spPr>
          <a:xfrm>
            <a:off x="238839" y="477639"/>
            <a:ext cx="8565681" cy="517941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Integration in Service Delivery</a:t>
            </a:r>
            <a:endParaRPr lang="en-US" sz="1600" dirty="0">
              <a:solidFill>
                <a:srgbClr val="FF000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solidFill>
                <a:srgbClr val="595959"/>
              </a:solidFill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Wellness </a:t>
            </a:r>
            <a:r>
              <a:rPr lang="en-US" sz="1400" dirty="0" err="1">
                <a:latin typeface="Arial"/>
                <a:cs typeface="Arial"/>
              </a:rPr>
              <a:t>programmes</a:t>
            </a:r>
            <a:r>
              <a:rPr lang="en-US" sz="1400" dirty="0">
                <a:latin typeface="Arial"/>
                <a:cs typeface="Arial"/>
              </a:rPr>
              <a:t>: MECC supplements efforts such as Change4Life by incorporating preventive counsel into routine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Telehealth: Digital tools and apps facilitate lifestyle changes and follow-up, increasing reach and accessibility(Nichol et al.,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Community initiatives: Local governments provide MECC through housing, recreation and social care programs.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Hospital practice: MECC is used in holistic models to address physical, psychological and social requirements during routine treatment (</a:t>
            </a:r>
            <a:r>
              <a:rPr lang="en-GB" sz="1400" dirty="0">
                <a:latin typeface="Arial"/>
                <a:cs typeface="Arial"/>
              </a:rPr>
              <a:t>Haighton </a:t>
            </a:r>
            <a:r>
              <a:rPr lang="en-GB" sz="1400" i="1" dirty="0">
                <a:latin typeface="Arial"/>
                <a:cs typeface="Arial"/>
              </a:rPr>
              <a:t>et al.</a:t>
            </a:r>
            <a:r>
              <a:rPr lang="en-GB" sz="1400" dirty="0">
                <a:latin typeface="Arial"/>
                <a:cs typeface="Arial"/>
              </a:rPr>
              <a:t> 2021)</a:t>
            </a:r>
            <a:r>
              <a:rPr lang="en-US" sz="1400" dirty="0">
                <a:latin typeface="Arial"/>
                <a:cs typeface="Arial"/>
              </a:rPr>
              <a:t> 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By 2020, 52% of NHS personnel were aware of MECC, however, only 38% of eligible patients got interventions due to time and resource limitations (Public Health England ,2020).</a:t>
            </a:r>
            <a:endParaRPr lang="en-US" sz="1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/>
                <a:cs typeface="Arial"/>
              </a:rPr>
              <a:t>Critical Perspective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Strengths: aligns with SDG 3, promotes cost-effective preventive, and engages patients in everyday contexts.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Limitations include unequal uptake in impoverished communities, staff training difficulties and short-term funding challenges that decrease consistency (</a:t>
            </a:r>
            <a:r>
              <a:rPr lang="en-GB" sz="1400" dirty="0">
                <a:latin typeface="Arial"/>
                <a:cs typeface="Arial"/>
              </a:rPr>
              <a:t>Nichol </a:t>
            </a:r>
            <a:r>
              <a:rPr lang="en-GB" sz="1400" i="1" dirty="0">
                <a:latin typeface="Arial"/>
                <a:cs typeface="Arial"/>
              </a:rPr>
              <a:t>et al., </a:t>
            </a:r>
            <a:r>
              <a:rPr lang="en-GB" sz="1400" dirty="0">
                <a:latin typeface="Arial"/>
                <a:cs typeface="Arial"/>
              </a:rPr>
              <a:t>2024)</a:t>
            </a:r>
            <a:r>
              <a:rPr lang="en-US" sz="1400" dirty="0">
                <a:latin typeface="Arial"/>
                <a:cs typeface="Arial"/>
              </a:rPr>
              <a:t>.</a:t>
            </a:r>
          </a:p>
        </p:txBody>
      </p:sp>
      <p:pic>
        <p:nvPicPr>
          <p:cNvPr id="6" name="Graphic 5" descr="Hospital">
            <a:extLst>
              <a:ext uri="{FF2B5EF4-FFF2-40B4-BE49-F238E27FC236}">
                <a16:creationId xmlns:a16="http://schemas.microsoft.com/office/drawing/2014/main" id="{3010E23A-5040-0AEF-3356-6F662706D8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94630" y="909483"/>
            <a:ext cx="3402453" cy="397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858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D0464E-9F5C-7C91-4550-EF66EBE6B6A3}"/>
              </a:ext>
            </a:extLst>
          </p:cNvPr>
          <p:cNvSpPr txBox="1"/>
          <p:nvPr/>
        </p:nvSpPr>
        <p:spPr>
          <a:xfrm>
            <a:off x="842557" y="199929"/>
            <a:ext cx="58979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FF0000"/>
                </a:solidFill>
                <a:latin typeface="Arial"/>
                <a:ea typeface="+mn-lt"/>
                <a:cs typeface="+mn-lt"/>
              </a:rPr>
              <a:t>Equity and Access in UK Health and Social Care</a:t>
            </a:r>
            <a:endParaRPr lang="en-US" sz="16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1E99E5-A781-6ECF-EC82-4CA65A45873D}"/>
              </a:ext>
            </a:extLst>
          </p:cNvPr>
          <p:cNvSpPr txBox="1"/>
          <p:nvPr/>
        </p:nvSpPr>
        <p:spPr>
          <a:xfrm>
            <a:off x="1071046" y="828276"/>
            <a:ext cx="4655485" cy="4293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latin typeface="Arial"/>
                <a:ea typeface="+mn-lt"/>
                <a:cs typeface="+mn-lt"/>
              </a:rPr>
              <a:t>Disparities in Healthcare Access and Quality</a:t>
            </a:r>
          </a:p>
          <a:p>
            <a:endParaRPr lang="en-GB" sz="1400" b="1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latin typeface="Arial"/>
                <a:ea typeface="+mn-lt"/>
                <a:cs typeface="+mn-lt"/>
              </a:rPr>
              <a:t>Ethnic disparities</a:t>
            </a:r>
            <a:r>
              <a:rPr lang="en-GB" sz="1400">
                <a:latin typeface="Arial"/>
                <a:ea typeface="+mn-lt"/>
                <a:cs typeface="+mn-lt"/>
              </a:rPr>
              <a:t> black women have higher maternal mortality rates and lower mental health outcomes (Credo and Johnson 2005) 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latin typeface="Arial"/>
                <a:ea typeface="+mn-lt"/>
                <a:cs typeface="+mn-lt"/>
              </a:rPr>
              <a:t> Socioeconomic deprivation</a:t>
            </a:r>
            <a:r>
              <a:rPr lang="en-GB" sz="1400">
                <a:latin typeface="Arial"/>
                <a:ea typeface="+mn-lt"/>
                <a:cs typeface="+mn-lt"/>
              </a:rPr>
              <a:t> according to the Marmot Review (2020), disadvantaged areas have a 9-10 year lower life expectancy than rich areas.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Digital exclusion</a:t>
            </a:r>
            <a:r>
              <a:rPr lang="en-GB" sz="1400">
                <a:latin typeface="Arial"/>
                <a:ea typeface="+mn-lt"/>
                <a:cs typeface="+mn-lt"/>
              </a:rPr>
              <a:t> post-COVID-19 telehealth growth may exclude older persons, low-income groups and those with inadequate digital literacy (</a:t>
            </a:r>
            <a:r>
              <a:rPr lang="en-GB" sz="1400" err="1">
                <a:latin typeface="Arial"/>
                <a:ea typeface="+mn-lt"/>
                <a:cs typeface="+mn-lt"/>
              </a:rPr>
              <a:t>Holttum</a:t>
            </a:r>
            <a:r>
              <a:rPr lang="en-GB" sz="1400">
                <a:latin typeface="Arial"/>
                <a:ea typeface="+mn-lt"/>
                <a:cs typeface="+mn-lt"/>
              </a:rPr>
              <a:t>, 2021).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Media influence</a:t>
            </a:r>
            <a:r>
              <a:rPr lang="en-GB" sz="1400">
                <a:latin typeface="Arial"/>
                <a:ea typeface="+mn-lt"/>
                <a:cs typeface="+mn-lt"/>
              </a:rPr>
              <a:t> public health initiatives frequently fail to reach marginalised communities, and disinformation in digital media exacerbates vaccine hesitancy </a:t>
            </a:r>
            <a:r>
              <a:rPr lang="en-GB" sz="1400">
                <a:latin typeface="Arial"/>
                <a:ea typeface="+mn-lt"/>
                <a:cs typeface="Arial"/>
              </a:rPr>
              <a:t>(Chen and Wang, 2021)</a:t>
            </a:r>
            <a:r>
              <a:rPr lang="en-GB" sz="1400">
                <a:latin typeface="Arial"/>
                <a:ea typeface="+mn-lt"/>
                <a:cs typeface="+mn-lt"/>
              </a:rPr>
              <a:t>.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C6B620-D15E-95E4-8615-4D2E8A07F27B}"/>
              </a:ext>
            </a:extLst>
          </p:cNvPr>
          <p:cNvSpPr txBox="1"/>
          <p:nvPr/>
        </p:nvSpPr>
        <p:spPr>
          <a:xfrm>
            <a:off x="6312038" y="827598"/>
            <a:ext cx="4526959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latin typeface="Arial"/>
                <a:cs typeface="Arial"/>
              </a:rPr>
              <a:t>Initiatives to Reduce Inequalities</a:t>
            </a:r>
          </a:p>
          <a:p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Universal healthcare (NHS) ensures that care is free at the point of delivery, lowering financial obstacles.</a:t>
            </a: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The Health and Care Act 2022</a:t>
            </a:r>
            <a:r>
              <a:rPr lang="en-GB" sz="1400">
                <a:latin typeface="Arial"/>
                <a:ea typeface="+mn-lt"/>
                <a:cs typeface="+mn-lt"/>
              </a:rPr>
              <a:t> builds Integrated Care Systems (ICSs) to address local inequities.</a:t>
            </a:r>
          </a:p>
          <a:p>
            <a:pPr marL="285750" indent="-285750">
              <a:buFont typeface="Arial"/>
              <a:buChar char="•"/>
            </a:pPr>
            <a:endParaRPr lang="en-GB" sz="14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latin typeface="Arial"/>
                <a:ea typeface="+mn-lt"/>
                <a:cs typeface="+mn-lt"/>
              </a:rPr>
              <a:t> Targeted interventions</a:t>
            </a:r>
            <a:r>
              <a:rPr lang="en-GB" sz="1400">
                <a:latin typeface="Arial"/>
                <a:ea typeface="+mn-lt"/>
                <a:cs typeface="+mn-lt"/>
              </a:rPr>
              <a:t> vaccination campaigns in minority ethnic populations; community health advocates in underserved areas.</a:t>
            </a: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The NICE Guidelines</a:t>
            </a:r>
            <a:r>
              <a:rPr lang="en-GB" sz="1400">
                <a:latin typeface="Arial"/>
                <a:ea typeface="+mn-lt"/>
                <a:cs typeface="+mn-lt"/>
              </a:rPr>
              <a:t> promote fairness by personalising preventative and treatment strategies for vulnerable populations.</a:t>
            </a:r>
            <a:endParaRPr lang="en-GB">
              <a:latin typeface="Arial"/>
              <a:ea typeface="+mn-lt"/>
              <a:cs typeface="+mn-lt"/>
            </a:endParaRPr>
          </a:p>
        </p:txBody>
      </p:sp>
      <p:pic>
        <p:nvPicPr>
          <p:cNvPr id="5" name="Picture 4" descr="Health Inequalities in the ED - RCEMLearning">
            <a:extLst>
              <a:ext uri="{FF2B5EF4-FFF2-40B4-BE49-F238E27FC236}">
                <a16:creationId xmlns:a16="http://schemas.microsoft.com/office/drawing/2014/main" id="{105B36FA-BB47-EEAB-D47B-B586AB1DE3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8833" y="4730148"/>
            <a:ext cx="4386751" cy="19265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C3999E-3CF4-7496-AC9D-AF52D04EA153}"/>
              </a:ext>
            </a:extLst>
          </p:cNvPr>
          <p:cNvSpPr txBox="1"/>
          <p:nvPr/>
        </p:nvSpPr>
        <p:spPr>
          <a:xfrm>
            <a:off x="10268871" y="5879225"/>
            <a:ext cx="13445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(Bing, 2025)</a:t>
            </a:r>
          </a:p>
        </p:txBody>
      </p:sp>
    </p:spTree>
    <p:extLst>
      <p:ext uri="{BB962C8B-B14F-4D97-AF65-F5344CB8AC3E}">
        <p14:creationId xmlns:p14="http://schemas.microsoft.com/office/powerpoint/2010/main" val="4185592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Recommended Stamp, Recommendation Icon, Recommendation Rubber Stamp ...">
            <a:extLst>
              <a:ext uri="{FF2B5EF4-FFF2-40B4-BE49-F238E27FC236}">
                <a16:creationId xmlns:a16="http://schemas.microsoft.com/office/drawing/2014/main" id="{D16B5CA6-EA25-556F-6942-857194952E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"/>
          <a:stretch>
            <a:fillRect/>
          </a:stretch>
        </p:blipFill>
        <p:spPr>
          <a:xfrm>
            <a:off x="1" y="546350"/>
            <a:ext cx="4175938" cy="41262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BDBCDD-4061-E6E7-706E-1D2D12FE9CFC}"/>
              </a:ext>
            </a:extLst>
          </p:cNvPr>
          <p:cNvSpPr txBox="1"/>
          <p:nvPr/>
        </p:nvSpPr>
        <p:spPr>
          <a:xfrm>
            <a:off x="3937272" y="263221"/>
            <a:ext cx="8063508" cy="604313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Critical Perspective and Future Recommendations</a:t>
            </a:r>
            <a:endParaRPr lang="en-US" sz="1600" dirty="0">
              <a:solidFill>
                <a:srgbClr val="FF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Despite policy commitments, inequalities continue as a result of institutional racism, austerity-driven funding cuts and postcode lottery access to services.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Media efforts that rely on digital platforms without addressing digital exclusion risk exacerbating inequality </a:t>
            </a:r>
            <a:r>
              <a:rPr lang="en-GB" sz="1400" dirty="0">
                <a:latin typeface="Arial"/>
                <a:cs typeface="Arial"/>
              </a:rPr>
              <a:t>(Chen and Wang, 2021)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Universal care does not guarantee equity; social determinants (housing, income and education) continue to drive disparities.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/>
                <a:cs typeface="Arial"/>
              </a:rPr>
              <a:t>Recommendations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Invest in community-led health promotion aimed at ethnic minorities and underserved communities (</a:t>
            </a:r>
            <a:r>
              <a:rPr lang="en-GB" sz="1400" dirty="0" err="1">
                <a:latin typeface="Arial"/>
                <a:cs typeface="Arial"/>
              </a:rPr>
              <a:t>Biesty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1400" i="1" dirty="0">
                <a:latin typeface="Arial"/>
                <a:cs typeface="Arial"/>
              </a:rPr>
              <a:t>et al.</a:t>
            </a:r>
            <a:r>
              <a:rPr lang="en-GB" sz="1400" dirty="0">
                <a:latin typeface="Arial"/>
                <a:cs typeface="Arial"/>
              </a:rPr>
              <a:t> ,2024)</a:t>
            </a:r>
            <a:r>
              <a:rPr lang="en-US" sz="1400" dirty="0">
                <a:latin typeface="Arial"/>
                <a:cs typeface="Arial"/>
              </a:rPr>
              <a:t>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Address digital inequality by making technology, training and offline services more accessible </a:t>
            </a:r>
            <a:r>
              <a:rPr lang="en-GB" sz="1400" dirty="0">
                <a:latin typeface="Arial"/>
                <a:cs typeface="Arial"/>
              </a:rPr>
              <a:t>(Chen and Wang, 2021)</a:t>
            </a:r>
            <a:r>
              <a:rPr lang="en-US" sz="1400" dirty="0">
                <a:latin typeface="Arial"/>
                <a:cs typeface="Arial"/>
              </a:rPr>
              <a:t>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Strengthen cross-sector collaboration (health, housing, education, media regulation) to address the core causes of disparity.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To increase trust and involvement, ensure that media campaigns are culturally appropriate, bilingual and collaboratively generated with communities.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Partnering with The Trussell Trust's UK food banks helps to eliminate food insecurity and health disparities, which supports SDG3's goals for equitable well-being.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51723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3FB95D-C753-69FF-6E4D-C284D649FAF4}"/>
              </a:ext>
            </a:extLst>
          </p:cNvPr>
          <p:cNvSpPr txBox="1"/>
          <p:nvPr/>
        </p:nvSpPr>
        <p:spPr>
          <a:xfrm>
            <a:off x="425856" y="1969469"/>
            <a:ext cx="7173037" cy="43033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solidFill>
                  <a:srgbClr val="FF0000"/>
                </a:solidFill>
                <a:latin typeface="Arial"/>
                <a:cs typeface="Arial"/>
              </a:rPr>
              <a:t>Conclusion</a:t>
            </a:r>
            <a:endParaRPr lang="en-US" sz="1600">
              <a:solidFill>
                <a:srgbClr val="FF0000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Health, wellness and sustainability are interconnected ideas that are critical for modern UK health and social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UK efforts (such as MECC, NICE guidelines, and the NHS Long Term Plan) demonstrate success in integrating preventative and comprehensive methods.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SDG 3 (Good Health and Well-Being) establishes a worldwide framework for equitable and sustainable service delivery.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Persistent inequities, resource constraints and regional variance all provide substantial obstacles.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To create a sustainable and inclusive system, future health policies must stress prevention, equity and cross-sector collaboration.</a:t>
            </a:r>
          </a:p>
        </p:txBody>
      </p:sp>
      <p:pic>
        <p:nvPicPr>
          <p:cNvPr id="4" name="Picture 3" descr="Stethoscope">
            <a:extLst>
              <a:ext uri="{FF2B5EF4-FFF2-40B4-BE49-F238E27FC236}">
                <a16:creationId xmlns:a16="http://schemas.microsoft.com/office/drawing/2014/main" id="{4E332CF0-A5B8-2F69-D721-D960786310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4" r="32122" b="-3"/>
          <a:stretch>
            <a:fillRect/>
          </a:stretch>
        </p:blipFill>
        <p:spPr>
          <a:xfrm>
            <a:off x="7594052" y="10"/>
            <a:ext cx="4597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8355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EF2BDE-3B7D-76E1-E422-B8A8888CFA57}"/>
              </a:ext>
            </a:extLst>
          </p:cNvPr>
          <p:cNvSpPr txBox="1"/>
          <p:nvPr/>
        </p:nvSpPr>
        <p:spPr>
          <a:xfrm>
            <a:off x="-6517" y="2973"/>
            <a:ext cx="12216762" cy="77790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Arial"/>
                <a:cs typeface="Arial"/>
              </a:rPr>
              <a:t>Reference List</a:t>
            </a:r>
          </a:p>
          <a:p>
            <a:endParaRPr lang="en-GB" sz="1600" b="1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Browne, G.R. and Rutherfurd, I.D. (2017) ‘The Case for “Environment in All Policies”: Lessons from the “Health in All Policies” Approach in Public Health’,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Environmental health perspectives</a:t>
            </a:r>
            <a:r>
              <a:rPr lang="en-GB" sz="1100" dirty="0">
                <a:latin typeface="Arial"/>
                <a:ea typeface="+mn-lt"/>
                <a:cs typeface="+mn-lt"/>
              </a:rPr>
              <a:t>, 125(2), pp. 149–154.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2"/>
              </a:rPr>
              <a:t>https://doi.org/10.1289/EHP294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Baker, S. (2016) </a:t>
            </a:r>
            <a:r>
              <a:rPr lang="en-GB" sz="1100" i="1" dirty="0">
                <a:latin typeface="Arial"/>
                <a:ea typeface="+mn-lt"/>
                <a:cs typeface="+mn-lt"/>
              </a:rPr>
              <a:t>Sustainable development</a:t>
            </a:r>
            <a:r>
              <a:rPr lang="en-GB" sz="1100" dirty="0">
                <a:latin typeface="Arial"/>
                <a:ea typeface="+mn-lt"/>
                <a:cs typeface="+mn-lt"/>
              </a:rPr>
              <a:t>. Second edition. London ; Routledge, Taylor &amp; Francis Group.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 err="1">
                <a:latin typeface="Arial"/>
                <a:ea typeface="+mn-lt"/>
                <a:cs typeface="+mn-lt"/>
              </a:rPr>
              <a:t>Biesty</a:t>
            </a:r>
            <a:r>
              <a:rPr lang="en-GB" sz="1100" dirty="0">
                <a:latin typeface="Arial"/>
                <a:ea typeface="+mn-lt"/>
                <a:cs typeface="+mn-lt"/>
              </a:rPr>
              <a:t>, C.P. </a:t>
            </a:r>
            <a:r>
              <a:rPr lang="en-GB" sz="1100" i="1" dirty="0">
                <a:latin typeface="Arial"/>
                <a:ea typeface="+mn-lt"/>
                <a:cs typeface="+mn-lt"/>
              </a:rPr>
              <a:t>et al.</a:t>
            </a:r>
            <a:r>
              <a:rPr lang="en-GB" sz="1100" dirty="0">
                <a:latin typeface="Arial"/>
                <a:ea typeface="+mn-lt"/>
                <a:cs typeface="+mn-lt"/>
              </a:rPr>
              <a:t> (2024) ‘Community led health promotion to counter stigma and increase trust amongst priority populations: lessons from the 2022–2023 UK mpox outbreak’,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BMC public health</a:t>
            </a:r>
            <a:r>
              <a:rPr lang="en-GB" sz="1100" dirty="0">
                <a:latin typeface="Arial"/>
                <a:ea typeface="+mn-lt"/>
                <a:cs typeface="+mn-lt"/>
              </a:rPr>
              <a:t>, 24(1).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3"/>
              </a:rPr>
              <a:t>https://doi.org/10.1186/s12889-024-19176-4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Bipartisan Policy Center (2022) </a:t>
            </a:r>
            <a:r>
              <a:rPr lang="en-GB" sz="1100" i="1" dirty="0">
                <a:latin typeface="Arial"/>
                <a:ea typeface="+mn-lt"/>
                <a:cs typeface="+mn-lt"/>
              </a:rPr>
              <a:t>Health in All Policies (</a:t>
            </a:r>
            <a:r>
              <a:rPr lang="en-GB" sz="1100" i="1" err="1">
                <a:latin typeface="Arial"/>
                <a:ea typeface="+mn-lt"/>
                <a:cs typeface="+mn-lt"/>
              </a:rPr>
              <a:t>HiAP</a:t>
            </a:r>
            <a:r>
              <a:rPr lang="en-GB" sz="1100" i="1" dirty="0">
                <a:latin typeface="Arial"/>
                <a:ea typeface="+mn-lt"/>
                <a:cs typeface="+mn-lt"/>
              </a:rPr>
              <a:t>): Exploring the Role of Three Federal Departments in Influencing Health</a:t>
            </a:r>
            <a:r>
              <a:rPr lang="en-GB" sz="1100" dirty="0">
                <a:latin typeface="Arial"/>
                <a:ea typeface="+mn-lt"/>
                <a:cs typeface="+mn-lt"/>
              </a:rPr>
              <a:t>. Bipartisan Policy Center.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Credo Reference and Johnson, M.L. (2005) </a:t>
            </a:r>
            <a:r>
              <a:rPr lang="en-GB" sz="1100" i="1" dirty="0">
                <a:latin typeface="Arial"/>
                <a:ea typeface="+mn-lt"/>
                <a:cs typeface="+mn-lt"/>
              </a:rPr>
              <a:t>The Cambridge handbook of age and ageing</a:t>
            </a:r>
            <a:r>
              <a:rPr lang="en-GB" sz="1100" dirty="0">
                <a:latin typeface="Arial"/>
                <a:ea typeface="+mn-lt"/>
                <a:cs typeface="+mn-lt"/>
              </a:rPr>
              <a:t>. 1st ed. Cambridge: Cambridge University Press.</a:t>
            </a: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Chen, J. and Wang, Y. (2021) ‘Social Media Use for Health Purposes: Systematic Review’,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Journal of medical Internet research</a:t>
            </a:r>
            <a:r>
              <a:rPr lang="en-GB" sz="1100" dirty="0">
                <a:latin typeface="Arial"/>
                <a:ea typeface="+mn-lt"/>
                <a:cs typeface="+mn-lt"/>
              </a:rPr>
              <a:t>, 23(5), p. e17917.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4"/>
              </a:rPr>
              <a:t>https://doi.org/10.2196/17917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Dolan, P. and Metcalfe, R. (2011) </a:t>
            </a:r>
            <a:r>
              <a:rPr lang="en-GB" sz="1100" i="1" dirty="0">
                <a:latin typeface="Arial"/>
                <a:ea typeface="+mn-lt"/>
                <a:cs typeface="+mn-lt"/>
              </a:rPr>
              <a:t>Measuring subjective wellbeing for public policy: recommendations on measures</a:t>
            </a:r>
            <a:r>
              <a:rPr lang="en-GB" sz="1100" dirty="0">
                <a:latin typeface="Arial"/>
                <a:ea typeface="+mn-lt"/>
                <a:cs typeface="+mn-lt"/>
              </a:rPr>
              <a:t>. London School of Economics and Political Science. Centre for Economic Performance.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+mn-lt"/>
                <a:cs typeface="+mn-lt"/>
              </a:rPr>
              <a:t>Farre, A. and Rapley, T. (2017) ‘The New Old (and Old New) Medical Model: Four Decades Navigating the Biomedical and Psychosocial Understandings of Health and Illness’,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Healthcare (Basel)</a:t>
            </a:r>
            <a:r>
              <a:rPr lang="en-GB" sz="1100" dirty="0">
                <a:latin typeface="Arial"/>
                <a:ea typeface="+mn-lt"/>
                <a:cs typeface="+mn-lt"/>
              </a:rPr>
              <a:t>, 5(4), p. 88.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5"/>
              </a:rPr>
              <a:t>https://doi.org/10.3390/healthcare5040088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+mn-lt"/>
                <a:cs typeface="+mn-lt"/>
              </a:rPr>
              <a:t>Graif, C., Meurer, J. and Fontana, M. (2021) ‘An Ecological Model to Frame the Delivery of </a:t>
            </a:r>
            <a:r>
              <a:rPr lang="en-GB" sz="1100" err="1">
                <a:latin typeface="Arial"/>
                <a:ea typeface="+mn-lt"/>
                <a:cs typeface="+mn-lt"/>
              </a:rPr>
              <a:t>Pediatric</a:t>
            </a:r>
            <a:r>
              <a:rPr lang="en-GB" sz="1100" dirty="0">
                <a:latin typeface="Arial"/>
                <a:ea typeface="+mn-lt"/>
                <a:cs typeface="+mn-lt"/>
              </a:rPr>
              <a:t> Preventive Care’, </a:t>
            </a:r>
            <a:r>
              <a:rPr lang="en-GB" sz="1100" i="1" err="1">
                <a:latin typeface="Arial"/>
                <a:ea typeface="+mn-lt"/>
                <a:cs typeface="+mn-lt"/>
              </a:rPr>
              <a:t>Pediatrics</a:t>
            </a:r>
            <a:r>
              <a:rPr lang="en-GB" sz="1100" dirty="0">
                <a:latin typeface="Arial"/>
                <a:ea typeface="+mn-lt"/>
                <a:cs typeface="+mn-lt"/>
              </a:rPr>
              <a:t>, 148(Supplement 1), pp. s13–s20.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6"/>
              </a:rPr>
              <a:t>https://doi.org/10.1542/peds.2021-050693D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cs typeface="Arial"/>
              </a:rPr>
              <a:t>Haighton, C. </a:t>
            </a:r>
            <a:r>
              <a:rPr lang="en-GB" sz="1100" i="1" dirty="0">
                <a:latin typeface="Arial"/>
                <a:cs typeface="Arial"/>
              </a:rPr>
              <a:t>et al.</a:t>
            </a:r>
            <a:r>
              <a:rPr lang="en-GB" sz="1100" dirty="0">
                <a:latin typeface="Arial"/>
                <a:cs typeface="Arial"/>
              </a:rPr>
              <a:t> (2021) ‘Optimizing Making Every Contact Count (MECC) Interventions: A Strategic </a:t>
            </a:r>
            <a:r>
              <a:rPr lang="en-GB" sz="1100" err="1">
                <a:latin typeface="Arial"/>
                <a:cs typeface="Arial"/>
              </a:rPr>
              <a:t>Behavioral</a:t>
            </a:r>
            <a:r>
              <a:rPr lang="en-GB" sz="1100" dirty="0">
                <a:latin typeface="Arial"/>
                <a:cs typeface="Arial"/>
              </a:rPr>
              <a:t> Analysis’, </a:t>
            </a:r>
            <a:r>
              <a:rPr lang="en-GB" sz="1100" i="1" dirty="0">
                <a:latin typeface="Arial"/>
                <a:cs typeface="Arial"/>
              </a:rPr>
              <a:t>Health psychology</a:t>
            </a:r>
            <a:r>
              <a:rPr lang="en-GB" sz="1100" dirty="0">
                <a:latin typeface="Arial"/>
                <a:cs typeface="Arial"/>
              </a:rPr>
              <a:t>, 40(12), pp. 960–973. Available at: </a:t>
            </a:r>
            <a:r>
              <a:rPr lang="en-GB" sz="1100" dirty="0">
                <a:latin typeface="Arial"/>
                <a:cs typeface="Arial"/>
                <a:hlinkClick r:id="rId7"/>
              </a:rPr>
              <a:t>https://doi.org/10.1037/hea0001100</a:t>
            </a:r>
            <a:r>
              <a:rPr lang="en-GB" sz="1100" dirty="0">
                <a:latin typeface="Arial"/>
                <a:cs typeface="Arial"/>
              </a:rPr>
              <a:t>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ea typeface="Calibri"/>
              <a:cs typeface="Calibri"/>
            </a:endParaRPr>
          </a:p>
          <a:p>
            <a:endParaRPr lang="en-GB" sz="1100">
              <a:latin typeface="Arial"/>
              <a:ea typeface="Calibri"/>
              <a:cs typeface="Arial"/>
            </a:endParaRP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sz="1100">
              <a:latin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9970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CA198D-9C21-AE36-EF7D-C5EB4D542F0D}"/>
              </a:ext>
            </a:extLst>
          </p:cNvPr>
          <p:cNvSpPr txBox="1"/>
          <p:nvPr/>
        </p:nvSpPr>
        <p:spPr>
          <a:xfrm>
            <a:off x="611669" y="104551"/>
            <a:ext cx="10923983" cy="5977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Arial"/>
                <a:cs typeface="Arial"/>
              </a:rPr>
              <a:t>Reference list</a:t>
            </a:r>
          </a:p>
          <a:p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r>
              <a:rPr lang="en-GB" sz="11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Holttum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S. (2021) ‘Research watch: exclusion and health inequality in England and what can be done to reverse it – discussing the Marmot review 10 years on’,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Mental health and social inclusion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25(1), pp. 7–15.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2"/>
              </a:rPr>
              <a:t>https://doi.org/10.1108/MHSI-11-2020-0074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Harvey, J. and Taylor, V. (2013)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Measuring health and wellbeing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 1st </a:t>
            </a:r>
            <a:r>
              <a:rPr lang="en-GB" sz="11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edn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 London: SAGE/Learning Matters.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3"/>
              </a:rPr>
              <a:t>https://doi.org/10.4135/9781526436023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Helne, T. and </a:t>
            </a:r>
            <a:r>
              <a:rPr lang="en-GB" sz="11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Hirvilammi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T. (2015) ‘Wellbeing and Sustainability: A Relational Approach’,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Sustainable development (Bradford, West Yorkshire, England)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23(3), pp. 167–175.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4"/>
              </a:rPr>
              <a:t>https://doi.org/10.1002/sd.1581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Calibri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Arial"/>
              </a:rPr>
              <a:t>Health and Care Act (2022). </a:t>
            </a:r>
            <a:r>
              <a:rPr lang="en-GB" sz="1100" i="1" dirty="0">
                <a:latin typeface="Arial"/>
                <a:ea typeface="Calibri"/>
                <a:cs typeface="Arial"/>
              </a:rPr>
              <a:t>Health and Care Act 2022</a:t>
            </a:r>
            <a:r>
              <a:rPr lang="en-GB" sz="1100" dirty="0">
                <a:latin typeface="Arial"/>
                <a:ea typeface="Calibri"/>
                <a:cs typeface="Arial"/>
              </a:rPr>
              <a:t>.  Legislation.gov.uk. Available at: </a:t>
            </a:r>
            <a:r>
              <a:rPr lang="en-GB" sz="1100" dirty="0">
                <a:latin typeface="Arial"/>
                <a:ea typeface="Calibri"/>
                <a:cs typeface="Arial"/>
                <a:hlinkClick r:id="rId5"/>
              </a:rPr>
              <a:t>https://www.legislation.gov.uk/ukpga/2022/31/contents</a:t>
            </a:r>
            <a:r>
              <a:rPr lang="en-GB" sz="1100" dirty="0">
                <a:latin typeface="Arial"/>
                <a:ea typeface="Calibri"/>
                <a:cs typeface="Arial"/>
              </a:rPr>
              <a:t>. (Accessed on: 1 October 2025)</a:t>
            </a: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Calibri"/>
                <a:cs typeface="Arial"/>
              </a:rPr>
              <a:t>Misso, R., Cesaretti, G.P. and Viola, I. (2013) ‘SUSTAINABILITY OF WELL-BEING, FOOD SYSTEMS AND ENVIRONMENTAL ISSUES’, </a:t>
            </a:r>
            <a:r>
              <a:rPr lang="en-GB" sz="1100" i="1" dirty="0" err="1">
                <a:latin typeface="Arial"/>
                <a:ea typeface="Calibri"/>
                <a:cs typeface="Arial"/>
              </a:rPr>
              <a:t>Calitatea</a:t>
            </a:r>
            <a:r>
              <a:rPr lang="en-GB" sz="1100" dirty="0">
                <a:latin typeface="Arial"/>
                <a:ea typeface="Calibri"/>
                <a:cs typeface="Arial"/>
              </a:rPr>
              <a:t>, 14, p. 138.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Mental Health Act (1983). </a:t>
            </a:r>
            <a:r>
              <a:rPr lang="en-GB" sz="1100" i="1" dirty="0">
                <a:latin typeface="Arial"/>
                <a:ea typeface="Calibri"/>
                <a:cs typeface="Calibri"/>
              </a:rPr>
              <a:t>Mental Health Act 1983</a:t>
            </a:r>
            <a:r>
              <a:rPr lang="en-GB" sz="1100" dirty="0">
                <a:latin typeface="Arial"/>
                <a:ea typeface="Calibri"/>
                <a:cs typeface="Calibri"/>
              </a:rPr>
              <a:t>. ] Legislation.gov.uk.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6"/>
              </a:rPr>
              <a:t>https://www.legislation.gov.uk/ukpga/1983/20/contents</a:t>
            </a:r>
            <a:r>
              <a:rPr lang="en-GB" sz="1100" dirty="0">
                <a:latin typeface="Arial"/>
                <a:ea typeface="Calibri"/>
                <a:cs typeface="Calibri"/>
              </a:rPr>
              <a:t>. (</a:t>
            </a:r>
            <a:r>
              <a:rPr lang="en-GB" sz="1100" err="1">
                <a:latin typeface="Arial"/>
                <a:ea typeface="Calibri"/>
                <a:cs typeface="Calibri"/>
              </a:rPr>
              <a:t>Accesssed</a:t>
            </a:r>
            <a:r>
              <a:rPr lang="en-GB" sz="1100" dirty="0">
                <a:latin typeface="Arial"/>
                <a:ea typeface="Calibri"/>
                <a:cs typeface="Calibri"/>
              </a:rPr>
              <a:t> on: 1 October 2025)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Nichol, B. </a:t>
            </a:r>
            <a:r>
              <a:rPr lang="en-GB" sz="1100" i="1" dirty="0">
                <a:latin typeface="Arial"/>
                <a:ea typeface="+mn-lt"/>
                <a:cs typeface="+mn-lt"/>
              </a:rPr>
              <a:t>et al.</a:t>
            </a:r>
            <a:r>
              <a:rPr lang="en-GB" sz="1100" dirty="0">
                <a:latin typeface="Arial"/>
                <a:ea typeface="+mn-lt"/>
                <a:cs typeface="+mn-lt"/>
              </a:rPr>
              <a:t> (2024) ‘Establishing an updated consensus on the conceptual and operational definitions of Making Every Contact Count (MECC) across experts within research and practice: an international Delphi Study’,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Public health (London)</a:t>
            </a:r>
            <a:r>
              <a:rPr lang="en-GB" sz="1100" dirty="0">
                <a:latin typeface="Arial"/>
                <a:ea typeface="+mn-lt"/>
                <a:cs typeface="+mn-lt"/>
              </a:rPr>
              <a:t>, 230, pp. 29–37.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7"/>
              </a:rPr>
              <a:t>https://doi.org/10.1016/j.puhe.2024.01.023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Arial"/>
              </a:rPr>
              <a:t>Nanda, S. (2023) ‘Integrating Traditional and Contemporary Systems for Health and Well-being’, </a:t>
            </a:r>
            <a:r>
              <a:rPr lang="en-GB" sz="1100" i="1" dirty="0">
                <a:latin typeface="Arial"/>
                <a:ea typeface="+mn-lt"/>
                <a:cs typeface="Arial"/>
              </a:rPr>
              <a:t>Annals of Neurosciences</a:t>
            </a:r>
            <a:r>
              <a:rPr lang="en-GB" sz="1100" dirty="0">
                <a:latin typeface="Arial"/>
                <a:ea typeface="+mn-lt"/>
                <a:cs typeface="Arial"/>
              </a:rPr>
              <a:t>, 30(2), pp. 77–78.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8"/>
              </a:rPr>
              <a:t>https://doi.org/10.1177/09727531231185648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Arial"/>
              </a:rPr>
              <a:t>NHS England (2019). </a:t>
            </a:r>
            <a:r>
              <a:rPr lang="en-GB" sz="1100" i="1" dirty="0">
                <a:latin typeface="Arial"/>
                <a:ea typeface="+mn-lt"/>
                <a:cs typeface="Arial"/>
              </a:rPr>
              <a:t>NHS Long Term Plan</a:t>
            </a:r>
            <a:r>
              <a:rPr lang="en-GB" sz="1100" dirty="0">
                <a:latin typeface="Arial"/>
                <a:ea typeface="+mn-lt"/>
                <a:cs typeface="Arial"/>
              </a:rPr>
              <a:t>. NHS England.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9"/>
              </a:rPr>
              <a:t>https://www.longtermplan.nhs.uk/</a:t>
            </a:r>
            <a:r>
              <a:rPr lang="en-GB" sz="1100" dirty="0">
                <a:latin typeface="Arial"/>
                <a:ea typeface="+mn-lt"/>
                <a:cs typeface="Arial"/>
              </a:rPr>
              <a:t>. (Accessed 0n: 30 September 2025).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err="1">
                <a:latin typeface="Arial"/>
                <a:ea typeface="+mn-lt"/>
                <a:cs typeface="+mn-lt"/>
              </a:rPr>
              <a:t>Oncioiu</a:t>
            </a:r>
            <a:r>
              <a:rPr lang="en-GB" sz="1100" dirty="0">
                <a:latin typeface="Arial"/>
                <a:ea typeface="+mn-lt"/>
                <a:cs typeface="+mn-lt"/>
              </a:rPr>
              <a:t>, I. (2019) ‘From summits to solutions. Innovations in implementing the sustainable development goals’,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Regional science policy &amp; practice</a:t>
            </a:r>
            <a:r>
              <a:rPr lang="en-GB" sz="1100" dirty="0">
                <a:latin typeface="Arial"/>
                <a:ea typeface="+mn-lt"/>
                <a:cs typeface="+mn-lt"/>
              </a:rPr>
              <a:t>. Hoboken: Elsevier Limited, pp. 873–875.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0"/>
              </a:rPr>
              <a:t>https://doi.org/10.1111/rsp3.12231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</a:p>
          <a:p>
            <a:endParaRPr lang="en-GB" sz="11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74715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B92329-F368-7567-D033-77603EF39D09}"/>
              </a:ext>
            </a:extLst>
          </p:cNvPr>
          <p:cNvSpPr txBox="1"/>
          <p:nvPr/>
        </p:nvSpPr>
        <p:spPr>
          <a:xfrm>
            <a:off x="136740" y="263642"/>
            <a:ext cx="11942758" cy="65880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Arial"/>
                <a:cs typeface="Arial"/>
              </a:rPr>
              <a:t>Reference List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Office for National Statistics (2024). 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National Life Tables – Life Expectancy in the UK - Office for National Statistics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  Office for National Statistics.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2"/>
              </a:rPr>
              <a:t>https://www.ons.gov.uk/peoplepopulationandcommunity/birthsdeathsandmarriages/lifeexpectancies/bulletins/nationallifetablesunitedkingdom/2020to2022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 (Accessed on: 24 September 2025).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Public Health England (2020). 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Making Every Contact Count: Evaluation Guide for MECC Programmes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Public Health England.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  <a:hlinkClick r:id="rId3"/>
              </a:rPr>
              <a:t>https://www.gov.uk/government/publications/making-every-contact-count-mecc-practical-resources/mecc-evaluation-guide-2020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‌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Rodrigues, A.M.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(2024) ‘Mapping regional implementation of “Making Every Contact Count”: mixed-methods evaluation of implementation stage, strategies, barriers and facilitators of implementation’,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BMJ open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, 14(7), p. e084208.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4"/>
              </a:rPr>
              <a:t>https://doi.org/10.1136/bmjopen-2024-084208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Schramme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, T. (2023) ‘Health as Complete Well-Being: The WHO Definition and Beyond’,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Public health ethics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, 16(3), pp. 210–218.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5"/>
              </a:rPr>
              <a:t>https://doi.org/10.1093/phe/phad017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Arial"/>
              </a:rPr>
              <a:t>Song, C.F. </a:t>
            </a:r>
            <a:r>
              <a:rPr lang="en-GB" sz="1100" i="1" dirty="0"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latin typeface="Arial"/>
                <a:ea typeface="+mn-lt"/>
                <a:cs typeface="Arial"/>
              </a:rPr>
              <a:t> (2023) ‘Happy people live longer because they are healthy people’, </a:t>
            </a:r>
            <a:r>
              <a:rPr lang="en-GB" sz="1100" i="1" dirty="0">
                <a:latin typeface="Arial"/>
                <a:ea typeface="+mn-lt"/>
                <a:cs typeface="Arial"/>
              </a:rPr>
              <a:t>BMC geriatrics</a:t>
            </a:r>
            <a:r>
              <a:rPr lang="en-GB" sz="1100" dirty="0">
                <a:latin typeface="Arial"/>
                <a:ea typeface="+mn-lt"/>
                <a:cs typeface="Arial"/>
              </a:rPr>
              <a:t>, 23(1).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6"/>
              </a:rPr>
              <a:t>https://doi.org/10.1186/s12877-023-04030-w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+mn-lt"/>
                <a:cs typeface="Arial"/>
              </a:rPr>
              <a:t>Stancliffe, R. </a:t>
            </a:r>
            <a:r>
              <a:rPr lang="en-GB" sz="1100" i="1" dirty="0"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latin typeface="Arial"/>
                <a:ea typeface="+mn-lt"/>
                <a:cs typeface="Arial"/>
              </a:rPr>
              <a:t> (2022) ‘Towards net zero healthcare’, </a:t>
            </a:r>
            <a:r>
              <a:rPr lang="en-GB" sz="1100" i="1" dirty="0">
                <a:latin typeface="Arial"/>
                <a:ea typeface="+mn-lt"/>
                <a:cs typeface="Arial"/>
              </a:rPr>
              <a:t>BMJ (Online)</a:t>
            </a:r>
            <a:r>
              <a:rPr lang="en-GB" sz="1100" dirty="0">
                <a:latin typeface="Arial"/>
                <a:ea typeface="+mn-lt"/>
                <a:cs typeface="Arial"/>
              </a:rPr>
              <a:t>, 379, p. e066699.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7"/>
              </a:rPr>
              <a:t>https://doi.org/10.1136/bmj-2021-066699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Tretter, F. and Löffler-</a:t>
            </a:r>
            <a:r>
              <a:rPr lang="en-GB" sz="1100" err="1">
                <a:latin typeface="Arial"/>
                <a:ea typeface="+mn-lt"/>
                <a:cs typeface="+mn-lt"/>
              </a:rPr>
              <a:t>Stastka</a:t>
            </a:r>
            <a:r>
              <a:rPr lang="en-GB" sz="1100" dirty="0">
                <a:latin typeface="Arial"/>
                <a:ea typeface="+mn-lt"/>
                <a:cs typeface="+mn-lt"/>
              </a:rPr>
              <a:t>, H. (2019) ‘Medical knowledge integration and “systems medicine”: Needs, ambitions, limitations and options’,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Medical hypotheses</a:t>
            </a:r>
            <a:r>
              <a:rPr lang="en-GB" sz="1100" dirty="0">
                <a:latin typeface="Arial"/>
                <a:ea typeface="+mn-lt"/>
                <a:cs typeface="+mn-lt"/>
              </a:rPr>
              <a:t>, 133.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8"/>
              </a:rPr>
              <a:t>https://doi.org/10.1016/j.mehy.2019.109386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ea typeface="+mn-lt"/>
              <a:cs typeface="Arial"/>
            </a:endParaRP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United Nations (2015). </a:t>
            </a:r>
            <a:r>
              <a:rPr lang="en-GB" sz="1100" i="1" dirty="0">
                <a:latin typeface="Arial"/>
                <a:ea typeface="Calibri"/>
                <a:cs typeface="Calibri"/>
              </a:rPr>
              <a:t>The 17 sustainable development goals</a:t>
            </a:r>
            <a:r>
              <a:rPr lang="en-GB" sz="1100" dirty="0">
                <a:latin typeface="Arial"/>
                <a:ea typeface="Calibri"/>
                <a:cs typeface="Calibri"/>
              </a:rPr>
              <a:t>.  United Nations.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9"/>
              </a:rPr>
              <a:t>https://sdgs.un.org/goals</a:t>
            </a:r>
            <a:r>
              <a:rPr lang="en-GB" sz="1100" dirty="0">
                <a:latin typeface="Arial"/>
                <a:ea typeface="Calibri"/>
                <a:cs typeface="Calibri"/>
              </a:rPr>
              <a:t>.</a:t>
            </a:r>
            <a:endParaRPr lang="en-GB" sz="110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/>
                <a:ea typeface="+mn-lt"/>
                <a:cs typeface="Arial"/>
              </a:rPr>
              <a:t>Voukelatou</a:t>
            </a:r>
            <a:r>
              <a:rPr lang="en-GB" sz="1100" dirty="0">
                <a:latin typeface="Arial"/>
                <a:ea typeface="+mn-lt"/>
                <a:cs typeface="Arial"/>
              </a:rPr>
              <a:t>, V. </a:t>
            </a:r>
            <a:r>
              <a:rPr lang="en-GB" sz="1100" i="1" dirty="0"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latin typeface="Arial"/>
                <a:ea typeface="+mn-lt"/>
                <a:cs typeface="Arial"/>
              </a:rPr>
              <a:t> (2021) ‘Measuring objective and subjective well-being: dimensions and data sources’, </a:t>
            </a:r>
            <a:r>
              <a:rPr lang="en-GB" sz="1100" i="1" dirty="0">
                <a:latin typeface="Arial"/>
                <a:ea typeface="+mn-lt"/>
                <a:cs typeface="Arial"/>
              </a:rPr>
              <a:t>International journal of data science and analytics</a:t>
            </a:r>
            <a:r>
              <a:rPr lang="en-GB" sz="1100" dirty="0">
                <a:latin typeface="Arial"/>
                <a:ea typeface="+mn-lt"/>
                <a:cs typeface="Arial"/>
              </a:rPr>
              <a:t>, 11(4), pp. 279–309.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10"/>
              </a:rPr>
              <a:t>https://doi.org/10.1007/s41060-020-00224-2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Vermette, D. and Doolittle, B. (2022) ‘What Educators Can Learn from the Biopsychosocial-Spiritual Model of Patient Care: Time for Holistic Medical Education’,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Journal of general internal medicine : JGIM</a:t>
            </a:r>
            <a:r>
              <a:rPr lang="en-GB" sz="1100" dirty="0">
                <a:latin typeface="Arial"/>
                <a:ea typeface="+mn-lt"/>
                <a:cs typeface="+mn-lt"/>
              </a:rPr>
              <a:t>, 37(8), pp. 2062–2066.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1"/>
              </a:rPr>
              <a:t>https://doi.org/10.1007/s11606-022-07491-8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Wang, W. </a:t>
            </a:r>
            <a:r>
              <a:rPr lang="en-GB" sz="1100" i="1" dirty="0">
                <a:latin typeface="Arial"/>
                <a:ea typeface="+mn-lt"/>
                <a:cs typeface="+mn-lt"/>
              </a:rPr>
              <a:t>et al.</a:t>
            </a:r>
            <a:r>
              <a:rPr lang="en-GB" sz="1100" dirty="0">
                <a:latin typeface="Arial"/>
                <a:ea typeface="+mn-lt"/>
                <a:cs typeface="+mn-lt"/>
              </a:rPr>
              <a:t> (2025) ‘Psychological Interventions to Improve Elite Athlete Mental Wellbeing: A Systematic Review and Meta-analysis’,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Sports medicine (Auckland)</a:t>
            </a:r>
            <a:r>
              <a:rPr lang="en-GB" sz="1100" dirty="0">
                <a:latin typeface="Arial"/>
                <a:ea typeface="+mn-lt"/>
                <a:cs typeface="+mn-lt"/>
              </a:rPr>
              <a:t>, 55(4), pp. 877–897.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2"/>
              </a:rPr>
              <a:t>https://doi.org/10.1007/s40279-024-02173-3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5187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02342F-F769-CE3B-3B6D-BF2F5C6B46CC}"/>
              </a:ext>
            </a:extLst>
          </p:cNvPr>
          <p:cNvSpPr txBox="1"/>
          <p:nvPr/>
        </p:nvSpPr>
        <p:spPr>
          <a:xfrm>
            <a:off x="329552" y="329553"/>
            <a:ext cx="10848885" cy="31547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C00000"/>
                </a:solidFill>
                <a:latin typeface="Arial"/>
                <a:cs typeface="Arial"/>
              </a:rPr>
              <a:t>Picture Reference List</a:t>
            </a:r>
            <a:endParaRPr lang="en-US" b="1" dirty="0">
              <a:solidFill>
                <a:srgbClr val="C00000"/>
              </a:solidFill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Bing.net.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2"/>
              </a:rPr>
              <a:t>https://tse2.mm.bing.net/th/id/OIP.-s55TKAt2sNgm0Sq19A9ogHaHa?cb=12&amp;rs=1&amp;pid=ImgDetMain&amp;o=7&amp;rm=3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Cvhnc.org.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3"/>
              </a:rPr>
              <a:t>https://www.cvhnc.org/wp-content/uploads/2022/07/Model-for-Understanding-and-Delivering-Healthcare.jpg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Shutterstock.com. (2025). </a:t>
            </a:r>
            <a:r>
              <a:rPr lang="en-GB" sz="1100" i="1" dirty="0">
                <a:latin typeface="Arial"/>
                <a:ea typeface="Calibri"/>
                <a:cs typeface="Calibri"/>
              </a:rPr>
              <a:t>Blocked Page</a:t>
            </a:r>
            <a:r>
              <a:rPr lang="en-GB" sz="1100" dirty="0">
                <a:latin typeface="Arial"/>
                <a:ea typeface="Calibri"/>
                <a:cs typeface="Calibri"/>
              </a:rPr>
              <a:t>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4"/>
              </a:rPr>
              <a:t>https://image.shutterstock.com/z/avopix-2289344975.jpg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Ualberta.ca.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5"/>
              </a:rPr>
              <a:t>https://www.ualberta.ca/en/youalberta/media-library/archive/2019/what-are-the-sustainable-development-goals-and-why-are-they-important-1awq5rswfmslnzo5nty5xua.jpeg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Vecteezy.com.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6"/>
              </a:rPr>
              <a:t>https://static.vecteezy.com/system/resources/thumbnails/005/412/284/small_2x/sustainable-development-goals-logo-template-illustration-free-vector.jpg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  <a:endParaRPr lang="en-GB" sz="11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603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Student Name: Shahana Islam Student number: 2209436 Module code: BMHP6030 Module name: Health, Well-being and Sustainable Development Assignment section: Presentation Lecturer name: Parese Ahmed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Policy and Governance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198</cp:revision>
  <dcterms:created xsi:type="dcterms:W3CDTF">2025-09-23T18:00:48Z</dcterms:created>
  <dcterms:modified xsi:type="dcterms:W3CDTF">2025-10-10T09:31:24Z</dcterms:modified>
</cp:coreProperties>
</file>