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48516-1898-358C-FFF2-38D2FA8617E7}" v="140" dt="2025-10-21T11:21:50.692"/>
    <p1510:client id="{9204D578-8B08-64E4-CD23-B622F1F27D6C}" v="3558" dt="2025-10-20T10:44:06.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Millington (2306687)" userId="S::2306687@student.uwtsd.ac.uk::f0405df2-f280-4a68-8141-a07fdaf52549" providerId="AD" clId="Web-{9204D578-8B08-64E4-CD23-B622F1F27D6C}"/>
    <pc:docChg chg="mod addSld modSld addMainMaster delMainMaster">
      <pc:chgData name="Emma Millington (2306687)" userId="S::2306687@student.uwtsd.ac.uk::f0405df2-f280-4a68-8141-a07fdaf52549" providerId="AD" clId="Web-{9204D578-8B08-64E4-CD23-B622F1F27D6C}" dt="2025-10-20T10:44:06.549" v="3229" actId="20577"/>
      <pc:docMkLst>
        <pc:docMk/>
      </pc:docMkLst>
      <pc:sldChg chg="modSp mod modClrScheme chgLayout">
        <pc:chgData name="Emma Millington (2306687)" userId="S::2306687@student.uwtsd.ac.uk::f0405df2-f280-4a68-8141-a07fdaf52549" providerId="AD" clId="Web-{9204D578-8B08-64E4-CD23-B622F1F27D6C}" dt="2025-10-20T09:40:43.100" v="1511"/>
        <pc:sldMkLst>
          <pc:docMk/>
          <pc:sldMk cId="109857222" sldId="256"/>
        </pc:sldMkLst>
        <pc:spChg chg="mod ord">
          <ac:chgData name="Emma Millington (2306687)" userId="S::2306687@student.uwtsd.ac.uk::f0405df2-f280-4a68-8141-a07fdaf52549" providerId="AD" clId="Web-{9204D578-8B08-64E4-CD23-B622F1F27D6C}" dt="2025-10-20T09:40:43.100" v="1511"/>
          <ac:spMkLst>
            <pc:docMk/>
            <pc:sldMk cId="109857222" sldId="256"/>
            <ac:spMk id="2" creationId="{00000000-0000-0000-0000-000000000000}"/>
          </ac:spMkLst>
        </pc:spChg>
        <pc:spChg chg="mod ord">
          <ac:chgData name="Emma Millington (2306687)" userId="S::2306687@student.uwtsd.ac.uk::f0405df2-f280-4a68-8141-a07fdaf52549" providerId="AD" clId="Web-{9204D578-8B08-64E4-CD23-B622F1F27D6C}" dt="2025-10-20T09:40:43.100" v="1511"/>
          <ac:spMkLst>
            <pc:docMk/>
            <pc:sldMk cId="109857222" sldId="256"/>
            <ac:spMk id="3" creationId="{00000000-0000-0000-0000-000000000000}"/>
          </ac:spMkLst>
        </pc:spChg>
      </pc:sldChg>
      <pc:sldChg chg="addSp modSp mod modClrScheme chgLayout">
        <pc:chgData name="Emma Millington (2306687)" userId="S::2306687@student.uwtsd.ac.uk::f0405df2-f280-4a68-8141-a07fdaf52549" providerId="AD" clId="Web-{9204D578-8B08-64E4-CD23-B622F1F27D6C}" dt="2025-10-20T09:40:43.100" v="1511"/>
        <pc:sldMkLst>
          <pc:docMk/>
          <pc:sldMk cId="527722707" sldId="257"/>
        </pc:sldMkLst>
        <pc:spChg chg="mod ord">
          <ac:chgData name="Emma Millington (2306687)" userId="S::2306687@student.uwtsd.ac.uk::f0405df2-f280-4a68-8141-a07fdaf52549" providerId="AD" clId="Web-{9204D578-8B08-64E4-CD23-B622F1F27D6C}" dt="2025-10-20T09:40:43.100" v="1511"/>
          <ac:spMkLst>
            <pc:docMk/>
            <pc:sldMk cId="527722707" sldId="257"/>
            <ac:spMk id="2" creationId="{880AE9FC-AEA3-C2C2-0B8C-83EE58A71B05}"/>
          </ac:spMkLst>
        </pc:spChg>
        <pc:spChg chg="mod ord">
          <ac:chgData name="Emma Millington (2306687)" userId="S::2306687@student.uwtsd.ac.uk::f0405df2-f280-4a68-8141-a07fdaf52549" providerId="AD" clId="Web-{9204D578-8B08-64E4-CD23-B622F1F27D6C}" dt="2025-10-20T09:40:43.100" v="1511"/>
          <ac:spMkLst>
            <pc:docMk/>
            <pc:sldMk cId="527722707" sldId="257"/>
            <ac:spMk id="3" creationId="{936D3397-6615-C68F-34D4-68A6369EF546}"/>
          </ac:spMkLst>
        </pc:spChg>
        <pc:spChg chg="mod ord">
          <ac:chgData name="Emma Millington (2306687)" userId="S::2306687@student.uwtsd.ac.uk::f0405df2-f280-4a68-8141-a07fdaf52549" providerId="AD" clId="Web-{9204D578-8B08-64E4-CD23-B622F1F27D6C}" dt="2025-10-20T09:40:43.100" v="1511"/>
          <ac:spMkLst>
            <pc:docMk/>
            <pc:sldMk cId="527722707" sldId="257"/>
            <ac:spMk id="4" creationId="{A27C349B-210C-1244-1241-06C07DE0F1E5}"/>
          </ac:spMkLst>
        </pc:spChg>
        <pc:spChg chg="mod ord">
          <ac:chgData name="Emma Millington (2306687)" userId="S::2306687@student.uwtsd.ac.uk::f0405df2-f280-4a68-8141-a07fdaf52549" providerId="AD" clId="Web-{9204D578-8B08-64E4-CD23-B622F1F27D6C}" dt="2025-10-20T09:40:43.100" v="1511"/>
          <ac:spMkLst>
            <pc:docMk/>
            <pc:sldMk cId="527722707" sldId="257"/>
            <ac:spMk id="5" creationId="{683E2D84-2E24-E2BC-64F5-F2D02654E5A3}"/>
          </ac:spMkLst>
        </pc:spChg>
        <pc:spChg chg="mod ord">
          <ac:chgData name="Emma Millington (2306687)" userId="S::2306687@student.uwtsd.ac.uk::f0405df2-f280-4a68-8141-a07fdaf52549" providerId="AD" clId="Web-{9204D578-8B08-64E4-CD23-B622F1F27D6C}" dt="2025-10-20T09:40:43.100" v="1511"/>
          <ac:spMkLst>
            <pc:docMk/>
            <pc:sldMk cId="527722707" sldId="257"/>
            <ac:spMk id="6" creationId="{D370B561-F1BB-4604-34D4-CDDF6F525964}"/>
          </ac:spMkLst>
        </pc:spChg>
        <pc:picChg chg="add mod ord">
          <ac:chgData name="Emma Millington (2306687)" userId="S::2306687@student.uwtsd.ac.uk::f0405df2-f280-4a68-8141-a07fdaf52549" providerId="AD" clId="Web-{9204D578-8B08-64E4-CD23-B622F1F27D6C}" dt="2025-10-20T08:26:23.089" v="184" actId="14100"/>
          <ac:picMkLst>
            <pc:docMk/>
            <pc:sldMk cId="527722707" sldId="257"/>
            <ac:picMk id="7" creationId="{A9020A46-D114-4A95-B3F0-193F1DB0DF86}"/>
          </ac:picMkLst>
        </pc:picChg>
      </pc:sldChg>
      <pc:sldChg chg="addSp delSp modSp new mod modClrScheme chgLayout">
        <pc:chgData name="Emma Millington (2306687)" userId="S::2306687@student.uwtsd.ac.uk::f0405df2-f280-4a68-8141-a07fdaf52549" providerId="AD" clId="Web-{9204D578-8B08-64E4-CD23-B622F1F27D6C}" dt="2025-10-20T09:40:43.100" v="1511"/>
        <pc:sldMkLst>
          <pc:docMk/>
          <pc:sldMk cId="1845322024" sldId="258"/>
        </pc:sldMkLst>
        <pc:spChg chg="del">
          <ac:chgData name="Emma Millington (2306687)" userId="S::2306687@student.uwtsd.ac.uk::f0405df2-f280-4a68-8141-a07fdaf52549" providerId="AD" clId="Web-{9204D578-8B08-64E4-CD23-B622F1F27D6C}" dt="2025-10-20T08:28:23.171" v="186"/>
          <ac:spMkLst>
            <pc:docMk/>
            <pc:sldMk cId="1845322024" sldId="258"/>
            <ac:spMk id="2" creationId="{3D8F7E39-A412-EDC0-1059-DA373B82DADD}"/>
          </ac:spMkLst>
        </pc:spChg>
        <pc:spChg chg="mod ord">
          <ac:chgData name="Emma Millington (2306687)" userId="S::2306687@student.uwtsd.ac.uk::f0405df2-f280-4a68-8141-a07fdaf52549" providerId="AD" clId="Web-{9204D578-8B08-64E4-CD23-B622F1F27D6C}" dt="2025-10-20T09:40:43.100" v="1511"/>
          <ac:spMkLst>
            <pc:docMk/>
            <pc:sldMk cId="1845322024" sldId="258"/>
            <ac:spMk id="3" creationId="{8D8938B2-3DD2-48DA-A4A1-9C62C6545B1E}"/>
          </ac:spMkLst>
        </pc:spChg>
        <pc:spChg chg="mod ord">
          <ac:chgData name="Emma Millington (2306687)" userId="S::2306687@student.uwtsd.ac.uk::f0405df2-f280-4a68-8141-a07fdaf52549" providerId="AD" clId="Web-{9204D578-8B08-64E4-CD23-B622F1F27D6C}" dt="2025-10-20T09:40:43.100" v="1511"/>
          <ac:spMkLst>
            <pc:docMk/>
            <pc:sldMk cId="1845322024" sldId="258"/>
            <ac:spMk id="4" creationId="{51E7BBA8-2B86-313F-96C0-0B70CA5E310E}"/>
          </ac:spMkLst>
        </pc:spChg>
        <pc:spChg chg="mod ord">
          <ac:chgData name="Emma Millington (2306687)" userId="S::2306687@student.uwtsd.ac.uk::f0405df2-f280-4a68-8141-a07fdaf52549" providerId="AD" clId="Web-{9204D578-8B08-64E4-CD23-B622F1F27D6C}" dt="2025-10-20T09:40:43.100" v="1511"/>
          <ac:spMkLst>
            <pc:docMk/>
            <pc:sldMk cId="1845322024" sldId="258"/>
            <ac:spMk id="5" creationId="{3081F36C-0967-C1B2-41FD-BCB8429B19B9}"/>
          </ac:spMkLst>
        </pc:spChg>
        <pc:spChg chg="mod ord">
          <ac:chgData name="Emma Millington (2306687)" userId="S::2306687@student.uwtsd.ac.uk::f0405df2-f280-4a68-8141-a07fdaf52549" providerId="AD" clId="Web-{9204D578-8B08-64E4-CD23-B622F1F27D6C}" dt="2025-10-20T09:40:43.100" v="1511"/>
          <ac:spMkLst>
            <pc:docMk/>
            <pc:sldMk cId="1845322024" sldId="258"/>
            <ac:spMk id="6" creationId="{E03EBF02-E0AF-E07F-5FC2-90CDB6B45393}"/>
          </ac:spMkLst>
        </pc:spChg>
        <pc:spChg chg="add mod ord">
          <ac:chgData name="Emma Millington (2306687)" userId="S::2306687@student.uwtsd.ac.uk::f0405df2-f280-4a68-8141-a07fdaf52549" providerId="AD" clId="Web-{9204D578-8B08-64E4-CD23-B622F1F27D6C}" dt="2025-10-20T09:40:43.100" v="1511"/>
          <ac:spMkLst>
            <pc:docMk/>
            <pc:sldMk cId="1845322024" sldId="258"/>
            <ac:spMk id="12" creationId="{C892AE6D-4E03-43D3-691A-1839E32D49FC}"/>
          </ac:spMkLst>
        </pc:spChg>
        <pc:picChg chg="add mod ord">
          <ac:chgData name="Emma Millington (2306687)" userId="S::2306687@student.uwtsd.ac.uk::f0405df2-f280-4a68-8141-a07fdaf52549" providerId="AD" clId="Web-{9204D578-8B08-64E4-CD23-B622F1F27D6C}" dt="2025-10-20T08:28:23.171" v="186"/>
          <ac:picMkLst>
            <pc:docMk/>
            <pc:sldMk cId="1845322024" sldId="258"/>
            <ac:picMk id="7" creationId="{1EB9D59B-1CA5-65FE-9E1B-858A04DCE835}"/>
          </ac:picMkLst>
        </pc:picChg>
      </pc:sldChg>
      <pc:sldChg chg="addSp modSp new mod modClrScheme chgLayout">
        <pc:chgData name="Emma Millington (2306687)" userId="S::2306687@student.uwtsd.ac.uk::f0405df2-f280-4a68-8141-a07fdaf52549" providerId="AD" clId="Web-{9204D578-8B08-64E4-CD23-B622F1F27D6C}" dt="2025-10-20T09:40:43.100" v="1511"/>
        <pc:sldMkLst>
          <pc:docMk/>
          <pc:sldMk cId="1828602561" sldId="259"/>
        </pc:sldMkLst>
        <pc:spChg chg="mod ord">
          <ac:chgData name="Emma Millington (2306687)" userId="S::2306687@student.uwtsd.ac.uk::f0405df2-f280-4a68-8141-a07fdaf52549" providerId="AD" clId="Web-{9204D578-8B08-64E4-CD23-B622F1F27D6C}" dt="2025-10-20T09:40:43.100" v="1511"/>
          <ac:spMkLst>
            <pc:docMk/>
            <pc:sldMk cId="1828602561" sldId="259"/>
            <ac:spMk id="2" creationId="{3D6D432C-0576-8896-B6CB-0A87C293F8F2}"/>
          </ac:spMkLst>
        </pc:spChg>
        <pc:spChg chg="mod ord">
          <ac:chgData name="Emma Millington (2306687)" userId="S::2306687@student.uwtsd.ac.uk::f0405df2-f280-4a68-8141-a07fdaf52549" providerId="AD" clId="Web-{9204D578-8B08-64E4-CD23-B622F1F27D6C}" dt="2025-10-20T09:40:43.100" v="1511"/>
          <ac:spMkLst>
            <pc:docMk/>
            <pc:sldMk cId="1828602561" sldId="259"/>
            <ac:spMk id="3" creationId="{926A2E0C-E82C-9F8B-D39F-34EC4FA6B0C9}"/>
          </ac:spMkLst>
        </pc:spChg>
        <pc:spChg chg="mod ord">
          <ac:chgData name="Emma Millington (2306687)" userId="S::2306687@student.uwtsd.ac.uk::f0405df2-f280-4a68-8141-a07fdaf52549" providerId="AD" clId="Web-{9204D578-8B08-64E4-CD23-B622F1F27D6C}" dt="2025-10-20T09:40:43.100" v="1511"/>
          <ac:spMkLst>
            <pc:docMk/>
            <pc:sldMk cId="1828602561" sldId="259"/>
            <ac:spMk id="4" creationId="{ECB61BE0-DE65-895E-C7C9-5798DCF00BEA}"/>
          </ac:spMkLst>
        </pc:spChg>
        <pc:spChg chg="mod ord">
          <ac:chgData name="Emma Millington (2306687)" userId="S::2306687@student.uwtsd.ac.uk::f0405df2-f280-4a68-8141-a07fdaf52549" providerId="AD" clId="Web-{9204D578-8B08-64E4-CD23-B622F1F27D6C}" dt="2025-10-20T09:40:43.100" v="1511"/>
          <ac:spMkLst>
            <pc:docMk/>
            <pc:sldMk cId="1828602561" sldId="259"/>
            <ac:spMk id="5" creationId="{9FB59E17-05D3-6CDA-67A8-D99CDA5D0D79}"/>
          </ac:spMkLst>
        </pc:spChg>
        <pc:spChg chg="mod ord">
          <ac:chgData name="Emma Millington (2306687)" userId="S::2306687@student.uwtsd.ac.uk::f0405df2-f280-4a68-8141-a07fdaf52549" providerId="AD" clId="Web-{9204D578-8B08-64E4-CD23-B622F1F27D6C}" dt="2025-10-20T09:40:43.100" v="1511"/>
          <ac:spMkLst>
            <pc:docMk/>
            <pc:sldMk cId="1828602561" sldId="259"/>
            <ac:spMk id="6" creationId="{4AC2E7B7-CEAF-D579-6AD7-0109A3079833}"/>
          </ac:spMkLst>
        </pc:spChg>
        <pc:picChg chg="add mod ord">
          <ac:chgData name="Emma Millington (2306687)" userId="S::2306687@student.uwtsd.ac.uk::f0405df2-f280-4a68-8141-a07fdaf52549" providerId="AD" clId="Web-{9204D578-8B08-64E4-CD23-B622F1F27D6C}" dt="2025-10-20T08:22:47.823" v="138"/>
          <ac:picMkLst>
            <pc:docMk/>
            <pc:sldMk cId="1828602561" sldId="259"/>
            <ac:picMk id="7" creationId="{2B165387-3E5D-4FBF-ADF4-4A7BB2CAC6FB}"/>
          </ac:picMkLst>
        </pc:picChg>
      </pc:sldChg>
      <pc:sldChg chg="addSp delSp modSp new mod modClrScheme chgLayout">
        <pc:chgData name="Emma Millington (2306687)" userId="S::2306687@student.uwtsd.ac.uk::f0405df2-f280-4a68-8141-a07fdaf52549" providerId="AD" clId="Web-{9204D578-8B08-64E4-CD23-B622F1F27D6C}" dt="2025-10-20T09:40:43.100" v="1511"/>
        <pc:sldMkLst>
          <pc:docMk/>
          <pc:sldMk cId="480522680" sldId="260"/>
        </pc:sldMkLst>
        <pc:spChg chg="add del">
          <ac:chgData name="Emma Millington (2306687)" userId="S::2306687@student.uwtsd.ac.uk::f0405df2-f280-4a68-8141-a07fdaf52549" providerId="AD" clId="Web-{9204D578-8B08-64E4-CD23-B622F1F27D6C}" dt="2025-10-20T08:39:55.572" v="207"/>
          <ac:spMkLst>
            <pc:docMk/>
            <pc:sldMk cId="480522680" sldId="260"/>
            <ac:spMk id="2" creationId="{785EE010-47AE-6646-6453-5014F26543B2}"/>
          </ac:spMkLst>
        </pc:spChg>
        <pc:spChg chg="add del">
          <ac:chgData name="Emma Millington (2306687)" userId="S::2306687@student.uwtsd.ac.uk::f0405df2-f280-4a68-8141-a07fdaf52549" providerId="AD" clId="Web-{9204D578-8B08-64E4-CD23-B622F1F27D6C}" dt="2025-10-20T08:39:55.572" v="207"/>
          <ac:spMkLst>
            <pc:docMk/>
            <pc:sldMk cId="480522680" sldId="260"/>
            <ac:spMk id="3" creationId="{7DEE7FC8-380F-D9E0-2198-60B846D095DC}"/>
          </ac:spMkLst>
        </pc:spChg>
        <pc:spChg chg="del">
          <ac:chgData name="Emma Millington (2306687)" userId="S::2306687@student.uwtsd.ac.uk::f0405df2-f280-4a68-8141-a07fdaf52549" providerId="AD" clId="Web-{9204D578-8B08-64E4-CD23-B622F1F27D6C}" dt="2025-10-20T08:39:22.431" v="204"/>
          <ac:spMkLst>
            <pc:docMk/>
            <pc:sldMk cId="480522680" sldId="260"/>
            <ac:spMk id="4" creationId="{FE05D099-3C4F-84C5-FFFE-3007C36F7240}"/>
          </ac:spMkLst>
        </pc:spChg>
        <pc:spChg chg="mod ord">
          <ac:chgData name="Emma Millington (2306687)" userId="S::2306687@student.uwtsd.ac.uk::f0405df2-f280-4a68-8141-a07fdaf52549" providerId="AD" clId="Web-{9204D578-8B08-64E4-CD23-B622F1F27D6C}" dt="2025-10-20T09:40:43.100" v="1511"/>
          <ac:spMkLst>
            <pc:docMk/>
            <pc:sldMk cId="480522680" sldId="260"/>
            <ac:spMk id="5" creationId="{601C29D5-42D4-5D79-A63F-B053E72108C2}"/>
          </ac:spMkLst>
        </pc:spChg>
        <pc:spChg chg="mod ord">
          <ac:chgData name="Emma Millington (2306687)" userId="S::2306687@student.uwtsd.ac.uk::f0405df2-f280-4a68-8141-a07fdaf52549" providerId="AD" clId="Web-{9204D578-8B08-64E4-CD23-B622F1F27D6C}" dt="2025-10-20T09:40:43.100" v="1511"/>
          <ac:spMkLst>
            <pc:docMk/>
            <pc:sldMk cId="480522680" sldId="260"/>
            <ac:spMk id="6" creationId="{558BB25B-61A9-1729-42E3-786545C56DCB}"/>
          </ac:spMkLst>
        </pc:spChg>
        <pc:spChg chg="mod ord">
          <ac:chgData name="Emma Millington (2306687)" userId="S::2306687@student.uwtsd.ac.uk::f0405df2-f280-4a68-8141-a07fdaf52549" providerId="AD" clId="Web-{9204D578-8B08-64E4-CD23-B622F1F27D6C}" dt="2025-10-20T09:40:43.100" v="1511"/>
          <ac:spMkLst>
            <pc:docMk/>
            <pc:sldMk cId="480522680" sldId="260"/>
            <ac:spMk id="7" creationId="{CBA84B4A-9BA8-5599-F7A7-69FC28B86EAF}"/>
          </ac:spMkLst>
        </pc:spChg>
        <pc:spChg chg="add mod">
          <ac:chgData name="Emma Millington (2306687)" userId="S::2306687@student.uwtsd.ac.uk::f0405df2-f280-4a68-8141-a07fdaf52549" providerId="AD" clId="Web-{9204D578-8B08-64E4-CD23-B622F1F27D6C}" dt="2025-10-20T09:29:59.983" v="1414" actId="20577"/>
          <ac:spMkLst>
            <pc:docMk/>
            <pc:sldMk cId="480522680" sldId="260"/>
            <ac:spMk id="9" creationId="{55F00AEC-2AF2-EF5F-FE6D-5983628816FF}"/>
          </ac:spMkLst>
        </pc:spChg>
        <pc:spChg chg="add del">
          <ac:chgData name="Emma Millington (2306687)" userId="S::2306687@student.uwtsd.ac.uk::f0405df2-f280-4a68-8141-a07fdaf52549" providerId="AD" clId="Web-{9204D578-8B08-64E4-CD23-B622F1F27D6C}" dt="2025-10-20T08:39:55.572" v="206"/>
          <ac:spMkLst>
            <pc:docMk/>
            <pc:sldMk cId="480522680" sldId="260"/>
            <ac:spMk id="13" creationId="{9854CB0D-F313-C7B4-925E-73675AD260D6}"/>
          </ac:spMkLst>
        </pc:spChg>
        <pc:spChg chg="add del">
          <ac:chgData name="Emma Millington (2306687)" userId="S::2306687@student.uwtsd.ac.uk::f0405df2-f280-4a68-8141-a07fdaf52549" providerId="AD" clId="Web-{9204D578-8B08-64E4-CD23-B622F1F27D6C}" dt="2025-10-20T08:39:55.572" v="206"/>
          <ac:spMkLst>
            <pc:docMk/>
            <pc:sldMk cId="480522680" sldId="260"/>
            <ac:spMk id="15" creationId="{B1653B1E-8D13-AAB5-2A1F-F5B5788D9740}"/>
          </ac:spMkLst>
        </pc:spChg>
        <pc:spChg chg="add mod ord">
          <ac:chgData name="Emma Millington (2306687)" userId="S::2306687@student.uwtsd.ac.uk::f0405df2-f280-4a68-8141-a07fdaf52549" providerId="AD" clId="Web-{9204D578-8B08-64E4-CD23-B622F1F27D6C}" dt="2025-10-20T09:40:43.100" v="1511"/>
          <ac:spMkLst>
            <pc:docMk/>
            <pc:sldMk cId="480522680" sldId="260"/>
            <ac:spMk id="17" creationId="{0F3579DA-33FE-DAAE-9D90-E85BD8D3883A}"/>
          </ac:spMkLst>
        </pc:spChg>
        <pc:picChg chg="add mod ord">
          <ac:chgData name="Emma Millington (2306687)" userId="S::2306687@student.uwtsd.ac.uk::f0405df2-f280-4a68-8141-a07fdaf52549" providerId="AD" clId="Web-{9204D578-8B08-64E4-CD23-B622F1F27D6C}" dt="2025-10-20T09:40:43.100" v="1511"/>
          <ac:picMkLst>
            <pc:docMk/>
            <pc:sldMk cId="480522680" sldId="260"/>
            <ac:picMk id="8" creationId="{F69255B4-DA1A-031F-FEF9-B7E5224B8DBA}"/>
          </ac:picMkLst>
        </pc:picChg>
      </pc:sldChg>
      <pc:sldChg chg="delSp modSp new mod modClrScheme chgLayout">
        <pc:chgData name="Emma Millington (2306687)" userId="S::2306687@student.uwtsd.ac.uk::f0405df2-f280-4a68-8141-a07fdaf52549" providerId="AD" clId="Web-{9204D578-8B08-64E4-CD23-B622F1F27D6C}" dt="2025-10-20T09:40:43.100" v="1511"/>
        <pc:sldMkLst>
          <pc:docMk/>
          <pc:sldMk cId="1224850750" sldId="261"/>
        </pc:sldMkLst>
        <pc:spChg chg="mod ord">
          <ac:chgData name="Emma Millington (2306687)" userId="S::2306687@student.uwtsd.ac.uk::f0405df2-f280-4a68-8141-a07fdaf52549" providerId="AD" clId="Web-{9204D578-8B08-64E4-CD23-B622F1F27D6C}" dt="2025-10-20T09:40:43.100" v="1511"/>
          <ac:spMkLst>
            <pc:docMk/>
            <pc:sldMk cId="1224850750" sldId="261"/>
            <ac:spMk id="2" creationId="{D6BA77AB-6426-B377-214A-A3D37F1135AE}"/>
          </ac:spMkLst>
        </pc:spChg>
        <pc:spChg chg="del">
          <ac:chgData name="Emma Millington (2306687)" userId="S::2306687@student.uwtsd.ac.uk::f0405df2-f280-4a68-8141-a07fdaf52549" providerId="AD" clId="Web-{9204D578-8B08-64E4-CD23-B622F1F27D6C}" dt="2025-10-20T09:30:48.796" v="1419"/>
          <ac:spMkLst>
            <pc:docMk/>
            <pc:sldMk cId="1224850750" sldId="261"/>
            <ac:spMk id="3" creationId="{6831110D-813E-1C87-232F-0135730395C3}"/>
          </ac:spMkLst>
        </pc:spChg>
        <pc:spChg chg="mod ord">
          <ac:chgData name="Emma Millington (2306687)" userId="S::2306687@student.uwtsd.ac.uk::f0405df2-f280-4a68-8141-a07fdaf52549" providerId="AD" clId="Web-{9204D578-8B08-64E4-CD23-B622F1F27D6C}" dt="2025-10-20T09:40:43.100" v="1511"/>
          <ac:spMkLst>
            <pc:docMk/>
            <pc:sldMk cId="1224850750" sldId="261"/>
            <ac:spMk id="4" creationId="{B90D9EAE-F53E-6E05-2DD8-5BFE1B002AF3}"/>
          </ac:spMkLst>
        </pc:spChg>
        <pc:spChg chg="mod ord">
          <ac:chgData name="Emma Millington (2306687)" userId="S::2306687@student.uwtsd.ac.uk::f0405df2-f280-4a68-8141-a07fdaf52549" providerId="AD" clId="Web-{9204D578-8B08-64E4-CD23-B622F1F27D6C}" dt="2025-10-20T09:40:43.100" v="1511"/>
          <ac:spMkLst>
            <pc:docMk/>
            <pc:sldMk cId="1224850750" sldId="261"/>
            <ac:spMk id="5" creationId="{EEEF4856-59C4-6C7D-250C-6809FE0884E4}"/>
          </ac:spMkLst>
        </pc:spChg>
        <pc:spChg chg="mod ord">
          <ac:chgData name="Emma Millington (2306687)" userId="S::2306687@student.uwtsd.ac.uk::f0405df2-f280-4a68-8141-a07fdaf52549" providerId="AD" clId="Web-{9204D578-8B08-64E4-CD23-B622F1F27D6C}" dt="2025-10-20T09:40:43.100" v="1511"/>
          <ac:spMkLst>
            <pc:docMk/>
            <pc:sldMk cId="1224850750" sldId="261"/>
            <ac:spMk id="6" creationId="{2E266261-56C3-6E2D-C5EC-C7AF8F176EBA}"/>
          </ac:spMkLst>
        </pc:spChg>
      </pc:sldChg>
      <pc:sldChg chg="modSp new mod modClrScheme chgLayout">
        <pc:chgData name="Emma Millington (2306687)" userId="S::2306687@student.uwtsd.ac.uk::f0405df2-f280-4a68-8141-a07fdaf52549" providerId="AD" clId="Web-{9204D578-8B08-64E4-CD23-B622F1F27D6C}" dt="2025-10-20T09:40:43.100" v="1511"/>
        <pc:sldMkLst>
          <pc:docMk/>
          <pc:sldMk cId="2211726325" sldId="262"/>
        </pc:sldMkLst>
        <pc:spChg chg="mod ord">
          <ac:chgData name="Emma Millington (2306687)" userId="S::2306687@student.uwtsd.ac.uk::f0405df2-f280-4a68-8141-a07fdaf52549" providerId="AD" clId="Web-{9204D578-8B08-64E4-CD23-B622F1F27D6C}" dt="2025-10-20T09:40:43.100" v="1511"/>
          <ac:spMkLst>
            <pc:docMk/>
            <pc:sldMk cId="2211726325" sldId="262"/>
            <ac:spMk id="2" creationId="{F1914232-5228-B796-CD16-E7F1C00AA919}"/>
          </ac:spMkLst>
        </pc:spChg>
        <pc:spChg chg="mod ord">
          <ac:chgData name="Emma Millington (2306687)" userId="S::2306687@student.uwtsd.ac.uk::f0405df2-f280-4a68-8141-a07fdaf52549" providerId="AD" clId="Web-{9204D578-8B08-64E4-CD23-B622F1F27D6C}" dt="2025-10-20T09:40:43.100" v="1511"/>
          <ac:spMkLst>
            <pc:docMk/>
            <pc:sldMk cId="2211726325" sldId="262"/>
            <ac:spMk id="3" creationId="{646D6253-0D4B-3EDF-76AE-7901DD871B5A}"/>
          </ac:spMkLst>
        </pc:spChg>
        <pc:spChg chg="mod ord">
          <ac:chgData name="Emma Millington (2306687)" userId="S::2306687@student.uwtsd.ac.uk::f0405df2-f280-4a68-8141-a07fdaf52549" providerId="AD" clId="Web-{9204D578-8B08-64E4-CD23-B622F1F27D6C}" dt="2025-10-20T09:40:43.100" v="1511"/>
          <ac:spMkLst>
            <pc:docMk/>
            <pc:sldMk cId="2211726325" sldId="262"/>
            <ac:spMk id="4" creationId="{292664AA-6354-AE81-624A-6E6FB8E66B50}"/>
          </ac:spMkLst>
        </pc:spChg>
        <pc:spChg chg="mod ord">
          <ac:chgData name="Emma Millington (2306687)" userId="S::2306687@student.uwtsd.ac.uk::f0405df2-f280-4a68-8141-a07fdaf52549" providerId="AD" clId="Web-{9204D578-8B08-64E4-CD23-B622F1F27D6C}" dt="2025-10-20T09:40:43.100" v="1511"/>
          <ac:spMkLst>
            <pc:docMk/>
            <pc:sldMk cId="2211726325" sldId="262"/>
            <ac:spMk id="5" creationId="{38443F94-7EDA-8AC0-A648-7273E09ACCE1}"/>
          </ac:spMkLst>
        </pc:spChg>
        <pc:spChg chg="mod ord">
          <ac:chgData name="Emma Millington (2306687)" userId="S::2306687@student.uwtsd.ac.uk::f0405df2-f280-4a68-8141-a07fdaf52549" providerId="AD" clId="Web-{9204D578-8B08-64E4-CD23-B622F1F27D6C}" dt="2025-10-20T09:40:43.100" v="1511"/>
          <ac:spMkLst>
            <pc:docMk/>
            <pc:sldMk cId="2211726325" sldId="262"/>
            <ac:spMk id="6" creationId="{4BE3BECE-953D-857A-4451-731FC304AB2E}"/>
          </ac:spMkLst>
        </pc:spChg>
      </pc:sldChg>
      <pc:sldChg chg="modSp new mod modClrScheme chgLayout">
        <pc:chgData name="Emma Millington (2306687)" userId="S::2306687@student.uwtsd.ac.uk::f0405df2-f280-4a68-8141-a07fdaf52549" providerId="AD" clId="Web-{9204D578-8B08-64E4-CD23-B622F1F27D6C}" dt="2025-10-20T09:40:43.100" v="1511"/>
        <pc:sldMkLst>
          <pc:docMk/>
          <pc:sldMk cId="3339186417" sldId="263"/>
        </pc:sldMkLst>
        <pc:spChg chg="mod ord">
          <ac:chgData name="Emma Millington (2306687)" userId="S::2306687@student.uwtsd.ac.uk::f0405df2-f280-4a68-8141-a07fdaf52549" providerId="AD" clId="Web-{9204D578-8B08-64E4-CD23-B622F1F27D6C}" dt="2025-10-20T09:40:43.100" v="1511"/>
          <ac:spMkLst>
            <pc:docMk/>
            <pc:sldMk cId="3339186417" sldId="263"/>
            <ac:spMk id="2" creationId="{0ACB03A5-B63D-A72B-0FC3-86D800415B79}"/>
          </ac:spMkLst>
        </pc:spChg>
        <pc:spChg chg="mod ord">
          <ac:chgData name="Emma Millington (2306687)" userId="S::2306687@student.uwtsd.ac.uk::f0405df2-f280-4a68-8141-a07fdaf52549" providerId="AD" clId="Web-{9204D578-8B08-64E4-CD23-B622F1F27D6C}" dt="2025-10-20T09:40:43.100" v="1511"/>
          <ac:spMkLst>
            <pc:docMk/>
            <pc:sldMk cId="3339186417" sldId="263"/>
            <ac:spMk id="3" creationId="{5636377D-485F-2FD9-C158-94322F7570CF}"/>
          </ac:spMkLst>
        </pc:spChg>
        <pc:spChg chg="mod ord">
          <ac:chgData name="Emma Millington (2306687)" userId="S::2306687@student.uwtsd.ac.uk::f0405df2-f280-4a68-8141-a07fdaf52549" providerId="AD" clId="Web-{9204D578-8B08-64E4-CD23-B622F1F27D6C}" dt="2025-10-20T09:40:43.100" v="1511"/>
          <ac:spMkLst>
            <pc:docMk/>
            <pc:sldMk cId="3339186417" sldId="263"/>
            <ac:spMk id="4" creationId="{FAAD57C1-ADF6-AC51-7D3E-0264ED8623EC}"/>
          </ac:spMkLst>
        </pc:spChg>
        <pc:spChg chg="mod ord">
          <ac:chgData name="Emma Millington (2306687)" userId="S::2306687@student.uwtsd.ac.uk::f0405df2-f280-4a68-8141-a07fdaf52549" providerId="AD" clId="Web-{9204D578-8B08-64E4-CD23-B622F1F27D6C}" dt="2025-10-20T09:40:43.100" v="1511"/>
          <ac:spMkLst>
            <pc:docMk/>
            <pc:sldMk cId="3339186417" sldId="263"/>
            <ac:spMk id="5" creationId="{68671936-C647-7B06-0F8A-1F58B53B72F1}"/>
          </ac:spMkLst>
        </pc:spChg>
        <pc:spChg chg="mod ord">
          <ac:chgData name="Emma Millington (2306687)" userId="S::2306687@student.uwtsd.ac.uk::f0405df2-f280-4a68-8141-a07fdaf52549" providerId="AD" clId="Web-{9204D578-8B08-64E4-CD23-B622F1F27D6C}" dt="2025-10-20T09:40:43.100" v="1511"/>
          <ac:spMkLst>
            <pc:docMk/>
            <pc:sldMk cId="3339186417" sldId="263"/>
            <ac:spMk id="6" creationId="{03E9E7AF-D2DF-7DEA-F941-C1DDFF7DAF6D}"/>
          </ac:spMkLst>
        </pc:spChg>
      </pc:sldChg>
      <pc:sldChg chg="modSp new mod modClrScheme chgLayout">
        <pc:chgData name="Emma Millington (2306687)" userId="S::2306687@student.uwtsd.ac.uk::f0405df2-f280-4a68-8141-a07fdaf52549" providerId="AD" clId="Web-{9204D578-8B08-64E4-CD23-B622F1F27D6C}" dt="2025-10-20T09:40:43.100" v="1511"/>
        <pc:sldMkLst>
          <pc:docMk/>
          <pc:sldMk cId="1481951831" sldId="264"/>
        </pc:sldMkLst>
        <pc:spChg chg="mod ord">
          <ac:chgData name="Emma Millington (2306687)" userId="S::2306687@student.uwtsd.ac.uk::f0405df2-f280-4a68-8141-a07fdaf52549" providerId="AD" clId="Web-{9204D578-8B08-64E4-CD23-B622F1F27D6C}" dt="2025-10-20T09:40:43.100" v="1511"/>
          <ac:spMkLst>
            <pc:docMk/>
            <pc:sldMk cId="1481951831" sldId="264"/>
            <ac:spMk id="2" creationId="{F2E024C4-6CC7-FB0D-B175-193AC23FC0CE}"/>
          </ac:spMkLst>
        </pc:spChg>
        <pc:spChg chg="mod ord">
          <ac:chgData name="Emma Millington (2306687)" userId="S::2306687@student.uwtsd.ac.uk::f0405df2-f280-4a68-8141-a07fdaf52549" providerId="AD" clId="Web-{9204D578-8B08-64E4-CD23-B622F1F27D6C}" dt="2025-10-20T09:40:43.100" v="1511"/>
          <ac:spMkLst>
            <pc:docMk/>
            <pc:sldMk cId="1481951831" sldId="264"/>
            <ac:spMk id="3" creationId="{F6E2EFD0-7905-6775-83E6-27759C440934}"/>
          </ac:spMkLst>
        </pc:spChg>
        <pc:spChg chg="mod ord">
          <ac:chgData name="Emma Millington (2306687)" userId="S::2306687@student.uwtsd.ac.uk::f0405df2-f280-4a68-8141-a07fdaf52549" providerId="AD" clId="Web-{9204D578-8B08-64E4-CD23-B622F1F27D6C}" dt="2025-10-20T09:40:43.100" v="1511"/>
          <ac:spMkLst>
            <pc:docMk/>
            <pc:sldMk cId="1481951831" sldId="264"/>
            <ac:spMk id="4" creationId="{774EE9F3-7515-8056-B922-20AF162708AA}"/>
          </ac:spMkLst>
        </pc:spChg>
        <pc:spChg chg="mod ord">
          <ac:chgData name="Emma Millington (2306687)" userId="S::2306687@student.uwtsd.ac.uk::f0405df2-f280-4a68-8141-a07fdaf52549" providerId="AD" clId="Web-{9204D578-8B08-64E4-CD23-B622F1F27D6C}" dt="2025-10-20T09:40:43.100" v="1511"/>
          <ac:spMkLst>
            <pc:docMk/>
            <pc:sldMk cId="1481951831" sldId="264"/>
            <ac:spMk id="5" creationId="{9891E967-2182-9B43-4AD9-5F86171C1C8A}"/>
          </ac:spMkLst>
        </pc:spChg>
        <pc:spChg chg="mod ord">
          <ac:chgData name="Emma Millington (2306687)" userId="S::2306687@student.uwtsd.ac.uk::f0405df2-f280-4a68-8141-a07fdaf52549" providerId="AD" clId="Web-{9204D578-8B08-64E4-CD23-B622F1F27D6C}" dt="2025-10-20T09:40:43.100" v="1511"/>
          <ac:spMkLst>
            <pc:docMk/>
            <pc:sldMk cId="1481951831" sldId="264"/>
            <ac:spMk id="6" creationId="{B44A0DBD-9B78-28EF-82BB-622E23E0A65E}"/>
          </ac:spMkLst>
        </pc:spChg>
      </pc:sldChg>
      <pc:sldChg chg="delSp modSp new mod modClrScheme chgLayout">
        <pc:chgData name="Emma Millington (2306687)" userId="S::2306687@student.uwtsd.ac.uk::f0405df2-f280-4a68-8141-a07fdaf52549" providerId="AD" clId="Web-{9204D578-8B08-64E4-CD23-B622F1F27D6C}" dt="2025-10-20T09:40:43.100" v="1511"/>
        <pc:sldMkLst>
          <pc:docMk/>
          <pc:sldMk cId="2311469560" sldId="265"/>
        </pc:sldMkLst>
        <pc:spChg chg="mod ord">
          <ac:chgData name="Emma Millington (2306687)" userId="S::2306687@student.uwtsd.ac.uk::f0405df2-f280-4a68-8141-a07fdaf52549" providerId="AD" clId="Web-{9204D578-8B08-64E4-CD23-B622F1F27D6C}" dt="2025-10-20T09:40:43.100" v="1511"/>
          <ac:spMkLst>
            <pc:docMk/>
            <pc:sldMk cId="2311469560" sldId="265"/>
            <ac:spMk id="2" creationId="{087B8F70-1640-3952-61B4-8F9E974D1C83}"/>
          </ac:spMkLst>
        </pc:spChg>
        <pc:spChg chg="del">
          <ac:chgData name="Emma Millington (2306687)" userId="S::2306687@student.uwtsd.ac.uk::f0405df2-f280-4a68-8141-a07fdaf52549" providerId="AD" clId="Web-{9204D578-8B08-64E4-CD23-B622F1F27D6C}" dt="2025-10-20T09:37:48.941" v="1480"/>
          <ac:spMkLst>
            <pc:docMk/>
            <pc:sldMk cId="2311469560" sldId="265"/>
            <ac:spMk id="3" creationId="{0DE38257-0ACC-77AB-A36C-E4E445ED3573}"/>
          </ac:spMkLst>
        </pc:spChg>
        <pc:spChg chg="mod ord">
          <ac:chgData name="Emma Millington (2306687)" userId="S::2306687@student.uwtsd.ac.uk::f0405df2-f280-4a68-8141-a07fdaf52549" providerId="AD" clId="Web-{9204D578-8B08-64E4-CD23-B622F1F27D6C}" dt="2025-10-20T09:40:43.100" v="1511"/>
          <ac:spMkLst>
            <pc:docMk/>
            <pc:sldMk cId="2311469560" sldId="265"/>
            <ac:spMk id="4" creationId="{74C3C810-4D24-AB40-3552-28297977F8CC}"/>
          </ac:spMkLst>
        </pc:spChg>
        <pc:spChg chg="mod ord">
          <ac:chgData name="Emma Millington (2306687)" userId="S::2306687@student.uwtsd.ac.uk::f0405df2-f280-4a68-8141-a07fdaf52549" providerId="AD" clId="Web-{9204D578-8B08-64E4-CD23-B622F1F27D6C}" dt="2025-10-20T09:40:43.100" v="1511"/>
          <ac:spMkLst>
            <pc:docMk/>
            <pc:sldMk cId="2311469560" sldId="265"/>
            <ac:spMk id="5" creationId="{6BD25164-3ACF-D503-BDA3-1ECB4BC12870}"/>
          </ac:spMkLst>
        </pc:spChg>
        <pc:spChg chg="mod ord">
          <ac:chgData name="Emma Millington (2306687)" userId="S::2306687@student.uwtsd.ac.uk::f0405df2-f280-4a68-8141-a07fdaf52549" providerId="AD" clId="Web-{9204D578-8B08-64E4-CD23-B622F1F27D6C}" dt="2025-10-20T09:40:43.100" v="1511"/>
          <ac:spMkLst>
            <pc:docMk/>
            <pc:sldMk cId="2311469560" sldId="265"/>
            <ac:spMk id="6" creationId="{2436B6C0-782E-F80F-1F28-27E06E77B8A0}"/>
          </ac:spMkLst>
        </pc:spChg>
      </pc:sldChg>
      <pc:sldChg chg="addSp delSp modSp new mod modClrScheme chgLayout">
        <pc:chgData name="Emma Millington (2306687)" userId="S::2306687@student.uwtsd.ac.uk::f0405df2-f280-4a68-8141-a07fdaf52549" providerId="AD" clId="Web-{9204D578-8B08-64E4-CD23-B622F1F27D6C}" dt="2025-10-20T09:41:27.759" v="1522" actId="14100"/>
        <pc:sldMkLst>
          <pc:docMk/>
          <pc:sldMk cId="1681332469" sldId="266"/>
        </pc:sldMkLst>
        <pc:spChg chg="del">
          <ac:chgData name="Emma Millington (2306687)" userId="S::2306687@student.uwtsd.ac.uk::f0405df2-f280-4a68-8141-a07fdaf52549" providerId="AD" clId="Web-{9204D578-8B08-64E4-CD23-B622F1F27D6C}" dt="2025-10-20T09:38:38.816" v="1489"/>
          <ac:spMkLst>
            <pc:docMk/>
            <pc:sldMk cId="1681332469" sldId="266"/>
            <ac:spMk id="2" creationId="{92504AB4-3756-2BBE-D6C9-7587C753A34D}"/>
          </ac:spMkLst>
        </pc:spChg>
        <pc:spChg chg="del">
          <ac:chgData name="Emma Millington (2306687)" userId="S::2306687@student.uwtsd.ac.uk::f0405df2-f280-4a68-8141-a07fdaf52549" providerId="AD" clId="Web-{9204D578-8B08-64E4-CD23-B622F1F27D6C}" dt="2025-10-20T09:38:17.160" v="1485"/>
          <ac:spMkLst>
            <pc:docMk/>
            <pc:sldMk cId="1681332469" sldId="266"/>
            <ac:spMk id="3" creationId="{7EDBDEB4-178B-14E1-FB06-08DDB7F805D4}"/>
          </ac:spMkLst>
        </pc:spChg>
        <pc:spChg chg="mod ord">
          <ac:chgData name="Emma Millington (2306687)" userId="S::2306687@student.uwtsd.ac.uk::f0405df2-f280-4a68-8141-a07fdaf52549" providerId="AD" clId="Web-{9204D578-8B08-64E4-CD23-B622F1F27D6C}" dt="2025-10-20T09:40:43.100" v="1511"/>
          <ac:spMkLst>
            <pc:docMk/>
            <pc:sldMk cId="1681332469" sldId="266"/>
            <ac:spMk id="4" creationId="{1F35AC55-A07F-D309-78E0-BDA6630BDF85}"/>
          </ac:spMkLst>
        </pc:spChg>
        <pc:spChg chg="mod ord">
          <ac:chgData name="Emma Millington (2306687)" userId="S::2306687@student.uwtsd.ac.uk::f0405df2-f280-4a68-8141-a07fdaf52549" providerId="AD" clId="Web-{9204D578-8B08-64E4-CD23-B622F1F27D6C}" dt="2025-10-20T09:40:43.100" v="1511"/>
          <ac:spMkLst>
            <pc:docMk/>
            <pc:sldMk cId="1681332469" sldId="266"/>
            <ac:spMk id="5" creationId="{EBED2368-5BE8-023A-08B4-B136F499A7A7}"/>
          </ac:spMkLst>
        </pc:spChg>
        <pc:spChg chg="mod ord">
          <ac:chgData name="Emma Millington (2306687)" userId="S::2306687@student.uwtsd.ac.uk::f0405df2-f280-4a68-8141-a07fdaf52549" providerId="AD" clId="Web-{9204D578-8B08-64E4-CD23-B622F1F27D6C}" dt="2025-10-20T09:40:43.100" v="1511"/>
          <ac:spMkLst>
            <pc:docMk/>
            <pc:sldMk cId="1681332469" sldId="266"/>
            <ac:spMk id="6" creationId="{9CE26A17-BDED-84EF-F278-C9EDFD5C288B}"/>
          </ac:spMkLst>
        </pc:spChg>
        <pc:picChg chg="add mod ord">
          <ac:chgData name="Emma Millington (2306687)" userId="S::2306687@student.uwtsd.ac.uk::f0405df2-f280-4a68-8141-a07fdaf52549" providerId="AD" clId="Web-{9204D578-8B08-64E4-CD23-B622F1F27D6C}" dt="2025-10-20T09:41:17.665" v="1520" actId="1076"/>
          <ac:picMkLst>
            <pc:docMk/>
            <pc:sldMk cId="1681332469" sldId="266"/>
            <ac:picMk id="7" creationId="{25382368-039F-70CF-8FED-7FA5DDB42F8A}"/>
          </ac:picMkLst>
        </pc:picChg>
        <pc:picChg chg="add mod">
          <ac:chgData name="Emma Millington (2306687)" userId="S::2306687@student.uwtsd.ac.uk::f0405df2-f280-4a68-8141-a07fdaf52549" providerId="AD" clId="Web-{9204D578-8B08-64E4-CD23-B622F1F27D6C}" dt="2025-10-20T09:41:15.243" v="1519" actId="14100"/>
          <ac:picMkLst>
            <pc:docMk/>
            <pc:sldMk cId="1681332469" sldId="266"/>
            <ac:picMk id="8" creationId="{BF0150F4-CC54-761C-7DEC-D145D4AD1989}"/>
          </ac:picMkLst>
        </pc:picChg>
        <pc:picChg chg="add mod">
          <ac:chgData name="Emma Millington (2306687)" userId="S::2306687@student.uwtsd.ac.uk::f0405df2-f280-4a68-8141-a07fdaf52549" providerId="AD" clId="Web-{9204D578-8B08-64E4-CD23-B622F1F27D6C}" dt="2025-10-20T09:41:27.759" v="1522" actId="14100"/>
          <ac:picMkLst>
            <pc:docMk/>
            <pc:sldMk cId="1681332469" sldId="266"/>
            <ac:picMk id="9" creationId="{8683758C-BA98-74C7-4526-803430104D7B}"/>
          </ac:picMkLst>
        </pc:picChg>
      </pc:sldChg>
      <pc:sldChg chg="addSp delSp modSp new">
        <pc:chgData name="Emma Millington (2306687)" userId="S::2306687@student.uwtsd.ac.uk::f0405df2-f280-4a68-8141-a07fdaf52549" providerId="AD" clId="Web-{9204D578-8B08-64E4-CD23-B622F1F27D6C}" dt="2025-10-20T09:42:23.715" v="1536" actId="1076"/>
        <pc:sldMkLst>
          <pc:docMk/>
          <pc:sldMk cId="4060427469" sldId="267"/>
        </pc:sldMkLst>
        <pc:spChg chg="del">
          <ac:chgData name="Emma Millington (2306687)" userId="S::2306687@student.uwtsd.ac.uk::f0405df2-f280-4a68-8141-a07fdaf52549" providerId="AD" clId="Web-{9204D578-8B08-64E4-CD23-B622F1F27D6C}" dt="2025-10-20T09:42:01.089" v="1529"/>
          <ac:spMkLst>
            <pc:docMk/>
            <pc:sldMk cId="4060427469" sldId="267"/>
            <ac:spMk id="2" creationId="{B49A2433-CBBD-74D5-970B-3504164DC65E}"/>
          </ac:spMkLst>
        </pc:spChg>
        <pc:spChg chg="del">
          <ac:chgData name="Emma Millington (2306687)" userId="S::2306687@student.uwtsd.ac.uk::f0405df2-f280-4a68-8141-a07fdaf52549" providerId="AD" clId="Web-{9204D578-8B08-64E4-CD23-B622F1F27D6C}" dt="2025-10-20T09:41:40.135" v="1524"/>
          <ac:spMkLst>
            <pc:docMk/>
            <pc:sldMk cId="4060427469" sldId="267"/>
            <ac:spMk id="3" creationId="{E273B3E9-85C5-525C-5A4D-E35C5F57F034}"/>
          </ac:spMkLst>
        </pc:spChg>
        <pc:picChg chg="add mod ord">
          <ac:chgData name="Emma Millington (2306687)" userId="S::2306687@student.uwtsd.ac.uk::f0405df2-f280-4a68-8141-a07fdaf52549" providerId="AD" clId="Web-{9204D578-8B08-64E4-CD23-B622F1F27D6C}" dt="2025-10-20T09:42:21.855" v="1535" actId="1076"/>
          <ac:picMkLst>
            <pc:docMk/>
            <pc:sldMk cId="4060427469" sldId="267"/>
            <ac:picMk id="7" creationId="{F31A5BCD-FDB4-909A-5A46-8839E560A6EF}"/>
          </ac:picMkLst>
        </pc:picChg>
        <pc:picChg chg="add mod">
          <ac:chgData name="Emma Millington (2306687)" userId="S::2306687@student.uwtsd.ac.uk::f0405df2-f280-4a68-8141-a07fdaf52549" providerId="AD" clId="Web-{9204D578-8B08-64E4-CD23-B622F1F27D6C}" dt="2025-10-20T09:42:23.715" v="1536" actId="1076"/>
          <ac:picMkLst>
            <pc:docMk/>
            <pc:sldMk cId="4060427469" sldId="267"/>
            <ac:picMk id="8" creationId="{55DA8EFE-2EC9-455E-FEB8-B145901C00C8}"/>
          </ac:picMkLst>
        </pc:picChg>
      </pc:sldChg>
      <pc:sldChg chg="delSp modSp new">
        <pc:chgData name="Emma Millington (2306687)" userId="S::2306687@student.uwtsd.ac.uk::f0405df2-f280-4a68-8141-a07fdaf52549" providerId="AD" clId="Web-{9204D578-8B08-64E4-CD23-B622F1F27D6C}" dt="2025-10-20T09:54:23.048" v="1576" actId="20577"/>
        <pc:sldMkLst>
          <pc:docMk/>
          <pc:sldMk cId="1281290649" sldId="268"/>
        </pc:sldMkLst>
        <pc:spChg chg="mod">
          <ac:chgData name="Emma Millington (2306687)" userId="S::2306687@student.uwtsd.ac.uk::f0405df2-f280-4a68-8141-a07fdaf52549" providerId="AD" clId="Web-{9204D578-8B08-64E4-CD23-B622F1F27D6C}" dt="2025-10-20T09:54:23.048" v="1576" actId="20577"/>
          <ac:spMkLst>
            <pc:docMk/>
            <pc:sldMk cId="1281290649" sldId="268"/>
            <ac:spMk id="2" creationId="{6CD657E2-E695-FFB0-BF13-3D0F5C3704F8}"/>
          </ac:spMkLst>
        </pc:spChg>
        <pc:spChg chg="del">
          <ac:chgData name="Emma Millington (2306687)" userId="S::2306687@student.uwtsd.ac.uk::f0405df2-f280-4a68-8141-a07fdaf52549" providerId="AD" clId="Web-{9204D578-8B08-64E4-CD23-B622F1F27D6C}" dt="2025-10-20T09:44:37.281" v="1538"/>
          <ac:spMkLst>
            <pc:docMk/>
            <pc:sldMk cId="1281290649" sldId="268"/>
            <ac:spMk id="3" creationId="{E8269A40-E295-A14B-26F8-88C6FEB3754C}"/>
          </ac:spMkLst>
        </pc:spChg>
      </pc:sldChg>
      <pc:sldChg chg="modSp new">
        <pc:chgData name="Emma Millington (2306687)" userId="S::2306687@student.uwtsd.ac.uk::f0405df2-f280-4a68-8141-a07fdaf52549" providerId="AD" clId="Web-{9204D578-8B08-64E4-CD23-B622F1F27D6C}" dt="2025-10-20T10:18:50.963" v="2264" actId="20577"/>
        <pc:sldMkLst>
          <pc:docMk/>
          <pc:sldMk cId="2612521248" sldId="269"/>
        </pc:sldMkLst>
        <pc:spChg chg="mod">
          <ac:chgData name="Emma Millington (2306687)" userId="S::2306687@student.uwtsd.ac.uk::f0405df2-f280-4a68-8141-a07fdaf52549" providerId="AD" clId="Web-{9204D578-8B08-64E4-CD23-B622F1F27D6C}" dt="2025-10-20T09:54:49.001" v="1583" actId="20577"/>
          <ac:spMkLst>
            <pc:docMk/>
            <pc:sldMk cId="2612521248" sldId="269"/>
            <ac:spMk id="2" creationId="{1242395A-35E4-9D9F-9D19-DB05F2CC7F09}"/>
          </ac:spMkLst>
        </pc:spChg>
        <pc:spChg chg="mod">
          <ac:chgData name="Emma Millington (2306687)" userId="S::2306687@student.uwtsd.ac.uk::f0405df2-f280-4a68-8141-a07fdaf52549" providerId="AD" clId="Web-{9204D578-8B08-64E4-CD23-B622F1F27D6C}" dt="2025-10-20T10:18:50.963" v="2264" actId="20577"/>
          <ac:spMkLst>
            <pc:docMk/>
            <pc:sldMk cId="2612521248" sldId="269"/>
            <ac:spMk id="3" creationId="{86C79D62-E580-0F63-14DA-D0ABB45FC08F}"/>
          </ac:spMkLst>
        </pc:spChg>
      </pc:sldChg>
      <pc:sldChg chg="addSp delSp modSp new mod modClrScheme chgLayout">
        <pc:chgData name="Emma Millington (2306687)" userId="S::2306687@student.uwtsd.ac.uk::f0405df2-f280-4a68-8141-a07fdaf52549" providerId="AD" clId="Web-{9204D578-8B08-64E4-CD23-B622F1F27D6C}" dt="2025-10-20T10:41:43.328" v="3217" actId="20577"/>
        <pc:sldMkLst>
          <pc:docMk/>
          <pc:sldMk cId="817091911" sldId="270"/>
        </pc:sldMkLst>
        <pc:spChg chg="mod">
          <ac:chgData name="Emma Millington (2306687)" userId="S::2306687@student.uwtsd.ac.uk::f0405df2-f280-4a68-8141-a07fdaf52549" providerId="AD" clId="Web-{9204D578-8B08-64E4-CD23-B622F1F27D6C}" dt="2025-10-20T10:25:40.239" v="2311" actId="20577"/>
          <ac:spMkLst>
            <pc:docMk/>
            <pc:sldMk cId="817091911" sldId="270"/>
            <ac:spMk id="2" creationId="{7E9E08CC-BB75-FD26-2094-8A0941E3717E}"/>
          </ac:spMkLst>
        </pc:spChg>
        <pc:spChg chg="del">
          <ac:chgData name="Emma Millington (2306687)" userId="S::2306687@student.uwtsd.ac.uk::f0405df2-f280-4a68-8141-a07fdaf52549" providerId="AD" clId="Web-{9204D578-8B08-64E4-CD23-B622F1F27D6C}" dt="2025-10-20T10:20:59.077" v="2271"/>
          <ac:spMkLst>
            <pc:docMk/>
            <pc:sldMk cId="817091911" sldId="270"/>
            <ac:spMk id="3" creationId="{7F545010-F216-9D54-53E8-B7E2744311D6}"/>
          </ac:spMkLst>
        </pc:spChg>
        <pc:spChg chg="mod">
          <ac:chgData name="Emma Millington (2306687)" userId="S::2306687@student.uwtsd.ac.uk::f0405df2-f280-4a68-8141-a07fdaf52549" providerId="AD" clId="Web-{9204D578-8B08-64E4-CD23-B622F1F27D6C}" dt="2025-10-20T10:21:02.999" v="2272"/>
          <ac:spMkLst>
            <pc:docMk/>
            <pc:sldMk cId="817091911" sldId="270"/>
            <ac:spMk id="4" creationId="{3D408BB8-6236-FDC5-3063-862A05F48F92}"/>
          </ac:spMkLst>
        </pc:spChg>
        <pc:spChg chg="mod">
          <ac:chgData name="Emma Millington (2306687)" userId="S::2306687@student.uwtsd.ac.uk::f0405df2-f280-4a68-8141-a07fdaf52549" providerId="AD" clId="Web-{9204D578-8B08-64E4-CD23-B622F1F27D6C}" dt="2025-10-20T10:21:02.999" v="2272"/>
          <ac:spMkLst>
            <pc:docMk/>
            <pc:sldMk cId="817091911" sldId="270"/>
            <ac:spMk id="5" creationId="{94A621ED-EECF-2944-4617-203B83DA84EE}"/>
          </ac:spMkLst>
        </pc:spChg>
        <pc:spChg chg="mod">
          <ac:chgData name="Emma Millington (2306687)" userId="S::2306687@student.uwtsd.ac.uk::f0405df2-f280-4a68-8141-a07fdaf52549" providerId="AD" clId="Web-{9204D578-8B08-64E4-CD23-B622F1F27D6C}" dt="2025-10-20T10:21:02.999" v="2272"/>
          <ac:spMkLst>
            <pc:docMk/>
            <pc:sldMk cId="817091911" sldId="270"/>
            <ac:spMk id="6" creationId="{2A1D93DD-04D2-7C20-6F5E-2ED1836CC2DC}"/>
          </ac:spMkLst>
        </pc:spChg>
        <pc:spChg chg="add mod">
          <ac:chgData name="Emma Millington (2306687)" userId="S::2306687@student.uwtsd.ac.uk::f0405df2-f280-4a68-8141-a07fdaf52549" providerId="AD" clId="Web-{9204D578-8B08-64E4-CD23-B622F1F27D6C}" dt="2025-10-20T10:41:43.328" v="3217" actId="20577"/>
          <ac:spMkLst>
            <pc:docMk/>
            <pc:sldMk cId="817091911" sldId="270"/>
            <ac:spMk id="12" creationId="{19CFEDE5-B97E-9624-7725-A1CBC9D13FED}"/>
          </ac:spMkLst>
        </pc:spChg>
        <pc:picChg chg="add mod ord">
          <ac:chgData name="Emma Millington (2306687)" userId="S::2306687@student.uwtsd.ac.uk::f0405df2-f280-4a68-8141-a07fdaf52549" providerId="AD" clId="Web-{9204D578-8B08-64E4-CD23-B622F1F27D6C}" dt="2025-10-20T10:21:02.999" v="2272"/>
          <ac:picMkLst>
            <pc:docMk/>
            <pc:sldMk cId="817091911" sldId="270"/>
            <ac:picMk id="7" creationId="{CEB7E9B3-8769-CF61-80A0-7BF1A918E267}"/>
          </ac:picMkLst>
        </pc:picChg>
      </pc:sldChg>
      <pc:sldChg chg="addSp delSp modSp new">
        <pc:chgData name="Emma Millington (2306687)" userId="S::2306687@student.uwtsd.ac.uk::f0405df2-f280-4a68-8141-a07fdaf52549" providerId="AD" clId="Web-{9204D578-8B08-64E4-CD23-B622F1F27D6C}" dt="2025-10-20T10:25:55.427" v="2315" actId="20577"/>
        <pc:sldMkLst>
          <pc:docMk/>
          <pc:sldMk cId="733253265" sldId="271"/>
        </pc:sldMkLst>
        <pc:spChg chg="mod">
          <ac:chgData name="Emma Millington (2306687)" userId="S::2306687@student.uwtsd.ac.uk::f0405df2-f280-4a68-8141-a07fdaf52549" providerId="AD" clId="Web-{9204D578-8B08-64E4-CD23-B622F1F27D6C}" dt="2025-10-20T10:25:55.427" v="2315" actId="20577"/>
          <ac:spMkLst>
            <pc:docMk/>
            <pc:sldMk cId="733253265" sldId="271"/>
            <ac:spMk id="2" creationId="{8EF3DA95-9217-498D-DB72-3EFEF4F68240}"/>
          </ac:spMkLst>
        </pc:spChg>
        <pc:spChg chg="del">
          <ac:chgData name="Emma Millington (2306687)" userId="S::2306687@student.uwtsd.ac.uk::f0405df2-f280-4a68-8141-a07fdaf52549" providerId="AD" clId="Web-{9204D578-8B08-64E4-CD23-B622F1F27D6C}" dt="2025-10-20T10:23:39.597" v="2298"/>
          <ac:spMkLst>
            <pc:docMk/>
            <pc:sldMk cId="733253265" sldId="271"/>
            <ac:spMk id="3" creationId="{99080272-F411-4959-B03C-4FD09ADC7D76}"/>
          </ac:spMkLst>
        </pc:spChg>
        <pc:spChg chg="del">
          <ac:chgData name="Emma Millington (2306687)" userId="S::2306687@student.uwtsd.ac.uk::f0405df2-f280-4a68-8141-a07fdaf52549" providerId="AD" clId="Web-{9204D578-8B08-64E4-CD23-B622F1F27D6C}" dt="2025-10-20T10:21:54.204" v="2282"/>
          <ac:spMkLst>
            <pc:docMk/>
            <pc:sldMk cId="733253265" sldId="271"/>
            <ac:spMk id="4" creationId="{1E434AD8-6769-7ECB-1759-8CC2697C94F6}"/>
          </ac:spMkLst>
        </pc:spChg>
        <pc:spChg chg="mod">
          <ac:chgData name="Emma Millington (2306687)" userId="S::2306687@student.uwtsd.ac.uk::f0405df2-f280-4a68-8141-a07fdaf52549" providerId="AD" clId="Web-{9204D578-8B08-64E4-CD23-B622F1F27D6C}" dt="2025-10-20T10:23:56.316" v="2301"/>
          <ac:spMkLst>
            <pc:docMk/>
            <pc:sldMk cId="733253265" sldId="271"/>
            <ac:spMk id="5" creationId="{673A08DE-F286-BD71-A1F7-5B6D4B5FB3B0}"/>
          </ac:spMkLst>
        </pc:spChg>
        <pc:spChg chg="mod">
          <ac:chgData name="Emma Millington (2306687)" userId="S::2306687@student.uwtsd.ac.uk::f0405df2-f280-4a68-8141-a07fdaf52549" providerId="AD" clId="Web-{9204D578-8B08-64E4-CD23-B622F1F27D6C}" dt="2025-10-20T10:23:56.316" v="2301"/>
          <ac:spMkLst>
            <pc:docMk/>
            <pc:sldMk cId="733253265" sldId="271"/>
            <ac:spMk id="6" creationId="{B107A401-1CA5-5399-2267-7BF3CC3A1C9C}"/>
          </ac:spMkLst>
        </pc:spChg>
        <pc:spChg chg="mod">
          <ac:chgData name="Emma Millington (2306687)" userId="S::2306687@student.uwtsd.ac.uk::f0405df2-f280-4a68-8141-a07fdaf52549" providerId="AD" clId="Web-{9204D578-8B08-64E4-CD23-B622F1F27D6C}" dt="2025-10-20T10:23:56.316" v="2301"/>
          <ac:spMkLst>
            <pc:docMk/>
            <pc:sldMk cId="733253265" sldId="271"/>
            <ac:spMk id="7" creationId="{C92120C2-52A9-3833-0BD2-64D7CCFE176B}"/>
          </ac:spMkLst>
        </pc:spChg>
        <pc:spChg chg="add del mod">
          <ac:chgData name="Emma Millington (2306687)" userId="S::2306687@student.uwtsd.ac.uk::f0405df2-f280-4a68-8141-a07fdaf52549" providerId="AD" clId="Web-{9204D578-8B08-64E4-CD23-B622F1F27D6C}" dt="2025-10-20T10:23:56.316" v="2301"/>
          <ac:spMkLst>
            <pc:docMk/>
            <pc:sldMk cId="733253265" sldId="271"/>
            <ac:spMk id="10" creationId="{9375CE11-527A-1E24-07CE-A4410B7DD043}"/>
          </ac:spMkLst>
        </pc:spChg>
        <pc:spChg chg="add del mod">
          <ac:chgData name="Emma Millington (2306687)" userId="S::2306687@student.uwtsd.ac.uk::f0405df2-f280-4a68-8141-a07fdaf52549" providerId="AD" clId="Web-{9204D578-8B08-64E4-CD23-B622F1F27D6C}" dt="2025-10-20T10:23:56.316" v="2301"/>
          <ac:spMkLst>
            <pc:docMk/>
            <pc:sldMk cId="733253265" sldId="271"/>
            <ac:spMk id="13" creationId="{CB316222-58A0-8050-FC7A-36B155F94BBC}"/>
          </ac:spMkLst>
        </pc:spChg>
        <pc:spChg chg="add">
          <ac:chgData name="Emma Millington (2306687)" userId="S::2306687@student.uwtsd.ac.uk::f0405df2-f280-4a68-8141-a07fdaf52549" providerId="AD" clId="Web-{9204D578-8B08-64E4-CD23-B622F1F27D6C}" dt="2025-10-20T10:23:56.316" v="2301"/>
          <ac:spMkLst>
            <pc:docMk/>
            <pc:sldMk cId="733253265" sldId="271"/>
            <ac:spMk id="20" creationId="{03EAA166-6D6E-297A-65AB-8995D6AEBB15}"/>
          </ac:spMkLst>
        </pc:spChg>
        <pc:picChg chg="add del mod ord">
          <ac:chgData name="Emma Millington (2306687)" userId="S::2306687@student.uwtsd.ac.uk::f0405df2-f280-4a68-8141-a07fdaf52549" providerId="AD" clId="Web-{9204D578-8B08-64E4-CD23-B622F1F27D6C}" dt="2025-10-20T10:23:37.956" v="2297"/>
          <ac:picMkLst>
            <pc:docMk/>
            <pc:sldMk cId="733253265" sldId="271"/>
            <ac:picMk id="8" creationId="{0AB8D4B3-712C-6B82-A85E-48028AA0495F}"/>
          </ac:picMkLst>
        </pc:picChg>
        <pc:picChg chg="add del mod ord">
          <ac:chgData name="Emma Millington (2306687)" userId="S::2306687@student.uwtsd.ac.uk::f0405df2-f280-4a68-8141-a07fdaf52549" providerId="AD" clId="Web-{9204D578-8B08-64E4-CD23-B622F1F27D6C}" dt="2025-10-20T10:23:42.362" v="2299"/>
          <ac:picMkLst>
            <pc:docMk/>
            <pc:sldMk cId="733253265" sldId="271"/>
            <ac:picMk id="11" creationId="{2B7DC8AA-69C0-E6C9-DDA1-DFC43F0A9B75}"/>
          </ac:picMkLst>
        </pc:picChg>
        <pc:picChg chg="add mod ord">
          <ac:chgData name="Emma Millington (2306687)" userId="S::2306687@student.uwtsd.ac.uk::f0405df2-f280-4a68-8141-a07fdaf52549" providerId="AD" clId="Web-{9204D578-8B08-64E4-CD23-B622F1F27D6C}" dt="2025-10-20T10:23:56.316" v="2301"/>
          <ac:picMkLst>
            <pc:docMk/>
            <pc:sldMk cId="733253265" sldId="271"/>
            <ac:picMk id="15" creationId="{254A1E1A-EEE6-165B-FD6F-796192B96BAB}"/>
          </ac:picMkLst>
        </pc:picChg>
      </pc:sldChg>
      <pc:sldChg chg="modSp new">
        <pc:chgData name="Emma Millington (2306687)" userId="S::2306687@student.uwtsd.ac.uk::f0405df2-f280-4a68-8141-a07fdaf52549" providerId="AD" clId="Web-{9204D578-8B08-64E4-CD23-B622F1F27D6C}" dt="2025-10-20T10:22:13.954" v="2292" actId="20577"/>
        <pc:sldMkLst>
          <pc:docMk/>
          <pc:sldMk cId="2046973260" sldId="272"/>
        </pc:sldMkLst>
        <pc:spChg chg="mod">
          <ac:chgData name="Emma Millington (2306687)" userId="S::2306687@student.uwtsd.ac.uk::f0405df2-f280-4a68-8141-a07fdaf52549" providerId="AD" clId="Web-{9204D578-8B08-64E4-CD23-B622F1F27D6C}" dt="2025-10-20T10:22:13.954" v="2292" actId="20577"/>
          <ac:spMkLst>
            <pc:docMk/>
            <pc:sldMk cId="2046973260" sldId="272"/>
            <ac:spMk id="2" creationId="{040D8132-D0AB-0B22-2750-B640D3AA07ED}"/>
          </ac:spMkLst>
        </pc:spChg>
      </pc:sldChg>
      <pc:sldChg chg="modSp new">
        <pc:chgData name="Emma Millington (2306687)" userId="S::2306687@student.uwtsd.ac.uk::f0405df2-f280-4a68-8141-a07fdaf52549" providerId="AD" clId="Web-{9204D578-8B08-64E4-CD23-B622F1F27D6C}" dt="2025-10-20T10:22:21.986" v="2296" actId="20577"/>
        <pc:sldMkLst>
          <pc:docMk/>
          <pc:sldMk cId="3447003506" sldId="273"/>
        </pc:sldMkLst>
        <pc:spChg chg="mod">
          <ac:chgData name="Emma Millington (2306687)" userId="S::2306687@student.uwtsd.ac.uk::f0405df2-f280-4a68-8141-a07fdaf52549" providerId="AD" clId="Web-{9204D578-8B08-64E4-CD23-B622F1F27D6C}" dt="2025-10-20T10:22:21.986" v="2296" actId="20577"/>
          <ac:spMkLst>
            <pc:docMk/>
            <pc:sldMk cId="3447003506" sldId="273"/>
            <ac:spMk id="2" creationId="{2E9BDBB0-DC52-855E-EC06-BE8288749AAD}"/>
          </ac:spMkLst>
        </pc:spChg>
      </pc:sldChg>
      <pc:sldChg chg="delSp modSp new">
        <pc:chgData name="Emma Millington (2306687)" userId="S::2306687@student.uwtsd.ac.uk::f0405df2-f280-4a68-8141-a07fdaf52549" providerId="AD" clId="Web-{9204D578-8B08-64E4-CD23-B622F1F27D6C}" dt="2025-10-20T10:44:06.549" v="3229" actId="20577"/>
        <pc:sldMkLst>
          <pc:docMk/>
          <pc:sldMk cId="158981244" sldId="274"/>
        </pc:sldMkLst>
        <pc:spChg chg="mod">
          <ac:chgData name="Emma Millington (2306687)" userId="S::2306687@student.uwtsd.ac.uk::f0405df2-f280-4a68-8141-a07fdaf52549" providerId="AD" clId="Web-{9204D578-8B08-64E4-CD23-B622F1F27D6C}" dt="2025-10-20T10:43:41.111" v="3225" actId="20577"/>
          <ac:spMkLst>
            <pc:docMk/>
            <pc:sldMk cId="158981244" sldId="274"/>
            <ac:spMk id="2" creationId="{9C53CC08-4BCF-FC6D-39B6-ED48C9B09E9E}"/>
          </ac:spMkLst>
        </pc:spChg>
        <pc:spChg chg="mod">
          <ac:chgData name="Emma Millington (2306687)" userId="S::2306687@student.uwtsd.ac.uk::f0405df2-f280-4a68-8141-a07fdaf52549" providerId="AD" clId="Web-{9204D578-8B08-64E4-CD23-B622F1F27D6C}" dt="2025-10-20T10:44:06.549" v="3229" actId="20577"/>
          <ac:spMkLst>
            <pc:docMk/>
            <pc:sldMk cId="158981244" sldId="274"/>
            <ac:spMk id="3" creationId="{2610793E-5924-E3F4-7D02-CB2A6232AB21}"/>
          </ac:spMkLst>
        </pc:spChg>
        <pc:spChg chg="del">
          <ac:chgData name="Emma Millington (2306687)" userId="S::2306687@student.uwtsd.ac.uk::f0405df2-f280-4a68-8141-a07fdaf52549" providerId="AD" clId="Web-{9204D578-8B08-64E4-CD23-B622F1F27D6C}" dt="2025-10-20T10:43:46.330" v="3226"/>
          <ac:spMkLst>
            <pc:docMk/>
            <pc:sldMk cId="158981244" sldId="274"/>
            <ac:spMk id="4" creationId="{85453B81-3F30-C334-919B-3B7E254CD75D}"/>
          </ac:spMkLst>
        </pc:spChg>
      </pc:sldChg>
      <pc:sldMasterChg chg="del delSldLayout">
        <pc:chgData name="Emma Millington (2306687)" userId="S::2306687@student.uwtsd.ac.uk::f0405df2-f280-4a68-8141-a07fdaf52549" providerId="AD" clId="Web-{9204D578-8B08-64E4-CD23-B622F1F27D6C}" dt="2025-10-20T09:39:04.488" v="1495"/>
        <pc:sldMasterMkLst>
          <pc:docMk/>
          <pc:sldMasterMk cId="308321885" sldId="2147483708"/>
        </pc:sldMasterMkLst>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4060989051" sldId="2147483709"/>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2660245504" sldId="2147483710"/>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4145648518" sldId="2147483711"/>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4216359903" sldId="2147483712"/>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2963464558" sldId="2147483713"/>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3278263218" sldId="2147483714"/>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2570124325" sldId="2147483715"/>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381367070" sldId="2147483716"/>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625826947" sldId="2147483717"/>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2830447440" sldId="2147483718"/>
          </pc:sldLayoutMkLst>
        </pc:sldLayoutChg>
        <pc:sldLayoutChg chg="del">
          <pc:chgData name="Emma Millington (2306687)" userId="S::2306687@student.uwtsd.ac.uk::f0405df2-f280-4a68-8141-a07fdaf52549" providerId="AD" clId="Web-{9204D578-8B08-64E4-CD23-B622F1F27D6C}" dt="2025-10-20T09:39:04.488" v="1495"/>
          <pc:sldLayoutMkLst>
            <pc:docMk/>
            <pc:sldMasterMk cId="308321885" sldId="2147483708"/>
            <pc:sldLayoutMk cId="2224441327" sldId="2147483719"/>
          </pc:sldLayoutMkLst>
        </pc:sldLayoutChg>
      </pc:sldMasterChg>
      <pc:sldMasterChg chg="add del addSldLayout delSldLayout modSldLayout">
        <pc:chgData name="Emma Millington (2306687)" userId="S::2306687@student.uwtsd.ac.uk::f0405df2-f280-4a68-8141-a07fdaf52549" providerId="AD" clId="Web-{9204D578-8B08-64E4-CD23-B622F1F27D6C}" dt="2025-10-20T09:39:54.535" v="1507"/>
        <pc:sldMasterMkLst>
          <pc:docMk/>
          <pc:sldMasterMk cId="3347353390" sldId="2147483720"/>
        </pc:sldMasterMkLst>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2941792967" sldId="2147483721"/>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2674022222" sldId="2147483722"/>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3884430273" sldId="2147483723"/>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2979567104" sldId="2147483724"/>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1405017725" sldId="2147483725"/>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1111098532" sldId="2147483726"/>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1343270363" sldId="2147483727"/>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470949560" sldId="2147483728"/>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2166684699" sldId="2147483729"/>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1093338623" sldId="2147483730"/>
          </pc:sldLayoutMkLst>
        </pc:sldLayoutChg>
        <pc:sldLayoutChg chg="add del mod replId">
          <pc:chgData name="Emma Millington (2306687)" userId="S::2306687@student.uwtsd.ac.uk::f0405df2-f280-4a68-8141-a07fdaf52549" providerId="AD" clId="Web-{9204D578-8B08-64E4-CD23-B622F1F27D6C}" dt="2025-10-20T09:39:54.535" v="1507"/>
          <pc:sldLayoutMkLst>
            <pc:docMk/>
            <pc:sldMasterMk cId="3347353390" sldId="2147483720"/>
            <pc:sldLayoutMk cId="3984855326" sldId="2147483731"/>
          </pc:sldLayoutMkLst>
        </pc:sldLayoutChg>
      </pc:sldMasterChg>
      <pc:sldMasterChg chg="add del addSldLayout delSldLayout modSldLayout">
        <pc:chgData name="Emma Millington (2306687)" userId="S::2306687@student.uwtsd.ac.uk::f0405df2-f280-4a68-8141-a07fdaf52549" providerId="AD" clId="Web-{9204D578-8B08-64E4-CD23-B622F1F27D6C}" dt="2025-10-20T09:40:25.146" v="1508"/>
        <pc:sldMasterMkLst>
          <pc:docMk/>
          <pc:sldMasterMk cId="2533443980" sldId="2147483732"/>
        </pc:sldMasterMkLst>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4098081396" sldId="2147483733"/>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695861433" sldId="2147483734"/>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965934196" sldId="2147483735"/>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4211645817" sldId="2147483736"/>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2140178381" sldId="2147483737"/>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2563162695" sldId="2147483738"/>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2356188333" sldId="2147483739"/>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1019641732" sldId="2147483740"/>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4256823089" sldId="2147483741"/>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2826771161" sldId="2147483742"/>
          </pc:sldLayoutMkLst>
        </pc:sldLayoutChg>
        <pc:sldLayoutChg chg="add del mod replId">
          <pc:chgData name="Emma Millington (2306687)" userId="S::2306687@student.uwtsd.ac.uk::f0405df2-f280-4a68-8141-a07fdaf52549" providerId="AD" clId="Web-{9204D578-8B08-64E4-CD23-B622F1F27D6C}" dt="2025-10-20T09:40:25.146" v="1508"/>
          <pc:sldLayoutMkLst>
            <pc:docMk/>
            <pc:sldMasterMk cId="2533443980" sldId="2147483732"/>
            <pc:sldLayoutMk cId="1570667431" sldId="2147483743"/>
          </pc:sldLayoutMkLst>
        </pc:sldLayoutChg>
      </pc:sldMasterChg>
      <pc:sldMasterChg chg="add del addSldLayout delSldLayout modSldLayout">
        <pc:chgData name="Emma Millington (2306687)" userId="S::2306687@student.uwtsd.ac.uk::f0405df2-f280-4a68-8141-a07fdaf52549" providerId="AD" clId="Web-{9204D578-8B08-64E4-CD23-B622F1F27D6C}" dt="2025-10-20T09:40:35.272" v="1509"/>
        <pc:sldMasterMkLst>
          <pc:docMk/>
          <pc:sldMasterMk cId="3060960915" sldId="2147483744"/>
        </pc:sldMasterMkLst>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1271973600" sldId="2147483745"/>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3476573998" sldId="2147483746"/>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1603805844" sldId="2147483747"/>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629715718" sldId="2147483748"/>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2020704049" sldId="2147483749"/>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1571753508" sldId="2147483750"/>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6771966" sldId="2147483751"/>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2806092451" sldId="2147483752"/>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4176606121" sldId="2147483753"/>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63439404" sldId="2147483754"/>
          </pc:sldLayoutMkLst>
        </pc:sldLayoutChg>
        <pc:sldLayoutChg chg="add del mod replId">
          <pc:chgData name="Emma Millington (2306687)" userId="S::2306687@student.uwtsd.ac.uk::f0405df2-f280-4a68-8141-a07fdaf52549" providerId="AD" clId="Web-{9204D578-8B08-64E4-CD23-B622F1F27D6C}" dt="2025-10-20T09:40:35.272" v="1509"/>
          <pc:sldLayoutMkLst>
            <pc:docMk/>
            <pc:sldMasterMk cId="3060960915" sldId="2147483744"/>
            <pc:sldLayoutMk cId="166865914" sldId="2147483755"/>
          </pc:sldLayoutMkLst>
        </pc:sldLayoutChg>
      </pc:sldMasterChg>
      <pc:sldMasterChg chg="add del addSldLayout delSldLayout modSldLayout">
        <pc:chgData name="Emma Millington (2306687)" userId="S::2306687@student.uwtsd.ac.uk::f0405df2-f280-4a68-8141-a07fdaf52549" providerId="AD" clId="Web-{9204D578-8B08-64E4-CD23-B622F1F27D6C}" dt="2025-10-20T09:40:40.928" v="1510"/>
        <pc:sldMasterMkLst>
          <pc:docMk/>
          <pc:sldMasterMk cId="2727348630" sldId="2147483756"/>
        </pc:sldMasterMkLst>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2212669963" sldId="2147483757"/>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1850521615" sldId="2147483758"/>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3351594859" sldId="2147483759"/>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3775531680" sldId="2147483760"/>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2498790101" sldId="2147483761"/>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2205249872" sldId="2147483762"/>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1743416529" sldId="2147483763"/>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1756374778" sldId="2147483764"/>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3145811554" sldId="2147483765"/>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576529946" sldId="2147483766"/>
          </pc:sldLayoutMkLst>
        </pc:sldLayoutChg>
        <pc:sldLayoutChg chg="add del mod replId">
          <pc:chgData name="Emma Millington (2306687)" userId="S::2306687@student.uwtsd.ac.uk::f0405df2-f280-4a68-8141-a07fdaf52549" providerId="AD" clId="Web-{9204D578-8B08-64E4-CD23-B622F1F27D6C}" dt="2025-10-20T09:40:40.928" v="1510"/>
          <pc:sldLayoutMkLst>
            <pc:docMk/>
            <pc:sldMasterMk cId="2727348630" sldId="2147483756"/>
            <pc:sldLayoutMk cId="2483868490" sldId="2147483767"/>
          </pc:sldLayoutMkLst>
        </pc:sldLayoutChg>
      </pc:sldMasterChg>
      <pc:sldMasterChg chg="add del addSldLayout delSldLayout modSldLayout">
        <pc:chgData name="Emma Millington (2306687)" userId="S::2306687@student.uwtsd.ac.uk::f0405df2-f280-4a68-8141-a07fdaf52549" providerId="AD" clId="Web-{9204D578-8B08-64E4-CD23-B622F1F27D6C}" dt="2025-10-20T09:40:43.100" v="1511"/>
        <pc:sldMasterMkLst>
          <pc:docMk/>
          <pc:sldMasterMk cId="2418835735" sldId="2147483768"/>
        </pc:sldMasterMkLst>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4149186808" sldId="2147483769"/>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2214210103" sldId="2147483770"/>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338529235" sldId="2147483771"/>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3789774982" sldId="2147483772"/>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3414480725" sldId="2147483773"/>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2911679782" sldId="2147483774"/>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2815948231" sldId="2147483775"/>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3976531841" sldId="2147483776"/>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869897903" sldId="2147483777"/>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3982042465" sldId="2147483778"/>
          </pc:sldLayoutMkLst>
        </pc:sldLayoutChg>
        <pc:sldLayoutChg chg="add del mod replId">
          <pc:chgData name="Emma Millington (2306687)" userId="S::2306687@student.uwtsd.ac.uk::f0405df2-f280-4a68-8141-a07fdaf52549" providerId="AD" clId="Web-{9204D578-8B08-64E4-CD23-B622F1F27D6C}" dt="2025-10-20T09:40:43.100" v="1511"/>
          <pc:sldLayoutMkLst>
            <pc:docMk/>
            <pc:sldMasterMk cId="2418835735" sldId="2147483768"/>
            <pc:sldLayoutMk cId="873183587" sldId="2147483779"/>
          </pc:sldLayoutMkLst>
        </pc:sldLayoutChg>
      </pc:sldMasterChg>
      <pc:sldMasterChg chg="add addSldLayout modSldLayout">
        <pc:chgData name="Emma Millington (2306687)" userId="S::2306687@student.uwtsd.ac.uk::f0405df2-f280-4a68-8141-a07fdaf52549" providerId="AD" clId="Web-{9204D578-8B08-64E4-CD23-B622F1F27D6C}" dt="2025-10-20T09:40:43.100" v="1511"/>
        <pc:sldMasterMkLst>
          <pc:docMk/>
          <pc:sldMasterMk cId="3649278026" sldId="2147483780"/>
        </pc:sldMasterMkLst>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634415914" sldId="2147483781"/>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14386932" sldId="2147483782"/>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382264023" sldId="2147483783"/>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2869877796" sldId="2147483784"/>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2262951987" sldId="2147483785"/>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451417617" sldId="2147483786"/>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3227340044" sldId="2147483787"/>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2905210395" sldId="2147483788"/>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99131606" sldId="2147483789"/>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3303066044" sldId="2147483790"/>
          </pc:sldLayoutMkLst>
        </pc:sldLayoutChg>
        <pc:sldLayoutChg chg="add mod replId">
          <pc:chgData name="Emma Millington (2306687)" userId="S::2306687@student.uwtsd.ac.uk::f0405df2-f280-4a68-8141-a07fdaf52549" providerId="AD" clId="Web-{9204D578-8B08-64E4-CD23-B622F1F27D6C}" dt="2025-10-20T09:40:43.100" v="1511"/>
          <pc:sldLayoutMkLst>
            <pc:docMk/>
            <pc:sldMasterMk cId="3649278026" sldId="2147483780"/>
            <pc:sldLayoutMk cId="748544197" sldId="2147483791"/>
          </pc:sldLayoutMkLst>
        </pc:sldLayoutChg>
      </pc:sldMasterChg>
    </pc:docChg>
  </pc:docChgLst>
  <pc:docChgLst>
    <pc:chgData name="Emma Millington (2306687)" userId="S::2306687@student.uwtsd.ac.uk::f0405df2-f280-4a68-8141-a07fdaf52549" providerId="AD" clId="Web-{73A48516-1898-358C-FFF2-38D2FA8617E7}"/>
    <pc:docChg chg="modSld">
      <pc:chgData name="Emma Millington (2306687)" userId="S::2306687@student.uwtsd.ac.uk::f0405df2-f280-4a68-8141-a07fdaf52549" providerId="AD" clId="Web-{73A48516-1898-358C-FFF2-38D2FA8617E7}" dt="2025-10-21T11:21:50.692" v="139" actId="20577"/>
      <pc:docMkLst>
        <pc:docMk/>
      </pc:docMkLst>
      <pc:sldChg chg="modSp">
        <pc:chgData name="Emma Millington (2306687)" userId="S::2306687@student.uwtsd.ac.uk::f0405df2-f280-4a68-8141-a07fdaf52549" providerId="AD" clId="Web-{73A48516-1898-358C-FFF2-38D2FA8617E7}" dt="2025-10-21T10:58:23.964" v="1" actId="1076"/>
        <pc:sldMkLst>
          <pc:docMk/>
          <pc:sldMk cId="480522680" sldId="260"/>
        </pc:sldMkLst>
        <pc:picChg chg="mod">
          <ac:chgData name="Emma Millington (2306687)" userId="S::2306687@student.uwtsd.ac.uk::f0405df2-f280-4a68-8141-a07fdaf52549" providerId="AD" clId="Web-{73A48516-1898-358C-FFF2-38D2FA8617E7}" dt="2025-10-21T10:58:23.964" v="1" actId="1076"/>
          <ac:picMkLst>
            <pc:docMk/>
            <pc:sldMk cId="480522680" sldId="260"/>
            <ac:picMk id="8" creationId="{F69255B4-DA1A-031F-FEF9-B7E5224B8DBA}"/>
          </ac:picMkLst>
        </pc:picChg>
      </pc:sldChg>
      <pc:sldChg chg="modSp">
        <pc:chgData name="Emma Millington (2306687)" userId="S::2306687@student.uwtsd.ac.uk::f0405df2-f280-4a68-8141-a07fdaf52549" providerId="AD" clId="Web-{73A48516-1898-358C-FFF2-38D2FA8617E7}" dt="2025-10-21T11:00:52.216" v="28" actId="20577"/>
        <pc:sldMkLst>
          <pc:docMk/>
          <pc:sldMk cId="817091911" sldId="270"/>
        </pc:sldMkLst>
        <pc:spChg chg="mod">
          <ac:chgData name="Emma Millington (2306687)" userId="S::2306687@student.uwtsd.ac.uk::f0405df2-f280-4a68-8141-a07fdaf52549" providerId="AD" clId="Web-{73A48516-1898-358C-FFF2-38D2FA8617E7}" dt="2025-10-21T11:00:52.216" v="28" actId="20577"/>
          <ac:spMkLst>
            <pc:docMk/>
            <pc:sldMk cId="817091911" sldId="270"/>
            <ac:spMk id="12" creationId="{19CFEDE5-B97E-9624-7725-A1CBC9D13FED}"/>
          </ac:spMkLst>
        </pc:spChg>
      </pc:sldChg>
      <pc:sldChg chg="modSp">
        <pc:chgData name="Emma Millington (2306687)" userId="S::2306687@student.uwtsd.ac.uk::f0405df2-f280-4a68-8141-a07fdaf52549" providerId="AD" clId="Web-{73A48516-1898-358C-FFF2-38D2FA8617E7}" dt="2025-10-21T11:21:50.692" v="139" actId="20577"/>
        <pc:sldMkLst>
          <pc:docMk/>
          <pc:sldMk cId="733253265" sldId="271"/>
        </pc:sldMkLst>
        <pc:spChg chg="mod">
          <ac:chgData name="Emma Millington (2306687)" userId="S::2306687@student.uwtsd.ac.uk::f0405df2-f280-4a68-8141-a07fdaf52549" providerId="AD" clId="Web-{73A48516-1898-358C-FFF2-38D2FA8617E7}" dt="2025-10-21T11:21:50.692" v="139" actId="20577"/>
          <ac:spMkLst>
            <pc:docMk/>
            <pc:sldMk cId="733253265" sldId="271"/>
            <ac:spMk id="20" creationId="{03EAA166-6D6E-297A-65AB-8995D6AEBB15}"/>
          </ac:spMkLst>
        </pc:spChg>
      </pc:sldChg>
    </pc:docChg>
  </pc:docChgLst>
  <pc:docChgLst>
    <pc:chgData name="Emma Millington (2306687)" userId="S::2306687@student.uwtsd.ac.uk::f0405df2-f280-4a68-8141-a07fdaf52549" providerId="AD" clId="Web-{034F5F9E-0AE9-0E63-270C-E6E3907C3EFD}"/>
    <pc:docChg chg="mod addSld modSld addMainMaster delMainMaster">
      <pc:chgData name="Emma Millington (2306687)" userId="S::2306687@student.uwtsd.ac.uk::f0405df2-f280-4a68-8141-a07fdaf52549" providerId="AD" clId="Web-{034F5F9E-0AE9-0E63-270C-E6E3907C3EFD}" dt="2025-10-15T10:00:12.656" v="56" actId="20577"/>
      <pc:docMkLst>
        <pc:docMk/>
      </pc:docMkLst>
      <pc:sldChg chg="modSp mod modClrScheme chgLayout">
        <pc:chgData name="Emma Millington (2306687)" userId="S::2306687@student.uwtsd.ac.uk::f0405df2-f280-4a68-8141-a07fdaf52549" providerId="AD" clId="Web-{034F5F9E-0AE9-0E63-270C-E6E3907C3EFD}" dt="2025-10-15T09:52:34.485" v="51" actId="20577"/>
        <pc:sldMkLst>
          <pc:docMk/>
          <pc:sldMk cId="109857222" sldId="256"/>
        </pc:sldMkLst>
        <pc:spChg chg="mod ord">
          <ac:chgData name="Emma Millington (2306687)" userId="S::2306687@student.uwtsd.ac.uk::f0405df2-f280-4a68-8141-a07fdaf52549" providerId="AD" clId="Web-{034F5F9E-0AE9-0E63-270C-E6E3907C3EFD}" dt="2025-10-15T09:51:38.888" v="32" actId="20577"/>
          <ac:spMkLst>
            <pc:docMk/>
            <pc:sldMk cId="109857222" sldId="256"/>
            <ac:spMk id="2" creationId="{00000000-0000-0000-0000-000000000000}"/>
          </ac:spMkLst>
        </pc:spChg>
        <pc:spChg chg="mod ord">
          <ac:chgData name="Emma Millington (2306687)" userId="S::2306687@student.uwtsd.ac.uk::f0405df2-f280-4a68-8141-a07fdaf52549" providerId="AD" clId="Web-{034F5F9E-0AE9-0E63-270C-E6E3907C3EFD}" dt="2025-10-15T09:52:34.485" v="51" actId="20577"/>
          <ac:spMkLst>
            <pc:docMk/>
            <pc:sldMk cId="109857222" sldId="256"/>
            <ac:spMk id="3" creationId="{00000000-0000-0000-0000-000000000000}"/>
          </ac:spMkLst>
        </pc:spChg>
      </pc:sldChg>
      <pc:sldChg chg="modSp new">
        <pc:chgData name="Emma Millington (2306687)" userId="S::2306687@student.uwtsd.ac.uk::f0405df2-f280-4a68-8141-a07fdaf52549" providerId="AD" clId="Web-{034F5F9E-0AE9-0E63-270C-E6E3907C3EFD}" dt="2025-10-15T10:00:12.656" v="56" actId="20577"/>
        <pc:sldMkLst>
          <pc:docMk/>
          <pc:sldMk cId="527722707" sldId="257"/>
        </pc:sldMkLst>
        <pc:spChg chg="mod">
          <ac:chgData name="Emma Millington (2306687)" userId="S::2306687@student.uwtsd.ac.uk::f0405df2-f280-4a68-8141-a07fdaf52549" providerId="AD" clId="Web-{034F5F9E-0AE9-0E63-270C-E6E3907C3EFD}" dt="2025-10-15T10:00:12.656" v="56" actId="20577"/>
          <ac:spMkLst>
            <pc:docMk/>
            <pc:sldMk cId="527722707" sldId="257"/>
            <ac:spMk id="2" creationId="{880AE9FC-AEA3-C2C2-0B8C-83EE58A71B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10/21/2025</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634415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10/21/2025</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438693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10/21/2025</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82264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10/21/2025</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869877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10/21/2025</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262951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10/21/2025</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51417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10/21/2025</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227340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10/21/2025</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905210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10/21/2025</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99131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10/21/2025</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303066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10/21/2025</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748544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10/21/2025</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649278026"/>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artangel.org.uk/project/house/#:~:text=Rachel%20Whiteread's%20cast%20of%20a,woman%20to%20receive%20the%20award."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78331" y="840690"/>
            <a:ext cx="7803181" cy="2438507"/>
          </a:xfrm>
        </p:spPr>
        <p:txBody>
          <a:bodyPr>
            <a:normAutofit/>
          </a:bodyPr>
          <a:lstStyle/>
          <a:p>
            <a:pPr algn="ctr"/>
            <a:br>
              <a:rPr lang="en-GB" sz="2800"/>
            </a:br>
            <a:r>
              <a:rPr lang="en-GB" sz="4800"/>
              <a:t>Visual Enquiry 1 (ADAA5008/C)</a:t>
            </a:r>
          </a:p>
          <a:p>
            <a:pPr algn="ctr"/>
            <a:endParaRPr lang="en-GB" sz="2400"/>
          </a:p>
        </p:txBody>
      </p:sp>
      <p:sp>
        <p:nvSpPr>
          <p:cNvPr id="3" name="Subtitle 2"/>
          <p:cNvSpPr>
            <a:spLocks noGrp="1"/>
          </p:cNvSpPr>
          <p:nvPr>
            <p:ph type="subTitle" idx="1"/>
          </p:nvPr>
        </p:nvSpPr>
        <p:spPr>
          <a:xfrm>
            <a:off x="3525500" y="3431065"/>
            <a:ext cx="5140512" cy="419632"/>
          </a:xfrm>
        </p:spPr>
        <p:txBody>
          <a:bodyPr>
            <a:normAutofit lnSpcReduction="10000"/>
          </a:bodyPr>
          <a:lstStyle/>
          <a:p>
            <a:pPr algn="ctr"/>
            <a:r>
              <a:rPr lang="en-GB"/>
              <a:t>Emma Millington </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D432C-0576-8896-B6CB-0A87C293F8F2}"/>
              </a:ext>
            </a:extLst>
          </p:cNvPr>
          <p:cNvSpPr>
            <a:spLocks noGrp="1"/>
          </p:cNvSpPr>
          <p:nvPr>
            <p:ph type="title"/>
          </p:nvPr>
        </p:nvSpPr>
        <p:spPr/>
        <p:txBody>
          <a:bodyPr anchor="t">
            <a:normAutofit/>
          </a:bodyPr>
          <a:lstStyle/>
          <a:p>
            <a:r>
              <a:rPr lang="en-GB" dirty="0">
                <a:latin typeface="Neue Haas Grotesk Text Pro"/>
              </a:rPr>
              <a:t>Site Specificity</a:t>
            </a:r>
          </a:p>
        </p:txBody>
      </p:sp>
      <p:sp>
        <p:nvSpPr>
          <p:cNvPr id="3" name="Content Placeholder 2">
            <a:extLst>
              <a:ext uri="{FF2B5EF4-FFF2-40B4-BE49-F238E27FC236}">
                <a16:creationId xmlns:a16="http://schemas.microsoft.com/office/drawing/2014/main" id="{926A2E0C-E82C-9F8B-D39F-34EC4FA6B0C9}"/>
              </a:ext>
            </a:extLst>
          </p:cNvPr>
          <p:cNvSpPr>
            <a:spLocks noGrp="1"/>
          </p:cNvSpPr>
          <p:nvPr>
            <p:ph sz="half" idx="1"/>
          </p:nvPr>
        </p:nvSpPr>
        <p:spPr/>
        <p:txBody>
          <a:bodyPr vert="horz" lIns="91440" tIns="45720" rIns="91440" bIns="45720" rtlCol="0" anchor="t">
            <a:normAutofit/>
          </a:bodyPr>
          <a:lstStyle/>
          <a:p>
            <a:r>
              <a:rPr lang="en-GB" dirty="0"/>
              <a:t>Site Specificity is when an artist creates an artwork in response with a specific site in mind. This also means the artist must work with the </a:t>
            </a:r>
            <a:r>
              <a:rPr lang="en-GB" dirty="0" err="1"/>
              <a:t>enviroment,history</a:t>
            </a:r>
            <a:r>
              <a:rPr lang="en-GB" dirty="0"/>
              <a:t>, </a:t>
            </a:r>
            <a:r>
              <a:rPr lang="en-GB" dirty="0" err="1"/>
              <a:t>ect.</a:t>
            </a:r>
            <a:r>
              <a:rPr lang="en-GB" dirty="0"/>
              <a:t> The art is created to interact with the site itself when taken from the site the artwork loses all meaning.</a:t>
            </a:r>
          </a:p>
        </p:txBody>
      </p:sp>
      <p:sp>
        <p:nvSpPr>
          <p:cNvPr id="4" name="Date Placeholder 3">
            <a:extLst>
              <a:ext uri="{FF2B5EF4-FFF2-40B4-BE49-F238E27FC236}">
                <a16:creationId xmlns:a16="http://schemas.microsoft.com/office/drawing/2014/main" id="{ECB61BE0-DE65-895E-C7C9-5798DCF00BEA}"/>
              </a:ext>
            </a:extLst>
          </p:cNvPr>
          <p:cNvSpPr>
            <a:spLocks noGrp="1"/>
          </p:cNvSpPr>
          <p:nvPr>
            <p:ph type="dt" sz="half" idx="10"/>
          </p:nvPr>
        </p:nvSpPr>
        <p:spPr/>
        <p:txBody>
          <a:bodyPr anchor="ctr">
            <a:normAutofit/>
          </a:bodyPr>
          <a:lstStyle/>
          <a:p>
            <a:pPr>
              <a:spcAft>
                <a:spcPts val="600"/>
              </a:spcAft>
            </a:pPr>
            <a:fld id="{E2022AFF-E300-4EF8-948C-17B3A290A3A7}" type="datetime1">
              <a:pPr>
                <a:spcAft>
                  <a:spcPts val="600"/>
                </a:spcAft>
              </a:pPr>
              <a:t>10/21/2025</a:t>
            </a:fld>
            <a:endParaRPr lang="en-US"/>
          </a:p>
        </p:txBody>
      </p:sp>
      <p:sp>
        <p:nvSpPr>
          <p:cNvPr id="5" name="Footer Placeholder 4">
            <a:extLst>
              <a:ext uri="{FF2B5EF4-FFF2-40B4-BE49-F238E27FC236}">
                <a16:creationId xmlns:a16="http://schemas.microsoft.com/office/drawing/2014/main" id="{9FB59E17-05D3-6CDA-67A8-D99CDA5D0D79}"/>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AC2E7B7-CEAF-D579-6AD7-0109A3079833}"/>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2</a:t>
            </a:fld>
            <a:endParaRPr lang="en-US"/>
          </a:p>
        </p:txBody>
      </p:sp>
      <p:pic>
        <p:nvPicPr>
          <p:cNvPr id="7" name="Picture 6" descr="Nancy Holt Sun Tunnels, 1973-1976">
            <a:extLst>
              <a:ext uri="{FF2B5EF4-FFF2-40B4-BE49-F238E27FC236}">
                <a16:creationId xmlns:a16="http://schemas.microsoft.com/office/drawing/2014/main" id="{2B165387-3E5D-4FBF-ADF4-4A7BB2CAC6FB}"/>
              </a:ext>
            </a:extLst>
          </p:cNvPr>
          <p:cNvPicPr>
            <a:picLocks noChangeAspect="1"/>
          </p:cNvPicPr>
          <p:nvPr/>
        </p:nvPicPr>
        <p:blipFill>
          <a:blip r:embed="rId2"/>
          <a:srcRect l="20422" r="7179" b="1"/>
          <a:stretch>
            <a:fillRect/>
          </a:stretch>
        </p:blipFill>
        <p:spPr>
          <a:xfrm>
            <a:off x="6379560" y="2075250"/>
            <a:ext cx="4770191" cy="4101492"/>
          </a:xfrm>
          <a:prstGeom prst="rect">
            <a:avLst/>
          </a:prstGeom>
          <a:noFill/>
        </p:spPr>
      </p:pic>
    </p:spTree>
    <p:extLst>
      <p:ext uri="{BB962C8B-B14F-4D97-AF65-F5344CB8AC3E}">
        <p14:creationId xmlns:p14="http://schemas.microsoft.com/office/powerpoint/2010/main" val="1828602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E9FC-AEA3-C2C2-0B8C-83EE58A71B05}"/>
              </a:ext>
            </a:extLst>
          </p:cNvPr>
          <p:cNvSpPr>
            <a:spLocks noGrp="1"/>
          </p:cNvSpPr>
          <p:nvPr>
            <p:ph type="title"/>
          </p:nvPr>
        </p:nvSpPr>
        <p:spPr/>
        <p:txBody>
          <a:bodyPr anchor="t">
            <a:normAutofit/>
          </a:bodyPr>
          <a:lstStyle/>
          <a:p>
            <a:r>
              <a:rPr lang="en-GB" b="0" dirty="0"/>
              <a:t>Love Is In The Air Banksy</a:t>
            </a:r>
            <a:endParaRPr lang="en-US" dirty="0"/>
          </a:p>
        </p:txBody>
      </p:sp>
      <p:sp>
        <p:nvSpPr>
          <p:cNvPr id="3" name="Content Placeholder 2">
            <a:extLst>
              <a:ext uri="{FF2B5EF4-FFF2-40B4-BE49-F238E27FC236}">
                <a16:creationId xmlns:a16="http://schemas.microsoft.com/office/drawing/2014/main" id="{936D3397-6615-C68F-34D4-68A6369EF546}"/>
              </a:ext>
            </a:extLst>
          </p:cNvPr>
          <p:cNvSpPr>
            <a:spLocks noGrp="1"/>
          </p:cNvSpPr>
          <p:nvPr>
            <p:ph sz="half" idx="1"/>
          </p:nvPr>
        </p:nvSpPr>
        <p:spPr/>
        <p:txBody>
          <a:bodyPr vert="horz" lIns="91440" tIns="45720" rIns="91440" bIns="45720" rtlCol="0" anchor="t">
            <a:normAutofit fontScale="85000" lnSpcReduction="20000"/>
          </a:bodyPr>
          <a:lstStyle/>
          <a:p>
            <a:r>
              <a:rPr lang="en-GB" sz="1600" dirty="0"/>
              <a:t>Love is in the air is a piece Banksy created in 2003, this piece can also be known as</a:t>
            </a:r>
            <a:r>
              <a:rPr lang="en-GB" sz="1900" dirty="0"/>
              <a:t> </a:t>
            </a:r>
            <a:r>
              <a:rPr lang="en-GB" sz="1400" dirty="0">
                <a:latin typeface="Neue Haas Grotesk Text Pro"/>
              </a:rPr>
              <a:t>Flower</a:t>
            </a:r>
            <a:r>
              <a:rPr lang="en-GB" sz="1400" i="1" dirty="0">
                <a:latin typeface="Neue Haas Grotesk Text Pro"/>
              </a:rPr>
              <a:t> </a:t>
            </a:r>
            <a:r>
              <a:rPr lang="en-GB" sz="1400" dirty="0">
                <a:latin typeface="Neue Haas Grotesk Text Pro"/>
              </a:rPr>
              <a:t>Thrower or LIITA.</a:t>
            </a:r>
            <a:r>
              <a:rPr lang="en-GB" sz="1400" i="1" dirty="0">
                <a:latin typeface="Neue Haas Grotesk Text Pro"/>
              </a:rPr>
              <a:t> </a:t>
            </a:r>
            <a:r>
              <a:rPr lang="en-GB" sz="1800" dirty="0">
                <a:latin typeface="Neue Haas Grotesk Text Pro"/>
              </a:rPr>
              <a:t>The piece it self-shows a man with a cap and a bandana over his face in and aggressive stance ready to throw something however he's throwing flowers. Flowers can be related to the concept of peace and hippies for example the 60's. The piece was originally spraypainted on a wall that </a:t>
            </a:r>
            <a:r>
              <a:rPr lang="en-GB" sz="1800" dirty="0">
                <a:ea typeface="+mn-lt"/>
                <a:cs typeface="+mn-lt"/>
              </a:rPr>
              <a:t>separates</a:t>
            </a:r>
            <a:r>
              <a:rPr lang="en-GB" sz="1800" dirty="0">
                <a:latin typeface="Neue Haas Grotesk Text Pro"/>
              </a:rPr>
              <a:t> </a:t>
            </a:r>
            <a:r>
              <a:rPr lang="en-GB" sz="1800" dirty="0">
                <a:ea typeface="+mn-lt"/>
                <a:cs typeface="+mn-lt"/>
              </a:rPr>
              <a:t>Israel </a:t>
            </a:r>
            <a:r>
              <a:rPr lang="en-GB" sz="1800" dirty="0">
                <a:latin typeface="Neue Haas Grotesk Text Pro"/>
              </a:rPr>
              <a:t>and Palestine. He created this piece as a protest against the wall being built explaining it as </a:t>
            </a:r>
            <a:r>
              <a:rPr lang="en-GB" sz="1600" dirty="0">
                <a:latin typeface="Merriweather"/>
              </a:rPr>
              <a:t>“essentially turns Palestine into the world’s largest open prison”</a:t>
            </a:r>
            <a:r>
              <a:rPr lang="en-GB" sz="1400" dirty="0">
                <a:latin typeface="Merriweather"/>
              </a:rPr>
              <a:t>.</a:t>
            </a:r>
            <a:r>
              <a:rPr lang="en-GB" sz="1900" dirty="0">
                <a:latin typeface="Neue Haas Grotesk Text Pro"/>
              </a:rPr>
              <a:t> Love is in the air has become one of Banksy's most popular stencil used all over the world with many different uses. </a:t>
            </a:r>
          </a:p>
        </p:txBody>
      </p:sp>
      <p:sp>
        <p:nvSpPr>
          <p:cNvPr id="4" name="Date Placeholder 3">
            <a:extLst>
              <a:ext uri="{FF2B5EF4-FFF2-40B4-BE49-F238E27FC236}">
                <a16:creationId xmlns:a16="http://schemas.microsoft.com/office/drawing/2014/main" id="{A27C349B-210C-1244-1241-06C07DE0F1E5}"/>
              </a:ext>
            </a:extLst>
          </p:cNvPr>
          <p:cNvSpPr>
            <a:spLocks noGrp="1"/>
          </p:cNvSpPr>
          <p:nvPr>
            <p:ph type="dt" sz="half" idx="10"/>
          </p:nvPr>
        </p:nvSpPr>
        <p:spPr/>
        <p:txBody>
          <a:bodyPr anchor="ctr">
            <a:normAutofit/>
          </a:bodyPr>
          <a:lstStyle/>
          <a:p>
            <a:pPr>
              <a:spcAft>
                <a:spcPts val="600"/>
              </a:spcAft>
            </a:pPr>
            <a:fld id="{04AD7ECF-10D2-435D-ADE9-D10FF72D1E4C}" type="datetime1">
              <a:pPr>
                <a:spcAft>
                  <a:spcPts val="600"/>
                </a:spcAft>
              </a:pPr>
              <a:t>10/21/2025</a:t>
            </a:fld>
            <a:endParaRPr lang="en-US"/>
          </a:p>
        </p:txBody>
      </p:sp>
      <p:sp>
        <p:nvSpPr>
          <p:cNvPr id="5" name="Footer Placeholder 4">
            <a:extLst>
              <a:ext uri="{FF2B5EF4-FFF2-40B4-BE49-F238E27FC236}">
                <a16:creationId xmlns:a16="http://schemas.microsoft.com/office/drawing/2014/main" id="{683E2D84-2E24-E2BC-64F5-F2D02654E5A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370B561-F1BB-4604-34D4-CDDF6F525964}"/>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3</a:t>
            </a:fld>
            <a:endParaRPr lang="en-US"/>
          </a:p>
        </p:txBody>
      </p:sp>
      <p:pic>
        <p:nvPicPr>
          <p:cNvPr id="7" name="Picture 6" descr="A wall with graffiti on it&#10;&#10;AI-generated content may be incorrect.">
            <a:extLst>
              <a:ext uri="{FF2B5EF4-FFF2-40B4-BE49-F238E27FC236}">
                <a16:creationId xmlns:a16="http://schemas.microsoft.com/office/drawing/2014/main" id="{A9020A46-D114-4A95-B3F0-193F1DB0DF86}"/>
              </a:ext>
            </a:extLst>
          </p:cNvPr>
          <p:cNvPicPr>
            <a:picLocks noChangeAspect="1"/>
          </p:cNvPicPr>
          <p:nvPr/>
        </p:nvPicPr>
        <p:blipFill>
          <a:blip r:embed="rId2"/>
          <a:srcRect l="11916" r="10449" b="-3"/>
          <a:stretch>
            <a:fillRect/>
          </a:stretch>
        </p:blipFill>
        <p:spPr>
          <a:xfrm>
            <a:off x="6119788" y="2066591"/>
            <a:ext cx="5029963" cy="4110151"/>
          </a:xfrm>
          <a:prstGeom prst="rect">
            <a:avLst/>
          </a:prstGeom>
          <a:noFill/>
        </p:spPr>
      </p:pic>
    </p:spTree>
    <p:extLst>
      <p:ext uri="{BB962C8B-B14F-4D97-AF65-F5344CB8AC3E}">
        <p14:creationId xmlns:p14="http://schemas.microsoft.com/office/powerpoint/2010/main" val="527722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892AE6D-4E03-43D3-691A-1839E32D49FC}"/>
              </a:ext>
            </a:extLst>
          </p:cNvPr>
          <p:cNvSpPr>
            <a:spLocks noGrp="1"/>
          </p:cNvSpPr>
          <p:nvPr>
            <p:ph type="title"/>
          </p:nvPr>
        </p:nvSpPr>
        <p:spPr/>
        <p:txBody>
          <a:bodyPr/>
          <a:lstStyle/>
          <a:p>
            <a:r>
              <a:rPr lang="en-US" b="0" dirty="0">
                <a:ea typeface="+mj-lt"/>
                <a:cs typeface="+mj-lt"/>
              </a:rPr>
              <a:t>Muddy Dance Erik </a:t>
            </a:r>
            <a:r>
              <a:rPr lang="en-US" b="0" dirty="0" err="1">
                <a:ea typeface="+mj-lt"/>
                <a:cs typeface="+mj-lt"/>
              </a:rPr>
              <a:t>Kessels</a:t>
            </a:r>
            <a:endParaRPr lang="en-US" dirty="0" err="1"/>
          </a:p>
        </p:txBody>
      </p:sp>
      <p:sp>
        <p:nvSpPr>
          <p:cNvPr id="3" name="Content Placeholder 2">
            <a:extLst>
              <a:ext uri="{FF2B5EF4-FFF2-40B4-BE49-F238E27FC236}">
                <a16:creationId xmlns:a16="http://schemas.microsoft.com/office/drawing/2014/main" id="{8D8938B2-3DD2-48DA-A4A1-9C62C6545B1E}"/>
              </a:ext>
            </a:extLst>
          </p:cNvPr>
          <p:cNvSpPr>
            <a:spLocks noGrp="1"/>
          </p:cNvSpPr>
          <p:nvPr>
            <p:ph sz="half" idx="1"/>
          </p:nvPr>
        </p:nvSpPr>
        <p:spPr/>
        <p:txBody>
          <a:bodyPr vert="horz" lIns="91440" tIns="45720" rIns="91440" bIns="45720" rtlCol="0" anchor="t">
            <a:normAutofit fontScale="70000" lnSpcReduction="20000"/>
          </a:bodyPr>
          <a:lstStyle/>
          <a:p>
            <a:r>
              <a:rPr lang="en-GB" dirty="0"/>
              <a:t>Mudy Dance was created by Eril </a:t>
            </a:r>
            <a:r>
              <a:rPr lang="en-GB" dirty="0" err="1"/>
              <a:t>Kessels</a:t>
            </a:r>
            <a:r>
              <a:rPr lang="en-GB" dirty="0"/>
              <a:t> in 2021. The pieces depict football players in different poses some midair some falling however the catch with these images the ball has been edited out of the images, so the football players are in these obscure poses. The images themselves came from archives, so these are archived images, the pieces are two different colours to symbolise a football match two teams playing against each other. The exhibition was places in a community football field; the pieces were hung just at the top of the metal poles this then made the piece interactive with the community around the football field. There is a video of children kicking a football at these pieces the video is amazing to watch this is an </a:t>
            </a:r>
            <a:r>
              <a:rPr lang="en-GB" dirty="0" err="1"/>
              <a:t>amzming</a:t>
            </a:r>
            <a:r>
              <a:rPr lang="en-GB" dirty="0"/>
              <a:t> site specific art piece. </a:t>
            </a:r>
          </a:p>
        </p:txBody>
      </p:sp>
      <p:sp>
        <p:nvSpPr>
          <p:cNvPr id="4" name="Date Placeholder 3">
            <a:extLst>
              <a:ext uri="{FF2B5EF4-FFF2-40B4-BE49-F238E27FC236}">
                <a16:creationId xmlns:a16="http://schemas.microsoft.com/office/drawing/2014/main" id="{51E7BBA8-2B86-313F-96C0-0B70CA5E310E}"/>
              </a:ext>
            </a:extLst>
          </p:cNvPr>
          <p:cNvSpPr>
            <a:spLocks noGrp="1"/>
          </p:cNvSpPr>
          <p:nvPr>
            <p:ph type="dt" sz="half" idx="10"/>
          </p:nvPr>
        </p:nvSpPr>
        <p:spPr/>
        <p:txBody>
          <a:bodyPr anchor="ctr">
            <a:normAutofit/>
          </a:bodyPr>
          <a:lstStyle/>
          <a:p>
            <a:pPr>
              <a:spcAft>
                <a:spcPts val="600"/>
              </a:spcAft>
            </a:pPr>
            <a:fld id="{1D9F0D3B-4D61-4A47-9513-CFF5C0B9C34E}" type="datetime1">
              <a:pPr>
                <a:spcAft>
                  <a:spcPts val="600"/>
                </a:spcAft>
              </a:pPr>
              <a:t>10/21/2025</a:t>
            </a:fld>
            <a:endParaRPr lang="en-US"/>
          </a:p>
        </p:txBody>
      </p:sp>
      <p:sp>
        <p:nvSpPr>
          <p:cNvPr id="5" name="Footer Placeholder 4">
            <a:extLst>
              <a:ext uri="{FF2B5EF4-FFF2-40B4-BE49-F238E27FC236}">
                <a16:creationId xmlns:a16="http://schemas.microsoft.com/office/drawing/2014/main" id="{3081F36C-0967-C1B2-41FD-BCB8429B19B9}"/>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03EBF02-E0AF-E07F-5FC2-90CDB6B45393}"/>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4</a:t>
            </a:fld>
            <a:endParaRPr lang="en-US"/>
          </a:p>
        </p:txBody>
      </p:sp>
      <p:pic>
        <p:nvPicPr>
          <p:cNvPr id="7" name="Picture 6" descr="A football field with a group of people on it&#10;&#10;AI-generated content may be incorrect.">
            <a:extLst>
              <a:ext uri="{FF2B5EF4-FFF2-40B4-BE49-F238E27FC236}">
                <a16:creationId xmlns:a16="http://schemas.microsoft.com/office/drawing/2014/main" id="{1EB9D59B-1CA5-65FE-9E1B-858A04DCE835}"/>
              </a:ext>
            </a:extLst>
          </p:cNvPr>
          <p:cNvPicPr>
            <a:picLocks noChangeAspect="1"/>
          </p:cNvPicPr>
          <p:nvPr/>
        </p:nvPicPr>
        <p:blipFill>
          <a:blip r:embed="rId2"/>
          <a:srcRect l="10157" r="12209" b="-3"/>
          <a:stretch>
            <a:fillRect/>
          </a:stretch>
        </p:blipFill>
        <p:spPr>
          <a:xfrm>
            <a:off x="6379560" y="2075250"/>
            <a:ext cx="4770191" cy="4101492"/>
          </a:xfrm>
          <a:prstGeom prst="rect">
            <a:avLst/>
          </a:prstGeom>
          <a:noFill/>
        </p:spPr>
      </p:pic>
    </p:spTree>
    <p:extLst>
      <p:ext uri="{BB962C8B-B14F-4D97-AF65-F5344CB8AC3E}">
        <p14:creationId xmlns:p14="http://schemas.microsoft.com/office/powerpoint/2010/main" val="1845322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F3579DA-33FE-DAAE-9D90-E85BD8D3883A}"/>
              </a:ext>
            </a:extLst>
          </p:cNvPr>
          <p:cNvSpPr>
            <a:spLocks noGrp="1"/>
          </p:cNvSpPr>
          <p:nvPr>
            <p:ph type="title"/>
          </p:nvPr>
        </p:nvSpPr>
        <p:spPr>
          <a:xfrm>
            <a:off x="308387" y="1222276"/>
            <a:ext cx="9956747" cy="836706"/>
          </a:xfrm>
        </p:spPr>
        <p:txBody>
          <a:bodyPr>
            <a:normAutofit fontScale="90000"/>
          </a:bodyPr>
          <a:lstStyle/>
          <a:p>
            <a:r>
              <a:rPr lang="en-US" dirty="0"/>
              <a:t>Remembering Ai </a:t>
            </a:r>
            <a:r>
              <a:rPr lang="en-US" dirty="0" err="1"/>
              <a:t>WeiWei</a:t>
            </a:r>
            <a:br>
              <a:rPr lang="en-US" dirty="0"/>
            </a:br>
            <a:endParaRPr lang="en-US" dirty="0"/>
          </a:p>
        </p:txBody>
      </p:sp>
      <p:pic>
        <p:nvPicPr>
          <p:cNvPr id="8" name="Content Placeholder 7" descr="A large sign on a building&#10;&#10;AI-generated content may be incorrect.">
            <a:extLst>
              <a:ext uri="{FF2B5EF4-FFF2-40B4-BE49-F238E27FC236}">
                <a16:creationId xmlns:a16="http://schemas.microsoft.com/office/drawing/2014/main" id="{F69255B4-DA1A-031F-FEF9-B7E5224B8DBA}"/>
              </a:ext>
            </a:extLst>
          </p:cNvPr>
          <p:cNvPicPr>
            <a:picLocks noGrp="1" noChangeAspect="1"/>
          </p:cNvPicPr>
          <p:nvPr>
            <p:ph idx="1"/>
          </p:nvPr>
        </p:nvPicPr>
        <p:blipFill>
          <a:blip r:embed="rId2"/>
          <a:stretch>
            <a:fillRect/>
          </a:stretch>
        </p:blipFill>
        <p:spPr>
          <a:xfrm>
            <a:off x="6471680" y="2617387"/>
            <a:ext cx="4936908" cy="1625941"/>
          </a:xfrm>
          <a:prstGeom prst="rect">
            <a:avLst/>
          </a:prstGeom>
          <a:noFill/>
        </p:spPr>
      </p:pic>
      <p:sp>
        <p:nvSpPr>
          <p:cNvPr id="5" name="Date Placeholder 4">
            <a:extLst>
              <a:ext uri="{FF2B5EF4-FFF2-40B4-BE49-F238E27FC236}">
                <a16:creationId xmlns:a16="http://schemas.microsoft.com/office/drawing/2014/main" id="{601C29D5-42D4-5D79-A63F-B053E72108C2}"/>
              </a:ext>
            </a:extLst>
          </p:cNvPr>
          <p:cNvSpPr>
            <a:spLocks noGrp="1"/>
          </p:cNvSpPr>
          <p:nvPr>
            <p:ph type="dt" sz="half" idx="10"/>
          </p:nvPr>
        </p:nvSpPr>
        <p:spPr/>
        <p:txBody>
          <a:bodyPr anchor="ctr">
            <a:normAutofit/>
          </a:bodyPr>
          <a:lstStyle/>
          <a:p>
            <a:pPr>
              <a:spcAft>
                <a:spcPts val="600"/>
              </a:spcAft>
            </a:pPr>
            <a:fld id="{C294E712-3311-4A0F-AF39-C97B40CAF2FB}" type="datetime1">
              <a:rPr lang="en-GB"/>
              <a:pPr>
                <a:spcAft>
                  <a:spcPts val="600"/>
                </a:spcAft>
              </a:pPr>
              <a:t>21/10/2025</a:t>
            </a:fld>
            <a:endParaRPr lang="en-US"/>
          </a:p>
        </p:txBody>
      </p:sp>
      <p:sp>
        <p:nvSpPr>
          <p:cNvPr id="6" name="Footer Placeholder 5">
            <a:extLst>
              <a:ext uri="{FF2B5EF4-FFF2-40B4-BE49-F238E27FC236}">
                <a16:creationId xmlns:a16="http://schemas.microsoft.com/office/drawing/2014/main" id="{558BB25B-61A9-1729-42E3-786545C56DC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CBA84B4A-9BA8-5599-F7A7-69FC28B86EAF}"/>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5</a:t>
            </a:fld>
            <a:endParaRPr lang="en-US"/>
          </a:p>
        </p:txBody>
      </p:sp>
      <p:sp>
        <p:nvSpPr>
          <p:cNvPr id="9" name="TextBox 8">
            <a:extLst>
              <a:ext uri="{FF2B5EF4-FFF2-40B4-BE49-F238E27FC236}">
                <a16:creationId xmlns:a16="http://schemas.microsoft.com/office/drawing/2014/main" id="{55F00AEC-2AF2-EF5F-FE6D-5983628816FF}"/>
              </a:ext>
            </a:extLst>
          </p:cNvPr>
          <p:cNvSpPr txBox="1"/>
          <p:nvPr/>
        </p:nvSpPr>
        <p:spPr>
          <a:xfrm>
            <a:off x="743184" y="1608665"/>
            <a:ext cx="490596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Remembering is a piece created by Ai Wei </a:t>
            </a:r>
            <a:r>
              <a:rPr lang="en-GB" dirty="0" err="1"/>
              <a:t>Wei</a:t>
            </a:r>
            <a:r>
              <a:rPr lang="en-GB" dirty="0"/>
              <a:t>, it was created in 2009 and was hung in Germany. The piece itself consists of different coloured backpacks. The piece weas created in response to the Chinese government covering up an incident in China that meant thousands of young children lost their lives. Wei </a:t>
            </a:r>
            <a:r>
              <a:rPr lang="en-GB" dirty="0" err="1"/>
              <a:t>Wei</a:t>
            </a:r>
            <a:r>
              <a:rPr lang="en-GB" dirty="0"/>
              <a:t> chose to use different coloured backpacks as each one represents a child that lost their life due to this incident that the Chinese government tried to cover up. The Chinese government controlled and censored information about the incident, so this was Wei Wei's response.</a:t>
            </a:r>
          </a:p>
        </p:txBody>
      </p:sp>
    </p:spTree>
    <p:extLst>
      <p:ext uri="{BB962C8B-B14F-4D97-AF65-F5344CB8AC3E}">
        <p14:creationId xmlns:p14="http://schemas.microsoft.com/office/powerpoint/2010/main" val="480522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A77AB-6426-B377-214A-A3D37F1135AE}"/>
              </a:ext>
            </a:extLst>
          </p:cNvPr>
          <p:cNvSpPr>
            <a:spLocks noGrp="1"/>
          </p:cNvSpPr>
          <p:nvPr>
            <p:ph type="title"/>
          </p:nvPr>
        </p:nvSpPr>
        <p:spPr>
          <a:xfrm>
            <a:off x="2537031" y="2373621"/>
            <a:ext cx="7121779" cy="1438780"/>
          </a:xfrm>
        </p:spPr>
        <p:txBody>
          <a:bodyPr>
            <a:normAutofit fontScale="90000"/>
          </a:bodyPr>
          <a:lstStyle/>
          <a:p>
            <a:pPr algn="ctr"/>
            <a:r>
              <a:rPr lang="en-GB" sz="6000" b="0" dirty="0">
                <a:latin typeface="Aptos Display"/>
              </a:rPr>
              <a:t>My Site-Specific</a:t>
            </a:r>
            <a:r>
              <a:rPr lang="en-GB" sz="6000" b="0" dirty="0">
                <a:solidFill>
                  <a:srgbClr val="000000"/>
                </a:solidFill>
                <a:latin typeface="Aptos Display"/>
              </a:rPr>
              <a:t> </a:t>
            </a:r>
            <a:r>
              <a:rPr lang="en-GB" sz="6000" b="0" dirty="0">
                <a:latin typeface="Aptos Display"/>
              </a:rPr>
              <a:t>Proposal </a:t>
            </a:r>
            <a:endParaRPr lang="en-US" dirty="0"/>
          </a:p>
        </p:txBody>
      </p:sp>
      <p:sp>
        <p:nvSpPr>
          <p:cNvPr id="4" name="Date Placeholder 3">
            <a:extLst>
              <a:ext uri="{FF2B5EF4-FFF2-40B4-BE49-F238E27FC236}">
                <a16:creationId xmlns:a16="http://schemas.microsoft.com/office/drawing/2014/main" id="{B90D9EAE-F53E-6E05-2DD8-5BFE1B002AF3}"/>
              </a:ext>
            </a:extLst>
          </p:cNvPr>
          <p:cNvSpPr>
            <a:spLocks noGrp="1"/>
          </p:cNvSpPr>
          <p:nvPr>
            <p:ph type="dt" sz="half" idx="10"/>
          </p:nvPr>
        </p:nvSpPr>
        <p:spPr/>
        <p:txBody>
          <a:bodyPr/>
          <a:lstStyle/>
          <a:p>
            <a:fld id="{02532255-C033-43ED-A380-16604E9D9A2C}" type="datetime1">
              <a:t>10/21/2025</a:t>
            </a:fld>
            <a:endParaRPr lang="en-US"/>
          </a:p>
        </p:txBody>
      </p:sp>
      <p:sp>
        <p:nvSpPr>
          <p:cNvPr id="5" name="Footer Placeholder 4">
            <a:extLst>
              <a:ext uri="{FF2B5EF4-FFF2-40B4-BE49-F238E27FC236}">
                <a16:creationId xmlns:a16="http://schemas.microsoft.com/office/drawing/2014/main" id="{EEEF4856-59C4-6C7D-250C-6809FE0884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E266261-56C3-6E2D-C5EC-C7AF8F176EBA}"/>
              </a:ext>
            </a:extLst>
          </p:cNvPr>
          <p:cNvSpPr>
            <a:spLocks noGrp="1"/>
          </p:cNvSpPr>
          <p:nvPr>
            <p:ph type="sldNum" sz="quarter" idx="12"/>
          </p:nvPr>
        </p:nvSpPr>
        <p:spPr/>
        <p:txBody>
          <a:bodyPr/>
          <a:lstStyle/>
          <a:p>
            <a:fld id="{6E91CC32-6A6B-4E2E-BBA1-6864F305DA26}" type="slidenum">
              <a:rPr lang="en-US" dirty="0"/>
              <a:t>6</a:t>
            </a:fld>
            <a:endParaRPr lang="en-US"/>
          </a:p>
        </p:txBody>
      </p:sp>
    </p:spTree>
    <p:extLst>
      <p:ext uri="{BB962C8B-B14F-4D97-AF65-F5344CB8AC3E}">
        <p14:creationId xmlns:p14="http://schemas.microsoft.com/office/powerpoint/2010/main" val="1224850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14232-5228-B796-CD16-E7F1C00AA919}"/>
              </a:ext>
            </a:extLst>
          </p:cNvPr>
          <p:cNvSpPr>
            <a:spLocks noGrp="1"/>
          </p:cNvSpPr>
          <p:nvPr>
            <p:ph type="title"/>
          </p:nvPr>
        </p:nvSpPr>
        <p:spPr/>
        <p:txBody>
          <a:bodyPr/>
          <a:lstStyle/>
          <a:p>
            <a:r>
              <a:rPr lang="en-GB" b="0" dirty="0">
                <a:latin typeface="Aptos Display"/>
              </a:rPr>
              <a:t>Site</a:t>
            </a:r>
            <a:br>
              <a:rPr lang="en-GB" b="0" dirty="0">
                <a:latin typeface="Aptos Display"/>
              </a:rPr>
            </a:br>
            <a:endParaRPr lang="en-US"/>
          </a:p>
        </p:txBody>
      </p:sp>
      <p:sp>
        <p:nvSpPr>
          <p:cNvPr id="3" name="Content Placeholder 2">
            <a:extLst>
              <a:ext uri="{FF2B5EF4-FFF2-40B4-BE49-F238E27FC236}">
                <a16:creationId xmlns:a16="http://schemas.microsoft.com/office/drawing/2014/main" id="{646D6253-0D4B-3EDF-76AE-7901DD871B5A}"/>
              </a:ext>
            </a:extLst>
          </p:cNvPr>
          <p:cNvSpPr>
            <a:spLocks noGrp="1"/>
          </p:cNvSpPr>
          <p:nvPr>
            <p:ph idx="1"/>
          </p:nvPr>
        </p:nvSpPr>
        <p:spPr>
          <a:xfrm>
            <a:off x="1122048" y="1946265"/>
            <a:ext cx="9956747" cy="3870181"/>
          </a:xfrm>
        </p:spPr>
        <p:txBody>
          <a:bodyPr vert="horz" lIns="91440" tIns="45720" rIns="91440" bIns="45720" rtlCol="0" anchor="t">
            <a:normAutofit fontScale="70000" lnSpcReduction="20000"/>
          </a:bodyPr>
          <a:lstStyle/>
          <a:p>
            <a:r>
              <a:rPr lang="en-GB" sz="2400" dirty="0">
                <a:latin typeface="Aptos"/>
              </a:rPr>
              <a:t>The site I chose is the Copper Works Landore Swansea. My interest in this site goes back to the history of the site, the Copper Works Swansea was owned by The Vivian family are worked into Swansea, I grew up in </a:t>
            </a:r>
            <a:r>
              <a:rPr lang="en-GB" sz="2400" dirty="0" err="1">
                <a:latin typeface="Aptos"/>
              </a:rPr>
              <a:t>Manselton</a:t>
            </a:r>
            <a:r>
              <a:rPr lang="en-GB" sz="2400" dirty="0">
                <a:latin typeface="Aptos"/>
              </a:rPr>
              <a:t> which is a 10-minute walk away from the copper works. I have a personal connection to this place the Copper Works has seen me through my years as much as I’ve seen it through some of its years. The area is surrounded by greenery, roads, and working-class people and their houses. In terms of the area itself I would use the surrounding area of the copper works for the exhibition not so much the building itself as the building itself to me is an artwork of its own. The site itself is accessible the actual building is not however; I wouldn’t plan on using the building just the area around it. The area itself is around a 20-minute walk away from the town centre, so it's quiet accessible busses run through the area constantly as well as there being a main road next to the site. Personally, this site has seen me through my childhood/teenage years this site holds the history of Swansea so do the people who owned it so much of Swansea and the history is them. </a:t>
            </a:r>
            <a:endParaRPr lang="en-GB" dirty="0"/>
          </a:p>
        </p:txBody>
      </p:sp>
      <p:sp>
        <p:nvSpPr>
          <p:cNvPr id="4" name="Date Placeholder 3">
            <a:extLst>
              <a:ext uri="{FF2B5EF4-FFF2-40B4-BE49-F238E27FC236}">
                <a16:creationId xmlns:a16="http://schemas.microsoft.com/office/drawing/2014/main" id="{292664AA-6354-AE81-624A-6E6FB8E66B50}"/>
              </a:ext>
            </a:extLst>
          </p:cNvPr>
          <p:cNvSpPr>
            <a:spLocks noGrp="1"/>
          </p:cNvSpPr>
          <p:nvPr>
            <p:ph type="dt" sz="half" idx="10"/>
          </p:nvPr>
        </p:nvSpPr>
        <p:spPr/>
        <p:txBody>
          <a:bodyPr/>
          <a:lstStyle/>
          <a:p>
            <a:fld id="{7CB734A7-1436-4717-8C64-D1DC9D5E4666}" type="datetime1">
              <a:t>10/21/2025</a:t>
            </a:fld>
            <a:endParaRPr lang="en-US"/>
          </a:p>
        </p:txBody>
      </p:sp>
      <p:sp>
        <p:nvSpPr>
          <p:cNvPr id="5" name="Footer Placeholder 4">
            <a:extLst>
              <a:ext uri="{FF2B5EF4-FFF2-40B4-BE49-F238E27FC236}">
                <a16:creationId xmlns:a16="http://schemas.microsoft.com/office/drawing/2014/main" id="{38443F94-7EDA-8AC0-A648-7273E09ACCE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E3BECE-953D-857A-4451-731FC304AB2E}"/>
              </a:ext>
            </a:extLst>
          </p:cNvPr>
          <p:cNvSpPr>
            <a:spLocks noGrp="1"/>
          </p:cNvSpPr>
          <p:nvPr>
            <p:ph type="sldNum" sz="quarter" idx="12"/>
          </p:nvPr>
        </p:nvSpPr>
        <p:spPr/>
        <p:txBody>
          <a:bodyPr/>
          <a:lstStyle/>
          <a:p>
            <a:fld id="{6E91CC32-6A6B-4E2E-BBA1-6864F305DA26}" type="slidenum">
              <a:rPr lang="en-US" dirty="0"/>
              <a:t>7</a:t>
            </a:fld>
            <a:endParaRPr lang="en-US"/>
          </a:p>
        </p:txBody>
      </p:sp>
    </p:spTree>
    <p:extLst>
      <p:ext uri="{BB962C8B-B14F-4D97-AF65-F5344CB8AC3E}">
        <p14:creationId xmlns:p14="http://schemas.microsoft.com/office/powerpoint/2010/main" val="2211726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B03A5-B63D-A72B-0FC3-86D800415B79}"/>
              </a:ext>
            </a:extLst>
          </p:cNvPr>
          <p:cNvSpPr>
            <a:spLocks noGrp="1"/>
          </p:cNvSpPr>
          <p:nvPr>
            <p:ph type="title"/>
          </p:nvPr>
        </p:nvSpPr>
        <p:spPr/>
        <p:txBody>
          <a:bodyPr/>
          <a:lstStyle/>
          <a:p>
            <a:r>
              <a:rPr lang="en-GB" b="0" dirty="0">
                <a:latin typeface="Aptos Display"/>
              </a:rPr>
              <a:t>Research </a:t>
            </a:r>
            <a:br>
              <a:rPr lang="en-GB" b="0" dirty="0">
                <a:latin typeface="Aptos Display"/>
              </a:rPr>
            </a:br>
            <a:endParaRPr lang="en-US"/>
          </a:p>
        </p:txBody>
      </p:sp>
      <p:sp>
        <p:nvSpPr>
          <p:cNvPr id="3" name="Content Placeholder 2">
            <a:extLst>
              <a:ext uri="{FF2B5EF4-FFF2-40B4-BE49-F238E27FC236}">
                <a16:creationId xmlns:a16="http://schemas.microsoft.com/office/drawing/2014/main" id="{5636377D-485F-2FD9-C158-94322F7570CF}"/>
              </a:ext>
            </a:extLst>
          </p:cNvPr>
          <p:cNvSpPr>
            <a:spLocks noGrp="1"/>
          </p:cNvSpPr>
          <p:nvPr>
            <p:ph idx="1"/>
          </p:nvPr>
        </p:nvSpPr>
        <p:spPr>
          <a:xfrm>
            <a:off x="561245" y="2057485"/>
            <a:ext cx="9956747" cy="3870181"/>
          </a:xfrm>
        </p:spPr>
        <p:txBody>
          <a:bodyPr vert="horz" lIns="91440" tIns="45720" rIns="91440" bIns="45720" rtlCol="0" anchor="t">
            <a:normAutofit fontScale="85000" lnSpcReduction="10000"/>
          </a:bodyPr>
          <a:lstStyle/>
          <a:p>
            <a:pPr>
              <a:lnSpc>
                <a:spcPct val="90000"/>
              </a:lnSpc>
            </a:pPr>
            <a:r>
              <a:rPr lang="en-GB" sz="2000" dirty="0">
                <a:latin typeface="Aptos"/>
              </a:rPr>
              <a:t>The Copper works were fundamental to Swansea, the family who owned/ run the Coper works were MP’S as well as owning Singelton Abby and owning the Glynn Vivian. John Vivian was the founder of Swansea Copper Works he was from Cornwall. The Copper works opened in 1834 and was called Vivian and Sons, the Swansea Copper Works produced half of them. Worlds copper surfing the 19</a:t>
            </a:r>
            <a:r>
              <a:rPr lang="en-GB" sz="1300" baseline="30000" dirty="0">
                <a:latin typeface="Aptos"/>
              </a:rPr>
              <a:t>th</a:t>
            </a:r>
            <a:r>
              <a:rPr lang="en-GB" sz="2000" dirty="0">
                <a:latin typeface="Aptos"/>
              </a:rPr>
              <a:t> century this shows how impactful Swansea and the Vivian family was to Swansea. Speaking to other members of the public the Vivian family impacted so many people's lives in Swansea, I spoke to a man called DAI his family had a run in with one of the Vivians coach drivers the man was very upset as he had just buried one of the Vivians he took DAIS family member to cline gardens where he had just buried his friend/ boss, this shows the impact this family had on the community of Swansea as well as their workers. The streets around </a:t>
            </a:r>
            <a:r>
              <a:rPr lang="en-GB" sz="2000" dirty="0" err="1">
                <a:latin typeface="Aptos"/>
              </a:rPr>
              <a:t>Manselton</a:t>
            </a:r>
            <a:r>
              <a:rPr lang="en-GB" sz="2000" dirty="0">
                <a:latin typeface="Aptos"/>
              </a:rPr>
              <a:t> and Halford were built for the workers of the copper works walking through Landore there is a street called Vivian Street this was named after the Vivian family. </a:t>
            </a:r>
            <a:r>
              <a:rPr lang="en-GB" sz="1900" dirty="0">
                <a:solidFill>
                  <a:srgbClr val="000000"/>
                </a:solidFill>
                <a:latin typeface="Aptos"/>
              </a:rPr>
              <a:t>The </a:t>
            </a:r>
            <a:r>
              <a:rPr lang="en-GB" sz="1900" dirty="0">
                <a:latin typeface="Aptos"/>
              </a:rPr>
              <a:t>Vivian family are/were a big part of Swansea, the son of John Vivian was a man named Richard Glynn- Vivian, when John Vivian </a:t>
            </a:r>
            <a:r>
              <a:rPr lang="en-GB" sz="2000" dirty="0">
                <a:latin typeface="Aptos"/>
              </a:rPr>
              <a:t>passed away each of his children inherited some of his fortune with the fortune Richard inherited he travelled the world collecting art when his time came he decided to create an art gallery and dedicate his collection to the people of Swansea the gallery is called The Glynn Vivian. John Vivian also owned Singelton Abby it is used today as offices for Swansea university. The Vivian family is woven into Swansea with our education with our art and history as well as our industrial side. </a:t>
            </a:r>
          </a:p>
          <a:p>
            <a:endParaRPr lang="en-GB" sz="2000" dirty="0">
              <a:latin typeface="Aptos"/>
            </a:endParaRPr>
          </a:p>
        </p:txBody>
      </p:sp>
      <p:sp>
        <p:nvSpPr>
          <p:cNvPr id="4" name="Date Placeholder 3">
            <a:extLst>
              <a:ext uri="{FF2B5EF4-FFF2-40B4-BE49-F238E27FC236}">
                <a16:creationId xmlns:a16="http://schemas.microsoft.com/office/drawing/2014/main" id="{FAAD57C1-ADF6-AC51-7D3E-0264ED8623EC}"/>
              </a:ext>
            </a:extLst>
          </p:cNvPr>
          <p:cNvSpPr>
            <a:spLocks noGrp="1"/>
          </p:cNvSpPr>
          <p:nvPr>
            <p:ph type="dt" sz="half" idx="10"/>
          </p:nvPr>
        </p:nvSpPr>
        <p:spPr/>
        <p:txBody>
          <a:bodyPr/>
          <a:lstStyle/>
          <a:p>
            <a:fld id="{9E886A09-BD97-4573-A5FD-A6023A202932}" type="datetime1">
              <a:t>10/21/2025</a:t>
            </a:fld>
            <a:endParaRPr lang="en-US"/>
          </a:p>
        </p:txBody>
      </p:sp>
      <p:sp>
        <p:nvSpPr>
          <p:cNvPr id="5" name="Footer Placeholder 4">
            <a:extLst>
              <a:ext uri="{FF2B5EF4-FFF2-40B4-BE49-F238E27FC236}">
                <a16:creationId xmlns:a16="http://schemas.microsoft.com/office/drawing/2014/main" id="{68671936-C647-7B06-0F8A-1F58B53B72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3E9E7AF-D2DF-7DEA-F941-C1DDFF7DAF6D}"/>
              </a:ext>
            </a:extLst>
          </p:cNvPr>
          <p:cNvSpPr>
            <a:spLocks noGrp="1"/>
          </p:cNvSpPr>
          <p:nvPr>
            <p:ph type="sldNum" sz="quarter" idx="12"/>
          </p:nvPr>
        </p:nvSpPr>
        <p:spPr/>
        <p:txBody>
          <a:bodyPr/>
          <a:lstStyle/>
          <a:p>
            <a:fld id="{6E91CC32-6A6B-4E2E-BBA1-6864F305DA26}" type="slidenum">
              <a:rPr lang="en-US" dirty="0"/>
              <a:t>8</a:t>
            </a:fld>
            <a:endParaRPr lang="en-US"/>
          </a:p>
        </p:txBody>
      </p:sp>
    </p:spTree>
    <p:extLst>
      <p:ext uri="{BB962C8B-B14F-4D97-AF65-F5344CB8AC3E}">
        <p14:creationId xmlns:p14="http://schemas.microsoft.com/office/powerpoint/2010/main" val="3339186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024C4-6CC7-FB0D-B175-193AC23FC0CE}"/>
              </a:ext>
            </a:extLst>
          </p:cNvPr>
          <p:cNvSpPr>
            <a:spLocks noGrp="1"/>
          </p:cNvSpPr>
          <p:nvPr>
            <p:ph type="title"/>
          </p:nvPr>
        </p:nvSpPr>
        <p:spPr/>
        <p:txBody>
          <a:bodyPr/>
          <a:lstStyle/>
          <a:p>
            <a:r>
              <a:rPr lang="en-GB" b="0" dirty="0">
                <a:latin typeface="Aptos Display"/>
              </a:rPr>
              <a:t>Theme/contexts </a:t>
            </a:r>
            <a:br>
              <a:rPr lang="en-GB" b="0" dirty="0">
                <a:latin typeface="Aptos Display"/>
              </a:rPr>
            </a:br>
            <a:endParaRPr lang="en-US"/>
          </a:p>
        </p:txBody>
      </p:sp>
      <p:sp>
        <p:nvSpPr>
          <p:cNvPr id="3" name="Content Placeholder 2">
            <a:extLst>
              <a:ext uri="{FF2B5EF4-FFF2-40B4-BE49-F238E27FC236}">
                <a16:creationId xmlns:a16="http://schemas.microsoft.com/office/drawing/2014/main" id="{F6E2EFD0-7905-6775-83E6-27759C440934}"/>
              </a:ext>
            </a:extLst>
          </p:cNvPr>
          <p:cNvSpPr>
            <a:spLocks noGrp="1"/>
          </p:cNvSpPr>
          <p:nvPr>
            <p:ph idx="1"/>
          </p:nvPr>
        </p:nvSpPr>
        <p:spPr/>
        <p:txBody>
          <a:bodyPr vert="horz" lIns="91440" tIns="45720" rIns="91440" bIns="45720" rtlCol="0" anchor="t">
            <a:normAutofit fontScale="85000" lnSpcReduction="10000"/>
          </a:bodyPr>
          <a:lstStyle/>
          <a:p>
            <a:r>
              <a:rPr lang="en-GB" sz="2600" dirty="0">
                <a:latin typeface="Aptos"/>
              </a:rPr>
              <a:t>One theme that I focussed on while looking onto the Copper Works was community. The Copper Works to me created a community in Swansea it created houses, jobs, work, friendships that then lead onto some of Swansea’s. greatest sites like the Glynn Vivian. Richard Glynn Vivian used the money he inherited to then create a gallery the people of Swansea could go and look at and enjoy the art for themselves. The specific community I would use as my theme would be working class community a community built from hard workers. Swansea was revolutionary to the world during the industrial times the people/community of Swansea kept allot of the world afloat this is why I would focus on the community around the copper works as well as the space itself. </a:t>
            </a:r>
            <a:endParaRPr lang="en-GB" dirty="0"/>
          </a:p>
        </p:txBody>
      </p:sp>
      <p:sp>
        <p:nvSpPr>
          <p:cNvPr id="4" name="Date Placeholder 3">
            <a:extLst>
              <a:ext uri="{FF2B5EF4-FFF2-40B4-BE49-F238E27FC236}">
                <a16:creationId xmlns:a16="http://schemas.microsoft.com/office/drawing/2014/main" id="{774EE9F3-7515-8056-B922-20AF162708AA}"/>
              </a:ext>
            </a:extLst>
          </p:cNvPr>
          <p:cNvSpPr>
            <a:spLocks noGrp="1"/>
          </p:cNvSpPr>
          <p:nvPr>
            <p:ph type="dt" sz="half" idx="10"/>
          </p:nvPr>
        </p:nvSpPr>
        <p:spPr/>
        <p:txBody>
          <a:bodyPr/>
          <a:lstStyle/>
          <a:p>
            <a:fld id="{ABA52677-8216-4054-9303-4592C6976B76}" type="datetime1">
              <a:t>10/21/2025</a:t>
            </a:fld>
            <a:endParaRPr lang="en-US"/>
          </a:p>
        </p:txBody>
      </p:sp>
      <p:sp>
        <p:nvSpPr>
          <p:cNvPr id="5" name="Footer Placeholder 4">
            <a:extLst>
              <a:ext uri="{FF2B5EF4-FFF2-40B4-BE49-F238E27FC236}">
                <a16:creationId xmlns:a16="http://schemas.microsoft.com/office/drawing/2014/main" id="{9891E967-2182-9B43-4AD9-5F86171C1C8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4A0DBD-9B78-28EF-82BB-622E23E0A65E}"/>
              </a:ext>
            </a:extLst>
          </p:cNvPr>
          <p:cNvSpPr>
            <a:spLocks noGrp="1"/>
          </p:cNvSpPr>
          <p:nvPr>
            <p:ph type="sldNum" sz="quarter" idx="12"/>
          </p:nvPr>
        </p:nvSpPr>
        <p:spPr/>
        <p:txBody>
          <a:bodyPr/>
          <a:lstStyle/>
          <a:p>
            <a:fld id="{6E91CC32-6A6B-4E2E-BBA1-6864F305DA26}" type="slidenum">
              <a:rPr lang="en-US" dirty="0"/>
              <a:t>9</a:t>
            </a:fld>
            <a:endParaRPr lang="en-US"/>
          </a:p>
        </p:txBody>
      </p:sp>
    </p:spTree>
    <p:extLst>
      <p:ext uri="{BB962C8B-B14F-4D97-AF65-F5344CB8AC3E}">
        <p14:creationId xmlns:p14="http://schemas.microsoft.com/office/powerpoint/2010/main" val="1481951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B8F70-1640-3952-61B4-8F9E974D1C83}"/>
              </a:ext>
            </a:extLst>
          </p:cNvPr>
          <p:cNvSpPr>
            <a:spLocks noGrp="1"/>
          </p:cNvSpPr>
          <p:nvPr>
            <p:ph type="title"/>
          </p:nvPr>
        </p:nvSpPr>
        <p:spPr>
          <a:xfrm>
            <a:off x="1455484" y="2250718"/>
            <a:ext cx="9956747" cy="1438780"/>
          </a:xfrm>
        </p:spPr>
        <p:txBody>
          <a:bodyPr/>
          <a:lstStyle/>
          <a:p>
            <a:pPr algn="ctr"/>
            <a:r>
              <a:rPr lang="en-GB" b="0">
                <a:latin typeface="Aptos Display"/>
              </a:rPr>
              <a:t>Images of chosen site </a:t>
            </a:r>
            <a:endParaRPr lang="en-US"/>
          </a:p>
        </p:txBody>
      </p:sp>
      <p:sp>
        <p:nvSpPr>
          <p:cNvPr id="4" name="Date Placeholder 3">
            <a:extLst>
              <a:ext uri="{FF2B5EF4-FFF2-40B4-BE49-F238E27FC236}">
                <a16:creationId xmlns:a16="http://schemas.microsoft.com/office/drawing/2014/main" id="{74C3C810-4D24-AB40-3552-28297977F8CC}"/>
              </a:ext>
            </a:extLst>
          </p:cNvPr>
          <p:cNvSpPr>
            <a:spLocks noGrp="1"/>
          </p:cNvSpPr>
          <p:nvPr>
            <p:ph type="dt" sz="half" idx="10"/>
          </p:nvPr>
        </p:nvSpPr>
        <p:spPr/>
        <p:txBody>
          <a:bodyPr/>
          <a:lstStyle/>
          <a:p>
            <a:fld id="{FE972E4B-D247-483A-A828-555B82FDAC67}" type="datetime1">
              <a:t>10/21/2025</a:t>
            </a:fld>
            <a:endParaRPr lang="en-US"/>
          </a:p>
        </p:txBody>
      </p:sp>
      <p:sp>
        <p:nvSpPr>
          <p:cNvPr id="5" name="Footer Placeholder 4">
            <a:extLst>
              <a:ext uri="{FF2B5EF4-FFF2-40B4-BE49-F238E27FC236}">
                <a16:creationId xmlns:a16="http://schemas.microsoft.com/office/drawing/2014/main" id="{6BD25164-3ACF-D503-BDA3-1ECB4BC1287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36B6C0-782E-F80F-1F28-27E06E77B8A0}"/>
              </a:ext>
            </a:extLst>
          </p:cNvPr>
          <p:cNvSpPr>
            <a:spLocks noGrp="1"/>
          </p:cNvSpPr>
          <p:nvPr>
            <p:ph type="sldNum" sz="quarter" idx="12"/>
          </p:nvPr>
        </p:nvSpPr>
        <p:spPr/>
        <p:txBody>
          <a:bodyPr/>
          <a:lstStyle/>
          <a:p>
            <a:fld id="{6E91CC32-6A6B-4E2E-BBA1-6864F305DA26}" type="slidenum">
              <a:rPr lang="en-US" dirty="0"/>
              <a:t>10</a:t>
            </a:fld>
            <a:endParaRPr lang="en-US"/>
          </a:p>
        </p:txBody>
      </p:sp>
    </p:spTree>
    <p:extLst>
      <p:ext uri="{BB962C8B-B14F-4D97-AF65-F5344CB8AC3E}">
        <p14:creationId xmlns:p14="http://schemas.microsoft.com/office/powerpoint/2010/main" val="2311469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tone building with a stone wall and a stone wall&#10;&#10;AI-generated content may be incorrect.">
            <a:extLst>
              <a:ext uri="{FF2B5EF4-FFF2-40B4-BE49-F238E27FC236}">
                <a16:creationId xmlns:a16="http://schemas.microsoft.com/office/drawing/2014/main" id="{25382368-039F-70CF-8FED-7FA5DDB42F8A}"/>
              </a:ext>
            </a:extLst>
          </p:cNvPr>
          <p:cNvPicPr>
            <a:picLocks noGrp="1" noChangeAspect="1"/>
          </p:cNvPicPr>
          <p:nvPr>
            <p:ph idx="1"/>
          </p:nvPr>
        </p:nvPicPr>
        <p:blipFill>
          <a:blip r:embed="rId2"/>
          <a:stretch>
            <a:fillRect/>
          </a:stretch>
        </p:blipFill>
        <p:spPr>
          <a:xfrm>
            <a:off x="3756986" y="588687"/>
            <a:ext cx="4680841" cy="6203217"/>
          </a:xfrm>
          <a:prstGeom prst="rect">
            <a:avLst/>
          </a:prstGeom>
        </p:spPr>
      </p:pic>
      <p:sp>
        <p:nvSpPr>
          <p:cNvPr id="4" name="Date Placeholder 3">
            <a:extLst>
              <a:ext uri="{FF2B5EF4-FFF2-40B4-BE49-F238E27FC236}">
                <a16:creationId xmlns:a16="http://schemas.microsoft.com/office/drawing/2014/main" id="{1F35AC55-A07F-D309-78E0-BDA6630BDF85}"/>
              </a:ext>
            </a:extLst>
          </p:cNvPr>
          <p:cNvSpPr>
            <a:spLocks noGrp="1"/>
          </p:cNvSpPr>
          <p:nvPr>
            <p:ph type="dt" sz="half" idx="10"/>
          </p:nvPr>
        </p:nvSpPr>
        <p:spPr/>
        <p:txBody>
          <a:bodyPr/>
          <a:lstStyle/>
          <a:p>
            <a:fld id="{8C1F8317-247D-417F-9F2B-D40A67C3CE43}" type="datetime1">
              <a:t>10/21/2025</a:t>
            </a:fld>
            <a:endParaRPr lang="en-US"/>
          </a:p>
        </p:txBody>
      </p:sp>
      <p:sp>
        <p:nvSpPr>
          <p:cNvPr id="5" name="Footer Placeholder 4">
            <a:extLst>
              <a:ext uri="{FF2B5EF4-FFF2-40B4-BE49-F238E27FC236}">
                <a16:creationId xmlns:a16="http://schemas.microsoft.com/office/drawing/2014/main" id="{EBED2368-5BE8-023A-08B4-B136F499A7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CE26A17-BDED-84EF-F278-C9EDFD5C288B}"/>
              </a:ext>
            </a:extLst>
          </p:cNvPr>
          <p:cNvSpPr>
            <a:spLocks noGrp="1"/>
          </p:cNvSpPr>
          <p:nvPr>
            <p:ph type="sldNum" sz="quarter" idx="12"/>
          </p:nvPr>
        </p:nvSpPr>
        <p:spPr/>
        <p:txBody>
          <a:bodyPr/>
          <a:lstStyle/>
          <a:p>
            <a:fld id="{6E91CC32-6A6B-4E2E-BBA1-6864F305DA26}" type="slidenum">
              <a:rPr lang="en-US" dirty="0"/>
              <a:t>11</a:t>
            </a:fld>
            <a:endParaRPr lang="en-US"/>
          </a:p>
        </p:txBody>
      </p:sp>
      <p:pic>
        <p:nvPicPr>
          <p:cNvPr id="8" name="Picture 7" descr="A tree next to a fence&#10;&#10;AI-generated content may be incorrect.">
            <a:extLst>
              <a:ext uri="{FF2B5EF4-FFF2-40B4-BE49-F238E27FC236}">
                <a16:creationId xmlns:a16="http://schemas.microsoft.com/office/drawing/2014/main" id="{BF0150F4-CC54-761C-7DEC-D145D4AD1989}"/>
              </a:ext>
            </a:extLst>
          </p:cNvPr>
          <p:cNvPicPr>
            <a:picLocks noChangeAspect="1"/>
          </p:cNvPicPr>
          <p:nvPr/>
        </p:nvPicPr>
        <p:blipFill>
          <a:blip r:embed="rId3"/>
          <a:stretch>
            <a:fillRect/>
          </a:stretch>
        </p:blipFill>
        <p:spPr>
          <a:xfrm>
            <a:off x="246596" y="986394"/>
            <a:ext cx="3849394" cy="5129271"/>
          </a:xfrm>
          <a:prstGeom prst="rect">
            <a:avLst/>
          </a:prstGeom>
        </p:spPr>
      </p:pic>
      <p:pic>
        <p:nvPicPr>
          <p:cNvPr id="9" name="Picture 8">
            <a:extLst>
              <a:ext uri="{FF2B5EF4-FFF2-40B4-BE49-F238E27FC236}">
                <a16:creationId xmlns:a16="http://schemas.microsoft.com/office/drawing/2014/main" id="{8683758C-BA98-74C7-4526-803430104D7B}"/>
              </a:ext>
            </a:extLst>
          </p:cNvPr>
          <p:cNvPicPr>
            <a:picLocks noChangeAspect="1"/>
          </p:cNvPicPr>
          <p:nvPr/>
        </p:nvPicPr>
        <p:blipFill>
          <a:blip r:embed="rId4"/>
          <a:stretch>
            <a:fillRect/>
          </a:stretch>
        </p:blipFill>
        <p:spPr>
          <a:xfrm>
            <a:off x="7587657" y="600337"/>
            <a:ext cx="4503208" cy="6008863"/>
          </a:xfrm>
          <a:prstGeom prst="rect">
            <a:avLst/>
          </a:prstGeom>
        </p:spPr>
      </p:pic>
    </p:spTree>
    <p:extLst>
      <p:ext uri="{BB962C8B-B14F-4D97-AF65-F5344CB8AC3E}">
        <p14:creationId xmlns:p14="http://schemas.microsoft.com/office/powerpoint/2010/main" val="168133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body of water with trees and a cloudy sky&#10;&#10;AI-generated content may be incorrect.">
            <a:extLst>
              <a:ext uri="{FF2B5EF4-FFF2-40B4-BE49-F238E27FC236}">
                <a16:creationId xmlns:a16="http://schemas.microsoft.com/office/drawing/2014/main" id="{F31A5BCD-FDB4-909A-5A46-8839E560A6EF}"/>
              </a:ext>
            </a:extLst>
          </p:cNvPr>
          <p:cNvPicPr>
            <a:picLocks noGrp="1" noChangeAspect="1"/>
          </p:cNvPicPr>
          <p:nvPr>
            <p:ph idx="1"/>
          </p:nvPr>
        </p:nvPicPr>
        <p:blipFill>
          <a:blip r:embed="rId2"/>
          <a:stretch>
            <a:fillRect/>
          </a:stretch>
        </p:blipFill>
        <p:spPr>
          <a:xfrm>
            <a:off x="311780" y="317914"/>
            <a:ext cx="4662490" cy="6184935"/>
          </a:xfrm>
          <a:prstGeom prst="rect">
            <a:avLst/>
          </a:prstGeom>
        </p:spPr>
      </p:pic>
      <p:sp>
        <p:nvSpPr>
          <p:cNvPr id="4" name="Date Placeholder 3">
            <a:extLst>
              <a:ext uri="{FF2B5EF4-FFF2-40B4-BE49-F238E27FC236}">
                <a16:creationId xmlns:a16="http://schemas.microsoft.com/office/drawing/2014/main" id="{DE10A9C8-C2A9-D535-1F75-CFA0E67C5326}"/>
              </a:ext>
            </a:extLst>
          </p:cNvPr>
          <p:cNvSpPr>
            <a:spLocks noGrp="1"/>
          </p:cNvSpPr>
          <p:nvPr>
            <p:ph type="dt" sz="half" idx="10"/>
          </p:nvPr>
        </p:nvSpPr>
        <p:spPr/>
        <p:txBody>
          <a:bodyPr/>
          <a:lstStyle/>
          <a:p>
            <a:fld id="{A7FA5511-FE2F-4993-A0D3-256C31BD78FF}" type="datetime1">
              <a:t>10/21/2025</a:t>
            </a:fld>
            <a:endParaRPr lang="en-US" dirty="0"/>
          </a:p>
        </p:txBody>
      </p:sp>
      <p:sp>
        <p:nvSpPr>
          <p:cNvPr id="5" name="Footer Placeholder 4">
            <a:extLst>
              <a:ext uri="{FF2B5EF4-FFF2-40B4-BE49-F238E27FC236}">
                <a16:creationId xmlns:a16="http://schemas.microsoft.com/office/drawing/2014/main" id="{C1F78843-E8CD-3B4F-2F10-5CF1527DC57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E7B12E1-4305-B0E0-C812-337D8A2DAE4E}"/>
              </a:ext>
            </a:extLst>
          </p:cNvPr>
          <p:cNvSpPr>
            <a:spLocks noGrp="1"/>
          </p:cNvSpPr>
          <p:nvPr>
            <p:ph type="sldNum" sz="quarter" idx="12"/>
          </p:nvPr>
        </p:nvSpPr>
        <p:spPr/>
        <p:txBody>
          <a:bodyPr/>
          <a:lstStyle/>
          <a:p>
            <a:fld id="{6E91CC32-6A6B-4E2E-BBA1-6864F305DA26}" type="slidenum">
              <a:rPr lang="en-US" dirty="0"/>
              <a:t>12</a:t>
            </a:fld>
            <a:endParaRPr lang="en-US" dirty="0"/>
          </a:p>
        </p:txBody>
      </p:sp>
      <p:pic>
        <p:nvPicPr>
          <p:cNvPr id="8" name="Picture 7" descr="A smoke stacks in front of a building&#10;&#10;AI-generated content may be incorrect.">
            <a:extLst>
              <a:ext uri="{FF2B5EF4-FFF2-40B4-BE49-F238E27FC236}">
                <a16:creationId xmlns:a16="http://schemas.microsoft.com/office/drawing/2014/main" id="{55DA8EFE-2EC9-455E-FEB8-B145901C00C8}"/>
              </a:ext>
            </a:extLst>
          </p:cNvPr>
          <p:cNvPicPr>
            <a:picLocks noChangeAspect="1"/>
          </p:cNvPicPr>
          <p:nvPr/>
        </p:nvPicPr>
        <p:blipFill>
          <a:blip r:embed="rId3"/>
          <a:stretch>
            <a:fillRect/>
          </a:stretch>
        </p:blipFill>
        <p:spPr>
          <a:xfrm>
            <a:off x="6748534" y="333380"/>
            <a:ext cx="4659761" cy="6190710"/>
          </a:xfrm>
          <a:prstGeom prst="rect">
            <a:avLst/>
          </a:prstGeom>
        </p:spPr>
      </p:pic>
    </p:spTree>
    <p:extLst>
      <p:ext uri="{BB962C8B-B14F-4D97-AF65-F5344CB8AC3E}">
        <p14:creationId xmlns:p14="http://schemas.microsoft.com/office/powerpoint/2010/main" val="4060427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657E2-E695-FFB0-BF13-3D0F5C3704F8}"/>
              </a:ext>
            </a:extLst>
          </p:cNvPr>
          <p:cNvSpPr>
            <a:spLocks noGrp="1"/>
          </p:cNvSpPr>
          <p:nvPr>
            <p:ph type="title"/>
          </p:nvPr>
        </p:nvSpPr>
        <p:spPr>
          <a:xfrm>
            <a:off x="1122342" y="1832475"/>
            <a:ext cx="9956747" cy="2114189"/>
          </a:xfrm>
        </p:spPr>
        <p:txBody>
          <a:bodyPr/>
          <a:lstStyle/>
          <a:p>
            <a:pPr marL="285750" indent="-285750" algn="ctr">
              <a:buFont typeface="Arial"/>
              <a:buChar char="•"/>
            </a:pPr>
            <a:br>
              <a:rPr lang="en-GB" sz="1800" b="0" dirty="0">
                <a:ea typeface="+mj-lt"/>
                <a:cs typeface="+mj-lt"/>
              </a:rPr>
            </a:br>
            <a:r>
              <a:rPr lang="en-GB" sz="1800" b="0" dirty="0">
                <a:ea typeface="+mj-lt"/>
                <a:cs typeface="+mj-lt"/>
              </a:rPr>
              <a:t>How does a site dictate what work is made?</a:t>
            </a:r>
            <a:br>
              <a:rPr lang="en-GB" sz="1800" b="0" dirty="0">
                <a:ea typeface="+mj-lt"/>
                <a:cs typeface="+mj-lt"/>
              </a:rPr>
            </a:br>
            <a:r>
              <a:rPr lang="en-GB" sz="1800" b="0" dirty="0">
                <a:ea typeface="+mj-lt"/>
                <a:cs typeface="+mj-lt"/>
              </a:rPr>
              <a:t>Emma Millington</a:t>
            </a:r>
            <a:br>
              <a:rPr lang="en-GB" sz="1800" b="0" dirty="0">
                <a:ea typeface="+mj-lt"/>
                <a:cs typeface="+mj-lt"/>
              </a:rPr>
            </a:br>
            <a:r>
              <a:rPr lang="en-GB" sz="1800" b="0" dirty="0">
                <a:ea typeface="+mj-lt"/>
                <a:cs typeface="+mj-lt"/>
              </a:rPr>
              <a:t>2306689</a:t>
            </a:r>
            <a:br>
              <a:rPr lang="en-GB" sz="1800" b="0" dirty="0">
                <a:ea typeface="+mj-lt"/>
                <a:cs typeface="+mj-lt"/>
              </a:rPr>
            </a:br>
            <a:br>
              <a:rPr lang="en-GB" sz="1800" b="0" dirty="0">
                <a:ea typeface="+mj-lt"/>
                <a:cs typeface="+mj-lt"/>
              </a:rPr>
            </a:br>
            <a:endParaRPr lang="en-US" sz="1800" dirty="0"/>
          </a:p>
          <a:p>
            <a:pPr algn="ctr"/>
            <a:endParaRPr lang="en-GB" dirty="0"/>
          </a:p>
        </p:txBody>
      </p:sp>
      <p:sp>
        <p:nvSpPr>
          <p:cNvPr id="4" name="Date Placeholder 3">
            <a:extLst>
              <a:ext uri="{FF2B5EF4-FFF2-40B4-BE49-F238E27FC236}">
                <a16:creationId xmlns:a16="http://schemas.microsoft.com/office/drawing/2014/main" id="{A2B12A9B-1D7F-DDEE-60A3-33A862CCBE40}"/>
              </a:ext>
            </a:extLst>
          </p:cNvPr>
          <p:cNvSpPr>
            <a:spLocks noGrp="1"/>
          </p:cNvSpPr>
          <p:nvPr>
            <p:ph type="dt" sz="half" idx="10"/>
          </p:nvPr>
        </p:nvSpPr>
        <p:spPr/>
        <p:txBody>
          <a:bodyPr/>
          <a:lstStyle/>
          <a:p>
            <a:fld id="{2359F162-E8C7-4773-B80B-A7C885BEB06B}" type="datetime1">
              <a:t>10/21/2025</a:t>
            </a:fld>
            <a:endParaRPr lang="en-US" dirty="0"/>
          </a:p>
        </p:txBody>
      </p:sp>
      <p:sp>
        <p:nvSpPr>
          <p:cNvPr id="5" name="Footer Placeholder 4">
            <a:extLst>
              <a:ext uri="{FF2B5EF4-FFF2-40B4-BE49-F238E27FC236}">
                <a16:creationId xmlns:a16="http://schemas.microsoft.com/office/drawing/2014/main" id="{5DDFDA93-9A8D-EF85-B92E-8D3D5FCC7A2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9633D6C-E878-030F-9993-D69726C2788E}"/>
              </a:ext>
            </a:extLst>
          </p:cNvPr>
          <p:cNvSpPr>
            <a:spLocks noGrp="1"/>
          </p:cNvSpPr>
          <p:nvPr>
            <p:ph type="sldNum" sz="quarter" idx="12"/>
          </p:nvPr>
        </p:nvSpPr>
        <p:spPr/>
        <p:txBody>
          <a:bodyPr/>
          <a:lstStyle/>
          <a:p>
            <a:fld id="{6E91CC32-6A6B-4E2E-BBA1-6864F305DA26}" type="slidenum">
              <a:rPr lang="en-US" dirty="0"/>
              <a:t>13</a:t>
            </a:fld>
            <a:endParaRPr lang="en-US" dirty="0"/>
          </a:p>
        </p:txBody>
      </p:sp>
    </p:spTree>
    <p:extLst>
      <p:ext uri="{BB962C8B-B14F-4D97-AF65-F5344CB8AC3E}">
        <p14:creationId xmlns:p14="http://schemas.microsoft.com/office/powerpoint/2010/main" val="128129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2395A-35E4-9D9F-9D19-DB05F2CC7F09}"/>
              </a:ext>
            </a:extLst>
          </p:cNvPr>
          <p:cNvSpPr>
            <a:spLocks noGrp="1"/>
          </p:cNvSpPr>
          <p:nvPr>
            <p:ph type="title"/>
          </p:nvPr>
        </p:nvSpPr>
        <p:spPr/>
        <p:txBody>
          <a:bodyPr/>
          <a:lstStyle/>
          <a:p>
            <a:r>
              <a:rPr lang="en-GB" dirty="0"/>
              <a:t>Introduction</a:t>
            </a:r>
            <a:br>
              <a:rPr lang="en-GB" dirty="0"/>
            </a:br>
            <a:endParaRPr lang="en-GB" dirty="0"/>
          </a:p>
        </p:txBody>
      </p:sp>
      <p:sp>
        <p:nvSpPr>
          <p:cNvPr id="3" name="Content Placeholder 2">
            <a:extLst>
              <a:ext uri="{FF2B5EF4-FFF2-40B4-BE49-F238E27FC236}">
                <a16:creationId xmlns:a16="http://schemas.microsoft.com/office/drawing/2014/main" id="{86C79D62-E580-0F63-14DA-D0ABB45FC08F}"/>
              </a:ext>
            </a:extLst>
          </p:cNvPr>
          <p:cNvSpPr>
            <a:spLocks noGrp="1"/>
          </p:cNvSpPr>
          <p:nvPr>
            <p:ph idx="1"/>
          </p:nvPr>
        </p:nvSpPr>
        <p:spPr/>
        <p:txBody>
          <a:bodyPr vert="horz" lIns="91440" tIns="45720" rIns="91440" bIns="45720" rtlCol="0" anchor="t">
            <a:normAutofit/>
          </a:bodyPr>
          <a:lstStyle/>
          <a:p>
            <a:r>
              <a:rPr lang="en-GB" dirty="0"/>
              <a:t>A site can dictate many things when it comes to an artwork. The work can be changed last minute due to  limitation with the cite or because the site can't contain the piece its self where as if a piece was being placed in an exhibition space like the Glynn Vivian for example you have your limitations however the art work can pretty much stay the same </a:t>
            </a:r>
            <a:r>
              <a:rPr lang="en-GB" dirty="0">
                <a:solidFill>
                  <a:srgbClr val="FF0000"/>
                </a:solidFill>
              </a:rPr>
              <a:t>as you know where you stand with using a site that isn't usually used as an exhibition space you have to consider so much more for example the weather if it's raining the piece coulds get ruined, the public is the piece going to disrupt the public in a negative way there is so much to consider. </a:t>
            </a:r>
            <a:r>
              <a:rPr lang="en-GB" dirty="0"/>
              <a:t> The historical context could also change what you exhibit as if the site hold some sensitive history that can change what you exhibit however it could also influence what you exhibit in a </a:t>
            </a:r>
            <a:r>
              <a:rPr lang="en-GB" err="1"/>
              <a:t>possitive</a:t>
            </a:r>
            <a:r>
              <a:rPr lang="en-GB" dirty="0"/>
              <a:t> way it could influence your idea as a whole.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5A2430C4-C258-1F61-56B0-4AF2ED541DA7}"/>
              </a:ext>
            </a:extLst>
          </p:cNvPr>
          <p:cNvSpPr>
            <a:spLocks noGrp="1"/>
          </p:cNvSpPr>
          <p:nvPr>
            <p:ph type="dt" sz="half" idx="10"/>
          </p:nvPr>
        </p:nvSpPr>
        <p:spPr/>
        <p:txBody>
          <a:bodyPr/>
          <a:lstStyle/>
          <a:p>
            <a:fld id="{16CC881F-DE56-4823-920B-3B0BD5C2BC88}" type="datetime1">
              <a:t>10/21/2025</a:t>
            </a:fld>
            <a:endParaRPr lang="en-US" dirty="0"/>
          </a:p>
        </p:txBody>
      </p:sp>
      <p:sp>
        <p:nvSpPr>
          <p:cNvPr id="5" name="Footer Placeholder 4">
            <a:extLst>
              <a:ext uri="{FF2B5EF4-FFF2-40B4-BE49-F238E27FC236}">
                <a16:creationId xmlns:a16="http://schemas.microsoft.com/office/drawing/2014/main" id="{CA290656-1BBA-AD1B-BE61-17EC04F33C0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6FAC2FB-84F8-14CE-84F8-A1325677B0B8}"/>
              </a:ext>
            </a:extLst>
          </p:cNvPr>
          <p:cNvSpPr>
            <a:spLocks noGrp="1"/>
          </p:cNvSpPr>
          <p:nvPr>
            <p:ph type="sldNum" sz="quarter" idx="12"/>
          </p:nvPr>
        </p:nvSpPr>
        <p:spPr/>
        <p:txBody>
          <a:bodyPr/>
          <a:lstStyle/>
          <a:p>
            <a:fld id="{6E91CC32-6A6B-4E2E-BBA1-6864F305DA26}" type="slidenum">
              <a:rPr lang="en-US" dirty="0"/>
              <a:t>14</a:t>
            </a:fld>
            <a:endParaRPr lang="en-US" dirty="0"/>
          </a:p>
        </p:txBody>
      </p:sp>
    </p:spTree>
    <p:extLst>
      <p:ext uri="{BB962C8B-B14F-4D97-AF65-F5344CB8AC3E}">
        <p14:creationId xmlns:p14="http://schemas.microsoft.com/office/powerpoint/2010/main" val="2612521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E08CC-BB75-FD26-2094-8A0941E3717E}"/>
              </a:ext>
            </a:extLst>
          </p:cNvPr>
          <p:cNvSpPr>
            <a:spLocks noGrp="1"/>
          </p:cNvSpPr>
          <p:nvPr>
            <p:ph type="title"/>
          </p:nvPr>
        </p:nvSpPr>
        <p:spPr>
          <a:xfrm>
            <a:off x="303197" y="750627"/>
            <a:ext cx="10846556" cy="1304150"/>
          </a:xfrm>
        </p:spPr>
        <p:txBody>
          <a:bodyPr anchor="t">
            <a:normAutofit/>
          </a:bodyPr>
          <a:lstStyle/>
          <a:p>
            <a:r>
              <a:rPr lang="en-GB" dirty="0"/>
              <a:t>Artwork 1- </a:t>
            </a:r>
            <a:r>
              <a:rPr lang="en-GB" dirty="0">
                <a:ea typeface="+mj-lt"/>
                <a:cs typeface="+mj-lt"/>
              </a:rPr>
              <a:t>R</a:t>
            </a:r>
            <a:r>
              <a:rPr lang="en-GB" b="0" dirty="0">
                <a:ea typeface="+mj-lt"/>
                <a:cs typeface="+mj-lt"/>
              </a:rPr>
              <a:t>achel Whiteread, House</a:t>
            </a:r>
            <a:br>
              <a:rPr lang="en-GB" dirty="0"/>
            </a:br>
            <a:endParaRPr lang="en-GB" dirty="0"/>
          </a:p>
        </p:txBody>
      </p:sp>
      <p:sp>
        <p:nvSpPr>
          <p:cNvPr id="12" name="Content Placeholder 2">
            <a:extLst>
              <a:ext uri="{FF2B5EF4-FFF2-40B4-BE49-F238E27FC236}">
                <a16:creationId xmlns:a16="http://schemas.microsoft.com/office/drawing/2014/main" id="{19CFEDE5-B97E-9624-7725-A1CBC9D13FED}"/>
              </a:ext>
            </a:extLst>
          </p:cNvPr>
          <p:cNvSpPr>
            <a:spLocks noGrp="1"/>
          </p:cNvSpPr>
          <p:nvPr>
            <p:ph sz="half" idx="1"/>
          </p:nvPr>
        </p:nvSpPr>
        <p:spPr>
          <a:xfrm>
            <a:off x="713770" y="1714023"/>
            <a:ext cx="4904262" cy="4575340"/>
          </a:xfrm>
        </p:spPr>
        <p:txBody>
          <a:bodyPr vert="horz" lIns="91440" tIns="45720" rIns="91440" bIns="45720" rtlCol="0" anchor="t">
            <a:noAutofit/>
          </a:bodyPr>
          <a:lstStyle/>
          <a:p>
            <a:r>
              <a:rPr lang="en-US" sz="1200" dirty="0"/>
              <a:t>Rachel Whiteread House was made in 1993. The site that the work was placed used to be filled with houses however the council decided that the houses needed to be knocked down despite the protest of the residents this was when Rachel decided to the fill one of these houses with cement and create a mold of the inside of the house. </a:t>
            </a:r>
          </a:p>
          <a:p>
            <a:r>
              <a:rPr lang="en-US" sz="1200" dirty="0"/>
              <a:t>The site contributed to the building of this artwork as there wouldn't have been this artwork without this specific site. The timing of the demolishment really helped add to this artwork. Rachel had a time limit due to the council however; there was a short space of time where she could display this work. </a:t>
            </a:r>
          </a:p>
          <a:p>
            <a:r>
              <a:rPr lang="en-US" sz="1200" dirty="0"/>
              <a:t>The site of this artwork created some controversy with people calling it an eye saw, so the site really effected the way people viewed the piece if this was in an exhibition space in a museum the wider public wouldn’t have been an issue however because of the space this artwork was placed it caused some controversy. </a:t>
            </a:r>
          </a:p>
          <a:p>
            <a:endParaRPr lang="en-US" sz="1200" dirty="0"/>
          </a:p>
          <a:p>
            <a:pPr marL="0" indent="0">
              <a:buNone/>
            </a:pPr>
            <a:endParaRPr lang="en-US" sz="1200" dirty="0"/>
          </a:p>
        </p:txBody>
      </p:sp>
      <p:pic>
        <p:nvPicPr>
          <p:cNvPr id="7" name="Content Placeholder 6" descr="Rachel Whiteread's “House” Was Unlivable, Controversial, and Unforgettable  | Artsy">
            <a:extLst>
              <a:ext uri="{FF2B5EF4-FFF2-40B4-BE49-F238E27FC236}">
                <a16:creationId xmlns:a16="http://schemas.microsoft.com/office/drawing/2014/main" id="{CEB7E9B3-8769-CF61-80A0-7BF1A918E267}"/>
              </a:ext>
            </a:extLst>
          </p:cNvPr>
          <p:cNvPicPr>
            <a:picLocks noGrp="1" noChangeAspect="1"/>
          </p:cNvPicPr>
          <p:nvPr>
            <p:ph sz="half" idx="2"/>
          </p:nvPr>
        </p:nvPicPr>
        <p:blipFill>
          <a:blip r:embed="rId2"/>
          <a:stretch>
            <a:fillRect/>
          </a:stretch>
        </p:blipFill>
        <p:spPr>
          <a:xfrm>
            <a:off x="7288118" y="2075250"/>
            <a:ext cx="2953074" cy="4101492"/>
          </a:xfrm>
          <a:prstGeom prst="rect">
            <a:avLst/>
          </a:prstGeom>
          <a:noFill/>
        </p:spPr>
      </p:pic>
      <p:sp>
        <p:nvSpPr>
          <p:cNvPr id="4" name="Date Placeholder 3">
            <a:extLst>
              <a:ext uri="{FF2B5EF4-FFF2-40B4-BE49-F238E27FC236}">
                <a16:creationId xmlns:a16="http://schemas.microsoft.com/office/drawing/2014/main" id="{3D408BB8-6236-FDC5-3063-862A05F48F92}"/>
              </a:ext>
            </a:extLst>
          </p:cNvPr>
          <p:cNvSpPr>
            <a:spLocks noGrp="1"/>
          </p:cNvSpPr>
          <p:nvPr>
            <p:ph type="dt" sz="half" idx="10"/>
          </p:nvPr>
        </p:nvSpPr>
        <p:spPr>
          <a:xfrm>
            <a:off x="340137" y="63202"/>
            <a:ext cx="2743200" cy="318221"/>
          </a:xfrm>
        </p:spPr>
        <p:txBody>
          <a:bodyPr anchor="ctr">
            <a:normAutofit/>
          </a:bodyPr>
          <a:lstStyle/>
          <a:p>
            <a:pPr>
              <a:spcAft>
                <a:spcPts val="600"/>
              </a:spcAft>
            </a:pPr>
            <a:fld id="{38AD0E35-4040-4F2A-A9CF-D73A40674387}" type="datetime1">
              <a:pPr>
                <a:spcAft>
                  <a:spcPts val="600"/>
                </a:spcAft>
              </a:pPr>
              <a:t>10/21/2025</a:t>
            </a:fld>
            <a:endParaRPr lang="en-US"/>
          </a:p>
        </p:txBody>
      </p:sp>
      <p:sp>
        <p:nvSpPr>
          <p:cNvPr id="5" name="Footer Placeholder 4">
            <a:extLst>
              <a:ext uri="{FF2B5EF4-FFF2-40B4-BE49-F238E27FC236}">
                <a16:creationId xmlns:a16="http://schemas.microsoft.com/office/drawing/2014/main" id="{94A621ED-EECF-2944-4617-203B83DA84EE}"/>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A1D93DD-04D2-7C20-6F5E-2ED1836CC2DC}"/>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15</a:t>
            </a:fld>
            <a:endParaRPr lang="en-US"/>
          </a:p>
        </p:txBody>
      </p:sp>
    </p:spTree>
    <p:extLst>
      <p:ext uri="{BB962C8B-B14F-4D97-AF65-F5344CB8AC3E}">
        <p14:creationId xmlns:p14="http://schemas.microsoft.com/office/powerpoint/2010/main" val="8170919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3DA95-9217-498D-DB72-3EFEF4F68240}"/>
              </a:ext>
            </a:extLst>
          </p:cNvPr>
          <p:cNvSpPr>
            <a:spLocks noGrp="1"/>
          </p:cNvSpPr>
          <p:nvPr>
            <p:ph type="title"/>
          </p:nvPr>
        </p:nvSpPr>
        <p:spPr>
          <a:xfrm>
            <a:off x="303197" y="750627"/>
            <a:ext cx="10846556" cy="1304150"/>
          </a:xfrm>
        </p:spPr>
        <p:txBody>
          <a:bodyPr anchor="t">
            <a:normAutofit/>
          </a:bodyPr>
          <a:lstStyle/>
          <a:p>
            <a:r>
              <a:rPr lang="en-GB" dirty="0"/>
              <a:t>Artwork2- </a:t>
            </a:r>
            <a:r>
              <a:rPr lang="en-GB" b="0" dirty="0"/>
              <a:t>Love Is In The Air Banksy</a:t>
            </a:r>
            <a:endParaRPr lang="en-GB" dirty="0"/>
          </a:p>
        </p:txBody>
      </p:sp>
      <p:sp>
        <p:nvSpPr>
          <p:cNvPr id="20" name="Content Placeholder 2">
            <a:extLst>
              <a:ext uri="{FF2B5EF4-FFF2-40B4-BE49-F238E27FC236}">
                <a16:creationId xmlns:a16="http://schemas.microsoft.com/office/drawing/2014/main" id="{03EAA166-6D6E-297A-65AB-8995D6AEBB15}"/>
              </a:ext>
            </a:extLst>
          </p:cNvPr>
          <p:cNvSpPr>
            <a:spLocks noGrp="1"/>
          </p:cNvSpPr>
          <p:nvPr>
            <p:ph sz="half" idx="1"/>
          </p:nvPr>
        </p:nvSpPr>
        <p:spPr>
          <a:xfrm>
            <a:off x="1056961" y="2075250"/>
            <a:ext cx="4571288" cy="4101492"/>
          </a:xfrm>
        </p:spPr>
        <p:txBody>
          <a:bodyPr vert="horz" lIns="91440" tIns="45720" rIns="91440" bIns="45720" rtlCol="0" anchor="t">
            <a:normAutofit/>
          </a:bodyPr>
          <a:lstStyle/>
          <a:p>
            <a:r>
              <a:rPr lang="en-US" dirty="0"/>
              <a:t>Love is in the air is a piece created by Banksy. This piece was placed on a 170k wall between Gaza and Israel. The space Banksy chose is really significant to the piece the site itself really adds to </a:t>
            </a:r>
            <a:r>
              <a:rPr lang="en-US"/>
              <a:t>the meaning of this piece. </a:t>
            </a:r>
            <a:endParaRPr lang="en-US" dirty="0"/>
          </a:p>
        </p:txBody>
      </p:sp>
      <p:pic>
        <p:nvPicPr>
          <p:cNvPr id="15" name="Picture 14" descr="A wall with graffiti on it&#10;&#10;AI-generated content may be incorrect.">
            <a:extLst>
              <a:ext uri="{FF2B5EF4-FFF2-40B4-BE49-F238E27FC236}">
                <a16:creationId xmlns:a16="http://schemas.microsoft.com/office/drawing/2014/main" id="{254A1E1A-EEE6-165B-FD6F-796192B96BAB}"/>
              </a:ext>
            </a:extLst>
          </p:cNvPr>
          <p:cNvPicPr>
            <a:picLocks noChangeAspect="1"/>
          </p:cNvPicPr>
          <p:nvPr/>
        </p:nvPicPr>
        <p:blipFill>
          <a:blip r:embed="rId2"/>
          <a:srcRect l="11916" r="10449" b="-3"/>
          <a:stretch>
            <a:fillRect/>
          </a:stretch>
        </p:blipFill>
        <p:spPr>
          <a:xfrm>
            <a:off x="6379563" y="2075250"/>
            <a:ext cx="4770185" cy="4101492"/>
          </a:xfrm>
          <a:prstGeom prst="rect">
            <a:avLst/>
          </a:prstGeom>
          <a:noFill/>
        </p:spPr>
      </p:pic>
      <p:sp>
        <p:nvSpPr>
          <p:cNvPr id="5" name="Date Placeholder 4">
            <a:extLst>
              <a:ext uri="{FF2B5EF4-FFF2-40B4-BE49-F238E27FC236}">
                <a16:creationId xmlns:a16="http://schemas.microsoft.com/office/drawing/2014/main" id="{673A08DE-F286-BD71-A1F7-5B6D4B5FB3B0}"/>
              </a:ext>
            </a:extLst>
          </p:cNvPr>
          <p:cNvSpPr>
            <a:spLocks noGrp="1"/>
          </p:cNvSpPr>
          <p:nvPr>
            <p:ph type="dt" sz="half" idx="10"/>
          </p:nvPr>
        </p:nvSpPr>
        <p:spPr>
          <a:xfrm>
            <a:off x="340137" y="63202"/>
            <a:ext cx="2743200" cy="318221"/>
          </a:xfrm>
        </p:spPr>
        <p:txBody>
          <a:bodyPr anchor="ctr">
            <a:normAutofit/>
          </a:bodyPr>
          <a:lstStyle/>
          <a:p>
            <a:pPr>
              <a:spcAft>
                <a:spcPts val="600"/>
              </a:spcAft>
            </a:pPr>
            <a:fld id="{7A288767-EF15-414F-A663-6231F6C49839}" type="datetime1">
              <a:pPr>
                <a:spcAft>
                  <a:spcPts val="600"/>
                </a:spcAft>
              </a:pPr>
              <a:t>10/21/2025</a:t>
            </a:fld>
            <a:endParaRPr lang="en-US"/>
          </a:p>
        </p:txBody>
      </p:sp>
      <p:sp>
        <p:nvSpPr>
          <p:cNvPr id="6" name="Footer Placeholder 5">
            <a:extLst>
              <a:ext uri="{FF2B5EF4-FFF2-40B4-BE49-F238E27FC236}">
                <a16:creationId xmlns:a16="http://schemas.microsoft.com/office/drawing/2014/main" id="{B107A401-1CA5-5399-2267-7BF3CC3A1C9C}"/>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C92120C2-52A9-3833-0BD2-64D7CCFE176B}"/>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16</a:t>
            </a:fld>
            <a:endParaRPr lang="en-US"/>
          </a:p>
        </p:txBody>
      </p:sp>
    </p:spTree>
    <p:extLst>
      <p:ext uri="{BB962C8B-B14F-4D97-AF65-F5344CB8AC3E}">
        <p14:creationId xmlns:p14="http://schemas.microsoft.com/office/powerpoint/2010/main" val="733253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D8132-D0AB-0B22-2750-B640D3AA07ED}"/>
              </a:ext>
            </a:extLst>
          </p:cNvPr>
          <p:cNvSpPr>
            <a:spLocks noGrp="1"/>
          </p:cNvSpPr>
          <p:nvPr>
            <p:ph type="title"/>
          </p:nvPr>
        </p:nvSpPr>
        <p:spPr/>
        <p:txBody>
          <a:bodyPr/>
          <a:lstStyle/>
          <a:p>
            <a:r>
              <a:rPr lang="en-GB" dirty="0"/>
              <a:t>Comparison </a:t>
            </a:r>
          </a:p>
        </p:txBody>
      </p:sp>
      <p:sp>
        <p:nvSpPr>
          <p:cNvPr id="3" name="Content Placeholder 2">
            <a:extLst>
              <a:ext uri="{FF2B5EF4-FFF2-40B4-BE49-F238E27FC236}">
                <a16:creationId xmlns:a16="http://schemas.microsoft.com/office/drawing/2014/main" id="{1D1F35A4-67E2-3475-5525-42DA3E2A1E20}"/>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4AB0522-9B80-4E24-E69E-0F00FF2CEBB4}"/>
              </a:ext>
            </a:extLst>
          </p:cNvPr>
          <p:cNvSpPr>
            <a:spLocks noGrp="1"/>
          </p:cNvSpPr>
          <p:nvPr>
            <p:ph sz="half" idx="2"/>
          </p:nvPr>
        </p:nvSpPr>
        <p:spPr/>
        <p:txBody>
          <a:bodyPr/>
          <a:lstStyle/>
          <a:p>
            <a:endParaRPr lang="en-GB"/>
          </a:p>
        </p:txBody>
      </p:sp>
      <p:sp>
        <p:nvSpPr>
          <p:cNvPr id="5" name="Date Placeholder 4">
            <a:extLst>
              <a:ext uri="{FF2B5EF4-FFF2-40B4-BE49-F238E27FC236}">
                <a16:creationId xmlns:a16="http://schemas.microsoft.com/office/drawing/2014/main" id="{AF921969-B837-8421-38D9-BEFF06648FDA}"/>
              </a:ext>
            </a:extLst>
          </p:cNvPr>
          <p:cNvSpPr>
            <a:spLocks noGrp="1"/>
          </p:cNvSpPr>
          <p:nvPr>
            <p:ph type="dt" sz="half" idx="10"/>
          </p:nvPr>
        </p:nvSpPr>
        <p:spPr/>
        <p:txBody>
          <a:bodyPr/>
          <a:lstStyle/>
          <a:p>
            <a:fld id="{FBB222A3-3378-4962-A6BE-DCC9B075531A}" type="datetime1">
              <a:t>10/21/2025</a:t>
            </a:fld>
            <a:endParaRPr lang="en-US" dirty="0"/>
          </a:p>
        </p:txBody>
      </p:sp>
      <p:sp>
        <p:nvSpPr>
          <p:cNvPr id="6" name="Footer Placeholder 5">
            <a:extLst>
              <a:ext uri="{FF2B5EF4-FFF2-40B4-BE49-F238E27FC236}">
                <a16:creationId xmlns:a16="http://schemas.microsoft.com/office/drawing/2014/main" id="{1822E23A-138D-D70A-059B-EF890C84F79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EA6A055B-A33D-B72D-ABDC-DAA757A29E14}"/>
              </a:ext>
            </a:extLst>
          </p:cNvPr>
          <p:cNvSpPr>
            <a:spLocks noGrp="1"/>
          </p:cNvSpPr>
          <p:nvPr>
            <p:ph type="sldNum" sz="quarter" idx="12"/>
          </p:nvPr>
        </p:nvSpPr>
        <p:spPr/>
        <p:txBody>
          <a:bodyPr/>
          <a:lstStyle/>
          <a:p>
            <a:fld id="{6E91CC32-6A6B-4E2E-BBA1-6864F305DA26}" type="slidenum">
              <a:rPr lang="en-US" dirty="0"/>
              <a:t>17</a:t>
            </a:fld>
            <a:endParaRPr lang="en-US" dirty="0"/>
          </a:p>
        </p:txBody>
      </p:sp>
    </p:spTree>
    <p:extLst>
      <p:ext uri="{BB962C8B-B14F-4D97-AF65-F5344CB8AC3E}">
        <p14:creationId xmlns:p14="http://schemas.microsoft.com/office/powerpoint/2010/main" val="2046973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DBB0-DC52-855E-EC06-BE8288749AA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23F235A-5EC0-1038-09A1-C7FEC7CF2AA3}"/>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9B3CD108-E128-B2A2-A2B1-549BE0E11A6D}"/>
              </a:ext>
            </a:extLst>
          </p:cNvPr>
          <p:cNvSpPr>
            <a:spLocks noGrp="1"/>
          </p:cNvSpPr>
          <p:nvPr>
            <p:ph sz="half" idx="2"/>
          </p:nvPr>
        </p:nvSpPr>
        <p:spPr/>
        <p:txBody>
          <a:bodyPr/>
          <a:lstStyle/>
          <a:p>
            <a:endParaRPr lang="en-GB"/>
          </a:p>
        </p:txBody>
      </p:sp>
      <p:sp>
        <p:nvSpPr>
          <p:cNvPr id="5" name="Date Placeholder 4">
            <a:extLst>
              <a:ext uri="{FF2B5EF4-FFF2-40B4-BE49-F238E27FC236}">
                <a16:creationId xmlns:a16="http://schemas.microsoft.com/office/drawing/2014/main" id="{AD2F0419-CCFD-221E-0115-DA453BB4FEAF}"/>
              </a:ext>
            </a:extLst>
          </p:cNvPr>
          <p:cNvSpPr>
            <a:spLocks noGrp="1"/>
          </p:cNvSpPr>
          <p:nvPr>
            <p:ph type="dt" sz="half" idx="10"/>
          </p:nvPr>
        </p:nvSpPr>
        <p:spPr/>
        <p:txBody>
          <a:bodyPr/>
          <a:lstStyle/>
          <a:p>
            <a:fld id="{6D275BE5-FBCF-466F-A8C7-5C49E3020C63}" type="datetime1">
              <a:t>10/21/2025</a:t>
            </a:fld>
            <a:endParaRPr lang="en-US" dirty="0"/>
          </a:p>
        </p:txBody>
      </p:sp>
      <p:sp>
        <p:nvSpPr>
          <p:cNvPr id="6" name="Footer Placeholder 5">
            <a:extLst>
              <a:ext uri="{FF2B5EF4-FFF2-40B4-BE49-F238E27FC236}">
                <a16:creationId xmlns:a16="http://schemas.microsoft.com/office/drawing/2014/main" id="{76182BE5-8CE1-BE0C-FD1B-AA29D7D2515E}"/>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84F3056A-DCD2-5FAC-EE88-3B19F4C983BC}"/>
              </a:ext>
            </a:extLst>
          </p:cNvPr>
          <p:cNvSpPr>
            <a:spLocks noGrp="1"/>
          </p:cNvSpPr>
          <p:nvPr>
            <p:ph type="sldNum" sz="quarter" idx="12"/>
          </p:nvPr>
        </p:nvSpPr>
        <p:spPr/>
        <p:txBody>
          <a:bodyPr/>
          <a:lstStyle/>
          <a:p>
            <a:fld id="{6E91CC32-6A6B-4E2E-BBA1-6864F305DA26}" type="slidenum">
              <a:rPr lang="en-US" dirty="0"/>
              <a:t>18</a:t>
            </a:fld>
            <a:endParaRPr lang="en-US" dirty="0"/>
          </a:p>
        </p:txBody>
      </p:sp>
    </p:spTree>
    <p:extLst>
      <p:ext uri="{BB962C8B-B14F-4D97-AF65-F5344CB8AC3E}">
        <p14:creationId xmlns:p14="http://schemas.microsoft.com/office/powerpoint/2010/main" val="3447003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CC08-4BCF-FC6D-39B6-ED48C9B09E9E}"/>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2610793E-5924-E3F4-7D02-CB2A6232AB21}"/>
              </a:ext>
            </a:extLst>
          </p:cNvPr>
          <p:cNvSpPr>
            <a:spLocks noGrp="1"/>
          </p:cNvSpPr>
          <p:nvPr>
            <p:ph sz="half" idx="1"/>
          </p:nvPr>
        </p:nvSpPr>
        <p:spPr>
          <a:xfrm>
            <a:off x="1056961" y="2058863"/>
            <a:ext cx="9184255" cy="4117879"/>
          </a:xfrm>
        </p:spPr>
        <p:txBody>
          <a:bodyPr vert="horz" lIns="91440" tIns="45720" rIns="91440" bIns="45720" rtlCol="0" anchor="t">
            <a:normAutofit/>
          </a:bodyPr>
          <a:lstStyle/>
          <a:p>
            <a:r>
              <a:rPr lang="en-GB" dirty="0">
                <a:ea typeface="+mn-lt"/>
                <a:cs typeface="+mn-lt"/>
                <a:hlinkClick r:id="rId2"/>
              </a:rPr>
              <a:t>https://www.artangel.org.uk/project/house/#:~:text=Rachel%20Whiteread's%20cast%20of%20a,woman%20to%20receive%20the%20award.</a:t>
            </a:r>
          </a:p>
          <a:p>
            <a:endParaRPr lang="en-GB" dirty="0"/>
          </a:p>
        </p:txBody>
      </p:sp>
      <p:sp>
        <p:nvSpPr>
          <p:cNvPr id="5" name="Date Placeholder 4">
            <a:extLst>
              <a:ext uri="{FF2B5EF4-FFF2-40B4-BE49-F238E27FC236}">
                <a16:creationId xmlns:a16="http://schemas.microsoft.com/office/drawing/2014/main" id="{372726BE-CF7E-6B3E-873B-5681231792D7}"/>
              </a:ext>
            </a:extLst>
          </p:cNvPr>
          <p:cNvSpPr>
            <a:spLocks noGrp="1"/>
          </p:cNvSpPr>
          <p:nvPr>
            <p:ph type="dt" sz="half" idx="10"/>
          </p:nvPr>
        </p:nvSpPr>
        <p:spPr/>
        <p:txBody>
          <a:bodyPr/>
          <a:lstStyle/>
          <a:p>
            <a:fld id="{3C80A7EA-C9E1-4B71-8630-36BB151ECB3D}" type="datetime1">
              <a:t>10/21/2025</a:t>
            </a:fld>
            <a:endParaRPr lang="en-US" dirty="0"/>
          </a:p>
        </p:txBody>
      </p:sp>
      <p:sp>
        <p:nvSpPr>
          <p:cNvPr id="6" name="Footer Placeholder 5">
            <a:extLst>
              <a:ext uri="{FF2B5EF4-FFF2-40B4-BE49-F238E27FC236}">
                <a16:creationId xmlns:a16="http://schemas.microsoft.com/office/drawing/2014/main" id="{CE1886C8-5958-5336-10AD-C6DD11B161EE}"/>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C57CA13-8604-0755-C326-68E6F5731750}"/>
              </a:ext>
            </a:extLst>
          </p:cNvPr>
          <p:cNvSpPr>
            <a:spLocks noGrp="1"/>
          </p:cNvSpPr>
          <p:nvPr>
            <p:ph type="sldNum" sz="quarter" idx="12"/>
          </p:nvPr>
        </p:nvSpPr>
        <p:spPr/>
        <p:txBody>
          <a:bodyPr/>
          <a:lstStyle/>
          <a:p>
            <a:fld id="{6E91CC32-6A6B-4E2E-BBA1-6864F305DA26}" type="slidenum">
              <a:rPr lang="en-US" dirty="0"/>
              <a:t>19</a:t>
            </a:fld>
            <a:endParaRPr lang="en-US" dirty="0"/>
          </a:p>
        </p:txBody>
      </p:sp>
    </p:spTree>
    <p:extLst>
      <p:ext uri="{BB962C8B-B14F-4D97-AF65-F5344CB8AC3E}">
        <p14:creationId xmlns:p14="http://schemas.microsoft.com/office/powerpoint/2010/main" val="158981244"/>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DylanVTI</vt:lpstr>
      <vt:lpstr> Visual Enquiry 1 (ADAA5008/C) </vt:lpstr>
      <vt:lpstr>Site Specificity</vt:lpstr>
      <vt:lpstr>Love Is In The Air Banksy</vt:lpstr>
      <vt:lpstr>Muddy Dance Erik Kessels</vt:lpstr>
      <vt:lpstr>Remembering Ai WeiWei </vt:lpstr>
      <vt:lpstr>My Site-Specific Proposal </vt:lpstr>
      <vt:lpstr>Site </vt:lpstr>
      <vt:lpstr>Research  </vt:lpstr>
      <vt:lpstr>Theme/contexts  </vt:lpstr>
      <vt:lpstr>Images of chosen site </vt:lpstr>
      <vt:lpstr>PowerPoint Presentation</vt:lpstr>
      <vt:lpstr>PowerPoint Presentation</vt:lpstr>
      <vt:lpstr> How does a site dictate what work is made? Emma Millington 2306689   </vt:lpstr>
      <vt:lpstr>Introduction </vt:lpstr>
      <vt:lpstr>Artwork 1- Rachel Whiteread, House </vt:lpstr>
      <vt:lpstr>Artwork2- Love Is In The Air Banksy</vt:lpstr>
      <vt:lpstr>Comparison </vt:lpstr>
      <vt:lpstr>Conclusion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599</cp:revision>
  <dcterms:created xsi:type="dcterms:W3CDTF">2025-10-15T09:46:23Z</dcterms:created>
  <dcterms:modified xsi:type="dcterms:W3CDTF">2025-10-21T11:21:54Z</dcterms:modified>
</cp:coreProperties>
</file>