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DA7C50-CFA7-4671-B3B2-2328B1BE6375}" v="30" dt="2022-10-29T08:21:22.3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>
        <p:scale>
          <a:sx n="82" d="100"/>
          <a:sy n="82" d="100"/>
        </p:scale>
        <p:origin x="720" y="-8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k Sheppard" userId="48b588d64aa4ad36" providerId="LiveId" clId="{44DA7C50-CFA7-4671-B3B2-2328B1BE6375}"/>
    <pc:docChg chg="custSel modSld">
      <pc:chgData name="Nick Sheppard" userId="48b588d64aa4ad36" providerId="LiveId" clId="{44DA7C50-CFA7-4671-B3B2-2328B1BE6375}" dt="2022-10-29T08:23:33.599" v="68" actId="20577"/>
      <pc:docMkLst>
        <pc:docMk/>
      </pc:docMkLst>
      <pc:sldChg chg="modSp">
        <pc:chgData name="Nick Sheppard" userId="48b588d64aa4ad36" providerId="LiveId" clId="{44DA7C50-CFA7-4671-B3B2-2328B1BE6375}" dt="2022-10-29T08:19:55.510" v="23" actId="20577"/>
        <pc:sldMkLst>
          <pc:docMk/>
          <pc:sldMk cId="1251450135" sldId="256"/>
        </pc:sldMkLst>
        <pc:spChg chg="mod">
          <ac:chgData name="Nick Sheppard" userId="48b588d64aa4ad36" providerId="LiveId" clId="{44DA7C50-CFA7-4671-B3B2-2328B1BE6375}" dt="2022-10-29T08:19:55.510" v="23" actId="20577"/>
          <ac:spMkLst>
            <pc:docMk/>
            <pc:sldMk cId="1251450135" sldId="256"/>
            <ac:spMk id="2" creationId="{7A49BFB6-F565-00EE-B7F4-8221ECABF762}"/>
          </ac:spMkLst>
        </pc:spChg>
      </pc:sldChg>
      <pc:sldChg chg="addSp delSp modSp mod chgLayout">
        <pc:chgData name="Nick Sheppard" userId="48b588d64aa4ad36" providerId="LiveId" clId="{44DA7C50-CFA7-4671-B3B2-2328B1BE6375}" dt="2022-10-29T08:23:33.599" v="68" actId="20577"/>
        <pc:sldMkLst>
          <pc:docMk/>
          <pc:sldMk cId="3772598489" sldId="259"/>
        </pc:sldMkLst>
        <pc:spChg chg="del">
          <ac:chgData name="Nick Sheppard" userId="48b588d64aa4ad36" providerId="LiveId" clId="{44DA7C50-CFA7-4671-B3B2-2328B1BE6375}" dt="2022-10-29T08:21:48.468" v="24" actId="700"/>
          <ac:spMkLst>
            <pc:docMk/>
            <pc:sldMk cId="3772598489" sldId="259"/>
            <ac:spMk id="2" creationId="{300581C3-4B66-8DD6-7294-C5025C3AA15A}"/>
          </ac:spMkLst>
        </pc:spChg>
        <pc:spChg chg="add mod ord">
          <ac:chgData name="Nick Sheppard" userId="48b588d64aa4ad36" providerId="LiveId" clId="{44DA7C50-CFA7-4671-B3B2-2328B1BE6375}" dt="2022-10-29T08:23:33.599" v="68" actId="20577"/>
          <ac:spMkLst>
            <pc:docMk/>
            <pc:sldMk cId="3772598489" sldId="259"/>
            <ac:spMk id="6" creationId="{D34EAA27-0DFA-9CA2-C9D2-ECEA0DE71352}"/>
          </ac:spMkLst>
        </pc:spChg>
        <pc:picChg chg="mod ord">
          <ac:chgData name="Nick Sheppard" userId="48b588d64aa4ad36" providerId="LiveId" clId="{44DA7C50-CFA7-4671-B3B2-2328B1BE6375}" dt="2022-10-29T08:21:48.468" v="24" actId="700"/>
          <ac:picMkLst>
            <pc:docMk/>
            <pc:sldMk cId="3772598489" sldId="259"/>
            <ac:picMk id="5" creationId="{AF1D1870-E6F7-5232-4192-B37984AFFA6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81210-F584-4C28-A315-641A427C1825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3C8F49-AC55-4FC7-8A34-19AE628D9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88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 Sheppard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11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 Sheppard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884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 Sheppard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55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</a:t>
            </a:r>
            <a:r>
              <a:rPr lang="en-GB" baseline="0" dirty="0"/>
              <a:t> Sheppard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61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 Sheppard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020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Nickolas Sheppard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C8F49-AC55-4FC7-8A34-19AE628D9F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35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1611B-13AF-F342-9473-69247E3EB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83127-8F84-404F-E71C-B8F9EF679B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76076-2E67-EEAE-B6C9-8A3019120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AB5BB-AFCC-4CD9-87F1-0BD9148D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E3ECF-3633-C131-7C04-4E9DFF674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14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EE593-8DB7-F418-DE24-1F4C9E316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6A120-4ABC-7F77-69F7-315E3304B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55558-A6C4-F3FE-208D-ECCE176D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A8C6D-F67A-F05D-BC52-20BB97E0F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58E90-824E-5357-F2AC-95375C8AB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996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CAA8-0281-1E46-5D03-306FD7D06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5D3D3F-6F17-5C1B-CB01-E4255AD3F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A1490-9174-E8FD-07B2-ADAF07EC9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F07B3-EF97-6D24-973A-9C27D1796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431DB-BC2D-B998-ACEA-6814720F3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690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878AB-E29C-9AFB-1ABA-498300797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66B4A-C642-4B11-6CBD-9000F3507A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FB12F-2FF7-4A6C-A724-380E58EF80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B615AF-CBCB-830F-81DE-96F951D0B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86E59-CB6F-F34D-DA52-AEFE63477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F45566-EA0C-B085-91A2-6955A28F1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800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A0EA4-66B7-49D0-8BE8-2DD3E8CF8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0124DD-08AF-9CA0-4294-AF19F8C616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03AD2D-70D6-C188-6C17-4D67689C1D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2E7227-6B1D-DB6D-2A8C-FAE06C11CA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217DC6-D833-859C-0BB4-7BE8FA3662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B8FF52-3038-0429-7222-CCBD6C892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5F8C5F-6C0D-8BB8-9F6C-9FBF1DFD7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9995DC-A282-12F8-03D9-3563F8424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64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2587B-B67C-30F5-67D4-9080B4F8D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C3B6A5-D2B2-9031-DE6B-62E3C002E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E8AADC-9B2F-ED3E-56CD-24D2B944C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A80FAB-A2A0-2AB7-66EF-37A0A1D90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7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C1CC9E-3670-D858-1685-EA3585ABE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B7AE9D-23E9-E2FE-6976-42ADAB04B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B93E49-D36D-26E5-90E7-A5947F9B6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753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3B3B3-78CD-476E-37EB-422E01992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2749F-1872-22F6-3BBC-B7DD3178E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BDA635-7085-25B3-4D0B-92FD351C4E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F4F51-A2D7-C85E-8DE6-D2ABE4C40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74F533-BD7C-94EF-E3ED-24EAFDDDC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DDD38-4DB5-F2F4-6DF4-9C9ADC6A6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63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8E5C-4429-1D07-AF04-1F80719D1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E3F204-5BB8-E8E7-B059-ED680FFA3C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3E6E0D-26C7-7198-F939-3E69C522C5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9357D-F780-9D2D-133F-EDE9D6FB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EED05-5AB8-B103-D936-8D86871B3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5EE5E0-0465-ACEB-6AD7-18B9FCAD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3A939-0DDC-EDC4-F5B3-E7B2F6058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C25759-A804-77CB-8A57-23BBC4E4DE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72CD0-79E4-DDF6-A569-8533F90D1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63C69-7EF0-470C-0471-F7D1EF744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52A08-240B-69D7-82ED-5C47BB5F9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85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DAB72A-DA7E-2E69-6F66-4C7735F4A2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DC5D42-F9FA-F55D-8140-BE0ED6EF3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BF5C6-9D8F-495E-2D31-025D3F377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569B4-267F-B64F-CC68-52896C86B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50433-1244-5B39-0828-E7701C5EC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56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C7F61-9925-6491-4D79-05B6DE12C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E6881-94C7-EE38-5B1A-122D8E3CD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12EFC-86B6-12E5-8C22-6519DEAF3E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D562D-FA2D-431C-BEC2-7AB03972741C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951C6-8101-851A-C66D-6F1541EE0A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85905-B342-52CD-7710-737291BD74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5BC4B1-AF12-4B31-89D8-88DB3C10C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053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nceformpsychology.com/psychology/models-of-mental-health.html#:~:text=The%20Bio-medical%20Model%20In%20the%20bio-medical%20model%2C%20conventional,prescribing%20of%20some%20sort%20of%20drug%20or%20another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ing.com/ck/a?!&amp;&amp;p=5c58ba817fc6cb60JmltdHM9MTY2NzAwMTYwMCZpZ3VpZD0yZGJhZWJjNS0yNjc2LTYxNDYtMjdmZi1mOWVjMjc0ZTYwZDgmaW5zaWQ9NTQ0Ng&amp;ptn=3&amp;hsh=3&amp;fclid=2dbaebc5-2676-6146-27ff-f9ec274e60d8&amp;psq=what+journal+did+DL+rosenham+do+his+article+being+sane+in+insame+places&amp;u=a1aHR0cHM6Ly9kb2kub3JnLzEwLjExMjYvc2NpZW5jZS4xNzkuNDA3MC4yNTA&amp;ntb=1" TargetMode="External"/><Relationship Id="rId4" Type="http://schemas.openxmlformats.org/officeDocument/2006/relationships/hyperlink" Target="https://www.talkspace.com/blog/history-inhumane-mental-health-treatments/#:~:text=The%20History%20of%20Inhumane%20Mental%20Health%20Treatments%201,...%205%20Lobotomies%20...%206%20Psychiatric%20Medications%2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learn.com/info/courses/defining-mental-health/0/steps/53704#:~:text=According%20to%20research%2C%20mental%20health%20issues%20may%20not,whereas%20others%20emphasise%20being%20more%20restrained%20More%20ite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BFB6-F565-00EE-B7F4-8221ECABF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model is Diagnosis based 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9FC0F0-1617-3C79-A91B-17753FEDE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623" y="1752827"/>
            <a:ext cx="10196805" cy="1438242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 Bio medical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 Psychological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450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1AB30-7645-C9CE-F17F-A1D125D0D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Historic Treatment and Medication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DADFED-93EE-42D2-5628-A7267202F1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6136" y="1875454"/>
            <a:ext cx="5551962" cy="4156040"/>
          </a:xfrm>
        </p:spPr>
      </p:pic>
    </p:spTree>
    <p:extLst>
      <p:ext uri="{BB962C8B-B14F-4D97-AF65-F5344CB8AC3E}">
        <p14:creationId xmlns:p14="http://schemas.microsoft.com/office/powerpoint/2010/main" val="698225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490BB-E92F-E603-10F7-B0AEC1037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Issues Of Cultural Bias</a:t>
            </a:r>
            <a:br>
              <a:rPr lang="en-GB" dirty="0"/>
            </a:br>
            <a:r>
              <a:rPr lang="en-GB" dirty="0"/>
              <a:t>(Against Western Standards)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9C17CB-1CA1-1E15-E5CD-65F7B1F984B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050" y="2739231"/>
            <a:ext cx="3771900" cy="252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738733-FA91-42C9-F095-F7F7153859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Substituting Mental health issues with other issues</a:t>
            </a:r>
          </a:p>
          <a:p>
            <a:endParaRPr lang="en-GB" dirty="0"/>
          </a:p>
          <a:p>
            <a:r>
              <a:rPr lang="en-GB" dirty="0"/>
              <a:t>Religious Guidance</a:t>
            </a:r>
          </a:p>
          <a:p>
            <a:endParaRPr lang="en-GB" dirty="0"/>
          </a:p>
          <a:p>
            <a:r>
              <a:rPr lang="en-GB" dirty="0"/>
              <a:t>Signs of weakness</a:t>
            </a:r>
          </a:p>
          <a:p>
            <a:endParaRPr lang="en-GB" dirty="0"/>
          </a:p>
          <a:p>
            <a:r>
              <a:rPr lang="en-GB" dirty="0"/>
              <a:t>Social status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365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34EAA27-0DFA-9CA2-C9D2-ECEA0DE71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Inhuman Treatment for Mental </a:t>
            </a:r>
            <a:r>
              <a:rPr lang="en-GB"/>
              <a:t>Health Issues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1D1870-E6F7-5232-4192-B37984AFFA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187" y="2453481"/>
            <a:ext cx="3095625" cy="3095625"/>
          </a:xfrm>
        </p:spPr>
      </p:pic>
    </p:spTree>
    <p:extLst>
      <p:ext uri="{BB962C8B-B14F-4D97-AF65-F5344CB8AC3E}">
        <p14:creationId xmlns:p14="http://schemas.microsoft.com/office/powerpoint/2010/main" val="3772598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B01D7FF-EBE0-2340-4316-276A87EA9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1324723-AD92-77F1-AAD5-705303D44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(2022). </a:t>
            </a:r>
            <a:r>
              <a:rPr lang="en-GB" i="1" dirty="0"/>
              <a:t>Models of Mental Health</a:t>
            </a:r>
            <a:r>
              <a:rPr lang="en-GB" dirty="0"/>
              <a:t>. </a:t>
            </a:r>
            <a:r>
              <a:rPr lang="en-GB" dirty="0" err="1"/>
              <a:t>Tranceform</a:t>
            </a:r>
            <a:r>
              <a:rPr lang="en-GB" dirty="0"/>
              <a:t> Psychology.(2020) </a:t>
            </a:r>
            <a:r>
              <a:rPr lang="en-GB" dirty="0">
                <a:hlinkClick r:id="rId3"/>
              </a:rPr>
              <a:t>https://www.tranceformpsychology.com/psychology/models-of-mental-health.html#:~:text=The%20Bio-medical%20Model%20In%20the%20bio-medical%20model%2C%20conventional,prescribing%20of%20some%20sort%20of%20drug%20or%20another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(2022). </a:t>
            </a:r>
            <a:r>
              <a:rPr lang="en-GB" i="1" dirty="0"/>
              <a:t>Historic Treatment and Medication</a:t>
            </a:r>
            <a:r>
              <a:rPr lang="en-GB" dirty="0"/>
              <a:t>. </a:t>
            </a:r>
            <a:r>
              <a:rPr lang="en-GB" dirty="0" err="1"/>
              <a:t>Talkspace</a:t>
            </a:r>
            <a:r>
              <a:rPr lang="en-GB" dirty="0"/>
              <a:t>. </a:t>
            </a:r>
            <a:r>
              <a:rPr lang="en-GB" dirty="0">
                <a:hlinkClick r:id="rId4"/>
              </a:rPr>
              <a:t>https://www.talkspace.com/blog/history-inhumane-mental-health-treatments/#:~:text=The%20History%20of%20Inhumane%20Mental%20Health%20Treatments%201,...%205%20Lobotomies%20...%206%20Psychiatric%20Medications%20</a:t>
            </a:r>
            <a:endParaRPr lang="en-GB" dirty="0"/>
          </a:p>
          <a:p>
            <a:r>
              <a:rPr lang="en-GB" dirty="0" err="1"/>
              <a:t>Rosenham</a:t>
            </a:r>
            <a:r>
              <a:rPr lang="en-GB" dirty="0"/>
              <a:t>, D. L. (1973). Being Sane in insane Places. </a:t>
            </a:r>
            <a:r>
              <a:rPr lang="en-GB" i="1" dirty="0"/>
              <a:t>Journal Science</a:t>
            </a:r>
            <a:r>
              <a:rPr lang="en-GB" dirty="0"/>
              <a:t>. </a:t>
            </a:r>
            <a:r>
              <a:rPr lang="en-GB" b="0" i="0" u="sng" dirty="0">
                <a:solidFill>
                  <a:srgbClr val="600090"/>
                </a:solidFill>
                <a:effectLst/>
                <a:latin typeface="Roboto" panose="020B0604020202020204" pitchFamily="2" charset="0"/>
                <a:hlinkClick r:id="rId5"/>
              </a:rPr>
              <a:t>10.1126/science.179.4070.250</a:t>
            </a:r>
            <a:endParaRPr lang="en-GB" b="0" i="0" u="sng" dirty="0">
              <a:solidFill>
                <a:srgbClr val="600090"/>
              </a:solidFill>
              <a:effectLst/>
              <a:latin typeface="Roboto" panose="020B0604020202020204" pitchFamily="2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114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D917E43-C748-8CD9-2125-2B52776D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(cont.)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1337F-5D05-61E1-5B5B-4C547447D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(2022). </a:t>
            </a:r>
            <a:r>
              <a:rPr lang="en-GB" i="1" dirty="0"/>
              <a:t>Issues of cultural bias</a:t>
            </a:r>
            <a:r>
              <a:rPr lang="en-GB" dirty="0"/>
              <a:t>. Future Learn. </a:t>
            </a:r>
            <a:r>
              <a:rPr lang="en-GB" dirty="0">
                <a:hlinkClick r:id="rId3"/>
              </a:rPr>
              <a:t>https://www.futurelearn.com/info/courses/defining-mental-health/0/steps/53704#:~:text=According%20to%20research%2C%20mental%20health%20issues%20may%20not,whereas%20others%20emphasise%20being%20more%20restrained%20More%20items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327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271</Words>
  <Application>Microsoft Office PowerPoint</Application>
  <PresentationFormat>Widescreen</PresentationFormat>
  <Paragraphs>34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Roboto</vt:lpstr>
      <vt:lpstr>Office Theme</vt:lpstr>
      <vt:lpstr>What model is Diagnosis based on</vt:lpstr>
      <vt:lpstr>Historic Treatment and Medication</vt:lpstr>
      <vt:lpstr>Issues Of Cultural Bias (Against Western Standards)</vt:lpstr>
      <vt:lpstr>Inhuman Treatment for Mental Health Issues</vt:lpstr>
      <vt:lpstr>References</vt:lpstr>
      <vt:lpstr>References (cont.)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model is Diagnosis based on</dc:title>
  <dc:creator>Nick Sheppard</dc:creator>
  <cp:lastModifiedBy>Nick Sheppard</cp:lastModifiedBy>
  <cp:revision>1</cp:revision>
  <dcterms:created xsi:type="dcterms:W3CDTF">2022-10-29T06:05:26Z</dcterms:created>
  <dcterms:modified xsi:type="dcterms:W3CDTF">2022-10-29T08:23:37Z</dcterms:modified>
</cp:coreProperties>
</file>