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72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1F25B0-B3F7-4822-8619-1DB01CCA51F5}" v="9" dt="2025-01-12T11:30:16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wen Evans" userId="c757627002578914" providerId="LiveId" clId="{9A1F25B0-B3F7-4822-8619-1DB01CCA51F5}"/>
    <pc:docChg chg="undo custSel addSld delSld modSld sldOrd">
      <pc:chgData name="Owen Evans" userId="c757627002578914" providerId="LiveId" clId="{9A1F25B0-B3F7-4822-8619-1DB01CCA51F5}" dt="2025-01-12T13:18:47.479" v="3420" actId="20577"/>
      <pc:docMkLst>
        <pc:docMk/>
      </pc:docMkLst>
      <pc:sldChg chg="addSp modSp mod setBg">
        <pc:chgData name="Owen Evans" userId="c757627002578914" providerId="LiveId" clId="{9A1F25B0-B3F7-4822-8619-1DB01CCA51F5}" dt="2025-01-12T11:18:44.911" v="862" actId="26606"/>
        <pc:sldMkLst>
          <pc:docMk/>
          <pc:sldMk cId="3826100243" sldId="256"/>
        </pc:sldMkLst>
        <pc:spChg chg="mod">
          <ac:chgData name="Owen Evans" userId="c757627002578914" providerId="LiveId" clId="{9A1F25B0-B3F7-4822-8619-1DB01CCA51F5}" dt="2025-01-12T11:18:44.911" v="862" actId="26606"/>
          <ac:spMkLst>
            <pc:docMk/>
            <pc:sldMk cId="3826100243" sldId="256"/>
            <ac:spMk id="2" creationId="{4F28354C-4F27-82F8-7333-F0834048FF17}"/>
          </ac:spMkLst>
        </pc:spChg>
        <pc:spChg chg="mod">
          <ac:chgData name="Owen Evans" userId="c757627002578914" providerId="LiveId" clId="{9A1F25B0-B3F7-4822-8619-1DB01CCA51F5}" dt="2025-01-12T11:18:44.911" v="862" actId="26606"/>
          <ac:spMkLst>
            <pc:docMk/>
            <pc:sldMk cId="3826100243" sldId="256"/>
            <ac:spMk id="3" creationId="{71897267-E56A-C0B7-3C47-E267133AC5F4}"/>
          </ac:spMkLst>
        </pc:spChg>
        <pc:spChg chg="add">
          <ac:chgData name="Owen Evans" userId="c757627002578914" providerId="LiveId" clId="{9A1F25B0-B3F7-4822-8619-1DB01CCA51F5}" dt="2025-01-12T11:18:44.911" v="862" actId="26606"/>
          <ac:spMkLst>
            <pc:docMk/>
            <pc:sldMk cId="3826100243" sldId="256"/>
            <ac:spMk id="8" creationId="{4522B21E-B2B9-4C72-9A71-C87EFD137480}"/>
          </ac:spMkLst>
        </pc:spChg>
        <pc:spChg chg="add">
          <ac:chgData name="Owen Evans" userId="c757627002578914" providerId="LiveId" clId="{9A1F25B0-B3F7-4822-8619-1DB01CCA51F5}" dt="2025-01-12T11:18:44.911" v="862" actId="26606"/>
          <ac:spMkLst>
            <pc:docMk/>
            <pc:sldMk cId="3826100243" sldId="256"/>
            <ac:spMk id="10" creationId="{5EB7D2A2-F448-44D4-938C-DC84CBCB3B1E}"/>
          </ac:spMkLst>
        </pc:spChg>
        <pc:spChg chg="add">
          <ac:chgData name="Owen Evans" userId="c757627002578914" providerId="LiveId" clId="{9A1F25B0-B3F7-4822-8619-1DB01CCA51F5}" dt="2025-01-12T11:18:44.911" v="862" actId="26606"/>
          <ac:spMkLst>
            <pc:docMk/>
            <pc:sldMk cId="3826100243" sldId="256"/>
            <ac:spMk id="12" creationId="{871AEA07-1E14-44B4-8E55-64EF049CD66F}"/>
          </ac:spMkLst>
        </pc:spChg>
        <pc:cxnChg chg="add">
          <ac:chgData name="Owen Evans" userId="c757627002578914" providerId="LiveId" clId="{9A1F25B0-B3F7-4822-8619-1DB01CCA51F5}" dt="2025-01-12T11:18:44.911" v="862" actId="26606"/>
          <ac:cxnSpMkLst>
            <pc:docMk/>
            <pc:sldMk cId="3826100243" sldId="256"/>
            <ac:cxnSpMk id="14" creationId="{F7C8EA93-3210-4C62-99E9-153C275E3A87}"/>
          </ac:cxnSpMkLst>
        </pc:cxnChg>
      </pc:sldChg>
      <pc:sldChg chg="addSp delSp modSp mod modAnim">
        <pc:chgData name="Owen Evans" userId="c757627002578914" providerId="LiveId" clId="{9A1F25B0-B3F7-4822-8619-1DB01CCA51F5}" dt="2025-01-12T11:07:42.346" v="52" actId="122"/>
        <pc:sldMkLst>
          <pc:docMk/>
          <pc:sldMk cId="1191661347" sldId="257"/>
        </pc:sldMkLst>
        <pc:spChg chg="mod">
          <ac:chgData name="Owen Evans" userId="c757627002578914" providerId="LiveId" clId="{9A1F25B0-B3F7-4822-8619-1DB01CCA51F5}" dt="2025-01-12T11:07:42.346" v="52" actId="122"/>
          <ac:spMkLst>
            <pc:docMk/>
            <pc:sldMk cId="1191661347" sldId="257"/>
            <ac:spMk id="2" creationId="{59817F7B-16B0-53ED-449F-B8A86B67BD85}"/>
          </ac:spMkLst>
        </pc:spChg>
        <pc:spChg chg="del">
          <ac:chgData name="Owen Evans" userId="c757627002578914" providerId="LiveId" clId="{9A1F25B0-B3F7-4822-8619-1DB01CCA51F5}" dt="2025-01-12T11:07:14.011" v="51"/>
          <ac:spMkLst>
            <pc:docMk/>
            <pc:sldMk cId="1191661347" sldId="257"/>
            <ac:spMk id="3" creationId="{EFA7B05A-AF00-C2B1-208C-7E916DF2E2EF}"/>
          </ac:spMkLst>
        </pc:spChg>
        <pc:picChg chg="add mod">
          <ac:chgData name="Owen Evans" userId="c757627002578914" providerId="LiveId" clId="{9A1F25B0-B3F7-4822-8619-1DB01CCA51F5}" dt="2025-01-12T11:07:14.011" v="51"/>
          <ac:picMkLst>
            <pc:docMk/>
            <pc:sldMk cId="1191661347" sldId="257"/>
            <ac:picMk id="4" creationId="{D25608DE-283B-2380-8F64-13820A5929A3}"/>
          </ac:picMkLst>
        </pc:picChg>
      </pc:sldChg>
      <pc:sldChg chg="addSp delSp modSp mod setBg">
        <pc:chgData name="Owen Evans" userId="c757627002578914" providerId="LiveId" clId="{9A1F25B0-B3F7-4822-8619-1DB01CCA51F5}" dt="2025-01-12T12:09:59.932" v="2619" actId="26606"/>
        <pc:sldMkLst>
          <pc:docMk/>
          <pc:sldMk cId="192019815" sldId="258"/>
        </pc:sldMkLst>
        <pc:spChg chg="mod">
          <ac:chgData name="Owen Evans" userId="c757627002578914" providerId="LiveId" clId="{9A1F25B0-B3F7-4822-8619-1DB01CCA51F5}" dt="2025-01-12T11:18:54.072" v="863" actId="26606"/>
          <ac:spMkLst>
            <pc:docMk/>
            <pc:sldMk cId="192019815" sldId="258"/>
            <ac:spMk id="2" creationId="{AF83E22E-4C2C-FEE9-503E-11DD5ABCC3A0}"/>
          </ac:spMkLst>
        </pc:spChg>
        <pc:spChg chg="mod">
          <ac:chgData name="Owen Evans" userId="c757627002578914" providerId="LiveId" clId="{9A1F25B0-B3F7-4822-8619-1DB01CCA51F5}" dt="2025-01-12T12:09:59.932" v="2619" actId="26606"/>
          <ac:spMkLst>
            <pc:docMk/>
            <pc:sldMk cId="192019815" sldId="258"/>
            <ac:spMk id="3" creationId="{67FC0910-C683-59D8-0209-CB785BB2EDB2}"/>
          </ac:spMkLst>
        </pc:spChg>
        <pc:spChg chg="add del">
          <ac:chgData name="Owen Evans" userId="c757627002578914" providerId="LiveId" clId="{9A1F25B0-B3F7-4822-8619-1DB01CCA51F5}" dt="2025-01-12T12:09:40.051" v="2587" actId="26606"/>
          <ac:spMkLst>
            <pc:docMk/>
            <pc:sldMk cId="192019815" sldId="258"/>
            <ac:spMk id="8" creationId="{DBF61EA3-B236-439E-9C0B-340980D56BEE}"/>
          </ac:spMkLst>
        </pc:spChg>
        <pc:spChg chg="add del">
          <ac:chgData name="Owen Evans" userId="c757627002578914" providerId="LiveId" clId="{9A1F25B0-B3F7-4822-8619-1DB01CCA51F5}" dt="2025-01-12T12:09:40.051" v="2587" actId="26606"/>
          <ac:spMkLst>
            <pc:docMk/>
            <pc:sldMk cId="192019815" sldId="258"/>
            <ac:spMk id="14" creationId="{E659831F-0D9A-4C63-9EBB-8435B85A440F}"/>
          </ac:spMkLst>
        </pc:spChg>
        <pc:spChg chg="add del">
          <ac:chgData name="Owen Evans" userId="c757627002578914" providerId="LiveId" clId="{9A1F25B0-B3F7-4822-8619-1DB01CCA51F5}" dt="2025-01-12T12:09:59.932" v="2619" actId="26606"/>
          <ac:spMkLst>
            <pc:docMk/>
            <pc:sldMk cId="192019815" sldId="258"/>
            <ac:spMk id="19" creationId="{DBF61EA3-B236-439E-9C0B-340980D56BEE}"/>
          </ac:spMkLst>
        </pc:spChg>
        <pc:spChg chg="add del">
          <ac:chgData name="Owen Evans" userId="c757627002578914" providerId="LiveId" clId="{9A1F25B0-B3F7-4822-8619-1DB01CCA51F5}" dt="2025-01-12T12:09:59.932" v="2619" actId="26606"/>
          <ac:spMkLst>
            <pc:docMk/>
            <pc:sldMk cId="192019815" sldId="258"/>
            <ac:spMk id="25" creationId="{E659831F-0D9A-4C63-9EBB-8435B85A440F}"/>
          </ac:spMkLst>
        </pc:spChg>
        <pc:spChg chg="add">
          <ac:chgData name="Owen Evans" userId="c757627002578914" providerId="LiveId" clId="{9A1F25B0-B3F7-4822-8619-1DB01CCA51F5}" dt="2025-01-12T12:09:59.932" v="2619" actId="26606"/>
          <ac:spMkLst>
            <pc:docMk/>
            <pc:sldMk cId="192019815" sldId="258"/>
            <ac:spMk id="30" creationId="{DBF61EA3-B236-439E-9C0B-340980D56BEE}"/>
          </ac:spMkLst>
        </pc:spChg>
        <pc:spChg chg="add">
          <ac:chgData name="Owen Evans" userId="c757627002578914" providerId="LiveId" clId="{9A1F25B0-B3F7-4822-8619-1DB01CCA51F5}" dt="2025-01-12T12:09:59.932" v="2619" actId="26606"/>
          <ac:spMkLst>
            <pc:docMk/>
            <pc:sldMk cId="192019815" sldId="258"/>
            <ac:spMk id="36" creationId="{E659831F-0D9A-4C63-9EBB-8435B85A440F}"/>
          </ac:spMkLst>
        </pc:spChg>
        <pc:grpChg chg="add del">
          <ac:chgData name="Owen Evans" userId="c757627002578914" providerId="LiveId" clId="{9A1F25B0-B3F7-4822-8619-1DB01CCA51F5}" dt="2025-01-12T12:09:40.051" v="2587" actId="26606"/>
          <ac:grpSpMkLst>
            <pc:docMk/>
            <pc:sldMk cId="192019815" sldId="258"/>
            <ac:grpSpMk id="10" creationId="{28FAF094-D087-493F-8DF9-A486C2D6BBAA}"/>
          </ac:grpSpMkLst>
        </pc:grpChg>
        <pc:grpChg chg="add del">
          <ac:chgData name="Owen Evans" userId="c757627002578914" providerId="LiveId" clId="{9A1F25B0-B3F7-4822-8619-1DB01CCA51F5}" dt="2025-01-12T12:09:59.932" v="2619" actId="26606"/>
          <ac:grpSpMkLst>
            <pc:docMk/>
            <pc:sldMk cId="192019815" sldId="258"/>
            <ac:grpSpMk id="21" creationId="{28FAF094-D087-493F-8DF9-A486C2D6BBAA}"/>
          </ac:grpSpMkLst>
        </pc:grpChg>
        <pc:grpChg chg="add">
          <ac:chgData name="Owen Evans" userId="c757627002578914" providerId="LiveId" clId="{9A1F25B0-B3F7-4822-8619-1DB01CCA51F5}" dt="2025-01-12T12:09:59.932" v="2619" actId="26606"/>
          <ac:grpSpMkLst>
            <pc:docMk/>
            <pc:sldMk cId="192019815" sldId="258"/>
            <ac:grpSpMk id="32" creationId="{28FAF094-D087-493F-8DF9-A486C2D6BBAA}"/>
          </ac:grpSpMkLst>
        </pc:grpChg>
      </pc:sldChg>
      <pc:sldChg chg="addSp delSp modSp mod modAnim">
        <pc:chgData name="Owen Evans" userId="c757627002578914" providerId="LiveId" clId="{9A1F25B0-B3F7-4822-8619-1DB01CCA51F5}" dt="2025-01-12T11:11:39.816" v="359" actId="122"/>
        <pc:sldMkLst>
          <pc:docMk/>
          <pc:sldMk cId="4090855375" sldId="259"/>
        </pc:sldMkLst>
        <pc:spChg chg="mod">
          <ac:chgData name="Owen Evans" userId="c757627002578914" providerId="LiveId" clId="{9A1F25B0-B3F7-4822-8619-1DB01CCA51F5}" dt="2025-01-12T11:11:39.816" v="359" actId="122"/>
          <ac:spMkLst>
            <pc:docMk/>
            <pc:sldMk cId="4090855375" sldId="259"/>
            <ac:spMk id="2" creationId="{751A8BFD-BE5A-6FC7-985F-89A52AD19971}"/>
          </ac:spMkLst>
        </pc:spChg>
        <pc:spChg chg="del">
          <ac:chgData name="Owen Evans" userId="c757627002578914" providerId="LiveId" clId="{9A1F25B0-B3F7-4822-8619-1DB01CCA51F5}" dt="2025-01-12T11:11:32.914" v="358"/>
          <ac:spMkLst>
            <pc:docMk/>
            <pc:sldMk cId="4090855375" sldId="259"/>
            <ac:spMk id="3" creationId="{91C34D29-249D-11A9-3C5E-B95AECFDA998}"/>
          </ac:spMkLst>
        </pc:spChg>
        <pc:picChg chg="add mod">
          <ac:chgData name="Owen Evans" userId="c757627002578914" providerId="LiveId" clId="{9A1F25B0-B3F7-4822-8619-1DB01CCA51F5}" dt="2025-01-12T11:11:32.914" v="358"/>
          <ac:picMkLst>
            <pc:docMk/>
            <pc:sldMk cId="4090855375" sldId="259"/>
            <ac:picMk id="4" creationId="{914315CF-BC55-4BD1-B84F-2846B07B4E3D}"/>
          </ac:picMkLst>
        </pc:picChg>
      </pc:sldChg>
      <pc:sldChg chg="addSp modSp mod setBg">
        <pc:chgData name="Owen Evans" userId="c757627002578914" providerId="LiveId" clId="{9A1F25B0-B3F7-4822-8619-1DB01CCA51F5}" dt="2025-01-12T11:19:01.026" v="864" actId="26606"/>
        <pc:sldMkLst>
          <pc:docMk/>
          <pc:sldMk cId="3947260151" sldId="260"/>
        </pc:sldMkLst>
        <pc:spChg chg="mod">
          <ac:chgData name="Owen Evans" userId="c757627002578914" providerId="LiveId" clId="{9A1F25B0-B3F7-4822-8619-1DB01CCA51F5}" dt="2025-01-12T11:19:01.026" v="864" actId="26606"/>
          <ac:spMkLst>
            <pc:docMk/>
            <pc:sldMk cId="3947260151" sldId="260"/>
            <ac:spMk id="2" creationId="{9B48B7F9-F296-52E0-04CB-907DD7DB4014}"/>
          </ac:spMkLst>
        </pc:spChg>
        <pc:spChg chg="mod">
          <ac:chgData name="Owen Evans" userId="c757627002578914" providerId="LiveId" clId="{9A1F25B0-B3F7-4822-8619-1DB01CCA51F5}" dt="2025-01-12T11:19:01.026" v="864" actId="26606"/>
          <ac:spMkLst>
            <pc:docMk/>
            <pc:sldMk cId="3947260151" sldId="260"/>
            <ac:spMk id="3" creationId="{F4958C7E-111C-15CC-D776-CC1DBFA77316}"/>
          </ac:spMkLst>
        </pc:spChg>
        <pc:spChg chg="add">
          <ac:chgData name="Owen Evans" userId="c757627002578914" providerId="LiveId" clId="{9A1F25B0-B3F7-4822-8619-1DB01CCA51F5}" dt="2025-01-12T11:19:01.026" v="864" actId="26606"/>
          <ac:spMkLst>
            <pc:docMk/>
            <pc:sldMk cId="3947260151" sldId="260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19:01.026" v="864" actId="26606"/>
          <ac:spMkLst>
            <pc:docMk/>
            <pc:sldMk cId="3947260151" sldId="260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19:01.026" v="864" actId="26606"/>
          <ac:grpSpMkLst>
            <pc:docMk/>
            <pc:sldMk cId="3947260151" sldId="260"/>
            <ac:grpSpMk id="10" creationId="{28FAF094-D087-493F-8DF9-A486C2D6BBAA}"/>
          </ac:grpSpMkLst>
        </pc:grpChg>
      </pc:sldChg>
      <pc:sldChg chg="addSp delSp modSp modAnim">
        <pc:chgData name="Owen Evans" userId="c757627002578914" providerId="LiveId" clId="{9A1F25B0-B3F7-4822-8619-1DB01CCA51F5}" dt="2025-01-12T11:15:55.413" v="532"/>
        <pc:sldMkLst>
          <pc:docMk/>
          <pc:sldMk cId="1773030342" sldId="261"/>
        </pc:sldMkLst>
        <pc:spChg chg="del">
          <ac:chgData name="Owen Evans" userId="c757627002578914" providerId="LiveId" clId="{9A1F25B0-B3F7-4822-8619-1DB01CCA51F5}" dt="2025-01-12T11:15:55.413" v="532"/>
          <ac:spMkLst>
            <pc:docMk/>
            <pc:sldMk cId="1773030342" sldId="261"/>
            <ac:spMk id="3" creationId="{DA5A23E5-257D-03B9-82A4-BE3CFB6EE735}"/>
          </ac:spMkLst>
        </pc:spChg>
        <pc:picChg chg="add mod">
          <ac:chgData name="Owen Evans" userId="c757627002578914" providerId="LiveId" clId="{9A1F25B0-B3F7-4822-8619-1DB01CCA51F5}" dt="2025-01-12T11:15:55.413" v="532"/>
          <ac:picMkLst>
            <pc:docMk/>
            <pc:sldMk cId="1773030342" sldId="261"/>
            <ac:picMk id="4" creationId="{7A16B044-B873-BC68-E948-72C606499830}"/>
          </ac:picMkLst>
        </pc:picChg>
      </pc:sldChg>
      <pc:sldChg chg="addSp modSp mod setBg">
        <pc:chgData name="Owen Evans" userId="c757627002578914" providerId="LiveId" clId="{9A1F25B0-B3F7-4822-8619-1DB01CCA51F5}" dt="2025-01-12T11:19:03.996" v="865" actId="26606"/>
        <pc:sldMkLst>
          <pc:docMk/>
          <pc:sldMk cId="1075926673" sldId="262"/>
        </pc:sldMkLst>
        <pc:spChg chg="mod">
          <ac:chgData name="Owen Evans" userId="c757627002578914" providerId="LiveId" clId="{9A1F25B0-B3F7-4822-8619-1DB01CCA51F5}" dt="2025-01-12T11:19:03.996" v="865" actId="26606"/>
          <ac:spMkLst>
            <pc:docMk/>
            <pc:sldMk cId="1075926673" sldId="262"/>
            <ac:spMk id="2" creationId="{DDAE9410-6935-D176-9D0F-F43BDEEAF044}"/>
          </ac:spMkLst>
        </pc:spChg>
        <pc:spChg chg="mod">
          <ac:chgData name="Owen Evans" userId="c757627002578914" providerId="LiveId" clId="{9A1F25B0-B3F7-4822-8619-1DB01CCA51F5}" dt="2025-01-12T11:19:03.996" v="865" actId="26606"/>
          <ac:spMkLst>
            <pc:docMk/>
            <pc:sldMk cId="1075926673" sldId="262"/>
            <ac:spMk id="3" creationId="{E3551516-33F1-9AA4-695C-A154D7A5311F}"/>
          </ac:spMkLst>
        </pc:spChg>
        <pc:spChg chg="add">
          <ac:chgData name="Owen Evans" userId="c757627002578914" providerId="LiveId" clId="{9A1F25B0-B3F7-4822-8619-1DB01CCA51F5}" dt="2025-01-12T11:19:03.996" v="865" actId="26606"/>
          <ac:spMkLst>
            <pc:docMk/>
            <pc:sldMk cId="1075926673" sldId="262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19:03.996" v="865" actId="26606"/>
          <ac:spMkLst>
            <pc:docMk/>
            <pc:sldMk cId="1075926673" sldId="262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19:03.996" v="865" actId="26606"/>
          <ac:grpSpMkLst>
            <pc:docMk/>
            <pc:sldMk cId="1075926673" sldId="262"/>
            <ac:grpSpMk id="10" creationId="{28FAF094-D087-493F-8DF9-A486C2D6BBAA}"/>
          </ac:grpSpMkLst>
        </pc:grpChg>
      </pc:sldChg>
      <pc:sldChg chg="addSp delSp modSp modAnim">
        <pc:chgData name="Owen Evans" userId="c757627002578914" providerId="LiveId" clId="{9A1F25B0-B3F7-4822-8619-1DB01CCA51F5}" dt="2025-01-12T11:16:58.787" v="659"/>
        <pc:sldMkLst>
          <pc:docMk/>
          <pc:sldMk cId="1330732119" sldId="263"/>
        </pc:sldMkLst>
        <pc:spChg chg="del">
          <ac:chgData name="Owen Evans" userId="c757627002578914" providerId="LiveId" clId="{9A1F25B0-B3F7-4822-8619-1DB01CCA51F5}" dt="2025-01-12T11:16:58.787" v="659"/>
          <ac:spMkLst>
            <pc:docMk/>
            <pc:sldMk cId="1330732119" sldId="263"/>
            <ac:spMk id="3" creationId="{17E8B138-58F2-D5AE-900D-770B2EF0C6E1}"/>
          </ac:spMkLst>
        </pc:spChg>
        <pc:picChg chg="add mod">
          <ac:chgData name="Owen Evans" userId="c757627002578914" providerId="LiveId" clId="{9A1F25B0-B3F7-4822-8619-1DB01CCA51F5}" dt="2025-01-12T11:16:58.787" v="659"/>
          <ac:picMkLst>
            <pc:docMk/>
            <pc:sldMk cId="1330732119" sldId="263"/>
            <ac:picMk id="4" creationId="{BD65ADD5-4BA7-7E7E-DD11-33AE2DEF0EE0}"/>
          </ac:picMkLst>
        </pc:picChg>
      </pc:sldChg>
      <pc:sldChg chg="addSp modSp mod setBg">
        <pc:chgData name="Owen Evans" userId="c757627002578914" providerId="LiveId" clId="{9A1F25B0-B3F7-4822-8619-1DB01CCA51F5}" dt="2025-01-12T11:19:11.985" v="866" actId="26606"/>
        <pc:sldMkLst>
          <pc:docMk/>
          <pc:sldMk cId="2952885080" sldId="264"/>
        </pc:sldMkLst>
        <pc:spChg chg="mod">
          <ac:chgData name="Owen Evans" userId="c757627002578914" providerId="LiveId" clId="{9A1F25B0-B3F7-4822-8619-1DB01CCA51F5}" dt="2025-01-12T11:19:11.985" v="866" actId="26606"/>
          <ac:spMkLst>
            <pc:docMk/>
            <pc:sldMk cId="2952885080" sldId="264"/>
            <ac:spMk id="2" creationId="{3531A9BE-A1B2-6DAB-EF37-8D5F8BDD0087}"/>
          </ac:spMkLst>
        </pc:spChg>
        <pc:spChg chg="mod">
          <ac:chgData name="Owen Evans" userId="c757627002578914" providerId="LiveId" clId="{9A1F25B0-B3F7-4822-8619-1DB01CCA51F5}" dt="2025-01-12T11:19:11.985" v="866" actId="26606"/>
          <ac:spMkLst>
            <pc:docMk/>
            <pc:sldMk cId="2952885080" sldId="264"/>
            <ac:spMk id="3" creationId="{3EBC52AC-6D66-7B08-BAAA-F2F14224A8CB}"/>
          </ac:spMkLst>
        </pc:spChg>
        <pc:spChg chg="add">
          <ac:chgData name="Owen Evans" userId="c757627002578914" providerId="LiveId" clId="{9A1F25B0-B3F7-4822-8619-1DB01CCA51F5}" dt="2025-01-12T11:19:11.985" v="866" actId="26606"/>
          <ac:spMkLst>
            <pc:docMk/>
            <pc:sldMk cId="2952885080" sldId="264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19:11.985" v="866" actId="26606"/>
          <ac:spMkLst>
            <pc:docMk/>
            <pc:sldMk cId="2952885080" sldId="264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19:11.985" v="866" actId="26606"/>
          <ac:grpSpMkLst>
            <pc:docMk/>
            <pc:sldMk cId="2952885080" sldId="264"/>
            <ac:grpSpMk id="10" creationId="{28FAF094-D087-493F-8DF9-A486C2D6BBAA}"/>
          </ac:grpSpMkLst>
        </pc:grpChg>
      </pc:sldChg>
      <pc:sldChg chg="addSp delSp modSp del mod setBg">
        <pc:chgData name="Owen Evans" userId="c757627002578914" providerId="LiveId" clId="{9A1F25B0-B3F7-4822-8619-1DB01CCA51F5}" dt="2025-01-12T11:30:54.560" v="1555" actId="2696"/>
        <pc:sldMkLst>
          <pc:docMk/>
          <pc:sldMk cId="1583770655" sldId="265"/>
        </pc:sldMkLst>
        <pc:spChg chg="mod">
          <ac:chgData name="Owen Evans" userId="c757627002578914" providerId="LiveId" clId="{9A1F25B0-B3F7-4822-8619-1DB01CCA51F5}" dt="2025-01-12T11:27:44.844" v="1523" actId="26606"/>
          <ac:spMkLst>
            <pc:docMk/>
            <pc:sldMk cId="1583770655" sldId="265"/>
            <ac:spMk id="2" creationId="{157208B4-3E6D-A7AC-8958-A5D5F501613F}"/>
          </ac:spMkLst>
        </pc:spChg>
        <pc:spChg chg="mod">
          <ac:chgData name="Owen Evans" userId="c757627002578914" providerId="LiveId" clId="{9A1F25B0-B3F7-4822-8619-1DB01CCA51F5}" dt="2025-01-12T11:28:53.860" v="1535" actId="1076"/>
          <ac:spMkLst>
            <pc:docMk/>
            <pc:sldMk cId="1583770655" sldId="265"/>
            <ac:spMk id="3" creationId="{B8853A44-04C4-7177-31C2-5721973DC484}"/>
          </ac:spMkLst>
        </pc:spChg>
        <pc:spChg chg="add mod">
          <ac:chgData name="Owen Evans" userId="c757627002578914" providerId="LiveId" clId="{9A1F25B0-B3F7-4822-8619-1DB01CCA51F5}" dt="2025-01-12T11:29:06.695" v="1537" actId="1076"/>
          <ac:spMkLst>
            <pc:docMk/>
            <pc:sldMk cId="1583770655" sldId="265"/>
            <ac:spMk id="4" creationId="{133EE59C-FCED-E0DA-4430-A52A68E1C8F3}"/>
          </ac:spMkLst>
        </pc:spChg>
        <pc:spChg chg="add del">
          <ac:chgData name="Owen Evans" userId="c757627002578914" providerId="LiveId" clId="{9A1F25B0-B3F7-4822-8619-1DB01CCA51F5}" dt="2025-01-12T11:27:44.844" v="1523" actId="26606"/>
          <ac:spMkLst>
            <pc:docMk/>
            <pc:sldMk cId="1583770655" sldId="265"/>
            <ac:spMk id="8" creationId="{DBF61EA3-B236-439E-9C0B-340980D56BEE}"/>
          </ac:spMkLst>
        </pc:spChg>
        <pc:spChg chg="add del">
          <ac:chgData name="Owen Evans" userId="c757627002578914" providerId="LiveId" clId="{9A1F25B0-B3F7-4822-8619-1DB01CCA51F5}" dt="2025-01-12T11:27:44.844" v="1523" actId="26606"/>
          <ac:spMkLst>
            <pc:docMk/>
            <pc:sldMk cId="1583770655" sldId="265"/>
            <ac:spMk id="14" creationId="{E659831F-0D9A-4C63-9EBB-8435B85A440F}"/>
          </ac:spMkLst>
        </pc:spChg>
        <pc:grpChg chg="add del">
          <ac:chgData name="Owen Evans" userId="c757627002578914" providerId="LiveId" clId="{9A1F25B0-B3F7-4822-8619-1DB01CCA51F5}" dt="2025-01-12T11:27:44.844" v="1523" actId="26606"/>
          <ac:grpSpMkLst>
            <pc:docMk/>
            <pc:sldMk cId="1583770655" sldId="265"/>
            <ac:grpSpMk id="10" creationId="{28FAF094-D087-493F-8DF9-A486C2D6BBAA}"/>
          </ac:grpSpMkLst>
        </pc:grpChg>
      </pc:sldChg>
      <pc:sldChg chg="addSp modSp mod setBg">
        <pc:chgData name="Owen Evans" userId="c757627002578914" providerId="LiveId" clId="{9A1F25B0-B3F7-4822-8619-1DB01CCA51F5}" dt="2025-01-12T12:08:31.465" v="2531" actId="20577"/>
        <pc:sldMkLst>
          <pc:docMk/>
          <pc:sldMk cId="3729011892" sldId="266"/>
        </pc:sldMkLst>
        <pc:spChg chg="mod">
          <ac:chgData name="Owen Evans" userId="c757627002578914" providerId="LiveId" clId="{9A1F25B0-B3F7-4822-8619-1DB01CCA51F5}" dt="2025-01-12T11:31:01.558" v="1556" actId="26606"/>
          <ac:spMkLst>
            <pc:docMk/>
            <pc:sldMk cId="3729011892" sldId="266"/>
            <ac:spMk id="2" creationId="{B27923B4-C9A7-5649-DA82-FD4EF78280B6}"/>
          </ac:spMkLst>
        </pc:spChg>
        <pc:spChg chg="mod">
          <ac:chgData name="Owen Evans" userId="c757627002578914" providerId="LiveId" clId="{9A1F25B0-B3F7-4822-8619-1DB01CCA51F5}" dt="2025-01-12T12:08:31.465" v="2531" actId="20577"/>
          <ac:spMkLst>
            <pc:docMk/>
            <pc:sldMk cId="3729011892" sldId="266"/>
            <ac:spMk id="3" creationId="{CEABFA51-44F9-D797-79E9-3891F508C29E}"/>
          </ac:spMkLst>
        </pc:spChg>
        <pc:spChg chg="add">
          <ac:chgData name="Owen Evans" userId="c757627002578914" providerId="LiveId" clId="{9A1F25B0-B3F7-4822-8619-1DB01CCA51F5}" dt="2025-01-12T11:31:01.558" v="1556" actId="26606"/>
          <ac:spMkLst>
            <pc:docMk/>
            <pc:sldMk cId="3729011892" sldId="266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1:01.558" v="1556" actId="26606"/>
          <ac:spMkLst>
            <pc:docMk/>
            <pc:sldMk cId="3729011892" sldId="266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31:01.558" v="1556" actId="26606"/>
          <ac:grpSpMkLst>
            <pc:docMk/>
            <pc:sldMk cId="3729011892" sldId="266"/>
            <ac:grpSpMk id="10" creationId="{28FAF094-D087-493F-8DF9-A486C2D6BBAA}"/>
          </ac:grpSpMkLst>
        </pc:grpChg>
      </pc:sldChg>
      <pc:sldChg chg="addSp modSp mod ord setBg">
        <pc:chgData name="Owen Evans" userId="c757627002578914" providerId="LiveId" clId="{9A1F25B0-B3F7-4822-8619-1DB01CCA51F5}" dt="2025-01-12T13:18:47.479" v="3420" actId="20577"/>
        <pc:sldMkLst>
          <pc:docMk/>
          <pc:sldMk cId="2108451398" sldId="267"/>
        </pc:sldMkLst>
        <pc:spChg chg="mod">
          <ac:chgData name="Owen Evans" userId="c757627002578914" providerId="LiveId" clId="{9A1F25B0-B3F7-4822-8619-1DB01CCA51F5}" dt="2025-01-12T11:31:05.830" v="1557" actId="26606"/>
          <ac:spMkLst>
            <pc:docMk/>
            <pc:sldMk cId="2108451398" sldId="267"/>
            <ac:spMk id="2" creationId="{DC1209B9-68F2-700B-35DA-D99F38D37D45}"/>
          </ac:spMkLst>
        </pc:spChg>
        <pc:spChg chg="mod">
          <ac:chgData name="Owen Evans" userId="c757627002578914" providerId="LiveId" clId="{9A1F25B0-B3F7-4822-8619-1DB01CCA51F5}" dt="2025-01-12T13:18:47.479" v="3420" actId="20577"/>
          <ac:spMkLst>
            <pc:docMk/>
            <pc:sldMk cId="2108451398" sldId="267"/>
            <ac:spMk id="3" creationId="{5CA101D2-F685-E7DB-66B8-47C73DB563BD}"/>
          </ac:spMkLst>
        </pc:spChg>
        <pc:spChg chg="add">
          <ac:chgData name="Owen Evans" userId="c757627002578914" providerId="LiveId" clId="{9A1F25B0-B3F7-4822-8619-1DB01CCA51F5}" dt="2025-01-12T11:31:05.830" v="1557" actId="26606"/>
          <ac:spMkLst>
            <pc:docMk/>
            <pc:sldMk cId="2108451398" sldId="267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1:05.830" v="1557" actId="26606"/>
          <ac:spMkLst>
            <pc:docMk/>
            <pc:sldMk cId="2108451398" sldId="267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31:05.830" v="1557" actId="26606"/>
          <ac:grpSpMkLst>
            <pc:docMk/>
            <pc:sldMk cId="2108451398" sldId="267"/>
            <ac:grpSpMk id="10" creationId="{28FAF094-D087-493F-8DF9-A486C2D6BBAA}"/>
          </ac:grpSpMkLst>
        </pc:grpChg>
      </pc:sldChg>
      <pc:sldChg chg="modSp new del mod">
        <pc:chgData name="Owen Evans" userId="c757627002578914" providerId="LiveId" clId="{9A1F25B0-B3F7-4822-8619-1DB01CCA51F5}" dt="2025-01-12T11:31:08.525" v="1558" actId="2696"/>
        <pc:sldMkLst>
          <pc:docMk/>
          <pc:sldMk cId="2924911064" sldId="268"/>
        </pc:sldMkLst>
        <pc:spChg chg="mod">
          <ac:chgData name="Owen Evans" userId="c757627002578914" providerId="LiveId" clId="{9A1F25B0-B3F7-4822-8619-1DB01CCA51F5}" dt="2025-01-12T11:28:20.056" v="1532" actId="21"/>
          <ac:spMkLst>
            <pc:docMk/>
            <pc:sldMk cId="2924911064" sldId="268"/>
            <ac:spMk id="3" creationId="{85A30FB1-0A0D-E964-F99C-731EED87D2F3}"/>
          </ac:spMkLst>
        </pc:spChg>
      </pc:sldChg>
      <pc:sldChg chg="addSp delSp modSp add del mod">
        <pc:chgData name="Owen Evans" userId="c757627002578914" providerId="LiveId" clId="{9A1F25B0-B3F7-4822-8619-1DB01CCA51F5}" dt="2025-01-12T11:33:50.954" v="1582" actId="2696"/>
        <pc:sldMkLst>
          <pc:docMk/>
          <pc:sldMk cId="426618837" sldId="269"/>
        </pc:sldMkLst>
        <pc:spChg chg="mod">
          <ac:chgData name="Owen Evans" userId="c757627002578914" providerId="LiveId" clId="{9A1F25B0-B3F7-4822-8619-1DB01CCA51F5}" dt="2025-01-12T11:29:37.791" v="1539"/>
          <ac:spMkLst>
            <pc:docMk/>
            <pc:sldMk cId="426618837" sldId="269"/>
            <ac:spMk id="2" creationId="{ED53F786-341B-9D94-DF8F-ADBA5138F647}"/>
          </ac:spMkLst>
        </pc:spChg>
        <pc:spChg chg="del">
          <ac:chgData name="Owen Evans" userId="c757627002578914" providerId="LiveId" clId="{9A1F25B0-B3F7-4822-8619-1DB01CCA51F5}" dt="2025-01-12T11:29:42.423" v="1540" actId="478"/>
          <ac:spMkLst>
            <pc:docMk/>
            <pc:sldMk cId="426618837" sldId="269"/>
            <ac:spMk id="3" creationId="{CD99A8FA-5433-91D9-C397-9EC318FEF473}"/>
          </ac:spMkLst>
        </pc:spChg>
        <pc:spChg chg="add del mod">
          <ac:chgData name="Owen Evans" userId="c757627002578914" providerId="LiveId" clId="{9A1F25B0-B3F7-4822-8619-1DB01CCA51F5}" dt="2025-01-12T11:29:45.816" v="1541" actId="478"/>
          <ac:spMkLst>
            <pc:docMk/>
            <pc:sldMk cId="426618837" sldId="269"/>
            <ac:spMk id="5" creationId="{0F52FFD9-DE40-E6D6-E437-0C1A3535EEFD}"/>
          </ac:spMkLst>
        </pc:spChg>
        <pc:spChg chg="add mod">
          <ac:chgData name="Owen Evans" userId="c757627002578914" providerId="LiveId" clId="{9A1F25B0-B3F7-4822-8619-1DB01CCA51F5}" dt="2025-01-12T11:33:19.946" v="1577" actId="26606"/>
          <ac:spMkLst>
            <pc:docMk/>
            <pc:sldMk cId="426618837" sldId="269"/>
            <ac:spMk id="6" creationId="{90F38FE0-1E8C-D1F9-D2D4-806BE110819A}"/>
          </ac:spMkLst>
        </pc:spChg>
        <pc:spChg chg="add del mod">
          <ac:chgData name="Owen Evans" userId="c757627002578914" providerId="LiveId" clId="{9A1F25B0-B3F7-4822-8619-1DB01CCA51F5}" dt="2025-01-12T11:33:17.796" v="1576" actId="478"/>
          <ac:spMkLst>
            <pc:docMk/>
            <pc:sldMk cId="426618837" sldId="269"/>
            <ac:spMk id="7" creationId="{BE2E2B4D-076D-B459-CD41-B1C904FC9F42}"/>
          </ac:spMkLst>
        </pc:spChg>
        <pc:spChg chg="del">
          <ac:chgData name="Owen Evans" userId="c757627002578914" providerId="LiveId" clId="{9A1F25B0-B3F7-4822-8619-1DB01CCA51F5}" dt="2025-01-12T11:33:19.946" v="1577" actId="26606"/>
          <ac:spMkLst>
            <pc:docMk/>
            <pc:sldMk cId="426618837" sldId="269"/>
            <ac:spMk id="8" creationId="{D4A73C3B-7A90-D4B4-BC04-224902A95BE5}"/>
          </ac:spMkLst>
        </pc:spChg>
        <pc:spChg chg="del">
          <ac:chgData name="Owen Evans" userId="c757627002578914" providerId="LiveId" clId="{9A1F25B0-B3F7-4822-8619-1DB01CCA51F5}" dt="2025-01-12T11:33:19.946" v="1577" actId="26606"/>
          <ac:spMkLst>
            <pc:docMk/>
            <pc:sldMk cId="426618837" sldId="269"/>
            <ac:spMk id="14" creationId="{647F61DC-F0AD-80EF-B2A1-C18AB43FCCE4}"/>
          </ac:spMkLst>
        </pc:spChg>
        <pc:spChg chg="add">
          <ac:chgData name="Owen Evans" userId="c757627002578914" providerId="LiveId" clId="{9A1F25B0-B3F7-4822-8619-1DB01CCA51F5}" dt="2025-01-12T11:33:19.946" v="1577" actId="26606"/>
          <ac:spMkLst>
            <pc:docMk/>
            <pc:sldMk cId="426618837" sldId="269"/>
            <ac:spMk id="19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3:19.946" v="1577" actId="26606"/>
          <ac:spMkLst>
            <pc:docMk/>
            <pc:sldMk cId="426618837" sldId="269"/>
            <ac:spMk id="25" creationId="{E659831F-0D9A-4C63-9EBB-8435B85A440F}"/>
          </ac:spMkLst>
        </pc:spChg>
        <pc:grpChg chg="del">
          <ac:chgData name="Owen Evans" userId="c757627002578914" providerId="LiveId" clId="{9A1F25B0-B3F7-4822-8619-1DB01CCA51F5}" dt="2025-01-12T11:33:19.946" v="1577" actId="26606"/>
          <ac:grpSpMkLst>
            <pc:docMk/>
            <pc:sldMk cId="426618837" sldId="269"/>
            <ac:grpSpMk id="10" creationId="{6DD7D7C3-2558-7561-37F0-44B09229A8E9}"/>
          </ac:grpSpMkLst>
        </pc:grpChg>
        <pc:grpChg chg="add">
          <ac:chgData name="Owen Evans" userId="c757627002578914" providerId="LiveId" clId="{9A1F25B0-B3F7-4822-8619-1DB01CCA51F5}" dt="2025-01-12T11:33:19.946" v="1577" actId="26606"/>
          <ac:grpSpMkLst>
            <pc:docMk/>
            <pc:sldMk cId="426618837" sldId="269"/>
            <ac:grpSpMk id="21" creationId="{28FAF094-D087-493F-8DF9-A486C2D6BBAA}"/>
          </ac:grpSpMkLst>
        </pc:grpChg>
      </pc:sldChg>
      <pc:sldChg chg="addSp delSp modSp add del mod">
        <pc:chgData name="Owen Evans" userId="c757627002578914" providerId="LiveId" clId="{9A1F25B0-B3F7-4822-8619-1DB01CCA51F5}" dt="2025-01-12T11:34:15.671" v="1587" actId="2696"/>
        <pc:sldMkLst>
          <pc:docMk/>
          <pc:sldMk cId="1464478838" sldId="270"/>
        </pc:sldMkLst>
        <pc:spChg chg="mod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2" creationId="{AF9678F1-1B75-6435-F459-5B4D7D3A4808}"/>
          </ac:spMkLst>
        </pc:spChg>
        <pc:spChg chg="add del mod">
          <ac:chgData name="Owen Evans" userId="c757627002578914" providerId="LiveId" clId="{9A1F25B0-B3F7-4822-8619-1DB01CCA51F5}" dt="2025-01-12T11:33:09.836" v="1574" actId="478"/>
          <ac:spMkLst>
            <pc:docMk/>
            <pc:sldMk cId="1464478838" sldId="270"/>
            <ac:spMk id="4" creationId="{D63E5885-CBC0-B63F-B13B-A637BFC81302}"/>
          </ac:spMkLst>
        </pc:spChg>
        <pc:spChg chg="del">
          <ac:chgData name="Owen Evans" userId="c757627002578914" providerId="LiveId" clId="{9A1F25B0-B3F7-4822-8619-1DB01CCA51F5}" dt="2025-01-12T11:33:02.519" v="1573" actId="478"/>
          <ac:spMkLst>
            <pc:docMk/>
            <pc:sldMk cId="1464478838" sldId="270"/>
            <ac:spMk id="6" creationId="{9E370BE1-9A41-1683-4C88-025A118A4E77}"/>
          </ac:spMkLst>
        </pc:spChg>
        <pc:spChg chg="mod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7" creationId="{1EC9D804-9554-8039-7958-48F71D6AC807}"/>
          </ac:spMkLst>
        </pc:spChg>
        <pc:spChg chg="del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8" creationId="{E51807BC-2859-DFC0-7754-5B5189DDBCF9}"/>
          </ac:spMkLst>
        </pc:spChg>
        <pc:spChg chg="del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14" creationId="{03097E21-8061-7AEF-8670-2DC0B626B194}"/>
          </ac:spMkLst>
        </pc:spChg>
        <pc:spChg chg="add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19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3:13.478" v="1575" actId="26606"/>
          <ac:spMkLst>
            <pc:docMk/>
            <pc:sldMk cId="1464478838" sldId="270"/>
            <ac:spMk id="25" creationId="{E659831F-0D9A-4C63-9EBB-8435B85A440F}"/>
          </ac:spMkLst>
        </pc:spChg>
        <pc:grpChg chg="del">
          <ac:chgData name="Owen Evans" userId="c757627002578914" providerId="LiveId" clId="{9A1F25B0-B3F7-4822-8619-1DB01CCA51F5}" dt="2025-01-12T11:33:13.478" v="1575" actId="26606"/>
          <ac:grpSpMkLst>
            <pc:docMk/>
            <pc:sldMk cId="1464478838" sldId="270"/>
            <ac:grpSpMk id="10" creationId="{C202142A-9FCF-4D54-0417-87510B444800}"/>
          </ac:grpSpMkLst>
        </pc:grpChg>
        <pc:grpChg chg="add">
          <ac:chgData name="Owen Evans" userId="c757627002578914" providerId="LiveId" clId="{9A1F25B0-B3F7-4822-8619-1DB01CCA51F5}" dt="2025-01-12T11:33:13.478" v="1575" actId="26606"/>
          <ac:grpSpMkLst>
            <pc:docMk/>
            <pc:sldMk cId="1464478838" sldId="270"/>
            <ac:grpSpMk id="21" creationId="{28FAF094-D087-493F-8DF9-A486C2D6BBAA}"/>
          </ac:grpSpMkLst>
        </pc:grpChg>
      </pc:sldChg>
      <pc:sldChg chg="addSp modSp new mod setBg">
        <pc:chgData name="Owen Evans" userId="c757627002578914" providerId="LiveId" clId="{9A1F25B0-B3F7-4822-8619-1DB01CCA51F5}" dt="2025-01-12T12:11:12.547" v="2642" actId="20577"/>
        <pc:sldMkLst>
          <pc:docMk/>
          <pc:sldMk cId="1459360435" sldId="271"/>
        </pc:sldMkLst>
        <pc:spChg chg="mod">
          <ac:chgData name="Owen Evans" userId="c757627002578914" providerId="LiveId" clId="{9A1F25B0-B3F7-4822-8619-1DB01CCA51F5}" dt="2025-01-12T11:33:48.051" v="1581" actId="26606"/>
          <ac:spMkLst>
            <pc:docMk/>
            <pc:sldMk cId="1459360435" sldId="271"/>
            <ac:spMk id="2" creationId="{35296054-0786-3C19-5C96-12C65E577AFB}"/>
          </ac:spMkLst>
        </pc:spChg>
        <pc:spChg chg="mod">
          <ac:chgData name="Owen Evans" userId="c757627002578914" providerId="LiveId" clId="{9A1F25B0-B3F7-4822-8619-1DB01CCA51F5}" dt="2025-01-12T12:11:12.547" v="2642" actId="20577"/>
          <ac:spMkLst>
            <pc:docMk/>
            <pc:sldMk cId="1459360435" sldId="271"/>
            <ac:spMk id="3" creationId="{C32A5801-AB52-4565-EAE1-2A1A0931AB02}"/>
          </ac:spMkLst>
        </pc:spChg>
        <pc:spChg chg="add">
          <ac:chgData name="Owen Evans" userId="c757627002578914" providerId="LiveId" clId="{9A1F25B0-B3F7-4822-8619-1DB01CCA51F5}" dt="2025-01-12T11:33:48.051" v="1581" actId="26606"/>
          <ac:spMkLst>
            <pc:docMk/>
            <pc:sldMk cId="1459360435" sldId="271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3:48.051" v="1581" actId="26606"/>
          <ac:spMkLst>
            <pc:docMk/>
            <pc:sldMk cId="1459360435" sldId="271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33:48.051" v="1581" actId="26606"/>
          <ac:grpSpMkLst>
            <pc:docMk/>
            <pc:sldMk cId="1459360435" sldId="271"/>
            <ac:grpSpMk id="10" creationId="{28FAF094-D087-493F-8DF9-A486C2D6BBAA}"/>
          </ac:grpSpMkLst>
        </pc:grpChg>
      </pc:sldChg>
      <pc:sldChg chg="addSp modSp new mod setBg">
        <pc:chgData name="Owen Evans" userId="c757627002578914" providerId="LiveId" clId="{9A1F25B0-B3F7-4822-8619-1DB01CCA51F5}" dt="2025-01-12T12:12:43.130" v="2680" actId="20577"/>
        <pc:sldMkLst>
          <pc:docMk/>
          <pc:sldMk cId="4088324031" sldId="272"/>
        </pc:sldMkLst>
        <pc:spChg chg="mod">
          <ac:chgData name="Owen Evans" userId="c757627002578914" providerId="LiveId" clId="{9A1F25B0-B3F7-4822-8619-1DB01CCA51F5}" dt="2025-01-12T11:34:12.623" v="1586" actId="26606"/>
          <ac:spMkLst>
            <pc:docMk/>
            <pc:sldMk cId="4088324031" sldId="272"/>
            <ac:spMk id="2" creationId="{FC9C34D8-3CDE-873A-2A38-8B94127F4606}"/>
          </ac:spMkLst>
        </pc:spChg>
        <pc:spChg chg="mod">
          <ac:chgData name="Owen Evans" userId="c757627002578914" providerId="LiveId" clId="{9A1F25B0-B3F7-4822-8619-1DB01CCA51F5}" dt="2025-01-12T12:12:43.130" v="2680" actId="20577"/>
          <ac:spMkLst>
            <pc:docMk/>
            <pc:sldMk cId="4088324031" sldId="272"/>
            <ac:spMk id="3" creationId="{E4ABF947-927A-0EA0-2138-91687A611B52}"/>
          </ac:spMkLst>
        </pc:spChg>
        <pc:spChg chg="add">
          <ac:chgData name="Owen Evans" userId="c757627002578914" providerId="LiveId" clId="{9A1F25B0-B3F7-4822-8619-1DB01CCA51F5}" dt="2025-01-12T11:34:12.623" v="1586" actId="26606"/>
          <ac:spMkLst>
            <pc:docMk/>
            <pc:sldMk cId="4088324031" sldId="272"/>
            <ac:spMk id="8" creationId="{DBF61EA3-B236-439E-9C0B-340980D56BEE}"/>
          </ac:spMkLst>
        </pc:spChg>
        <pc:spChg chg="add">
          <ac:chgData name="Owen Evans" userId="c757627002578914" providerId="LiveId" clId="{9A1F25B0-B3F7-4822-8619-1DB01CCA51F5}" dt="2025-01-12T11:34:12.623" v="1586" actId="26606"/>
          <ac:spMkLst>
            <pc:docMk/>
            <pc:sldMk cId="4088324031" sldId="272"/>
            <ac:spMk id="14" creationId="{E659831F-0D9A-4C63-9EBB-8435B85A440F}"/>
          </ac:spMkLst>
        </pc:spChg>
        <pc:grpChg chg="add">
          <ac:chgData name="Owen Evans" userId="c757627002578914" providerId="LiveId" clId="{9A1F25B0-B3F7-4822-8619-1DB01CCA51F5}" dt="2025-01-12T11:34:12.623" v="1586" actId="26606"/>
          <ac:grpSpMkLst>
            <pc:docMk/>
            <pc:sldMk cId="4088324031" sldId="272"/>
            <ac:grpSpMk id="10" creationId="{28FAF094-D087-493F-8DF9-A486C2D6BBAA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D248-CA7A-6312-448C-98952F290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FD529-38C1-F2AC-6B94-0509E4C14D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C2ABC-41E0-9E70-9D2E-D0BCFA54E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8DD5B-025F-F0B1-7FDE-25A1CE3A8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C4B58-DC19-AC4F-023F-61E72E1CA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99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3E9D-E200-113C-E01D-815A3113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413E8-F186-A7C7-1630-F4D627F54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110C8-70E1-DFA2-56F3-73569FFE0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3DF7E-43D7-DD73-3234-D90EE6F68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D6EB1-1B99-A742-06AC-F13046AD3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44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53E33-2AC1-9321-827E-D31BE7658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04485-3285-E6EB-F841-642CBD1F1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C3C56-5D55-D37C-94E9-3A3AAE898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377FF-F462-34B1-A30C-A7E940FE9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29249-BDDD-7D12-BEC6-FB63AAE52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822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E3C3F-50DD-232A-C0ED-577FE7839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1EAE0-3A5A-4A22-7FA8-D322A18B56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EB451-E096-D958-9AC9-65654FDA9B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358BF-28BE-4D6F-17D7-98A2C0A94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8326B-5685-2EA6-F3E4-5A5A8EA01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D3888-B8B9-DE82-6EAD-C6EEFA85A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25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C271A-E255-64D1-2859-ADD401487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98D30-7280-52BF-4289-CA1D4B2139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DB2CA-1ACC-4FF1-6D19-61D0142982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F0E29E-511A-C80D-3BF2-D307749C4C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D4B2CF-823E-3503-90AD-0040FED5AE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8402A3-7706-0435-C7BC-3D5931CBC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823A65-D165-8E1C-B1F3-82458390B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0D118B-0565-905C-008A-34E40FA70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026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C05C8-A182-246E-481D-5AB28D942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3D1166-F35A-D560-11BC-5C4E1417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3DACE9-A79B-12F7-6C7E-5AECD8879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A4D834-64F5-909F-C494-6FE6B6454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964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A37413-EC20-34F3-7EEA-85E1542BA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A65556-54E6-08C4-EE87-84B407CC1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2934E-461F-995D-3AFD-5FAF17099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51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31B45-C640-2CA0-4AF5-2DE611ABD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26B24-188C-077A-5191-839388085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34D5C-A33C-7022-0F00-FAD30BF77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71A91-0546-B564-D1A0-17A32385D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43A32-3F98-91CC-0033-92CF7EC0E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6BC6E5-5FE9-40BE-2154-8B9C927F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5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E2163-7C30-ADDD-5466-FF3718194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AEFBF6-3FCB-5440-A388-ED98831603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2AA178-67EF-3B71-468C-C767E9847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C640A-F97A-E656-931C-3C929DA50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1AA6EB-1EF1-C4D6-109A-1E98B4F4B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8B7E6-580A-6362-76DE-2F801D2FD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651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9A8C2-4A93-65FD-8174-64946EF8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D65C53-2547-29EC-3E5C-D40DB656B2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F2217-3423-91F1-2BD9-27E1F866E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03F64-DDBE-8B6C-BCEE-9E851D9A2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F0466-854F-728C-3E1D-9096C7965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274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7F9633-3808-042D-A7C8-64E6E386C6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908222-7029-2BAA-4A06-627B74F8FF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F31A0-BBC4-D840-0712-604A72F7B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5F211-095C-FA08-C5D1-AD82DED64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7F50C-6556-61BB-C6C3-C253F0496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3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7BB133-76FF-797A-0F78-069C83E64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7E587F-E2BC-36F0-5E2A-AD29150C6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DFC95-3AA8-E253-DCC5-8479C34F53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DAF7A-9B22-4FFA-AD09-0FF76DCF56F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C8D3E-07CF-55D6-92DE-AA9A6327F6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C501C-FEA9-7BF1-77B7-36931F526E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6E211-A1D0-4AE4-A343-9C047CD04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511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8354C-4F27-82F8-7333-F0834048F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/>
              <a:t>Demonstration and Proposal of mitigations to enhance network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897267-E56A-C0B7-3C47-E267133AC5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dirty="0"/>
              <a:t>Owen Evans - 2121421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6100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17F7B-16B0-53ED-449F-B8A86B67B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 1</a:t>
            </a:r>
          </a:p>
        </p:txBody>
      </p:sp>
      <p:pic>
        <p:nvPicPr>
          <p:cNvPr id="4" name="Act 1 - Full Vid">
            <a:hlinkClick r:id="" action="ppaction://media"/>
            <a:extLst>
              <a:ext uri="{FF2B5EF4-FFF2-40B4-BE49-F238E27FC236}">
                <a16:creationId xmlns:a16="http://schemas.microsoft.com/office/drawing/2014/main" id="{D25608DE-283B-2380-8F64-13820A5929A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19166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3E22E-4C2C-FEE9-503E-11DD5ABCC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Activity 1 Outcome/Findings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C0910-C683-59D8-0209-CB785BB2E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Password and Account Lockout Polices – insecure</a:t>
            </a:r>
          </a:p>
          <a:p>
            <a:r>
              <a:rPr lang="en-GB" sz="2400"/>
              <a:t>Firewalls, Updates and Anti-Virus turned off</a:t>
            </a:r>
          </a:p>
          <a:p>
            <a:r>
              <a:rPr lang="en-GB" sz="2400"/>
              <a:t>SSH, Telnet, and FTP installed</a:t>
            </a:r>
          </a:p>
          <a:p>
            <a:r>
              <a:rPr lang="en-GB" sz="2400"/>
              <a:t>RDP and SMB</a:t>
            </a:r>
          </a:p>
          <a:p>
            <a:r>
              <a:rPr lang="en-GB" sz="2400"/>
              <a:t>NLA and IIS settings</a:t>
            </a:r>
          </a:p>
          <a:p>
            <a:r>
              <a:rPr lang="en-GB" sz="2400"/>
              <a:t>Bee-Box XSS Test – Success</a:t>
            </a:r>
          </a:p>
          <a:p>
            <a:r>
              <a:rPr lang="en-GB" sz="2400"/>
              <a:t>IPs configured as detailed in topology – Ping tests were successful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2019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A8BFD-BE5A-6FC7-985F-89A52AD19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 2</a:t>
            </a:r>
          </a:p>
        </p:txBody>
      </p:sp>
      <p:pic>
        <p:nvPicPr>
          <p:cNvPr id="4" name="Act 2 - Full Vid">
            <a:hlinkClick r:id="" action="ppaction://media"/>
            <a:extLst>
              <a:ext uri="{FF2B5EF4-FFF2-40B4-BE49-F238E27FC236}">
                <a16:creationId xmlns:a16="http://schemas.microsoft.com/office/drawing/2014/main" id="{914315CF-BC55-4BD1-B84F-2846B07B4E3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409085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8B7F9-F296-52E0-04CB-907DD7DB4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Activity 2 Outcome/Findings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58C7E-111C-15CC-D776-CC1DBFA77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Ping, Nslookup, and Tracert of Itsecgames.com (BeeBox)</a:t>
            </a:r>
          </a:p>
          <a:p>
            <a:r>
              <a:rPr lang="en-GB" sz="2400"/>
              <a:t>TCPView – showing actively running processes</a:t>
            </a:r>
          </a:p>
          <a:p>
            <a:r>
              <a:rPr lang="en-GB" sz="2400"/>
              <a:t>MegaPing – showing open ports and users on the Windows server</a:t>
            </a:r>
          </a:p>
        </p:txBody>
      </p:sp>
    </p:spTree>
    <p:extLst>
      <p:ext uri="{BB962C8B-B14F-4D97-AF65-F5344CB8AC3E}">
        <p14:creationId xmlns:p14="http://schemas.microsoft.com/office/powerpoint/2010/main" val="3947260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4AE42-47D4-3D8C-B9AC-61B889A4B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</a:t>
            </a:r>
          </a:p>
        </p:txBody>
      </p:sp>
      <p:pic>
        <p:nvPicPr>
          <p:cNvPr id="4" name="Act 3 - Full Vid">
            <a:hlinkClick r:id="" action="ppaction://media"/>
            <a:extLst>
              <a:ext uri="{FF2B5EF4-FFF2-40B4-BE49-F238E27FC236}">
                <a16:creationId xmlns:a16="http://schemas.microsoft.com/office/drawing/2014/main" id="{7A16B044-B873-BC68-E948-72C6064998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77303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E9410-6935-D176-9D0F-F43BDEEAF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Activity 3 Outcome/Findings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51516-33F1-9AA4-695C-A154D7A53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Various NMAP scans</a:t>
            </a:r>
          </a:p>
          <a:p>
            <a:r>
              <a:rPr lang="en-GB" sz="2400"/>
              <a:t>Tenable Nessus scans created and run</a:t>
            </a:r>
          </a:p>
          <a:p>
            <a:r>
              <a:rPr lang="en-GB" sz="2400"/>
              <a:t>Wireshark Packet Capture – successfully captured pings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75926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14EB-184E-0E42-CB74-804C7DBDE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</a:t>
            </a:r>
          </a:p>
        </p:txBody>
      </p:sp>
      <p:pic>
        <p:nvPicPr>
          <p:cNvPr id="4" name="Act 4 - Full Vid">
            <a:hlinkClick r:id="" action="ppaction://media"/>
            <a:extLst>
              <a:ext uri="{FF2B5EF4-FFF2-40B4-BE49-F238E27FC236}">
                <a16:creationId xmlns:a16="http://schemas.microsoft.com/office/drawing/2014/main" id="{BD65ADD5-4BA7-7E7E-DD11-33AE2DEF0EE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33073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1A9BE-A1B2-6DAB-EF37-8D5F8BDD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Activity 4 Outcome/Findings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C52AC-6D66-7B08-BAAA-F2F14224A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NetCraft browser extension</a:t>
            </a:r>
          </a:p>
          <a:p>
            <a:pPr lvl="1"/>
            <a:r>
              <a:rPr lang="en-GB" dirty="0"/>
              <a:t>Tested with real reported phishing site – successfully caught</a:t>
            </a:r>
          </a:p>
          <a:p>
            <a:pPr lvl="1"/>
            <a:r>
              <a:rPr lang="en-GB" dirty="0"/>
              <a:t>Stopped access to the site and provided a report</a:t>
            </a:r>
          </a:p>
        </p:txBody>
      </p:sp>
    </p:spTree>
    <p:extLst>
      <p:ext uri="{BB962C8B-B14F-4D97-AF65-F5344CB8AC3E}">
        <p14:creationId xmlns:p14="http://schemas.microsoft.com/office/powerpoint/2010/main" val="2952885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96054-0786-3C19-5C96-12C65E577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Overall Vulnerabilities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A5801-AB52-4565-EAE1-2A1A0931A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Firewalls off</a:t>
            </a:r>
          </a:p>
          <a:p>
            <a:r>
              <a:rPr lang="en-GB" sz="2400" dirty="0"/>
              <a:t>Updates off</a:t>
            </a:r>
          </a:p>
          <a:p>
            <a:r>
              <a:rPr lang="en-GB" sz="2400" dirty="0"/>
              <a:t>OpenSSH (Outdated versions leading to various issues)</a:t>
            </a:r>
          </a:p>
          <a:p>
            <a:r>
              <a:rPr lang="en-GB" sz="2400" dirty="0"/>
              <a:t>SSL Cipher (SWEET32) – Encryption Weakness</a:t>
            </a:r>
          </a:p>
          <a:p>
            <a:r>
              <a:rPr lang="en-GB" sz="2400" dirty="0"/>
              <a:t>Password Policy – No minimum length passwords</a:t>
            </a:r>
          </a:p>
          <a:p>
            <a:r>
              <a:rPr lang="en-GB" sz="2400" dirty="0"/>
              <a:t>Account Lockout Policy – No lockout</a:t>
            </a:r>
          </a:p>
          <a:p>
            <a:r>
              <a:rPr lang="en-GB" sz="2400" dirty="0"/>
              <a:t>TLS 1.0 and 1.1 – Outdated versions of TLS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59360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C34D8-3CDE-873A-2A38-8B94127F4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000" kern="1200">
                <a:latin typeface="+mj-lt"/>
                <a:ea typeface="+mj-ea"/>
                <a:cs typeface="+mj-cs"/>
              </a:rPr>
              <a:t>Overall Vulnerabilities - Continued</a:t>
            </a:r>
            <a:endParaRPr lang="en-GB" sz="50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BF947-927A-0EA0-2138-91687A611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US" sz="2400" dirty="0"/>
              <a:t>Any-Any FW rule – Allows inbound traffic on any port</a:t>
            </a:r>
          </a:p>
          <a:p>
            <a:r>
              <a:rPr lang="en-US" sz="2400" dirty="0"/>
              <a:t>Network Level Authentication (NLA) disabled</a:t>
            </a:r>
          </a:p>
          <a:p>
            <a:r>
              <a:rPr lang="en-US" sz="2400" dirty="0"/>
              <a:t>SSL Self-Signed Certificate / SSL Certificate cannot be trusted</a:t>
            </a:r>
          </a:p>
          <a:p>
            <a:r>
              <a:rPr lang="en-US" sz="2400" dirty="0"/>
              <a:t>Windows Server has Telnet open</a:t>
            </a:r>
          </a:p>
          <a:p>
            <a:r>
              <a:rPr lang="en-US" sz="2400" dirty="0"/>
              <a:t>HTTP enabled on IIS</a:t>
            </a:r>
          </a:p>
          <a:p>
            <a:r>
              <a:rPr lang="en-US" sz="2400" dirty="0"/>
              <a:t>SMB signing not required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883240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923B4-C9A7-5649-DA82-FD4EF7828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Proposed Mitigation - Basic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BFA51-44F9-D797-79E9-3891F508C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1. Turn on Firewalls and disable/delete insecure rule (Windows + Linux)</a:t>
            </a:r>
          </a:p>
          <a:p>
            <a:pPr lvl="1"/>
            <a:r>
              <a:rPr lang="en-GB" sz="1900" dirty="0"/>
              <a:t>Search for Windows Defender Firewall – Click Turn Windows Defender Firewall on or off – Ensure all options are on.</a:t>
            </a:r>
          </a:p>
          <a:p>
            <a:pPr lvl="1"/>
            <a:r>
              <a:rPr lang="en-GB" sz="1900" dirty="0"/>
              <a:t>Select Advanced Settings – Inbound Rules – Find Any-Any/All Ports rule – Select and Select Disable/Delete</a:t>
            </a:r>
          </a:p>
          <a:p>
            <a:pPr lvl="1"/>
            <a:r>
              <a:rPr lang="en-GB" sz="1900" dirty="0"/>
              <a:t>Open Terminal on Ubuntu Machine – Type </a:t>
            </a:r>
            <a:r>
              <a:rPr lang="en-GB" sz="1900" dirty="0" err="1"/>
              <a:t>sudo</a:t>
            </a:r>
            <a:r>
              <a:rPr lang="en-GB" sz="1900" dirty="0"/>
              <a:t> </a:t>
            </a:r>
            <a:r>
              <a:rPr lang="en-GB" sz="1900" dirty="0" err="1"/>
              <a:t>ufw</a:t>
            </a:r>
            <a:r>
              <a:rPr lang="en-GB" sz="1900" dirty="0"/>
              <a:t> enable</a:t>
            </a:r>
          </a:p>
          <a:p>
            <a:pPr marL="457200" lvl="1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2200" dirty="0"/>
              <a:t>2. Update Password Policy and Account Lockout Policy (Windows Server)</a:t>
            </a:r>
          </a:p>
          <a:p>
            <a:pPr lvl="1"/>
            <a:r>
              <a:rPr lang="en-GB" sz="1900" dirty="0" err="1"/>
              <a:t>Win+R</a:t>
            </a:r>
            <a:r>
              <a:rPr lang="en-GB" sz="1900" dirty="0"/>
              <a:t> – </a:t>
            </a:r>
            <a:r>
              <a:rPr lang="en-GB" sz="1900" dirty="0" err="1"/>
              <a:t>Gpmc.msc</a:t>
            </a:r>
            <a:r>
              <a:rPr lang="en-GB" sz="1900" dirty="0"/>
              <a:t> – right click on Default Domain Policy – Edit – Computer Configuration – Policies – Windows Settings – Account Policies – Password Policy/Account Lockout Policy</a:t>
            </a:r>
          </a:p>
          <a:p>
            <a:pPr lvl="1"/>
            <a:r>
              <a:rPr lang="en-GB" sz="1900" dirty="0"/>
              <a:t>Update Password Policy to default Windows settings (24 – 12 – 1 -7 – N/A – E – N/A – D)</a:t>
            </a:r>
          </a:p>
          <a:p>
            <a:pPr lvl="1"/>
            <a:r>
              <a:rPr lang="en-GB" sz="1900" dirty="0"/>
              <a:t>Update Account Lockout to lock account after a certain number of failed attempts (e.g. 5).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9011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209B9-68F2-700B-35DA-D99F38D37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Proposed Mitigation - Advanced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101D2-F685-E7DB-66B8-47C73DB56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70000" lnSpcReduction="20000"/>
          </a:bodyPr>
          <a:lstStyle/>
          <a:p>
            <a:r>
              <a:rPr lang="en-GB" sz="2400" dirty="0"/>
              <a:t>OpenSSH</a:t>
            </a:r>
          </a:p>
          <a:p>
            <a:pPr lvl="1"/>
            <a:r>
              <a:rPr lang="en-GB" sz="2100" dirty="0"/>
              <a:t>Disable OpenSSH completely </a:t>
            </a:r>
          </a:p>
          <a:p>
            <a:pPr lvl="2"/>
            <a:r>
              <a:rPr lang="en-GB" sz="1700" dirty="0"/>
              <a:t>Run </a:t>
            </a:r>
            <a:r>
              <a:rPr lang="en-GB" sz="1700" dirty="0" err="1"/>
              <a:t>sudo</a:t>
            </a:r>
            <a:r>
              <a:rPr lang="en-GB" sz="1700" dirty="0"/>
              <a:t> apt remove </a:t>
            </a:r>
            <a:r>
              <a:rPr lang="en-GB" sz="1700" dirty="0" err="1"/>
              <a:t>openssh</a:t>
            </a:r>
            <a:r>
              <a:rPr lang="en-GB" sz="1700" dirty="0"/>
              <a:t>-server </a:t>
            </a:r>
            <a:r>
              <a:rPr lang="en-GB" sz="1700" dirty="0" err="1"/>
              <a:t>openssh</a:t>
            </a:r>
            <a:r>
              <a:rPr lang="en-GB" sz="1700" dirty="0"/>
              <a:t>-client</a:t>
            </a:r>
          </a:p>
          <a:p>
            <a:pPr lvl="1"/>
            <a:r>
              <a:rPr lang="en-GB" sz="2100" dirty="0"/>
              <a:t>Updated ubuntu machine to allow for installation of newer OpenSSH version</a:t>
            </a:r>
          </a:p>
          <a:p>
            <a:pPr lvl="2"/>
            <a:r>
              <a:rPr lang="en-GB" sz="1900" dirty="0"/>
              <a:t>Follow commands on the Ubuntu machine (txt file) to update the version.</a:t>
            </a:r>
          </a:p>
          <a:p>
            <a:pPr marL="914400" lvl="2" indent="0">
              <a:buNone/>
            </a:pPr>
            <a:endParaRPr lang="en-GB" sz="1900" dirty="0"/>
          </a:p>
          <a:p>
            <a:r>
              <a:rPr lang="en-GB" sz="2400" dirty="0"/>
              <a:t>SWEET32</a:t>
            </a:r>
          </a:p>
          <a:p>
            <a:pPr lvl="1"/>
            <a:r>
              <a:rPr lang="en-GB" sz="2100" dirty="0"/>
              <a:t>Modify the Cipher Suites to disable 3DES and Blowfish</a:t>
            </a:r>
          </a:p>
          <a:p>
            <a:pPr lvl="2"/>
            <a:r>
              <a:rPr lang="en-GB" sz="1900" dirty="0" err="1"/>
              <a:t>Win+R</a:t>
            </a:r>
            <a:r>
              <a:rPr lang="en-GB" sz="1900" dirty="0"/>
              <a:t> – </a:t>
            </a:r>
            <a:r>
              <a:rPr lang="en-GB" sz="1900" dirty="0" err="1"/>
              <a:t>gpedit.msc</a:t>
            </a:r>
            <a:r>
              <a:rPr lang="en-GB" sz="1900" dirty="0"/>
              <a:t> - Computer Configuration - Administrative Templates - Network - SSL Configuration Settings.</a:t>
            </a:r>
          </a:p>
          <a:p>
            <a:pPr lvl="2"/>
            <a:r>
              <a:rPr lang="en-GB" sz="1900" dirty="0"/>
              <a:t>Find and double-click SSL Cipher Suite Order – Enabled – Exclude 3DES and Blowfish from SSL Cipher Suites box</a:t>
            </a:r>
          </a:p>
          <a:p>
            <a:pPr lvl="1"/>
            <a:r>
              <a:rPr lang="en-GB" sz="2100" dirty="0"/>
              <a:t>Disable 3DES and Blowfish Cipher Suites using Registry</a:t>
            </a:r>
          </a:p>
          <a:p>
            <a:pPr lvl="2"/>
            <a:r>
              <a:rPr lang="en-GB" sz="2100" dirty="0" err="1"/>
              <a:t>Win+R</a:t>
            </a:r>
            <a:r>
              <a:rPr lang="en-GB" sz="2100" dirty="0"/>
              <a:t> – regedit – navigate to following key HKEY_LOCAL_MACHINE\SYSTEM\</a:t>
            </a:r>
            <a:r>
              <a:rPr lang="en-GB" sz="2100" dirty="0" err="1"/>
              <a:t>CurrentControlSet</a:t>
            </a:r>
            <a:r>
              <a:rPr lang="en-GB" sz="2100" dirty="0"/>
              <a:t>\Control\</a:t>
            </a:r>
            <a:r>
              <a:rPr lang="en-GB" sz="2100" dirty="0" err="1"/>
              <a:t>SecurityProviders</a:t>
            </a:r>
            <a:r>
              <a:rPr lang="en-GB" sz="2100" dirty="0"/>
              <a:t>\SCHANNEL\Ciphers</a:t>
            </a:r>
          </a:p>
          <a:p>
            <a:pPr lvl="2"/>
            <a:r>
              <a:rPr lang="en-GB" sz="2100" dirty="0"/>
              <a:t>Create new keys – right-click on ciphers – new key – name appropriately (3DES/Blowfish) – in new key, right-click – new – DWORD (32-bit) Value – name Enabled – right-click – Modify - set value to 0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08451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573</Words>
  <Application>Microsoft Office PowerPoint</Application>
  <PresentationFormat>Widescreen</PresentationFormat>
  <Paragraphs>65</Paragraphs>
  <Slides>13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Demonstration and Proposal of mitigations to enhance network </vt:lpstr>
      <vt:lpstr>Activity 1</vt:lpstr>
      <vt:lpstr>Activity 1 Outcome/Findings</vt:lpstr>
      <vt:lpstr>Activity 2</vt:lpstr>
      <vt:lpstr>Activity 2 Outcome/Findings</vt:lpstr>
      <vt:lpstr>Activity 3</vt:lpstr>
      <vt:lpstr>Activity 3 Outcome/Findings</vt:lpstr>
      <vt:lpstr>Activity 4</vt:lpstr>
      <vt:lpstr>Activity 4 Outcome/Findings</vt:lpstr>
      <vt:lpstr>Overall Vulnerabilities</vt:lpstr>
      <vt:lpstr>Overall Vulnerabilities - Continued</vt:lpstr>
      <vt:lpstr>Proposed Mitigation - Basic</vt:lpstr>
      <vt:lpstr>Proposed Mitigation - Advanced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Owen Evans (2121421)</dc:creator>
  <cp:lastModifiedBy>Owen Evans</cp:lastModifiedBy>
  <cp:revision>1</cp:revision>
  <dcterms:created xsi:type="dcterms:W3CDTF">2025-01-11T10:09:58Z</dcterms:created>
  <dcterms:modified xsi:type="dcterms:W3CDTF">2025-01-12T13:18:56Z</dcterms:modified>
</cp:coreProperties>
</file>