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_rels/slideMaster7.xml.rels" ContentType="application/vnd.openxmlformats-package.relationships+xml"/>
  <Override PartName="/ppt/slideMasters/_rels/slideMaster8.xml.rels" ContentType="application/vnd.openxmlformats-package.relationships+xml"/>
  <Override PartName="/ppt/slideMasters/_rels/slideMaster9.xml.rels" ContentType="application/vnd.openxmlformats-package.relationships+xml"/>
  <Override PartName="/ppt/slideMasters/_rels/slideMaster10.xml.rels" ContentType="application/vnd.openxmlformats-package.relationships+xml"/>
  <Override PartName="/ppt/slideMasters/_rels/slideMaster1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presProps.xml" ContentType="application/vnd.openxmlformats-officedocument.presentationml.presProps+xml"/>
  <Override PartName="/ppt/media/image1.png" ContentType="image/png"/>
  <Override PartName="/ppt/media/image2.png" ContentType="image/png"/>
  <Override PartName="/ppt/media/image3.png" ContentType="image/png"/>
  <Override PartName="/ppt/media/image4.png" ContentType="image/png"/>
  <Override PartName="/ppt/media/image5.png" ContentType="image/png"/>
  <Override PartName="/ppt/media/image6.png" ContentType="image/png"/>
  <Override PartName="/ppt/media/image7.png" ContentType="image/png"/>
  <Override PartName="/ppt/media/image8.png" ContentType="image/png"/>
  <Override PartName="/ppt/media/image9.png" ContentType="image/png"/>
  <Override PartName="/ppt/media/image10.png" ContentType="image/png"/>
  <Override PartName="/ppt/media/image11.jpeg" ContentType="image/jpeg"/>
  <Override PartName="/ppt/media/image12.png" ContentType="image/png"/>
  <Override PartName="/ppt/media/image13.png" ContentType="image/png"/>
  <Override PartName="/ppt/media/image14.png" ContentType="image/png"/>
  <Override PartName="/ppt/media/image15.png" ContentType="image/png"/>
  <Override PartName="/ppt/media/image16.png" ContentType="image/pn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 id="2147483652" r:id="rId4"/>
    <p:sldMasterId id="2147483654" r:id="rId5"/>
    <p:sldMasterId id="2147483656" r:id="rId6"/>
    <p:sldMasterId id="2147483658" r:id="rId7"/>
    <p:sldMasterId id="2147483660" r:id="rId8"/>
    <p:sldMasterId id="2147483662" r:id="rId9"/>
    <p:sldMasterId id="2147483664" r:id="rId10"/>
    <p:sldMasterId id="2147483666" r:id="rId11"/>
    <p:sldMasterId id="2147483668" r:id="rId12"/>
  </p:sldMasterIdLst>
  <p:sldIdLst>
    <p:sldId id="256" r:id="rId13"/>
    <p:sldId id="257" r:id="rId14"/>
    <p:sldId id="258" r:id="rId15"/>
    <p:sldId id="259" r:id="rId16"/>
    <p:sldId id="260" r:id="rId17"/>
    <p:sldId id="261" r:id="rId18"/>
    <p:sldId id="262" r:id="rId19"/>
    <p:sldId id="263" r:id="rId20"/>
    <p:sldId id="264" r:id="rId21"/>
    <p:sldId id="265" r:id="rId22"/>
    <p:sldId id="266" r:id="rId23"/>
    <p:sldId id="267" r:id="rId24"/>
    <p:sldId id="268" r:id="rId25"/>
  </p:sldIdLst>
  <p:sldSz cx="9144000" cy="51435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Master" Target="slideMasters/slideMaster9.xml"/><Relationship Id="rId11" Type="http://schemas.openxmlformats.org/officeDocument/2006/relationships/slideMaster" Target="slideMasters/slideMaster10.xml"/><Relationship Id="rId12" Type="http://schemas.openxmlformats.org/officeDocument/2006/relationships/slideMaster" Target="slideMasters/slideMaster11.xml"/><Relationship Id="rId13" Type="http://schemas.openxmlformats.org/officeDocument/2006/relationships/slide" Target="slides/slide1.xml"/><Relationship Id="rId14" Type="http://schemas.openxmlformats.org/officeDocument/2006/relationships/slide" Target="slides/slide2.xml"/><Relationship Id="rId15" Type="http://schemas.openxmlformats.org/officeDocument/2006/relationships/slide" Target="slides/slide3.xml"/><Relationship Id="rId16" Type="http://schemas.openxmlformats.org/officeDocument/2006/relationships/slide" Target="slides/slide4.xml"/><Relationship Id="rId17" Type="http://schemas.openxmlformats.org/officeDocument/2006/relationships/slide" Target="slides/slide5.xml"/><Relationship Id="rId18" Type="http://schemas.openxmlformats.org/officeDocument/2006/relationships/slide" Target="slides/slide6.xml"/><Relationship Id="rId19" Type="http://schemas.openxmlformats.org/officeDocument/2006/relationships/slide" Target="slides/slide7.xml"/><Relationship Id="rId20" Type="http://schemas.openxmlformats.org/officeDocument/2006/relationships/slide" Target="slides/slide8.xml"/><Relationship Id="rId21" Type="http://schemas.openxmlformats.org/officeDocument/2006/relationships/slide" Target="slides/slide9.xml"/><Relationship Id="rId22" Type="http://schemas.openxmlformats.org/officeDocument/2006/relationships/slide" Target="slides/slide10.xml"/><Relationship Id="rId23" Type="http://schemas.openxmlformats.org/officeDocument/2006/relationships/slide" Target="slides/slide11.xml"/><Relationship Id="rId24" Type="http://schemas.openxmlformats.org/officeDocument/2006/relationships/slide" Target="slides/slide12.xml"/><Relationship Id="rId25" Type="http://schemas.openxmlformats.org/officeDocument/2006/relationships/slide" Target="slides/slide13.xml"/><Relationship Id="rId26"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9.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0.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p:spTree>
      <p:nvGrpSpPr>
        <p:cNvPr id="1" name=""/>
        <p:cNvGrpSpPr/>
        <p:nvPr/>
      </p:nvGrpSpPr>
      <p:grpSpPr>
        <a:xfrm>
          <a:off x="0" y="0"/>
          <a:ext cx="0" cy="0"/>
          <a:chOff x="0" y="0"/>
          <a:chExt cx="0" cy="0"/>
        </a:xfrm>
      </p:grpSpPr>
      <p:sp>
        <p:nvSpPr>
          <p:cNvPr id="3" name="PlaceHolder 1"/>
          <p:cNvSpPr>
            <a:spLocks noGrp="1"/>
          </p:cNvSpPr>
          <p:nvPr>
            <p:ph type="title"/>
          </p:nvPr>
        </p:nvSpPr>
        <p:spPr>
          <a:xfrm>
            <a:off x="311760" y="444960"/>
            <a:ext cx="8520120" cy="572400"/>
          </a:xfrm>
          <a:prstGeom prst="rect">
            <a:avLst/>
          </a:prstGeom>
          <a:noFill/>
          <a:ln w="0">
            <a:noFill/>
          </a:ln>
        </p:spPr>
        <p:txBody>
          <a:bodyPr lIns="0" rIns="0" tIns="0" bIns="0" anchor="ctr">
            <a:noAutofit/>
          </a:bodyPr>
          <a:p>
            <a:pPr indent="0">
              <a:buNone/>
            </a:pPr>
            <a:endParaRPr b="0" lang="en-GB" sz="1400" spc="-1" strike="noStrike">
              <a:solidFill>
                <a:srgbClr val="000000"/>
              </a:solidFill>
              <a:latin typeface="Arial"/>
            </a:endParaRPr>
          </a:p>
        </p:txBody>
      </p:sp>
      <p:sp>
        <p:nvSpPr>
          <p:cNvPr id="4" name="PlaceHolder 2"/>
          <p:cNvSpPr>
            <a:spLocks noGrp="1"/>
          </p:cNvSpPr>
          <p:nvPr>
            <p:ph type="subTitle"/>
          </p:nvPr>
        </p:nvSpPr>
        <p:spPr>
          <a:xfrm>
            <a:off x="311760" y="1152360"/>
            <a:ext cx="8520120" cy="34160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sldNum" idx="1"/>
          </p:nvPr>
        </p:nvSpPr>
        <p:spPr/>
        <p:txBody>
          <a:bodyPr/>
          <a:p>
            <a:fld id="{2C6CF01A-40E5-4548-8545-3AE87E8D3429}" type="slidenum">
              <a:t>&lt;#&gt;</a:t>
            </a:fld>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IG_NUMBER">
    <p:spTree>
      <p:nvGrpSpPr>
        <p:cNvPr id="1" name=""/>
        <p:cNvGrpSpPr/>
        <p:nvPr/>
      </p:nvGrpSpPr>
      <p:grpSpPr>
        <a:xfrm>
          <a:off x="0" y="0"/>
          <a:ext cx="0" cy="0"/>
          <a:chOff x="0" y="0"/>
          <a:chExt cx="0" cy="0"/>
        </a:xfrm>
      </p:grpSpPr>
      <p:sp>
        <p:nvSpPr>
          <p:cNvPr id="2" name="PlaceHolder 1"/>
          <p:cNvSpPr>
            <a:spLocks noGrp="1"/>
          </p:cNvSpPr>
          <p:nvPr>
            <p:ph type="sldNum" idx="2"/>
          </p:nvPr>
        </p:nvSpPr>
        <p:spPr/>
        <p:txBody>
          <a:bodyPr/>
          <a:p>
            <a:fld id="{E6E79CA6-42E1-4B4D-8C40-4ED1F1CFA83F}" type="slidenum">
              <a:t>&lt;#&gt;</a:t>
            </a:fld>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spTree>
      <p:nvGrpSpPr>
        <p:cNvPr id="1" name=""/>
        <p:cNvGrpSpPr/>
        <p:nvPr/>
      </p:nvGrpSpPr>
      <p:grpSpPr>
        <a:xfrm>
          <a:off x="0" y="0"/>
          <a:ext cx="0" cy="0"/>
          <a:chOff x="0" y="0"/>
          <a:chExt cx="0" cy="0"/>
        </a:xfrm>
      </p:grpSpPr>
      <p:sp>
        <p:nvSpPr>
          <p:cNvPr id="2" name="PlaceHolder 1"/>
          <p:cNvSpPr>
            <a:spLocks noGrp="1"/>
          </p:cNvSpPr>
          <p:nvPr>
            <p:ph type="sldNum" idx="3"/>
          </p:nvPr>
        </p:nvSpPr>
        <p:spPr/>
        <p:txBody>
          <a:bodyPr/>
          <a:p>
            <a:fld id="{BE4107F4-2F29-4BC0-8A7B-2DC81B456275}" type="slidenum">
              <a:t>&lt;#&gt;</a:t>
            </a:fld>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_HEADER">
    <p:spTree>
      <p:nvGrpSpPr>
        <p:cNvPr id="1" name=""/>
        <p:cNvGrpSpPr/>
        <p:nvPr/>
      </p:nvGrpSpPr>
      <p:grpSpPr>
        <a:xfrm>
          <a:off x="0" y="0"/>
          <a:ext cx="0" cy="0"/>
          <a:chOff x="0" y="0"/>
          <a:chExt cx="0" cy="0"/>
        </a:xfrm>
      </p:grpSpPr>
      <p:sp>
        <p:nvSpPr>
          <p:cNvPr id="2" name="PlaceHolder 1"/>
          <p:cNvSpPr>
            <a:spLocks noGrp="1"/>
          </p:cNvSpPr>
          <p:nvPr>
            <p:ph type="sldNum" idx="4"/>
          </p:nvPr>
        </p:nvSpPr>
        <p:spPr/>
        <p:txBody>
          <a:bodyPr/>
          <a:p>
            <a:fld id="{FB6FF3E6-5B1B-47BB-84C3-5DA632B8D58A}" type="slidenum">
              <a:t>&lt;#&gt;</a:t>
            </a:fld>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_AND_BODY">
    <p:spTree>
      <p:nvGrpSpPr>
        <p:cNvPr id="1" name=""/>
        <p:cNvGrpSpPr/>
        <p:nvPr/>
      </p:nvGrpSpPr>
      <p:grpSpPr>
        <a:xfrm>
          <a:off x="0" y="0"/>
          <a:ext cx="0" cy="0"/>
          <a:chOff x="0" y="0"/>
          <a:chExt cx="0" cy="0"/>
        </a:xfrm>
      </p:grpSpPr>
      <p:sp>
        <p:nvSpPr>
          <p:cNvPr id="17" name="PlaceHolder 1"/>
          <p:cNvSpPr>
            <a:spLocks noGrp="1"/>
          </p:cNvSpPr>
          <p:nvPr>
            <p:ph type="title"/>
          </p:nvPr>
        </p:nvSpPr>
        <p:spPr>
          <a:xfrm>
            <a:off x="311760" y="444960"/>
            <a:ext cx="8520120" cy="572400"/>
          </a:xfrm>
          <a:prstGeom prst="rect">
            <a:avLst/>
          </a:prstGeom>
          <a:noFill/>
          <a:ln w="0">
            <a:noFill/>
          </a:ln>
        </p:spPr>
        <p:txBody>
          <a:bodyPr lIns="0" rIns="0" tIns="0" bIns="0" anchor="ctr">
            <a:noAutofit/>
          </a:bodyPr>
          <a:p>
            <a:pPr indent="0">
              <a:buNone/>
            </a:pPr>
            <a:endParaRPr b="0" lang="en-GB" sz="1400" spc="-1" strike="noStrike">
              <a:solidFill>
                <a:srgbClr val="000000"/>
              </a:solidFill>
              <a:latin typeface="Arial"/>
            </a:endParaRPr>
          </a:p>
        </p:txBody>
      </p:sp>
      <p:sp>
        <p:nvSpPr>
          <p:cNvPr id="18" name="PlaceHolder 2"/>
          <p:cNvSpPr>
            <a:spLocks noGrp="1"/>
          </p:cNvSpPr>
          <p:nvPr>
            <p:ph/>
          </p:nvPr>
        </p:nvSpPr>
        <p:spPr>
          <a:xfrm>
            <a:off x="311760" y="1152360"/>
            <a:ext cx="8520120" cy="3416040"/>
          </a:xfrm>
          <a:prstGeom prst="rect">
            <a:avLst/>
          </a:prstGeom>
          <a:noFill/>
          <a:ln w="0">
            <a:noFill/>
          </a:ln>
        </p:spPr>
        <p:txBody>
          <a:bodyPr lIns="0" rIns="0" tIns="0" bIns="0" anchor="t">
            <a:normAutofit/>
          </a:bodyPr>
          <a:p>
            <a:pPr indent="0">
              <a:spcBef>
                <a:spcPts val="1417"/>
              </a:spcBef>
              <a:buNone/>
            </a:pPr>
            <a:endParaRPr b="0" lang="en-GB" sz="1400" spc="-1" strike="noStrike">
              <a:solidFill>
                <a:srgbClr val="000000"/>
              </a:solidFill>
              <a:latin typeface="Arial"/>
            </a:endParaRPr>
          </a:p>
        </p:txBody>
      </p:sp>
      <p:sp>
        <p:nvSpPr>
          <p:cNvPr id="4" name="PlaceHolder 3"/>
          <p:cNvSpPr>
            <a:spLocks noGrp="1"/>
          </p:cNvSpPr>
          <p:nvPr>
            <p:ph type="sldNum" idx="5"/>
          </p:nvPr>
        </p:nvSpPr>
        <p:spPr/>
        <p:txBody>
          <a:bodyPr/>
          <a:p>
            <a:fld id="{60BF6399-CC82-43BA-B6F8-D79396345337}" type="slidenum">
              <a:t>&lt;#&gt;</a:t>
            </a:fld>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_AND_TWO_COLUMNS">
    <p:spTree>
      <p:nvGrpSpPr>
        <p:cNvPr id="1" name=""/>
        <p:cNvGrpSpPr/>
        <p:nvPr/>
      </p:nvGrpSpPr>
      <p:grpSpPr>
        <a:xfrm>
          <a:off x="0" y="0"/>
          <a:ext cx="0" cy="0"/>
          <a:chOff x="0" y="0"/>
          <a:chExt cx="0" cy="0"/>
        </a:xfrm>
      </p:grpSpPr>
      <p:sp>
        <p:nvSpPr>
          <p:cNvPr id="23" name="PlaceHolder 1"/>
          <p:cNvSpPr>
            <a:spLocks noGrp="1"/>
          </p:cNvSpPr>
          <p:nvPr>
            <p:ph type="title"/>
          </p:nvPr>
        </p:nvSpPr>
        <p:spPr>
          <a:xfrm>
            <a:off x="311760" y="444960"/>
            <a:ext cx="8520120" cy="572400"/>
          </a:xfrm>
          <a:prstGeom prst="rect">
            <a:avLst/>
          </a:prstGeom>
          <a:noFill/>
          <a:ln w="0">
            <a:noFill/>
          </a:ln>
        </p:spPr>
        <p:txBody>
          <a:bodyPr lIns="0" rIns="0" tIns="0" bIns="0" anchor="ctr">
            <a:noAutofit/>
          </a:bodyPr>
          <a:p>
            <a:pPr indent="0">
              <a:buNone/>
            </a:pPr>
            <a:endParaRPr b="0" lang="en-GB" sz="1400" spc="-1" strike="noStrike">
              <a:solidFill>
                <a:srgbClr val="000000"/>
              </a:solidFill>
              <a:latin typeface="Arial"/>
            </a:endParaRPr>
          </a:p>
        </p:txBody>
      </p:sp>
      <p:sp>
        <p:nvSpPr>
          <p:cNvPr id="24" name="PlaceHolder 2"/>
          <p:cNvSpPr>
            <a:spLocks noGrp="1"/>
          </p:cNvSpPr>
          <p:nvPr>
            <p:ph/>
          </p:nvPr>
        </p:nvSpPr>
        <p:spPr>
          <a:xfrm>
            <a:off x="311760" y="1152360"/>
            <a:ext cx="4157640" cy="3416040"/>
          </a:xfrm>
          <a:prstGeom prst="rect">
            <a:avLst/>
          </a:prstGeom>
          <a:noFill/>
          <a:ln w="0">
            <a:noFill/>
          </a:ln>
        </p:spPr>
        <p:txBody>
          <a:bodyPr lIns="0" rIns="0" tIns="0" bIns="0" anchor="t">
            <a:normAutofit/>
          </a:bodyPr>
          <a:p>
            <a:pPr indent="0">
              <a:spcBef>
                <a:spcPts val="1417"/>
              </a:spcBef>
              <a:buNone/>
            </a:pPr>
            <a:endParaRPr b="0" lang="en-GB" sz="1400" spc="-1" strike="noStrike">
              <a:solidFill>
                <a:srgbClr val="000000"/>
              </a:solidFill>
              <a:latin typeface="Arial"/>
            </a:endParaRPr>
          </a:p>
        </p:txBody>
      </p:sp>
      <p:sp>
        <p:nvSpPr>
          <p:cNvPr id="25" name="PlaceHolder 3"/>
          <p:cNvSpPr>
            <a:spLocks noGrp="1"/>
          </p:cNvSpPr>
          <p:nvPr>
            <p:ph/>
          </p:nvPr>
        </p:nvSpPr>
        <p:spPr>
          <a:xfrm>
            <a:off x="4677840" y="1152360"/>
            <a:ext cx="4157640" cy="3416040"/>
          </a:xfrm>
          <a:prstGeom prst="rect">
            <a:avLst/>
          </a:prstGeom>
          <a:noFill/>
          <a:ln w="0">
            <a:noFill/>
          </a:ln>
        </p:spPr>
        <p:txBody>
          <a:bodyPr lIns="0" rIns="0" tIns="0" bIns="0" anchor="t">
            <a:normAutofit/>
          </a:bodyPr>
          <a:p>
            <a:pPr indent="0">
              <a:spcBef>
                <a:spcPts val="1417"/>
              </a:spcBef>
              <a:buNone/>
            </a:pPr>
            <a:endParaRPr b="0" lang="en-GB" sz="1400" spc="-1" strike="noStrike">
              <a:solidFill>
                <a:srgbClr val="000000"/>
              </a:solidFill>
              <a:latin typeface="Arial"/>
            </a:endParaRPr>
          </a:p>
        </p:txBody>
      </p:sp>
      <p:sp>
        <p:nvSpPr>
          <p:cNvPr id="5" name="PlaceHolder 4"/>
          <p:cNvSpPr>
            <a:spLocks noGrp="1"/>
          </p:cNvSpPr>
          <p:nvPr>
            <p:ph type="sldNum" idx="6"/>
          </p:nvPr>
        </p:nvSpPr>
        <p:spPr/>
        <p:txBody>
          <a:bodyPr/>
          <a:p>
            <a:fld id="{7C67192B-2A86-43BD-AC16-F57DB806E3D8}" type="slidenum">
              <a:t>&lt;#&gt;</a:t>
            </a:fld>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_ONLY">
    <p:spTree>
      <p:nvGrpSpPr>
        <p:cNvPr id="1" name=""/>
        <p:cNvGrpSpPr/>
        <p:nvPr/>
      </p:nvGrpSpPr>
      <p:grpSpPr>
        <a:xfrm>
          <a:off x="0" y="0"/>
          <a:ext cx="0" cy="0"/>
          <a:chOff x="0" y="0"/>
          <a:chExt cx="0" cy="0"/>
        </a:xfrm>
      </p:grpSpPr>
      <p:sp>
        <p:nvSpPr>
          <p:cNvPr id="28" name="PlaceHolder 1"/>
          <p:cNvSpPr>
            <a:spLocks noGrp="1"/>
          </p:cNvSpPr>
          <p:nvPr>
            <p:ph type="title"/>
          </p:nvPr>
        </p:nvSpPr>
        <p:spPr>
          <a:xfrm>
            <a:off x="311760" y="444960"/>
            <a:ext cx="8520120" cy="572400"/>
          </a:xfrm>
          <a:prstGeom prst="rect">
            <a:avLst/>
          </a:prstGeom>
          <a:noFill/>
          <a:ln w="0">
            <a:noFill/>
          </a:ln>
        </p:spPr>
        <p:txBody>
          <a:bodyPr lIns="0" rIns="0" tIns="0" bIns="0" anchor="ctr">
            <a:noAutofit/>
          </a:bodyPr>
          <a:p>
            <a:pPr indent="0">
              <a:buNone/>
            </a:pPr>
            <a:endParaRPr b="0" lang="en-GB" sz="1400" spc="-1" strike="noStrike">
              <a:solidFill>
                <a:srgbClr val="000000"/>
              </a:solidFill>
              <a:latin typeface="Arial"/>
            </a:endParaRPr>
          </a:p>
        </p:txBody>
      </p:sp>
      <p:sp>
        <p:nvSpPr>
          <p:cNvPr id="3" name="PlaceHolder 2"/>
          <p:cNvSpPr>
            <a:spLocks noGrp="1"/>
          </p:cNvSpPr>
          <p:nvPr>
            <p:ph type="sldNum" idx="7"/>
          </p:nvPr>
        </p:nvSpPr>
        <p:spPr/>
        <p:txBody>
          <a:bodyPr/>
          <a:p>
            <a:fld id="{BF6522DE-2194-4949-B10E-207D06C1B512}" type="slidenum">
              <a:t>&lt;#&gt;</a:t>
            </a:fld>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ONE_COLUMN_TEXT">
    <p:spTree>
      <p:nvGrpSpPr>
        <p:cNvPr id="1" name=""/>
        <p:cNvGrpSpPr/>
        <p:nvPr/>
      </p:nvGrpSpPr>
      <p:grpSpPr>
        <a:xfrm>
          <a:off x="0" y="0"/>
          <a:ext cx="0" cy="0"/>
          <a:chOff x="0" y="0"/>
          <a:chExt cx="0" cy="0"/>
        </a:xfrm>
      </p:grpSpPr>
      <p:sp>
        <p:nvSpPr>
          <p:cNvPr id="2" name="PlaceHolder 1"/>
          <p:cNvSpPr>
            <a:spLocks noGrp="1"/>
          </p:cNvSpPr>
          <p:nvPr>
            <p:ph type="sldNum" idx="8"/>
          </p:nvPr>
        </p:nvSpPr>
        <p:spPr/>
        <p:txBody>
          <a:bodyPr/>
          <a:p>
            <a:fld id="{0B65910C-CBFD-4669-8883-E6735E149600}" type="slidenum">
              <a:t>&lt;#&gt;</a:t>
            </a:fld>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MAIN_POINT">
    <p:spTree>
      <p:nvGrpSpPr>
        <p:cNvPr id="1" name=""/>
        <p:cNvGrpSpPr/>
        <p:nvPr/>
      </p:nvGrpSpPr>
      <p:grpSpPr>
        <a:xfrm>
          <a:off x="0" y="0"/>
          <a:ext cx="0" cy="0"/>
          <a:chOff x="0" y="0"/>
          <a:chExt cx="0" cy="0"/>
        </a:xfrm>
      </p:grpSpPr>
      <p:sp>
        <p:nvSpPr>
          <p:cNvPr id="2" name="PlaceHolder 1"/>
          <p:cNvSpPr>
            <a:spLocks noGrp="1"/>
          </p:cNvSpPr>
          <p:nvPr>
            <p:ph type="sldNum" idx="9"/>
          </p:nvPr>
        </p:nvSpPr>
        <p:spPr/>
        <p:txBody>
          <a:bodyPr/>
          <a:p>
            <a:fld id="{031635B1-6918-410F-BBDF-8C7CB7C20D96}" type="slidenum">
              <a:t>&lt;#&gt;</a:t>
            </a:fld>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_TITLE_AND_DESCRIPTION">
    <p:spTree>
      <p:nvGrpSpPr>
        <p:cNvPr id="1" name=""/>
        <p:cNvGrpSpPr/>
        <p:nvPr/>
      </p:nvGrpSpPr>
      <p:grpSpPr>
        <a:xfrm>
          <a:off x="0" y="0"/>
          <a:ext cx="0" cy="0"/>
          <a:chOff x="0" y="0"/>
          <a:chExt cx="0" cy="0"/>
        </a:xfrm>
      </p:grpSpPr>
      <p:sp>
        <p:nvSpPr>
          <p:cNvPr id="2" name="PlaceHolder 1"/>
          <p:cNvSpPr>
            <a:spLocks noGrp="1"/>
          </p:cNvSpPr>
          <p:nvPr>
            <p:ph type="sldNum" idx="10"/>
          </p:nvPr>
        </p:nvSpPr>
        <p:spPr/>
        <p:txBody>
          <a:bodyPr/>
          <a:p>
            <a:fld id="{423E4071-9A26-45BC-869B-9BCF0F645706}" type="slidenum">
              <a:t>&lt;#&gt;</a:t>
            </a:fld>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APTION_ONLY">
    <p:spTree>
      <p:nvGrpSpPr>
        <p:cNvPr id="1" name=""/>
        <p:cNvGrpSpPr/>
        <p:nvPr/>
      </p:nvGrpSpPr>
      <p:grpSpPr>
        <a:xfrm>
          <a:off x="0" y="0"/>
          <a:ext cx="0" cy="0"/>
          <a:chOff x="0" y="0"/>
          <a:chExt cx="0" cy="0"/>
        </a:xfrm>
      </p:grpSpPr>
      <p:sp>
        <p:nvSpPr>
          <p:cNvPr id="2" name="PlaceHolder 1"/>
          <p:cNvSpPr>
            <a:spLocks noGrp="1"/>
          </p:cNvSpPr>
          <p:nvPr>
            <p:ph type="sldNum" idx="11"/>
          </p:nvPr>
        </p:nvSpPr>
        <p:spPr/>
        <p:txBody>
          <a:bodyPr/>
          <a:p>
            <a:fld id="{B926D627-36F4-4CA3-A055-630B857EAD23}" type="slidenum">
              <a:t>&lt;#&gt;</a:t>
            </a:fld>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2.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3.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4.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5.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slideLayout" Target="../slideLayouts/slideLayout6.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slideLayout" Target="../slideLayouts/slideLayout7.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slideLayout" Target="../slideLayouts/slideLayout8.xml"/>
</Relationships>
</file>

<file path=ppt/slideMasters/_rels/slideMaster9.xml.rels><?xml version="1.0" encoding="UTF-8"?>
<Relationships xmlns="http://schemas.openxmlformats.org/package/2006/relationships"><Relationship Id="rId1" Type="http://schemas.openxmlformats.org/officeDocument/2006/relationships/theme" Target="../theme/theme9.xml"/><Relationship Id="rId2" Type="http://schemas.openxmlformats.org/officeDocument/2006/relationships/slideLayout" Target="../slideLayouts/slideLayout9.xml"/>
</Relationships>
</file>

<file path=ppt/slideMasters/_rels/slideMaster10.xml.rels><?xml version="1.0" encoding="UTF-8"?>
<Relationships xmlns="http://schemas.openxmlformats.org/package/2006/relationships"><Relationship Id="rId1" Type="http://schemas.openxmlformats.org/officeDocument/2006/relationships/theme" Target="../theme/theme10.xml"/><Relationship Id="rId2" Type="http://schemas.openxmlformats.org/officeDocument/2006/relationships/slideLayout" Target="../slideLayouts/slideLayout10.xml"/>
</Relationships>
</file>

<file path=ppt/slideMasters/_rels/slideMaster11.xml.rels><?xml version="1.0" encoding="UTF-8"?>
<Relationships xmlns="http://schemas.openxmlformats.org/package/2006/relationships"><Relationship Id="rId1" Type="http://schemas.openxmlformats.org/officeDocument/2006/relationships/theme" Target="../theme/theme11.xml"/><Relationship Id="rId2" Type="http://schemas.openxmlformats.org/officeDocument/2006/relationships/slideLayout" Target="../slideLayouts/slideLayout11.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311760" y="744480"/>
            <a:ext cx="8520120" cy="2052360"/>
          </a:xfrm>
          <a:prstGeom prst="rect">
            <a:avLst/>
          </a:prstGeom>
          <a:noFill/>
          <a:ln w="0">
            <a:noFill/>
          </a:ln>
        </p:spPr>
        <p:txBody>
          <a:bodyPr lIns="91440" rIns="91440" tIns="91440" bIns="91440" anchor="b">
            <a:normAutofit/>
          </a:bodyPr>
          <a:p>
            <a:pPr indent="0">
              <a:buNone/>
            </a:pPr>
            <a:r>
              <a:rPr b="0" lang="en-GB" sz="5200" spc="-1" strike="noStrike">
                <a:solidFill>
                  <a:srgbClr val="000000"/>
                </a:solidFill>
                <a:latin typeface="Arial"/>
              </a:rPr>
              <a:t>Click to edit the title text format</a:t>
            </a:r>
            <a:endParaRPr b="0" lang="en-GB" sz="5200" spc="-1" strike="noStrike">
              <a:solidFill>
                <a:srgbClr val="000000"/>
              </a:solidFill>
              <a:latin typeface="Arial"/>
            </a:endParaRPr>
          </a:p>
        </p:txBody>
      </p:sp>
      <p:sp>
        <p:nvSpPr>
          <p:cNvPr id="1" name="PlaceHolder 2"/>
          <p:cNvSpPr>
            <a:spLocks noGrp="1"/>
          </p:cNvSpPr>
          <p:nvPr>
            <p:ph type="sldNum" idx="1"/>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4F4042CD-D62A-4F46-97F4-BB2B67FEF6A4}"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
        <p:nvSpPr>
          <p:cNvPr id="2" name="PlaceHolder 3"/>
          <p:cNvSpPr>
            <a:spLocks noGrp="1"/>
          </p:cNvSpPr>
          <p:nvPr>
            <p:ph type="body"/>
          </p:nvPr>
        </p:nvSpPr>
        <p:spPr>
          <a:xfrm>
            <a:off x="457200" y="1203480"/>
            <a:ext cx="8229240" cy="298296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2"/>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311760" y="1106280"/>
            <a:ext cx="8520120" cy="1963080"/>
          </a:xfrm>
          <a:prstGeom prst="rect">
            <a:avLst/>
          </a:prstGeom>
          <a:noFill/>
          <a:ln w="0">
            <a:noFill/>
          </a:ln>
        </p:spPr>
        <p:txBody>
          <a:bodyPr lIns="91440" rIns="91440" tIns="91440" bIns="91440" anchor="b">
            <a:normAutofit fontScale="98341"/>
          </a:bodyPr>
          <a:p>
            <a:pPr indent="0" algn="ctr">
              <a:lnSpc>
                <a:spcPct val="100000"/>
              </a:lnSpc>
              <a:buNone/>
            </a:pPr>
            <a:r>
              <a:rPr b="0" lang="en-GB" sz="12000" spc="-1" strike="noStrike">
                <a:solidFill>
                  <a:schemeClr val="dk1"/>
                </a:solidFill>
                <a:latin typeface="Arial"/>
                <a:ea typeface="Arial"/>
              </a:rPr>
              <a:t>xx%</a:t>
            </a:r>
            <a:endParaRPr b="0" lang="en-GB" sz="12000" spc="-1" strike="noStrike">
              <a:solidFill>
                <a:srgbClr val="000000"/>
              </a:solidFill>
              <a:latin typeface="Arial"/>
            </a:endParaRPr>
          </a:p>
        </p:txBody>
      </p:sp>
      <p:sp>
        <p:nvSpPr>
          <p:cNvPr id="6" name="PlaceHolder 2"/>
          <p:cNvSpPr>
            <a:spLocks noGrp="1"/>
          </p:cNvSpPr>
          <p:nvPr>
            <p:ph type="body"/>
          </p:nvPr>
        </p:nvSpPr>
        <p:spPr>
          <a:xfrm>
            <a:off x="311760" y="3152160"/>
            <a:ext cx="8520120" cy="1300320"/>
          </a:xfrm>
          <a:prstGeom prst="rect">
            <a:avLst/>
          </a:prstGeom>
          <a:noFill/>
          <a:ln w="0">
            <a:noFill/>
          </a:ln>
        </p:spPr>
        <p:txBody>
          <a:bodyPr lIns="91440" rIns="91440" tIns="91440" bIns="91440" anchor="t">
            <a:normAutofit fontScale="50000" lnSpcReduction="20000"/>
          </a:bodyPr>
          <a:p>
            <a:pPr marL="432000" indent="-324000">
              <a:spcBef>
                <a:spcPts val="1417"/>
              </a:spcBef>
              <a:buClr>
                <a:srgbClr val="000000"/>
              </a:buClr>
              <a:buSzPct val="45000"/>
              <a:buFont typeface="Wingdings" charset="2"/>
              <a:buChar char=""/>
            </a:pPr>
            <a:r>
              <a:rPr b="0" lang="en-GB" sz="1800" spc="-1" strike="noStrike">
                <a:solidFill>
                  <a:srgbClr val="000000"/>
                </a:solidFill>
                <a:latin typeface="Arial"/>
              </a:rPr>
              <a:t>Click to edit the outline text format</a:t>
            </a:r>
            <a:endParaRPr b="0" lang="en-GB" sz="18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800" spc="-1" strike="noStrike">
                <a:solidFill>
                  <a:srgbClr val="000000"/>
                </a:solidFill>
                <a:latin typeface="Arial"/>
              </a:rPr>
              <a:t>Second Outline Level</a:t>
            </a:r>
            <a:endParaRPr b="0" lang="en-GB" sz="1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800" spc="-1" strike="noStrike">
                <a:solidFill>
                  <a:srgbClr val="000000"/>
                </a:solidFill>
                <a:latin typeface="Arial"/>
              </a:rPr>
              <a:t>Third Outline Level</a:t>
            </a:r>
            <a:endParaRPr b="0" lang="en-GB" sz="18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800" spc="-1" strike="noStrike">
                <a:solidFill>
                  <a:srgbClr val="000000"/>
                </a:solidFill>
                <a:latin typeface="Arial"/>
              </a:rPr>
              <a:t>Fourth Outline Level</a:t>
            </a:r>
            <a:endParaRPr b="0" lang="en-GB" sz="18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800" spc="-1" strike="noStrike">
                <a:solidFill>
                  <a:srgbClr val="000000"/>
                </a:solidFill>
                <a:latin typeface="Arial"/>
              </a:rPr>
              <a:t>Fifth Outline Level</a:t>
            </a:r>
            <a:endParaRPr b="0" lang="en-GB" sz="18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800" spc="-1" strike="noStrike">
                <a:solidFill>
                  <a:srgbClr val="000000"/>
                </a:solidFill>
                <a:latin typeface="Arial"/>
              </a:rPr>
              <a:t>Sixth Outline Level</a:t>
            </a:r>
            <a:endParaRPr b="0" lang="en-GB" sz="18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800" spc="-1" strike="noStrike">
                <a:solidFill>
                  <a:srgbClr val="000000"/>
                </a:solidFill>
                <a:latin typeface="Arial"/>
              </a:rPr>
              <a:t>Seventh Outline Level</a:t>
            </a:r>
            <a:endParaRPr b="0" lang="en-GB" sz="1800" spc="-1" strike="noStrike">
              <a:solidFill>
                <a:srgbClr val="000000"/>
              </a:solidFill>
              <a:latin typeface="Arial"/>
            </a:endParaRPr>
          </a:p>
        </p:txBody>
      </p:sp>
      <p:sp>
        <p:nvSpPr>
          <p:cNvPr id="7" name="PlaceHolder 3"/>
          <p:cNvSpPr>
            <a:spLocks noGrp="1"/>
          </p:cNvSpPr>
          <p:nvPr>
            <p:ph type="sldNum" idx="2"/>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24F65947-FB06-4AEA-948A-22043CF06E60}"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51" r:id="rId2"/>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8" name="PlaceHolder 1"/>
          <p:cNvSpPr>
            <a:spLocks noGrp="1"/>
          </p:cNvSpPr>
          <p:nvPr>
            <p:ph type="sldNum" idx="3"/>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FC87BD03-ABE3-4BF1-B24B-75B383D8F366}"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
        <p:nvSpPr>
          <p:cNvPr id="9" name="PlaceHolder 2"/>
          <p:cNvSpPr>
            <a:spLocks noGrp="1"/>
          </p:cNvSpPr>
          <p:nvPr>
            <p:ph type="title"/>
          </p:nvPr>
        </p:nvSpPr>
        <p:spPr>
          <a:xfrm>
            <a:off x="457200" y="205200"/>
            <a:ext cx="8229240" cy="858600"/>
          </a:xfrm>
          <a:prstGeom prst="rect">
            <a:avLst/>
          </a:prstGeom>
          <a:noFill/>
          <a:ln w="0">
            <a:noFill/>
          </a:ln>
        </p:spPr>
        <p:txBody>
          <a:bodyPr lIns="0" rIns="0" tIns="0" bIns="0" anchor="ctr">
            <a:noAutofit/>
          </a:bodyPr>
          <a:p>
            <a:pPr indent="0">
              <a:buNone/>
            </a:pPr>
            <a:r>
              <a:rPr b="0" lang="en-GB" sz="1400" spc="-1" strike="noStrike">
                <a:solidFill>
                  <a:srgbClr val="000000"/>
                </a:solidFill>
                <a:latin typeface="Arial"/>
              </a:rPr>
              <a:t>Click to edit the title text format</a:t>
            </a:r>
            <a:endParaRPr b="0" lang="en-GB" sz="1400" spc="-1" strike="noStrike">
              <a:solidFill>
                <a:srgbClr val="000000"/>
              </a:solidFill>
              <a:latin typeface="Arial"/>
            </a:endParaRPr>
          </a:p>
        </p:txBody>
      </p:sp>
      <p:sp>
        <p:nvSpPr>
          <p:cNvPr id="10" name="PlaceHolder 3"/>
          <p:cNvSpPr>
            <a:spLocks noGrp="1"/>
          </p:cNvSpPr>
          <p:nvPr>
            <p:ph type="body"/>
          </p:nvPr>
        </p:nvSpPr>
        <p:spPr>
          <a:xfrm>
            <a:off x="457200" y="1203480"/>
            <a:ext cx="8229240" cy="298296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53" r:id="rId2"/>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11" name="PlaceHolder 1"/>
          <p:cNvSpPr>
            <a:spLocks noGrp="1"/>
          </p:cNvSpPr>
          <p:nvPr>
            <p:ph type="title"/>
          </p:nvPr>
        </p:nvSpPr>
        <p:spPr>
          <a:xfrm>
            <a:off x="311760" y="2151000"/>
            <a:ext cx="8520120" cy="841320"/>
          </a:xfrm>
          <a:prstGeom prst="rect">
            <a:avLst/>
          </a:prstGeom>
          <a:noFill/>
          <a:ln w="0">
            <a:noFill/>
          </a:ln>
        </p:spPr>
        <p:txBody>
          <a:bodyPr lIns="91440" rIns="91440" tIns="91440" bIns="91440" anchor="ctr">
            <a:normAutofit/>
          </a:bodyPr>
          <a:p>
            <a:pPr indent="0">
              <a:buNone/>
            </a:pPr>
            <a:r>
              <a:rPr b="0" lang="en-GB" sz="3600" spc="-1" strike="noStrike">
                <a:solidFill>
                  <a:srgbClr val="000000"/>
                </a:solidFill>
                <a:latin typeface="Arial"/>
              </a:rPr>
              <a:t>Click to edit the title text format</a:t>
            </a:r>
            <a:endParaRPr b="0" lang="en-GB" sz="3600" spc="-1" strike="noStrike">
              <a:solidFill>
                <a:srgbClr val="000000"/>
              </a:solidFill>
              <a:latin typeface="Arial"/>
            </a:endParaRPr>
          </a:p>
        </p:txBody>
      </p:sp>
      <p:sp>
        <p:nvSpPr>
          <p:cNvPr id="12" name="PlaceHolder 2"/>
          <p:cNvSpPr>
            <a:spLocks noGrp="1"/>
          </p:cNvSpPr>
          <p:nvPr>
            <p:ph type="sldNum" idx="4"/>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8F65A819-709C-463F-905D-30645B6AF354}"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
        <p:nvSpPr>
          <p:cNvPr id="13" name="PlaceHolder 3"/>
          <p:cNvSpPr>
            <a:spLocks noGrp="1"/>
          </p:cNvSpPr>
          <p:nvPr>
            <p:ph type="body"/>
          </p:nvPr>
        </p:nvSpPr>
        <p:spPr>
          <a:xfrm>
            <a:off x="457200" y="1203480"/>
            <a:ext cx="8229240" cy="298296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2000" spc="-1" strike="noStrike">
                <a:solidFill>
                  <a:srgbClr val="000000"/>
                </a:solidFill>
                <a:latin typeface="Arial"/>
              </a:rPr>
              <a:t>Fifth Outline Level</a:t>
            </a:r>
            <a:endParaRPr b="0" lang="en-GB" sz="20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2000" spc="-1" strike="noStrike">
                <a:solidFill>
                  <a:srgbClr val="000000"/>
                </a:solidFill>
                <a:latin typeface="Arial"/>
              </a:rPr>
              <a:t>Sixth Outline Level</a:t>
            </a:r>
            <a:endParaRPr b="0" lang="en-GB" sz="20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2000" spc="-1" strike="noStrike">
                <a:solidFill>
                  <a:srgbClr val="000000"/>
                </a:solidFill>
                <a:latin typeface="Arial"/>
              </a:rPr>
              <a:t>Seventh Outline Level</a:t>
            </a:r>
            <a:endParaRPr b="0" lang="en-GB"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55" r:id="rId2"/>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14" name="PlaceHolder 1"/>
          <p:cNvSpPr>
            <a:spLocks noGrp="1"/>
          </p:cNvSpPr>
          <p:nvPr>
            <p:ph type="title"/>
          </p:nvPr>
        </p:nvSpPr>
        <p:spPr>
          <a:xfrm>
            <a:off x="311760" y="444960"/>
            <a:ext cx="8520120" cy="572400"/>
          </a:xfrm>
          <a:prstGeom prst="rect">
            <a:avLst/>
          </a:prstGeom>
          <a:noFill/>
          <a:ln w="0">
            <a:noFill/>
          </a:ln>
        </p:spPr>
        <p:txBody>
          <a:bodyPr lIns="91440" rIns="91440" tIns="91440" bIns="91440" anchor="t">
            <a:normAutofit fontScale="93550"/>
          </a:bodyPr>
          <a:p>
            <a:pPr indent="0">
              <a:buNone/>
            </a:pPr>
            <a:r>
              <a:rPr b="0" lang="en-GB" sz="2800" spc="-1" strike="noStrike">
                <a:solidFill>
                  <a:srgbClr val="000000"/>
                </a:solidFill>
                <a:latin typeface="Arial"/>
              </a:rPr>
              <a:t>Click to edit the title text format</a:t>
            </a:r>
            <a:endParaRPr b="0" lang="en-GB" sz="2800" spc="-1" strike="noStrike">
              <a:solidFill>
                <a:srgbClr val="000000"/>
              </a:solidFill>
              <a:latin typeface="Arial"/>
            </a:endParaRPr>
          </a:p>
        </p:txBody>
      </p:sp>
      <p:sp>
        <p:nvSpPr>
          <p:cNvPr id="15" name="PlaceHolder 2"/>
          <p:cNvSpPr>
            <a:spLocks noGrp="1"/>
          </p:cNvSpPr>
          <p:nvPr>
            <p:ph type="body"/>
          </p:nvPr>
        </p:nvSpPr>
        <p:spPr>
          <a:xfrm>
            <a:off x="311760" y="1152360"/>
            <a:ext cx="8520120" cy="3416040"/>
          </a:xfrm>
          <a:prstGeom prst="rect">
            <a:avLst/>
          </a:prstGeom>
          <a:noFill/>
          <a:ln w="0">
            <a:noFill/>
          </a:ln>
        </p:spPr>
        <p:txBody>
          <a:bodyPr lIns="91440" rIns="91440" tIns="91440" bIns="91440" anchor="t">
            <a:normAutofit/>
          </a:bodyPr>
          <a:p>
            <a:pPr marL="432000" indent="-324000">
              <a:spcBef>
                <a:spcPts val="1417"/>
              </a:spcBef>
              <a:buClr>
                <a:srgbClr val="000000"/>
              </a:buClr>
              <a:buSzPct val="45000"/>
              <a:buFont typeface="Wingdings" charset="2"/>
              <a:buChar char=""/>
            </a:pPr>
            <a:r>
              <a:rPr b="0" lang="en-GB" sz="1800" spc="-1" strike="noStrike">
                <a:solidFill>
                  <a:srgbClr val="000000"/>
                </a:solidFill>
                <a:latin typeface="Arial"/>
              </a:rPr>
              <a:t>Click to edit the outline text format</a:t>
            </a:r>
            <a:endParaRPr b="0" lang="en-GB" sz="18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800" spc="-1" strike="noStrike">
                <a:solidFill>
                  <a:srgbClr val="000000"/>
                </a:solidFill>
                <a:latin typeface="Arial"/>
              </a:rPr>
              <a:t>Second Outline Level</a:t>
            </a:r>
            <a:endParaRPr b="0" lang="en-GB" sz="1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800" spc="-1" strike="noStrike">
                <a:solidFill>
                  <a:srgbClr val="000000"/>
                </a:solidFill>
                <a:latin typeface="Arial"/>
              </a:rPr>
              <a:t>Third Outline Level</a:t>
            </a:r>
            <a:endParaRPr b="0" lang="en-GB" sz="18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800" spc="-1" strike="noStrike">
                <a:solidFill>
                  <a:srgbClr val="000000"/>
                </a:solidFill>
                <a:latin typeface="Arial"/>
              </a:rPr>
              <a:t>Fourth Outline Level</a:t>
            </a:r>
            <a:endParaRPr b="0" lang="en-GB" sz="18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800" spc="-1" strike="noStrike">
                <a:solidFill>
                  <a:srgbClr val="000000"/>
                </a:solidFill>
                <a:latin typeface="Arial"/>
              </a:rPr>
              <a:t>Fifth Outline Level</a:t>
            </a:r>
            <a:endParaRPr b="0" lang="en-GB" sz="18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800" spc="-1" strike="noStrike">
                <a:solidFill>
                  <a:srgbClr val="000000"/>
                </a:solidFill>
                <a:latin typeface="Arial"/>
              </a:rPr>
              <a:t>Sixth Outline Level</a:t>
            </a:r>
            <a:endParaRPr b="0" lang="en-GB" sz="18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800" spc="-1" strike="noStrike">
                <a:solidFill>
                  <a:srgbClr val="000000"/>
                </a:solidFill>
                <a:latin typeface="Arial"/>
              </a:rPr>
              <a:t>Seventh Outline Level</a:t>
            </a:r>
            <a:endParaRPr b="0" lang="en-GB" sz="1800" spc="-1" strike="noStrike">
              <a:solidFill>
                <a:srgbClr val="000000"/>
              </a:solidFill>
              <a:latin typeface="Arial"/>
            </a:endParaRPr>
          </a:p>
        </p:txBody>
      </p:sp>
      <p:sp>
        <p:nvSpPr>
          <p:cNvPr id="16" name="PlaceHolder 3"/>
          <p:cNvSpPr>
            <a:spLocks noGrp="1"/>
          </p:cNvSpPr>
          <p:nvPr>
            <p:ph type="sldNum" idx="5"/>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ACCDCF6E-25DB-44A9-B2C3-A3C7A77000F0}"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57" r:id="rId2"/>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19" name="PlaceHolder 1"/>
          <p:cNvSpPr>
            <a:spLocks noGrp="1"/>
          </p:cNvSpPr>
          <p:nvPr>
            <p:ph type="title"/>
          </p:nvPr>
        </p:nvSpPr>
        <p:spPr>
          <a:xfrm>
            <a:off x="311760" y="444960"/>
            <a:ext cx="8520120" cy="572400"/>
          </a:xfrm>
          <a:prstGeom prst="rect">
            <a:avLst/>
          </a:prstGeom>
          <a:noFill/>
          <a:ln w="0">
            <a:noFill/>
          </a:ln>
        </p:spPr>
        <p:txBody>
          <a:bodyPr lIns="91440" rIns="91440" tIns="91440" bIns="91440" anchor="t">
            <a:normAutofit fontScale="93550"/>
          </a:bodyPr>
          <a:p>
            <a:pPr indent="0">
              <a:buNone/>
            </a:pPr>
            <a:r>
              <a:rPr b="0" lang="en-GB" sz="2800" spc="-1" strike="noStrike">
                <a:solidFill>
                  <a:srgbClr val="000000"/>
                </a:solidFill>
                <a:latin typeface="Arial"/>
              </a:rPr>
              <a:t>Click to edit the title text format</a:t>
            </a:r>
            <a:endParaRPr b="0" lang="en-GB" sz="2800" spc="-1" strike="noStrike">
              <a:solidFill>
                <a:srgbClr val="000000"/>
              </a:solidFill>
              <a:latin typeface="Arial"/>
            </a:endParaRPr>
          </a:p>
        </p:txBody>
      </p:sp>
      <p:sp>
        <p:nvSpPr>
          <p:cNvPr id="20" name="PlaceHolder 2"/>
          <p:cNvSpPr>
            <a:spLocks noGrp="1"/>
          </p:cNvSpPr>
          <p:nvPr>
            <p:ph type="body"/>
          </p:nvPr>
        </p:nvSpPr>
        <p:spPr>
          <a:xfrm>
            <a:off x="311760" y="1152360"/>
            <a:ext cx="3999600" cy="3416040"/>
          </a:xfrm>
          <a:prstGeom prst="rect">
            <a:avLst/>
          </a:prstGeom>
          <a:noFill/>
          <a:ln w="0">
            <a:noFill/>
          </a:ln>
        </p:spPr>
        <p:txBody>
          <a:bodyPr lIns="91440" rIns="91440" tIns="91440" bIns="91440" anchor="t">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400" spc="-1" strike="noStrike">
                <a:solidFill>
                  <a:srgbClr val="000000"/>
                </a:solidFill>
                <a:latin typeface="Arial"/>
              </a:rPr>
              <a:t>Fifth Outline Level</a:t>
            </a:r>
            <a:endParaRPr b="0" lang="en-GB" sz="14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400" spc="-1" strike="noStrike">
                <a:solidFill>
                  <a:srgbClr val="000000"/>
                </a:solidFill>
                <a:latin typeface="Arial"/>
              </a:rPr>
              <a:t>Sixth Outline Level</a:t>
            </a:r>
            <a:endParaRPr b="0" lang="en-GB" sz="14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400" spc="-1" strike="noStrike">
                <a:solidFill>
                  <a:srgbClr val="000000"/>
                </a:solidFill>
                <a:latin typeface="Arial"/>
              </a:rPr>
              <a:t>Seventh Outline Level</a:t>
            </a:r>
            <a:endParaRPr b="0" lang="en-GB" sz="1400" spc="-1" strike="noStrike">
              <a:solidFill>
                <a:srgbClr val="000000"/>
              </a:solidFill>
              <a:latin typeface="Arial"/>
            </a:endParaRPr>
          </a:p>
        </p:txBody>
      </p:sp>
      <p:sp>
        <p:nvSpPr>
          <p:cNvPr id="21" name="PlaceHolder 3"/>
          <p:cNvSpPr>
            <a:spLocks noGrp="1"/>
          </p:cNvSpPr>
          <p:nvPr>
            <p:ph type="body"/>
          </p:nvPr>
        </p:nvSpPr>
        <p:spPr>
          <a:xfrm>
            <a:off x="4832280" y="1152360"/>
            <a:ext cx="3999600" cy="3416040"/>
          </a:xfrm>
          <a:prstGeom prst="rect">
            <a:avLst/>
          </a:prstGeom>
          <a:noFill/>
          <a:ln w="0">
            <a:noFill/>
          </a:ln>
        </p:spPr>
        <p:txBody>
          <a:bodyPr lIns="91440" rIns="91440" tIns="91440" bIns="91440" anchor="t">
            <a:normAutofit/>
          </a:bodyPr>
          <a:p>
            <a:pPr marL="432000" indent="-324000">
              <a:spcBef>
                <a:spcPts val="1417"/>
              </a:spcBef>
              <a:buClr>
                <a:srgbClr val="000000"/>
              </a:buClr>
              <a:buSzPct val="45000"/>
              <a:buFont typeface="Wingdings" charset="2"/>
              <a:buChar char=""/>
            </a:pPr>
            <a:r>
              <a:rPr b="0" lang="en-GB" sz="1400" spc="-1" strike="noStrike">
                <a:solidFill>
                  <a:srgbClr val="000000"/>
                </a:solidFill>
                <a:latin typeface="Arial"/>
              </a:rPr>
              <a:t>Click to edit the outline text format</a:t>
            </a:r>
            <a:endParaRPr b="0" lang="en-GB" sz="14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400" spc="-1" strike="noStrike">
                <a:solidFill>
                  <a:srgbClr val="000000"/>
                </a:solidFill>
                <a:latin typeface="Arial"/>
              </a:rPr>
              <a:t>Second Outline Level</a:t>
            </a:r>
            <a:endParaRPr b="0" lang="en-GB" sz="14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400" spc="-1" strike="noStrike">
                <a:solidFill>
                  <a:srgbClr val="000000"/>
                </a:solidFill>
                <a:latin typeface="Arial"/>
              </a:rPr>
              <a:t>Third Outline Level</a:t>
            </a:r>
            <a:endParaRPr b="0" lang="en-GB" sz="14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400" spc="-1" strike="noStrike">
                <a:solidFill>
                  <a:srgbClr val="000000"/>
                </a:solidFill>
                <a:latin typeface="Arial"/>
              </a:rPr>
              <a:t>Fourth Outline Level</a:t>
            </a:r>
            <a:endParaRPr b="0" lang="en-GB" sz="14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400" spc="-1" strike="noStrike">
                <a:solidFill>
                  <a:srgbClr val="000000"/>
                </a:solidFill>
                <a:latin typeface="Arial"/>
              </a:rPr>
              <a:t>Fifth Outline Level</a:t>
            </a:r>
            <a:endParaRPr b="0" lang="en-GB" sz="14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400" spc="-1" strike="noStrike">
                <a:solidFill>
                  <a:srgbClr val="000000"/>
                </a:solidFill>
                <a:latin typeface="Arial"/>
              </a:rPr>
              <a:t>Sixth Outline Level</a:t>
            </a:r>
            <a:endParaRPr b="0" lang="en-GB" sz="14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400" spc="-1" strike="noStrike">
                <a:solidFill>
                  <a:srgbClr val="000000"/>
                </a:solidFill>
                <a:latin typeface="Arial"/>
              </a:rPr>
              <a:t>Seventh Outline Level</a:t>
            </a:r>
            <a:endParaRPr b="0" lang="en-GB" sz="1400" spc="-1" strike="noStrike">
              <a:solidFill>
                <a:srgbClr val="000000"/>
              </a:solidFill>
              <a:latin typeface="Arial"/>
            </a:endParaRPr>
          </a:p>
        </p:txBody>
      </p:sp>
      <p:sp>
        <p:nvSpPr>
          <p:cNvPr id="22" name="PlaceHolder 4"/>
          <p:cNvSpPr>
            <a:spLocks noGrp="1"/>
          </p:cNvSpPr>
          <p:nvPr>
            <p:ph type="sldNum" idx="6"/>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62FF1C6E-9523-4890-9DDE-89A11981B8F6}"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59" r:id="rId2"/>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26" name="PlaceHolder 1"/>
          <p:cNvSpPr>
            <a:spLocks noGrp="1"/>
          </p:cNvSpPr>
          <p:nvPr>
            <p:ph type="title"/>
          </p:nvPr>
        </p:nvSpPr>
        <p:spPr>
          <a:xfrm>
            <a:off x="311760" y="444960"/>
            <a:ext cx="8520120" cy="572400"/>
          </a:xfrm>
          <a:prstGeom prst="rect">
            <a:avLst/>
          </a:prstGeom>
          <a:noFill/>
          <a:ln w="0">
            <a:noFill/>
          </a:ln>
        </p:spPr>
        <p:txBody>
          <a:bodyPr lIns="91440" rIns="91440" tIns="91440" bIns="91440" anchor="t">
            <a:normAutofit fontScale="93550"/>
          </a:bodyPr>
          <a:p>
            <a:pPr indent="0">
              <a:buNone/>
            </a:pPr>
            <a:r>
              <a:rPr b="0" lang="en-GB" sz="2800" spc="-1" strike="noStrike">
                <a:solidFill>
                  <a:srgbClr val="000000"/>
                </a:solidFill>
                <a:latin typeface="Arial"/>
              </a:rPr>
              <a:t>Click to edit the title text format</a:t>
            </a:r>
            <a:endParaRPr b="0" lang="en-GB" sz="2800" spc="-1" strike="noStrike">
              <a:solidFill>
                <a:srgbClr val="000000"/>
              </a:solidFill>
              <a:latin typeface="Arial"/>
            </a:endParaRPr>
          </a:p>
        </p:txBody>
      </p:sp>
      <p:sp>
        <p:nvSpPr>
          <p:cNvPr id="27" name="PlaceHolder 2"/>
          <p:cNvSpPr>
            <a:spLocks noGrp="1"/>
          </p:cNvSpPr>
          <p:nvPr>
            <p:ph type="sldNum" idx="7"/>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EEB29C73-22BB-4623-B159-42531117CACD}"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1" r:id="rId2"/>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29" name="PlaceHolder 1"/>
          <p:cNvSpPr>
            <a:spLocks noGrp="1"/>
          </p:cNvSpPr>
          <p:nvPr>
            <p:ph type="title"/>
          </p:nvPr>
        </p:nvSpPr>
        <p:spPr>
          <a:xfrm>
            <a:off x="311760" y="555480"/>
            <a:ext cx="2807640" cy="755280"/>
          </a:xfrm>
          <a:prstGeom prst="rect">
            <a:avLst/>
          </a:prstGeom>
          <a:noFill/>
          <a:ln w="0">
            <a:noFill/>
          </a:ln>
        </p:spPr>
        <p:txBody>
          <a:bodyPr lIns="91440" rIns="91440" tIns="91440" bIns="91440" anchor="b">
            <a:normAutofit fontScale="81218"/>
          </a:bodyPr>
          <a:p>
            <a:pPr indent="0">
              <a:buNone/>
            </a:pPr>
            <a:r>
              <a:rPr b="0" lang="en-GB" sz="2400" spc="-1" strike="noStrike">
                <a:solidFill>
                  <a:srgbClr val="000000"/>
                </a:solidFill>
                <a:latin typeface="Arial"/>
              </a:rPr>
              <a:t>Click to edit the title text format</a:t>
            </a:r>
            <a:endParaRPr b="0" lang="en-GB" sz="2400" spc="-1" strike="noStrike">
              <a:solidFill>
                <a:srgbClr val="000000"/>
              </a:solidFill>
              <a:latin typeface="Arial"/>
            </a:endParaRPr>
          </a:p>
        </p:txBody>
      </p:sp>
      <p:sp>
        <p:nvSpPr>
          <p:cNvPr id="30" name="PlaceHolder 2"/>
          <p:cNvSpPr>
            <a:spLocks noGrp="1"/>
          </p:cNvSpPr>
          <p:nvPr>
            <p:ph type="body"/>
          </p:nvPr>
        </p:nvSpPr>
        <p:spPr>
          <a:xfrm>
            <a:off x="311760" y="1389600"/>
            <a:ext cx="2807640" cy="3179160"/>
          </a:xfrm>
          <a:prstGeom prst="rect">
            <a:avLst/>
          </a:prstGeom>
          <a:noFill/>
          <a:ln w="0">
            <a:noFill/>
          </a:ln>
        </p:spPr>
        <p:txBody>
          <a:bodyPr lIns="91440" rIns="91440" tIns="91440" bIns="91440" anchor="t">
            <a:normAutofit fontScale="35861"/>
          </a:bodyPr>
          <a:p>
            <a:pPr marL="432000" indent="-324000">
              <a:spcBef>
                <a:spcPts val="1417"/>
              </a:spcBef>
              <a:buClr>
                <a:srgbClr val="000000"/>
              </a:buClr>
              <a:buSzPct val="45000"/>
              <a:buFont typeface="Wingdings" charset="2"/>
              <a:buChar char=""/>
            </a:pPr>
            <a:r>
              <a:rPr b="0" lang="en-GB" sz="1200" spc="-1" strike="noStrike">
                <a:solidFill>
                  <a:srgbClr val="000000"/>
                </a:solidFill>
                <a:latin typeface="Arial"/>
              </a:rPr>
              <a:t>Click to edit the outline text format</a:t>
            </a:r>
            <a:endParaRPr b="0" lang="en-GB" sz="12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200" spc="-1" strike="noStrike">
                <a:solidFill>
                  <a:srgbClr val="000000"/>
                </a:solidFill>
                <a:latin typeface="Arial"/>
              </a:rPr>
              <a:t>Second Outline Level</a:t>
            </a:r>
            <a:endParaRPr b="0" lang="en-GB" sz="12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200" spc="-1" strike="noStrike">
                <a:solidFill>
                  <a:srgbClr val="000000"/>
                </a:solidFill>
                <a:latin typeface="Arial"/>
              </a:rPr>
              <a:t>Third Outline Level</a:t>
            </a:r>
            <a:endParaRPr b="0" lang="en-GB" sz="12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200" spc="-1" strike="noStrike">
                <a:solidFill>
                  <a:srgbClr val="000000"/>
                </a:solidFill>
                <a:latin typeface="Arial"/>
              </a:rPr>
              <a:t>Fourth Outline Level</a:t>
            </a:r>
            <a:endParaRPr b="0" lang="en-GB" sz="12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200" spc="-1" strike="noStrike">
                <a:solidFill>
                  <a:srgbClr val="000000"/>
                </a:solidFill>
                <a:latin typeface="Arial"/>
              </a:rPr>
              <a:t>Fifth Outline Level</a:t>
            </a:r>
            <a:endParaRPr b="0" lang="en-GB" sz="12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200" spc="-1" strike="noStrike">
                <a:solidFill>
                  <a:srgbClr val="000000"/>
                </a:solidFill>
                <a:latin typeface="Arial"/>
              </a:rPr>
              <a:t>Sixth Outline Level</a:t>
            </a:r>
            <a:endParaRPr b="0" lang="en-GB" sz="12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200" spc="-1" strike="noStrike">
                <a:solidFill>
                  <a:srgbClr val="000000"/>
                </a:solidFill>
                <a:latin typeface="Arial"/>
              </a:rPr>
              <a:t>Seventh Outline Level</a:t>
            </a:r>
            <a:endParaRPr b="0" lang="en-GB" sz="1200" spc="-1" strike="noStrike">
              <a:solidFill>
                <a:srgbClr val="000000"/>
              </a:solidFill>
              <a:latin typeface="Arial"/>
            </a:endParaRPr>
          </a:p>
        </p:txBody>
      </p:sp>
      <p:sp>
        <p:nvSpPr>
          <p:cNvPr id="31" name="PlaceHolder 3"/>
          <p:cNvSpPr>
            <a:spLocks noGrp="1"/>
          </p:cNvSpPr>
          <p:nvPr>
            <p:ph type="sldNum" idx="8"/>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5C56D09F-C66F-4312-BF12-333C6B50B6D3}"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3" r:id="rId2"/>
  </p:sldLayoutIdLst>
</p:sldMaster>
</file>

<file path=ppt/slideMasters/slideMaster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32" name="PlaceHolder 1"/>
          <p:cNvSpPr>
            <a:spLocks noGrp="1"/>
          </p:cNvSpPr>
          <p:nvPr>
            <p:ph type="title"/>
          </p:nvPr>
        </p:nvSpPr>
        <p:spPr>
          <a:xfrm>
            <a:off x="490320" y="450000"/>
            <a:ext cx="6367320" cy="4090320"/>
          </a:xfrm>
          <a:prstGeom prst="rect">
            <a:avLst/>
          </a:prstGeom>
          <a:noFill/>
          <a:ln w="0">
            <a:noFill/>
          </a:ln>
        </p:spPr>
        <p:txBody>
          <a:bodyPr lIns="91440" rIns="91440" tIns="91440" bIns="91440" anchor="ctr">
            <a:normAutofit/>
          </a:bodyPr>
          <a:p>
            <a:pPr indent="0">
              <a:buNone/>
            </a:pPr>
            <a:r>
              <a:rPr b="0" lang="en-GB" sz="4800" spc="-1" strike="noStrike">
                <a:solidFill>
                  <a:srgbClr val="000000"/>
                </a:solidFill>
                <a:latin typeface="Arial"/>
              </a:rPr>
              <a:t>Click to edit the title text format</a:t>
            </a:r>
            <a:endParaRPr b="0" lang="en-GB" sz="4800" spc="-1" strike="noStrike">
              <a:solidFill>
                <a:srgbClr val="000000"/>
              </a:solidFill>
              <a:latin typeface="Arial"/>
            </a:endParaRPr>
          </a:p>
        </p:txBody>
      </p:sp>
      <p:sp>
        <p:nvSpPr>
          <p:cNvPr id="33" name="PlaceHolder 2"/>
          <p:cNvSpPr>
            <a:spLocks noGrp="1"/>
          </p:cNvSpPr>
          <p:nvPr>
            <p:ph type="sldNum" idx="9"/>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865BB0BB-20E6-4D1F-98FD-5CE810D14BE5}"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5" r:id="rId2"/>
  </p:sldLayoutIdLst>
</p:sldMaster>
</file>

<file path=ppt/slideMasters/slideMaster1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34" name="Google Shape;36;p9"/>
          <p:cNvSpPr/>
          <p:nvPr/>
        </p:nvSpPr>
        <p:spPr>
          <a:xfrm>
            <a:off x="4572000" y="0"/>
            <a:ext cx="4571640" cy="5143320"/>
          </a:xfrm>
          <a:prstGeom prst="rect">
            <a:avLst/>
          </a:prstGeom>
          <a:solidFill>
            <a:schemeClr val="lt2"/>
          </a:solidFill>
          <a:ln w="0">
            <a:noFill/>
          </a:ln>
        </p:spPr>
        <p:style>
          <a:lnRef idx="0"/>
          <a:fillRef idx="0"/>
          <a:effectRef idx="0"/>
          <a:fontRef idx="minor"/>
        </p:style>
        <p:txBody>
          <a:bodyPr tIns="91440" bIns="91440" anchor="ctr">
            <a:noAutofit/>
          </a:bodyPr>
          <a:p>
            <a:pPr>
              <a:lnSpc>
                <a:spcPct val="100000"/>
              </a:lnSpc>
              <a:tabLst>
                <a:tab algn="l" pos="0"/>
              </a:tabLst>
            </a:pPr>
            <a:endParaRPr b="0" lang="en-GB" sz="1400" spc="-1" strike="noStrike">
              <a:solidFill>
                <a:srgbClr val="000000"/>
              </a:solidFill>
              <a:latin typeface="Arial"/>
              <a:ea typeface="Arial"/>
            </a:endParaRPr>
          </a:p>
        </p:txBody>
      </p:sp>
      <p:sp>
        <p:nvSpPr>
          <p:cNvPr id="35" name="PlaceHolder 1"/>
          <p:cNvSpPr>
            <a:spLocks noGrp="1"/>
          </p:cNvSpPr>
          <p:nvPr>
            <p:ph type="title"/>
          </p:nvPr>
        </p:nvSpPr>
        <p:spPr>
          <a:xfrm>
            <a:off x="265680" y="1233000"/>
            <a:ext cx="4044960" cy="1482120"/>
          </a:xfrm>
          <a:prstGeom prst="rect">
            <a:avLst/>
          </a:prstGeom>
          <a:noFill/>
          <a:ln w="0">
            <a:noFill/>
          </a:ln>
        </p:spPr>
        <p:txBody>
          <a:bodyPr lIns="91440" rIns="91440" tIns="91440" bIns="91440" anchor="b">
            <a:normAutofit/>
          </a:bodyPr>
          <a:p>
            <a:pPr indent="0">
              <a:buNone/>
            </a:pPr>
            <a:r>
              <a:rPr b="0" lang="en-GB" sz="4200" spc="-1" strike="noStrike">
                <a:solidFill>
                  <a:srgbClr val="000000"/>
                </a:solidFill>
                <a:latin typeface="Arial"/>
              </a:rPr>
              <a:t>Click to edit the title text format</a:t>
            </a:r>
            <a:endParaRPr b="0" lang="en-GB" sz="4200" spc="-1" strike="noStrike">
              <a:solidFill>
                <a:srgbClr val="000000"/>
              </a:solidFill>
              <a:latin typeface="Arial"/>
            </a:endParaRPr>
          </a:p>
        </p:txBody>
      </p:sp>
      <p:sp>
        <p:nvSpPr>
          <p:cNvPr id="36" name="PlaceHolder 2"/>
          <p:cNvSpPr>
            <a:spLocks noGrp="1"/>
          </p:cNvSpPr>
          <p:nvPr>
            <p:ph type="body"/>
          </p:nvPr>
        </p:nvSpPr>
        <p:spPr>
          <a:xfrm>
            <a:off x="4939560" y="723960"/>
            <a:ext cx="3836520" cy="3694680"/>
          </a:xfrm>
          <a:prstGeom prst="rect">
            <a:avLst/>
          </a:prstGeom>
          <a:noFill/>
          <a:ln w="0">
            <a:noFill/>
          </a:ln>
        </p:spPr>
        <p:txBody>
          <a:bodyPr lIns="91440" rIns="91440" tIns="91440" bIns="91440" anchor="ctr">
            <a:normAutofit fontScale="87222" lnSpcReduction="10000"/>
          </a:bodyPr>
          <a:p>
            <a:pPr marL="432000" indent="-324000">
              <a:spcBef>
                <a:spcPts val="1417"/>
              </a:spcBef>
              <a:buClr>
                <a:srgbClr val="000000"/>
              </a:buClr>
              <a:buSzPct val="45000"/>
              <a:buFont typeface="Wingdings" charset="2"/>
              <a:buChar char=""/>
            </a:pPr>
            <a:r>
              <a:rPr b="0" lang="en-GB" sz="1800" spc="-1" strike="noStrike">
                <a:solidFill>
                  <a:srgbClr val="000000"/>
                </a:solidFill>
                <a:latin typeface="Arial"/>
              </a:rPr>
              <a:t>Click to edit the outline text format</a:t>
            </a:r>
            <a:endParaRPr b="0" lang="en-GB" sz="18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800" spc="-1" strike="noStrike">
                <a:solidFill>
                  <a:srgbClr val="000000"/>
                </a:solidFill>
                <a:latin typeface="Arial"/>
              </a:rPr>
              <a:t>Second Outline Level</a:t>
            </a:r>
            <a:endParaRPr b="0" lang="en-GB" sz="1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800" spc="-1" strike="noStrike">
                <a:solidFill>
                  <a:srgbClr val="000000"/>
                </a:solidFill>
                <a:latin typeface="Arial"/>
              </a:rPr>
              <a:t>Third Outline Level</a:t>
            </a:r>
            <a:endParaRPr b="0" lang="en-GB" sz="18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800" spc="-1" strike="noStrike">
                <a:solidFill>
                  <a:srgbClr val="000000"/>
                </a:solidFill>
                <a:latin typeface="Arial"/>
              </a:rPr>
              <a:t>Fourth Outline Level</a:t>
            </a:r>
            <a:endParaRPr b="0" lang="en-GB" sz="18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800" spc="-1" strike="noStrike">
                <a:solidFill>
                  <a:srgbClr val="000000"/>
                </a:solidFill>
                <a:latin typeface="Arial"/>
              </a:rPr>
              <a:t>Fifth Outline Level</a:t>
            </a:r>
            <a:endParaRPr b="0" lang="en-GB" sz="18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800" spc="-1" strike="noStrike">
                <a:solidFill>
                  <a:srgbClr val="000000"/>
                </a:solidFill>
                <a:latin typeface="Arial"/>
              </a:rPr>
              <a:t>Sixth Outline Level</a:t>
            </a:r>
            <a:endParaRPr b="0" lang="en-GB" sz="18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800" spc="-1" strike="noStrike">
                <a:solidFill>
                  <a:srgbClr val="000000"/>
                </a:solidFill>
                <a:latin typeface="Arial"/>
              </a:rPr>
              <a:t>Seventh Outline Level</a:t>
            </a:r>
            <a:endParaRPr b="0" lang="en-GB" sz="1800" spc="-1" strike="noStrike">
              <a:solidFill>
                <a:srgbClr val="000000"/>
              </a:solidFill>
              <a:latin typeface="Arial"/>
            </a:endParaRPr>
          </a:p>
        </p:txBody>
      </p:sp>
      <p:sp>
        <p:nvSpPr>
          <p:cNvPr id="37" name="PlaceHolder 3"/>
          <p:cNvSpPr>
            <a:spLocks noGrp="1"/>
          </p:cNvSpPr>
          <p:nvPr>
            <p:ph type="sldNum" idx="10"/>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E48C8B47-66A3-4C16-BAAD-948D9831DE1D}"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7" r:id="rId2"/>
  </p:sldLayoutIdLst>
</p:sldMaster>
</file>

<file path=ppt/slideMasters/slideMaster1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p:nvSpPr>
          <p:cNvPr id="38" name="PlaceHolder 1"/>
          <p:cNvSpPr>
            <a:spLocks noGrp="1"/>
          </p:cNvSpPr>
          <p:nvPr>
            <p:ph type="body"/>
          </p:nvPr>
        </p:nvSpPr>
        <p:spPr>
          <a:xfrm>
            <a:off x="311760" y="4230720"/>
            <a:ext cx="5998320" cy="604800"/>
          </a:xfrm>
          <a:prstGeom prst="rect">
            <a:avLst/>
          </a:prstGeom>
          <a:noFill/>
          <a:ln w="0">
            <a:noFill/>
          </a:ln>
        </p:spPr>
        <p:txBody>
          <a:bodyPr lIns="91440" rIns="91440" tIns="91440" bIns="91440" anchor="ctr">
            <a:normAutofit fontScale="1111"/>
          </a:bodyPr>
          <a:p>
            <a:pPr marL="432000" indent="-324000">
              <a:spcBef>
                <a:spcPts val="1417"/>
              </a:spcBef>
              <a:buClr>
                <a:srgbClr val="000000"/>
              </a:buClr>
              <a:buSzPct val="45000"/>
              <a:buFont typeface="Wingdings" charset="2"/>
              <a:buChar char=""/>
            </a:pPr>
            <a:r>
              <a:rPr b="0" lang="en-GB" sz="1800" spc="-1" strike="noStrike">
                <a:solidFill>
                  <a:srgbClr val="000000"/>
                </a:solidFill>
                <a:latin typeface="Arial"/>
              </a:rPr>
              <a:t>Click to edit the outline text format</a:t>
            </a:r>
            <a:endParaRPr b="0" lang="en-GB" sz="1800" spc="-1" strike="noStrike">
              <a:solidFill>
                <a:srgbClr val="000000"/>
              </a:solidFill>
              <a:latin typeface="Arial"/>
            </a:endParaRPr>
          </a:p>
          <a:p>
            <a:pPr lvl="1" marL="864000" indent="-324000">
              <a:spcBef>
                <a:spcPts val="1134"/>
              </a:spcBef>
              <a:buClr>
                <a:srgbClr val="000000"/>
              </a:buClr>
              <a:buSzPct val="75000"/>
              <a:buFont typeface="Symbol" charset="2"/>
              <a:buChar char=""/>
            </a:pPr>
            <a:r>
              <a:rPr b="0" lang="en-GB" sz="1800" spc="-1" strike="noStrike">
                <a:solidFill>
                  <a:srgbClr val="000000"/>
                </a:solidFill>
                <a:latin typeface="Arial"/>
              </a:rPr>
              <a:t>Second Outline Level</a:t>
            </a:r>
            <a:endParaRPr b="0" lang="en-GB" sz="1800" spc="-1" strike="noStrike">
              <a:solidFill>
                <a:srgbClr val="000000"/>
              </a:solidFill>
              <a:latin typeface="Arial"/>
            </a:endParaRPr>
          </a:p>
          <a:p>
            <a:pPr lvl="2" marL="1296000" indent="-288000">
              <a:spcBef>
                <a:spcPts val="850"/>
              </a:spcBef>
              <a:buClr>
                <a:srgbClr val="000000"/>
              </a:buClr>
              <a:buSzPct val="45000"/>
              <a:buFont typeface="Wingdings" charset="2"/>
              <a:buChar char=""/>
            </a:pPr>
            <a:r>
              <a:rPr b="0" lang="en-GB" sz="1800" spc="-1" strike="noStrike">
                <a:solidFill>
                  <a:srgbClr val="000000"/>
                </a:solidFill>
                <a:latin typeface="Arial"/>
              </a:rPr>
              <a:t>Third Outline Level</a:t>
            </a:r>
            <a:endParaRPr b="0" lang="en-GB" sz="1800" spc="-1" strike="noStrike">
              <a:solidFill>
                <a:srgbClr val="000000"/>
              </a:solidFill>
              <a:latin typeface="Arial"/>
            </a:endParaRPr>
          </a:p>
          <a:p>
            <a:pPr lvl="3" marL="1728000" indent="-216000">
              <a:spcBef>
                <a:spcPts val="567"/>
              </a:spcBef>
              <a:buClr>
                <a:srgbClr val="000000"/>
              </a:buClr>
              <a:buSzPct val="75000"/>
              <a:buFont typeface="Symbol" charset="2"/>
              <a:buChar char=""/>
            </a:pPr>
            <a:r>
              <a:rPr b="0" lang="en-GB" sz="1800" spc="-1" strike="noStrike">
                <a:solidFill>
                  <a:srgbClr val="000000"/>
                </a:solidFill>
                <a:latin typeface="Arial"/>
              </a:rPr>
              <a:t>Fourth Outline Level</a:t>
            </a:r>
            <a:endParaRPr b="0" lang="en-GB" sz="1800" spc="-1" strike="noStrike">
              <a:solidFill>
                <a:srgbClr val="000000"/>
              </a:solidFill>
              <a:latin typeface="Arial"/>
            </a:endParaRPr>
          </a:p>
          <a:p>
            <a:pPr lvl="4" marL="2160000" indent="-216000">
              <a:spcBef>
                <a:spcPts val="283"/>
              </a:spcBef>
              <a:buClr>
                <a:srgbClr val="000000"/>
              </a:buClr>
              <a:buSzPct val="45000"/>
              <a:buFont typeface="Wingdings" charset="2"/>
              <a:buChar char=""/>
            </a:pPr>
            <a:r>
              <a:rPr b="0" lang="en-GB" sz="1800" spc="-1" strike="noStrike">
                <a:solidFill>
                  <a:srgbClr val="000000"/>
                </a:solidFill>
                <a:latin typeface="Arial"/>
              </a:rPr>
              <a:t>Fifth Outline Level</a:t>
            </a:r>
            <a:endParaRPr b="0" lang="en-GB" sz="1800" spc="-1" strike="noStrike">
              <a:solidFill>
                <a:srgbClr val="000000"/>
              </a:solidFill>
              <a:latin typeface="Arial"/>
            </a:endParaRPr>
          </a:p>
          <a:p>
            <a:pPr lvl="5" marL="2592000" indent="-216000">
              <a:spcBef>
                <a:spcPts val="283"/>
              </a:spcBef>
              <a:buClr>
                <a:srgbClr val="000000"/>
              </a:buClr>
              <a:buSzPct val="45000"/>
              <a:buFont typeface="Wingdings" charset="2"/>
              <a:buChar char=""/>
            </a:pPr>
            <a:r>
              <a:rPr b="0" lang="en-GB" sz="1800" spc="-1" strike="noStrike">
                <a:solidFill>
                  <a:srgbClr val="000000"/>
                </a:solidFill>
                <a:latin typeface="Arial"/>
              </a:rPr>
              <a:t>Sixth Outline Level</a:t>
            </a:r>
            <a:endParaRPr b="0" lang="en-GB" sz="1800" spc="-1" strike="noStrike">
              <a:solidFill>
                <a:srgbClr val="000000"/>
              </a:solidFill>
              <a:latin typeface="Arial"/>
            </a:endParaRPr>
          </a:p>
          <a:p>
            <a:pPr lvl="6" marL="3024000" indent="-216000">
              <a:spcBef>
                <a:spcPts val="283"/>
              </a:spcBef>
              <a:buClr>
                <a:srgbClr val="000000"/>
              </a:buClr>
              <a:buSzPct val="45000"/>
              <a:buFont typeface="Wingdings" charset="2"/>
              <a:buChar char=""/>
            </a:pPr>
            <a:r>
              <a:rPr b="0" lang="en-GB" sz="1800" spc="-1" strike="noStrike">
                <a:solidFill>
                  <a:srgbClr val="000000"/>
                </a:solidFill>
                <a:latin typeface="Arial"/>
              </a:rPr>
              <a:t>Seventh Outline Level</a:t>
            </a:r>
            <a:endParaRPr b="0" lang="en-GB" sz="1800" spc="-1" strike="noStrike">
              <a:solidFill>
                <a:srgbClr val="000000"/>
              </a:solidFill>
              <a:latin typeface="Arial"/>
            </a:endParaRPr>
          </a:p>
        </p:txBody>
      </p:sp>
      <p:sp>
        <p:nvSpPr>
          <p:cNvPr id="39" name="PlaceHolder 2"/>
          <p:cNvSpPr>
            <a:spLocks noGrp="1"/>
          </p:cNvSpPr>
          <p:nvPr>
            <p:ph type="sldNum" idx="11"/>
          </p:nvPr>
        </p:nvSpPr>
        <p:spPr>
          <a:xfrm>
            <a:off x="8472600" y="4663080"/>
            <a:ext cx="548280" cy="393120"/>
          </a:xfrm>
          <a:prstGeom prst="rect">
            <a:avLst/>
          </a:prstGeom>
          <a:noFill/>
          <a:ln w="0">
            <a:noFill/>
          </a:ln>
        </p:spPr>
        <p:txBody>
          <a:bodyPr lIns="91440" rIns="91440" tIns="91440" bIns="91440" anchor="ctr">
            <a:normAutofit/>
          </a:bodyPr>
          <a:lstStyle>
            <a:lvl1pPr indent="0" algn="r">
              <a:lnSpc>
                <a:spcPct val="100000"/>
              </a:lnSpc>
              <a:buNone/>
              <a:tabLst>
                <a:tab algn="l" pos="0"/>
              </a:tabLst>
              <a:defRPr b="0" lang="en" sz="1000" spc="-1" strike="noStrike">
                <a:solidFill>
                  <a:schemeClr val="dk2"/>
                </a:solidFill>
                <a:latin typeface="Arial"/>
                <a:ea typeface="Arial"/>
              </a:defRPr>
            </a:lvl1pPr>
          </a:lstStyle>
          <a:p>
            <a:pPr indent="0" algn="r">
              <a:lnSpc>
                <a:spcPct val="100000"/>
              </a:lnSpc>
              <a:buNone/>
              <a:tabLst>
                <a:tab algn="l" pos="0"/>
              </a:tabLst>
            </a:pPr>
            <a:fld id="{48512B45-B2C5-45BD-A50C-4D5938499692}" type="slidenum">
              <a:rPr b="0" lang="en" sz="1000" spc="-1" strike="noStrike">
                <a:solidFill>
                  <a:schemeClr val="dk2"/>
                </a:solidFill>
                <a:latin typeface="Arial"/>
                <a:ea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9" r:id="rId2"/>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image" Target="../media/image10.png"/><Relationship Id="rId4"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4.xml"/>
</Relationships>
</file>

<file path=ppt/slides/_rels/slide10.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png"/><Relationship Id="rId3"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image" Target="../media/image16.png"/><Relationship Id="rId3" Type="http://schemas.openxmlformats.org/officeDocument/2006/relationships/slideLayout" Target="../slideLayouts/slideLayout5.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 name="PlaceHolder 1"/>
          <p:cNvSpPr>
            <a:spLocks noGrp="1"/>
          </p:cNvSpPr>
          <p:nvPr>
            <p:ph type="title"/>
          </p:nvPr>
        </p:nvSpPr>
        <p:spPr>
          <a:xfrm>
            <a:off x="311760" y="744480"/>
            <a:ext cx="8520120" cy="2052360"/>
          </a:xfrm>
          <a:prstGeom prst="rect">
            <a:avLst/>
          </a:prstGeom>
          <a:noFill/>
          <a:ln w="0">
            <a:noFill/>
          </a:ln>
        </p:spPr>
        <p:txBody>
          <a:bodyPr lIns="91440" rIns="91440" tIns="91440" bIns="91440" anchor="b">
            <a:normAutofit/>
          </a:bodyPr>
          <a:p>
            <a:pPr indent="0" algn="ctr">
              <a:lnSpc>
                <a:spcPct val="115000"/>
              </a:lnSpc>
              <a:spcAft>
                <a:spcPts val="1199"/>
              </a:spcAft>
              <a:buNone/>
              <a:tabLst>
                <a:tab algn="l" pos="0"/>
              </a:tabLst>
            </a:pPr>
            <a:r>
              <a:rPr b="1" lang="en" sz="3600" spc="-1" strike="noStrike">
                <a:solidFill>
                  <a:schemeClr val="dk1"/>
                </a:solidFill>
                <a:latin typeface="Calibri"/>
                <a:ea typeface="Calibri"/>
              </a:rPr>
              <a:t>DIGITAL FORENSIC ANALYSIS (ACCA7031)</a:t>
            </a:r>
            <a:endParaRPr b="0" lang="en-GB" sz="3600" spc="-1" strike="noStrike">
              <a:solidFill>
                <a:srgbClr val="000000"/>
              </a:solidFill>
              <a:latin typeface="Arial"/>
            </a:endParaRPr>
          </a:p>
        </p:txBody>
      </p:sp>
      <p:sp>
        <p:nvSpPr>
          <p:cNvPr id="41" name="Google Shape;55;p13"/>
          <p:cNvSpPr/>
          <p:nvPr/>
        </p:nvSpPr>
        <p:spPr>
          <a:xfrm>
            <a:off x="4130280" y="3308400"/>
            <a:ext cx="5029920" cy="127980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1" i="1" lang="en" sz="2300" spc="-1" strike="noStrike">
                <a:solidFill>
                  <a:schemeClr val="dk2"/>
                </a:solidFill>
                <a:latin typeface="Calibri"/>
                <a:ea typeface="Calibri"/>
              </a:rPr>
              <a:t>S</a:t>
            </a:r>
            <a:r>
              <a:rPr b="1" i="1" lang="en" sz="2400" spc="-1" strike="noStrike">
                <a:solidFill>
                  <a:schemeClr val="dk2"/>
                </a:solidFill>
                <a:latin typeface="Calibri"/>
                <a:ea typeface="Calibri"/>
              </a:rPr>
              <a:t>ubmitted By, </a:t>
            </a:r>
            <a:endParaRPr b="0" lang="en-GB" sz="2400" spc="-1" strike="noStrike">
              <a:solidFill>
                <a:srgbClr val="000000"/>
              </a:solidFill>
              <a:latin typeface="Arial"/>
            </a:endParaRPr>
          </a:p>
          <a:p>
            <a:pPr>
              <a:lnSpc>
                <a:spcPct val="100000"/>
              </a:lnSpc>
              <a:tabLst>
                <a:tab algn="l" pos="0"/>
              </a:tabLst>
            </a:pPr>
            <a:r>
              <a:rPr b="1" i="1" lang="en" sz="2400" spc="-1" strike="noStrike">
                <a:solidFill>
                  <a:schemeClr val="dk2"/>
                </a:solidFill>
                <a:latin typeface="Calibri"/>
                <a:ea typeface="Calibri"/>
              </a:rPr>
              <a:t>Anisha Karottupalathumkal Sreedhar</a:t>
            </a:r>
            <a:endParaRPr b="0" lang="en-GB" sz="2400" spc="-1" strike="noStrike">
              <a:solidFill>
                <a:srgbClr val="000000"/>
              </a:solidFill>
              <a:latin typeface="Arial"/>
            </a:endParaRPr>
          </a:p>
          <a:p>
            <a:pPr>
              <a:lnSpc>
                <a:spcPct val="100000"/>
              </a:lnSpc>
              <a:tabLst>
                <a:tab algn="l" pos="0"/>
              </a:tabLst>
            </a:pPr>
            <a:r>
              <a:rPr b="1" i="1" lang="en" sz="2400" spc="-1" strike="noStrike">
                <a:solidFill>
                  <a:schemeClr val="dk2"/>
                </a:solidFill>
                <a:latin typeface="Calibri"/>
                <a:ea typeface="Calibri"/>
              </a:rPr>
              <a:t>Studen ID: 2428002</a:t>
            </a:r>
            <a:endParaRPr b="0"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2" name="Google Shape;60;p14" descr=""/>
          <p:cNvPicPr/>
          <p:nvPr/>
        </p:nvPicPr>
        <p:blipFill>
          <a:blip r:embed="rId1"/>
          <a:stretch/>
        </p:blipFill>
        <p:spPr>
          <a:xfrm>
            <a:off x="4181400" y="1270800"/>
            <a:ext cx="4593240" cy="2583720"/>
          </a:xfrm>
          <a:prstGeom prst="rect">
            <a:avLst/>
          </a:prstGeom>
          <a:ln w="0">
            <a:noFill/>
          </a:ln>
        </p:spPr>
      </p:pic>
      <p:sp>
        <p:nvSpPr>
          <p:cNvPr id="43" name="Google Shape;61;p14"/>
          <p:cNvSpPr/>
          <p:nvPr/>
        </p:nvSpPr>
        <p:spPr>
          <a:xfrm>
            <a:off x="433080" y="1168920"/>
            <a:ext cx="3443040" cy="3233880"/>
          </a:xfrm>
          <a:prstGeom prst="rect">
            <a:avLst/>
          </a:prstGeom>
          <a:noFill/>
          <a:ln w="0">
            <a:noFill/>
          </a:ln>
        </p:spPr>
        <p:style>
          <a:lnRef idx="0"/>
          <a:fillRef idx="0"/>
          <a:effectRef idx="0"/>
          <a:fontRef idx="minor"/>
        </p:style>
        <p:txBody>
          <a:bodyPr tIns="91440" bIns="91440" anchor="t">
            <a:spAutoFit/>
          </a:bodyPr>
          <a:p>
            <a:pPr algn="just">
              <a:lnSpc>
                <a:spcPct val="115000"/>
              </a:lnSpc>
              <a:tabLst>
                <a:tab algn="l" pos="0"/>
              </a:tabLst>
            </a:pPr>
            <a:r>
              <a:rPr b="0" lang="en" sz="1200" spc="-1" strike="noStrike">
                <a:solidFill>
                  <a:srgbClr val="111111"/>
                </a:solidFill>
                <a:latin typeface="Calibri"/>
                <a:ea typeface="Calibri"/>
              </a:rPr>
              <a:t>The timeline is showed in a form of messages exchanged on August 21st, 2024 with a critical conversation where the sender explicitly reaches out to the receiver by saying "Hey Joe" which validates the identity of the recipient directly in the text.</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This conversation escalates to talk about the potential sale of "highly valuable information from ABC technologies" which is related to a "new AI based Neuro product", thus creating a direct link between "Joe" and the alleged corporate espionage activities.</a:t>
            </a:r>
            <a:endParaRPr b="0" lang="en-GB" sz="1200" spc="-1" strike="noStrike">
              <a:solidFill>
                <a:srgbClr val="000000"/>
              </a:solidFill>
              <a:latin typeface="Arial"/>
            </a:endParaRPr>
          </a:p>
          <a:p>
            <a:pPr>
              <a:lnSpc>
                <a:spcPct val="100000"/>
              </a:lnSpc>
              <a:spcBef>
                <a:spcPts val="1001"/>
              </a:spcBef>
              <a:tabLst>
                <a:tab algn="l" pos="0"/>
              </a:tabLst>
            </a:pPr>
            <a:endParaRPr b="0" lang="en-GB" sz="1800" spc="-1" strike="noStrike">
              <a:solidFill>
                <a:srgbClr val="000000"/>
              </a:solidFill>
              <a:latin typeface="Arial"/>
            </a:endParaRPr>
          </a:p>
        </p:txBody>
      </p:sp>
      <p:sp>
        <p:nvSpPr>
          <p:cNvPr id="44" name="Google Shape;62;p14"/>
          <p:cNvSpPr/>
          <p:nvPr/>
        </p:nvSpPr>
        <p:spPr>
          <a:xfrm>
            <a:off x="488520" y="439560"/>
            <a:ext cx="2999520" cy="427680"/>
          </a:xfrm>
          <a:prstGeom prst="rect">
            <a:avLst/>
          </a:prstGeom>
          <a:noFill/>
          <a:ln w="0">
            <a:noFill/>
          </a:ln>
        </p:spPr>
        <p:style>
          <a:lnRef idx="0"/>
          <a:fillRef idx="0"/>
          <a:effectRef idx="0"/>
          <a:fontRef idx="minor"/>
        </p:style>
        <p:txBody>
          <a:bodyPr tIns="91440" bIns="91440" anchor="t">
            <a:spAutoFit/>
          </a:bodyPr>
          <a:p>
            <a:pPr algn="just">
              <a:lnSpc>
                <a:spcPct val="115000"/>
              </a:lnSpc>
              <a:spcBef>
                <a:spcPts val="1800"/>
              </a:spcBef>
              <a:spcAft>
                <a:spcPts val="601"/>
              </a:spcAft>
              <a:tabLst>
                <a:tab algn="l" pos="0"/>
              </a:tabLst>
            </a:pPr>
            <a:r>
              <a:rPr b="1" lang="en" sz="1400" spc="-1" strike="noStrike">
                <a:solidFill>
                  <a:schemeClr val="dk1"/>
                </a:solidFill>
                <a:latin typeface="Calibri"/>
                <a:ea typeface="Calibri"/>
              </a:rPr>
              <a:t>Huawei Device</a:t>
            </a:r>
            <a:endParaRPr b="0" lang="en-GB" sz="1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5" name="Google Shape;67;p15" descr=""/>
          <p:cNvPicPr/>
          <p:nvPr/>
        </p:nvPicPr>
        <p:blipFill>
          <a:blip r:embed="rId1"/>
          <a:stretch/>
        </p:blipFill>
        <p:spPr>
          <a:xfrm>
            <a:off x="3928320" y="1201320"/>
            <a:ext cx="4937760" cy="2777400"/>
          </a:xfrm>
          <a:prstGeom prst="rect">
            <a:avLst/>
          </a:prstGeom>
          <a:ln w="0">
            <a:noFill/>
          </a:ln>
        </p:spPr>
      </p:pic>
      <p:sp>
        <p:nvSpPr>
          <p:cNvPr id="46" name="Google Shape;68;p15"/>
          <p:cNvSpPr/>
          <p:nvPr/>
        </p:nvSpPr>
        <p:spPr>
          <a:xfrm>
            <a:off x="467640" y="1174320"/>
            <a:ext cx="3249000" cy="2749320"/>
          </a:xfrm>
          <a:prstGeom prst="rect">
            <a:avLst/>
          </a:prstGeom>
          <a:noFill/>
          <a:ln w="0">
            <a:noFill/>
          </a:ln>
        </p:spPr>
        <p:style>
          <a:lnRef idx="0"/>
          <a:fillRef idx="0"/>
          <a:effectRef idx="0"/>
          <a:fontRef idx="minor"/>
        </p:style>
        <p:txBody>
          <a:bodyPr tIns="91440" bIns="91440" anchor="t">
            <a:spAutoFit/>
          </a:bodyPr>
          <a:p>
            <a:pPr algn="just">
              <a:lnSpc>
                <a:spcPct val="115000"/>
              </a:lnSpc>
              <a:tabLst>
                <a:tab algn="l" pos="0"/>
              </a:tabLst>
            </a:pPr>
            <a:r>
              <a:rPr b="0" lang="en" sz="1200" spc="-1" strike="noStrike">
                <a:solidFill>
                  <a:srgbClr val="111111"/>
                </a:solidFill>
                <a:latin typeface="Calibri"/>
                <a:ea typeface="Calibri"/>
              </a:rPr>
              <a:t>Joe clearly explains his operational process to Emma.</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In response to Emma's sense of urgency to sell the "highly valuable information from ABC technologies", Joe assures his active involvement, stating: "I will see what I can do." I am meeting few clients today at a Meeting Room in a Hotel.</a:t>
            </a:r>
            <a:r>
              <a:rPr b="0" lang="en" sz="1200" spc="-1" strike="noStrike">
                <a:solidFill>
                  <a:schemeClr val="dk1"/>
                </a:solidFill>
                <a:latin typeface="Calibri"/>
                <a:ea typeface="Calibri"/>
              </a:rPr>
              <a:t> </a:t>
            </a:r>
            <a:r>
              <a:rPr b="0" lang="en" sz="1200" spc="-1" strike="noStrike">
                <a:solidFill>
                  <a:srgbClr val="111111"/>
                </a:solidFill>
                <a:latin typeface="Calibri"/>
                <a:ea typeface="Calibri"/>
              </a:rPr>
              <a:t>Will discuss about your offer".</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spcAft>
                <a:spcPts val="1001"/>
              </a:spcAft>
              <a:tabLst>
                <a:tab algn="l" pos="0"/>
              </a:tabLst>
            </a:pPr>
            <a:r>
              <a:rPr b="0" lang="en" sz="1200" spc="-1" strike="noStrike">
                <a:solidFill>
                  <a:srgbClr val="111111"/>
                </a:solidFill>
                <a:latin typeface="Calibri"/>
                <a:ea typeface="Calibri"/>
              </a:rPr>
              <a:t>This message directly implicates Joe as the facilitator who is setting up physical meetings with potential buyers</a:t>
            </a:r>
            <a:endParaRPr b="0" lang="en-GB" sz="1200" spc="-1" strike="noStrike">
              <a:solidFill>
                <a:srgbClr val="000000"/>
              </a:solidFill>
              <a:latin typeface="Arial"/>
            </a:endParaRPr>
          </a:p>
        </p:txBody>
      </p:sp>
      <p:sp>
        <p:nvSpPr>
          <p:cNvPr id="47" name="Google Shape;69;p15"/>
          <p:cNvSpPr/>
          <p:nvPr/>
        </p:nvSpPr>
        <p:spPr>
          <a:xfrm>
            <a:off x="549360" y="586080"/>
            <a:ext cx="5357160" cy="45684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800" spc="-1" strike="noStrike">
                <a:solidFill>
                  <a:schemeClr val="dk1"/>
                </a:solidFill>
                <a:latin typeface="Arial"/>
                <a:ea typeface="Arial"/>
              </a:rPr>
              <a:t>Cont..</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8" name="Google Shape;74;p16" descr=""/>
          <p:cNvPicPr/>
          <p:nvPr/>
        </p:nvPicPr>
        <p:blipFill>
          <a:blip r:embed="rId1"/>
          <a:stretch/>
        </p:blipFill>
        <p:spPr>
          <a:xfrm>
            <a:off x="3612960" y="1189800"/>
            <a:ext cx="5241960" cy="2948400"/>
          </a:xfrm>
          <a:prstGeom prst="rect">
            <a:avLst/>
          </a:prstGeom>
          <a:ln w="0">
            <a:noFill/>
          </a:ln>
        </p:spPr>
      </p:pic>
      <p:sp>
        <p:nvSpPr>
          <p:cNvPr id="49" name="Google Shape;75;p16"/>
          <p:cNvSpPr/>
          <p:nvPr/>
        </p:nvSpPr>
        <p:spPr>
          <a:xfrm>
            <a:off x="410400" y="1117440"/>
            <a:ext cx="2872800" cy="3086640"/>
          </a:xfrm>
          <a:prstGeom prst="rect">
            <a:avLst/>
          </a:prstGeom>
          <a:noFill/>
          <a:ln w="0">
            <a:noFill/>
          </a:ln>
        </p:spPr>
        <p:style>
          <a:lnRef idx="0"/>
          <a:fillRef idx="0"/>
          <a:effectRef idx="0"/>
          <a:fontRef idx="minor"/>
        </p:style>
        <p:txBody>
          <a:bodyPr tIns="91440" bIns="91440" anchor="t">
            <a:spAutoFit/>
          </a:bodyPr>
          <a:p>
            <a:pPr algn="just">
              <a:lnSpc>
                <a:spcPct val="115000"/>
              </a:lnSpc>
              <a:tabLst>
                <a:tab algn="l" pos="0"/>
              </a:tabLst>
            </a:pPr>
            <a:r>
              <a:rPr b="0" lang="en" sz="1200" spc="-1" strike="noStrike">
                <a:solidFill>
                  <a:srgbClr val="111111"/>
                </a:solidFill>
                <a:latin typeface="Calibri"/>
                <a:ea typeface="Calibri"/>
              </a:rPr>
              <a:t>on August 21, 2024, which is a clear demonstration of the conspiratorial intention</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This exchanging is explicit messages showing mutual understanding of the illegality of their doing and mutual agreement to camouflage their operations.</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chemeClr val="dk1"/>
                </a:solidFill>
                <a:latin typeface="Calibri"/>
                <a:ea typeface="Calibri"/>
              </a:rPr>
              <a:t> </a:t>
            </a:r>
            <a:r>
              <a:rPr b="0" lang="en" sz="1200" spc="-1" strike="noStrike">
                <a:solidFill>
                  <a:srgbClr val="111111"/>
                </a:solidFill>
                <a:latin typeface="Calibri"/>
                <a:ea typeface="Calibri"/>
              </a:rPr>
              <a:t>The conversation ends with a Google Maps sharing location of their location 11:17:13 on August 22 and further operationalizes their coordination.</a:t>
            </a:r>
            <a:endParaRPr b="0" lang="en-GB" sz="1200" spc="-1" strike="noStrike">
              <a:solidFill>
                <a:srgbClr val="000000"/>
              </a:solidFill>
              <a:latin typeface="Arial"/>
            </a:endParaRPr>
          </a:p>
          <a:p>
            <a:pPr algn="just">
              <a:lnSpc>
                <a:spcPct val="115000"/>
              </a:lnSpc>
              <a:spcBef>
                <a:spcPts val="1001"/>
              </a:spcBef>
              <a:spcAft>
                <a:spcPts val="1001"/>
              </a:spcAft>
              <a:tabLst>
                <a:tab algn="l" pos="0"/>
              </a:tabLst>
            </a:pPr>
            <a:endParaRPr b="0" lang="en-GB" sz="1200" spc="-1" strike="noStrike">
              <a:solidFill>
                <a:srgbClr val="000000"/>
              </a:solidFill>
              <a:latin typeface="Arial"/>
            </a:endParaRPr>
          </a:p>
        </p:txBody>
      </p:sp>
      <p:sp>
        <p:nvSpPr>
          <p:cNvPr id="50" name="Google Shape;76;p16"/>
          <p:cNvSpPr/>
          <p:nvPr/>
        </p:nvSpPr>
        <p:spPr>
          <a:xfrm>
            <a:off x="549360" y="586080"/>
            <a:ext cx="5357160" cy="45684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800" spc="-1" strike="noStrike">
                <a:solidFill>
                  <a:schemeClr val="dk1"/>
                </a:solidFill>
                <a:latin typeface="Arial"/>
                <a:ea typeface="Arial"/>
              </a:rPr>
              <a:t>Cont..</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1" name="Google Shape;81;p17" descr=""/>
          <p:cNvPicPr/>
          <p:nvPr/>
        </p:nvPicPr>
        <p:blipFill>
          <a:blip r:embed="rId1"/>
          <a:stretch/>
        </p:blipFill>
        <p:spPr>
          <a:xfrm>
            <a:off x="4739400" y="727920"/>
            <a:ext cx="3870720" cy="2049840"/>
          </a:xfrm>
          <a:prstGeom prst="rect">
            <a:avLst/>
          </a:prstGeom>
          <a:ln w="0">
            <a:noFill/>
          </a:ln>
        </p:spPr>
      </p:pic>
      <p:sp>
        <p:nvSpPr>
          <p:cNvPr id="52" name="Google Shape;82;p17"/>
          <p:cNvSpPr/>
          <p:nvPr/>
        </p:nvSpPr>
        <p:spPr>
          <a:xfrm>
            <a:off x="410400" y="596880"/>
            <a:ext cx="3870720" cy="3717360"/>
          </a:xfrm>
          <a:prstGeom prst="rect">
            <a:avLst/>
          </a:prstGeom>
          <a:noFill/>
          <a:ln w="0">
            <a:noFill/>
          </a:ln>
        </p:spPr>
        <p:style>
          <a:lnRef idx="0"/>
          <a:fillRef idx="0"/>
          <a:effectRef idx="0"/>
          <a:fontRef idx="minor"/>
        </p:style>
        <p:txBody>
          <a:bodyPr tIns="91440" bIns="91440" anchor="t">
            <a:spAutoFit/>
          </a:bodyPr>
          <a:p>
            <a:pPr algn="just">
              <a:lnSpc>
                <a:spcPct val="115000"/>
              </a:lnSpc>
              <a:tabLst>
                <a:tab algn="l" pos="0"/>
              </a:tabLst>
            </a:pPr>
            <a:r>
              <a:rPr b="0" lang="en" sz="1200" spc="-1" strike="noStrike">
                <a:solidFill>
                  <a:srgbClr val="111111"/>
                </a:solidFill>
                <a:latin typeface="Calibri"/>
                <a:ea typeface="Calibri"/>
              </a:rPr>
              <a:t>The examination shows an important communication of Joe on August 26, 2024.</a:t>
            </a:r>
            <a:r>
              <a:rPr b="0" lang="en" sz="1200" spc="-1" strike="noStrike">
                <a:solidFill>
                  <a:schemeClr val="dk1"/>
                </a:solidFill>
                <a:latin typeface="Calibri"/>
                <a:ea typeface="Calibri"/>
              </a:rPr>
              <a:t> </a:t>
            </a:r>
            <a:r>
              <a:rPr b="0" lang="en" sz="1200" spc="-1" strike="noStrike">
                <a:solidFill>
                  <a:srgbClr val="111111"/>
                </a:solidFill>
                <a:latin typeface="Calibri"/>
                <a:ea typeface="Calibri"/>
              </a:rPr>
              <a:t>In this message Joe reports a setback in his operations saying, "Hi Emma, Nothing went as expected during my last weeks meeting."</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I have been able to secure some contacts to meet today.</a:t>
            </a:r>
            <a:r>
              <a:rPr b="0" lang="en" sz="1200" spc="-1" strike="noStrike">
                <a:solidFill>
                  <a:schemeClr val="dk1"/>
                </a:solidFill>
                <a:latin typeface="Calibri"/>
                <a:ea typeface="Calibri"/>
              </a:rPr>
              <a:t> I will keep you posted." . </a:t>
            </a:r>
            <a:r>
              <a:rPr b="0" lang="en" sz="1200" spc="-1" strike="noStrike">
                <a:solidFill>
                  <a:srgbClr val="111111"/>
                </a:solidFill>
                <a:latin typeface="Calibri"/>
                <a:ea typeface="Calibri"/>
              </a:rPr>
              <a:t>This text is important in that it vindicates Joe's dogged efforts to broker a deal in the face of initial failure and is a direct example of the ongoing and iterative nature of the conspiracy.</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Another forensic extraction takes a critical communication from Joe by October 14, 2024.</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spcAft>
                <a:spcPts val="1001"/>
              </a:spcAft>
              <a:tabLst>
                <a:tab algn="l" pos="0"/>
              </a:tabLst>
            </a:pPr>
            <a:r>
              <a:rPr b="0" lang="en" sz="1200" spc="-1" strike="noStrike">
                <a:solidFill>
                  <a:srgbClr val="111111"/>
                </a:solidFill>
                <a:latin typeface="Calibri"/>
                <a:ea typeface="Calibri"/>
              </a:rPr>
              <a:t>In this message, Joe informs Emma on his operational movements to say, "Hi there, travelling back to France this time Paris to get some good deals.</a:t>
            </a:r>
            <a:r>
              <a:rPr b="0" lang="en" sz="1200" spc="-1" strike="noStrike">
                <a:solidFill>
                  <a:schemeClr val="dk1"/>
                </a:solidFill>
                <a:latin typeface="Calibri"/>
                <a:ea typeface="Calibri"/>
              </a:rPr>
              <a:t> </a:t>
            </a:r>
            <a:r>
              <a:rPr b="0" lang="en" sz="1200" spc="-1" strike="noStrike">
                <a:solidFill>
                  <a:srgbClr val="111111"/>
                </a:solidFill>
                <a:latin typeface="Calibri"/>
                <a:ea typeface="Calibri"/>
              </a:rPr>
              <a:t>Will update you when deal is closer." .</a:t>
            </a:r>
            <a:r>
              <a:rPr b="0" lang="en" sz="1200" spc="-1" strike="noStrike">
                <a:solidFill>
                  <a:schemeClr val="dk1"/>
                </a:solidFill>
                <a:latin typeface="Calibri"/>
                <a:ea typeface="Calibri"/>
              </a:rPr>
              <a:t> </a:t>
            </a:r>
            <a:endParaRPr b="0" lang="en-GB" sz="1200" spc="-1" strike="noStrike">
              <a:solidFill>
                <a:srgbClr val="000000"/>
              </a:solidFill>
              <a:latin typeface="Arial"/>
            </a:endParaRPr>
          </a:p>
        </p:txBody>
      </p:sp>
      <p:pic>
        <p:nvPicPr>
          <p:cNvPr id="53" name="Google Shape;83;p17" descr=""/>
          <p:cNvPicPr/>
          <p:nvPr/>
        </p:nvPicPr>
        <p:blipFill>
          <a:blip r:embed="rId2"/>
          <a:stretch/>
        </p:blipFill>
        <p:spPr>
          <a:xfrm>
            <a:off x="4739400" y="2696760"/>
            <a:ext cx="3870720" cy="2176920"/>
          </a:xfrm>
          <a:prstGeom prst="rect">
            <a:avLst/>
          </a:prstGeom>
          <a:ln w="0">
            <a:noFill/>
          </a:ln>
        </p:spPr>
      </p:pic>
      <p:sp>
        <p:nvSpPr>
          <p:cNvPr id="54" name="Google Shape;84;p17"/>
          <p:cNvSpPr/>
          <p:nvPr/>
        </p:nvSpPr>
        <p:spPr>
          <a:xfrm>
            <a:off x="464040" y="135000"/>
            <a:ext cx="5357160" cy="45684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800" spc="-1" strike="noStrike">
                <a:solidFill>
                  <a:schemeClr val="dk1"/>
                </a:solidFill>
                <a:latin typeface="Arial"/>
                <a:ea typeface="Arial"/>
              </a:rPr>
              <a:t>Cont..</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5" name="Google Shape;89;p18" descr=""/>
          <p:cNvPicPr/>
          <p:nvPr/>
        </p:nvPicPr>
        <p:blipFill>
          <a:blip r:embed="rId1"/>
          <a:stretch/>
        </p:blipFill>
        <p:spPr>
          <a:xfrm>
            <a:off x="5072400" y="565560"/>
            <a:ext cx="3789000" cy="2131200"/>
          </a:xfrm>
          <a:prstGeom prst="rect">
            <a:avLst/>
          </a:prstGeom>
          <a:ln w="0">
            <a:noFill/>
          </a:ln>
        </p:spPr>
      </p:pic>
      <p:sp>
        <p:nvSpPr>
          <p:cNvPr id="56" name="Google Shape;90;p18"/>
          <p:cNvSpPr/>
          <p:nvPr/>
        </p:nvSpPr>
        <p:spPr>
          <a:xfrm>
            <a:off x="298440" y="677160"/>
            <a:ext cx="3901320" cy="3981960"/>
          </a:xfrm>
          <a:prstGeom prst="rect">
            <a:avLst/>
          </a:prstGeom>
          <a:noFill/>
          <a:ln w="0">
            <a:noFill/>
          </a:ln>
        </p:spPr>
        <p:style>
          <a:lnRef idx="0"/>
          <a:fillRef idx="0"/>
          <a:effectRef idx="0"/>
          <a:fontRef idx="minor"/>
        </p:style>
        <p:txBody>
          <a:bodyPr tIns="91440" bIns="91440" anchor="t">
            <a:spAutoFit/>
          </a:bodyPr>
          <a:p>
            <a:pPr algn="just">
              <a:lnSpc>
                <a:spcPct val="115000"/>
              </a:lnSpc>
              <a:tabLst>
                <a:tab algn="l" pos="0"/>
              </a:tabLst>
            </a:pPr>
            <a:r>
              <a:rPr b="0" lang="en" sz="1300" spc="-1" strike="noStrike">
                <a:solidFill>
                  <a:srgbClr val="111111"/>
                </a:solidFill>
                <a:latin typeface="Calibri"/>
                <a:ea typeface="Calibri"/>
              </a:rPr>
              <a:t>The forensic analysis shows another important communication from Joe on August 29 2024.</a:t>
            </a:r>
            <a:endParaRPr b="0" lang="en-GB" sz="1300" spc="-1" strike="noStrike">
              <a:solidFill>
                <a:srgbClr val="000000"/>
              </a:solidFill>
              <a:latin typeface="Arial"/>
            </a:endParaRPr>
          </a:p>
          <a:p>
            <a:pPr algn="just">
              <a:lnSpc>
                <a:spcPct val="115000"/>
              </a:lnSpc>
              <a:spcBef>
                <a:spcPts val="1001"/>
              </a:spcBef>
              <a:tabLst>
                <a:tab algn="l" pos="0"/>
              </a:tabLst>
            </a:pPr>
            <a:r>
              <a:rPr b="0" lang="en" sz="1300" spc="-1" strike="noStrike">
                <a:solidFill>
                  <a:srgbClr val="111111"/>
                </a:solidFill>
                <a:latin typeface="Calibri"/>
                <a:ea typeface="Calibri"/>
              </a:rPr>
              <a:t>In this message, Joe is explicitly identifying Emma about his immediate travel plans, and says "Hi there just nearing to some wonderful offers".</a:t>
            </a:r>
            <a:r>
              <a:rPr b="0" lang="en" sz="1300" spc="-1" strike="noStrike">
                <a:solidFill>
                  <a:schemeClr val="dk1"/>
                </a:solidFill>
                <a:latin typeface="Calibri"/>
                <a:ea typeface="Calibri"/>
              </a:rPr>
              <a:t> </a:t>
            </a:r>
            <a:endParaRPr b="0" lang="en-GB" sz="1300" spc="-1" strike="noStrike">
              <a:solidFill>
                <a:srgbClr val="000000"/>
              </a:solidFill>
              <a:latin typeface="Arial"/>
            </a:endParaRPr>
          </a:p>
          <a:p>
            <a:pPr algn="just">
              <a:lnSpc>
                <a:spcPct val="115000"/>
              </a:lnSpc>
              <a:spcBef>
                <a:spcPts val="1001"/>
              </a:spcBef>
              <a:tabLst>
                <a:tab algn="l" pos="0"/>
              </a:tabLst>
            </a:pPr>
            <a:r>
              <a:rPr b="0" lang="en" sz="1300" spc="-1" strike="noStrike">
                <a:solidFill>
                  <a:srgbClr val="111111"/>
                </a:solidFill>
                <a:latin typeface="Calibri"/>
                <a:ea typeface="Calibri"/>
              </a:rPr>
              <a:t>For example, "I am flying to Glasgow to meet someone I have in contact with over there for a meeting."</a:t>
            </a:r>
            <a:r>
              <a:rPr b="0" lang="en" sz="1300" spc="-1" strike="noStrike">
                <a:solidFill>
                  <a:schemeClr val="dk1"/>
                </a:solidFill>
                <a:latin typeface="Calibri"/>
                <a:ea typeface="Calibri"/>
              </a:rPr>
              <a:t> Will keep you posted." . </a:t>
            </a:r>
            <a:r>
              <a:rPr b="0" lang="en" sz="1300" spc="-1" strike="noStrike">
                <a:solidFill>
                  <a:srgbClr val="111111"/>
                </a:solidFill>
                <a:latin typeface="Calibri"/>
                <a:ea typeface="Calibri"/>
              </a:rPr>
              <a:t>This text is irrefutable corroboration for the physical evidence found on Joe's own device - namely the Glasgow train tickets and collection receipts for the same date (August 29) .</a:t>
            </a:r>
            <a:r>
              <a:rPr b="0" lang="en" sz="1300" spc="-1" strike="noStrike">
                <a:solidFill>
                  <a:schemeClr val="dk1"/>
                </a:solidFill>
                <a:latin typeface="Calibri"/>
                <a:ea typeface="Calibri"/>
              </a:rPr>
              <a:t> </a:t>
            </a:r>
            <a:endParaRPr b="0" lang="en-GB" sz="1300" spc="-1" strike="noStrike">
              <a:solidFill>
                <a:srgbClr val="000000"/>
              </a:solidFill>
              <a:latin typeface="Arial"/>
            </a:endParaRPr>
          </a:p>
          <a:p>
            <a:pPr algn="just">
              <a:lnSpc>
                <a:spcPct val="115000"/>
              </a:lnSpc>
              <a:spcBef>
                <a:spcPts val="1001"/>
              </a:spcBef>
              <a:spcAft>
                <a:spcPts val="1001"/>
              </a:spcAft>
              <a:tabLst>
                <a:tab algn="l" pos="0"/>
              </a:tabLst>
            </a:pPr>
            <a:r>
              <a:rPr b="0" lang="en" sz="1300" spc="-1" strike="noStrike">
                <a:solidFill>
                  <a:srgbClr val="111111"/>
                </a:solidFill>
                <a:latin typeface="Calibri"/>
                <a:ea typeface="Calibri"/>
              </a:rPr>
              <a:t>The 2nd screenshot shows a complete geospatial analysi.  extracted location points are plotted on a global map to reconstruct the movement history on the device.</a:t>
            </a:r>
            <a:r>
              <a:rPr b="0" lang="en" sz="1300" spc="-1" strike="noStrike">
                <a:solidFill>
                  <a:schemeClr val="dk1"/>
                </a:solidFill>
                <a:latin typeface="Calibri"/>
                <a:ea typeface="Calibri"/>
              </a:rPr>
              <a:t> </a:t>
            </a:r>
            <a:endParaRPr b="0" lang="en-GB" sz="1300" spc="-1" strike="noStrike">
              <a:solidFill>
                <a:srgbClr val="000000"/>
              </a:solidFill>
              <a:latin typeface="Arial"/>
            </a:endParaRPr>
          </a:p>
        </p:txBody>
      </p:sp>
      <p:pic>
        <p:nvPicPr>
          <p:cNvPr id="57" name="Google Shape;91;p18" descr=""/>
          <p:cNvPicPr/>
          <p:nvPr/>
        </p:nvPicPr>
        <p:blipFill>
          <a:blip r:embed="rId2"/>
          <a:stretch/>
        </p:blipFill>
        <p:spPr>
          <a:xfrm>
            <a:off x="5072400" y="2803320"/>
            <a:ext cx="3789000" cy="2131200"/>
          </a:xfrm>
          <a:prstGeom prst="rect">
            <a:avLst/>
          </a:prstGeom>
          <a:ln w="0">
            <a:noFill/>
          </a:ln>
        </p:spPr>
      </p:pic>
      <p:sp>
        <p:nvSpPr>
          <p:cNvPr id="58" name="Google Shape;92;p18"/>
          <p:cNvSpPr/>
          <p:nvPr/>
        </p:nvSpPr>
        <p:spPr>
          <a:xfrm>
            <a:off x="298440" y="305280"/>
            <a:ext cx="5357160" cy="45684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800" spc="-1" strike="noStrike">
                <a:solidFill>
                  <a:schemeClr val="dk1"/>
                </a:solidFill>
                <a:latin typeface="Arial"/>
                <a:ea typeface="Arial"/>
              </a:rPr>
              <a:t>Cont..</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59" name="Google Shape;97;p19" descr=""/>
          <p:cNvPicPr/>
          <p:nvPr/>
        </p:nvPicPr>
        <p:blipFill>
          <a:blip r:embed="rId1"/>
          <a:stretch/>
        </p:blipFill>
        <p:spPr>
          <a:xfrm>
            <a:off x="6138720" y="565560"/>
            <a:ext cx="2424240" cy="1363320"/>
          </a:xfrm>
          <a:prstGeom prst="rect">
            <a:avLst/>
          </a:prstGeom>
          <a:ln w="0">
            <a:noFill/>
          </a:ln>
        </p:spPr>
      </p:pic>
      <p:sp>
        <p:nvSpPr>
          <p:cNvPr id="60" name="Google Shape;98;p19"/>
          <p:cNvSpPr/>
          <p:nvPr/>
        </p:nvSpPr>
        <p:spPr>
          <a:xfrm>
            <a:off x="332640" y="1239480"/>
            <a:ext cx="4996440" cy="3634200"/>
          </a:xfrm>
          <a:prstGeom prst="rect">
            <a:avLst/>
          </a:prstGeom>
          <a:noFill/>
          <a:ln w="0">
            <a:noFill/>
          </a:ln>
        </p:spPr>
        <p:style>
          <a:lnRef idx="0"/>
          <a:fillRef idx="0"/>
          <a:effectRef idx="0"/>
          <a:fontRef idx="minor"/>
        </p:style>
        <p:txBody>
          <a:bodyPr tIns="91440" bIns="91440" anchor="t">
            <a:spAutoFit/>
          </a:bodyPr>
          <a:p>
            <a:pPr algn="just">
              <a:lnSpc>
                <a:spcPct val="115000"/>
              </a:lnSpc>
              <a:tabLst>
                <a:tab algn="l" pos="0"/>
              </a:tabLst>
            </a:pPr>
            <a:r>
              <a:rPr b="0" lang="en" sz="1200" spc="-1" strike="noStrike">
                <a:solidFill>
                  <a:srgbClr val="111111"/>
                </a:solidFill>
                <a:latin typeface="Calibri"/>
                <a:ea typeface="Calibri"/>
              </a:rPr>
              <a:t>The screenshot shows a forensic examination of Joe's Samsung device which captures physical train tickets and a collection receipt.</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The upper part of the picture is the "Collection receipt" from Glasgow Queen St station, from August 29 2024.</a:t>
            </a:r>
            <a:r>
              <a:rPr b="0" lang="en" sz="1200" spc="-1" strike="noStrike">
                <a:solidFill>
                  <a:schemeClr val="dk1"/>
                </a:solidFill>
                <a:latin typeface="Calibri"/>
                <a:ea typeface="Calibri"/>
              </a:rPr>
              <a:t> </a:t>
            </a:r>
            <a:r>
              <a:rPr b="0" lang="en" sz="1200" spc="-1" strike="noStrike">
                <a:solidFill>
                  <a:srgbClr val="111111"/>
                </a:solidFill>
                <a:latin typeface="Calibri"/>
                <a:ea typeface="Calibri"/>
              </a:rPr>
              <a:t>Below is an "Anytime Day Single" ticket which will be valid for travel on the August 31st 2024 from Blairhill to Glasgow Central/Queen St.</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This evidence locates Joe in the Glasgow area in late August 2024, which is a verifiable physical timeline which can be cross-referenced with his digital communications and other location data to be further mapped out for his movements during the conspiracy period.</a:t>
            </a:r>
            <a:endParaRPr b="0" lang="en-GB" sz="1200" spc="-1" strike="noStrike">
              <a:solidFill>
                <a:srgbClr val="000000"/>
              </a:solidFill>
              <a:latin typeface="Arial"/>
            </a:endParaRPr>
          </a:p>
          <a:p>
            <a:pPr algn="just">
              <a:lnSpc>
                <a:spcPct val="115000"/>
              </a:lnSpc>
              <a:spcBef>
                <a:spcPts val="1001"/>
              </a:spcBef>
              <a:tabLst>
                <a:tab algn="l" pos="0"/>
              </a:tabLst>
            </a:pPr>
            <a:r>
              <a:rPr b="0" lang="en" sz="1200" spc="-1" strike="noStrike">
                <a:solidFill>
                  <a:srgbClr val="111111"/>
                </a:solidFill>
                <a:latin typeface="Calibri"/>
                <a:ea typeface="Calibri"/>
              </a:rPr>
              <a:t>The image is of a digital ticket from the National Rail app which shows the journey from Wigan North Western (WIG) or Wigan Wallgate to Manchester (Central Zone) (MCZ).</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001"/>
              </a:spcBef>
              <a:spcAft>
                <a:spcPts val="1001"/>
              </a:spcAft>
              <a:tabLst>
                <a:tab algn="l" pos="0"/>
              </a:tabLst>
            </a:pPr>
            <a:endParaRPr b="0" lang="en-GB" sz="1200" spc="-1" strike="noStrike">
              <a:solidFill>
                <a:srgbClr val="000000"/>
              </a:solidFill>
              <a:latin typeface="Arial"/>
            </a:endParaRPr>
          </a:p>
        </p:txBody>
      </p:sp>
      <p:pic>
        <p:nvPicPr>
          <p:cNvPr id="61" name="Google Shape;99;p19" descr=""/>
          <p:cNvPicPr/>
          <p:nvPr/>
        </p:nvPicPr>
        <p:blipFill>
          <a:blip r:embed="rId2"/>
          <a:stretch/>
        </p:blipFill>
        <p:spPr>
          <a:xfrm>
            <a:off x="6138720" y="2200320"/>
            <a:ext cx="2424240" cy="1363320"/>
          </a:xfrm>
          <a:prstGeom prst="rect">
            <a:avLst/>
          </a:prstGeom>
          <a:ln w="0">
            <a:noFill/>
          </a:ln>
        </p:spPr>
      </p:pic>
      <p:sp>
        <p:nvSpPr>
          <p:cNvPr id="62" name="Google Shape;100;p19"/>
          <p:cNvSpPr/>
          <p:nvPr/>
        </p:nvSpPr>
        <p:spPr>
          <a:xfrm>
            <a:off x="332640" y="565560"/>
            <a:ext cx="5357160" cy="45684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800" spc="-1" strike="noStrike">
                <a:solidFill>
                  <a:schemeClr val="dk1"/>
                </a:solidFill>
                <a:latin typeface="Arial"/>
                <a:ea typeface="Arial"/>
              </a:rPr>
              <a:t>Cont..</a:t>
            </a:r>
            <a:endParaRPr b="0" lang="en-GB" sz="1800" spc="-1" strike="noStrike">
              <a:solidFill>
                <a:srgbClr val="000000"/>
              </a:solidFill>
              <a:latin typeface="Arial"/>
            </a:endParaRPr>
          </a:p>
        </p:txBody>
      </p:sp>
      <p:pic>
        <p:nvPicPr>
          <p:cNvPr id="63" name="Google Shape;101;p19" descr=""/>
          <p:cNvPicPr/>
          <p:nvPr/>
        </p:nvPicPr>
        <p:blipFill>
          <a:blip r:embed="rId3"/>
          <a:srcRect l="0" t="0" r="0" b="6551"/>
          <a:stretch/>
        </p:blipFill>
        <p:spPr>
          <a:xfrm>
            <a:off x="6185160" y="3756960"/>
            <a:ext cx="2462760" cy="129420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4" name="Google Shape;113;p21"/>
          <p:cNvSpPr/>
          <p:nvPr/>
        </p:nvSpPr>
        <p:spPr>
          <a:xfrm>
            <a:off x="3711240" y="678960"/>
            <a:ext cx="2743560" cy="369324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From: 61565261156720 Peter Dover (owner)</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Timestamp: 31/01/2025 12:49:57(UTC+0)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Source App: Facebook</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Body:</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That wasn't the deal. Everything at once or no deal</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From: 61564326251951 Norman Smith</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Timestamp: 31/01/2025 12:51:39(UTC+0)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Source App: Facebook</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Body:</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Security reasons . Let's start with just the "head". You know what I mean.</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From: 61565261156720 Peter Dover (owner)</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Timestamp: 31/01/2025 12:51:43(UTC+0)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Source App: Facebook</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Body:</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I do. But once we start there is no backtracking</a:t>
            </a:r>
            <a:endParaRPr b="0" lang="en-GB" sz="1000" spc="-1" strike="noStrike">
              <a:solidFill>
                <a:srgbClr val="000000"/>
              </a:solidFill>
              <a:latin typeface="Arial"/>
            </a:endParaRPr>
          </a:p>
          <a:p>
            <a:pPr>
              <a:lnSpc>
                <a:spcPct val="100000"/>
              </a:lnSpc>
              <a:tabLst>
                <a:tab algn="l" pos="0"/>
              </a:tabLst>
            </a:pPr>
            <a:endParaRPr b="0" lang="en-GB" sz="1000" spc="-1" strike="noStrike">
              <a:solidFill>
                <a:srgbClr val="000000"/>
              </a:solidFill>
              <a:latin typeface="Arial"/>
            </a:endParaRPr>
          </a:p>
        </p:txBody>
      </p:sp>
      <p:sp>
        <p:nvSpPr>
          <p:cNvPr id="65" name="Google Shape;114;p21"/>
          <p:cNvSpPr/>
          <p:nvPr/>
        </p:nvSpPr>
        <p:spPr>
          <a:xfrm>
            <a:off x="251280" y="920880"/>
            <a:ext cx="3292200" cy="384588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000" spc="-1" strike="noStrike">
                <a:solidFill>
                  <a:schemeClr val="dk2"/>
                </a:solidFill>
                <a:latin typeface="Arial"/>
                <a:ea typeface="Arial"/>
              </a:rPr>
              <a:t>Start Time: 31/01/2025 12:47:10(UTC+0)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Last Activity: 31/01/2025 12:53:09(UTC+0)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Participants: 61564326251951 Norman Smith, 61565261156720 Peter Dover</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From: 61565261156720 Peter Dover (owner)</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Timestamp: 31/01/2025 12:47:10(UTC+0)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Source App: Facebook</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Body:</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Norman, Joe told me u r ready to proceed. Lets keep this clean and quick</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From: System Message System Message</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Timestamp: 31/01/2025 12:47:29(UTC+0)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Source App: Facebook</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Body:</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You can now call each other and see information such as Active Status and when you've read messages.</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From: 61564326251951 Norman Smith</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Timestamp: 31/01/2025 12:49:52(UTC+0)</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Source App: Facebook</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Body:</a:t>
            </a:r>
            <a:endParaRPr b="0" lang="en-GB" sz="1000" spc="-1" strike="noStrike">
              <a:solidFill>
                <a:srgbClr val="000000"/>
              </a:solidFill>
              <a:latin typeface="Arial"/>
            </a:endParaRPr>
          </a:p>
          <a:p>
            <a:pPr>
              <a:lnSpc>
                <a:spcPct val="100000"/>
              </a:lnSpc>
              <a:tabLst>
                <a:tab algn="l" pos="0"/>
              </a:tabLst>
            </a:pPr>
            <a:r>
              <a:rPr b="0" lang="en" sz="1000" spc="-1" strike="noStrike">
                <a:solidFill>
                  <a:schemeClr val="dk2"/>
                </a:solidFill>
                <a:latin typeface="Arial"/>
                <a:ea typeface="Arial"/>
              </a:rPr>
              <a:t>Almost.We need the. Blueprint in chunks Too risky in one go.</a:t>
            </a:r>
            <a:endParaRPr b="0" lang="en-GB" sz="1000" spc="-1" strike="noStrike">
              <a:solidFill>
                <a:srgbClr val="000000"/>
              </a:solidFill>
              <a:latin typeface="Arial"/>
            </a:endParaRPr>
          </a:p>
        </p:txBody>
      </p:sp>
      <p:sp>
        <p:nvSpPr>
          <p:cNvPr id="66" name="Google Shape;115;p21"/>
          <p:cNvSpPr/>
          <p:nvPr/>
        </p:nvSpPr>
        <p:spPr>
          <a:xfrm>
            <a:off x="6733800" y="911520"/>
            <a:ext cx="2306520" cy="370548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100" spc="-1" strike="noStrike">
                <a:solidFill>
                  <a:schemeClr val="dk2"/>
                </a:solidFill>
                <a:latin typeface="Arial"/>
                <a:ea typeface="Arial"/>
              </a:rPr>
              <a:t>-----------------------------</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From: 61564326251951 Norman Smith</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Timestamp: 31/01/2025 12:53:07(UTC+0)</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Source App: Facebook</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Body:</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Agreed.First part releases, and  5M offshore reflects. Simple</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From: 61565261156720 Peter Dover (owner)</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Timestamp: 31/01/2025 12:53:09(UTC+0)</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Source App: Facebook</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Body:</a:t>
            </a:r>
            <a:endParaRPr b="0" lang="en-GB" sz="1100" spc="-1" strike="noStrike">
              <a:solidFill>
                <a:srgbClr val="000000"/>
              </a:solidFill>
              <a:latin typeface="Arial"/>
            </a:endParaRPr>
          </a:p>
          <a:p>
            <a:pPr>
              <a:lnSpc>
                <a:spcPct val="100000"/>
              </a:lnSpc>
              <a:tabLst>
                <a:tab algn="l" pos="0"/>
              </a:tabLst>
            </a:pPr>
            <a:r>
              <a:rPr b="0" lang="en" sz="1100" spc="-1" strike="noStrike">
                <a:solidFill>
                  <a:schemeClr val="dk2"/>
                </a:solidFill>
                <a:latin typeface="Arial"/>
                <a:ea typeface="Arial"/>
              </a:rPr>
              <a:t>Fine. Watch ur inbox in 48 hrs. After that we are ghosts</a:t>
            </a:r>
            <a:endParaRPr b="0" lang="en-GB" sz="1100" spc="-1" strike="noStrike">
              <a:solidFill>
                <a:srgbClr val="000000"/>
              </a:solidFill>
              <a:latin typeface="Arial"/>
            </a:endParaRPr>
          </a:p>
          <a:p>
            <a:pPr>
              <a:lnSpc>
                <a:spcPct val="100000"/>
              </a:lnSpc>
              <a:tabLst>
                <a:tab algn="l" pos="0"/>
              </a:tabLst>
            </a:pPr>
            <a:endParaRPr b="0" lang="en-GB" sz="1100" spc="-1" strike="noStrike">
              <a:solidFill>
                <a:srgbClr val="000000"/>
              </a:solidFill>
              <a:latin typeface="Arial"/>
            </a:endParaRPr>
          </a:p>
          <a:p>
            <a:pPr>
              <a:lnSpc>
                <a:spcPct val="100000"/>
              </a:lnSpc>
              <a:tabLst>
                <a:tab algn="l" pos="0"/>
              </a:tabLst>
            </a:pPr>
            <a:endParaRPr b="0" lang="en-GB" sz="1100" spc="-1" strike="noStrike">
              <a:solidFill>
                <a:srgbClr val="000000"/>
              </a:solidFill>
              <a:latin typeface="Arial"/>
            </a:endParaRPr>
          </a:p>
          <a:p>
            <a:pPr>
              <a:lnSpc>
                <a:spcPct val="100000"/>
              </a:lnSpc>
              <a:tabLst>
                <a:tab algn="l" pos="0"/>
              </a:tabLst>
            </a:pPr>
            <a:endParaRPr b="0" lang="en-GB" sz="1100" spc="-1" strike="noStrike">
              <a:solidFill>
                <a:srgbClr val="000000"/>
              </a:solidFill>
              <a:latin typeface="Arial"/>
            </a:endParaRPr>
          </a:p>
        </p:txBody>
      </p:sp>
      <p:sp>
        <p:nvSpPr>
          <p:cNvPr id="67" name="Google Shape;116;p21"/>
          <p:cNvSpPr/>
          <p:nvPr/>
        </p:nvSpPr>
        <p:spPr>
          <a:xfrm>
            <a:off x="369720" y="424440"/>
            <a:ext cx="6567120" cy="427680"/>
          </a:xfrm>
          <a:prstGeom prst="rect">
            <a:avLst/>
          </a:prstGeom>
          <a:noFill/>
          <a:ln w="0">
            <a:noFill/>
          </a:ln>
        </p:spPr>
        <p:style>
          <a:lnRef idx="0"/>
          <a:fillRef idx="0"/>
          <a:effectRef idx="0"/>
          <a:fontRef idx="minor"/>
        </p:style>
        <p:txBody>
          <a:bodyPr tIns="91440" bIns="91440" anchor="t">
            <a:spAutoFit/>
          </a:bodyPr>
          <a:p>
            <a:pPr algn="just">
              <a:lnSpc>
                <a:spcPct val="115000"/>
              </a:lnSpc>
              <a:spcBef>
                <a:spcPts val="1800"/>
              </a:spcBef>
              <a:spcAft>
                <a:spcPts val="601"/>
              </a:spcAft>
              <a:tabLst>
                <a:tab algn="l" pos="0"/>
              </a:tabLst>
            </a:pPr>
            <a:r>
              <a:rPr b="1" lang="en" sz="1400" spc="-1" strike="noStrike">
                <a:solidFill>
                  <a:schemeClr val="dk1"/>
                </a:solidFill>
                <a:latin typeface="Calibri"/>
                <a:ea typeface="Calibri"/>
              </a:rPr>
              <a:t>Additional Chats (Deleted Ones)</a:t>
            </a:r>
            <a:endParaRPr b="0" lang="en-GB" sz="1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PlaceHolder 1"/>
          <p:cNvSpPr>
            <a:spLocks noGrp="1"/>
          </p:cNvSpPr>
          <p:nvPr>
            <p:ph type="title"/>
          </p:nvPr>
        </p:nvSpPr>
        <p:spPr>
          <a:xfrm>
            <a:off x="311760" y="2151000"/>
            <a:ext cx="2213640" cy="447120"/>
          </a:xfrm>
          <a:prstGeom prst="rect">
            <a:avLst/>
          </a:prstGeom>
          <a:noFill/>
          <a:ln w="0">
            <a:noFill/>
          </a:ln>
        </p:spPr>
        <p:txBody>
          <a:bodyPr lIns="91440" rIns="91440" tIns="91440" bIns="91440" anchor="ctr">
            <a:normAutofit fontScale="62500" lnSpcReduction="20000"/>
          </a:bodyPr>
          <a:p>
            <a:pPr indent="0" algn="ctr">
              <a:lnSpc>
                <a:spcPct val="100000"/>
              </a:lnSpc>
              <a:buNone/>
            </a:pPr>
            <a:r>
              <a:rPr b="0" lang="en-GB" sz="3600" spc="-1" strike="noStrike">
                <a:solidFill>
                  <a:schemeClr val="dk1"/>
                </a:solidFill>
                <a:latin typeface="Arial"/>
                <a:ea typeface="Arial"/>
              </a:rPr>
              <a:t> </a:t>
            </a:r>
            <a:endParaRPr b="0" lang="en-GB" sz="3600" spc="-1" strike="noStrike">
              <a:solidFill>
                <a:srgbClr val="000000"/>
              </a:solidFill>
              <a:latin typeface="Arial"/>
            </a:endParaRPr>
          </a:p>
        </p:txBody>
      </p:sp>
      <p:pic>
        <p:nvPicPr>
          <p:cNvPr id="69" name="Picture 2" descr=""/>
          <p:cNvPicPr/>
          <p:nvPr/>
        </p:nvPicPr>
        <p:blipFill>
          <a:blip r:embed="rId1"/>
          <a:stretch/>
        </p:blipFill>
        <p:spPr>
          <a:xfrm>
            <a:off x="0" y="0"/>
            <a:ext cx="4861800" cy="2734560"/>
          </a:xfrm>
          <a:prstGeom prst="rect">
            <a:avLst/>
          </a:prstGeom>
          <a:ln w="0">
            <a:noFill/>
          </a:ln>
        </p:spPr>
      </p:pic>
      <p:sp>
        <p:nvSpPr>
          <p:cNvPr id="70" name="TextBox 3"/>
          <p:cNvSpPr/>
          <p:nvPr/>
        </p:nvSpPr>
        <p:spPr>
          <a:xfrm>
            <a:off x="3682080" y="3112200"/>
            <a:ext cx="4571640" cy="13705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0" lang="en-US" sz="1400" spc="-1" strike="noStrike">
                <a:solidFill>
                  <a:srgbClr val="595959"/>
                </a:solidFill>
                <a:latin typeface="Arial"/>
                <a:ea typeface="Arial"/>
              </a:rPr>
              <a:t>The previous chat from Nokia phone connects this chat in Emma’s phone. After Emma and Norman’s conversation Emma is informing Joe regarding the same about “offshore Arrangements”</a:t>
            </a:r>
            <a:endParaRPr b="0" lang="en-GB" sz="1400" spc="-1" strike="noStrike">
              <a:solidFill>
                <a:srgbClr val="000000"/>
              </a:solidFill>
              <a:latin typeface="Arial"/>
            </a:endParaRPr>
          </a:p>
          <a:p>
            <a:pPr>
              <a:lnSpc>
                <a:spcPct val="100000"/>
              </a:lnSpc>
            </a:pPr>
            <a:br>
              <a:rPr sz="1400"/>
            </a:br>
            <a:endParaRPr b="0" lang="en-GB" sz="1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1" name="Google Shape;106;p20" descr=""/>
          <p:cNvPicPr/>
          <p:nvPr/>
        </p:nvPicPr>
        <p:blipFill>
          <a:blip r:embed="rId1"/>
          <a:stretch/>
        </p:blipFill>
        <p:spPr>
          <a:xfrm>
            <a:off x="3021480" y="1299960"/>
            <a:ext cx="5943240" cy="3342960"/>
          </a:xfrm>
          <a:prstGeom prst="rect">
            <a:avLst/>
          </a:prstGeom>
          <a:ln w="0">
            <a:noFill/>
          </a:ln>
        </p:spPr>
      </p:pic>
      <p:sp>
        <p:nvSpPr>
          <p:cNvPr id="72" name="Google Shape;107;p20"/>
          <p:cNvSpPr/>
          <p:nvPr/>
        </p:nvSpPr>
        <p:spPr>
          <a:xfrm>
            <a:off x="527760" y="424440"/>
            <a:ext cx="6567120" cy="427680"/>
          </a:xfrm>
          <a:prstGeom prst="rect">
            <a:avLst/>
          </a:prstGeom>
          <a:noFill/>
          <a:ln w="0">
            <a:noFill/>
          </a:ln>
        </p:spPr>
        <p:style>
          <a:lnRef idx="0"/>
          <a:fillRef idx="0"/>
          <a:effectRef idx="0"/>
          <a:fontRef idx="minor"/>
        </p:style>
        <p:txBody>
          <a:bodyPr tIns="91440" bIns="91440" anchor="t">
            <a:spAutoFit/>
          </a:bodyPr>
          <a:p>
            <a:pPr algn="just">
              <a:lnSpc>
                <a:spcPct val="115000"/>
              </a:lnSpc>
              <a:spcBef>
                <a:spcPts val="1800"/>
              </a:spcBef>
              <a:spcAft>
                <a:spcPts val="601"/>
              </a:spcAft>
              <a:tabLst>
                <a:tab algn="l" pos="0"/>
              </a:tabLst>
            </a:pPr>
            <a:r>
              <a:rPr b="1" lang="en" sz="1400" spc="-1" strike="noStrike">
                <a:solidFill>
                  <a:schemeClr val="dk1"/>
                </a:solidFill>
                <a:latin typeface="Calibri"/>
                <a:ea typeface="Calibri"/>
              </a:rPr>
              <a:t>The Ulefone Device</a:t>
            </a:r>
            <a:endParaRPr b="0" lang="en-GB" sz="1400" spc="-1" strike="noStrike">
              <a:solidFill>
                <a:srgbClr val="000000"/>
              </a:solidFill>
              <a:latin typeface="Arial"/>
            </a:endParaRPr>
          </a:p>
        </p:txBody>
      </p:sp>
      <p:sp>
        <p:nvSpPr>
          <p:cNvPr id="73" name="Google Shape;108;p20"/>
          <p:cNvSpPr/>
          <p:nvPr/>
        </p:nvSpPr>
        <p:spPr>
          <a:xfrm>
            <a:off x="379800" y="1331640"/>
            <a:ext cx="2352240" cy="1491120"/>
          </a:xfrm>
          <a:prstGeom prst="rect">
            <a:avLst/>
          </a:prstGeom>
          <a:noFill/>
          <a:ln w="0">
            <a:noFill/>
          </a:ln>
        </p:spPr>
        <p:style>
          <a:lnRef idx="0"/>
          <a:fillRef idx="0"/>
          <a:effectRef idx="0"/>
          <a:fontRef idx="minor"/>
        </p:style>
        <p:txBody>
          <a:bodyPr tIns="91440" bIns="91440" anchor="t">
            <a:spAutoFit/>
          </a:bodyPr>
          <a:p>
            <a:pPr algn="just">
              <a:lnSpc>
                <a:spcPct val="115000"/>
              </a:lnSpc>
              <a:spcBef>
                <a:spcPts val="1199"/>
              </a:spcBef>
              <a:tabLst>
                <a:tab algn="l" pos="0"/>
              </a:tabLst>
            </a:pPr>
            <a:r>
              <a:rPr b="0" lang="en" sz="1200" spc="-1" strike="noStrike">
                <a:solidFill>
                  <a:srgbClr val="111111"/>
                </a:solidFill>
                <a:latin typeface="Calibri"/>
                <a:ea typeface="Calibri"/>
              </a:rPr>
              <a:t>The Indian debit card found on the Ulefone device has the branding of Maestro and a partial account number.</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199"/>
              </a:spcBef>
              <a:spcAft>
                <a:spcPts val="1199"/>
              </a:spcAft>
              <a:tabLst>
                <a:tab algn="l" pos="0"/>
              </a:tabLst>
            </a:pP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74" name="Google Shape;121;p22" descr=""/>
          <p:cNvPicPr/>
          <p:nvPr/>
        </p:nvPicPr>
        <p:blipFill>
          <a:blip r:embed="rId1"/>
          <a:stretch/>
        </p:blipFill>
        <p:spPr>
          <a:xfrm>
            <a:off x="5070240" y="469800"/>
            <a:ext cx="3736440" cy="2101320"/>
          </a:xfrm>
          <a:prstGeom prst="rect">
            <a:avLst/>
          </a:prstGeom>
          <a:ln w="0">
            <a:noFill/>
          </a:ln>
        </p:spPr>
      </p:pic>
      <p:pic>
        <p:nvPicPr>
          <p:cNvPr id="75" name="Google Shape;122;p22" descr=""/>
          <p:cNvPicPr/>
          <p:nvPr/>
        </p:nvPicPr>
        <p:blipFill>
          <a:blip r:embed="rId2"/>
          <a:stretch/>
        </p:blipFill>
        <p:spPr>
          <a:xfrm>
            <a:off x="5070240" y="2698920"/>
            <a:ext cx="3736440" cy="2101320"/>
          </a:xfrm>
          <a:prstGeom prst="rect">
            <a:avLst/>
          </a:prstGeom>
          <a:ln w="0">
            <a:noFill/>
          </a:ln>
        </p:spPr>
      </p:pic>
      <p:sp>
        <p:nvSpPr>
          <p:cNvPr id="76" name="Google Shape;123;p22"/>
          <p:cNvSpPr/>
          <p:nvPr/>
        </p:nvSpPr>
        <p:spPr>
          <a:xfrm>
            <a:off x="488520" y="1160280"/>
            <a:ext cx="3980520" cy="3067920"/>
          </a:xfrm>
          <a:prstGeom prst="rect">
            <a:avLst/>
          </a:prstGeom>
          <a:noFill/>
          <a:ln w="0">
            <a:noFill/>
          </a:ln>
        </p:spPr>
        <p:style>
          <a:lnRef idx="0"/>
          <a:fillRef idx="0"/>
          <a:effectRef idx="0"/>
          <a:fontRef idx="minor"/>
        </p:style>
        <p:txBody>
          <a:bodyPr tIns="91440" bIns="91440" anchor="t">
            <a:spAutoFit/>
          </a:bodyPr>
          <a:p>
            <a:pPr algn="just">
              <a:lnSpc>
                <a:spcPct val="115000"/>
              </a:lnSpc>
              <a:spcBef>
                <a:spcPts val="1199"/>
              </a:spcBef>
              <a:tabLst>
                <a:tab algn="l" pos="0"/>
              </a:tabLst>
            </a:pPr>
            <a:r>
              <a:rPr b="0" lang="en" sz="1200" spc="-1" strike="noStrike">
                <a:solidFill>
                  <a:srgbClr val="111111"/>
                </a:solidFill>
                <a:latin typeface="Calibri"/>
                <a:ea typeface="Calibri"/>
              </a:rPr>
              <a:t>The existence of names Emma and Joe in the file system of the Ulefone device suggests that this third party had detailed knowledge of the identities of the primary conspirators, which is consistent with its role as either a previous participant of the operation, a central network coordinator, or a financial facilitator keeping records of the participants of the conspiracy.</a:t>
            </a:r>
            <a:r>
              <a:rPr b="0" lang="en" sz="1200" spc="-1" strike="noStrike">
                <a:solidFill>
                  <a:schemeClr val="dk1"/>
                </a:solidFill>
                <a:latin typeface="Calibri"/>
                <a:ea typeface="Calibri"/>
              </a:rPr>
              <a:t> </a:t>
            </a:r>
            <a:endParaRPr b="0" lang="en-GB" sz="1200" spc="-1" strike="noStrike">
              <a:solidFill>
                <a:srgbClr val="000000"/>
              </a:solidFill>
              <a:latin typeface="Arial"/>
            </a:endParaRPr>
          </a:p>
          <a:p>
            <a:pPr algn="just">
              <a:lnSpc>
                <a:spcPct val="115000"/>
              </a:lnSpc>
              <a:spcBef>
                <a:spcPts val="1199"/>
              </a:spcBef>
              <a:spcAft>
                <a:spcPts val="1199"/>
              </a:spcAft>
              <a:tabLst>
                <a:tab algn="l" pos="0"/>
              </a:tabLst>
            </a:pPr>
            <a:r>
              <a:rPr b="0" lang="en" sz="1200" spc="-1" strike="noStrike">
                <a:solidFill>
                  <a:srgbClr val="111111"/>
                </a:solidFill>
                <a:latin typeface="Calibri"/>
                <a:ea typeface="Calibri"/>
              </a:rPr>
              <a:t>The Indian origin of the Ulefone device, and the existence of the Indian financial infrastructure are evidence of an international conspiracy structure that involves at least three geographic regions: India, Britain, and possibly the United States, where Quantum Technologies and the possible buyer (NexGen Circuits) are apparently based.</a:t>
            </a:r>
            <a:endParaRPr b="0" lang="en-GB" sz="1200" spc="-1" strike="noStrike">
              <a:solidFill>
                <a:srgbClr val="000000"/>
              </a:solidFill>
              <a:latin typeface="Arial"/>
            </a:endParaRPr>
          </a:p>
        </p:txBody>
      </p:sp>
      <p:sp>
        <p:nvSpPr>
          <p:cNvPr id="77" name="Google Shape;124;p22"/>
          <p:cNvSpPr/>
          <p:nvPr/>
        </p:nvSpPr>
        <p:spPr>
          <a:xfrm>
            <a:off x="549360" y="586080"/>
            <a:ext cx="5357160" cy="456840"/>
          </a:xfrm>
          <a:prstGeom prst="rect">
            <a:avLst/>
          </a:prstGeom>
          <a:noFill/>
          <a:ln w="0">
            <a:noFill/>
          </a:ln>
        </p:spPr>
        <p:style>
          <a:lnRef idx="0"/>
          <a:fillRef idx="0"/>
          <a:effectRef idx="0"/>
          <a:fontRef idx="minor"/>
        </p:style>
        <p:txBody>
          <a:bodyPr tIns="91440" bIns="91440" anchor="t">
            <a:spAutoFit/>
          </a:bodyPr>
          <a:p>
            <a:pPr>
              <a:lnSpc>
                <a:spcPct val="100000"/>
              </a:lnSpc>
              <a:tabLst>
                <a:tab algn="l" pos="0"/>
              </a:tabLst>
            </a:pPr>
            <a:r>
              <a:rPr b="0" lang="en" sz="1800" spc="-1" strike="noStrike">
                <a:solidFill>
                  <a:schemeClr val="dk1"/>
                </a:solidFill>
                <a:latin typeface="Arial"/>
                <a:ea typeface="Arial"/>
              </a:rPr>
              <a:t>Cont..</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8" name="PlaceHolder 1"/>
          <p:cNvSpPr>
            <a:spLocks noGrp="1"/>
          </p:cNvSpPr>
          <p:nvPr>
            <p:ph type="title"/>
          </p:nvPr>
        </p:nvSpPr>
        <p:spPr>
          <a:xfrm>
            <a:off x="311760" y="444960"/>
            <a:ext cx="8520120" cy="572400"/>
          </a:xfrm>
          <a:prstGeom prst="rect">
            <a:avLst/>
          </a:prstGeom>
          <a:noFill/>
          <a:ln w="0">
            <a:noFill/>
          </a:ln>
        </p:spPr>
        <p:txBody>
          <a:bodyPr lIns="91440" rIns="91440" tIns="91440" bIns="91440" anchor="t">
            <a:normAutofit/>
          </a:bodyPr>
          <a:p>
            <a:pPr indent="0">
              <a:lnSpc>
                <a:spcPct val="100000"/>
              </a:lnSpc>
              <a:buNone/>
              <a:tabLst>
                <a:tab algn="l" pos="0"/>
              </a:tabLst>
            </a:pPr>
            <a:r>
              <a:rPr b="0" lang="en" sz="1820" spc="-1" strike="noStrike">
                <a:solidFill>
                  <a:schemeClr val="dk1"/>
                </a:solidFill>
                <a:latin typeface="Arial"/>
                <a:ea typeface="Arial"/>
              </a:rPr>
              <a:t>Evidence tagging &amp; Report generation </a:t>
            </a:r>
            <a:endParaRPr b="0" lang="en-GB" sz="1820" spc="-1" strike="noStrike">
              <a:solidFill>
                <a:srgbClr val="000000"/>
              </a:solidFill>
              <a:latin typeface="Arial"/>
            </a:endParaRPr>
          </a:p>
        </p:txBody>
      </p:sp>
      <p:pic>
        <p:nvPicPr>
          <p:cNvPr id="79" name="Google Shape;136;p24" descr=""/>
          <p:cNvPicPr/>
          <p:nvPr/>
        </p:nvPicPr>
        <p:blipFill>
          <a:blip r:embed="rId1"/>
          <a:stretch/>
        </p:blipFill>
        <p:spPr>
          <a:xfrm>
            <a:off x="393480" y="1508400"/>
            <a:ext cx="3702600" cy="2088360"/>
          </a:xfrm>
          <a:prstGeom prst="rect">
            <a:avLst/>
          </a:prstGeom>
          <a:ln w="0">
            <a:noFill/>
          </a:ln>
        </p:spPr>
      </p:pic>
      <p:pic>
        <p:nvPicPr>
          <p:cNvPr id="80" name="Google Shape;137;p24" descr=""/>
          <p:cNvPicPr/>
          <p:nvPr/>
        </p:nvPicPr>
        <p:blipFill>
          <a:blip r:embed="rId2"/>
          <a:stretch/>
        </p:blipFill>
        <p:spPr>
          <a:xfrm>
            <a:off x="4391640" y="1476720"/>
            <a:ext cx="3828600" cy="215244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1" name="PlaceHolder 1"/>
          <p:cNvSpPr>
            <a:spLocks noGrp="1"/>
          </p:cNvSpPr>
          <p:nvPr>
            <p:ph type="title"/>
          </p:nvPr>
        </p:nvSpPr>
        <p:spPr>
          <a:xfrm>
            <a:off x="311760" y="444960"/>
            <a:ext cx="8520120" cy="572400"/>
          </a:xfrm>
          <a:prstGeom prst="rect">
            <a:avLst/>
          </a:prstGeom>
          <a:noFill/>
          <a:ln w="0">
            <a:noFill/>
          </a:ln>
        </p:spPr>
        <p:txBody>
          <a:bodyPr lIns="91440" rIns="91440" tIns="91440" bIns="91440" anchor="t">
            <a:normAutofit/>
          </a:bodyPr>
          <a:p>
            <a:pPr indent="0">
              <a:lnSpc>
                <a:spcPct val="100000"/>
              </a:lnSpc>
              <a:buNone/>
              <a:tabLst>
                <a:tab algn="l" pos="0"/>
              </a:tabLst>
            </a:pPr>
            <a:r>
              <a:rPr b="0" lang="en" sz="1820" spc="-1" strike="noStrike">
                <a:solidFill>
                  <a:schemeClr val="dk1"/>
                </a:solidFill>
                <a:latin typeface="Arial"/>
                <a:ea typeface="Arial"/>
              </a:rPr>
              <a:t>Conclusion </a:t>
            </a:r>
            <a:endParaRPr b="0" lang="en-GB" sz="1820" spc="-1" strike="noStrike">
              <a:solidFill>
                <a:srgbClr val="000000"/>
              </a:solidFill>
              <a:latin typeface="Arial"/>
            </a:endParaRPr>
          </a:p>
        </p:txBody>
      </p:sp>
      <p:sp>
        <p:nvSpPr>
          <p:cNvPr id="82" name="PlaceHolder 2"/>
          <p:cNvSpPr>
            <a:spLocks noGrp="1"/>
          </p:cNvSpPr>
          <p:nvPr>
            <p:ph/>
          </p:nvPr>
        </p:nvSpPr>
        <p:spPr>
          <a:xfrm>
            <a:off x="311760" y="1152360"/>
            <a:ext cx="8520120" cy="3416040"/>
          </a:xfrm>
          <a:prstGeom prst="rect">
            <a:avLst/>
          </a:prstGeom>
          <a:noFill/>
          <a:ln w="0">
            <a:noFill/>
          </a:ln>
        </p:spPr>
        <p:txBody>
          <a:bodyPr lIns="91440" rIns="91440" tIns="91440" bIns="91440" anchor="t">
            <a:normAutofit/>
          </a:bodyPr>
          <a:p>
            <a:pPr indent="0" algn="just">
              <a:lnSpc>
                <a:spcPct val="115000"/>
              </a:lnSpc>
              <a:spcBef>
                <a:spcPts val="1199"/>
              </a:spcBef>
              <a:spcAft>
                <a:spcPts val="1199"/>
              </a:spcAft>
              <a:buNone/>
              <a:tabLst>
                <a:tab algn="l" pos="0"/>
              </a:tabLst>
            </a:pPr>
            <a:r>
              <a:rPr b="0" lang="en" sz="1400" spc="-1" strike="noStrike">
                <a:solidFill>
                  <a:srgbClr val="111111"/>
                </a:solidFill>
                <a:latin typeface="Calibri"/>
                <a:ea typeface="Calibri"/>
              </a:rPr>
              <a:t>The three-device investigation definitely settles the identities and parts of the main characters in the Quantum tech IT Security team conspiracy.</a:t>
            </a:r>
            <a:r>
              <a:rPr b="0" lang="en" sz="1400" spc="-1" strike="noStrike">
                <a:solidFill>
                  <a:schemeClr val="dk1"/>
                </a:solidFill>
                <a:latin typeface="Calibri"/>
                <a:ea typeface="Calibri"/>
              </a:rPr>
              <a:t> </a:t>
            </a:r>
            <a:r>
              <a:rPr b="0" lang="en" sz="1400" spc="-1" strike="noStrike">
                <a:solidFill>
                  <a:srgbClr val="111111"/>
                </a:solidFill>
                <a:latin typeface="Calibri"/>
                <a:ea typeface="Calibri"/>
              </a:rPr>
              <a:t>Emma, </a:t>
            </a:r>
            <a:r>
              <a:rPr b="0" lang="en-US" sz="1400" spc="-1" strike="noStrike">
                <a:solidFill>
                  <a:srgbClr val="111111"/>
                </a:solidFill>
                <a:latin typeface="Calibri"/>
                <a:ea typeface="Calibri"/>
              </a:rPr>
              <a:t>a senior engineer, joined recently at Quantum Tech’s, </a:t>
            </a:r>
            <a:r>
              <a:rPr b="0" lang="en" sz="1400" spc="-1" strike="noStrike">
                <a:solidFill>
                  <a:srgbClr val="111111"/>
                </a:solidFill>
                <a:latin typeface="Calibri"/>
                <a:ea typeface="Calibri"/>
              </a:rPr>
              <a:t>who was operating from the United Kingdom and using her Huawei device, was the chief perpetrator who gained access to Quantum Technologies proprietary trade secrets and launched the conspiracy to steal and sell this information.</a:t>
            </a:r>
            <a:r>
              <a:rPr b="0" lang="en" sz="1400" spc="-1" strike="noStrike">
                <a:solidFill>
                  <a:schemeClr val="dk1"/>
                </a:solidFill>
                <a:latin typeface="Calibri"/>
                <a:ea typeface="Calibri"/>
              </a:rPr>
              <a:t> </a:t>
            </a:r>
            <a:r>
              <a:rPr b="0" lang="en" sz="1400" spc="-1" strike="noStrike">
                <a:solidFill>
                  <a:srgbClr val="111111"/>
                </a:solidFill>
                <a:latin typeface="Calibri"/>
                <a:ea typeface="Calibri"/>
              </a:rPr>
              <a:t>Joe, using his Samsung device, is Employee at  </a:t>
            </a:r>
            <a:r>
              <a:rPr b="0" lang="en-GB" sz="1400" spc="-1" strike="noStrike">
                <a:solidFill>
                  <a:srgbClr val="111111"/>
                </a:solidFill>
                <a:latin typeface="Calibri"/>
                <a:ea typeface="Calibri"/>
              </a:rPr>
              <a:t>NexGen Circuits,</a:t>
            </a:r>
            <a:r>
              <a:rPr b="0" lang="en" sz="1400" spc="-1" strike="noStrike">
                <a:solidFill>
                  <a:srgbClr val="111111"/>
                </a:solidFill>
                <a:latin typeface="Calibri"/>
                <a:ea typeface="Calibri"/>
              </a:rPr>
              <a:t> middleman facilitator in charge of finding potential purchasers, arranging the offshore financial and logistics of the transfer of intellectual property.</a:t>
            </a:r>
            <a:r>
              <a:rPr b="0" lang="en" sz="1400" spc="-1" strike="noStrike">
                <a:solidFill>
                  <a:schemeClr val="dk1"/>
                </a:solidFill>
                <a:latin typeface="Calibri"/>
                <a:ea typeface="Calibri"/>
              </a:rPr>
              <a:t> </a:t>
            </a:r>
            <a:r>
              <a:rPr b="0" lang="en" sz="1400" spc="-1" strike="noStrike">
                <a:solidFill>
                  <a:srgbClr val="111111"/>
                </a:solidFill>
                <a:latin typeface="Calibri"/>
                <a:ea typeface="Calibri"/>
              </a:rPr>
              <a:t>A third  norman </a:t>
            </a:r>
            <a:r>
              <a:rPr b="0" lang="en-GB" sz="1400" spc="-1" strike="noStrike">
                <a:solidFill>
                  <a:srgbClr val="111111"/>
                </a:solidFill>
                <a:latin typeface="Calibri"/>
                <a:ea typeface="Calibri"/>
              </a:rPr>
              <a:t>R&amp;D Director at NexGen Circuits, who’s owning</a:t>
            </a:r>
            <a:r>
              <a:rPr b="0" lang="en" sz="1400" spc="-1" strike="noStrike">
                <a:solidFill>
                  <a:srgbClr val="111111"/>
                </a:solidFill>
                <a:latin typeface="Calibri"/>
                <a:ea typeface="Calibri"/>
              </a:rPr>
              <a:t> Nokia device involved in the conspiracy network in a role needing further investigation, perhaps as a previous operation participant, international coordinator or financial facilitator.</a:t>
            </a:r>
            <a:r>
              <a:rPr b="0" lang="en" sz="1400" spc="-1" strike="noStrike">
                <a:solidFill>
                  <a:schemeClr val="dk1"/>
                </a:solidFill>
                <a:latin typeface="Calibri"/>
                <a:ea typeface="Calibri"/>
              </a:rPr>
              <a:t> </a:t>
            </a:r>
            <a:endParaRPr b="0" lang="en-GB" sz="1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4.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5.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6.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7.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8.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9.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0.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0</TotalTime>
  <Application>PPT_Plus/1.0.0.0$Windows_X86_64 LibreOffice_project/</Application>
  <AppVersion>15.0000</AppVersion>
  <Words>1349</Words>
  <Paragraphs>94</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description/>
  <dc:language>en-GB</dc:language>
  <cp:lastModifiedBy/>
  <dcterms:modified xsi:type="dcterms:W3CDTF">2025-12-18T09:58:24Z</dcterms:modified>
  <cp:revision>2</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12</vt:i4>
  </property>
  <property fmtid="{D5CDD505-2E9C-101B-9397-08002B2CF9AE}" pid="3" name="PresentationFormat">
    <vt:lpwstr>On-screen Show (16:9)</vt:lpwstr>
  </property>
  <property fmtid="{D5CDD505-2E9C-101B-9397-08002B2CF9AE}" pid="4" name="Slides">
    <vt:i4>13</vt:i4>
  </property>
</Properties>
</file>