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4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5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3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4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5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6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9"/>
  </p:notesMasterIdLst>
  <p:sldIdLst>
    <p:sldId id="256" r:id="rId2"/>
    <p:sldId id="358" r:id="rId3"/>
    <p:sldId id="361" r:id="rId4"/>
    <p:sldId id="362" r:id="rId5"/>
    <p:sldId id="384" r:id="rId6"/>
    <p:sldId id="383" r:id="rId7"/>
    <p:sldId id="397" r:id="rId8"/>
    <p:sldId id="382" r:id="rId9"/>
    <p:sldId id="396" r:id="rId10"/>
    <p:sldId id="381" r:id="rId11"/>
    <p:sldId id="375" r:id="rId12"/>
    <p:sldId id="392" r:id="rId13"/>
    <p:sldId id="376" r:id="rId14"/>
    <p:sldId id="378" r:id="rId15"/>
    <p:sldId id="379" r:id="rId16"/>
    <p:sldId id="380" r:id="rId17"/>
    <p:sldId id="364" r:id="rId18"/>
    <p:sldId id="369" r:id="rId19"/>
    <p:sldId id="370" r:id="rId20"/>
    <p:sldId id="386" r:id="rId21"/>
    <p:sldId id="371" r:id="rId22"/>
    <p:sldId id="372" r:id="rId23"/>
    <p:sldId id="389" r:id="rId24"/>
    <p:sldId id="388" r:id="rId25"/>
    <p:sldId id="387" r:id="rId26"/>
    <p:sldId id="373" r:id="rId27"/>
    <p:sldId id="37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93"/>
    <p:restoredTop sz="92938" autoAdjust="0"/>
  </p:normalViewPr>
  <p:slideViewPr>
    <p:cSldViewPr snapToGrid="0">
      <p:cViewPr varScale="1">
        <p:scale>
          <a:sx n="47" d="100"/>
          <a:sy n="47" d="100"/>
        </p:scale>
        <p:origin x="198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9.png"/><Relationship Id="rId1" Type="http://schemas.openxmlformats.org/officeDocument/2006/relationships/image" Target="../media/image28.pn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9.png"/><Relationship Id="rId1" Type="http://schemas.openxmlformats.org/officeDocument/2006/relationships/image" Target="../media/image2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4CAF26-B569-4A1E-AE08-17FCA4D1B81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8044C28-00A0-4940-BE27-1964CAF08F29}">
      <dgm:prSet phldrT="[Text]" custT="1"/>
      <dgm:spPr/>
      <dgm:t>
        <a:bodyPr/>
        <a:lstStyle/>
        <a:p>
          <a:r>
            <a:rPr lang="en-US" sz="2400" dirty="0"/>
            <a:t>S1 -  Riot</a:t>
          </a:r>
        </a:p>
      </dgm:t>
    </dgm:pt>
    <dgm:pt modelId="{18B3618B-A24D-4344-A219-045739F379BE}" type="parTrans" cxnId="{ABF48AEF-90B5-49E2-81EC-936AD95C0D39}">
      <dgm:prSet/>
      <dgm:spPr/>
      <dgm:t>
        <a:bodyPr/>
        <a:lstStyle/>
        <a:p>
          <a:endParaRPr lang="en-US"/>
        </a:p>
      </dgm:t>
    </dgm:pt>
    <dgm:pt modelId="{23EDFD12-5B15-4D25-8847-63DC5FF364C1}" type="sibTrans" cxnId="{ABF48AEF-90B5-49E2-81EC-936AD95C0D39}">
      <dgm:prSet/>
      <dgm:spPr/>
      <dgm:t>
        <a:bodyPr/>
        <a:lstStyle/>
        <a:p>
          <a:endParaRPr lang="en-US"/>
        </a:p>
      </dgm:t>
    </dgm:pt>
    <dgm:pt modelId="{5829ACFB-DDA1-4BB2-B80C-EC456944AB4C}">
      <dgm:prSet phldrT="[Text]" custT="1"/>
      <dgm:spPr/>
      <dgm:t>
        <a:bodyPr/>
        <a:lstStyle/>
        <a:p>
          <a:r>
            <a:rPr lang="en-US" sz="2400" dirty="0"/>
            <a:t>S2  - Violent Disorder</a:t>
          </a:r>
        </a:p>
      </dgm:t>
    </dgm:pt>
    <dgm:pt modelId="{D0F9E47C-62ED-4688-A4D8-DDD1C55B052E}" type="parTrans" cxnId="{83641016-81E8-4647-8DEC-97EA6AD44489}">
      <dgm:prSet/>
      <dgm:spPr/>
      <dgm:t>
        <a:bodyPr/>
        <a:lstStyle/>
        <a:p>
          <a:endParaRPr lang="en-US"/>
        </a:p>
      </dgm:t>
    </dgm:pt>
    <dgm:pt modelId="{119A26B7-8F2C-4858-91FA-53C49E7CF3C9}" type="sibTrans" cxnId="{83641016-81E8-4647-8DEC-97EA6AD44489}">
      <dgm:prSet/>
      <dgm:spPr/>
      <dgm:t>
        <a:bodyPr/>
        <a:lstStyle/>
        <a:p>
          <a:endParaRPr lang="en-US"/>
        </a:p>
      </dgm:t>
    </dgm:pt>
    <dgm:pt modelId="{E35530B3-886E-4162-8065-C645AB8B9D44}">
      <dgm:prSet phldrT="[Text]" custT="1"/>
      <dgm:spPr/>
      <dgm:t>
        <a:bodyPr/>
        <a:lstStyle/>
        <a:p>
          <a:r>
            <a:rPr lang="en-US" sz="2400" dirty="0"/>
            <a:t>S3 - Affray</a:t>
          </a:r>
        </a:p>
      </dgm:t>
    </dgm:pt>
    <dgm:pt modelId="{8775A8D4-2C4C-48C4-AC41-6A917C01C9D6}" type="parTrans" cxnId="{4E0E4E45-DCA0-48CB-BECE-F4043F0E8D63}">
      <dgm:prSet/>
      <dgm:spPr/>
      <dgm:t>
        <a:bodyPr/>
        <a:lstStyle/>
        <a:p>
          <a:endParaRPr lang="en-US"/>
        </a:p>
      </dgm:t>
    </dgm:pt>
    <dgm:pt modelId="{B64F7FBF-E369-423D-A815-E7E35B50C5FF}" type="sibTrans" cxnId="{4E0E4E45-DCA0-48CB-BECE-F4043F0E8D63}">
      <dgm:prSet/>
      <dgm:spPr/>
      <dgm:t>
        <a:bodyPr/>
        <a:lstStyle/>
        <a:p>
          <a:endParaRPr lang="en-US"/>
        </a:p>
      </dgm:t>
    </dgm:pt>
    <dgm:pt modelId="{EE3BD19D-8BDD-4274-ADEA-D4144FBA3849}">
      <dgm:prSet phldrT="[Text]" custT="1"/>
      <dgm:spPr/>
      <dgm:t>
        <a:bodyPr/>
        <a:lstStyle/>
        <a:p>
          <a:r>
            <a:rPr lang="en-US" sz="2400" dirty="0"/>
            <a:t>S4 - Intentional fear of provocation of violence</a:t>
          </a:r>
        </a:p>
      </dgm:t>
    </dgm:pt>
    <dgm:pt modelId="{44EA75C5-830A-440A-9C33-043DBC56FBA4}" type="parTrans" cxnId="{D4DA6C32-1EFE-44BB-B253-95DF18AB8D01}">
      <dgm:prSet/>
      <dgm:spPr/>
      <dgm:t>
        <a:bodyPr/>
        <a:lstStyle/>
        <a:p>
          <a:endParaRPr lang="en-US"/>
        </a:p>
      </dgm:t>
    </dgm:pt>
    <dgm:pt modelId="{3ED10673-94ED-4638-83F3-555EE41DF360}" type="sibTrans" cxnId="{D4DA6C32-1EFE-44BB-B253-95DF18AB8D01}">
      <dgm:prSet/>
      <dgm:spPr/>
      <dgm:t>
        <a:bodyPr/>
        <a:lstStyle/>
        <a:p>
          <a:endParaRPr lang="en-US"/>
        </a:p>
      </dgm:t>
    </dgm:pt>
    <dgm:pt modelId="{EA9F7D07-532E-4D88-9F2C-0358FABBA622}">
      <dgm:prSet phldrT="[Text]" custT="1"/>
      <dgm:spPr/>
      <dgm:t>
        <a:bodyPr/>
        <a:lstStyle/>
        <a:p>
          <a:r>
            <a:rPr lang="en-US" sz="2400" dirty="0"/>
            <a:t>S4a -  Intentional Harassment, Alarm or Distress</a:t>
          </a:r>
        </a:p>
      </dgm:t>
    </dgm:pt>
    <dgm:pt modelId="{6CF1D290-9A05-4AE7-8E6A-B257A5A7FE5F}" type="parTrans" cxnId="{6EAA0645-8084-4C0E-96C2-55CD8649BBCC}">
      <dgm:prSet/>
      <dgm:spPr/>
      <dgm:t>
        <a:bodyPr/>
        <a:lstStyle/>
        <a:p>
          <a:endParaRPr lang="en-US"/>
        </a:p>
      </dgm:t>
    </dgm:pt>
    <dgm:pt modelId="{D9CAE1A7-4F0C-4DA8-881E-2EEBF065A42F}" type="sibTrans" cxnId="{6EAA0645-8084-4C0E-96C2-55CD8649BBCC}">
      <dgm:prSet/>
      <dgm:spPr/>
      <dgm:t>
        <a:bodyPr/>
        <a:lstStyle/>
        <a:p>
          <a:endParaRPr lang="en-US"/>
        </a:p>
      </dgm:t>
    </dgm:pt>
    <dgm:pt modelId="{B3E02B61-DDE1-40B2-9BA9-AD90605D956B}">
      <dgm:prSet phldrT="[Text]" custT="1"/>
      <dgm:spPr/>
      <dgm:t>
        <a:bodyPr/>
        <a:lstStyle/>
        <a:p>
          <a:r>
            <a:rPr lang="en-US" sz="2400" dirty="0"/>
            <a:t>S5 - Disorderly Conduct</a:t>
          </a:r>
        </a:p>
      </dgm:t>
    </dgm:pt>
    <dgm:pt modelId="{A20052CC-A2C2-4EA6-B546-B25D5044EEBC}" type="parTrans" cxnId="{6F473C9F-A930-4218-907A-D4A3A2A9275E}">
      <dgm:prSet/>
      <dgm:spPr/>
      <dgm:t>
        <a:bodyPr/>
        <a:lstStyle/>
        <a:p>
          <a:endParaRPr lang="en-US"/>
        </a:p>
      </dgm:t>
    </dgm:pt>
    <dgm:pt modelId="{FB2054DD-D6B4-480B-B555-7DDA14035F30}" type="sibTrans" cxnId="{6F473C9F-A930-4218-907A-D4A3A2A9275E}">
      <dgm:prSet/>
      <dgm:spPr/>
      <dgm:t>
        <a:bodyPr/>
        <a:lstStyle/>
        <a:p>
          <a:endParaRPr lang="en-US"/>
        </a:p>
      </dgm:t>
    </dgm:pt>
    <dgm:pt modelId="{0CAE3EED-F8F4-4E4A-BAF6-4D87AE26C0AB}">
      <dgm:prSet phldrT="[Text]" custT="1"/>
      <dgm:spPr/>
      <dgm:t>
        <a:bodyPr/>
        <a:lstStyle/>
        <a:p>
          <a:r>
            <a:rPr lang="en-US" sz="2400" dirty="0"/>
            <a:t>Common Law Offence - Breach of the Peace</a:t>
          </a:r>
        </a:p>
      </dgm:t>
    </dgm:pt>
    <dgm:pt modelId="{936930CC-B0FE-4929-808B-25C1B709F481}" type="parTrans" cxnId="{610EAE33-C148-4BE8-B079-077E919148FE}">
      <dgm:prSet/>
      <dgm:spPr/>
      <dgm:t>
        <a:bodyPr/>
        <a:lstStyle/>
        <a:p>
          <a:endParaRPr lang="en-US"/>
        </a:p>
      </dgm:t>
    </dgm:pt>
    <dgm:pt modelId="{5C9664F4-E395-42C4-9403-D7A9F1F87174}" type="sibTrans" cxnId="{610EAE33-C148-4BE8-B079-077E919148FE}">
      <dgm:prSet/>
      <dgm:spPr/>
      <dgm:t>
        <a:bodyPr/>
        <a:lstStyle/>
        <a:p>
          <a:endParaRPr lang="en-US"/>
        </a:p>
      </dgm:t>
    </dgm:pt>
    <dgm:pt modelId="{517A9917-4F3B-A949-8A31-0A395C074C93}" type="pres">
      <dgm:prSet presAssocID="{344CAF26-B569-4A1E-AE08-17FCA4D1B813}" presName="linear" presStyleCnt="0">
        <dgm:presLayoutVars>
          <dgm:animLvl val="lvl"/>
          <dgm:resizeHandles val="exact"/>
        </dgm:presLayoutVars>
      </dgm:prSet>
      <dgm:spPr/>
    </dgm:pt>
    <dgm:pt modelId="{E2181CCF-165D-894F-8783-9EB8030E9732}" type="pres">
      <dgm:prSet presAssocID="{F8044C28-00A0-4940-BE27-1964CAF08F2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19FB842-0067-2D4C-8C54-4099B5AD4B9C}" type="pres">
      <dgm:prSet presAssocID="{23EDFD12-5B15-4D25-8847-63DC5FF364C1}" presName="spacer" presStyleCnt="0"/>
      <dgm:spPr/>
    </dgm:pt>
    <dgm:pt modelId="{B1263408-42F6-A94D-A820-04522BAAFE6F}" type="pres">
      <dgm:prSet presAssocID="{5829ACFB-DDA1-4BB2-B80C-EC456944AB4C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B780447-03C2-CD45-A1EE-4F2CAC524371}" type="pres">
      <dgm:prSet presAssocID="{119A26B7-8F2C-4858-91FA-53C49E7CF3C9}" presName="spacer" presStyleCnt="0"/>
      <dgm:spPr/>
    </dgm:pt>
    <dgm:pt modelId="{B3DA1BE5-030F-5046-A969-7CE60761A998}" type="pres">
      <dgm:prSet presAssocID="{E35530B3-886E-4162-8065-C645AB8B9D44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B1A37E6-6973-1244-9842-7635DBA3ACBC}" type="pres">
      <dgm:prSet presAssocID="{B64F7FBF-E369-423D-A815-E7E35B50C5FF}" presName="spacer" presStyleCnt="0"/>
      <dgm:spPr/>
    </dgm:pt>
    <dgm:pt modelId="{469EA67F-C40C-2444-9664-2C0C5D1272E3}" type="pres">
      <dgm:prSet presAssocID="{EE3BD19D-8BDD-4274-ADEA-D4144FBA384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4A1CDA9-0FD3-9D43-8A00-B8D10B7029D9}" type="pres">
      <dgm:prSet presAssocID="{3ED10673-94ED-4638-83F3-555EE41DF360}" presName="spacer" presStyleCnt="0"/>
      <dgm:spPr/>
    </dgm:pt>
    <dgm:pt modelId="{4CD1BD65-D643-EA48-AE22-EDCA39256A29}" type="pres">
      <dgm:prSet presAssocID="{EA9F7D07-532E-4D88-9F2C-0358FABBA62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A344235D-669F-0845-80F1-AD1813DD6567}" type="pres">
      <dgm:prSet presAssocID="{D9CAE1A7-4F0C-4DA8-881E-2EEBF065A42F}" presName="spacer" presStyleCnt="0"/>
      <dgm:spPr/>
    </dgm:pt>
    <dgm:pt modelId="{51E7E0E2-4672-6349-B3F2-3903684F5FA9}" type="pres">
      <dgm:prSet presAssocID="{B3E02B61-DDE1-40B2-9BA9-AD90605D956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EFBD5A8-2653-144C-96C5-1ECDCB7EDCF7}" type="pres">
      <dgm:prSet presAssocID="{FB2054DD-D6B4-480B-B555-7DDA14035F30}" presName="spacer" presStyleCnt="0"/>
      <dgm:spPr/>
    </dgm:pt>
    <dgm:pt modelId="{A342F7E3-5DC0-444A-BE31-44FB86C22A4B}" type="pres">
      <dgm:prSet presAssocID="{0CAE3EED-F8F4-4E4A-BAF6-4D87AE26C0A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3641016-81E8-4647-8DEC-97EA6AD44489}" srcId="{344CAF26-B569-4A1E-AE08-17FCA4D1B813}" destId="{5829ACFB-DDA1-4BB2-B80C-EC456944AB4C}" srcOrd="1" destOrd="0" parTransId="{D0F9E47C-62ED-4688-A4D8-DDD1C55B052E}" sibTransId="{119A26B7-8F2C-4858-91FA-53C49E7CF3C9}"/>
    <dgm:cxn modelId="{38BB5826-0D74-5241-847B-ECB35289C3C0}" type="presOf" srcId="{E35530B3-886E-4162-8065-C645AB8B9D44}" destId="{B3DA1BE5-030F-5046-A969-7CE60761A998}" srcOrd="0" destOrd="0" presId="urn:microsoft.com/office/officeart/2005/8/layout/vList2"/>
    <dgm:cxn modelId="{D4DA6C32-1EFE-44BB-B253-95DF18AB8D01}" srcId="{344CAF26-B569-4A1E-AE08-17FCA4D1B813}" destId="{EE3BD19D-8BDD-4274-ADEA-D4144FBA3849}" srcOrd="3" destOrd="0" parTransId="{44EA75C5-830A-440A-9C33-043DBC56FBA4}" sibTransId="{3ED10673-94ED-4638-83F3-555EE41DF360}"/>
    <dgm:cxn modelId="{610EAE33-C148-4BE8-B079-077E919148FE}" srcId="{344CAF26-B569-4A1E-AE08-17FCA4D1B813}" destId="{0CAE3EED-F8F4-4E4A-BAF6-4D87AE26C0AB}" srcOrd="6" destOrd="0" parTransId="{936930CC-B0FE-4929-808B-25C1B709F481}" sibTransId="{5C9664F4-E395-42C4-9403-D7A9F1F87174}"/>
    <dgm:cxn modelId="{6EAA0645-8084-4C0E-96C2-55CD8649BBCC}" srcId="{344CAF26-B569-4A1E-AE08-17FCA4D1B813}" destId="{EA9F7D07-532E-4D88-9F2C-0358FABBA622}" srcOrd="4" destOrd="0" parTransId="{6CF1D290-9A05-4AE7-8E6A-B257A5A7FE5F}" sibTransId="{D9CAE1A7-4F0C-4DA8-881E-2EEBF065A42F}"/>
    <dgm:cxn modelId="{4E0E4E45-DCA0-48CB-BECE-F4043F0E8D63}" srcId="{344CAF26-B569-4A1E-AE08-17FCA4D1B813}" destId="{E35530B3-886E-4162-8065-C645AB8B9D44}" srcOrd="2" destOrd="0" parTransId="{8775A8D4-2C4C-48C4-AC41-6A917C01C9D6}" sibTransId="{B64F7FBF-E369-423D-A815-E7E35B50C5FF}"/>
    <dgm:cxn modelId="{504A474D-B586-C142-B71F-A14B78C95D98}" type="presOf" srcId="{EA9F7D07-532E-4D88-9F2C-0358FABBA622}" destId="{4CD1BD65-D643-EA48-AE22-EDCA39256A29}" srcOrd="0" destOrd="0" presId="urn:microsoft.com/office/officeart/2005/8/layout/vList2"/>
    <dgm:cxn modelId="{D9D93D8A-4B67-CA44-99F3-FB9AA23FF02A}" type="presOf" srcId="{0CAE3EED-F8F4-4E4A-BAF6-4D87AE26C0AB}" destId="{A342F7E3-5DC0-444A-BE31-44FB86C22A4B}" srcOrd="0" destOrd="0" presId="urn:microsoft.com/office/officeart/2005/8/layout/vList2"/>
    <dgm:cxn modelId="{4DA6C293-738B-714B-ABAE-24A3E9AE7DE2}" type="presOf" srcId="{5829ACFB-DDA1-4BB2-B80C-EC456944AB4C}" destId="{B1263408-42F6-A94D-A820-04522BAAFE6F}" srcOrd="0" destOrd="0" presId="urn:microsoft.com/office/officeart/2005/8/layout/vList2"/>
    <dgm:cxn modelId="{6F473C9F-A930-4218-907A-D4A3A2A9275E}" srcId="{344CAF26-B569-4A1E-AE08-17FCA4D1B813}" destId="{B3E02B61-DDE1-40B2-9BA9-AD90605D956B}" srcOrd="5" destOrd="0" parTransId="{A20052CC-A2C2-4EA6-B546-B25D5044EEBC}" sibTransId="{FB2054DD-D6B4-480B-B555-7DDA14035F30}"/>
    <dgm:cxn modelId="{E44E14B1-0AE4-4042-A259-7CE54983F4BF}" type="presOf" srcId="{B3E02B61-DDE1-40B2-9BA9-AD90605D956B}" destId="{51E7E0E2-4672-6349-B3F2-3903684F5FA9}" srcOrd="0" destOrd="0" presId="urn:microsoft.com/office/officeart/2005/8/layout/vList2"/>
    <dgm:cxn modelId="{02D935B5-ACE6-8243-980F-FA2DD96FB80D}" type="presOf" srcId="{F8044C28-00A0-4940-BE27-1964CAF08F29}" destId="{E2181CCF-165D-894F-8783-9EB8030E9732}" srcOrd="0" destOrd="0" presId="urn:microsoft.com/office/officeart/2005/8/layout/vList2"/>
    <dgm:cxn modelId="{4CDC42DE-18C8-774D-9E11-48008062608F}" type="presOf" srcId="{344CAF26-B569-4A1E-AE08-17FCA4D1B813}" destId="{517A9917-4F3B-A949-8A31-0A395C074C93}" srcOrd="0" destOrd="0" presId="urn:microsoft.com/office/officeart/2005/8/layout/vList2"/>
    <dgm:cxn modelId="{ABF48AEF-90B5-49E2-81EC-936AD95C0D39}" srcId="{344CAF26-B569-4A1E-AE08-17FCA4D1B813}" destId="{F8044C28-00A0-4940-BE27-1964CAF08F29}" srcOrd="0" destOrd="0" parTransId="{18B3618B-A24D-4344-A219-045739F379BE}" sibTransId="{23EDFD12-5B15-4D25-8847-63DC5FF364C1}"/>
    <dgm:cxn modelId="{99163AF3-3169-3647-AD3E-6ED29018571D}" type="presOf" srcId="{EE3BD19D-8BDD-4274-ADEA-D4144FBA3849}" destId="{469EA67F-C40C-2444-9664-2C0C5D1272E3}" srcOrd="0" destOrd="0" presId="urn:microsoft.com/office/officeart/2005/8/layout/vList2"/>
    <dgm:cxn modelId="{BDFAEAA6-C96D-E742-BE77-14E07E1A444A}" type="presParOf" srcId="{517A9917-4F3B-A949-8A31-0A395C074C93}" destId="{E2181CCF-165D-894F-8783-9EB8030E9732}" srcOrd="0" destOrd="0" presId="urn:microsoft.com/office/officeart/2005/8/layout/vList2"/>
    <dgm:cxn modelId="{62A368F5-6260-704F-B8B8-E025D777AE88}" type="presParOf" srcId="{517A9917-4F3B-A949-8A31-0A395C074C93}" destId="{419FB842-0067-2D4C-8C54-4099B5AD4B9C}" srcOrd="1" destOrd="0" presId="urn:microsoft.com/office/officeart/2005/8/layout/vList2"/>
    <dgm:cxn modelId="{F4084276-5992-9946-BA3A-4A0B0AA6B29C}" type="presParOf" srcId="{517A9917-4F3B-A949-8A31-0A395C074C93}" destId="{B1263408-42F6-A94D-A820-04522BAAFE6F}" srcOrd="2" destOrd="0" presId="urn:microsoft.com/office/officeart/2005/8/layout/vList2"/>
    <dgm:cxn modelId="{9A48F229-845D-1541-B764-5244635823EC}" type="presParOf" srcId="{517A9917-4F3B-A949-8A31-0A395C074C93}" destId="{8B780447-03C2-CD45-A1EE-4F2CAC524371}" srcOrd="3" destOrd="0" presId="urn:microsoft.com/office/officeart/2005/8/layout/vList2"/>
    <dgm:cxn modelId="{B82F18EC-82CE-844F-8451-B3B849CE2920}" type="presParOf" srcId="{517A9917-4F3B-A949-8A31-0A395C074C93}" destId="{B3DA1BE5-030F-5046-A969-7CE60761A998}" srcOrd="4" destOrd="0" presId="urn:microsoft.com/office/officeart/2005/8/layout/vList2"/>
    <dgm:cxn modelId="{676C1CA5-ED19-6448-8C16-98E85BC4E5F1}" type="presParOf" srcId="{517A9917-4F3B-A949-8A31-0A395C074C93}" destId="{2B1A37E6-6973-1244-9842-7635DBA3ACBC}" srcOrd="5" destOrd="0" presId="urn:microsoft.com/office/officeart/2005/8/layout/vList2"/>
    <dgm:cxn modelId="{85399609-F7FE-124C-ACE5-BC827DD83BE3}" type="presParOf" srcId="{517A9917-4F3B-A949-8A31-0A395C074C93}" destId="{469EA67F-C40C-2444-9664-2C0C5D1272E3}" srcOrd="6" destOrd="0" presId="urn:microsoft.com/office/officeart/2005/8/layout/vList2"/>
    <dgm:cxn modelId="{5290B551-E8B3-1E45-9E14-FE8B8FAE48D4}" type="presParOf" srcId="{517A9917-4F3B-A949-8A31-0A395C074C93}" destId="{94A1CDA9-0FD3-9D43-8A00-B8D10B7029D9}" srcOrd="7" destOrd="0" presId="urn:microsoft.com/office/officeart/2005/8/layout/vList2"/>
    <dgm:cxn modelId="{677AACEF-08C8-6844-A439-31D694B4A530}" type="presParOf" srcId="{517A9917-4F3B-A949-8A31-0A395C074C93}" destId="{4CD1BD65-D643-EA48-AE22-EDCA39256A29}" srcOrd="8" destOrd="0" presId="urn:microsoft.com/office/officeart/2005/8/layout/vList2"/>
    <dgm:cxn modelId="{282B917B-4B72-5F47-A7F5-AE8D474903E4}" type="presParOf" srcId="{517A9917-4F3B-A949-8A31-0A395C074C93}" destId="{A344235D-669F-0845-80F1-AD1813DD6567}" srcOrd="9" destOrd="0" presId="urn:microsoft.com/office/officeart/2005/8/layout/vList2"/>
    <dgm:cxn modelId="{B660A0BF-90EA-7B49-B0E2-FFB7C0A8FA60}" type="presParOf" srcId="{517A9917-4F3B-A949-8A31-0A395C074C93}" destId="{51E7E0E2-4672-6349-B3F2-3903684F5FA9}" srcOrd="10" destOrd="0" presId="urn:microsoft.com/office/officeart/2005/8/layout/vList2"/>
    <dgm:cxn modelId="{441CFB83-01E3-1D47-AD67-32EE48E5218F}" type="presParOf" srcId="{517A9917-4F3B-A949-8A31-0A395C074C93}" destId="{EEFBD5A8-2653-144C-96C5-1ECDCB7EDCF7}" srcOrd="11" destOrd="0" presId="urn:microsoft.com/office/officeart/2005/8/layout/vList2"/>
    <dgm:cxn modelId="{E621ED07-FAB3-9E4D-9FD7-336CD43D51AE}" type="presParOf" srcId="{517A9917-4F3B-A949-8A31-0A395C074C93}" destId="{A342F7E3-5DC0-444A-BE31-44FB86C22A4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C5F29A-3982-4D05-9011-0F631F81430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</dgm:pt>
    <dgm:pt modelId="{5E009B52-F29C-4E23-863A-80A30EE64366}">
      <dgm:prSet phldrT="[Text]" custT="1"/>
      <dgm:spPr>
        <a:solidFill>
          <a:schemeClr val="accent6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Where 12</a:t>
          </a:r>
          <a:r>
            <a:rPr lang="en-US" sz="2400" b="1" i="1" u="sng" dirty="0">
              <a:solidFill>
                <a:schemeClr val="tx1"/>
              </a:solidFill>
            </a:rPr>
            <a:t> or more persons </a:t>
          </a:r>
          <a:r>
            <a:rPr lang="en-US" sz="2400" dirty="0">
              <a:solidFill>
                <a:schemeClr val="tx1"/>
              </a:solidFill>
            </a:rPr>
            <a:t>who are present together use or threatens unlawful </a:t>
          </a:r>
          <a:r>
            <a:rPr lang="en-US" sz="2400" b="1" i="1" u="sng" dirty="0">
              <a:solidFill>
                <a:schemeClr val="tx1"/>
              </a:solidFill>
            </a:rPr>
            <a:t>violence </a:t>
          </a:r>
          <a:r>
            <a:rPr lang="en-US" sz="2400" b="0" i="0" u="none" dirty="0">
              <a:solidFill>
                <a:schemeClr val="tx1"/>
              </a:solidFill>
            </a:rPr>
            <a:t>for a common purpose</a:t>
          </a:r>
          <a:endParaRPr lang="en-US" sz="2400" b="1" i="1" u="sng" dirty="0">
            <a:solidFill>
              <a:schemeClr val="tx1"/>
            </a:solidFill>
          </a:endParaRPr>
        </a:p>
      </dgm:t>
    </dgm:pt>
    <dgm:pt modelId="{2333E61A-5140-4935-86B4-B562453EE583}" type="parTrans" cxnId="{16E429D1-F83D-4E7A-B4E7-AE26F10828C5}">
      <dgm:prSet/>
      <dgm:spPr/>
      <dgm:t>
        <a:bodyPr/>
        <a:lstStyle/>
        <a:p>
          <a:endParaRPr lang="en-US"/>
        </a:p>
      </dgm:t>
    </dgm:pt>
    <dgm:pt modelId="{62E7FDFC-0866-4AAD-8648-DD9747BF7D8A}" type="sibTrans" cxnId="{16E429D1-F83D-4E7A-B4E7-AE26F10828C5}">
      <dgm:prSet/>
      <dgm:spPr/>
      <dgm:t>
        <a:bodyPr/>
        <a:lstStyle/>
        <a:p>
          <a:endParaRPr lang="en-US"/>
        </a:p>
      </dgm:t>
    </dgm:pt>
    <dgm:pt modelId="{97AF256E-F88A-4B1C-95C8-6B4704B4EBA9}">
      <dgm:prSet phldrT="[Text]" custT="1"/>
      <dgm:spPr>
        <a:solidFill>
          <a:schemeClr val="accent6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And the conduct of them (taken together)</a:t>
          </a:r>
        </a:p>
      </dgm:t>
    </dgm:pt>
    <dgm:pt modelId="{123D1E9C-DA03-4918-8570-44DF017ACF40}" type="parTrans" cxnId="{9ADF3923-DC52-4E01-AD8B-FD5833C639A1}">
      <dgm:prSet/>
      <dgm:spPr/>
      <dgm:t>
        <a:bodyPr/>
        <a:lstStyle/>
        <a:p>
          <a:endParaRPr lang="en-US"/>
        </a:p>
      </dgm:t>
    </dgm:pt>
    <dgm:pt modelId="{93956032-7D15-4E3A-AEEE-D649C13ABE1C}" type="sibTrans" cxnId="{9ADF3923-DC52-4E01-AD8B-FD5833C639A1}">
      <dgm:prSet/>
      <dgm:spPr/>
      <dgm:t>
        <a:bodyPr/>
        <a:lstStyle/>
        <a:p>
          <a:endParaRPr lang="en-US"/>
        </a:p>
      </dgm:t>
    </dgm:pt>
    <dgm:pt modelId="{A9951A5A-158D-413F-ADAC-9585799A418E}">
      <dgm:prSet phldrT="[Text]" custT="1"/>
      <dgm:spPr>
        <a:solidFill>
          <a:schemeClr val="accent6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is such as would cause </a:t>
          </a:r>
          <a:r>
            <a:rPr lang="en-US" sz="2400" b="1" i="1" u="sng" dirty="0">
              <a:solidFill>
                <a:schemeClr val="tx1"/>
              </a:solidFill>
            </a:rPr>
            <a:t>a person of reasonable firmness</a:t>
          </a:r>
          <a:r>
            <a:rPr lang="en-US" sz="2400" dirty="0">
              <a:solidFill>
                <a:schemeClr val="tx1"/>
              </a:solidFill>
            </a:rPr>
            <a:t> present at the scene to fear for their personal safety </a:t>
          </a:r>
        </a:p>
      </dgm:t>
    </dgm:pt>
    <dgm:pt modelId="{C02F885A-24D9-4F2D-ACA7-FC4413E970A8}" type="parTrans" cxnId="{BD802C9C-AC16-4DCA-A6CA-66BFD2DF9A83}">
      <dgm:prSet/>
      <dgm:spPr/>
      <dgm:t>
        <a:bodyPr/>
        <a:lstStyle/>
        <a:p>
          <a:endParaRPr lang="en-US"/>
        </a:p>
      </dgm:t>
    </dgm:pt>
    <dgm:pt modelId="{BB8F692F-5B3A-4611-A0BF-F0FF2D3CDCF6}" type="sibTrans" cxnId="{BD802C9C-AC16-4DCA-A6CA-66BFD2DF9A83}">
      <dgm:prSet/>
      <dgm:spPr/>
      <dgm:t>
        <a:bodyPr/>
        <a:lstStyle/>
        <a:p>
          <a:endParaRPr lang="en-US"/>
        </a:p>
      </dgm:t>
    </dgm:pt>
    <dgm:pt modelId="{4751621E-E8EE-AF41-9346-C63AA9C90A9B}" type="pres">
      <dgm:prSet presAssocID="{37C5F29A-3982-4D05-9011-0F631F81430F}" presName="linear" presStyleCnt="0">
        <dgm:presLayoutVars>
          <dgm:animLvl val="lvl"/>
          <dgm:resizeHandles val="exact"/>
        </dgm:presLayoutVars>
      </dgm:prSet>
      <dgm:spPr/>
    </dgm:pt>
    <dgm:pt modelId="{779418D6-EBA1-1245-AA97-7871745AE6AA}" type="pres">
      <dgm:prSet presAssocID="{5E009B52-F29C-4E23-863A-80A30EE6436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503DACE-A4FF-0B40-BB5C-BE74F6EFB6E0}" type="pres">
      <dgm:prSet presAssocID="{62E7FDFC-0866-4AAD-8648-DD9747BF7D8A}" presName="spacer" presStyleCnt="0"/>
      <dgm:spPr/>
    </dgm:pt>
    <dgm:pt modelId="{6CD3E920-A7D5-D044-96B2-4B4BCA2D2033}" type="pres">
      <dgm:prSet presAssocID="{97AF256E-F88A-4B1C-95C8-6B4704B4EBA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2124461-0E9E-5242-BDA8-9D3BC1199DF1}" type="pres">
      <dgm:prSet presAssocID="{93956032-7D15-4E3A-AEEE-D649C13ABE1C}" presName="spacer" presStyleCnt="0"/>
      <dgm:spPr/>
    </dgm:pt>
    <dgm:pt modelId="{472E1C20-7032-2142-B418-12D95DF8C432}" type="pres">
      <dgm:prSet presAssocID="{A9951A5A-158D-413F-ADAC-9585799A418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ADF3923-DC52-4E01-AD8B-FD5833C639A1}" srcId="{37C5F29A-3982-4D05-9011-0F631F81430F}" destId="{97AF256E-F88A-4B1C-95C8-6B4704B4EBA9}" srcOrd="1" destOrd="0" parTransId="{123D1E9C-DA03-4918-8570-44DF017ACF40}" sibTransId="{93956032-7D15-4E3A-AEEE-D649C13ABE1C}"/>
    <dgm:cxn modelId="{F3C06D75-FD27-024F-895E-1F278B826F42}" type="presOf" srcId="{5E009B52-F29C-4E23-863A-80A30EE64366}" destId="{779418D6-EBA1-1245-AA97-7871745AE6AA}" srcOrd="0" destOrd="0" presId="urn:microsoft.com/office/officeart/2005/8/layout/vList2"/>
    <dgm:cxn modelId="{944EDB97-D0A8-D74E-B7CC-BA27209A0D74}" type="presOf" srcId="{A9951A5A-158D-413F-ADAC-9585799A418E}" destId="{472E1C20-7032-2142-B418-12D95DF8C432}" srcOrd="0" destOrd="0" presId="urn:microsoft.com/office/officeart/2005/8/layout/vList2"/>
    <dgm:cxn modelId="{BD802C9C-AC16-4DCA-A6CA-66BFD2DF9A83}" srcId="{37C5F29A-3982-4D05-9011-0F631F81430F}" destId="{A9951A5A-158D-413F-ADAC-9585799A418E}" srcOrd="2" destOrd="0" parTransId="{C02F885A-24D9-4F2D-ACA7-FC4413E970A8}" sibTransId="{BB8F692F-5B3A-4611-A0BF-F0FF2D3CDCF6}"/>
    <dgm:cxn modelId="{45EB08B6-5183-554B-9E29-F09041D72BF5}" type="presOf" srcId="{97AF256E-F88A-4B1C-95C8-6B4704B4EBA9}" destId="{6CD3E920-A7D5-D044-96B2-4B4BCA2D2033}" srcOrd="0" destOrd="0" presId="urn:microsoft.com/office/officeart/2005/8/layout/vList2"/>
    <dgm:cxn modelId="{4A396DC3-7975-FC4F-85D0-6B9DE483A17F}" type="presOf" srcId="{37C5F29A-3982-4D05-9011-0F631F81430F}" destId="{4751621E-E8EE-AF41-9346-C63AA9C90A9B}" srcOrd="0" destOrd="0" presId="urn:microsoft.com/office/officeart/2005/8/layout/vList2"/>
    <dgm:cxn modelId="{16E429D1-F83D-4E7A-B4E7-AE26F10828C5}" srcId="{37C5F29A-3982-4D05-9011-0F631F81430F}" destId="{5E009B52-F29C-4E23-863A-80A30EE64366}" srcOrd="0" destOrd="0" parTransId="{2333E61A-5140-4935-86B4-B562453EE583}" sibTransId="{62E7FDFC-0866-4AAD-8648-DD9747BF7D8A}"/>
    <dgm:cxn modelId="{7EA82D89-0A72-0B4E-8980-318744E4BA51}" type="presParOf" srcId="{4751621E-E8EE-AF41-9346-C63AA9C90A9B}" destId="{779418D6-EBA1-1245-AA97-7871745AE6AA}" srcOrd="0" destOrd="0" presId="urn:microsoft.com/office/officeart/2005/8/layout/vList2"/>
    <dgm:cxn modelId="{BF2C991E-612F-CF41-9E18-D7F6570B885A}" type="presParOf" srcId="{4751621E-E8EE-AF41-9346-C63AA9C90A9B}" destId="{3503DACE-A4FF-0B40-BB5C-BE74F6EFB6E0}" srcOrd="1" destOrd="0" presId="urn:microsoft.com/office/officeart/2005/8/layout/vList2"/>
    <dgm:cxn modelId="{18415D5A-E799-0B48-8860-E36BBA159CFD}" type="presParOf" srcId="{4751621E-E8EE-AF41-9346-C63AA9C90A9B}" destId="{6CD3E920-A7D5-D044-96B2-4B4BCA2D2033}" srcOrd="2" destOrd="0" presId="urn:microsoft.com/office/officeart/2005/8/layout/vList2"/>
    <dgm:cxn modelId="{F8F20F26-3EDB-744F-98F1-3D0D2F6CAABE}" type="presParOf" srcId="{4751621E-E8EE-AF41-9346-C63AA9C90A9B}" destId="{82124461-0E9E-5242-BDA8-9D3BC1199DF1}" srcOrd="3" destOrd="0" presId="urn:microsoft.com/office/officeart/2005/8/layout/vList2"/>
    <dgm:cxn modelId="{1ECAB60C-0351-4041-871D-3C3154154451}" type="presParOf" srcId="{4751621E-E8EE-AF41-9346-C63AA9C90A9B}" destId="{472E1C20-7032-2142-B418-12D95DF8C43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C5F29A-3982-4D05-9011-0F631F81430F}" type="doc">
      <dgm:prSet loTypeId="urn:microsoft.com/office/officeart/2005/8/layout/vList2" loCatId="list" qsTypeId="urn:microsoft.com/office/officeart/2005/8/quickstyle/simple1" qsCatId="simple" csTypeId="urn:microsoft.com/office/officeart/2005/8/colors/accent5_4" csCatId="accent5" phldr="1"/>
      <dgm:spPr/>
    </dgm:pt>
    <dgm:pt modelId="{5E009B52-F29C-4E23-863A-80A30EE64366}">
      <dgm:prSet phldrT="[Text]" custT="1"/>
      <dgm:spPr/>
      <dgm:t>
        <a:bodyPr/>
        <a:lstStyle/>
        <a:p>
          <a:r>
            <a:rPr lang="en-US" sz="2400"/>
            <a:t>Where </a:t>
          </a:r>
          <a:r>
            <a:rPr lang="en-US" sz="2400" b="1" i="1" u="sng"/>
            <a:t>3 or more persons </a:t>
          </a:r>
          <a:r>
            <a:rPr lang="en-US" sz="2400"/>
            <a:t>who are present together use or threatens unlawful </a:t>
          </a:r>
          <a:r>
            <a:rPr lang="en-US" sz="2400" b="1" i="1" u="sng"/>
            <a:t>violence</a:t>
          </a:r>
          <a:endParaRPr lang="en-US" sz="2400" b="1" i="1" u="sng" dirty="0"/>
        </a:p>
      </dgm:t>
    </dgm:pt>
    <dgm:pt modelId="{2333E61A-5140-4935-86B4-B562453EE583}" type="parTrans" cxnId="{16E429D1-F83D-4E7A-B4E7-AE26F10828C5}">
      <dgm:prSet/>
      <dgm:spPr/>
      <dgm:t>
        <a:bodyPr/>
        <a:lstStyle/>
        <a:p>
          <a:endParaRPr lang="en-US"/>
        </a:p>
      </dgm:t>
    </dgm:pt>
    <dgm:pt modelId="{62E7FDFC-0866-4AAD-8648-DD9747BF7D8A}" type="sibTrans" cxnId="{16E429D1-F83D-4E7A-B4E7-AE26F10828C5}">
      <dgm:prSet/>
      <dgm:spPr/>
      <dgm:t>
        <a:bodyPr/>
        <a:lstStyle/>
        <a:p>
          <a:endParaRPr lang="en-US"/>
        </a:p>
      </dgm:t>
    </dgm:pt>
    <dgm:pt modelId="{97AF256E-F88A-4B1C-95C8-6B4704B4EBA9}">
      <dgm:prSet phldrT="[Text]" custT="1"/>
      <dgm:spPr/>
      <dgm:t>
        <a:bodyPr/>
        <a:lstStyle/>
        <a:p>
          <a:r>
            <a:rPr lang="en-US" sz="2400"/>
            <a:t>And the conduct of them (taken together)</a:t>
          </a:r>
          <a:endParaRPr lang="en-US" sz="2400" dirty="0"/>
        </a:p>
      </dgm:t>
    </dgm:pt>
    <dgm:pt modelId="{123D1E9C-DA03-4918-8570-44DF017ACF40}" type="parTrans" cxnId="{9ADF3923-DC52-4E01-AD8B-FD5833C639A1}">
      <dgm:prSet/>
      <dgm:spPr/>
      <dgm:t>
        <a:bodyPr/>
        <a:lstStyle/>
        <a:p>
          <a:endParaRPr lang="en-US"/>
        </a:p>
      </dgm:t>
    </dgm:pt>
    <dgm:pt modelId="{93956032-7D15-4E3A-AEEE-D649C13ABE1C}" type="sibTrans" cxnId="{9ADF3923-DC52-4E01-AD8B-FD5833C639A1}">
      <dgm:prSet/>
      <dgm:spPr/>
      <dgm:t>
        <a:bodyPr/>
        <a:lstStyle/>
        <a:p>
          <a:endParaRPr lang="en-US"/>
        </a:p>
      </dgm:t>
    </dgm:pt>
    <dgm:pt modelId="{A9951A5A-158D-413F-ADAC-9585799A418E}">
      <dgm:prSet phldrT="[Text]" custT="1"/>
      <dgm:spPr/>
      <dgm:t>
        <a:bodyPr/>
        <a:lstStyle/>
        <a:p>
          <a:r>
            <a:rPr lang="en-US" sz="2400"/>
            <a:t>is such as would cause </a:t>
          </a:r>
          <a:r>
            <a:rPr lang="en-US" sz="2400" b="1" i="1" u="sng"/>
            <a:t>a person of reasonable firmness</a:t>
          </a:r>
          <a:r>
            <a:rPr lang="en-US" sz="2400"/>
            <a:t> present at the scene to fear for their personal safety </a:t>
          </a:r>
          <a:endParaRPr lang="en-US" sz="2400" dirty="0"/>
        </a:p>
      </dgm:t>
    </dgm:pt>
    <dgm:pt modelId="{C02F885A-24D9-4F2D-ACA7-FC4413E970A8}" type="parTrans" cxnId="{BD802C9C-AC16-4DCA-A6CA-66BFD2DF9A83}">
      <dgm:prSet/>
      <dgm:spPr/>
      <dgm:t>
        <a:bodyPr/>
        <a:lstStyle/>
        <a:p>
          <a:endParaRPr lang="en-US"/>
        </a:p>
      </dgm:t>
    </dgm:pt>
    <dgm:pt modelId="{BB8F692F-5B3A-4611-A0BF-F0FF2D3CDCF6}" type="sibTrans" cxnId="{BD802C9C-AC16-4DCA-A6CA-66BFD2DF9A83}">
      <dgm:prSet/>
      <dgm:spPr/>
      <dgm:t>
        <a:bodyPr/>
        <a:lstStyle/>
        <a:p>
          <a:endParaRPr lang="en-US"/>
        </a:p>
      </dgm:t>
    </dgm:pt>
    <dgm:pt modelId="{EA7F0485-1589-7448-883F-25BC3EFB476C}" type="pres">
      <dgm:prSet presAssocID="{37C5F29A-3982-4D05-9011-0F631F81430F}" presName="linear" presStyleCnt="0">
        <dgm:presLayoutVars>
          <dgm:animLvl val="lvl"/>
          <dgm:resizeHandles val="exact"/>
        </dgm:presLayoutVars>
      </dgm:prSet>
      <dgm:spPr/>
    </dgm:pt>
    <dgm:pt modelId="{DB74C64F-DAED-9B41-9F69-9270376D13C5}" type="pres">
      <dgm:prSet presAssocID="{5E009B52-F29C-4E23-863A-80A30EE6436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8B493C6-368D-DA4F-8F46-9F5DEF658EBC}" type="pres">
      <dgm:prSet presAssocID="{62E7FDFC-0866-4AAD-8648-DD9747BF7D8A}" presName="spacer" presStyleCnt="0"/>
      <dgm:spPr/>
    </dgm:pt>
    <dgm:pt modelId="{7E86A6B8-9C34-5A46-875E-2E29D42F2F99}" type="pres">
      <dgm:prSet presAssocID="{97AF256E-F88A-4B1C-95C8-6B4704B4EBA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F24D1C9-54C4-544F-B202-3FCC5DBD5CE0}" type="pres">
      <dgm:prSet presAssocID="{93956032-7D15-4E3A-AEEE-D649C13ABE1C}" presName="spacer" presStyleCnt="0"/>
      <dgm:spPr/>
    </dgm:pt>
    <dgm:pt modelId="{717EE20D-BBF6-D143-932F-11D615265C62}" type="pres">
      <dgm:prSet presAssocID="{A9951A5A-158D-413F-ADAC-9585799A418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5212C16-527A-A24E-B254-BA1F9831959F}" type="presOf" srcId="{A9951A5A-158D-413F-ADAC-9585799A418E}" destId="{717EE20D-BBF6-D143-932F-11D615265C62}" srcOrd="0" destOrd="0" presId="urn:microsoft.com/office/officeart/2005/8/layout/vList2"/>
    <dgm:cxn modelId="{27ECAB17-F23F-A443-9017-3BF21BD3002B}" type="presOf" srcId="{37C5F29A-3982-4D05-9011-0F631F81430F}" destId="{EA7F0485-1589-7448-883F-25BC3EFB476C}" srcOrd="0" destOrd="0" presId="urn:microsoft.com/office/officeart/2005/8/layout/vList2"/>
    <dgm:cxn modelId="{9ADF3923-DC52-4E01-AD8B-FD5833C639A1}" srcId="{37C5F29A-3982-4D05-9011-0F631F81430F}" destId="{97AF256E-F88A-4B1C-95C8-6B4704B4EBA9}" srcOrd="1" destOrd="0" parTransId="{123D1E9C-DA03-4918-8570-44DF017ACF40}" sibTransId="{93956032-7D15-4E3A-AEEE-D649C13ABE1C}"/>
    <dgm:cxn modelId="{CE8FC67D-AC85-9747-9F1C-D4FF3CD14665}" type="presOf" srcId="{97AF256E-F88A-4B1C-95C8-6B4704B4EBA9}" destId="{7E86A6B8-9C34-5A46-875E-2E29D42F2F99}" srcOrd="0" destOrd="0" presId="urn:microsoft.com/office/officeart/2005/8/layout/vList2"/>
    <dgm:cxn modelId="{BD802C9C-AC16-4DCA-A6CA-66BFD2DF9A83}" srcId="{37C5F29A-3982-4D05-9011-0F631F81430F}" destId="{A9951A5A-158D-413F-ADAC-9585799A418E}" srcOrd="2" destOrd="0" parTransId="{C02F885A-24D9-4F2D-ACA7-FC4413E970A8}" sibTransId="{BB8F692F-5B3A-4611-A0BF-F0FF2D3CDCF6}"/>
    <dgm:cxn modelId="{57AC2DC1-3DED-4648-9EE4-0F13CE900CEF}" type="presOf" srcId="{5E009B52-F29C-4E23-863A-80A30EE64366}" destId="{DB74C64F-DAED-9B41-9F69-9270376D13C5}" srcOrd="0" destOrd="0" presId="urn:microsoft.com/office/officeart/2005/8/layout/vList2"/>
    <dgm:cxn modelId="{16E429D1-F83D-4E7A-B4E7-AE26F10828C5}" srcId="{37C5F29A-3982-4D05-9011-0F631F81430F}" destId="{5E009B52-F29C-4E23-863A-80A30EE64366}" srcOrd="0" destOrd="0" parTransId="{2333E61A-5140-4935-86B4-B562453EE583}" sibTransId="{62E7FDFC-0866-4AAD-8648-DD9747BF7D8A}"/>
    <dgm:cxn modelId="{AE1D8B58-1AE9-D14C-8C3A-0B58F2128C4A}" type="presParOf" srcId="{EA7F0485-1589-7448-883F-25BC3EFB476C}" destId="{DB74C64F-DAED-9B41-9F69-9270376D13C5}" srcOrd="0" destOrd="0" presId="urn:microsoft.com/office/officeart/2005/8/layout/vList2"/>
    <dgm:cxn modelId="{DD82FBC9-5E46-2048-8B02-66C9EBF4F585}" type="presParOf" srcId="{EA7F0485-1589-7448-883F-25BC3EFB476C}" destId="{E8B493C6-368D-DA4F-8F46-9F5DEF658EBC}" srcOrd="1" destOrd="0" presId="urn:microsoft.com/office/officeart/2005/8/layout/vList2"/>
    <dgm:cxn modelId="{CBB5DBD2-1085-F54B-9E10-86645E570600}" type="presParOf" srcId="{EA7F0485-1589-7448-883F-25BC3EFB476C}" destId="{7E86A6B8-9C34-5A46-875E-2E29D42F2F99}" srcOrd="2" destOrd="0" presId="urn:microsoft.com/office/officeart/2005/8/layout/vList2"/>
    <dgm:cxn modelId="{9EF07863-B0B5-3C4C-87A0-B15D2FCAD99F}" type="presParOf" srcId="{EA7F0485-1589-7448-883F-25BC3EFB476C}" destId="{3F24D1C9-54C4-544F-B202-3FCC5DBD5CE0}" srcOrd="3" destOrd="0" presId="urn:microsoft.com/office/officeart/2005/8/layout/vList2"/>
    <dgm:cxn modelId="{29D98D57-AF35-3543-9AB3-7E807417EC4F}" type="presParOf" srcId="{EA7F0485-1589-7448-883F-25BC3EFB476C}" destId="{717EE20D-BBF6-D143-932F-11D615265C6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115C5C-4ADC-471D-93FF-9C8414C06AB9}" type="doc">
      <dgm:prSet loTypeId="urn:microsoft.com/office/officeart/2005/8/layout/process2" loCatId="process" qsTypeId="urn:microsoft.com/office/officeart/2005/8/quickstyle/simple1" qsCatId="simple" csTypeId="urn:microsoft.com/office/officeart/2005/8/colors/accent3_4" csCatId="accent3" phldr="1"/>
      <dgm:spPr/>
    </dgm:pt>
    <dgm:pt modelId="{6BACAD74-361A-49D5-8800-65694B9CCA72}">
      <dgm:prSet phldrT="[Text]" custT="1"/>
      <dgm:spPr/>
      <dgm:t>
        <a:bodyPr/>
        <a:lstStyle/>
        <a:p>
          <a:r>
            <a:rPr lang="en-US" sz="2400" dirty="0"/>
            <a:t>A person is guilty of affray if he uses or threatens unlawful </a:t>
          </a:r>
          <a:r>
            <a:rPr lang="en-US" sz="2400" b="1" i="1" u="sng" dirty="0"/>
            <a:t>violence</a:t>
          </a:r>
          <a:r>
            <a:rPr lang="en-US" sz="2400" dirty="0"/>
            <a:t> towards another &amp;</a:t>
          </a:r>
        </a:p>
      </dgm:t>
    </dgm:pt>
    <dgm:pt modelId="{83D38D51-1EE7-43DF-860D-D24BA060CB0D}" type="parTrans" cxnId="{869A2829-3827-453E-9F7F-41C927526A59}">
      <dgm:prSet/>
      <dgm:spPr/>
      <dgm:t>
        <a:bodyPr/>
        <a:lstStyle/>
        <a:p>
          <a:endParaRPr lang="en-US"/>
        </a:p>
      </dgm:t>
    </dgm:pt>
    <dgm:pt modelId="{9DA02401-D8B2-442F-BA37-810852B1FD18}" type="sibTrans" cxnId="{869A2829-3827-453E-9F7F-41C927526A59}">
      <dgm:prSet/>
      <dgm:spPr/>
      <dgm:t>
        <a:bodyPr/>
        <a:lstStyle/>
        <a:p>
          <a:endParaRPr lang="en-US"/>
        </a:p>
      </dgm:t>
    </dgm:pt>
    <dgm:pt modelId="{00744593-01FF-4B02-B786-6A79DFC2DBAC}">
      <dgm:prSet phldrT="[Text]" custT="1"/>
      <dgm:spPr/>
      <dgm:t>
        <a:bodyPr/>
        <a:lstStyle/>
        <a:p>
          <a:r>
            <a:rPr lang="en-US" sz="2400"/>
            <a:t>His conduct is such as would cause a </a:t>
          </a:r>
          <a:r>
            <a:rPr lang="en-US" sz="2400" b="1" i="1" u="sng"/>
            <a:t>person of reasonable firmness</a:t>
          </a:r>
          <a:r>
            <a:rPr lang="en-US" sz="2400"/>
            <a:t> present at the scene to fear for his personal safety</a:t>
          </a:r>
          <a:endParaRPr lang="en-US" sz="2400" dirty="0"/>
        </a:p>
      </dgm:t>
    </dgm:pt>
    <dgm:pt modelId="{BD6CFE48-F76C-498B-B299-9C3DDAE6BC84}" type="parTrans" cxnId="{4D27C50D-3425-4400-9514-0807018A7D17}">
      <dgm:prSet/>
      <dgm:spPr/>
      <dgm:t>
        <a:bodyPr/>
        <a:lstStyle/>
        <a:p>
          <a:endParaRPr lang="en-US"/>
        </a:p>
      </dgm:t>
    </dgm:pt>
    <dgm:pt modelId="{C5F2C4C2-07DA-4B8B-AD0B-5DCBBFF97838}" type="sibTrans" cxnId="{4D27C50D-3425-4400-9514-0807018A7D17}">
      <dgm:prSet/>
      <dgm:spPr/>
      <dgm:t>
        <a:bodyPr/>
        <a:lstStyle/>
        <a:p>
          <a:endParaRPr lang="en-US"/>
        </a:p>
      </dgm:t>
    </dgm:pt>
    <dgm:pt modelId="{E03155A0-B868-43C1-8154-ED992998D1F9}" type="pres">
      <dgm:prSet presAssocID="{79115C5C-4ADC-471D-93FF-9C8414C06AB9}" presName="linearFlow" presStyleCnt="0">
        <dgm:presLayoutVars>
          <dgm:resizeHandles val="exact"/>
        </dgm:presLayoutVars>
      </dgm:prSet>
      <dgm:spPr/>
    </dgm:pt>
    <dgm:pt modelId="{A8A38860-EE56-4834-AAE4-1C78E2F132A3}" type="pres">
      <dgm:prSet presAssocID="{6BACAD74-361A-49D5-8800-65694B9CCA72}" presName="node" presStyleLbl="node1" presStyleIdx="0" presStyleCnt="2" custScaleX="288783" custLinFactNeighborX="264" custLinFactNeighborY="-25709">
        <dgm:presLayoutVars>
          <dgm:bulletEnabled val="1"/>
        </dgm:presLayoutVars>
      </dgm:prSet>
      <dgm:spPr/>
    </dgm:pt>
    <dgm:pt modelId="{BD3F48A2-4319-4F0D-B807-5375E605CBA5}" type="pres">
      <dgm:prSet presAssocID="{9DA02401-D8B2-442F-BA37-810852B1FD18}" presName="sibTrans" presStyleLbl="sibTrans2D1" presStyleIdx="0" presStyleCnt="1"/>
      <dgm:spPr/>
    </dgm:pt>
    <dgm:pt modelId="{2E566DF5-B2E6-4A29-96F9-2AFDA5927281}" type="pres">
      <dgm:prSet presAssocID="{9DA02401-D8B2-442F-BA37-810852B1FD18}" presName="connectorText" presStyleLbl="sibTrans2D1" presStyleIdx="0" presStyleCnt="1"/>
      <dgm:spPr/>
    </dgm:pt>
    <dgm:pt modelId="{242C498B-FA6E-42B4-AE26-7767AD5C7DF1}" type="pres">
      <dgm:prSet presAssocID="{00744593-01FF-4B02-B786-6A79DFC2DBAC}" presName="node" presStyleLbl="node1" presStyleIdx="1" presStyleCnt="2" custScaleX="282862">
        <dgm:presLayoutVars>
          <dgm:bulletEnabled val="1"/>
        </dgm:presLayoutVars>
      </dgm:prSet>
      <dgm:spPr/>
    </dgm:pt>
  </dgm:ptLst>
  <dgm:cxnLst>
    <dgm:cxn modelId="{7D534601-EB1D-4F54-86C8-AFD8AF45CA67}" type="presOf" srcId="{00744593-01FF-4B02-B786-6A79DFC2DBAC}" destId="{242C498B-FA6E-42B4-AE26-7767AD5C7DF1}" srcOrd="0" destOrd="0" presId="urn:microsoft.com/office/officeart/2005/8/layout/process2"/>
    <dgm:cxn modelId="{4D27C50D-3425-4400-9514-0807018A7D17}" srcId="{79115C5C-4ADC-471D-93FF-9C8414C06AB9}" destId="{00744593-01FF-4B02-B786-6A79DFC2DBAC}" srcOrd="1" destOrd="0" parTransId="{BD6CFE48-F76C-498B-B299-9C3DDAE6BC84}" sibTransId="{C5F2C4C2-07DA-4B8B-AD0B-5DCBBFF97838}"/>
    <dgm:cxn modelId="{3D5A9F28-7D95-4B38-B84C-233B79955ACE}" type="presOf" srcId="{9DA02401-D8B2-442F-BA37-810852B1FD18}" destId="{2E566DF5-B2E6-4A29-96F9-2AFDA5927281}" srcOrd="1" destOrd="0" presId="urn:microsoft.com/office/officeart/2005/8/layout/process2"/>
    <dgm:cxn modelId="{869A2829-3827-453E-9F7F-41C927526A59}" srcId="{79115C5C-4ADC-471D-93FF-9C8414C06AB9}" destId="{6BACAD74-361A-49D5-8800-65694B9CCA72}" srcOrd="0" destOrd="0" parTransId="{83D38D51-1EE7-43DF-860D-D24BA060CB0D}" sibTransId="{9DA02401-D8B2-442F-BA37-810852B1FD18}"/>
    <dgm:cxn modelId="{0F92C88A-8B00-468A-B5CE-1B31953CB2C8}" type="presOf" srcId="{79115C5C-4ADC-471D-93FF-9C8414C06AB9}" destId="{E03155A0-B868-43C1-8154-ED992998D1F9}" srcOrd="0" destOrd="0" presId="urn:microsoft.com/office/officeart/2005/8/layout/process2"/>
    <dgm:cxn modelId="{1A8A89A7-0249-482E-9266-A86A220B6A82}" type="presOf" srcId="{9DA02401-D8B2-442F-BA37-810852B1FD18}" destId="{BD3F48A2-4319-4F0D-B807-5375E605CBA5}" srcOrd="0" destOrd="0" presId="urn:microsoft.com/office/officeart/2005/8/layout/process2"/>
    <dgm:cxn modelId="{43FB4AB0-4ACB-4432-914F-3DE94370FD7A}" type="presOf" srcId="{6BACAD74-361A-49D5-8800-65694B9CCA72}" destId="{A8A38860-EE56-4834-AAE4-1C78E2F132A3}" srcOrd="0" destOrd="0" presId="urn:microsoft.com/office/officeart/2005/8/layout/process2"/>
    <dgm:cxn modelId="{4632E2C3-0DF7-4620-9429-7CB12EEAD2D2}" type="presParOf" srcId="{E03155A0-B868-43C1-8154-ED992998D1F9}" destId="{A8A38860-EE56-4834-AAE4-1C78E2F132A3}" srcOrd="0" destOrd="0" presId="urn:microsoft.com/office/officeart/2005/8/layout/process2"/>
    <dgm:cxn modelId="{FAA1ADB9-53BF-4ED3-BD4C-43C35EFF2D03}" type="presParOf" srcId="{E03155A0-B868-43C1-8154-ED992998D1F9}" destId="{BD3F48A2-4319-4F0D-B807-5375E605CBA5}" srcOrd="1" destOrd="0" presId="urn:microsoft.com/office/officeart/2005/8/layout/process2"/>
    <dgm:cxn modelId="{95E4C749-7D56-418C-95AD-F7B060AAABDE}" type="presParOf" srcId="{BD3F48A2-4319-4F0D-B807-5375E605CBA5}" destId="{2E566DF5-B2E6-4A29-96F9-2AFDA5927281}" srcOrd="0" destOrd="0" presId="urn:microsoft.com/office/officeart/2005/8/layout/process2"/>
    <dgm:cxn modelId="{F23AF7E4-1D9E-4E15-A187-5E45F40F03B4}" type="presParOf" srcId="{E03155A0-B868-43C1-8154-ED992998D1F9}" destId="{242C498B-FA6E-42B4-AE26-7767AD5C7DF1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1FE883-C590-478E-ADDD-6600A2BD8C91}" type="doc">
      <dgm:prSet loTypeId="urn:microsoft.com/office/officeart/2005/8/layout/default" loCatId="list" qsTypeId="urn:microsoft.com/office/officeart/2005/8/quickstyle/simple1" qsCatId="simple" csTypeId="urn:microsoft.com/office/officeart/2005/8/colors/accent5_3" csCatId="accent5" phldr="1"/>
      <dgm:spPr/>
      <dgm:t>
        <a:bodyPr/>
        <a:lstStyle/>
        <a:p>
          <a:endParaRPr lang="en-US"/>
        </a:p>
      </dgm:t>
    </dgm:pt>
    <dgm:pt modelId="{6DF72C92-4492-4968-ABC6-59AFC562E7B2}">
      <dgm:prSet phldrT="[Text]" custT="1"/>
      <dgm:spPr/>
      <dgm:t>
        <a:bodyPr/>
        <a:lstStyle/>
        <a:p>
          <a:r>
            <a:rPr lang="en-US" sz="2400" dirty="0"/>
            <a:t>A person is guilty of an offence, if with</a:t>
          </a:r>
          <a:r>
            <a:rPr lang="en-US" sz="2400" b="1" i="1" u="sng" dirty="0"/>
            <a:t> intent </a:t>
          </a:r>
          <a:r>
            <a:rPr lang="en-US" sz="2400" dirty="0"/>
            <a:t>to cause a person harassment, alarm or distress, he:</a:t>
          </a:r>
        </a:p>
      </dgm:t>
    </dgm:pt>
    <dgm:pt modelId="{A5702C43-E6C9-4E8D-9520-AF87C0E34CF8}" type="parTrans" cxnId="{405BC4A3-D24C-4324-99B5-79A65DD9AD18}">
      <dgm:prSet/>
      <dgm:spPr/>
      <dgm:t>
        <a:bodyPr/>
        <a:lstStyle/>
        <a:p>
          <a:endParaRPr lang="en-US"/>
        </a:p>
      </dgm:t>
    </dgm:pt>
    <dgm:pt modelId="{B9E739AF-F024-45FF-9FFE-ADEA06A1423B}" type="sibTrans" cxnId="{405BC4A3-D24C-4324-99B5-79A65DD9AD18}">
      <dgm:prSet/>
      <dgm:spPr/>
      <dgm:t>
        <a:bodyPr/>
        <a:lstStyle/>
        <a:p>
          <a:endParaRPr lang="en-US"/>
        </a:p>
      </dgm:t>
    </dgm:pt>
    <dgm:pt modelId="{68750995-0CE7-41E8-B056-6EFC8A7BD591}">
      <dgm:prSet phldrT="[Text]" custT="1"/>
      <dgm:spPr/>
      <dgm:t>
        <a:bodyPr/>
        <a:lstStyle/>
        <a:p>
          <a:r>
            <a:rPr lang="en-US" sz="2400"/>
            <a:t>uses threatening, abusive or </a:t>
          </a:r>
          <a:r>
            <a:rPr lang="en-US" sz="2400" b="1" i="1" u="sng"/>
            <a:t>insulting</a:t>
          </a:r>
          <a:r>
            <a:rPr lang="en-US" sz="2400"/>
            <a:t> words or behaviour or disorderly behaviour OR </a:t>
          </a:r>
          <a:endParaRPr lang="en-US" sz="2400" dirty="0"/>
        </a:p>
      </dgm:t>
    </dgm:pt>
    <dgm:pt modelId="{D9ACED39-7486-47FC-A21F-12B5B3E35655}" type="parTrans" cxnId="{8499A66C-6F05-4291-A4A1-44E0C0008FAC}">
      <dgm:prSet/>
      <dgm:spPr/>
      <dgm:t>
        <a:bodyPr/>
        <a:lstStyle/>
        <a:p>
          <a:endParaRPr lang="en-US"/>
        </a:p>
      </dgm:t>
    </dgm:pt>
    <dgm:pt modelId="{D4783053-C568-4FF7-9787-3EC17203B430}" type="sibTrans" cxnId="{8499A66C-6F05-4291-A4A1-44E0C0008FAC}">
      <dgm:prSet/>
      <dgm:spPr/>
      <dgm:t>
        <a:bodyPr/>
        <a:lstStyle/>
        <a:p>
          <a:endParaRPr lang="en-US"/>
        </a:p>
      </dgm:t>
    </dgm:pt>
    <dgm:pt modelId="{6786136A-C512-4CA1-8231-F4322B0C9DFF}">
      <dgm:prSet phldrT="[Text]" custT="1"/>
      <dgm:spPr/>
      <dgm:t>
        <a:bodyPr/>
        <a:lstStyle/>
        <a:p>
          <a:r>
            <a:rPr lang="en-US" sz="2400"/>
            <a:t>displays any writing, sign or other visible representation which is threatening, abusive or insulting</a:t>
          </a:r>
          <a:endParaRPr lang="en-US" sz="2400" dirty="0"/>
        </a:p>
      </dgm:t>
    </dgm:pt>
    <dgm:pt modelId="{CF2AC28A-C492-469A-BDD0-4BDA8B60BDCB}" type="parTrans" cxnId="{32B73FC9-ADF5-4DD1-BD13-CF52E257BDCC}">
      <dgm:prSet/>
      <dgm:spPr/>
      <dgm:t>
        <a:bodyPr/>
        <a:lstStyle/>
        <a:p>
          <a:endParaRPr lang="en-US"/>
        </a:p>
      </dgm:t>
    </dgm:pt>
    <dgm:pt modelId="{4674932D-9046-46A1-84DC-DA91708789AE}" type="sibTrans" cxnId="{32B73FC9-ADF5-4DD1-BD13-CF52E257BDCC}">
      <dgm:prSet/>
      <dgm:spPr/>
      <dgm:t>
        <a:bodyPr/>
        <a:lstStyle/>
        <a:p>
          <a:endParaRPr lang="en-US"/>
        </a:p>
      </dgm:t>
    </dgm:pt>
    <dgm:pt modelId="{AD85E445-1C6C-48BA-A9A6-85AE846E0322}">
      <dgm:prSet phldrT="[Text]" custT="1"/>
      <dgm:spPr/>
      <dgm:t>
        <a:bodyPr/>
        <a:lstStyle/>
        <a:p>
          <a:r>
            <a:rPr lang="en-US" sz="2400" dirty="0"/>
            <a:t>thereby </a:t>
          </a:r>
          <a:r>
            <a:rPr lang="en-US" sz="2400" b="1" i="1" u="sng" dirty="0"/>
            <a:t>causing</a:t>
          </a:r>
          <a:r>
            <a:rPr lang="en-US" sz="2400" dirty="0"/>
            <a:t> that or another person harassment, alarm or distress</a:t>
          </a:r>
        </a:p>
      </dgm:t>
    </dgm:pt>
    <dgm:pt modelId="{A697825B-69DE-4585-8638-7E5EEF794E8A}" type="parTrans" cxnId="{DB6A08DA-6026-4D3A-AF59-E77D8CFDA89C}">
      <dgm:prSet/>
      <dgm:spPr/>
      <dgm:t>
        <a:bodyPr/>
        <a:lstStyle/>
        <a:p>
          <a:endParaRPr lang="en-US"/>
        </a:p>
      </dgm:t>
    </dgm:pt>
    <dgm:pt modelId="{79065D40-6647-4E46-91DC-36F5E96ED9EA}" type="sibTrans" cxnId="{DB6A08DA-6026-4D3A-AF59-E77D8CFDA89C}">
      <dgm:prSet/>
      <dgm:spPr/>
      <dgm:t>
        <a:bodyPr/>
        <a:lstStyle/>
        <a:p>
          <a:endParaRPr lang="en-US"/>
        </a:p>
      </dgm:t>
    </dgm:pt>
    <dgm:pt modelId="{C1BF00E0-F895-48D8-90EA-449E56D58FDD}" type="pres">
      <dgm:prSet presAssocID="{681FE883-C590-478E-ADDD-6600A2BD8C91}" presName="diagram" presStyleCnt="0">
        <dgm:presLayoutVars>
          <dgm:dir/>
          <dgm:resizeHandles val="exact"/>
        </dgm:presLayoutVars>
      </dgm:prSet>
      <dgm:spPr/>
    </dgm:pt>
    <dgm:pt modelId="{5E0D73D1-860D-4C2C-B01D-5149350ADC2F}" type="pres">
      <dgm:prSet presAssocID="{6DF72C92-4492-4968-ABC6-59AFC562E7B2}" presName="node" presStyleLbl="node1" presStyleIdx="0" presStyleCnt="4">
        <dgm:presLayoutVars>
          <dgm:bulletEnabled val="1"/>
        </dgm:presLayoutVars>
      </dgm:prSet>
      <dgm:spPr/>
    </dgm:pt>
    <dgm:pt modelId="{7AC693F1-DA98-412A-B920-62E61E81EC83}" type="pres">
      <dgm:prSet presAssocID="{B9E739AF-F024-45FF-9FFE-ADEA06A1423B}" presName="sibTrans" presStyleCnt="0"/>
      <dgm:spPr/>
    </dgm:pt>
    <dgm:pt modelId="{A7DE3A91-C7B6-4116-86E0-4F72937F173B}" type="pres">
      <dgm:prSet presAssocID="{68750995-0CE7-41E8-B056-6EFC8A7BD591}" presName="node" presStyleLbl="node1" presStyleIdx="1" presStyleCnt="4">
        <dgm:presLayoutVars>
          <dgm:bulletEnabled val="1"/>
        </dgm:presLayoutVars>
      </dgm:prSet>
      <dgm:spPr/>
    </dgm:pt>
    <dgm:pt modelId="{EAF36C12-8122-438A-913D-C473F75371E5}" type="pres">
      <dgm:prSet presAssocID="{D4783053-C568-4FF7-9787-3EC17203B430}" presName="sibTrans" presStyleCnt="0"/>
      <dgm:spPr/>
    </dgm:pt>
    <dgm:pt modelId="{979BFAEE-D725-40E3-9F7F-C507004337F8}" type="pres">
      <dgm:prSet presAssocID="{6786136A-C512-4CA1-8231-F4322B0C9DFF}" presName="node" presStyleLbl="node1" presStyleIdx="2" presStyleCnt="4">
        <dgm:presLayoutVars>
          <dgm:bulletEnabled val="1"/>
        </dgm:presLayoutVars>
      </dgm:prSet>
      <dgm:spPr/>
    </dgm:pt>
    <dgm:pt modelId="{28735CE0-6AB9-4352-B4F4-65BC7CEA14C3}" type="pres">
      <dgm:prSet presAssocID="{4674932D-9046-46A1-84DC-DA91708789AE}" presName="sibTrans" presStyleCnt="0"/>
      <dgm:spPr/>
    </dgm:pt>
    <dgm:pt modelId="{CCFFBD8C-DB0A-4EF5-A11D-F241C6BBF07B}" type="pres">
      <dgm:prSet presAssocID="{AD85E445-1C6C-48BA-A9A6-85AE846E0322}" presName="node" presStyleLbl="node1" presStyleIdx="3" presStyleCnt="4" custLinFactNeighborX="938" custLinFactNeighborY="106">
        <dgm:presLayoutVars>
          <dgm:bulletEnabled val="1"/>
        </dgm:presLayoutVars>
      </dgm:prSet>
      <dgm:spPr/>
    </dgm:pt>
  </dgm:ptLst>
  <dgm:cxnLst>
    <dgm:cxn modelId="{B5F46F18-5300-49FB-91E0-4440FB6BD545}" type="presOf" srcId="{AD85E445-1C6C-48BA-A9A6-85AE846E0322}" destId="{CCFFBD8C-DB0A-4EF5-A11D-F241C6BBF07B}" srcOrd="0" destOrd="0" presId="urn:microsoft.com/office/officeart/2005/8/layout/default"/>
    <dgm:cxn modelId="{576AD42E-FF9A-42D9-8558-C583451C3BF8}" type="presOf" srcId="{681FE883-C590-478E-ADDD-6600A2BD8C91}" destId="{C1BF00E0-F895-48D8-90EA-449E56D58FDD}" srcOrd="0" destOrd="0" presId="urn:microsoft.com/office/officeart/2005/8/layout/default"/>
    <dgm:cxn modelId="{1F65CA34-23AE-4E10-818D-C44D76D98C36}" type="presOf" srcId="{68750995-0CE7-41E8-B056-6EFC8A7BD591}" destId="{A7DE3A91-C7B6-4116-86E0-4F72937F173B}" srcOrd="0" destOrd="0" presId="urn:microsoft.com/office/officeart/2005/8/layout/default"/>
    <dgm:cxn modelId="{8499A66C-6F05-4291-A4A1-44E0C0008FAC}" srcId="{681FE883-C590-478E-ADDD-6600A2BD8C91}" destId="{68750995-0CE7-41E8-B056-6EFC8A7BD591}" srcOrd="1" destOrd="0" parTransId="{D9ACED39-7486-47FC-A21F-12B5B3E35655}" sibTransId="{D4783053-C568-4FF7-9787-3EC17203B430}"/>
    <dgm:cxn modelId="{405BC4A3-D24C-4324-99B5-79A65DD9AD18}" srcId="{681FE883-C590-478E-ADDD-6600A2BD8C91}" destId="{6DF72C92-4492-4968-ABC6-59AFC562E7B2}" srcOrd="0" destOrd="0" parTransId="{A5702C43-E6C9-4E8D-9520-AF87C0E34CF8}" sibTransId="{B9E739AF-F024-45FF-9FFE-ADEA06A1423B}"/>
    <dgm:cxn modelId="{32B73FC9-ADF5-4DD1-BD13-CF52E257BDCC}" srcId="{681FE883-C590-478E-ADDD-6600A2BD8C91}" destId="{6786136A-C512-4CA1-8231-F4322B0C9DFF}" srcOrd="2" destOrd="0" parTransId="{CF2AC28A-C492-469A-BDD0-4BDA8B60BDCB}" sibTransId="{4674932D-9046-46A1-84DC-DA91708789AE}"/>
    <dgm:cxn modelId="{DB6A08DA-6026-4D3A-AF59-E77D8CFDA89C}" srcId="{681FE883-C590-478E-ADDD-6600A2BD8C91}" destId="{AD85E445-1C6C-48BA-A9A6-85AE846E0322}" srcOrd="3" destOrd="0" parTransId="{A697825B-69DE-4585-8638-7E5EEF794E8A}" sibTransId="{79065D40-6647-4E46-91DC-36F5E96ED9EA}"/>
    <dgm:cxn modelId="{9FFBD9F8-B8AF-41E6-86A1-35752FE7CD1F}" type="presOf" srcId="{6786136A-C512-4CA1-8231-F4322B0C9DFF}" destId="{979BFAEE-D725-40E3-9F7F-C507004337F8}" srcOrd="0" destOrd="0" presId="urn:microsoft.com/office/officeart/2005/8/layout/default"/>
    <dgm:cxn modelId="{AE9D4FFE-21AD-4877-80C1-16F3798D8DAA}" type="presOf" srcId="{6DF72C92-4492-4968-ABC6-59AFC562E7B2}" destId="{5E0D73D1-860D-4C2C-B01D-5149350ADC2F}" srcOrd="0" destOrd="0" presId="urn:microsoft.com/office/officeart/2005/8/layout/default"/>
    <dgm:cxn modelId="{AFC82D68-6AAE-4143-AA5C-F581B3750636}" type="presParOf" srcId="{C1BF00E0-F895-48D8-90EA-449E56D58FDD}" destId="{5E0D73D1-860D-4C2C-B01D-5149350ADC2F}" srcOrd="0" destOrd="0" presId="urn:microsoft.com/office/officeart/2005/8/layout/default"/>
    <dgm:cxn modelId="{F57A3E66-EA9A-4DB1-AB17-5D66264BF2B0}" type="presParOf" srcId="{C1BF00E0-F895-48D8-90EA-449E56D58FDD}" destId="{7AC693F1-DA98-412A-B920-62E61E81EC83}" srcOrd="1" destOrd="0" presId="urn:microsoft.com/office/officeart/2005/8/layout/default"/>
    <dgm:cxn modelId="{FE372B59-06E9-43D6-9638-559CB6B53957}" type="presParOf" srcId="{C1BF00E0-F895-48D8-90EA-449E56D58FDD}" destId="{A7DE3A91-C7B6-4116-86E0-4F72937F173B}" srcOrd="2" destOrd="0" presId="urn:microsoft.com/office/officeart/2005/8/layout/default"/>
    <dgm:cxn modelId="{E16C984B-5556-4983-BE6C-B6BCFBA02F43}" type="presParOf" srcId="{C1BF00E0-F895-48D8-90EA-449E56D58FDD}" destId="{EAF36C12-8122-438A-913D-C473F75371E5}" srcOrd="3" destOrd="0" presId="urn:microsoft.com/office/officeart/2005/8/layout/default"/>
    <dgm:cxn modelId="{974DD34A-EAED-485D-B61D-24FAEF7328A6}" type="presParOf" srcId="{C1BF00E0-F895-48D8-90EA-449E56D58FDD}" destId="{979BFAEE-D725-40E3-9F7F-C507004337F8}" srcOrd="4" destOrd="0" presId="urn:microsoft.com/office/officeart/2005/8/layout/default"/>
    <dgm:cxn modelId="{C08F600B-43FB-4E91-9A60-1DFE615EA7A7}" type="presParOf" srcId="{C1BF00E0-F895-48D8-90EA-449E56D58FDD}" destId="{28735CE0-6AB9-4352-B4F4-65BC7CEA14C3}" srcOrd="5" destOrd="0" presId="urn:microsoft.com/office/officeart/2005/8/layout/default"/>
    <dgm:cxn modelId="{35806BB5-4DA9-4464-AA89-F7863E11E9CE}" type="presParOf" srcId="{C1BF00E0-F895-48D8-90EA-449E56D58FDD}" destId="{CCFFBD8C-DB0A-4EF5-A11D-F241C6BBF07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8D585E3-7B5B-484F-86C6-DAE3DFD8AA91}" type="doc">
      <dgm:prSet loTypeId="urn:microsoft.com/office/officeart/2005/8/layout/orgChart1" loCatId="hierarchy" qsTypeId="urn:microsoft.com/office/officeart/2005/8/quickstyle/simple1" qsCatId="simple" csTypeId="urn:microsoft.com/office/officeart/2005/8/colors/accent1_5" csCatId="accent1"/>
      <dgm:spPr/>
      <dgm:t>
        <a:bodyPr/>
        <a:lstStyle/>
        <a:p>
          <a:endParaRPr lang="en-US"/>
        </a:p>
      </dgm:t>
    </dgm:pt>
    <dgm:pt modelId="{84064ED9-0299-45A4-BF53-E94DFF6B1A90}">
      <dgm:prSet/>
      <dgm:spPr/>
      <dgm:t>
        <a:bodyPr/>
        <a:lstStyle/>
        <a:p>
          <a:r>
            <a:rPr lang="en-GB" b="1" dirty="0"/>
            <a:t>Key features:</a:t>
          </a:r>
          <a:endParaRPr lang="en-US" dirty="0"/>
        </a:p>
      </dgm:t>
    </dgm:pt>
    <dgm:pt modelId="{6F4010D9-58B0-44A9-98A2-02E89CC9D923}" type="parTrans" cxnId="{B4959808-0250-4DAE-A5CD-1416243AAFD6}">
      <dgm:prSet/>
      <dgm:spPr/>
      <dgm:t>
        <a:bodyPr/>
        <a:lstStyle/>
        <a:p>
          <a:endParaRPr lang="en-US"/>
        </a:p>
      </dgm:t>
    </dgm:pt>
    <dgm:pt modelId="{008875FD-FF02-4898-826E-0D882DEDF335}" type="sibTrans" cxnId="{B4959808-0250-4DAE-A5CD-1416243AAFD6}">
      <dgm:prSet/>
      <dgm:spPr/>
      <dgm:t>
        <a:bodyPr/>
        <a:lstStyle/>
        <a:p>
          <a:endParaRPr lang="en-US"/>
        </a:p>
      </dgm:t>
    </dgm:pt>
    <dgm:pt modelId="{00A148F9-5E23-4437-8A26-06FA55D80604}">
      <dgm:prSet/>
      <dgm:spPr/>
      <dgm:t>
        <a:bodyPr/>
        <a:lstStyle/>
        <a:p>
          <a:r>
            <a:rPr lang="en-GB" b="0"/>
            <a:t>The suspect </a:t>
          </a:r>
          <a:r>
            <a:rPr lang="en-GB" b="1"/>
            <a:t>intends</a:t>
          </a:r>
          <a:r>
            <a:rPr lang="en-GB" b="0"/>
            <a:t> the conduct to</a:t>
          </a:r>
          <a:r>
            <a:rPr lang="en-GB" b="0" baseline="0"/>
            <a:t> be threatening, abusive or insulting and to cause a person harassment alarm or distress</a:t>
          </a:r>
          <a:endParaRPr lang="en-US"/>
        </a:p>
      </dgm:t>
    </dgm:pt>
    <dgm:pt modelId="{DFCD44A4-3413-4336-8C6A-D4CD03C1C971}" type="parTrans" cxnId="{F8618C4D-D060-4D28-B683-4933927402FD}">
      <dgm:prSet/>
      <dgm:spPr/>
      <dgm:t>
        <a:bodyPr/>
        <a:lstStyle/>
        <a:p>
          <a:endParaRPr lang="en-US"/>
        </a:p>
      </dgm:t>
    </dgm:pt>
    <dgm:pt modelId="{61997953-501B-4B5C-9EB1-E26BB15C1116}" type="sibTrans" cxnId="{F8618C4D-D060-4D28-B683-4933927402FD}">
      <dgm:prSet/>
      <dgm:spPr/>
      <dgm:t>
        <a:bodyPr/>
        <a:lstStyle/>
        <a:p>
          <a:endParaRPr lang="en-US"/>
        </a:p>
      </dgm:t>
    </dgm:pt>
    <dgm:pt modelId="{E6B7389B-2447-4DDD-9545-62D17693BCDD}">
      <dgm:prSet/>
      <dgm:spPr/>
      <dgm:t>
        <a:bodyPr/>
        <a:lstStyle/>
        <a:p>
          <a:r>
            <a:rPr lang="en-GB" b="0"/>
            <a:t>The</a:t>
          </a:r>
          <a:r>
            <a:rPr lang="en-GB" b="0" baseline="0"/>
            <a:t> conduct does not have to be aimed towards a specific person</a:t>
          </a:r>
          <a:endParaRPr lang="en-US"/>
        </a:p>
      </dgm:t>
    </dgm:pt>
    <dgm:pt modelId="{5134FD7A-8797-4759-9140-D46F22CA0C94}" type="parTrans" cxnId="{09E65372-38E9-4643-B2CA-ADDC6DAD9B5E}">
      <dgm:prSet/>
      <dgm:spPr/>
      <dgm:t>
        <a:bodyPr/>
        <a:lstStyle/>
        <a:p>
          <a:endParaRPr lang="en-US"/>
        </a:p>
      </dgm:t>
    </dgm:pt>
    <dgm:pt modelId="{61001A4C-ACD6-41C4-BAC7-C29866D3B7DC}" type="sibTrans" cxnId="{09E65372-38E9-4643-B2CA-ADDC6DAD9B5E}">
      <dgm:prSet/>
      <dgm:spPr/>
      <dgm:t>
        <a:bodyPr/>
        <a:lstStyle/>
        <a:p>
          <a:endParaRPr lang="en-US"/>
        </a:p>
      </dgm:t>
    </dgm:pt>
    <dgm:pt modelId="{FAB3D210-E290-4862-8B73-20B81A69E44B}">
      <dgm:prSet/>
      <dgm:spPr/>
      <dgm:t>
        <a:bodyPr/>
        <a:lstStyle/>
        <a:p>
          <a:r>
            <a:rPr lang="en-GB" b="0" baseline="0"/>
            <a:t>At least one identifiable person must be harassed, alarmed or distressed and</a:t>
          </a:r>
          <a:endParaRPr lang="en-US"/>
        </a:p>
      </dgm:t>
    </dgm:pt>
    <dgm:pt modelId="{CA78C3A0-03F1-48B3-9F12-D1776533FAD3}" type="parTrans" cxnId="{9E42DD21-F475-494F-936D-7B4F096D2D46}">
      <dgm:prSet/>
      <dgm:spPr/>
      <dgm:t>
        <a:bodyPr/>
        <a:lstStyle/>
        <a:p>
          <a:endParaRPr lang="en-US"/>
        </a:p>
      </dgm:t>
    </dgm:pt>
    <dgm:pt modelId="{FCDDAD65-DCE0-4207-AA55-FB624E9B52EA}" type="sibTrans" cxnId="{9E42DD21-F475-494F-936D-7B4F096D2D46}">
      <dgm:prSet/>
      <dgm:spPr/>
      <dgm:t>
        <a:bodyPr/>
        <a:lstStyle/>
        <a:p>
          <a:endParaRPr lang="en-US"/>
        </a:p>
      </dgm:t>
    </dgm:pt>
    <dgm:pt modelId="{B3E19DCF-BF42-9043-9F6D-F6A5F0260EE7}" type="pres">
      <dgm:prSet presAssocID="{C8D585E3-7B5B-484F-86C6-DAE3DFD8AA9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C8BBCACF-399D-4D45-80AB-110F8B55EB7C}" type="pres">
      <dgm:prSet presAssocID="{84064ED9-0299-45A4-BF53-E94DFF6B1A90}" presName="hierRoot1" presStyleCnt="0">
        <dgm:presLayoutVars>
          <dgm:hierBranch val="init"/>
        </dgm:presLayoutVars>
      </dgm:prSet>
      <dgm:spPr/>
    </dgm:pt>
    <dgm:pt modelId="{DA5520A1-BC01-3E48-B31D-6E4514B677D7}" type="pres">
      <dgm:prSet presAssocID="{84064ED9-0299-45A4-BF53-E94DFF6B1A90}" presName="rootComposite1" presStyleCnt="0"/>
      <dgm:spPr/>
    </dgm:pt>
    <dgm:pt modelId="{26FA5168-CE6B-9141-B68E-BD4873238D54}" type="pres">
      <dgm:prSet presAssocID="{84064ED9-0299-45A4-BF53-E94DFF6B1A90}" presName="rootText1" presStyleLbl="node0" presStyleIdx="0" presStyleCnt="1">
        <dgm:presLayoutVars>
          <dgm:chPref val="3"/>
        </dgm:presLayoutVars>
      </dgm:prSet>
      <dgm:spPr/>
    </dgm:pt>
    <dgm:pt modelId="{9878B08F-D16B-1A4C-BAB2-724BCB9409D2}" type="pres">
      <dgm:prSet presAssocID="{84064ED9-0299-45A4-BF53-E94DFF6B1A90}" presName="rootConnector1" presStyleLbl="node1" presStyleIdx="0" presStyleCnt="0"/>
      <dgm:spPr/>
    </dgm:pt>
    <dgm:pt modelId="{ACCD9845-37F7-C644-8177-B9E0CC898124}" type="pres">
      <dgm:prSet presAssocID="{84064ED9-0299-45A4-BF53-E94DFF6B1A90}" presName="hierChild2" presStyleCnt="0"/>
      <dgm:spPr/>
    </dgm:pt>
    <dgm:pt modelId="{8F9BC235-4636-1448-9793-A245EAFF7930}" type="pres">
      <dgm:prSet presAssocID="{DFCD44A4-3413-4336-8C6A-D4CD03C1C971}" presName="Name37" presStyleLbl="parChTrans1D2" presStyleIdx="0" presStyleCnt="3"/>
      <dgm:spPr/>
    </dgm:pt>
    <dgm:pt modelId="{DA554E33-CC26-8E4C-92D9-3EF3CBBDC27C}" type="pres">
      <dgm:prSet presAssocID="{00A148F9-5E23-4437-8A26-06FA55D80604}" presName="hierRoot2" presStyleCnt="0">
        <dgm:presLayoutVars>
          <dgm:hierBranch val="init"/>
        </dgm:presLayoutVars>
      </dgm:prSet>
      <dgm:spPr/>
    </dgm:pt>
    <dgm:pt modelId="{51558C42-3B71-6B45-B6E6-A1D2DC11E6E1}" type="pres">
      <dgm:prSet presAssocID="{00A148F9-5E23-4437-8A26-06FA55D80604}" presName="rootComposite" presStyleCnt="0"/>
      <dgm:spPr/>
    </dgm:pt>
    <dgm:pt modelId="{6BCB19C3-9E4A-0E4E-A8C3-864871519157}" type="pres">
      <dgm:prSet presAssocID="{00A148F9-5E23-4437-8A26-06FA55D80604}" presName="rootText" presStyleLbl="node2" presStyleIdx="0" presStyleCnt="3">
        <dgm:presLayoutVars>
          <dgm:chPref val="3"/>
        </dgm:presLayoutVars>
      </dgm:prSet>
      <dgm:spPr/>
    </dgm:pt>
    <dgm:pt modelId="{9C1D7B51-5BB9-974B-BDC8-14B3DB8A657B}" type="pres">
      <dgm:prSet presAssocID="{00A148F9-5E23-4437-8A26-06FA55D80604}" presName="rootConnector" presStyleLbl="node2" presStyleIdx="0" presStyleCnt="3"/>
      <dgm:spPr/>
    </dgm:pt>
    <dgm:pt modelId="{89D0712D-D24D-704E-8909-8B3B91F0FD19}" type="pres">
      <dgm:prSet presAssocID="{00A148F9-5E23-4437-8A26-06FA55D80604}" presName="hierChild4" presStyleCnt="0"/>
      <dgm:spPr/>
    </dgm:pt>
    <dgm:pt modelId="{35E54C87-6177-5F44-9910-FD13BFD9F465}" type="pres">
      <dgm:prSet presAssocID="{00A148F9-5E23-4437-8A26-06FA55D80604}" presName="hierChild5" presStyleCnt="0"/>
      <dgm:spPr/>
    </dgm:pt>
    <dgm:pt modelId="{B00AB595-B1E1-9445-99DE-9E693C1CC5B9}" type="pres">
      <dgm:prSet presAssocID="{5134FD7A-8797-4759-9140-D46F22CA0C94}" presName="Name37" presStyleLbl="parChTrans1D2" presStyleIdx="1" presStyleCnt="3"/>
      <dgm:spPr/>
    </dgm:pt>
    <dgm:pt modelId="{6226F6BD-49F9-DC4E-8ADB-39B4C3BB2ABC}" type="pres">
      <dgm:prSet presAssocID="{E6B7389B-2447-4DDD-9545-62D17693BCDD}" presName="hierRoot2" presStyleCnt="0">
        <dgm:presLayoutVars>
          <dgm:hierBranch val="init"/>
        </dgm:presLayoutVars>
      </dgm:prSet>
      <dgm:spPr/>
    </dgm:pt>
    <dgm:pt modelId="{E15099DD-230E-824D-B9F6-AD8F03E9768A}" type="pres">
      <dgm:prSet presAssocID="{E6B7389B-2447-4DDD-9545-62D17693BCDD}" presName="rootComposite" presStyleCnt="0"/>
      <dgm:spPr/>
    </dgm:pt>
    <dgm:pt modelId="{764523BA-494B-E446-B857-9332949E7580}" type="pres">
      <dgm:prSet presAssocID="{E6B7389B-2447-4DDD-9545-62D17693BCDD}" presName="rootText" presStyleLbl="node2" presStyleIdx="1" presStyleCnt="3">
        <dgm:presLayoutVars>
          <dgm:chPref val="3"/>
        </dgm:presLayoutVars>
      </dgm:prSet>
      <dgm:spPr/>
    </dgm:pt>
    <dgm:pt modelId="{795774EA-4CD5-9B46-AE1E-DA2EDDD8A66C}" type="pres">
      <dgm:prSet presAssocID="{E6B7389B-2447-4DDD-9545-62D17693BCDD}" presName="rootConnector" presStyleLbl="node2" presStyleIdx="1" presStyleCnt="3"/>
      <dgm:spPr/>
    </dgm:pt>
    <dgm:pt modelId="{EA1BB927-B036-2141-94AF-AF0D950DB937}" type="pres">
      <dgm:prSet presAssocID="{E6B7389B-2447-4DDD-9545-62D17693BCDD}" presName="hierChild4" presStyleCnt="0"/>
      <dgm:spPr/>
    </dgm:pt>
    <dgm:pt modelId="{30EA5145-AAAF-844B-A178-3D0C87F6E6BB}" type="pres">
      <dgm:prSet presAssocID="{E6B7389B-2447-4DDD-9545-62D17693BCDD}" presName="hierChild5" presStyleCnt="0"/>
      <dgm:spPr/>
    </dgm:pt>
    <dgm:pt modelId="{E679C892-60C6-F74F-BAED-8DF067B6FF48}" type="pres">
      <dgm:prSet presAssocID="{CA78C3A0-03F1-48B3-9F12-D1776533FAD3}" presName="Name37" presStyleLbl="parChTrans1D2" presStyleIdx="2" presStyleCnt="3"/>
      <dgm:spPr/>
    </dgm:pt>
    <dgm:pt modelId="{9D60E454-DB96-C746-A777-89B12CF63CA6}" type="pres">
      <dgm:prSet presAssocID="{FAB3D210-E290-4862-8B73-20B81A69E44B}" presName="hierRoot2" presStyleCnt="0">
        <dgm:presLayoutVars>
          <dgm:hierBranch val="init"/>
        </dgm:presLayoutVars>
      </dgm:prSet>
      <dgm:spPr/>
    </dgm:pt>
    <dgm:pt modelId="{0F519E10-9723-6D40-BFD0-7502294C4676}" type="pres">
      <dgm:prSet presAssocID="{FAB3D210-E290-4862-8B73-20B81A69E44B}" presName="rootComposite" presStyleCnt="0"/>
      <dgm:spPr/>
    </dgm:pt>
    <dgm:pt modelId="{FBCB9B7B-3D4D-6B43-B0C1-9D2048997D99}" type="pres">
      <dgm:prSet presAssocID="{FAB3D210-E290-4862-8B73-20B81A69E44B}" presName="rootText" presStyleLbl="node2" presStyleIdx="2" presStyleCnt="3">
        <dgm:presLayoutVars>
          <dgm:chPref val="3"/>
        </dgm:presLayoutVars>
      </dgm:prSet>
      <dgm:spPr/>
    </dgm:pt>
    <dgm:pt modelId="{7CE99A9A-3E4F-AA46-88A8-F99F41801F56}" type="pres">
      <dgm:prSet presAssocID="{FAB3D210-E290-4862-8B73-20B81A69E44B}" presName="rootConnector" presStyleLbl="node2" presStyleIdx="2" presStyleCnt="3"/>
      <dgm:spPr/>
    </dgm:pt>
    <dgm:pt modelId="{46480F30-AE2E-E641-A139-10CFAE272EDF}" type="pres">
      <dgm:prSet presAssocID="{FAB3D210-E290-4862-8B73-20B81A69E44B}" presName="hierChild4" presStyleCnt="0"/>
      <dgm:spPr/>
    </dgm:pt>
    <dgm:pt modelId="{06E5C76A-5AED-C141-AFEB-7B70EA70E651}" type="pres">
      <dgm:prSet presAssocID="{FAB3D210-E290-4862-8B73-20B81A69E44B}" presName="hierChild5" presStyleCnt="0"/>
      <dgm:spPr/>
    </dgm:pt>
    <dgm:pt modelId="{981FF026-3309-664D-9C8C-0F5B7110F4DB}" type="pres">
      <dgm:prSet presAssocID="{84064ED9-0299-45A4-BF53-E94DFF6B1A90}" presName="hierChild3" presStyleCnt="0"/>
      <dgm:spPr/>
    </dgm:pt>
  </dgm:ptLst>
  <dgm:cxnLst>
    <dgm:cxn modelId="{B4959808-0250-4DAE-A5CD-1416243AAFD6}" srcId="{C8D585E3-7B5B-484F-86C6-DAE3DFD8AA91}" destId="{84064ED9-0299-45A4-BF53-E94DFF6B1A90}" srcOrd="0" destOrd="0" parTransId="{6F4010D9-58B0-44A9-98A2-02E89CC9D923}" sibTransId="{008875FD-FF02-4898-826E-0D882DEDF335}"/>
    <dgm:cxn modelId="{DAB07017-533B-A945-8BD4-1C54D02DDC3E}" type="presOf" srcId="{DFCD44A4-3413-4336-8C6A-D4CD03C1C971}" destId="{8F9BC235-4636-1448-9793-A245EAFF7930}" srcOrd="0" destOrd="0" presId="urn:microsoft.com/office/officeart/2005/8/layout/orgChart1"/>
    <dgm:cxn modelId="{A235F61B-D1AE-F04A-A707-33131F784E30}" type="presOf" srcId="{C8D585E3-7B5B-484F-86C6-DAE3DFD8AA91}" destId="{B3E19DCF-BF42-9043-9F6D-F6A5F0260EE7}" srcOrd="0" destOrd="0" presId="urn:microsoft.com/office/officeart/2005/8/layout/orgChart1"/>
    <dgm:cxn modelId="{7150B220-A140-064F-9339-756159A33B52}" type="presOf" srcId="{84064ED9-0299-45A4-BF53-E94DFF6B1A90}" destId="{26FA5168-CE6B-9141-B68E-BD4873238D54}" srcOrd="0" destOrd="0" presId="urn:microsoft.com/office/officeart/2005/8/layout/orgChart1"/>
    <dgm:cxn modelId="{9E42DD21-F475-494F-936D-7B4F096D2D46}" srcId="{84064ED9-0299-45A4-BF53-E94DFF6B1A90}" destId="{FAB3D210-E290-4862-8B73-20B81A69E44B}" srcOrd="2" destOrd="0" parTransId="{CA78C3A0-03F1-48B3-9F12-D1776533FAD3}" sibTransId="{FCDDAD65-DCE0-4207-AA55-FB624E9B52EA}"/>
    <dgm:cxn modelId="{87D65947-2891-6E49-995B-A1D5592B4781}" type="presOf" srcId="{FAB3D210-E290-4862-8B73-20B81A69E44B}" destId="{FBCB9B7B-3D4D-6B43-B0C1-9D2048997D99}" srcOrd="0" destOrd="0" presId="urn:microsoft.com/office/officeart/2005/8/layout/orgChart1"/>
    <dgm:cxn modelId="{3BE70A49-10EC-BC4F-BE10-345E8728894B}" type="presOf" srcId="{E6B7389B-2447-4DDD-9545-62D17693BCDD}" destId="{764523BA-494B-E446-B857-9332949E7580}" srcOrd="0" destOrd="0" presId="urn:microsoft.com/office/officeart/2005/8/layout/orgChart1"/>
    <dgm:cxn modelId="{F8618C4D-D060-4D28-B683-4933927402FD}" srcId="{84064ED9-0299-45A4-BF53-E94DFF6B1A90}" destId="{00A148F9-5E23-4437-8A26-06FA55D80604}" srcOrd="0" destOrd="0" parTransId="{DFCD44A4-3413-4336-8C6A-D4CD03C1C971}" sibTransId="{61997953-501B-4B5C-9EB1-E26BB15C1116}"/>
    <dgm:cxn modelId="{09E65372-38E9-4643-B2CA-ADDC6DAD9B5E}" srcId="{84064ED9-0299-45A4-BF53-E94DFF6B1A90}" destId="{E6B7389B-2447-4DDD-9545-62D17693BCDD}" srcOrd="1" destOrd="0" parTransId="{5134FD7A-8797-4759-9140-D46F22CA0C94}" sibTransId="{61001A4C-ACD6-41C4-BAC7-C29866D3B7DC}"/>
    <dgm:cxn modelId="{165E1356-895D-B944-ABE5-499E41B1E958}" type="presOf" srcId="{E6B7389B-2447-4DDD-9545-62D17693BCDD}" destId="{795774EA-4CD5-9B46-AE1E-DA2EDDD8A66C}" srcOrd="1" destOrd="0" presId="urn:microsoft.com/office/officeart/2005/8/layout/orgChart1"/>
    <dgm:cxn modelId="{B6777A7A-56AB-B349-8E9D-8838C50D4BE1}" type="presOf" srcId="{FAB3D210-E290-4862-8B73-20B81A69E44B}" destId="{7CE99A9A-3E4F-AA46-88A8-F99F41801F56}" srcOrd="1" destOrd="0" presId="urn:microsoft.com/office/officeart/2005/8/layout/orgChart1"/>
    <dgm:cxn modelId="{5C54647B-97FF-AF4E-850B-7EA61FBC4D2B}" type="presOf" srcId="{CA78C3A0-03F1-48B3-9F12-D1776533FAD3}" destId="{E679C892-60C6-F74F-BAED-8DF067B6FF48}" srcOrd="0" destOrd="0" presId="urn:microsoft.com/office/officeart/2005/8/layout/orgChart1"/>
    <dgm:cxn modelId="{7691BF86-B188-D147-A089-E754C02F6BDA}" type="presOf" srcId="{00A148F9-5E23-4437-8A26-06FA55D80604}" destId="{9C1D7B51-5BB9-974B-BDC8-14B3DB8A657B}" srcOrd="1" destOrd="0" presId="urn:microsoft.com/office/officeart/2005/8/layout/orgChart1"/>
    <dgm:cxn modelId="{19638796-BE97-494A-AA9F-7F7E9D398620}" type="presOf" srcId="{00A148F9-5E23-4437-8A26-06FA55D80604}" destId="{6BCB19C3-9E4A-0E4E-A8C3-864871519157}" srcOrd="0" destOrd="0" presId="urn:microsoft.com/office/officeart/2005/8/layout/orgChart1"/>
    <dgm:cxn modelId="{CF7713A0-05F3-B94D-8871-7F7CD878BE3E}" type="presOf" srcId="{84064ED9-0299-45A4-BF53-E94DFF6B1A90}" destId="{9878B08F-D16B-1A4C-BAB2-724BCB9409D2}" srcOrd="1" destOrd="0" presId="urn:microsoft.com/office/officeart/2005/8/layout/orgChart1"/>
    <dgm:cxn modelId="{149ADDBA-2101-9346-9472-5269BB9B8A91}" type="presOf" srcId="{5134FD7A-8797-4759-9140-D46F22CA0C94}" destId="{B00AB595-B1E1-9445-99DE-9E693C1CC5B9}" srcOrd="0" destOrd="0" presId="urn:microsoft.com/office/officeart/2005/8/layout/orgChart1"/>
    <dgm:cxn modelId="{492B5986-C8E8-9E43-81F7-088E1820B82C}" type="presParOf" srcId="{B3E19DCF-BF42-9043-9F6D-F6A5F0260EE7}" destId="{C8BBCACF-399D-4D45-80AB-110F8B55EB7C}" srcOrd="0" destOrd="0" presId="urn:microsoft.com/office/officeart/2005/8/layout/orgChart1"/>
    <dgm:cxn modelId="{95B41542-9F62-BE4E-903D-18CFE6572908}" type="presParOf" srcId="{C8BBCACF-399D-4D45-80AB-110F8B55EB7C}" destId="{DA5520A1-BC01-3E48-B31D-6E4514B677D7}" srcOrd="0" destOrd="0" presId="urn:microsoft.com/office/officeart/2005/8/layout/orgChart1"/>
    <dgm:cxn modelId="{011DC1FC-F2AF-9B49-8752-6224FB5BFBAF}" type="presParOf" srcId="{DA5520A1-BC01-3E48-B31D-6E4514B677D7}" destId="{26FA5168-CE6B-9141-B68E-BD4873238D54}" srcOrd="0" destOrd="0" presId="urn:microsoft.com/office/officeart/2005/8/layout/orgChart1"/>
    <dgm:cxn modelId="{4FD15F8D-B1F8-3A46-90E6-D90215954FB5}" type="presParOf" srcId="{DA5520A1-BC01-3E48-B31D-6E4514B677D7}" destId="{9878B08F-D16B-1A4C-BAB2-724BCB9409D2}" srcOrd="1" destOrd="0" presId="urn:microsoft.com/office/officeart/2005/8/layout/orgChart1"/>
    <dgm:cxn modelId="{F30296C4-4CCE-EE47-AB8A-E8B3A1A5D009}" type="presParOf" srcId="{C8BBCACF-399D-4D45-80AB-110F8B55EB7C}" destId="{ACCD9845-37F7-C644-8177-B9E0CC898124}" srcOrd="1" destOrd="0" presId="urn:microsoft.com/office/officeart/2005/8/layout/orgChart1"/>
    <dgm:cxn modelId="{95FBD781-C643-AF4B-AE24-D75F1FFA6D33}" type="presParOf" srcId="{ACCD9845-37F7-C644-8177-B9E0CC898124}" destId="{8F9BC235-4636-1448-9793-A245EAFF7930}" srcOrd="0" destOrd="0" presId="urn:microsoft.com/office/officeart/2005/8/layout/orgChart1"/>
    <dgm:cxn modelId="{354391C8-1E5E-5347-B3CD-4C6708D1B1BC}" type="presParOf" srcId="{ACCD9845-37F7-C644-8177-B9E0CC898124}" destId="{DA554E33-CC26-8E4C-92D9-3EF3CBBDC27C}" srcOrd="1" destOrd="0" presId="urn:microsoft.com/office/officeart/2005/8/layout/orgChart1"/>
    <dgm:cxn modelId="{5FE6BAB8-5A49-984F-99D0-5A2844C4A3C6}" type="presParOf" srcId="{DA554E33-CC26-8E4C-92D9-3EF3CBBDC27C}" destId="{51558C42-3B71-6B45-B6E6-A1D2DC11E6E1}" srcOrd="0" destOrd="0" presId="urn:microsoft.com/office/officeart/2005/8/layout/orgChart1"/>
    <dgm:cxn modelId="{9AD24C4B-2063-6543-B74B-5E329B2D770F}" type="presParOf" srcId="{51558C42-3B71-6B45-B6E6-A1D2DC11E6E1}" destId="{6BCB19C3-9E4A-0E4E-A8C3-864871519157}" srcOrd="0" destOrd="0" presId="urn:microsoft.com/office/officeart/2005/8/layout/orgChart1"/>
    <dgm:cxn modelId="{42AA6507-27C7-414A-94E8-7BF19CDD3D0F}" type="presParOf" srcId="{51558C42-3B71-6B45-B6E6-A1D2DC11E6E1}" destId="{9C1D7B51-5BB9-974B-BDC8-14B3DB8A657B}" srcOrd="1" destOrd="0" presId="urn:microsoft.com/office/officeart/2005/8/layout/orgChart1"/>
    <dgm:cxn modelId="{D3865800-C0A7-A945-A9E4-B89687BDB0C5}" type="presParOf" srcId="{DA554E33-CC26-8E4C-92D9-3EF3CBBDC27C}" destId="{89D0712D-D24D-704E-8909-8B3B91F0FD19}" srcOrd="1" destOrd="0" presId="urn:microsoft.com/office/officeart/2005/8/layout/orgChart1"/>
    <dgm:cxn modelId="{CED146D2-AA79-0347-AC39-637D73A5ADB7}" type="presParOf" srcId="{DA554E33-CC26-8E4C-92D9-3EF3CBBDC27C}" destId="{35E54C87-6177-5F44-9910-FD13BFD9F465}" srcOrd="2" destOrd="0" presId="urn:microsoft.com/office/officeart/2005/8/layout/orgChart1"/>
    <dgm:cxn modelId="{0A92DF4D-71B3-5640-AECF-84A91A573B68}" type="presParOf" srcId="{ACCD9845-37F7-C644-8177-B9E0CC898124}" destId="{B00AB595-B1E1-9445-99DE-9E693C1CC5B9}" srcOrd="2" destOrd="0" presId="urn:microsoft.com/office/officeart/2005/8/layout/orgChart1"/>
    <dgm:cxn modelId="{B3787E00-3049-A048-B613-A3EB9D0206CF}" type="presParOf" srcId="{ACCD9845-37F7-C644-8177-B9E0CC898124}" destId="{6226F6BD-49F9-DC4E-8ADB-39B4C3BB2ABC}" srcOrd="3" destOrd="0" presId="urn:microsoft.com/office/officeart/2005/8/layout/orgChart1"/>
    <dgm:cxn modelId="{D2542B45-965A-EF44-80F1-56FACC393CAA}" type="presParOf" srcId="{6226F6BD-49F9-DC4E-8ADB-39B4C3BB2ABC}" destId="{E15099DD-230E-824D-B9F6-AD8F03E9768A}" srcOrd="0" destOrd="0" presId="urn:microsoft.com/office/officeart/2005/8/layout/orgChart1"/>
    <dgm:cxn modelId="{F95098DA-D8E1-8041-88D2-795FA2BCB47B}" type="presParOf" srcId="{E15099DD-230E-824D-B9F6-AD8F03E9768A}" destId="{764523BA-494B-E446-B857-9332949E7580}" srcOrd="0" destOrd="0" presId="urn:microsoft.com/office/officeart/2005/8/layout/orgChart1"/>
    <dgm:cxn modelId="{6A593BCE-4F0D-1442-9D52-CA9D50F73914}" type="presParOf" srcId="{E15099DD-230E-824D-B9F6-AD8F03E9768A}" destId="{795774EA-4CD5-9B46-AE1E-DA2EDDD8A66C}" srcOrd="1" destOrd="0" presId="urn:microsoft.com/office/officeart/2005/8/layout/orgChart1"/>
    <dgm:cxn modelId="{E6BC8E93-7C56-BB4A-9593-17DA9AD30CCE}" type="presParOf" srcId="{6226F6BD-49F9-DC4E-8ADB-39B4C3BB2ABC}" destId="{EA1BB927-B036-2141-94AF-AF0D950DB937}" srcOrd="1" destOrd="0" presId="urn:microsoft.com/office/officeart/2005/8/layout/orgChart1"/>
    <dgm:cxn modelId="{465039E6-905A-B641-8E8E-7E970A9BD510}" type="presParOf" srcId="{6226F6BD-49F9-DC4E-8ADB-39B4C3BB2ABC}" destId="{30EA5145-AAAF-844B-A178-3D0C87F6E6BB}" srcOrd="2" destOrd="0" presId="urn:microsoft.com/office/officeart/2005/8/layout/orgChart1"/>
    <dgm:cxn modelId="{A86ECE39-81A9-C142-AF6A-E1687D78B9D7}" type="presParOf" srcId="{ACCD9845-37F7-C644-8177-B9E0CC898124}" destId="{E679C892-60C6-F74F-BAED-8DF067B6FF48}" srcOrd="4" destOrd="0" presId="urn:microsoft.com/office/officeart/2005/8/layout/orgChart1"/>
    <dgm:cxn modelId="{DE008823-5923-624A-8D48-A31C3C694EF9}" type="presParOf" srcId="{ACCD9845-37F7-C644-8177-B9E0CC898124}" destId="{9D60E454-DB96-C746-A777-89B12CF63CA6}" srcOrd="5" destOrd="0" presId="urn:microsoft.com/office/officeart/2005/8/layout/orgChart1"/>
    <dgm:cxn modelId="{5FCF87AE-5767-FB4D-BD01-D82C9CEA553F}" type="presParOf" srcId="{9D60E454-DB96-C746-A777-89B12CF63CA6}" destId="{0F519E10-9723-6D40-BFD0-7502294C4676}" srcOrd="0" destOrd="0" presId="urn:microsoft.com/office/officeart/2005/8/layout/orgChart1"/>
    <dgm:cxn modelId="{1706EBC1-6CBB-534C-8F75-0E1368180C7A}" type="presParOf" srcId="{0F519E10-9723-6D40-BFD0-7502294C4676}" destId="{FBCB9B7B-3D4D-6B43-B0C1-9D2048997D99}" srcOrd="0" destOrd="0" presId="urn:microsoft.com/office/officeart/2005/8/layout/orgChart1"/>
    <dgm:cxn modelId="{3AEE3CFF-D941-194B-B8CC-BB4F0D6D160A}" type="presParOf" srcId="{0F519E10-9723-6D40-BFD0-7502294C4676}" destId="{7CE99A9A-3E4F-AA46-88A8-F99F41801F56}" srcOrd="1" destOrd="0" presId="urn:microsoft.com/office/officeart/2005/8/layout/orgChart1"/>
    <dgm:cxn modelId="{81D46F4B-51AB-D84C-8DF7-2E07BC5B4AF4}" type="presParOf" srcId="{9D60E454-DB96-C746-A777-89B12CF63CA6}" destId="{46480F30-AE2E-E641-A139-10CFAE272EDF}" srcOrd="1" destOrd="0" presId="urn:microsoft.com/office/officeart/2005/8/layout/orgChart1"/>
    <dgm:cxn modelId="{4CD8FB13-9D0B-3547-BADF-A24A55B1A79E}" type="presParOf" srcId="{9D60E454-DB96-C746-A777-89B12CF63CA6}" destId="{06E5C76A-5AED-C141-AFEB-7B70EA70E651}" srcOrd="2" destOrd="0" presId="urn:microsoft.com/office/officeart/2005/8/layout/orgChart1"/>
    <dgm:cxn modelId="{487FFFCA-A005-D541-AF9A-A63390C0C880}" type="presParOf" srcId="{C8BBCACF-399D-4D45-80AB-110F8B55EB7C}" destId="{981FF026-3309-664D-9C8C-0F5B7110F4D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0A5364E-BE37-4968-A43A-3B5CCF3E6383}" type="doc">
      <dgm:prSet loTypeId="urn:microsoft.com/office/officeart/2005/8/layout/process2" loCatId="process" qsTypeId="urn:microsoft.com/office/officeart/2005/8/quickstyle/simple1" qsCatId="simple" csTypeId="urn:microsoft.com/office/officeart/2005/8/colors/accent1_4" csCatId="accent1" phldr="1"/>
      <dgm:spPr/>
    </dgm:pt>
    <dgm:pt modelId="{C925D1F7-48AA-46B2-9B02-0A185D5CC694}">
      <dgm:prSet phldrT="[Text]" custT="1"/>
      <dgm:spPr/>
      <dgm:t>
        <a:bodyPr/>
        <a:lstStyle/>
        <a:p>
          <a:r>
            <a:rPr lang="en-US" sz="2400" dirty="0"/>
            <a:t>This offence can be committed in </a:t>
          </a:r>
          <a:r>
            <a:rPr lang="en-US" sz="2400" b="1" i="1" u="sng" dirty="0"/>
            <a:t>public or private</a:t>
          </a:r>
        </a:p>
      </dgm:t>
    </dgm:pt>
    <dgm:pt modelId="{8A35AF54-0A73-4416-8504-507EE0A8F44B}" type="parTrans" cxnId="{6A6A3EE3-02BA-4BEB-AE49-D575B01F9B67}">
      <dgm:prSet/>
      <dgm:spPr/>
      <dgm:t>
        <a:bodyPr/>
        <a:lstStyle/>
        <a:p>
          <a:endParaRPr lang="en-US"/>
        </a:p>
      </dgm:t>
    </dgm:pt>
    <dgm:pt modelId="{C8F1E5F4-2070-4525-92BA-2988B081B6F5}" type="sibTrans" cxnId="{6A6A3EE3-02BA-4BEB-AE49-D575B01F9B67}">
      <dgm:prSet/>
      <dgm:spPr/>
      <dgm:t>
        <a:bodyPr/>
        <a:lstStyle/>
        <a:p>
          <a:endParaRPr lang="en-US"/>
        </a:p>
      </dgm:t>
    </dgm:pt>
    <dgm:pt modelId="{53ACBEA8-28CE-45EA-BBB0-06C6F85F021E}">
      <dgm:prSet phldrT="[Text]" custT="1"/>
      <dgm:spPr/>
      <dgm:t>
        <a:bodyPr/>
        <a:lstStyle/>
        <a:p>
          <a:r>
            <a:rPr lang="en-US" sz="2400"/>
            <a:t>except</a:t>
          </a:r>
          <a:endParaRPr lang="en-US" sz="2400" dirty="0"/>
        </a:p>
      </dgm:t>
    </dgm:pt>
    <dgm:pt modelId="{23BF0E97-98F2-4C0D-9CDB-2076CB5FEF6F}" type="parTrans" cxnId="{2191D58B-D7A3-4431-AF4D-0453DFE56B8D}">
      <dgm:prSet/>
      <dgm:spPr/>
      <dgm:t>
        <a:bodyPr/>
        <a:lstStyle/>
        <a:p>
          <a:endParaRPr lang="en-US"/>
        </a:p>
      </dgm:t>
    </dgm:pt>
    <dgm:pt modelId="{670FA792-D521-4318-8379-336E1678CBD2}" type="sibTrans" cxnId="{2191D58B-D7A3-4431-AF4D-0453DFE56B8D}">
      <dgm:prSet/>
      <dgm:spPr/>
      <dgm:t>
        <a:bodyPr/>
        <a:lstStyle/>
        <a:p>
          <a:endParaRPr lang="en-US"/>
        </a:p>
      </dgm:t>
    </dgm:pt>
    <dgm:pt modelId="{649E5FB2-BA57-4FB7-A1F5-B8DCD65A07D6}">
      <dgm:prSet phldrT="[Text]" custT="1"/>
      <dgm:spPr/>
      <dgm:t>
        <a:bodyPr/>
        <a:lstStyle/>
        <a:p>
          <a:r>
            <a:rPr lang="en-US" sz="2400"/>
            <a:t>Where the words or behavior are used, or the writing, sign or other visible representation is displayed by a person inside a </a:t>
          </a:r>
          <a:r>
            <a:rPr lang="en-US" sz="2400" b="1" i="1" u="sng"/>
            <a:t>dwelling</a:t>
          </a:r>
          <a:r>
            <a:rPr lang="en-US" sz="2400"/>
            <a:t> &amp; the other person is also inside that or another dwelling</a:t>
          </a:r>
          <a:endParaRPr lang="en-US" sz="2400" dirty="0"/>
        </a:p>
      </dgm:t>
    </dgm:pt>
    <dgm:pt modelId="{FEC9F332-1881-4C70-A253-ED43419D60D5}" type="parTrans" cxnId="{1E690948-0290-492C-A70E-F619FE59DF88}">
      <dgm:prSet/>
      <dgm:spPr/>
      <dgm:t>
        <a:bodyPr/>
        <a:lstStyle/>
        <a:p>
          <a:endParaRPr lang="en-US"/>
        </a:p>
      </dgm:t>
    </dgm:pt>
    <dgm:pt modelId="{C7B07643-8F51-4E64-8FE4-7A004389327D}" type="sibTrans" cxnId="{1E690948-0290-492C-A70E-F619FE59DF88}">
      <dgm:prSet/>
      <dgm:spPr/>
      <dgm:t>
        <a:bodyPr/>
        <a:lstStyle/>
        <a:p>
          <a:endParaRPr lang="en-US"/>
        </a:p>
      </dgm:t>
    </dgm:pt>
    <dgm:pt modelId="{18534B5F-B2C9-4830-B7F4-F70D52FDA582}" type="pres">
      <dgm:prSet presAssocID="{00A5364E-BE37-4968-A43A-3B5CCF3E6383}" presName="linearFlow" presStyleCnt="0">
        <dgm:presLayoutVars>
          <dgm:resizeHandles val="exact"/>
        </dgm:presLayoutVars>
      </dgm:prSet>
      <dgm:spPr/>
    </dgm:pt>
    <dgm:pt modelId="{F105BE39-8855-4522-9200-584E37D1FC05}" type="pres">
      <dgm:prSet presAssocID="{C925D1F7-48AA-46B2-9B02-0A185D5CC694}" presName="node" presStyleLbl="node1" presStyleIdx="0" presStyleCnt="3" custScaleX="110041" custScaleY="35331">
        <dgm:presLayoutVars>
          <dgm:bulletEnabled val="1"/>
        </dgm:presLayoutVars>
      </dgm:prSet>
      <dgm:spPr/>
    </dgm:pt>
    <dgm:pt modelId="{CC149899-F998-49FB-BB1D-1C31CFF3C471}" type="pres">
      <dgm:prSet presAssocID="{C8F1E5F4-2070-4525-92BA-2988B081B6F5}" presName="sibTrans" presStyleLbl="sibTrans2D1" presStyleIdx="0" presStyleCnt="2"/>
      <dgm:spPr/>
    </dgm:pt>
    <dgm:pt modelId="{151E0550-D78C-457B-9642-14520F2FA150}" type="pres">
      <dgm:prSet presAssocID="{C8F1E5F4-2070-4525-92BA-2988B081B6F5}" presName="connectorText" presStyleLbl="sibTrans2D1" presStyleIdx="0" presStyleCnt="2"/>
      <dgm:spPr/>
    </dgm:pt>
    <dgm:pt modelId="{58AECF71-B20D-4E5B-AF38-14EC41812EA3}" type="pres">
      <dgm:prSet presAssocID="{53ACBEA8-28CE-45EA-BBB0-06C6F85F021E}" presName="node" presStyleLbl="node1" presStyleIdx="1" presStyleCnt="3" custScaleX="46552" custScaleY="42470">
        <dgm:presLayoutVars>
          <dgm:bulletEnabled val="1"/>
        </dgm:presLayoutVars>
      </dgm:prSet>
      <dgm:spPr/>
    </dgm:pt>
    <dgm:pt modelId="{4C42CD7F-5A76-41C7-8591-CDF638053036}" type="pres">
      <dgm:prSet presAssocID="{670FA792-D521-4318-8379-336E1678CBD2}" presName="sibTrans" presStyleLbl="sibTrans2D1" presStyleIdx="1" presStyleCnt="2"/>
      <dgm:spPr/>
    </dgm:pt>
    <dgm:pt modelId="{F6B1D3B5-F9C3-41FC-AA8D-75289330C801}" type="pres">
      <dgm:prSet presAssocID="{670FA792-D521-4318-8379-336E1678CBD2}" presName="connectorText" presStyleLbl="sibTrans2D1" presStyleIdx="1" presStyleCnt="2"/>
      <dgm:spPr/>
    </dgm:pt>
    <dgm:pt modelId="{A0022056-EC61-4371-ADA5-43C7C98DB3D6}" type="pres">
      <dgm:prSet presAssocID="{649E5FB2-BA57-4FB7-A1F5-B8DCD65A07D6}" presName="node" presStyleLbl="node1" presStyleIdx="2" presStyleCnt="3" custScaleX="115516" custLinFactNeighborX="0" custLinFactNeighborY="-10400">
        <dgm:presLayoutVars>
          <dgm:bulletEnabled val="1"/>
        </dgm:presLayoutVars>
      </dgm:prSet>
      <dgm:spPr/>
    </dgm:pt>
  </dgm:ptLst>
  <dgm:cxnLst>
    <dgm:cxn modelId="{D2D74506-69B3-4338-BE1C-D4E5891E8079}" type="presOf" srcId="{670FA792-D521-4318-8379-336E1678CBD2}" destId="{F6B1D3B5-F9C3-41FC-AA8D-75289330C801}" srcOrd="1" destOrd="0" presId="urn:microsoft.com/office/officeart/2005/8/layout/process2"/>
    <dgm:cxn modelId="{7E4F7E23-2A7F-418C-AB24-1C168427D335}" type="presOf" srcId="{C8F1E5F4-2070-4525-92BA-2988B081B6F5}" destId="{CC149899-F998-49FB-BB1D-1C31CFF3C471}" srcOrd="0" destOrd="0" presId="urn:microsoft.com/office/officeart/2005/8/layout/process2"/>
    <dgm:cxn modelId="{7BF90D37-DAE7-4D19-AD4C-0D52F21A75EC}" type="presOf" srcId="{00A5364E-BE37-4968-A43A-3B5CCF3E6383}" destId="{18534B5F-B2C9-4830-B7F4-F70D52FDA582}" srcOrd="0" destOrd="0" presId="urn:microsoft.com/office/officeart/2005/8/layout/process2"/>
    <dgm:cxn modelId="{19B9193B-651A-4C2B-B629-F3EC6F495CDF}" type="presOf" srcId="{649E5FB2-BA57-4FB7-A1F5-B8DCD65A07D6}" destId="{A0022056-EC61-4371-ADA5-43C7C98DB3D6}" srcOrd="0" destOrd="0" presId="urn:microsoft.com/office/officeart/2005/8/layout/process2"/>
    <dgm:cxn modelId="{1E690948-0290-492C-A70E-F619FE59DF88}" srcId="{00A5364E-BE37-4968-A43A-3B5CCF3E6383}" destId="{649E5FB2-BA57-4FB7-A1F5-B8DCD65A07D6}" srcOrd="2" destOrd="0" parTransId="{FEC9F332-1881-4C70-A253-ED43419D60D5}" sibTransId="{C7B07643-8F51-4E64-8FE4-7A004389327D}"/>
    <dgm:cxn modelId="{2191D58B-D7A3-4431-AF4D-0453DFE56B8D}" srcId="{00A5364E-BE37-4968-A43A-3B5CCF3E6383}" destId="{53ACBEA8-28CE-45EA-BBB0-06C6F85F021E}" srcOrd="1" destOrd="0" parTransId="{23BF0E97-98F2-4C0D-9CDB-2076CB5FEF6F}" sibTransId="{670FA792-D521-4318-8379-336E1678CBD2}"/>
    <dgm:cxn modelId="{284B5F90-7BF6-449A-A67B-09BAD705EADF}" type="presOf" srcId="{670FA792-D521-4318-8379-336E1678CBD2}" destId="{4C42CD7F-5A76-41C7-8591-CDF638053036}" srcOrd="0" destOrd="0" presId="urn:microsoft.com/office/officeart/2005/8/layout/process2"/>
    <dgm:cxn modelId="{C2107195-991C-4219-98EB-8716F525541D}" type="presOf" srcId="{53ACBEA8-28CE-45EA-BBB0-06C6F85F021E}" destId="{58AECF71-B20D-4E5B-AF38-14EC41812EA3}" srcOrd="0" destOrd="0" presId="urn:microsoft.com/office/officeart/2005/8/layout/process2"/>
    <dgm:cxn modelId="{3AFF98B8-281E-4C55-8AC1-AAE778D0B06B}" type="presOf" srcId="{C8F1E5F4-2070-4525-92BA-2988B081B6F5}" destId="{151E0550-D78C-457B-9642-14520F2FA150}" srcOrd="1" destOrd="0" presId="urn:microsoft.com/office/officeart/2005/8/layout/process2"/>
    <dgm:cxn modelId="{D55282DD-46A4-4DCB-A5B5-E681C417B9AE}" type="presOf" srcId="{C925D1F7-48AA-46B2-9B02-0A185D5CC694}" destId="{F105BE39-8855-4522-9200-584E37D1FC05}" srcOrd="0" destOrd="0" presId="urn:microsoft.com/office/officeart/2005/8/layout/process2"/>
    <dgm:cxn modelId="{6A6A3EE3-02BA-4BEB-AE49-D575B01F9B67}" srcId="{00A5364E-BE37-4968-A43A-3B5CCF3E6383}" destId="{C925D1F7-48AA-46B2-9B02-0A185D5CC694}" srcOrd="0" destOrd="0" parTransId="{8A35AF54-0A73-4416-8504-507EE0A8F44B}" sibTransId="{C8F1E5F4-2070-4525-92BA-2988B081B6F5}"/>
    <dgm:cxn modelId="{1BE02C6D-C8C3-44AD-A715-609D76936DA0}" type="presParOf" srcId="{18534B5F-B2C9-4830-B7F4-F70D52FDA582}" destId="{F105BE39-8855-4522-9200-584E37D1FC05}" srcOrd="0" destOrd="0" presId="urn:microsoft.com/office/officeart/2005/8/layout/process2"/>
    <dgm:cxn modelId="{2D9F477D-C176-40E6-BC5D-C2C46F7DC727}" type="presParOf" srcId="{18534B5F-B2C9-4830-B7F4-F70D52FDA582}" destId="{CC149899-F998-49FB-BB1D-1C31CFF3C471}" srcOrd="1" destOrd="0" presId="urn:microsoft.com/office/officeart/2005/8/layout/process2"/>
    <dgm:cxn modelId="{61231930-692F-49C8-B673-FF5BB7259E78}" type="presParOf" srcId="{CC149899-F998-49FB-BB1D-1C31CFF3C471}" destId="{151E0550-D78C-457B-9642-14520F2FA150}" srcOrd="0" destOrd="0" presId="urn:microsoft.com/office/officeart/2005/8/layout/process2"/>
    <dgm:cxn modelId="{CF4494AC-148F-4788-8289-8F9DF5855068}" type="presParOf" srcId="{18534B5F-B2C9-4830-B7F4-F70D52FDA582}" destId="{58AECF71-B20D-4E5B-AF38-14EC41812EA3}" srcOrd="2" destOrd="0" presId="urn:microsoft.com/office/officeart/2005/8/layout/process2"/>
    <dgm:cxn modelId="{0BAD8F7C-B296-4A45-9A19-26279B076B2F}" type="presParOf" srcId="{18534B5F-B2C9-4830-B7F4-F70D52FDA582}" destId="{4C42CD7F-5A76-41C7-8591-CDF638053036}" srcOrd="3" destOrd="0" presId="urn:microsoft.com/office/officeart/2005/8/layout/process2"/>
    <dgm:cxn modelId="{530ED9C5-6DE1-4706-898E-89BF6F231477}" type="presParOf" srcId="{4C42CD7F-5A76-41C7-8591-CDF638053036}" destId="{F6B1D3B5-F9C3-41FC-AA8D-75289330C801}" srcOrd="0" destOrd="0" presId="urn:microsoft.com/office/officeart/2005/8/layout/process2"/>
    <dgm:cxn modelId="{8A778363-E1A3-42E6-8BCB-1D0508FE8723}" type="presParOf" srcId="{18534B5F-B2C9-4830-B7F4-F70D52FDA582}" destId="{A0022056-EC61-4371-ADA5-43C7C98DB3D6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521C0A1-0222-4701-B578-7D90EF882F50}" type="doc">
      <dgm:prSet loTypeId="urn:microsoft.com/office/officeart/2005/8/layout/process2" loCatId="process" qsTypeId="urn:microsoft.com/office/officeart/2005/8/quickstyle/simple1" qsCatId="simple" csTypeId="urn:microsoft.com/office/officeart/2005/8/colors/colorful5" csCatId="colorful" phldr="1"/>
      <dgm:spPr/>
    </dgm:pt>
    <dgm:pt modelId="{71941AD5-73DF-4164-9CFB-FCCE304C2363}">
      <dgm:prSet phldrT="[Text]" custT="1"/>
      <dgm:spPr/>
      <dgm:t>
        <a:bodyPr/>
        <a:lstStyle/>
        <a:p>
          <a:r>
            <a:rPr lang="en-US" sz="2400" dirty="0"/>
            <a:t>Uses towards another person threatening, abusive or insulting words or behavior OR</a:t>
          </a:r>
        </a:p>
      </dgm:t>
    </dgm:pt>
    <dgm:pt modelId="{7A907B1E-09F6-42AF-A770-EC527F49A758}" type="parTrans" cxnId="{2FF7D882-0BF7-4AC8-8503-9A22E90B12A0}">
      <dgm:prSet/>
      <dgm:spPr/>
      <dgm:t>
        <a:bodyPr/>
        <a:lstStyle/>
        <a:p>
          <a:endParaRPr lang="en-US"/>
        </a:p>
      </dgm:t>
    </dgm:pt>
    <dgm:pt modelId="{A3574708-83DA-4BE0-B46E-48DAB4AD07C2}" type="sibTrans" cxnId="{2FF7D882-0BF7-4AC8-8503-9A22E90B12A0}">
      <dgm:prSet/>
      <dgm:spPr/>
      <dgm:t>
        <a:bodyPr/>
        <a:lstStyle/>
        <a:p>
          <a:endParaRPr lang="en-US"/>
        </a:p>
      </dgm:t>
    </dgm:pt>
    <dgm:pt modelId="{D2B4728B-B52E-48A1-845E-DC0B1FC86FBD}">
      <dgm:prSet phldrT="[Text]" custT="1"/>
      <dgm:spPr/>
      <dgm:t>
        <a:bodyPr/>
        <a:lstStyle/>
        <a:p>
          <a:r>
            <a:rPr lang="en-US" sz="2400"/>
            <a:t>Distributes or displays to another person any writing, sign or other visible representation which is threatening, abusive or insulting</a:t>
          </a:r>
          <a:endParaRPr lang="en-US" sz="2400" dirty="0"/>
        </a:p>
      </dgm:t>
    </dgm:pt>
    <dgm:pt modelId="{6A6F084B-82E0-4ECE-A874-5A698C5349BC}" type="parTrans" cxnId="{A7E4751E-9647-4633-9548-A4226A51437E}">
      <dgm:prSet/>
      <dgm:spPr/>
      <dgm:t>
        <a:bodyPr/>
        <a:lstStyle/>
        <a:p>
          <a:endParaRPr lang="en-US"/>
        </a:p>
      </dgm:t>
    </dgm:pt>
    <dgm:pt modelId="{5B768104-5874-42CD-9ABF-949077DC6299}" type="sibTrans" cxnId="{A7E4751E-9647-4633-9548-A4226A51437E}">
      <dgm:prSet/>
      <dgm:spPr/>
      <dgm:t>
        <a:bodyPr/>
        <a:lstStyle/>
        <a:p>
          <a:endParaRPr lang="en-US" dirty="0"/>
        </a:p>
      </dgm:t>
    </dgm:pt>
    <dgm:pt modelId="{BBBA1E94-48C4-4772-8D8F-FC65C3DB87B7}">
      <dgm:prSet phldrT="[Text]" custT="1"/>
      <dgm:spPr/>
      <dgm:t>
        <a:bodyPr/>
        <a:lstStyle/>
        <a:p>
          <a:r>
            <a:rPr lang="en-US" sz="2400"/>
            <a:t>with</a:t>
          </a:r>
          <a:r>
            <a:rPr lang="en-US" sz="2400" b="1" i="1" u="sng"/>
            <a:t> intent </a:t>
          </a:r>
          <a:r>
            <a:rPr lang="en-US" sz="2400"/>
            <a:t>to cause……..</a:t>
          </a:r>
          <a:endParaRPr lang="en-US" sz="2400" dirty="0"/>
        </a:p>
      </dgm:t>
    </dgm:pt>
    <dgm:pt modelId="{4E13976A-3601-40C3-B040-70DA093B857D}" type="parTrans" cxnId="{4187EFB6-F82D-4EB6-ABCF-896C09C658B0}">
      <dgm:prSet/>
      <dgm:spPr/>
      <dgm:t>
        <a:bodyPr/>
        <a:lstStyle/>
        <a:p>
          <a:endParaRPr lang="en-US"/>
        </a:p>
      </dgm:t>
    </dgm:pt>
    <dgm:pt modelId="{1CA3EA4C-35DC-4233-9CFF-A9AE6AEC2E4B}" type="sibTrans" cxnId="{4187EFB6-F82D-4EB6-ABCF-896C09C658B0}">
      <dgm:prSet/>
      <dgm:spPr/>
      <dgm:t>
        <a:bodyPr/>
        <a:lstStyle/>
        <a:p>
          <a:endParaRPr lang="en-US"/>
        </a:p>
      </dgm:t>
    </dgm:pt>
    <dgm:pt modelId="{42A56267-D6DF-4E54-BFB8-41F834F57638}" type="pres">
      <dgm:prSet presAssocID="{C521C0A1-0222-4701-B578-7D90EF882F50}" presName="linearFlow" presStyleCnt="0">
        <dgm:presLayoutVars>
          <dgm:resizeHandles val="exact"/>
        </dgm:presLayoutVars>
      </dgm:prSet>
      <dgm:spPr/>
    </dgm:pt>
    <dgm:pt modelId="{0BFE59AD-C808-44BE-9003-C952916AB4ED}" type="pres">
      <dgm:prSet presAssocID="{71941AD5-73DF-4164-9CFB-FCCE304C2363}" presName="node" presStyleLbl="node1" presStyleIdx="0" presStyleCnt="3" custScaleX="181313">
        <dgm:presLayoutVars>
          <dgm:bulletEnabled val="1"/>
        </dgm:presLayoutVars>
      </dgm:prSet>
      <dgm:spPr/>
    </dgm:pt>
    <dgm:pt modelId="{33BA7727-2B9C-4909-8FCE-736D57F80985}" type="pres">
      <dgm:prSet presAssocID="{A3574708-83DA-4BE0-B46E-48DAB4AD07C2}" presName="sibTrans" presStyleLbl="sibTrans2D1" presStyleIdx="0" presStyleCnt="2"/>
      <dgm:spPr/>
    </dgm:pt>
    <dgm:pt modelId="{9DE89FD7-0F37-48AA-9B92-BEE29D4A37FE}" type="pres">
      <dgm:prSet presAssocID="{A3574708-83DA-4BE0-B46E-48DAB4AD07C2}" presName="connectorText" presStyleLbl="sibTrans2D1" presStyleIdx="0" presStyleCnt="2"/>
      <dgm:spPr/>
    </dgm:pt>
    <dgm:pt modelId="{0A11F532-2A21-4DEA-9E24-ACD86EA2BE64}" type="pres">
      <dgm:prSet presAssocID="{D2B4728B-B52E-48A1-845E-DC0B1FC86FBD}" presName="node" presStyleLbl="node1" presStyleIdx="1" presStyleCnt="3" custScaleX="185013">
        <dgm:presLayoutVars>
          <dgm:bulletEnabled val="1"/>
        </dgm:presLayoutVars>
      </dgm:prSet>
      <dgm:spPr/>
    </dgm:pt>
    <dgm:pt modelId="{BED057F5-1BFE-461D-91D1-DE51A6DED863}" type="pres">
      <dgm:prSet presAssocID="{5B768104-5874-42CD-9ABF-949077DC6299}" presName="sibTrans" presStyleLbl="sibTrans2D1" presStyleIdx="1" presStyleCnt="2"/>
      <dgm:spPr/>
    </dgm:pt>
    <dgm:pt modelId="{CA0AA78D-8926-4990-97F0-8E13A3E8E5EE}" type="pres">
      <dgm:prSet presAssocID="{5B768104-5874-42CD-9ABF-949077DC6299}" presName="connectorText" presStyleLbl="sibTrans2D1" presStyleIdx="1" presStyleCnt="2"/>
      <dgm:spPr/>
    </dgm:pt>
    <dgm:pt modelId="{0F96CDBB-FDE4-4AAB-BB30-58EC9AD2D260}" type="pres">
      <dgm:prSet presAssocID="{BBBA1E94-48C4-4772-8D8F-FC65C3DB87B7}" presName="node" presStyleLbl="node1" presStyleIdx="2" presStyleCnt="3">
        <dgm:presLayoutVars>
          <dgm:bulletEnabled val="1"/>
        </dgm:presLayoutVars>
      </dgm:prSet>
      <dgm:spPr/>
    </dgm:pt>
  </dgm:ptLst>
  <dgm:cxnLst>
    <dgm:cxn modelId="{A7E4751E-9647-4633-9548-A4226A51437E}" srcId="{C521C0A1-0222-4701-B578-7D90EF882F50}" destId="{D2B4728B-B52E-48A1-845E-DC0B1FC86FBD}" srcOrd="1" destOrd="0" parTransId="{6A6F084B-82E0-4ECE-A874-5A698C5349BC}" sibTransId="{5B768104-5874-42CD-9ABF-949077DC6299}"/>
    <dgm:cxn modelId="{F2B09B61-7BB1-48C2-A560-DB6FC5BD4C97}" type="presOf" srcId="{5B768104-5874-42CD-9ABF-949077DC6299}" destId="{BED057F5-1BFE-461D-91D1-DE51A6DED863}" srcOrd="0" destOrd="0" presId="urn:microsoft.com/office/officeart/2005/8/layout/process2"/>
    <dgm:cxn modelId="{A4A28068-CC29-43B4-8122-C4A9FC50A4C4}" type="presOf" srcId="{A3574708-83DA-4BE0-B46E-48DAB4AD07C2}" destId="{9DE89FD7-0F37-48AA-9B92-BEE29D4A37FE}" srcOrd="1" destOrd="0" presId="urn:microsoft.com/office/officeart/2005/8/layout/process2"/>
    <dgm:cxn modelId="{2FF7D882-0BF7-4AC8-8503-9A22E90B12A0}" srcId="{C521C0A1-0222-4701-B578-7D90EF882F50}" destId="{71941AD5-73DF-4164-9CFB-FCCE304C2363}" srcOrd="0" destOrd="0" parTransId="{7A907B1E-09F6-42AF-A770-EC527F49A758}" sibTransId="{A3574708-83DA-4BE0-B46E-48DAB4AD07C2}"/>
    <dgm:cxn modelId="{6546EE9A-127D-4B84-8B74-ABD3954D1B2F}" type="presOf" srcId="{A3574708-83DA-4BE0-B46E-48DAB4AD07C2}" destId="{33BA7727-2B9C-4909-8FCE-736D57F80985}" srcOrd="0" destOrd="0" presId="urn:microsoft.com/office/officeart/2005/8/layout/process2"/>
    <dgm:cxn modelId="{E6283C9C-C8B6-4B74-B2F7-9A94D310EF69}" type="presOf" srcId="{5B768104-5874-42CD-9ABF-949077DC6299}" destId="{CA0AA78D-8926-4990-97F0-8E13A3E8E5EE}" srcOrd="1" destOrd="0" presId="urn:microsoft.com/office/officeart/2005/8/layout/process2"/>
    <dgm:cxn modelId="{640E2BB6-2E5E-4EB3-9BD8-50F894A0FCCB}" type="presOf" srcId="{C521C0A1-0222-4701-B578-7D90EF882F50}" destId="{42A56267-D6DF-4E54-BFB8-41F834F57638}" srcOrd="0" destOrd="0" presId="urn:microsoft.com/office/officeart/2005/8/layout/process2"/>
    <dgm:cxn modelId="{4187EFB6-F82D-4EB6-ABCF-896C09C658B0}" srcId="{C521C0A1-0222-4701-B578-7D90EF882F50}" destId="{BBBA1E94-48C4-4772-8D8F-FC65C3DB87B7}" srcOrd="2" destOrd="0" parTransId="{4E13976A-3601-40C3-B040-70DA093B857D}" sibTransId="{1CA3EA4C-35DC-4233-9CFF-A9AE6AEC2E4B}"/>
    <dgm:cxn modelId="{D6A8F5B7-22D4-4ED6-9489-9557028F2CA8}" type="presOf" srcId="{BBBA1E94-48C4-4772-8D8F-FC65C3DB87B7}" destId="{0F96CDBB-FDE4-4AAB-BB30-58EC9AD2D260}" srcOrd="0" destOrd="0" presId="urn:microsoft.com/office/officeart/2005/8/layout/process2"/>
    <dgm:cxn modelId="{AE8F01D8-B0A2-4D2E-A36D-34FC0CACA47F}" type="presOf" srcId="{71941AD5-73DF-4164-9CFB-FCCE304C2363}" destId="{0BFE59AD-C808-44BE-9003-C952916AB4ED}" srcOrd="0" destOrd="0" presId="urn:microsoft.com/office/officeart/2005/8/layout/process2"/>
    <dgm:cxn modelId="{3722A7EC-BE71-442E-A1BF-E46832C50DB5}" type="presOf" srcId="{D2B4728B-B52E-48A1-845E-DC0B1FC86FBD}" destId="{0A11F532-2A21-4DEA-9E24-ACD86EA2BE64}" srcOrd="0" destOrd="0" presId="urn:microsoft.com/office/officeart/2005/8/layout/process2"/>
    <dgm:cxn modelId="{7590A3FD-CD2B-4985-B4FE-0E965E26AA80}" type="presParOf" srcId="{42A56267-D6DF-4E54-BFB8-41F834F57638}" destId="{0BFE59AD-C808-44BE-9003-C952916AB4ED}" srcOrd="0" destOrd="0" presId="urn:microsoft.com/office/officeart/2005/8/layout/process2"/>
    <dgm:cxn modelId="{76AA88DB-3370-4809-982D-C456B7DFCE34}" type="presParOf" srcId="{42A56267-D6DF-4E54-BFB8-41F834F57638}" destId="{33BA7727-2B9C-4909-8FCE-736D57F80985}" srcOrd="1" destOrd="0" presId="urn:microsoft.com/office/officeart/2005/8/layout/process2"/>
    <dgm:cxn modelId="{22F7FDE8-F361-44FD-BE0D-8F16AE3FB078}" type="presParOf" srcId="{33BA7727-2B9C-4909-8FCE-736D57F80985}" destId="{9DE89FD7-0F37-48AA-9B92-BEE29D4A37FE}" srcOrd="0" destOrd="0" presId="urn:microsoft.com/office/officeart/2005/8/layout/process2"/>
    <dgm:cxn modelId="{4E88C796-06CE-4CFA-957A-DDA97C53954A}" type="presParOf" srcId="{42A56267-D6DF-4E54-BFB8-41F834F57638}" destId="{0A11F532-2A21-4DEA-9E24-ACD86EA2BE64}" srcOrd="2" destOrd="0" presId="urn:microsoft.com/office/officeart/2005/8/layout/process2"/>
    <dgm:cxn modelId="{7F1541F1-F5E2-44DC-BEBD-D45C76BF747A}" type="presParOf" srcId="{42A56267-D6DF-4E54-BFB8-41F834F57638}" destId="{BED057F5-1BFE-461D-91D1-DE51A6DED863}" srcOrd="3" destOrd="0" presId="urn:microsoft.com/office/officeart/2005/8/layout/process2"/>
    <dgm:cxn modelId="{20FDF80D-5EB6-45FC-B114-766910AFD660}" type="presParOf" srcId="{BED057F5-1BFE-461D-91D1-DE51A6DED863}" destId="{CA0AA78D-8926-4990-97F0-8E13A3E8E5EE}" srcOrd="0" destOrd="0" presId="urn:microsoft.com/office/officeart/2005/8/layout/process2"/>
    <dgm:cxn modelId="{B825B7F1-6283-4199-BB63-A9CC6092B43B}" type="presParOf" srcId="{42A56267-D6DF-4E54-BFB8-41F834F57638}" destId="{0F96CDBB-FDE4-4AAB-BB30-58EC9AD2D260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7F8BEAD-40D2-4AFE-87FB-72919FDA419C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3E9C3EE-B146-4F89-AEC7-D2988BADCA6A}">
      <dgm:prSet phldrT="[Text]" custT="1"/>
      <dgm:spPr/>
      <dgm:t>
        <a:bodyPr/>
        <a:lstStyle/>
        <a:p>
          <a:r>
            <a:rPr lang="en-US" sz="2400" dirty="0"/>
            <a:t>…that person to believe that </a:t>
          </a:r>
          <a:r>
            <a:rPr lang="en-US" sz="2400" b="1" i="1" u="sng" dirty="0"/>
            <a:t>immediate</a:t>
          </a:r>
          <a:r>
            <a:rPr lang="en-US" sz="2400" dirty="0"/>
            <a:t> unlawful </a:t>
          </a:r>
          <a:r>
            <a:rPr lang="en-US" sz="2400" b="1" i="1" u="sng" dirty="0"/>
            <a:t>violence</a:t>
          </a:r>
          <a:r>
            <a:rPr lang="en-US" sz="2400" dirty="0"/>
            <a:t> will be used against him or another by any person OR</a:t>
          </a:r>
        </a:p>
      </dgm:t>
    </dgm:pt>
    <dgm:pt modelId="{76987412-F381-4C60-AB7B-DA60A7CC318D}" type="parTrans" cxnId="{66FA8BE3-2DB1-4846-9225-A6C404F7D1B0}">
      <dgm:prSet/>
      <dgm:spPr/>
      <dgm:t>
        <a:bodyPr/>
        <a:lstStyle/>
        <a:p>
          <a:endParaRPr lang="en-US"/>
        </a:p>
      </dgm:t>
    </dgm:pt>
    <dgm:pt modelId="{66FB7AE3-0B9F-4E7D-9BB7-CE6F71C0FFDC}" type="sibTrans" cxnId="{66FA8BE3-2DB1-4846-9225-A6C404F7D1B0}">
      <dgm:prSet/>
      <dgm:spPr/>
      <dgm:t>
        <a:bodyPr/>
        <a:lstStyle/>
        <a:p>
          <a:endParaRPr lang="en-US"/>
        </a:p>
      </dgm:t>
    </dgm:pt>
    <dgm:pt modelId="{E0FC98C9-41EB-4A8A-88ED-3460783652D9}">
      <dgm:prSet phldrT="[Text]" custT="1"/>
      <dgm:spPr/>
      <dgm:t>
        <a:bodyPr/>
        <a:lstStyle/>
        <a:p>
          <a:r>
            <a:rPr lang="en-US" sz="2400"/>
            <a:t>to provoke the immediate use of unlawful violence by that person or another OR</a:t>
          </a:r>
          <a:endParaRPr lang="en-US" sz="2400" dirty="0"/>
        </a:p>
      </dgm:t>
    </dgm:pt>
    <dgm:pt modelId="{56C92834-DFD9-4C27-B215-F2A6A585D08C}" type="parTrans" cxnId="{585D480F-E5D9-4F2F-A761-1AAE4CC5D737}">
      <dgm:prSet/>
      <dgm:spPr/>
      <dgm:t>
        <a:bodyPr/>
        <a:lstStyle/>
        <a:p>
          <a:endParaRPr lang="en-US"/>
        </a:p>
      </dgm:t>
    </dgm:pt>
    <dgm:pt modelId="{782B4271-5039-4E08-B3C3-CF4D1C0351DC}" type="sibTrans" cxnId="{585D480F-E5D9-4F2F-A761-1AAE4CC5D737}">
      <dgm:prSet/>
      <dgm:spPr/>
      <dgm:t>
        <a:bodyPr/>
        <a:lstStyle/>
        <a:p>
          <a:endParaRPr lang="en-US"/>
        </a:p>
      </dgm:t>
    </dgm:pt>
    <dgm:pt modelId="{B1FAF0E4-3F40-47DE-B06D-B1B802377B52}">
      <dgm:prSet phldrT="[Text]" custT="1"/>
      <dgm:spPr/>
      <dgm:t>
        <a:bodyPr/>
        <a:lstStyle/>
        <a:p>
          <a:r>
            <a:rPr lang="en-US" sz="2400"/>
            <a:t>whereby that person is </a:t>
          </a:r>
          <a:r>
            <a:rPr lang="en-US" sz="2400" b="1" i="1" u="sng"/>
            <a:t>likely</a:t>
          </a:r>
          <a:r>
            <a:rPr lang="en-US" sz="2400"/>
            <a:t> to believe that such violence will be used or it is likely that such violence will be provoked</a:t>
          </a:r>
          <a:endParaRPr lang="en-US" sz="2400" dirty="0"/>
        </a:p>
      </dgm:t>
    </dgm:pt>
    <dgm:pt modelId="{1FAA2678-2191-4456-BA52-1EB07BEFE7E7}" type="parTrans" cxnId="{58265284-F35D-49BC-8177-0E259CAEE089}">
      <dgm:prSet/>
      <dgm:spPr/>
      <dgm:t>
        <a:bodyPr/>
        <a:lstStyle/>
        <a:p>
          <a:endParaRPr lang="en-US"/>
        </a:p>
      </dgm:t>
    </dgm:pt>
    <dgm:pt modelId="{389ED2FD-AA57-4700-88DE-C738B64B38CA}" type="sibTrans" cxnId="{58265284-F35D-49BC-8177-0E259CAEE089}">
      <dgm:prSet/>
      <dgm:spPr/>
      <dgm:t>
        <a:bodyPr/>
        <a:lstStyle/>
        <a:p>
          <a:endParaRPr lang="en-US"/>
        </a:p>
      </dgm:t>
    </dgm:pt>
    <dgm:pt modelId="{18D8386E-4B99-460C-872F-DE031DB8F5CD}" type="pres">
      <dgm:prSet presAssocID="{F7F8BEAD-40D2-4AFE-87FB-72919FDA419C}" presName="diagram" presStyleCnt="0">
        <dgm:presLayoutVars>
          <dgm:dir/>
          <dgm:resizeHandles val="exact"/>
        </dgm:presLayoutVars>
      </dgm:prSet>
      <dgm:spPr/>
    </dgm:pt>
    <dgm:pt modelId="{A3CACB5D-7DA7-4992-A735-260E983968D1}" type="pres">
      <dgm:prSet presAssocID="{C3E9C3EE-B146-4F89-AEC7-D2988BADCA6A}" presName="node" presStyleLbl="node1" presStyleIdx="0" presStyleCnt="3" custScaleX="236610">
        <dgm:presLayoutVars>
          <dgm:bulletEnabled val="1"/>
        </dgm:presLayoutVars>
      </dgm:prSet>
      <dgm:spPr/>
    </dgm:pt>
    <dgm:pt modelId="{4258DDB1-02E2-43B4-836B-1866977F2FAD}" type="pres">
      <dgm:prSet presAssocID="{66FB7AE3-0B9F-4E7D-9BB7-CE6F71C0FFDC}" presName="sibTrans" presStyleCnt="0"/>
      <dgm:spPr/>
    </dgm:pt>
    <dgm:pt modelId="{F3E7DF6E-DC6F-4C64-9845-7E3F9637608A}" type="pres">
      <dgm:prSet presAssocID="{E0FC98C9-41EB-4A8A-88ED-3460783652D9}" presName="node" presStyleLbl="node1" presStyleIdx="1" presStyleCnt="3" custScaleX="219285">
        <dgm:presLayoutVars>
          <dgm:bulletEnabled val="1"/>
        </dgm:presLayoutVars>
      </dgm:prSet>
      <dgm:spPr/>
    </dgm:pt>
    <dgm:pt modelId="{C0B9B08F-7B5B-4EB0-85FB-79E2BC131F4E}" type="pres">
      <dgm:prSet presAssocID="{782B4271-5039-4E08-B3C3-CF4D1C0351DC}" presName="sibTrans" presStyleCnt="0"/>
      <dgm:spPr/>
    </dgm:pt>
    <dgm:pt modelId="{DE8FC6BA-832E-474B-9C23-C15E6E2032B9}" type="pres">
      <dgm:prSet presAssocID="{B1FAF0E4-3F40-47DE-B06D-B1B802377B52}" presName="node" presStyleLbl="node1" presStyleIdx="2" presStyleCnt="3" custScaleX="236610">
        <dgm:presLayoutVars>
          <dgm:bulletEnabled val="1"/>
        </dgm:presLayoutVars>
      </dgm:prSet>
      <dgm:spPr/>
    </dgm:pt>
  </dgm:ptLst>
  <dgm:cxnLst>
    <dgm:cxn modelId="{585D480F-E5D9-4F2F-A761-1AAE4CC5D737}" srcId="{F7F8BEAD-40D2-4AFE-87FB-72919FDA419C}" destId="{E0FC98C9-41EB-4A8A-88ED-3460783652D9}" srcOrd="1" destOrd="0" parTransId="{56C92834-DFD9-4C27-B215-F2A6A585D08C}" sibTransId="{782B4271-5039-4E08-B3C3-CF4D1C0351DC}"/>
    <dgm:cxn modelId="{F3C35E11-E3EA-4658-AF98-DBC36D379CFE}" type="presOf" srcId="{B1FAF0E4-3F40-47DE-B06D-B1B802377B52}" destId="{DE8FC6BA-832E-474B-9C23-C15E6E2032B9}" srcOrd="0" destOrd="0" presId="urn:microsoft.com/office/officeart/2005/8/layout/default"/>
    <dgm:cxn modelId="{F3F5E520-F5A3-4697-B4F9-31A2ECDDC25B}" type="presOf" srcId="{C3E9C3EE-B146-4F89-AEC7-D2988BADCA6A}" destId="{A3CACB5D-7DA7-4992-A735-260E983968D1}" srcOrd="0" destOrd="0" presId="urn:microsoft.com/office/officeart/2005/8/layout/default"/>
    <dgm:cxn modelId="{76622C68-A545-4C2B-972B-D867B952D4A4}" type="presOf" srcId="{F7F8BEAD-40D2-4AFE-87FB-72919FDA419C}" destId="{18D8386E-4B99-460C-872F-DE031DB8F5CD}" srcOrd="0" destOrd="0" presId="urn:microsoft.com/office/officeart/2005/8/layout/default"/>
    <dgm:cxn modelId="{58265284-F35D-49BC-8177-0E259CAEE089}" srcId="{F7F8BEAD-40D2-4AFE-87FB-72919FDA419C}" destId="{B1FAF0E4-3F40-47DE-B06D-B1B802377B52}" srcOrd="2" destOrd="0" parTransId="{1FAA2678-2191-4456-BA52-1EB07BEFE7E7}" sibTransId="{389ED2FD-AA57-4700-88DE-C738B64B38CA}"/>
    <dgm:cxn modelId="{4EF5B1AE-3FF4-441C-8EFF-F80FE2AFB12E}" type="presOf" srcId="{E0FC98C9-41EB-4A8A-88ED-3460783652D9}" destId="{F3E7DF6E-DC6F-4C64-9845-7E3F9637608A}" srcOrd="0" destOrd="0" presId="urn:microsoft.com/office/officeart/2005/8/layout/default"/>
    <dgm:cxn modelId="{66FA8BE3-2DB1-4846-9225-A6C404F7D1B0}" srcId="{F7F8BEAD-40D2-4AFE-87FB-72919FDA419C}" destId="{C3E9C3EE-B146-4F89-AEC7-D2988BADCA6A}" srcOrd="0" destOrd="0" parTransId="{76987412-F381-4C60-AB7B-DA60A7CC318D}" sibTransId="{66FB7AE3-0B9F-4E7D-9BB7-CE6F71C0FFDC}"/>
    <dgm:cxn modelId="{19A136B6-99AB-4EC1-8192-AC9E0FB6D1D8}" type="presParOf" srcId="{18D8386E-4B99-460C-872F-DE031DB8F5CD}" destId="{A3CACB5D-7DA7-4992-A735-260E983968D1}" srcOrd="0" destOrd="0" presId="urn:microsoft.com/office/officeart/2005/8/layout/default"/>
    <dgm:cxn modelId="{63181905-3507-4DBC-BEE5-2B26EC5E9562}" type="presParOf" srcId="{18D8386E-4B99-460C-872F-DE031DB8F5CD}" destId="{4258DDB1-02E2-43B4-836B-1866977F2FAD}" srcOrd="1" destOrd="0" presId="urn:microsoft.com/office/officeart/2005/8/layout/default"/>
    <dgm:cxn modelId="{182999A4-8A05-4B74-BEEC-30A960384CD3}" type="presParOf" srcId="{18D8386E-4B99-460C-872F-DE031DB8F5CD}" destId="{F3E7DF6E-DC6F-4C64-9845-7E3F9637608A}" srcOrd="2" destOrd="0" presId="urn:microsoft.com/office/officeart/2005/8/layout/default"/>
    <dgm:cxn modelId="{E34C0A2C-A42F-47AD-AE03-E7F3721D78CE}" type="presParOf" srcId="{18D8386E-4B99-460C-872F-DE031DB8F5CD}" destId="{C0B9B08F-7B5B-4EB0-85FB-79E2BC131F4E}" srcOrd="3" destOrd="0" presId="urn:microsoft.com/office/officeart/2005/8/layout/default"/>
    <dgm:cxn modelId="{43761BDD-8FB8-4434-B39F-01154B8C5495}" type="presParOf" srcId="{18D8386E-4B99-460C-872F-DE031DB8F5CD}" destId="{DE8FC6BA-832E-474B-9C23-C15E6E2032B9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96289A8-55D5-47D8-9BCC-439EEF1E0980}" type="doc">
      <dgm:prSet loTypeId="urn:microsoft.com/office/officeart/2005/8/layout/process2" loCatId="process" qsTypeId="urn:microsoft.com/office/officeart/2005/8/quickstyle/simple1" qsCatId="simple" csTypeId="urn:microsoft.com/office/officeart/2005/8/colors/colorful5" csCatId="colorful" phldr="1"/>
      <dgm:spPr/>
    </dgm:pt>
    <dgm:pt modelId="{68044179-A185-4E2E-8EB1-5F6F0BFA2B8B}">
      <dgm:prSet phldrT="[Text]" custT="1"/>
      <dgm:spPr/>
      <dgm:t>
        <a:bodyPr/>
        <a:lstStyle/>
        <a:p>
          <a:r>
            <a:rPr lang="en-US" sz="2400" dirty="0"/>
            <a:t>This offence can be committed in </a:t>
          </a:r>
          <a:r>
            <a:rPr lang="en-US" sz="2400" b="1" i="1" u="sng" dirty="0"/>
            <a:t>public or private </a:t>
          </a:r>
          <a:r>
            <a:rPr lang="en-US" sz="2400" dirty="0"/>
            <a:t>except</a:t>
          </a:r>
        </a:p>
      </dgm:t>
    </dgm:pt>
    <dgm:pt modelId="{571CC00F-964D-4A45-9D06-151980953905}" type="parTrans" cxnId="{F76FFAB2-2E6B-42FC-B7A7-F642997DB99A}">
      <dgm:prSet/>
      <dgm:spPr/>
      <dgm:t>
        <a:bodyPr/>
        <a:lstStyle/>
        <a:p>
          <a:endParaRPr lang="en-US"/>
        </a:p>
      </dgm:t>
    </dgm:pt>
    <dgm:pt modelId="{5BDBBCB9-31C2-4796-90D2-4783D47F242D}" type="sibTrans" cxnId="{F76FFAB2-2E6B-42FC-B7A7-F642997DB99A}">
      <dgm:prSet/>
      <dgm:spPr/>
      <dgm:t>
        <a:bodyPr/>
        <a:lstStyle/>
        <a:p>
          <a:endParaRPr lang="en-US"/>
        </a:p>
      </dgm:t>
    </dgm:pt>
    <dgm:pt modelId="{661704BB-72AA-477F-A44C-F9AAEB8A5E05}">
      <dgm:prSet phldrT="[Text]" custT="1"/>
      <dgm:spPr/>
      <dgm:t>
        <a:bodyPr/>
        <a:lstStyle/>
        <a:p>
          <a:r>
            <a:rPr lang="en-US" sz="2400"/>
            <a:t>where the words or behaviour are used or the writing, sign or other visible representation is displayed by a person inside a </a:t>
          </a:r>
          <a:r>
            <a:rPr lang="en-US" sz="2400" b="1" i="1" u="sng"/>
            <a:t>dwelling </a:t>
          </a:r>
          <a:r>
            <a:rPr lang="en-US" sz="2400"/>
            <a:t>&amp; the other person is also inside that or another dwelling </a:t>
          </a:r>
          <a:endParaRPr lang="en-US" sz="2400" dirty="0"/>
        </a:p>
      </dgm:t>
    </dgm:pt>
    <dgm:pt modelId="{B7018FCE-5843-4B19-86E0-A3D2C7C851D6}" type="parTrans" cxnId="{C210E26A-28F6-438F-92DC-AF979F260C52}">
      <dgm:prSet/>
      <dgm:spPr/>
      <dgm:t>
        <a:bodyPr/>
        <a:lstStyle/>
        <a:p>
          <a:endParaRPr lang="en-US"/>
        </a:p>
      </dgm:t>
    </dgm:pt>
    <dgm:pt modelId="{A54D0589-8687-442D-A691-2F954D14BC8C}" type="sibTrans" cxnId="{C210E26A-28F6-438F-92DC-AF979F260C52}">
      <dgm:prSet/>
      <dgm:spPr/>
      <dgm:t>
        <a:bodyPr/>
        <a:lstStyle/>
        <a:p>
          <a:endParaRPr lang="en-US"/>
        </a:p>
      </dgm:t>
    </dgm:pt>
    <dgm:pt modelId="{D69D4DF3-138B-4CAE-BE27-33294C024CF5}" type="pres">
      <dgm:prSet presAssocID="{896289A8-55D5-47D8-9BCC-439EEF1E0980}" presName="linearFlow" presStyleCnt="0">
        <dgm:presLayoutVars>
          <dgm:resizeHandles val="exact"/>
        </dgm:presLayoutVars>
      </dgm:prSet>
      <dgm:spPr/>
    </dgm:pt>
    <dgm:pt modelId="{402FE537-0D97-45DF-B907-3D0279DFEC15}" type="pres">
      <dgm:prSet presAssocID="{68044179-A185-4E2E-8EB1-5F6F0BFA2B8B}" presName="node" presStyleLbl="node1" presStyleIdx="0" presStyleCnt="2" custScaleX="314062" custScaleY="47505">
        <dgm:presLayoutVars>
          <dgm:bulletEnabled val="1"/>
        </dgm:presLayoutVars>
      </dgm:prSet>
      <dgm:spPr/>
    </dgm:pt>
    <dgm:pt modelId="{5911DA87-5174-4556-A867-75D457F8DCD9}" type="pres">
      <dgm:prSet presAssocID="{5BDBBCB9-31C2-4796-90D2-4783D47F242D}" presName="sibTrans" presStyleLbl="sibTrans2D1" presStyleIdx="0" presStyleCnt="1"/>
      <dgm:spPr/>
    </dgm:pt>
    <dgm:pt modelId="{6989D146-32C4-4C89-B229-C342C56C7231}" type="pres">
      <dgm:prSet presAssocID="{5BDBBCB9-31C2-4796-90D2-4783D47F242D}" presName="connectorText" presStyleLbl="sibTrans2D1" presStyleIdx="0" presStyleCnt="1"/>
      <dgm:spPr/>
    </dgm:pt>
    <dgm:pt modelId="{6B4EF487-F47E-4D35-BCE9-A338457CF6A8}" type="pres">
      <dgm:prSet presAssocID="{661704BB-72AA-477F-A44C-F9AAEB8A5E05}" presName="node" presStyleLbl="node1" presStyleIdx="1" presStyleCnt="2" custScaleX="290436">
        <dgm:presLayoutVars>
          <dgm:bulletEnabled val="1"/>
        </dgm:presLayoutVars>
      </dgm:prSet>
      <dgm:spPr/>
    </dgm:pt>
  </dgm:ptLst>
  <dgm:cxnLst>
    <dgm:cxn modelId="{99B63103-BEB4-4FC0-996D-AC94AC570B8C}" type="presOf" srcId="{661704BB-72AA-477F-A44C-F9AAEB8A5E05}" destId="{6B4EF487-F47E-4D35-BCE9-A338457CF6A8}" srcOrd="0" destOrd="0" presId="urn:microsoft.com/office/officeart/2005/8/layout/process2"/>
    <dgm:cxn modelId="{2A6B661E-ADA2-46E6-BD20-D6E8B3F61C26}" type="presOf" srcId="{5BDBBCB9-31C2-4796-90D2-4783D47F242D}" destId="{5911DA87-5174-4556-A867-75D457F8DCD9}" srcOrd="0" destOrd="0" presId="urn:microsoft.com/office/officeart/2005/8/layout/process2"/>
    <dgm:cxn modelId="{C210E26A-28F6-438F-92DC-AF979F260C52}" srcId="{896289A8-55D5-47D8-9BCC-439EEF1E0980}" destId="{661704BB-72AA-477F-A44C-F9AAEB8A5E05}" srcOrd="1" destOrd="0" parTransId="{B7018FCE-5843-4B19-86E0-A3D2C7C851D6}" sibTransId="{A54D0589-8687-442D-A691-2F954D14BC8C}"/>
    <dgm:cxn modelId="{C1459557-54B0-4CE2-AE87-47B3FC50D88D}" type="presOf" srcId="{5BDBBCB9-31C2-4796-90D2-4783D47F242D}" destId="{6989D146-32C4-4C89-B229-C342C56C7231}" srcOrd="1" destOrd="0" presId="urn:microsoft.com/office/officeart/2005/8/layout/process2"/>
    <dgm:cxn modelId="{F76FFAB2-2E6B-42FC-B7A7-F642997DB99A}" srcId="{896289A8-55D5-47D8-9BCC-439EEF1E0980}" destId="{68044179-A185-4E2E-8EB1-5F6F0BFA2B8B}" srcOrd="0" destOrd="0" parTransId="{571CC00F-964D-4A45-9D06-151980953905}" sibTransId="{5BDBBCB9-31C2-4796-90D2-4783D47F242D}"/>
    <dgm:cxn modelId="{377C88D0-5610-4144-8533-8571D0F87994}" type="presOf" srcId="{896289A8-55D5-47D8-9BCC-439EEF1E0980}" destId="{D69D4DF3-138B-4CAE-BE27-33294C024CF5}" srcOrd="0" destOrd="0" presId="urn:microsoft.com/office/officeart/2005/8/layout/process2"/>
    <dgm:cxn modelId="{521FCEDA-85B8-4CC0-B570-A2E48696D324}" type="presOf" srcId="{68044179-A185-4E2E-8EB1-5F6F0BFA2B8B}" destId="{402FE537-0D97-45DF-B907-3D0279DFEC15}" srcOrd="0" destOrd="0" presId="urn:microsoft.com/office/officeart/2005/8/layout/process2"/>
    <dgm:cxn modelId="{3050B744-250F-48E5-8A15-BF1119E598C6}" type="presParOf" srcId="{D69D4DF3-138B-4CAE-BE27-33294C024CF5}" destId="{402FE537-0D97-45DF-B907-3D0279DFEC15}" srcOrd="0" destOrd="0" presId="urn:microsoft.com/office/officeart/2005/8/layout/process2"/>
    <dgm:cxn modelId="{9D494367-DAA5-48F0-8E76-A28FFEECB6D1}" type="presParOf" srcId="{D69D4DF3-138B-4CAE-BE27-33294C024CF5}" destId="{5911DA87-5174-4556-A867-75D457F8DCD9}" srcOrd="1" destOrd="0" presId="urn:microsoft.com/office/officeart/2005/8/layout/process2"/>
    <dgm:cxn modelId="{87C26EA0-906A-4F25-94D1-7BCA903DB674}" type="presParOf" srcId="{5911DA87-5174-4556-A867-75D457F8DCD9}" destId="{6989D146-32C4-4C89-B229-C342C56C7231}" srcOrd="0" destOrd="0" presId="urn:microsoft.com/office/officeart/2005/8/layout/process2"/>
    <dgm:cxn modelId="{A1DD5600-D30E-4DDC-8F64-D1294F638696}" type="presParOf" srcId="{D69D4DF3-138B-4CAE-BE27-33294C024CF5}" destId="{6B4EF487-F47E-4D35-BCE9-A338457CF6A8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55F8720-B38B-4519-AA54-E25035BD7FF1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3381520-8A2B-408C-B071-F40660172AAE}">
      <dgm:prSet phldrT="[Text]" custT="1"/>
      <dgm:spPr/>
      <dgm:t>
        <a:bodyPr/>
        <a:lstStyle/>
        <a:p>
          <a:r>
            <a:rPr lang="en-US" sz="2400" dirty="0"/>
            <a:t>A police officer may </a:t>
          </a:r>
          <a:r>
            <a:rPr lang="en-US" sz="2400" b="1" i="1" u="sng" dirty="0"/>
            <a:t>enter &amp; remain </a:t>
          </a:r>
          <a:r>
            <a:rPr lang="en-US" sz="2400" dirty="0"/>
            <a:t>on any premises, public or private, to deal with or prevent a BOP</a:t>
          </a:r>
        </a:p>
      </dgm:t>
    </dgm:pt>
    <dgm:pt modelId="{9DCE5D13-3A6A-48F2-90C9-4E577A5E2676}" type="parTrans" cxnId="{C73463CC-CD51-4EE7-B3D0-CBCCE7A15A0E}">
      <dgm:prSet/>
      <dgm:spPr/>
      <dgm:t>
        <a:bodyPr/>
        <a:lstStyle/>
        <a:p>
          <a:endParaRPr lang="en-US"/>
        </a:p>
      </dgm:t>
    </dgm:pt>
    <dgm:pt modelId="{B5BB5114-8873-4ECF-A0E9-B9EC7DFD4F8C}" type="sibTrans" cxnId="{C73463CC-CD51-4EE7-B3D0-CBCCE7A15A0E}">
      <dgm:prSet/>
      <dgm:spPr/>
      <dgm:t>
        <a:bodyPr/>
        <a:lstStyle/>
        <a:p>
          <a:endParaRPr lang="en-US"/>
        </a:p>
      </dgm:t>
    </dgm:pt>
    <dgm:pt modelId="{E23558FA-8AE7-4FE2-A4E8-AE2D94619FDC}">
      <dgm:prSet phldrT="[Text]" custT="1"/>
      <dgm:spPr/>
      <dgm:t>
        <a:bodyPr/>
        <a:lstStyle/>
        <a:p>
          <a:r>
            <a:rPr lang="en-US" sz="2400" dirty="0"/>
            <a:t>The right of entry is </a:t>
          </a:r>
          <a:r>
            <a:rPr lang="en-US" sz="2400" b="1" i="1" u="sng" dirty="0"/>
            <a:t>not</a:t>
          </a:r>
          <a:r>
            <a:rPr lang="en-US" sz="2400" dirty="0"/>
            <a:t> </a:t>
          </a:r>
          <a:r>
            <a:rPr lang="en-US" sz="2400" b="1" i="1" u="sng" dirty="0"/>
            <a:t>absolute</a:t>
          </a:r>
          <a:r>
            <a:rPr lang="en-US" sz="2400" dirty="0"/>
            <a:t> but it must be weighed against the degree of disturbance which is threatened</a:t>
          </a:r>
        </a:p>
      </dgm:t>
    </dgm:pt>
    <dgm:pt modelId="{A37E9D8E-12C0-403A-A8E6-13B643E416A5}" type="parTrans" cxnId="{CC3D7674-697F-4291-812F-234C31077C2D}">
      <dgm:prSet/>
      <dgm:spPr/>
      <dgm:t>
        <a:bodyPr/>
        <a:lstStyle/>
        <a:p>
          <a:endParaRPr lang="en-US"/>
        </a:p>
      </dgm:t>
    </dgm:pt>
    <dgm:pt modelId="{13BBFE28-A03D-4AED-95E4-38F2BA3E01AF}" type="sibTrans" cxnId="{CC3D7674-697F-4291-812F-234C31077C2D}">
      <dgm:prSet/>
      <dgm:spPr/>
      <dgm:t>
        <a:bodyPr/>
        <a:lstStyle/>
        <a:p>
          <a:endParaRPr lang="en-US"/>
        </a:p>
      </dgm:t>
    </dgm:pt>
    <dgm:pt modelId="{84BF2386-A40E-41BD-8FC1-764FD7A4DB44}">
      <dgm:prSet phldrT="[Text]" custT="1"/>
      <dgm:spPr/>
      <dgm:t>
        <a:bodyPr/>
        <a:lstStyle/>
        <a:p>
          <a:r>
            <a:rPr lang="en-US" sz="2400"/>
            <a:t>An officer </a:t>
          </a:r>
          <a:r>
            <a:rPr lang="en-US" sz="2400" b="1" i="1" u="sng"/>
            <a:t>must not remain </a:t>
          </a:r>
          <a:r>
            <a:rPr lang="en-US" sz="2400"/>
            <a:t>on private premises once the breach has finished (assuming it is not likely to re-occur)</a:t>
          </a:r>
          <a:endParaRPr lang="en-US" sz="2400" dirty="0"/>
        </a:p>
      </dgm:t>
    </dgm:pt>
    <dgm:pt modelId="{2FB81350-9CFB-4889-AF64-A28DD3892BE6}" type="parTrans" cxnId="{ECB0E59B-095C-45C6-8220-94D25737554E}">
      <dgm:prSet/>
      <dgm:spPr/>
      <dgm:t>
        <a:bodyPr/>
        <a:lstStyle/>
        <a:p>
          <a:endParaRPr lang="en-US"/>
        </a:p>
      </dgm:t>
    </dgm:pt>
    <dgm:pt modelId="{BB457478-333E-4AD4-87AA-6A0901414AF6}" type="sibTrans" cxnId="{ECB0E59B-095C-45C6-8220-94D25737554E}">
      <dgm:prSet/>
      <dgm:spPr/>
      <dgm:t>
        <a:bodyPr/>
        <a:lstStyle/>
        <a:p>
          <a:endParaRPr lang="en-US"/>
        </a:p>
      </dgm:t>
    </dgm:pt>
    <dgm:pt modelId="{927E5C29-37EF-114F-94F0-0CC3ED25E2E7}" type="pres">
      <dgm:prSet presAssocID="{D55F8720-B38B-4519-AA54-E25035BD7FF1}" presName="linear" presStyleCnt="0">
        <dgm:presLayoutVars>
          <dgm:dir/>
          <dgm:animLvl val="lvl"/>
          <dgm:resizeHandles val="exact"/>
        </dgm:presLayoutVars>
      </dgm:prSet>
      <dgm:spPr/>
    </dgm:pt>
    <dgm:pt modelId="{636DB60E-370D-8744-AC0F-AEBE28A324A7}" type="pres">
      <dgm:prSet presAssocID="{73381520-8A2B-408C-B071-F40660172AAE}" presName="parentLin" presStyleCnt="0"/>
      <dgm:spPr/>
    </dgm:pt>
    <dgm:pt modelId="{89667C44-5484-5B41-A595-2122320AFBFB}" type="pres">
      <dgm:prSet presAssocID="{73381520-8A2B-408C-B071-F40660172AAE}" presName="parentLeftMargin" presStyleLbl="node1" presStyleIdx="0" presStyleCnt="3"/>
      <dgm:spPr/>
    </dgm:pt>
    <dgm:pt modelId="{19A35A0E-0282-C14A-8530-A17AE5DA22AD}" type="pres">
      <dgm:prSet presAssocID="{73381520-8A2B-408C-B071-F40660172AA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5D3EB6-5FEC-4C43-8AB1-4F8A2996BF70}" type="pres">
      <dgm:prSet presAssocID="{73381520-8A2B-408C-B071-F40660172AAE}" presName="negativeSpace" presStyleCnt="0"/>
      <dgm:spPr/>
    </dgm:pt>
    <dgm:pt modelId="{9829FE15-1FB6-9B46-8480-8DDD19F93B1A}" type="pres">
      <dgm:prSet presAssocID="{73381520-8A2B-408C-B071-F40660172AAE}" presName="childText" presStyleLbl="conFgAcc1" presStyleIdx="0" presStyleCnt="3">
        <dgm:presLayoutVars>
          <dgm:bulletEnabled val="1"/>
        </dgm:presLayoutVars>
      </dgm:prSet>
      <dgm:spPr/>
    </dgm:pt>
    <dgm:pt modelId="{E4F8E8C6-FA9E-0E43-AA54-474295EE5A36}" type="pres">
      <dgm:prSet presAssocID="{B5BB5114-8873-4ECF-A0E9-B9EC7DFD4F8C}" presName="spaceBetweenRectangles" presStyleCnt="0"/>
      <dgm:spPr/>
    </dgm:pt>
    <dgm:pt modelId="{AE86C5A3-D0DA-774D-8EF3-5F9A7C85D370}" type="pres">
      <dgm:prSet presAssocID="{E23558FA-8AE7-4FE2-A4E8-AE2D94619FDC}" presName="parentLin" presStyleCnt="0"/>
      <dgm:spPr/>
    </dgm:pt>
    <dgm:pt modelId="{B40B4E67-A6DD-0B46-8F1E-E0FAC45D08C1}" type="pres">
      <dgm:prSet presAssocID="{E23558FA-8AE7-4FE2-A4E8-AE2D94619FDC}" presName="parentLeftMargin" presStyleLbl="node1" presStyleIdx="0" presStyleCnt="3"/>
      <dgm:spPr/>
    </dgm:pt>
    <dgm:pt modelId="{CA7C3FDD-68C1-E842-913D-9C9FD15F9C28}" type="pres">
      <dgm:prSet presAssocID="{E23558FA-8AE7-4FE2-A4E8-AE2D94619FD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3D66F3C-0478-FD4E-B171-5EF3AE89EDB7}" type="pres">
      <dgm:prSet presAssocID="{E23558FA-8AE7-4FE2-A4E8-AE2D94619FDC}" presName="negativeSpace" presStyleCnt="0"/>
      <dgm:spPr/>
    </dgm:pt>
    <dgm:pt modelId="{5D8F2C3B-925A-B940-8D34-3E74D9789195}" type="pres">
      <dgm:prSet presAssocID="{E23558FA-8AE7-4FE2-A4E8-AE2D94619FDC}" presName="childText" presStyleLbl="conFgAcc1" presStyleIdx="1" presStyleCnt="3">
        <dgm:presLayoutVars>
          <dgm:bulletEnabled val="1"/>
        </dgm:presLayoutVars>
      </dgm:prSet>
      <dgm:spPr/>
    </dgm:pt>
    <dgm:pt modelId="{7DD1CFF6-2F6E-5343-848C-8FEF9646A9E0}" type="pres">
      <dgm:prSet presAssocID="{13BBFE28-A03D-4AED-95E4-38F2BA3E01AF}" presName="spaceBetweenRectangles" presStyleCnt="0"/>
      <dgm:spPr/>
    </dgm:pt>
    <dgm:pt modelId="{575EEE69-9B9F-CA4B-AB59-6AA406AF3358}" type="pres">
      <dgm:prSet presAssocID="{84BF2386-A40E-41BD-8FC1-764FD7A4DB44}" presName="parentLin" presStyleCnt="0"/>
      <dgm:spPr/>
    </dgm:pt>
    <dgm:pt modelId="{05D6821D-62C5-B141-95F6-78C3522E4FAD}" type="pres">
      <dgm:prSet presAssocID="{84BF2386-A40E-41BD-8FC1-764FD7A4DB44}" presName="parentLeftMargin" presStyleLbl="node1" presStyleIdx="1" presStyleCnt="3"/>
      <dgm:spPr/>
    </dgm:pt>
    <dgm:pt modelId="{F5AF5DE9-0E8D-D24E-B4FD-9332874E1332}" type="pres">
      <dgm:prSet presAssocID="{84BF2386-A40E-41BD-8FC1-764FD7A4DB4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7995713-0BAA-B34B-ABF8-0DB699901698}" type="pres">
      <dgm:prSet presAssocID="{84BF2386-A40E-41BD-8FC1-764FD7A4DB44}" presName="negativeSpace" presStyleCnt="0"/>
      <dgm:spPr/>
    </dgm:pt>
    <dgm:pt modelId="{A075CFCF-B8A9-1948-A850-E7D49C48558C}" type="pres">
      <dgm:prSet presAssocID="{84BF2386-A40E-41BD-8FC1-764FD7A4DB44}" presName="childText" presStyleLbl="conFgAcc1" presStyleIdx="2" presStyleCnt="3" custLinFactNeighborX="4190" custLinFactNeighborY="3019">
        <dgm:presLayoutVars>
          <dgm:bulletEnabled val="1"/>
        </dgm:presLayoutVars>
      </dgm:prSet>
      <dgm:spPr/>
    </dgm:pt>
  </dgm:ptLst>
  <dgm:cxnLst>
    <dgm:cxn modelId="{D8EDCB08-B3BA-D74E-A4DA-B1BD645A9A1C}" type="presOf" srcId="{73381520-8A2B-408C-B071-F40660172AAE}" destId="{19A35A0E-0282-C14A-8530-A17AE5DA22AD}" srcOrd="1" destOrd="0" presId="urn:microsoft.com/office/officeart/2005/8/layout/list1"/>
    <dgm:cxn modelId="{BDC3DD70-D813-3A4C-B025-5AD2D00E87C7}" type="presOf" srcId="{E23558FA-8AE7-4FE2-A4E8-AE2D94619FDC}" destId="{B40B4E67-A6DD-0B46-8F1E-E0FAC45D08C1}" srcOrd="0" destOrd="0" presId="urn:microsoft.com/office/officeart/2005/8/layout/list1"/>
    <dgm:cxn modelId="{61C64E74-DFED-0246-AFDE-7EBF534852E7}" type="presOf" srcId="{84BF2386-A40E-41BD-8FC1-764FD7A4DB44}" destId="{F5AF5DE9-0E8D-D24E-B4FD-9332874E1332}" srcOrd="1" destOrd="0" presId="urn:microsoft.com/office/officeart/2005/8/layout/list1"/>
    <dgm:cxn modelId="{CC3D7674-697F-4291-812F-234C31077C2D}" srcId="{D55F8720-B38B-4519-AA54-E25035BD7FF1}" destId="{E23558FA-8AE7-4FE2-A4E8-AE2D94619FDC}" srcOrd="1" destOrd="0" parTransId="{A37E9D8E-12C0-403A-A8E6-13B643E416A5}" sibTransId="{13BBFE28-A03D-4AED-95E4-38F2BA3E01AF}"/>
    <dgm:cxn modelId="{17896281-16B5-5441-89E3-814165733429}" type="presOf" srcId="{E23558FA-8AE7-4FE2-A4E8-AE2D94619FDC}" destId="{CA7C3FDD-68C1-E842-913D-9C9FD15F9C28}" srcOrd="1" destOrd="0" presId="urn:microsoft.com/office/officeart/2005/8/layout/list1"/>
    <dgm:cxn modelId="{97744384-57A9-144B-AD73-1283B02D0CA4}" type="presOf" srcId="{D55F8720-B38B-4519-AA54-E25035BD7FF1}" destId="{927E5C29-37EF-114F-94F0-0CC3ED25E2E7}" srcOrd="0" destOrd="0" presId="urn:microsoft.com/office/officeart/2005/8/layout/list1"/>
    <dgm:cxn modelId="{63D47584-54B5-9540-8453-57E23C5B3996}" type="presOf" srcId="{84BF2386-A40E-41BD-8FC1-764FD7A4DB44}" destId="{05D6821D-62C5-B141-95F6-78C3522E4FAD}" srcOrd="0" destOrd="0" presId="urn:microsoft.com/office/officeart/2005/8/layout/list1"/>
    <dgm:cxn modelId="{ECB0E59B-095C-45C6-8220-94D25737554E}" srcId="{D55F8720-B38B-4519-AA54-E25035BD7FF1}" destId="{84BF2386-A40E-41BD-8FC1-764FD7A4DB44}" srcOrd="2" destOrd="0" parTransId="{2FB81350-9CFB-4889-AF64-A28DD3892BE6}" sibTransId="{BB457478-333E-4AD4-87AA-6A0901414AF6}"/>
    <dgm:cxn modelId="{ED2EA0BC-782F-894F-95F4-A1BCA22C39A4}" type="presOf" srcId="{73381520-8A2B-408C-B071-F40660172AAE}" destId="{89667C44-5484-5B41-A595-2122320AFBFB}" srcOrd="0" destOrd="0" presId="urn:microsoft.com/office/officeart/2005/8/layout/list1"/>
    <dgm:cxn modelId="{C73463CC-CD51-4EE7-B3D0-CBCCE7A15A0E}" srcId="{D55F8720-B38B-4519-AA54-E25035BD7FF1}" destId="{73381520-8A2B-408C-B071-F40660172AAE}" srcOrd="0" destOrd="0" parTransId="{9DCE5D13-3A6A-48F2-90C9-4E577A5E2676}" sibTransId="{B5BB5114-8873-4ECF-A0E9-B9EC7DFD4F8C}"/>
    <dgm:cxn modelId="{0E6A2DEA-4109-A947-97A2-3A40F043A37F}" type="presParOf" srcId="{927E5C29-37EF-114F-94F0-0CC3ED25E2E7}" destId="{636DB60E-370D-8744-AC0F-AEBE28A324A7}" srcOrd="0" destOrd="0" presId="urn:microsoft.com/office/officeart/2005/8/layout/list1"/>
    <dgm:cxn modelId="{B92B6513-3528-4F4D-BE3B-C72F39B74E09}" type="presParOf" srcId="{636DB60E-370D-8744-AC0F-AEBE28A324A7}" destId="{89667C44-5484-5B41-A595-2122320AFBFB}" srcOrd="0" destOrd="0" presId="urn:microsoft.com/office/officeart/2005/8/layout/list1"/>
    <dgm:cxn modelId="{FC71F995-C094-8144-B270-7445A70C900D}" type="presParOf" srcId="{636DB60E-370D-8744-AC0F-AEBE28A324A7}" destId="{19A35A0E-0282-C14A-8530-A17AE5DA22AD}" srcOrd="1" destOrd="0" presId="urn:microsoft.com/office/officeart/2005/8/layout/list1"/>
    <dgm:cxn modelId="{C225354F-47F7-7B4C-898F-944066258AED}" type="presParOf" srcId="{927E5C29-37EF-114F-94F0-0CC3ED25E2E7}" destId="{655D3EB6-5FEC-4C43-8AB1-4F8A2996BF70}" srcOrd="1" destOrd="0" presId="urn:microsoft.com/office/officeart/2005/8/layout/list1"/>
    <dgm:cxn modelId="{4FA8F797-066A-C24D-AA87-6C40295BE91E}" type="presParOf" srcId="{927E5C29-37EF-114F-94F0-0CC3ED25E2E7}" destId="{9829FE15-1FB6-9B46-8480-8DDD19F93B1A}" srcOrd="2" destOrd="0" presId="urn:microsoft.com/office/officeart/2005/8/layout/list1"/>
    <dgm:cxn modelId="{434DB4CF-81F7-3844-BB59-5EF40A76311A}" type="presParOf" srcId="{927E5C29-37EF-114F-94F0-0CC3ED25E2E7}" destId="{E4F8E8C6-FA9E-0E43-AA54-474295EE5A36}" srcOrd="3" destOrd="0" presId="urn:microsoft.com/office/officeart/2005/8/layout/list1"/>
    <dgm:cxn modelId="{BCD10988-C0E8-6848-BE7C-A35ECB262EEF}" type="presParOf" srcId="{927E5C29-37EF-114F-94F0-0CC3ED25E2E7}" destId="{AE86C5A3-D0DA-774D-8EF3-5F9A7C85D370}" srcOrd="4" destOrd="0" presId="urn:microsoft.com/office/officeart/2005/8/layout/list1"/>
    <dgm:cxn modelId="{DADC21A8-B6DE-CB4E-9ED1-6EE53FB5EAD3}" type="presParOf" srcId="{AE86C5A3-D0DA-774D-8EF3-5F9A7C85D370}" destId="{B40B4E67-A6DD-0B46-8F1E-E0FAC45D08C1}" srcOrd="0" destOrd="0" presId="urn:microsoft.com/office/officeart/2005/8/layout/list1"/>
    <dgm:cxn modelId="{8E537CEF-011A-4346-BEAD-AF45BBF99262}" type="presParOf" srcId="{AE86C5A3-D0DA-774D-8EF3-5F9A7C85D370}" destId="{CA7C3FDD-68C1-E842-913D-9C9FD15F9C28}" srcOrd="1" destOrd="0" presId="urn:microsoft.com/office/officeart/2005/8/layout/list1"/>
    <dgm:cxn modelId="{D22F1432-4CC3-784B-8FEF-CAAE65B9F822}" type="presParOf" srcId="{927E5C29-37EF-114F-94F0-0CC3ED25E2E7}" destId="{43D66F3C-0478-FD4E-B171-5EF3AE89EDB7}" srcOrd="5" destOrd="0" presId="urn:microsoft.com/office/officeart/2005/8/layout/list1"/>
    <dgm:cxn modelId="{19F5F43F-ECDD-5B45-BF1D-4E0226F4C39A}" type="presParOf" srcId="{927E5C29-37EF-114F-94F0-0CC3ED25E2E7}" destId="{5D8F2C3B-925A-B940-8D34-3E74D9789195}" srcOrd="6" destOrd="0" presId="urn:microsoft.com/office/officeart/2005/8/layout/list1"/>
    <dgm:cxn modelId="{20A12532-92B1-6645-A0AA-6B3DFB9D9EAA}" type="presParOf" srcId="{927E5C29-37EF-114F-94F0-0CC3ED25E2E7}" destId="{7DD1CFF6-2F6E-5343-848C-8FEF9646A9E0}" srcOrd="7" destOrd="0" presId="urn:microsoft.com/office/officeart/2005/8/layout/list1"/>
    <dgm:cxn modelId="{DC3D39D7-DF26-3C44-9BFF-BE14EE90861D}" type="presParOf" srcId="{927E5C29-37EF-114F-94F0-0CC3ED25E2E7}" destId="{575EEE69-9B9F-CA4B-AB59-6AA406AF3358}" srcOrd="8" destOrd="0" presId="urn:microsoft.com/office/officeart/2005/8/layout/list1"/>
    <dgm:cxn modelId="{84FE27F7-0FF2-774A-8C44-A1E119710A24}" type="presParOf" srcId="{575EEE69-9B9F-CA4B-AB59-6AA406AF3358}" destId="{05D6821D-62C5-B141-95F6-78C3522E4FAD}" srcOrd="0" destOrd="0" presId="urn:microsoft.com/office/officeart/2005/8/layout/list1"/>
    <dgm:cxn modelId="{71BAD3D0-829F-674E-A665-C6D67D8CE359}" type="presParOf" srcId="{575EEE69-9B9F-CA4B-AB59-6AA406AF3358}" destId="{F5AF5DE9-0E8D-D24E-B4FD-9332874E1332}" srcOrd="1" destOrd="0" presId="urn:microsoft.com/office/officeart/2005/8/layout/list1"/>
    <dgm:cxn modelId="{6861AFD8-9997-4449-8EA8-130572F04FFC}" type="presParOf" srcId="{927E5C29-37EF-114F-94F0-0CC3ED25E2E7}" destId="{67995713-0BAA-B34B-ABF8-0DB699901698}" srcOrd="9" destOrd="0" presId="urn:microsoft.com/office/officeart/2005/8/layout/list1"/>
    <dgm:cxn modelId="{8786B205-732C-8F40-A660-2146BD8AE129}" type="presParOf" srcId="{927E5C29-37EF-114F-94F0-0CC3ED25E2E7}" destId="{A075CFCF-B8A9-1948-A850-E7D49C48558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1736C8F-7297-4814-900A-9320FCB98CEA}" type="doc">
      <dgm:prSet loTypeId="urn:microsoft.com/office/officeart/2005/8/layout/vList4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DC3BF711-0C34-4309-BF6C-13469DB07607}">
      <dgm:prSet phldrT="[Text]" custT="1"/>
      <dgm:spPr/>
      <dgm:t>
        <a:bodyPr/>
        <a:lstStyle/>
        <a:p>
          <a:r>
            <a:rPr lang="en-US" sz="2400"/>
            <a:t>Uses </a:t>
          </a:r>
          <a:r>
            <a:rPr lang="en-US" sz="2400" b="1" i="1" u="sng"/>
            <a:t>threatening</a:t>
          </a:r>
          <a:r>
            <a:rPr lang="en-US" sz="2400"/>
            <a:t> or </a:t>
          </a:r>
          <a:r>
            <a:rPr lang="en-US" sz="2400" b="1" i="1" u="sng"/>
            <a:t>abusive</a:t>
          </a:r>
          <a:r>
            <a:rPr lang="en-US" sz="2400"/>
            <a:t> words or behaviour</a:t>
          </a:r>
          <a:endParaRPr lang="en-US" sz="2400" dirty="0"/>
        </a:p>
      </dgm:t>
    </dgm:pt>
    <dgm:pt modelId="{0A37AC49-AFA3-400E-947F-926B5DE6CA22}" type="parTrans" cxnId="{8358C71B-6527-49EB-A1AE-D0474DDD8B3A}">
      <dgm:prSet/>
      <dgm:spPr/>
      <dgm:t>
        <a:bodyPr/>
        <a:lstStyle/>
        <a:p>
          <a:endParaRPr lang="en-US"/>
        </a:p>
      </dgm:t>
    </dgm:pt>
    <dgm:pt modelId="{2EBE7BB0-473B-4CFF-9F08-3717B2045E00}" type="sibTrans" cxnId="{8358C71B-6527-49EB-A1AE-D0474DDD8B3A}">
      <dgm:prSet/>
      <dgm:spPr/>
      <dgm:t>
        <a:bodyPr/>
        <a:lstStyle/>
        <a:p>
          <a:endParaRPr lang="en-US"/>
        </a:p>
      </dgm:t>
    </dgm:pt>
    <dgm:pt modelId="{281358FB-9C81-4DDA-A754-B912B90A5DFB}">
      <dgm:prSet phldrT="[Text]" custT="1"/>
      <dgm:spPr/>
      <dgm:t>
        <a:bodyPr/>
        <a:lstStyle/>
        <a:p>
          <a:r>
            <a:rPr lang="en-US" sz="2400" dirty="0"/>
            <a:t>or </a:t>
          </a:r>
          <a:r>
            <a:rPr lang="en-US" sz="2400" b="1" i="1" u="sng" dirty="0"/>
            <a:t>disorderly</a:t>
          </a:r>
          <a:r>
            <a:rPr lang="en-US" sz="2400" dirty="0"/>
            <a:t> behavior within the hearing or sight of a person</a:t>
          </a:r>
          <a:endParaRPr lang="en-US" sz="2400" b="1" i="1" u="sng" dirty="0"/>
        </a:p>
      </dgm:t>
    </dgm:pt>
    <dgm:pt modelId="{A020D7DA-C76E-4EC7-A20F-000CC9F4386F}" type="parTrans" cxnId="{0C30B775-CFCF-4910-8481-5FCC59E5FAAF}">
      <dgm:prSet/>
      <dgm:spPr/>
      <dgm:t>
        <a:bodyPr/>
        <a:lstStyle/>
        <a:p>
          <a:endParaRPr lang="en-US"/>
        </a:p>
      </dgm:t>
    </dgm:pt>
    <dgm:pt modelId="{966C0A77-4F52-4610-BA34-A45A1FF50108}" type="sibTrans" cxnId="{0C30B775-CFCF-4910-8481-5FCC59E5FAAF}">
      <dgm:prSet/>
      <dgm:spPr/>
      <dgm:t>
        <a:bodyPr/>
        <a:lstStyle/>
        <a:p>
          <a:endParaRPr lang="en-US"/>
        </a:p>
      </dgm:t>
    </dgm:pt>
    <dgm:pt modelId="{E17BC548-312C-4377-ACBC-47A4F3939AB7}">
      <dgm:prSet phldrT="[Text]" custT="1"/>
      <dgm:spPr/>
      <dgm:t>
        <a:bodyPr/>
        <a:lstStyle/>
        <a:p>
          <a:r>
            <a:rPr lang="en-US" sz="2400"/>
            <a:t>likely to be caused </a:t>
          </a:r>
          <a:r>
            <a:rPr lang="en-US" sz="2400" b="1" i="1" u="sng"/>
            <a:t>harassment, alarm or distress</a:t>
          </a:r>
          <a:endParaRPr lang="en-US" sz="2400" b="1" i="1" u="sng" dirty="0"/>
        </a:p>
      </dgm:t>
    </dgm:pt>
    <dgm:pt modelId="{03317CE2-342E-4FBC-8349-7F7E1FC9609C}" type="parTrans" cxnId="{A6229C69-825A-4020-88D8-37A47B370AF1}">
      <dgm:prSet/>
      <dgm:spPr/>
      <dgm:t>
        <a:bodyPr/>
        <a:lstStyle/>
        <a:p>
          <a:endParaRPr lang="en-US"/>
        </a:p>
      </dgm:t>
    </dgm:pt>
    <dgm:pt modelId="{9740D91F-ED88-4170-B364-4FF488FB4CF5}" type="sibTrans" cxnId="{A6229C69-825A-4020-88D8-37A47B370AF1}">
      <dgm:prSet/>
      <dgm:spPr/>
      <dgm:t>
        <a:bodyPr/>
        <a:lstStyle/>
        <a:p>
          <a:endParaRPr lang="en-US"/>
        </a:p>
      </dgm:t>
    </dgm:pt>
    <dgm:pt modelId="{050DF6C1-622B-42C6-BF15-D9262FF4E1EF}" type="pres">
      <dgm:prSet presAssocID="{31736C8F-7297-4814-900A-9320FCB98CEA}" presName="linear" presStyleCnt="0">
        <dgm:presLayoutVars>
          <dgm:dir/>
          <dgm:resizeHandles val="exact"/>
        </dgm:presLayoutVars>
      </dgm:prSet>
      <dgm:spPr/>
    </dgm:pt>
    <dgm:pt modelId="{E2DD0C7E-B133-42DA-8ABC-61B2A7134806}" type="pres">
      <dgm:prSet presAssocID="{DC3BF711-0C34-4309-BF6C-13469DB07607}" presName="comp" presStyleCnt="0"/>
      <dgm:spPr/>
    </dgm:pt>
    <dgm:pt modelId="{CC39EFF9-4F46-41F8-9BCA-22FAE9B812D5}" type="pres">
      <dgm:prSet presAssocID="{DC3BF711-0C34-4309-BF6C-13469DB07607}" presName="box" presStyleLbl="node1" presStyleIdx="0" presStyleCnt="3"/>
      <dgm:spPr/>
    </dgm:pt>
    <dgm:pt modelId="{6FD6B8A6-038A-4344-BA97-D230E151E7EA}" type="pres">
      <dgm:prSet presAssocID="{DC3BF711-0C34-4309-BF6C-13469DB07607}" presName="img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0D821609-AAE6-46D9-9010-320627EBF1BF}" type="pres">
      <dgm:prSet presAssocID="{DC3BF711-0C34-4309-BF6C-13469DB07607}" presName="text" presStyleLbl="node1" presStyleIdx="0" presStyleCnt="3">
        <dgm:presLayoutVars>
          <dgm:bulletEnabled val="1"/>
        </dgm:presLayoutVars>
      </dgm:prSet>
      <dgm:spPr/>
    </dgm:pt>
    <dgm:pt modelId="{79EA1BC0-E31E-445F-9E20-9C568188A1D2}" type="pres">
      <dgm:prSet presAssocID="{2EBE7BB0-473B-4CFF-9F08-3717B2045E00}" presName="spacer" presStyleCnt="0"/>
      <dgm:spPr/>
    </dgm:pt>
    <dgm:pt modelId="{82D1174D-6E35-4A63-B9E5-B1DC98A1D75A}" type="pres">
      <dgm:prSet presAssocID="{281358FB-9C81-4DDA-A754-B912B90A5DFB}" presName="comp" presStyleCnt="0"/>
      <dgm:spPr/>
    </dgm:pt>
    <dgm:pt modelId="{9C91843A-3384-4766-9611-9827525497B6}" type="pres">
      <dgm:prSet presAssocID="{281358FB-9C81-4DDA-A754-B912B90A5DFB}" presName="box" presStyleLbl="node1" presStyleIdx="1" presStyleCnt="3"/>
      <dgm:spPr/>
    </dgm:pt>
    <dgm:pt modelId="{280634EF-6C76-4D88-A565-DDEFC0135C1A}" type="pres">
      <dgm:prSet presAssocID="{281358FB-9C81-4DDA-A754-B912B90A5DFB}" presName="img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722EE9F4-143D-4A54-AB3B-F6C2FEF7D0F9}" type="pres">
      <dgm:prSet presAssocID="{281358FB-9C81-4DDA-A754-B912B90A5DFB}" presName="text" presStyleLbl="node1" presStyleIdx="1" presStyleCnt="3">
        <dgm:presLayoutVars>
          <dgm:bulletEnabled val="1"/>
        </dgm:presLayoutVars>
      </dgm:prSet>
      <dgm:spPr/>
    </dgm:pt>
    <dgm:pt modelId="{160BE7A3-E8E6-40C6-96D3-49359FEA5BEF}" type="pres">
      <dgm:prSet presAssocID="{966C0A77-4F52-4610-BA34-A45A1FF50108}" presName="spacer" presStyleCnt="0"/>
      <dgm:spPr/>
    </dgm:pt>
    <dgm:pt modelId="{F5D6D79D-F776-4E1E-AEAC-8451C0008C9D}" type="pres">
      <dgm:prSet presAssocID="{E17BC548-312C-4377-ACBC-47A4F3939AB7}" presName="comp" presStyleCnt="0"/>
      <dgm:spPr/>
    </dgm:pt>
    <dgm:pt modelId="{5CBF222C-8B62-47AA-BB9D-E964F845089A}" type="pres">
      <dgm:prSet presAssocID="{E17BC548-312C-4377-ACBC-47A4F3939AB7}" presName="box" presStyleLbl="node1" presStyleIdx="2" presStyleCnt="3"/>
      <dgm:spPr/>
    </dgm:pt>
    <dgm:pt modelId="{8571B878-8AAD-4791-8EF1-A36170BA93D4}" type="pres">
      <dgm:prSet presAssocID="{E17BC548-312C-4377-ACBC-47A4F3939AB7}" presName="img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A3DDA50E-87E2-4558-9952-89CF1DC5D3E2}" type="pres">
      <dgm:prSet presAssocID="{E17BC548-312C-4377-ACBC-47A4F3939AB7}" presName="text" presStyleLbl="node1" presStyleIdx="2" presStyleCnt="3">
        <dgm:presLayoutVars>
          <dgm:bulletEnabled val="1"/>
        </dgm:presLayoutVars>
      </dgm:prSet>
      <dgm:spPr/>
    </dgm:pt>
  </dgm:ptLst>
  <dgm:cxnLst>
    <dgm:cxn modelId="{B36B1B15-879D-4AD8-A711-2F8D2DF346F5}" type="presOf" srcId="{281358FB-9C81-4DDA-A754-B912B90A5DFB}" destId="{9C91843A-3384-4766-9611-9827525497B6}" srcOrd="0" destOrd="0" presId="urn:microsoft.com/office/officeart/2005/8/layout/vList4"/>
    <dgm:cxn modelId="{19934D16-29A0-4B5B-B3BE-A7D4D24EE8B0}" type="presOf" srcId="{DC3BF711-0C34-4309-BF6C-13469DB07607}" destId="{0D821609-AAE6-46D9-9010-320627EBF1BF}" srcOrd="1" destOrd="0" presId="urn:microsoft.com/office/officeart/2005/8/layout/vList4"/>
    <dgm:cxn modelId="{8358C71B-6527-49EB-A1AE-D0474DDD8B3A}" srcId="{31736C8F-7297-4814-900A-9320FCB98CEA}" destId="{DC3BF711-0C34-4309-BF6C-13469DB07607}" srcOrd="0" destOrd="0" parTransId="{0A37AC49-AFA3-400E-947F-926B5DE6CA22}" sibTransId="{2EBE7BB0-473B-4CFF-9F08-3717B2045E00}"/>
    <dgm:cxn modelId="{1303942C-1B2C-43A6-B3A0-5B2C7496AA05}" type="presOf" srcId="{281358FB-9C81-4DDA-A754-B912B90A5DFB}" destId="{722EE9F4-143D-4A54-AB3B-F6C2FEF7D0F9}" srcOrd="1" destOrd="0" presId="urn:microsoft.com/office/officeart/2005/8/layout/vList4"/>
    <dgm:cxn modelId="{224CAC65-7B7C-4B85-9370-ED48BA13ACB2}" type="presOf" srcId="{31736C8F-7297-4814-900A-9320FCB98CEA}" destId="{050DF6C1-622B-42C6-BF15-D9262FF4E1EF}" srcOrd="0" destOrd="0" presId="urn:microsoft.com/office/officeart/2005/8/layout/vList4"/>
    <dgm:cxn modelId="{A6229C69-825A-4020-88D8-37A47B370AF1}" srcId="{31736C8F-7297-4814-900A-9320FCB98CEA}" destId="{E17BC548-312C-4377-ACBC-47A4F3939AB7}" srcOrd="2" destOrd="0" parTransId="{03317CE2-342E-4FBC-8349-7F7E1FC9609C}" sibTransId="{9740D91F-ED88-4170-B364-4FF488FB4CF5}"/>
    <dgm:cxn modelId="{0C30B775-CFCF-4910-8481-5FCC59E5FAAF}" srcId="{31736C8F-7297-4814-900A-9320FCB98CEA}" destId="{281358FB-9C81-4DDA-A754-B912B90A5DFB}" srcOrd="1" destOrd="0" parTransId="{A020D7DA-C76E-4EC7-A20F-000CC9F4386F}" sibTransId="{966C0A77-4F52-4610-BA34-A45A1FF50108}"/>
    <dgm:cxn modelId="{BF6F0C77-FBF0-4F10-A40A-27A57EC0FCFA}" type="presOf" srcId="{E17BC548-312C-4377-ACBC-47A4F3939AB7}" destId="{5CBF222C-8B62-47AA-BB9D-E964F845089A}" srcOrd="0" destOrd="0" presId="urn:microsoft.com/office/officeart/2005/8/layout/vList4"/>
    <dgm:cxn modelId="{5A90E7C2-F239-438A-BBC8-AF304A8EA161}" type="presOf" srcId="{DC3BF711-0C34-4309-BF6C-13469DB07607}" destId="{CC39EFF9-4F46-41F8-9BCA-22FAE9B812D5}" srcOrd="0" destOrd="0" presId="urn:microsoft.com/office/officeart/2005/8/layout/vList4"/>
    <dgm:cxn modelId="{3A5AA9E1-6229-44E0-BD87-03A1034C864A}" type="presOf" srcId="{E17BC548-312C-4377-ACBC-47A4F3939AB7}" destId="{A3DDA50E-87E2-4558-9952-89CF1DC5D3E2}" srcOrd="1" destOrd="0" presId="urn:microsoft.com/office/officeart/2005/8/layout/vList4"/>
    <dgm:cxn modelId="{91016C47-9ACB-406B-BF9A-CC5461D63ABE}" type="presParOf" srcId="{050DF6C1-622B-42C6-BF15-D9262FF4E1EF}" destId="{E2DD0C7E-B133-42DA-8ABC-61B2A7134806}" srcOrd="0" destOrd="0" presId="urn:microsoft.com/office/officeart/2005/8/layout/vList4"/>
    <dgm:cxn modelId="{C2A7E4E8-EC76-48E2-8D17-D407F5594838}" type="presParOf" srcId="{E2DD0C7E-B133-42DA-8ABC-61B2A7134806}" destId="{CC39EFF9-4F46-41F8-9BCA-22FAE9B812D5}" srcOrd="0" destOrd="0" presId="urn:microsoft.com/office/officeart/2005/8/layout/vList4"/>
    <dgm:cxn modelId="{39D91376-9D88-4E80-8950-2D7827FD312A}" type="presParOf" srcId="{E2DD0C7E-B133-42DA-8ABC-61B2A7134806}" destId="{6FD6B8A6-038A-4344-BA97-D230E151E7EA}" srcOrd="1" destOrd="0" presId="urn:microsoft.com/office/officeart/2005/8/layout/vList4"/>
    <dgm:cxn modelId="{125667FA-32BE-4B95-AD77-BA4B33FFCFFA}" type="presParOf" srcId="{E2DD0C7E-B133-42DA-8ABC-61B2A7134806}" destId="{0D821609-AAE6-46D9-9010-320627EBF1BF}" srcOrd="2" destOrd="0" presId="urn:microsoft.com/office/officeart/2005/8/layout/vList4"/>
    <dgm:cxn modelId="{1500C661-A4D8-4B0E-A74F-D6AB1977135C}" type="presParOf" srcId="{050DF6C1-622B-42C6-BF15-D9262FF4E1EF}" destId="{79EA1BC0-E31E-445F-9E20-9C568188A1D2}" srcOrd="1" destOrd="0" presId="urn:microsoft.com/office/officeart/2005/8/layout/vList4"/>
    <dgm:cxn modelId="{97ECA535-D73D-4CDF-83BF-C90495CFC7FD}" type="presParOf" srcId="{050DF6C1-622B-42C6-BF15-D9262FF4E1EF}" destId="{82D1174D-6E35-4A63-B9E5-B1DC98A1D75A}" srcOrd="2" destOrd="0" presId="urn:microsoft.com/office/officeart/2005/8/layout/vList4"/>
    <dgm:cxn modelId="{57EFC641-2386-446F-AD22-0237C1407C88}" type="presParOf" srcId="{82D1174D-6E35-4A63-B9E5-B1DC98A1D75A}" destId="{9C91843A-3384-4766-9611-9827525497B6}" srcOrd="0" destOrd="0" presId="urn:microsoft.com/office/officeart/2005/8/layout/vList4"/>
    <dgm:cxn modelId="{92A28F94-ED75-495A-8BE2-324698D41616}" type="presParOf" srcId="{82D1174D-6E35-4A63-B9E5-B1DC98A1D75A}" destId="{280634EF-6C76-4D88-A565-DDEFC0135C1A}" srcOrd="1" destOrd="0" presId="urn:microsoft.com/office/officeart/2005/8/layout/vList4"/>
    <dgm:cxn modelId="{5528F48F-6147-453B-8ED4-E5514D4057EC}" type="presParOf" srcId="{82D1174D-6E35-4A63-B9E5-B1DC98A1D75A}" destId="{722EE9F4-143D-4A54-AB3B-F6C2FEF7D0F9}" srcOrd="2" destOrd="0" presId="urn:microsoft.com/office/officeart/2005/8/layout/vList4"/>
    <dgm:cxn modelId="{B3BDB5BD-842C-4574-BBCA-017604E313BB}" type="presParOf" srcId="{050DF6C1-622B-42C6-BF15-D9262FF4E1EF}" destId="{160BE7A3-E8E6-40C6-96D3-49359FEA5BEF}" srcOrd="3" destOrd="0" presId="urn:microsoft.com/office/officeart/2005/8/layout/vList4"/>
    <dgm:cxn modelId="{175435B8-8B1B-479B-8433-812BE1CA0ABB}" type="presParOf" srcId="{050DF6C1-622B-42C6-BF15-D9262FF4E1EF}" destId="{F5D6D79D-F776-4E1E-AEAC-8451C0008C9D}" srcOrd="4" destOrd="0" presId="urn:microsoft.com/office/officeart/2005/8/layout/vList4"/>
    <dgm:cxn modelId="{8CCBB945-0AA0-4453-9C87-DC7090CFF1A3}" type="presParOf" srcId="{F5D6D79D-F776-4E1E-AEAC-8451C0008C9D}" destId="{5CBF222C-8B62-47AA-BB9D-E964F845089A}" srcOrd="0" destOrd="0" presId="urn:microsoft.com/office/officeart/2005/8/layout/vList4"/>
    <dgm:cxn modelId="{DC08BA68-3CEA-4957-BF1D-752E4D6B5B9A}" type="presParOf" srcId="{F5D6D79D-F776-4E1E-AEAC-8451C0008C9D}" destId="{8571B878-8AAD-4791-8EF1-A36170BA93D4}" srcOrd="1" destOrd="0" presId="urn:microsoft.com/office/officeart/2005/8/layout/vList4"/>
    <dgm:cxn modelId="{D2913AA4-EAE0-41D0-A399-CD273E970DC5}" type="presParOf" srcId="{F5D6D79D-F776-4E1E-AEAC-8451C0008C9D}" destId="{A3DDA50E-87E2-4558-9952-89CF1DC5D3E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9441B9F-ACD4-4F8C-8661-3493921C722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CBD01D7-C751-47D3-A5D7-EA43679FA480}">
      <dgm:prSet/>
      <dgm:spPr/>
      <dgm:t>
        <a:bodyPr/>
        <a:lstStyle/>
        <a:p>
          <a:r>
            <a:rPr lang="en-GB" b="1"/>
            <a:t>Threatening</a:t>
          </a:r>
          <a:r>
            <a:rPr lang="en-GB"/>
            <a:t> includes verbal and physical threats</a:t>
          </a:r>
          <a:endParaRPr lang="en-US"/>
        </a:p>
      </dgm:t>
    </dgm:pt>
    <dgm:pt modelId="{14279B0D-ACDB-4790-B24B-0CE1CDE1FA94}" type="parTrans" cxnId="{7DC40E21-2179-4959-9B15-08775AD840F4}">
      <dgm:prSet/>
      <dgm:spPr/>
      <dgm:t>
        <a:bodyPr/>
        <a:lstStyle/>
        <a:p>
          <a:endParaRPr lang="en-US"/>
        </a:p>
      </dgm:t>
    </dgm:pt>
    <dgm:pt modelId="{82A02637-F049-4479-B773-9B1E91EDF735}" type="sibTrans" cxnId="{7DC40E21-2179-4959-9B15-08775AD840F4}">
      <dgm:prSet/>
      <dgm:spPr/>
      <dgm:t>
        <a:bodyPr/>
        <a:lstStyle/>
        <a:p>
          <a:endParaRPr lang="en-US"/>
        </a:p>
      </dgm:t>
    </dgm:pt>
    <dgm:pt modelId="{C663F84F-70D7-4C5E-9F9A-38C7EE22C01D}">
      <dgm:prSet/>
      <dgm:spPr/>
      <dgm:t>
        <a:bodyPr/>
        <a:lstStyle/>
        <a:p>
          <a:r>
            <a:rPr lang="en-GB" b="1"/>
            <a:t>Abusive</a:t>
          </a:r>
          <a:r>
            <a:rPr lang="en-GB"/>
            <a:t> means using degrading or reviling language</a:t>
          </a:r>
          <a:endParaRPr lang="en-US"/>
        </a:p>
      </dgm:t>
    </dgm:pt>
    <dgm:pt modelId="{87986DE2-840A-426D-AAC9-C21CBEFC38E5}" type="parTrans" cxnId="{81E5512C-964D-49D6-9FB3-82104BF3E8B0}">
      <dgm:prSet/>
      <dgm:spPr/>
      <dgm:t>
        <a:bodyPr/>
        <a:lstStyle/>
        <a:p>
          <a:endParaRPr lang="en-US"/>
        </a:p>
      </dgm:t>
    </dgm:pt>
    <dgm:pt modelId="{90A0640B-B6F6-4477-BCA5-A1CFEA88770D}" type="sibTrans" cxnId="{81E5512C-964D-49D6-9FB3-82104BF3E8B0}">
      <dgm:prSet/>
      <dgm:spPr/>
      <dgm:t>
        <a:bodyPr/>
        <a:lstStyle/>
        <a:p>
          <a:endParaRPr lang="en-US"/>
        </a:p>
      </dgm:t>
    </dgm:pt>
    <dgm:pt modelId="{5F81EED7-6BC3-4A19-9086-B15F315F0A75}">
      <dgm:prSet/>
      <dgm:spPr/>
      <dgm:t>
        <a:bodyPr/>
        <a:lstStyle/>
        <a:p>
          <a:r>
            <a:rPr lang="en-GB" b="1"/>
            <a:t>Harass</a:t>
          </a:r>
          <a:r>
            <a:rPr lang="en-GB"/>
            <a:t> means to annoy or trouble constantly</a:t>
          </a:r>
          <a:endParaRPr lang="en-US"/>
        </a:p>
      </dgm:t>
    </dgm:pt>
    <dgm:pt modelId="{E2F5378C-A8B5-4FDD-AAD2-E57C4EA8D92A}" type="parTrans" cxnId="{849B5CCD-943D-446A-A4ED-25C530243218}">
      <dgm:prSet/>
      <dgm:spPr/>
      <dgm:t>
        <a:bodyPr/>
        <a:lstStyle/>
        <a:p>
          <a:endParaRPr lang="en-US"/>
        </a:p>
      </dgm:t>
    </dgm:pt>
    <dgm:pt modelId="{2E4C98FA-1D3F-4CC5-8835-9F864B7CA7A9}" type="sibTrans" cxnId="{849B5CCD-943D-446A-A4ED-25C530243218}">
      <dgm:prSet/>
      <dgm:spPr/>
      <dgm:t>
        <a:bodyPr/>
        <a:lstStyle/>
        <a:p>
          <a:endParaRPr lang="en-US"/>
        </a:p>
      </dgm:t>
    </dgm:pt>
    <dgm:pt modelId="{46E1CA46-AAD8-416F-85BD-E42C7F36BC9C}">
      <dgm:prSet/>
      <dgm:spPr/>
      <dgm:t>
        <a:bodyPr/>
        <a:lstStyle/>
        <a:p>
          <a:r>
            <a:rPr lang="en-GB" b="1"/>
            <a:t>Alarm</a:t>
          </a:r>
          <a:r>
            <a:rPr lang="en-GB"/>
            <a:t> is a sudden fear caused by awareness of danger</a:t>
          </a:r>
          <a:endParaRPr lang="en-US"/>
        </a:p>
      </dgm:t>
    </dgm:pt>
    <dgm:pt modelId="{243254E5-CFC3-4DCF-8BAF-5115A8600E53}" type="parTrans" cxnId="{D705D004-434C-42C4-A387-3DA023A8D87D}">
      <dgm:prSet/>
      <dgm:spPr/>
      <dgm:t>
        <a:bodyPr/>
        <a:lstStyle/>
        <a:p>
          <a:endParaRPr lang="en-US"/>
        </a:p>
      </dgm:t>
    </dgm:pt>
    <dgm:pt modelId="{C054F5FC-EFBB-4FC4-9614-3C9E0BEA06BE}" type="sibTrans" cxnId="{D705D004-434C-42C4-A387-3DA023A8D87D}">
      <dgm:prSet/>
      <dgm:spPr/>
      <dgm:t>
        <a:bodyPr/>
        <a:lstStyle/>
        <a:p>
          <a:endParaRPr lang="en-US"/>
        </a:p>
      </dgm:t>
    </dgm:pt>
    <dgm:pt modelId="{5A436492-9804-434A-B61D-672252F54E21}">
      <dgm:prSet/>
      <dgm:spPr/>
      <dgm:t>
        <a:bodyPr/>
        <a:lstStyle/>
        <a:p>
          <a:r>
            <a:rPr lang="en-GB" b="1"/>
            <a:t>Distress</a:t>
          </a:r>
          <a:r>
            <a:rPr lang="en-GB"/>
            <a:t> means to cause mental pain or to upset badly.</a:t>
          </a:r>
          <a:endParaRPr lang="en-US"/>
        </a:p>
      </dgm:t>
    </dgm:pt>
    <dgm:pt modelId="{AB9328E4-104D-4458-925A-768E78C7D8A4}" type="parTrans" cxnId="{C39F799D-9BC0-446F-A8A1-5977123D659C}">
      <dgm:prSet/>
      <dgm:spPr/>
      <dgm:t>
        <a:bodyPr/>
        <a:lstStyle/>
        <a:p>
          <a:endParaRPr lang="en-US"/>
        </a:p>
      </dgm:t>
    </dgm:pt>
    <dgm:pt modelId="{A396B4E9-1550-4F39-918C-7F310A811BDA}" type="sibTrans" cxnId="{C39F799D-9BC0-446F-A8A1-5977123D659C}">
      <dgm:prSet/>
      <dgm:spPr/>
      <dgm:t>
        <a:bodyPr/>
        <a:lstStyle/>
        <a:p>
          <a:endParaRPr lang="en-US"/>
        </a:p>
      </dgm:t>
    </dgm:pt>
    <dgm:pt modelId="{577CF3D8-BECC-4CD8-830A-55F10135D89C}" type="pres">
      <dgm:prSet presAssocID="{F9441B9F-ACD4-4F8C-8661-3493921C7222}" presName="diagram" presStyleCnt="0">
        <dgm:presLayoutVars>
          <dgm:dir/>
          <dgm:resizeHandles val="exact"/>
        </dgm:presLayoutVars>
      </dgm:prSet>
      <dgm:spPr/>
    </dgm:pt>
    <dgm:pt modelId="{673470EE-4F5F-4763-8A6E-CEE731EE79A4}" type="pres">
      <dgm:prSet presAssocID="{5CBD01D7-C751-47D3-A5D7-EA43679FA480}" presName="node" presStyleLbl="node1" presStyleIdx="0" presStyleCnt="5">
        <dgm:presLayoutVars>
          <dgm:bulletEnabled val="1"/>
        </dgm:presLayoutVars>
      </dgm:prSet>
      <dgm:spPr/>
    </dgm:pt>
    <dgm:pt modelId="{3C523322-C750-4C99-8B8D-3967E52D7122}" type="pres">
      <dgm:prSet presAssocID="{82A02637-F049-4479-B773-9B1E91EDF735}" presName="sibTrans" presStyleCnt="0"/>
      <dgm:spPr/>
    </dgm:pt>
    <dgm:pt modelId="{C959065C-54CA-4393-8F16-966AE4A91EC9}" type="pres">
      <dgm:prSet presAssocID="{C663F84F-70D7-4C5E-9F9A-38C7EE22C01D}" presName="node" presStyleLbl="node1" presStyleIdx="1" presStyleCnt="5">
        <dgm:presLayoutVars>
          <dgm:bulletEnabled val="1"/>
        </dgm:presLayoutVars>
      </dgm:prSet>
      <dgm:spPr/>
    </dgm:pt>
    <dgm:pt modelId="{F3CC911F-DE65-4773-AA60-C4C1F1D062EA}" type="pres">
      <dgm:prSet presAssocID="{90A0640B-B6F6-4477-BCA5-A1CFEA88770D}" presName="sibTrans" presStyleCnt="0"/>
      <dgm:spPr/>
    </dgm:pt>
    <dgm:pt modelId="{D7110F6B-C7A4-4A1E-AE75-D8F7775F0063}" type="pres">
      <dgm:prSet presAssocID="{5F81EED7-6BC3-4A19-9086-B15F315F0A75}" presName="node" presStyleLbl="node1" presStyleIdx="2" presStyleCnt="5">
        <dgm:presLayoutVars>
          <dgm:bulletEnabled val="1"/>
        </dgm:presLayoutVars>
      </dgm:prSet>
      <dgm:spPr/>
    </dgm:pt>
    <dgm:pt modelId="{5040986A-A702-4CFE-B635-CD4DA60CC258}" type="pres">
      <dgm:prSet presAssocID="{2E4C98FA-1D3F-4CC5-8835-9F864B7CA7A9}" presName="sibTrans" presStyleCnt="0"/>
      <dgm:spPr/>
    </dgm:pt>
    <dgm:pt modelId="{40A91BEA-7437-4D80-B747-6810B12D8C42}" type="pres">
      <dgm:prSet presAssocID="{46E1CA46-AAD8-416F-85BD-E42C7F36BC9C}" presName="node" presStyleLbl="node1" presStyleIdx="3" presStyleCnt="5">
        <dgm:presLayoutVars>
          <dgm:bulletEnabled val="1"/>
        </dgm:presLayoutVars>
      </dgm:prSet>
      <dgm:spPr/>
    </dgm:pt>
    <dgm:pt modelId="{87CA9E2C-6E57-4C52-A939-7B8D1F8C90DE}" type="pres">
      <dgm:prSet presAssocID="{C054F5FC-EFBB-4FC4-9614-3C9E0BEA06BE}" presName="sibTrans" presStyleCnt="0"/>
      <dgm:spPr/>
    </dgm:pt>
    <dgm:pt modelId="{A8092ADE-5945-4374-B994-E0B9AB9BA24E}" type="pres">
      <dgm:prSet presAssocID="{5A436492-9804-434A-B61D-672252F54E21}" presName="node" presStyleLbl="node1" presStyleIdx="4" presStyleCnt="5">
        <dgm:presLayoutVars>
          <dgm:bulletEnabled val="1"/>
        </dgm:presLayoutVars>
      </dgm:prSet>
      <dgm:spPr/>
    </dgm:pt>
  </dgm:ptLst>
  <dgm:cxnLst>
    <dgm:cxn modelId="{D705D004-434C-42C4-A387-3DA023A8D87D}" srcId="{F9441B9F-ACD4-4F8C-8661-3493921C7222}" destId="{46E1CA46-AAD8-416F-85BD-E42C7F36BC9C}" srcOrd="3" destOrd="0" parTransId="{243254E5-CFC3-4DCF-8BAF-5115A8600E53}" sibTransId="{C054F5FC-EFBB-4FC4-9614-3C9E0BEA06BE}"/>
    <dgm:cxn modelId="{19E7AA0E-4440-4CAD-A5A5-ADC9C81A6625}" type="presOf" srcId="{5F81EED7-6BC3-4A19-9086-B15F315F0A75}" destId="{D7110F6B-C7A4-4A1E-AE75-D8F7775F0063}" srcOrd="0" destOrd="0" presId="urn:microsoft.com/office/officeart/2005/8/layout/default"/>
    <dgm:cxn modelId="{D8145E10-987D-47FC-8CCB-50290F6F2FBA}" type="presOf" srcId="{C663F84F-70D7-4C5E-9F9A-38C7EE22C01D}" destId="{C959065C-54CA-4393-8F16-966AE4A91EC9}" srcOrd="0" destOrd="0" presId="urn:microsoft.com/office/officeart/2005/8/layout/default"/>
    <dgm:cxn modelId="{7DC40E21-2179-4959-9B15-08775AD840F4}" srcId="{F9441B9F-ACD4-4F8C-8661-3493921C7222}" destId="{5CBD01D7-C751-47D3-A5D7-EA43679FA480}" srcOrd="0" destOrd="0" parTransId="{14279B0D-ACDB-4790-B24B-0CE1CDE1FA94}" sibTransId="{82A02637-F049-4479-B773-9B1E91EDF735}"/>
    <dgm:cxn modelId="{81E5512C-964D-49D6-9FB3-82104BF3E8B0}" srcId="{F9441B9F-ACD4-4F8C-8661-3493921C7222}" destId="{C663F84F-70D7-4C5E-9F9A-38C7EE22C01D}" srcOrd="1" destOrd="0" parTransId="{87986DE2-840A-426D-AAC9-C21CBEFC38E5}" sibTransId="{90A0640B-B6F6-4477-BCA5-A1CFEA88770D}"/>
    <dgm:cxn modelId="{2322297E-ACC3-44AB-BC35-4793D32A8657}" type="presOf" srcId="{5A436492-9804-434A-B61D-672252F54E21}" destId="{A8092ADE-5945-4374-B994-E0B9AB9BA24E}" srcOrd="0" destOrd="0" presId="urn:microsoft.com/office/officeart/2005/8/layout/default"/>
    <dgm:cxn modelId="{C39F799D-9BC0-446F-A8A1-5977123D659C}" srcId="{F9441B9F-ACD4-4F8C-8661-3493921C7222}" destId="{5A436492-9804-434A-B61D-672252F54E21}" srcOrd="4" destOrd="0" parTransId="{AB9328E4-104D-4458-925A-768E78C7D8A4}" sibTransId="{A396B4E9-1550-4F39-918C-7F310A811BDA}"/>
    <dgm:cxn modelId="{AE3FDEAE-451F-4652-A830-7227489F02CA}" type="presOf" srcId="{46E1CA46-AAD8-416F-85BD-E42C7F36BC9C}" destId="{40A91BEA-7437-4D80-B747-6810B12D8C42}" srcOrd="0" destOrd="0" presId="urn:microsoft.com/office/officeart/2005/8/layout/default"/>
    <dgm:cxn modelId="{279377B3-ED2B-4980-A734-95944F0077AD}" type="presOf" srcId="{5CBD01D7-C751-47D3-A5D7-EA43679FA480}" destId="{673470EE-4F5F-4763-8A6E-CEE731EE79A4}" srcOrd="0" destOrd="0" presId="urn:microsoft.com/office/officeart/2005/8/layout/default"/>
    <dgm:cxn modelId="{B1E812C1-2CD0-4146-9426-65329E0FCE98}" type="presOf" srcId="{F9441B9F-ACD4-4F8C-8661-3493921C7222}" destId="{577CF3D8-BECC-4CD8-830A-55F10135D89C}" srcOrd="0" destOrd="0" presId="urn:microsoft.com/office/officeart/2005/8/layout/default"/>
    <dgm:cxn modelId="{849B5CCD-943D-446A-A4ED-25C530243218}" srcId="{F9441B9F-ACD4-4F8C-8661-3493921C7222}" destId="{5F81EED7-6BC3-4A19-9086-B15F315F0A75}" srcOrd="2" destOrd="0" parTransId="{E2F5378C-A8B5-4FDD-AAD2-E57C4EA8D92A}" sibTransId="{2E4C98FA-1D3F-4CC5-8835-9F864B7CA7A9}"/>
    <dgm:cxn modelId="{1003CD0D-9B28-496D-A117-77A2BD333354}" type="presParOf" srcId="{577CF3D8-BECC-4CD8-830A-55F10135D89C}" destId="{673470EE-4F5F-4763-8A6E-CEE731EE79A4}" srcOrd="0" destOrd="0" presId="urn:microsoft.com/office/officeart/2005/8/layout/default"/>
    <dgm:cxn modelId="{0303464D-A0AB-4C50-8D3F-596FE06EA349}" type="presParOf" srcId="{577CF3D8-BECC-4CD8-830A-55F10135D89C}" destId="{3C523322-C750-4C99-8B8D-3967E52D7122}" srcOrd="1" destOrd="0" presId="urn:microsoft.com/office/officeart/2005/8/layout/default"/>
    <dgm:cxn modelId="{4958D50C-6B83-4B29-9577-A93EABBDC3B0}" type="presParOf" srcId="{577CF3D8-BECC-4CD8-830A-55F10135D89C}" destId="{C959065C-54CA-4393-8F16-966AE4A91EC9}" srcOrd="2" destOrd="0" presId="urn:microsoft.com/office/officeart/2005/8/layout/default"/>
    <dgm:cxn modelId="{72F9597C-48F3-421E-AEC7-81672C899C9D}" type="presParOf" srcId="{577CF3D8-BECC-4CD8-830A-55F10135D89C}" destId="{F3CC911F-DE65-4773-AA60-C4C1F1D062EA}" srcOrd="3" destOrd="0" presId="urn:microsoft.com/office/officeart/2005/8/layout/default"/>
    <dgm:cxn modelId="{5A08AF03-51DD-4FD7-85E8-0C48CD38EEF0}" type="presParOf" srcId="{577CF3D8-BECC-4CD8-830A-55F10135D89C}" destId="{D7110F6B-C7A4-4A1E-AE75-D8F7775F0063}" srcOrd="4" destOrd="0" presId="urn:microsoft.com/office/officeart/2005/8/layout/default"/>
    <dgm:cxn modelId="{4A42757B-D392-4F18-99C9-45592E2AB9E5}" type="presParOf" srcId="{577CF3D8-BECC-4CD8-830A-55F10135D89C}" destId="{5040986A-A702-4CFE-B635-CD4DA60CC258}" srcOrd="5" destOrd="0" presId="urn:microsoft.com/office/officeart/2005/8/layout/default"/>
    <dgm:cxn modelId="{19A5095C-C4E4-4D17-8BB6-DC7CA1781D3F}" type="presParOf" srcId="{577CF3D8-BECC-4CD8-830A-55F10135D89C}" destId="{40A91BEA-7437-4D80-B747-6810B12D8C42}" srcOrd="6" destOrd="0" presId="urn:microsoft.com/office/officeart/2005/8/layout/default"/>
    <dgm:cxn modelId="{15814DFA-0D13-4ECB-9C1B-A6D09E9016CA}" type="presParOf" srcId="{577CF3D8-BECC-4CD8-830A-55F10135D89C}" destId="{87CA9E2C-6E57-4C52-A939-7B8D1F8C90DE}" srcOrd="7" destOrd="0" presId="urn:microsoft.com/office/officeart/2005/8/layout/default"/>
    <dgm:cxn modelId="{609BF032-5275-40E4-8E41-160BB348732C}" type="presParOf" srcId="{577CF3D8-BECC-4CD8-830A-55F10135D89C}" destId="{A8092ADE-5945-4374-B994-E0B9AB9BA24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C25776F-C82B-48F5-92FF-0777131515C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10B2580-6A77-43CB-8D39-50667357B532}">
      <dgm:prSet/>
      <dgm:spPr/>
      <dgm:t>
        <a:bodyPr/>
        <a:lstStyle/>
        <a:p>
          <a:r>
            <a:rPr lang="en-GB" dirty="0"/>
            <a:t>The conduct does not have to be aimed towards a specific person</a:t>
          </a:r>
          <a:endParaRPr lang="en-US" dirty="0"/>
        </a:p>
      </dgm:t>
    </dgm:pt>
    <dgm:pt modelId="{84CCB2F6-E5F0-443D-869F-628360587B0C}" type="parTrans" cxnId="{9FDFF1F2-D2C4-44D4-AA51-F14430262A2A}">
      <dgm:prSet/>
      <dgm:spPr/>
      <dgm:t>
        <a:bodyPr/>
        <a:lstStyle/>
        <a:p>
          <a:endParaRPr lang="en-US"/>
        </a:p>
      </dgm:t>
    </dgm:pt>
    <dgm:pt modelId="{8C33A85C-04BE-45D0-83FF-4804AE9F95F0}" type="sibTrans" cxnId="{9FDFF1F2-D2C4-44D4-AA51-F14430262A2A}">
      <dgm:prSet/>
      <dgm:spPr/>
      <dgm:t>
        <a:bodyPr/>
        <a:lstStyle/>
        <a:p>
          <a:endParaRPr lang="en-US"/>
        </a:p>
      </dgm:t>
    </dgm:pt>
    <dgm:pt modelId="{D003CA76-2C92-4420-8E6C-495E11BC98A7}">
      <dgm:prSet/>
      <dgm:spPr/>
      <dgm:t>
        <a:bodyPr/>
        <a:lstStyle/>
        <a:p>
          <a:r>
            <a:rPr lang="en-GB" dirty="0"/>
            <a:t>The conduct must take place within the presence of a person who can see or hear the conduct , but the person does not need to be identifiable</a:t>
          </a:r>
          <a:endParaRPr lang="en-US" dirty="0"/>
        </a:p>
      </dgm:t>
    </dgm:pt>
    <dgm:pt modelId="{D90E3432-5D0E-4BDD-A5CD-CEF4166461F6}" type="parTrans" cxnId="{BDF904E8-E7E5-4788-AB52-F9AB1EF99381}">
      <dgm:prSet/>
      <dgm:spPr/>
      <dgm:t>
        <a:bodyPr/>
        <a:lstStyle/>
        <a:p>
          <a:endParaRPr lang="en-US"/>
        </a:p>
      </dgm:t>
    </dgm:pt>
    <dgm:pt modelId="{CFBCB28C-CBEF-4679-9B17-0E75D1AF4431}" type="sibTrans" cxnId="{BDF904E8-E7E5-4788-AB52-F9AB1EF99381}">
      <dgm:prSet/>
      <dgm:spPr/>
      <dgm:t>
        <a:bodyPr/>
        <a:lstStyle/>
        <a:p>
          <a:endParaRPr lang="en-US"/>
        </a:p>
      </dgm:t>
    </dgm:pt>
    <dgm:pt modelId="{2FB4860C-25E7-4792-9CB5-4770376A08EF}">
      <dgm:prSet/>
      <dgm:spPr/>
      <dgm:t>
        <a:bodyPr/>
        <a:lstStyle/>
        <a:p>
          <a:r>
            <a:rPr lang="en-GB" dirty="0"/>
            <a:t>The type of conduct is likely to cause HAD</a:t>
          </a:r>
          <a:endParaRPr lang="en-US" dirty="0"/>
        </a:p>
      </dgm:t>
    </dgm:pt>
    <dgm:pt modelId="{5E82DBF2-F7F5-4AB7-8934-EED74E8FABA8}" type="parTrans" cxnId="{30AB7BB7-D992-46B1-9007-925DD3ADCC7F}">
      <dgm:prSet/>
      <dgm:spPr/>
      <dgm:t>
        <a:bodyPr/>
        <a:lstStyle/>
        <a:p>
          <a:endParaRPr lang="en-US"/>
        </a:p>
      </dgm:t>
    </dgm:pt>
    <dgm:pt modelId="{3A2B6B76-4AED-4F26-BC39-29D98F1B708C}" type="sibTrans" cxnId="{30AB7BB7-D992-46B1-9007-925DD3ADCC7F}">
      <dgm:prSet/>
      <dgm:spPr/>
      <dgm:t>
        <a:bodyPr/>
        <a:lstStyle/>
        <a:p>
          <a:endParaRPr lang="en-US"/>
        </a:p>
      </dgm:t>
    </dgm:pt>
    <dgm:pt modelId="{EE73083C-AA8E-400D-BE35-312605155BD2}">
      <dgm:prSet/>
      <dgm:spPr/>
      <dgm:t>
        <a:bodyPr/>
        <a:lstStyle/>
        <a:p>
          <a:r>
            <a:rPr lang="en-GB" dirty="0"/>
            <a:t>Any material used (such as a poster) does not have to be distributed </a:t>
          </a:r>
          <a:endParaRPr lang="en-US" dirty="0"/>
        </a:p>
      </dgm:t>
    </dgm:pt>
    <dgm:pt modelId="{F6B11489-E2E8-4D9B-A622-DABDCFE856F0}" type="parTrans" cxnId="{1AFF2AD8-76F5-4FD5-9A04-2A9C767FE0DB}">
      <dgm:prSet/>
      <dgm:spPr/>
      <dgm:t>
        <a:bodyPr/>
        <a:lstStyle/>
        <a:p>
          <a:endParaRPr lang="en-US"/>
        </a:p>
      </dgm:t>
    </dgm:pt>
    <dgm:pt modelId="{C3B89002-E785-4A99-89BF-F2C5E0329DCD}" type="sibTrans" cxnId="{1AFF2AD8-76F5-4FD5-9A04-2A9C767FE0DB}">
      <dgm:prSet/>
      <dgm:spPr/>
      <dgm:t>
        <a:bodyPr/>
        <a:lstStyle/>
        <a:p>
          <a:endParaRPr lang="en-US"/>
        </a:p>
      </dgm:t>
    </dgm:pt>
    <dgm:pt modelId="{72A69763-7724-412F-BA15-0F092BD511EE}">
      <dgm:prSet/>
      <dgm:spPr/>
      <dgm:t>
        <a:bodyPr/>
        <a:lstStyle/>
        <a:p>
          <a:r>
            <a:rPr lang="en-GB" dirty="0"/>
            <a:t>The suspect must intend or be aware his conduct is threatening or abusive in general</a:t>
          </a:r>
          <a:r>
            <a:rPr lang="en-GB" baseline="0" dirty="0"/>
            <a:t> terms</a:t>
          </a:r>
          <a:endParaRPr lang="en-US" dirty="0"/>
        </a:p>
      </dgm:t>
    </dgm:pt>
    <dgm:pt modelId="{EFD02C89-394A-40C2-A526-0393C7266F95}" type="parTrans" cxnId="{A9678003-4FA9-4492-99DB-1CE727BDFBBA}">
      <dgm:prSet/>
      <dgm:spPr/>
      <dgm:t>
        <a:bodyPr/>
        <a:lstStyle/>
        <a:p>
          <a:endParaRPr lang="en-US"/>
        </a:p>
      </dgm:t>
    </dgm:pt>
    <dgm:pt modelId="{DF3A1698-5CE4-4384-8919-F46B196B5B0D}" type="sibTrans" cxnId="{A9678003-4FA9-4492-99DB-1CE727BDFBBA}">
      <dgm:prSet/>
      <dgm:spPr/>
      <dgm:t>
        <a:bodyPr/>
        <a:lstStyle/>
        <a:p>
          <a:endParaRPr lang="en-US"/>
        </a:p>
      </dgm:t>
    </dgm:pt>
    <dgm:pt modelId="{30D92527-C99D-464E-B000-76C139F392C9}">
      <dgm:prSet/>
      <dgm:spPr/>
      <dgm:t>
        <a:bodyPr/>
        <a:lstStyle/>
        <a:p>
          <a:r>
            <a:rPr lang="en-GB" baseline="0" dirty="0"/>
            <a:t>There is no need to prove he actually intended to cause any person to be HAD</a:t>
          </a:r>
          <a:endParaRPr lang="en-US" dirty="0"/>
        </a:p>
      </dgm:t>
    </dgm:pt>
    <dgm:pt modelId="{CD3395A2-AF62-4DF3-AC49-8D91C3945045}" type="parTrans" cxnId="{D18E9346-C46D-493D-BA58-AE551899351B}">
      <dgm:prSet/>
      <dgm:spPr/>
      <dgm:t>
        <a:bodyPr/>
        <a:lstStyle/>
        <a:p>
          <a:endParaRPr lang="en-US"/>
        </a:p>
      </dgm:t>
    </dgm:pt>
    <dgm:pt modelId="{7EC321B1-BFF0-4A64-BEDC-384DDAD370D5}" type="sibTrans" cxnId="{D18E9346-C46D-493D-BA58-AE551899351B}">
      <dgm:prSet/>
      <dgm:spPr/>
      <dgm:t>
        <a:bodyPr/>
        <a:lstStyle/>
        <a:p>
          <a:endParaRPr lang="en-US"/>
        </a:p>
      </dgm:t>
    </dgm:pt>
    <dgm:pt modelId="{A7AEC331-E8C7-4AB7-AABC-E18956253742}" type="pres">
      <dgm:prSet presAssocID="{FC25776F-C82B-48F5-92FF-0777131515C8}" presName="Name0" presStyleCnt="0">
        <dgm:presLayoutVars>
          <dgm:dir/>
          <dgm:resizeHandles val="exact"/>
        </dgm:presLayoutVars>
      </dgm:prSet>
      <dgm:spPr/>
    </dgm:pt>
    <dgm:pt modelId="{532B133A-369C-45C7-BCE1-8862BABBFBEB}" type="pres">
      <dgm:prSet presAssocID="{E10B2580-6A77-43CB-8D39-50667357B532}" presName="node" presStyleLbl="node1" presStyleIdx="0" presStyleCnt="6">
        <dgm:presLayoutVars>
          <dgm:bulletEnabled val="1"/>
        </dgm:presLayoutVars>
      </dgm:prSet>
      <dgm:spPr/>
    </dgm:pt>
    <dgm:pt modelId="{71417D91-F694-4670-8D3C-8071507B3A21}" type="pres">
      <dgm:prSet presAssocID="{8C33A85C-04BE-45D0-83FF-4804AE9F95F0}" presName="sibTrans" presStyleLbl="sibTrans1D1" presStyleIdx="0" presStyleCnt="5"/>
      <dgm:spPr/>
    </dgm:pt>
    <dgm:pt modelId="{CF46ACDD-E8F5-4188-B848-4B8BA372F19F}" type="pres">
      <dgm:prSet presAssocID="{8C33A85C-04BE-45D0-83FF-4804AE9F95F0}" presName="connectorText" presStyleLbl="sibTrans1D1" presStyleIdx="0" presStyleCnt="5"/>
      <dgm:spPr/>
    </dgm:pt>
    <dgm:pt modelId="{0F07767E-6777-4F1A-B24C-24ECA6E09F16}" type="pres">
      <dgm:prSet presAssocID="{D003CA76-2C92-4420-8E6C-495E11BC98A7}" presName="node" presStyleLbl="node1" presStyleIdx="1" presStyleCnt="6">
        <dgm:presLayoutVars>
          <dgm:bulletEnabled val="1"/>
        </dgm:presLayoutVars>
      </dgm:prSet>
      <dgm:spPr/>
    </dgm:pt>
    <dgm:pt modelId="{2B3AF3EF-DD47-4F56-B4D8-FEB490964602}" type="pres">
      <dgm:prSet presAssocID="{CFBCB28C-CBEF-4679-9B17-0E75D1AF4431}" presName="sibTrans" presStyleLbl="sibTrans1D1" presStyleIdx="1" presStyleCnt="5"/>
      <dgm:spPr/>
    </dgm:pt>
    <dgm:pt modelId="{82A5C85D-F484-45A2-B0A2-A321CDFB6510}" type="pres">
      <dgm:prSet presAssocID="{CFBCB28C-CBEF-4679-9B17-0E75D1AF4431}" presName="connectorText" presStyleLbl="sibTrans1D1" presStyleIdx="1" presStyleCnt="5"/>
      <dgm:spPr/>
    </dgm:pt>
    <dgm:pt modelId="{A2F2440B-6700-41EA-9C8B-28C974DFC3F8}" type="pres">
      <dgm:prSet presAssocID="{2FB4860C-25E7-4792-9CB5-4770376A08EF}" presName="node" presStyleLbl="node1" presStyleIdx="2" presStyleCnt="6">
        <dgm:presLayoutVars>
          <dgm:bulletEnabled val="1"/>
        </dgm:presLayoutVars>
      </dgm:prSet>
      <dgm:spPr/>
    </dgm:pt>
    <dgm:pt modelId="{93AD39C6-92AA-4F73-A8E2-867D593741BA}" type="pres">
      <dgm:prSet presAssocID="{3A2B6B76-4AED-4F26-BC39-29D98F1B708C}" presName="sibTrans" presStyleLbl="sibTrans1D1" presStyleIdx="2" presStyleCnt="5"/>
      <dgm:spPr/>
    </dgm:pt>
    <dgm:pt modelId="{3FA3B351-64F9-42CB-8689-21DFED82528D}" type="pres">
      <dgm:prSet presAssocID="{3A2B6B76-4AED-4F26-BC39-29D98F1B708C}" presName="connectorText" presStyleLbl="sibTrans1D1" presStyleIdx="2" presStyleCnt="5"/>
      <dgm:spPr/>
    </dgm:pt>
    <dgm:pt modelId="{A7317255-53A5-4D62-9CA2-67BEA1DCBCD1}" type="pres">
      <dgm:prSet presAssocID="{EE73083C-AA8E-400D-BE35-312605155BD2}" presName="node" presStyleLbl="node1" presStyleIdx="3" presStyleCnt="6">
        <dgm:presLayoutVars>
          <dgm:bulletEnabled val="1"/>
        </dgm:presLayoutVars>
      </dgm:prSet>
      <dgm:spPr/>
    </dgm:pt>
    <dgm:pt modelId="{521C7615-C5BD-4B14-B688-33442AD46B2E}" type="pres">
      <dgm:prSet presAssocID="{C3B89002-E785-4A99-89BF-F2C5E0329DCD}" presName="sibTrans" presStyleLbl="sibTrans1D1" presStyleIdx="3" presStyleCnt="5"/>
      <dgm:spPr/>
    </dgm:pt>
    <dgm:pt modelId="{40FDC290-2D7A-4B43-B780-838322ABE867}" type="pres">
      <dgm:prSet presAssocID="{C3B89002-E785-4A99-89BF-F2C5E0329DCD}" presName="connectorText" presStyleLbl="sibTrans1D1" presStyleIdx="3" presStyleCnt="5"/>
      <dgm:spPr/>
    </dgm:pt>
    <dgm:pt modelId="{A2D93DAC-EEC5-4588-9D8E-5CB0D6C883D9}" type="pres">
      <dgm:prSet presAssocID="{72A69763-7724-412F-BA15-0F092BD511EE}" presName="node" presStyleLbl="node1" presStyleIdx="4" presStyleCnt="6">
        <dgm:presLayoutVars>
          <dgm:bulletEnabled val="1"/>
        </dgm:presLayoutVars>
      </dgm:prSet>
      <dgm:spPr/>
    </dgm:pt>
    <dgm:pt modelId="{69EF41FB-8DFA-4FA4-A257-8113AF77AFB7}" type="pres">
      <dgm:prSet presAssocID="{DF3A1698-5CE4-4384-8919-F46B196B5B0D}" presName="sibTrans" presStyleLbl="sibTrans1D1" presStyleIdx="4" presStyleCnt="5"/>
      <dgm:spPr/>
    </dgm:pt>
    <dgm:pt modelId="{149E6E12-DADE-4B07-B008-22FE6B92493A}" type="pres">
      <dgm:prSet presAssocID="{DF3A1698-5CE4-4384-8919-F46B196B5B0D}" presName="connectorText" presStyleLbl="sibTrans1D1" presStyleIdx="4" presStyleCnt="5"/>
      <dgm:spPr/>
    </dgm:pt>
    <dgm:pt modelId="{58AE23F9-E74C-48EE-A82A-D805E49EADBA}" type="pres">
      <dgm:prSet presAssocID="{30D92527-C99D-464E-B000-76C139F392C9}" presName="node" presStyleLbl="node1" presStyleIdx="5" presStyleCnt="6">
        <dgm:presLayoutVars>
          <dgm:bulletEnabled val="1"/>
        </dgm:presLayoutVars>
      </dgm:prSet>
      <dgm:spPr/>
    </dgm:pt>
  </dgm:ptLst>
  <dgm:cxnLst>
    <dgm:cxn modelId="{A9678003-4FA9-4492-99DB-1CE727BDFBBA}" srcId="{FC25776F-C82B-48F5-92FF-0777131515C8}" destId="{72A69763-7724-412F-BA15-0F092BD511EE}" srcOrd="4" destOrd="0" parTransId="{EFD02C89-394A-40C2-A526-0393C7266F95}" sibTransId="{DF3A1698-5CE4-4384-8919-F46B196B5B0D}"/>
    <dgm:cxn modelId="{25434F12-BED3-4FE2-ADAA-1C5B418E8CF1}" type="presOf" srcId="{CFBCB28C-CBEF-4679-9B17-0E75D1AF4431}" destId="{2B3AF3EF-DD47-4F56-B4D8-FEB490964602}" srcOrd="0" destOrd="0" presId="urn:microsoft.com/office/officeart/2016/7/layout/RepeatingBendingProcessNew"/>
    <dgm:cxn modelId="{97E7811B-C828-42A5-964A-E93116D613C4}" type="presOf" srcId="{CFBCB28C-CBEF-4679-9B17-0E75D1AF4431}" destId="{82A5C85D-F484-45A2-B0A2-A321CDFB6510}" srcOrd="1" destOrd="0" presId="urn:microsoft.com/office/officeart/2016/7/layout/RepeatingBendingProcessNew"/>
    <dgm:cxn modelId="{86E8E22B-A168-4FFF-9F29-1FF2FD3BA129}" type="presOf" srcId="{FC25776F-C82B-48F5-92FF-0777131515C8}" destId="{A7AEC331-E8C7-4AB7-AABC-E18956253742}" srcOrd="0" destOrd="0" presId="urn:microsoft.com/office/officeart/2016/7/layout/RepeatingBendingProcessNew"/>
    <dgm:cxn modelId="{0F92872D-EE85-4046-B4D6-B0C36388B7E7}" type="presOf" srcId="{E10B2580-6A77-43CB-8D39-50667357B532}" destId="{532B133A-369C-45C7-BCE1-8862BABBFBEB}" srcOrd="0" destOrd="0" presId="urn:microsoft.com/office/officeart/2016/7/layout/RepeatingBendingProcessNew"/>
    <dgm:cxn modelId="{743B9D32-1045-4994-B723-B88B373FF52A}" type="presOf" srcId="{3A2B6B76-4AED-4F26-BC39-29D98F1B708C}" destId="{3FA3B351-64F9-42CB-8689-21DFED82528D}" srcOrd="1" destOrd="0" presId="urn:microsoft.com/office/officeart/2016/7/layout/RepeatingBendingProcessNew"/>
    <dgm:cxn modelId="{51BD405C-911C-4449-A66B-A3CB6FBC595E}" type="presOf" srcId="{D003CA76-2C92-4420-8E6C-495E11BC98A7}" destId="{0F07767E-6777-4F1A-B24C-24ECA6E09F16}" srcOrd="0" destOrd="0" presId="urn:microsoft.com/office/officeart/2016/7/layout/RepeatingBendingProcessNew"/>
    <dgm:cxn modelId="{828FF141-3DC4-4A76-B218-2EF71BB36FD9}" type="presOf" srcId="{8C33A85C-04BE-45D0-83FF-4804AE9F95F0}" destId="{CF46ACDD-E8F5-4188-B848-4B8BA372F19F}" srcOrd="1" destOrd="0" presId="urn:microsoft.com/office/officeart/2016/7/layout/RepeatingBendingProcessNew"/>
    <dgm:cxn modelId="{2E24A544-B0E6-4E8E-BE78-89699B1FF664}" type="presOf" srcId="{C3B89002-E785-4A99-89BF-F2C5E0329DCD}" destId="{521C7615-C5BD-4B14-B688-33442AD46B2E}" srcOrd="0" destOrd="0" presId="urn:microsoft.com/office/officeart/2016/7/layout/RepeatingBendingProcessNew"/>
    <dgm:cxn modelId="{D18E9346-C46D-493D-BA58-AE551899351B}" srcId="{FC25776F-C82B-48F5-92FF-0777131515C8}" destId="{30D92527-C99D-464E-B000-76C139F392C9}" srcOrd="5" destOrd="0" parTransId="{CD3395A2-AF62-4DF3-AC49-8D91C3945045}" sibTransId="{7EC321B1-BFF0-4A64-BEDC-384DDAD370D5}"/>
    <dgm:cxn modelId="{A6822468-06CF-40A8-ABAB-C3D5A5275B41}" type="presOf" srcId="{3A2B6B76-4AED-4F26-BC39-29D98F1B708C}" destId="{93AD39C6-92AA-4F73-A8E2-867D593741BA}" srcOrd="0" destOrd="0" presId="urn:microsoft.com/office/officeart/2016/7/layout/RepeatingBendingProcessNew"/>
    <dgm:cxn modelId="{87027376-B97D-4DC8-B553-5B9E51938006}" type="presOf" srcId="{C3B89002-E785-4A99-89BF-F2C5E0329DCD}" destId="{40FDC290-2D7A-4B43-B780-838322ABE867}" srcOrd="1" destOrd="0" presId="urn:microsoft.com/office/officeart/2016/7/layout/RepeatingBendingProcessNew"/>
    <dgm:cxn modelId="{1190868E-22FC-4B56-BBC3-4A19D33C5675}" type="presOf" srcId="{30D92527-C99D-464E-B000-76C139F392C9}" destId="{58AE23F9-E74C-48EE-A82A-D805E49EADBA}" srcOrd="0" destOrd="0" presId="urn:microsoft.com/office/officeart/2016/7/layout/RepeatingBendingProcessNew"/>
    <dgm:cxn modelId="{08D0C897-F004-438D-9EFC-9B791AE57E48}" type="presOf" srcId="{EE73083C-AA8E-400D-BE35-312605155BD2}" destId="{A7317255-53A5-4D62-9CA2-67BEA1DCBCD1}" srcOrd="0" destOrd="0" presId="urn:microsoft.com/office/officeart/2016/7/layout/RepeatingBendingProcessNew"/>
    <dgm:cxn modelId="{30AB7BB7-D992-46B1-9007-925DD3ADCC7F}" srcId="{FC25776F-C82B-48F5-92FF-0777131515C8}" destId="{2FB4860C-25E7-4792-9CB5-4770376A08EF}" srcOrd="2" destOrd="0" parTransId="{5E82DBF2-F7F5-4AB7-8934-EED74E8FABA8}" sibTransId="{3A2B6B76-4AED-4F26-BC39-29D98F1B708C}"/>
    <dgm:cxn modelId="{0D039EBA-E2FB-491A-9057-118208F8C4C6}" type="presOf" srcId="{72A69763-7724-412F-BA15-0F092BD511EE}" destId="{A2D93DAC-EEC5-4588-9D8E-5CB0D6C883D9}" srcOrd="0" destOrd="0" presId="urn:microsoft.com/office/officeart/2016/7/layout/RepeatingBendingProcessNew"/>
    <dgm:cxn modelId="{E4FD32BF-DF3A-46D2-8EE2-C91FD0B4C1F8}" type="presOf" srcId="{8C33A85C-04BE-45D0-83FF-4804AE9F95F0}" destId="{71417D91-F694-4670-8D3C-8071507B3A21}" srcOrd="0" destOrd="0" presId="urn:microsoft.com/office/officeart/2016/7/layout/RepeatingBendingProcessNew"/>
    <dgm:cxn modelId="{FC0D7DC7-C47E-4023-B222-DD95B1242CE4}" type="presOf" srcId="{DF3A1698-5CE4-4384-8919-F46B196B5B0D}" destId="{69EF41FB-8DFA-4FA4-A257-8113AF77AFB7}" srcOrd="0" destOrd="0" presId="urn:microsoft.com/office/officeart/2016/7/layout/RepeatingBendingProcessNew"/>
    <dgm:cxn modelId="{CBB2D2CA-0530-47AC-92A5-FF6F20287FF2}" type="presOf" srcId="{2FB4860C-25E7-4792-9CB5-4770376A08EF}" destId="{A2F2440B-6700-41EA-9C8B-28C974DFC3F8}" srcOrd="0" destOrd="0" presId="urn:microsoft.com/office/officeart/2016/7/layout/RepeatingBendingProcessNew"/>
    <dgm:cxn modelId="{989A4CD7-DD50-497E-B0A1-3CCC5713A738}" type="presOf" srcId="{DF3A1698-5CE4-4384-8919-F46B196B5B0D}" destId="{149E6E12-DADE-4B07-B008-22FE6B92493A}" srcOrd="1" destOrd="0" presId="urn:microsoft.com/office/officeart/2016/7/layout/RepeatingBendingProcessNew"/>
    <dgm:cxn modelId="{1AFF2AD8-76F5-4FD5-9A04-2A9C767FE0DB}" srcId="{FC25776F-C82B-48F5-92FF-0777131515C8}" destId="{EE73083C-AA8E-400D-BE35-312605155BD2}" srcOrd="3" destOrd="0" parTransId="{F6B11489-E2E8-4D9B-A622-DABDCFE856F0}" sibTransId="{C3B89002-E785-4A99-89BF-F2C5E0329DCD}"/>
    <dgm:cxn modelId="{BDF904E8-E7E5-4788-AB52-F9AB1EF99381}" srcId="{FC25776F-C82B-48F5-92FF-0777131515C8}" destId="{D003CA76-2C92-4420-8E6C-495E11BC98A7}" srcOrd="1" destOrd="0" parTransId="{D90E3432-5D0E-4BDD-A5CD-CEF4166461F6}" sibTransId="{CFBCB28C-CBEF-4679-9B17-0E75D1AF4431}"/>
    <dgm:cxn modelId="{9FDFF1F2-D2C4-44D4-AA51-F14430262A2A}" srcId="{FC25776F-C82B-48F5-92FF-0777131515C8}" destId="{E10B2580-6A77-43CB-8D39-50667357B532}" srcOrd="0" destOrd="0" parTransId="{84CCB2F6-E5F0-443D-869F-628360587B0C}" sibTransId="{8C33A85C-04BE-45D0-83FF-4804AE9F95F0}"/>
    <dgm:cxn modelId="{BA40CB2C-7449-4307-ABF4-3A071B771956}" type="presParOf" srcId="{A7AEC331-E8C7-4AB7-AABC-E18956253742}" destId="{532B133A-369C-45C7-BCE1-8862BABBFBEB}" srcOrd="0" destOrd="0" presId="urn:microsoft.com/office/officeart/2016/7/layout/RepeatingBendingProcessNew"/>
    <dgm:cxn modelId="{44317574-2E09-49C3-89B9-A8D354B88A09}" type="presParOf" srcId="{A7AEC331-E8C7-4AB7-AABC-E18956253742}" destId="{71417D91-F694-4670-8D3C-8071507B3A21}" srcOrd="1" destOrd="0" presId="urn:microsoft.com/office/officeart/2016/7/layout/RepeatingBendingProcessNew"/>
    <dgm:cxn modelId="{B0F8D10B-3C14-4AD6-9F70-23CAF1E21AB4}" type="presParOf" srcId="{71417D91-F694-4670-8D3C-8071507B3A21}" destId="{CF46ACDD-E8F5-4188-B848-4B8BA372F19F}" srcOrd="0" destOrd="0" presId="urn:microsoft.com/office/officeart/2016/7/layout/RepeatingBendingProcessNew"/>
    <dgm:cxn modelId="{B10F7B12-13BB-43D2-8678-FE3A5B81E0E2}" type="presParOf" srcId="{A7AEC331-E8C7-4AB7-AABC-E18956253742}" destId="{0F07767E-6777-4F1A-B24C-24ECA6E09F16}" srcOrd="2" destOrd="0" presId="urn:microsoft.com/office/officeart/2016/7/layout/RepeatingBendingProcessNew"/>
    <dgm:cxn modelId="{76FDD4B3-8D89-428B-88DF-587D4FB8B672}" type="presParOf" srcId="{A7AEC331-E8C7-4AB7-AABC-E18956253742}" destId="{2B3AF3EF-DD47-4F56-B4D8-FEB490964602}" srcOrd="3" destOrd="0" presId="urn:microsoft.com/office/officeart/2016/7/layout/RepeatingBendingProcessNew"/>
    <dgm:cxn modelId="{86F9A3B5-3899-4A85-9D2F-F0F630BC8608}" type="presParOf" srcId="{2B3AF3EF-DD47-4F56-B4D8-FEB490964602}" destId="{82A5C85D-F484-45A2-B0A2-A321CDFB6510}" srcOrd="0" destOrd="0" presId="urn:microsoft.com/office/officeart/2016/7/layout/RepeatingBendingProcessNew"/>
    <dgm:cxn modelId="{B420AB5D-ACA5-4FE5-ACD2-E5EE08EBA2D0}" type="presParOf" srcId="{A7AEC331-E8C7-4AB7-AABC-E18956253742}" destId="{A2F2440B-6700-41EA-9C8B-28C974DFC3F8}" srcOrd="4" destOrd="0" presId="urn:microsoft.com/office/officeart/2016/7/layout/RepeatingBendingProcessNew"/>
    <dgm:cxn modelId="{DF611072-1B77-4EC5-990E-391641591B92}" type="presParOf" srcId="{A7AEC331-E8C7-4AB7-AABC-E18956253742}" destId="{93AD39C6-92AA-4F73-A8E2-867D593741BA}" srcOrd="5" destOrd="0" presId="urn:microsoft.com/office/officeart/2016/7/layout/RepeatingBendingProcessNew"/>
    <dgm:cxn modelId="{4F5CFA93-4933-4656-A2BC-5865B084C945}" type="presParOf" srcId="{93AD39C6-92AA-4F73-A8E2-867D593741BA}" destId="{3FA3B351-64F9-42CB-8689-21DFED82528D}" srcOrd="0" destOrd="0" presId="urn:microsoft.com/office/officeart/2016/7/layout/RepeatingBendingProcessNew"/>
    <dgm:cxn modelId="{9BC88EE7-6CAE-4890-AA1E-FBBFD111448B}" type="presParOf" srcId="{A7AEC331-E8C7-4AB7-AABC-E18956253742}" destId="{A7317255-53A5-4D62-9CA2-67BEA1DCBCD1}" srcOrd="6" destOrd="0" presId="urn:microsoft.com/office/officeart/2016/7/layout/RepeatingBendingProcessNew"/>
    <dgm:cxn modelId="{6CB9C285-4A17-4E51-91A3-A19B31199EE9}" type="presParOf" srcId="{A7AEC331-E8C7-4AB7-AABC-E18956253742}" destId="{521C7615-C5BD-4B14-B688-33442AD46B2E}" srcOrd="7" destOrd="0" presId="urn:microsoft.com/office/officeart/2016/7/layout/RepeatingBendingProcessNew"/>
    <dgm:cxn modelId="{006784D2-474C-4767-B360-23336620F9A4}" type="presParOf" srcId="{521C7615-C5BD-4B14-B688-33442AD46B2E}" destId="{40FDC290-2D7A-4B43-B780-838322ABE867}" srcOrd="0" destOrd="0" presId="urn:microsoft.com/office/officeart/2016/7/layout/RepeatingBendingProcessNew"/>
    <dgm:cxn modelId="{047989BC-3570-4FD4-87F3-4C8BBB97C320}" type="presParOf" srcId="{A7AEC331-E8C7-4AB7-AABC-E18956253742}" destId="{A2D93DAC-EEC5-4588-9D8E-5CB0D6C883D9}" srcOrd="8" destOrd="0" presId="urn:microsoft.com/office/officeart/2016/7/layout/RepeatingBendingProcessNew"/>
    <dgm:cxn modelId="{862CEF12-A239-49B2-87FA-991EBE767613}" type="presParOf" srcId="{A7AEC331-E8C7-4AB7-AABC-E18956253742}" destId="{69EF41FB-8DFA-4FA4-A257-8113AF77AFB7}" srcOrd="9" destOrd="0" presId="urn:microsoft.com/office/officeart/2016/7/layout/RepeatingBendingProcessNew"/>
    <dgm:cxn modelId="{F1971899-6980-416B-AD0D-5E9AF8059DC8}" type="presParOf" srcId="{69EF41FB-8DFA-4FA4-A257-8113AF77AFB7}" destId="{149E6E12-DADE-4B07-B008-22FE6B92493A}" srcOrd="0" destOrd="0" presId="urn:microsoft.com/office/officeart/2016/7/layout/RepeatingBendingProcessNew"/>
    <dgm:cxn modelId="{D62B5B9C-6A4A-4228-99B5-8075872C3B7E}" type="presParOf" srcId="{A7AEC331-E8C7-4AB7-AABC-E18956253742}" destId="{58AE23F9-E74C-48EE-A82A-D805E49EADB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3E93C4EC-1B03-4BAA-87F8-BDF37A452BB3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2789B248-0F33-4E57-809D-748400C84972}">
      <dgm:prSet custT="1"/>
      <dgm:spPr/>
      <dgm:t>
        <a:bodyPr/>
        <a:lstStyle/>
        <a:p>
          <a:r>
            <a:rPr lang="en-GB" sz="2000" baseline="0" dirty="0"/>
            <a:t>A Police officer cannot be alarmed or distressed because it was deemed that this sort of low-level behaviour because:-</a:t>
          </a:r>
          <a:endParaRPr lang="en-US" sz="2000" dirty="0"/>
        </a:p>
      </dgm:t>
    </dgm:pt>
    <dgm:pt modelId="{E49A8221-83C1-4A07-BFDE-15EFF662FDA1}" type="parTrans" cxnId="{0F57EC35-E653-4DD6-A144-BDF441A3FD0B}">
      <dgm:prSet/>
      <dgm:spPr/>
      <dgm:t>
        <a:bodyPr/>
        <a:lstStyle/>
        <a:p>
          <a:endParaRPr lang="en-US"/>
        </a:p>
      </dgm:t>
    </dgm:pt>
    <dgm:pt modelId="{DDE6649E-A377-4EE3-85DE-722C6D38ED85}" type="sibTrans" cxnId="{0F57EC35-E653-4DD6-A144-BDF441A3FD0B}">
      <dgm:prSet/>
      <dgm:spPr/>
      <dgm:t>
        <a:bodyPr/>
        <a:lstStyle/>
        <a:p>
          <a:endParaRPr lang="en-US"/>
        </a:p>
      </dgm:t>
    </dgm:pt>
    <dgm:pt modelId="{D5458298-BC0A-4348-BA74-1102FADFBF1E}">
      <dgm:prSet custT="1"/>
      <dgm:spPr/>
      <dgm:t>
        <a:bodyPr/>
        <a:lstStyle/>
        <a:p>
          <a:r>
            <a:rPr lang="en-GB" sz="2000" baseline="0"/>
            <a:t>‘very frequently, words and behaviour with which police officers will be wearily familiar will have little emotional impact on them save that of boredom’.  </a:t>
          </a:r>
          <a:endParaRPr lang="en-US" sz="2000" dirty="0"/>
        </a:p>
      </dgm:t>
    </dgm:pt>
    <dgm:pt modelId="{25A41EDA-3C93-461A-9297-7398D176C047}" type="parTrans" cxnId="{6C262FAC-D31E-4D56-97A2-1B570A8A1493}">
      <dgm:prSet/>
      <dgm:spPr/>
      <dgm:t>
        <a:bodyPr/>
        <a:lstStyle/>
        <a:p>
          <a:endParaRPr lang="en-US"/>
        </a:p>
      </dgm:t>
    </dgm:pt>
    <dgm:pt modelId="{4F605CE4-68B1-45DC-AA1A-3CE68569281D}" type="sibTrans" cxnId="{6C262FAC-D31E-4D56-97A2-1B570A8A1493}">
      <dgm:prSet/>
      <dgm:spPr/>
      <dgm:t>
        <a:bodyPr/>
        <a:lstStyle/>
        <a:p>
          <a:endParaRPr lang="en-US"/>
        </a:p>
      </dgm:t>
    </dgm:pt>
    <dgm:pt modelId="{F598C30F-244F-43CD-B7A3-9EFAA871342E}">
      <dgm:prSet custT="1"/>
      <dgm:spPr/>
      <dgm:t>
        <a:bodyPr/>
        <a:lstStyle/>
        <a:p>
          <a:r>
            <a:rPr lang="en-GB" sz="2000" baseline="0"/>
            <a:t>In other words, the police have heard it all before.</a:t>
          </a:r>
          <a:endParaRPr lang="en-US" sz="2000" dirty="0"/>
        </a:p>
      </dgm:t>
    </dgm:pt>
    <dgm:pt modelId="{F48A65E8-8721-4221-9C1E-00F8A2CEB513}" type="parTrans" cxnId="{E16E25A7-A14E-4DF3-BD35-F5525373C618}">
      <dgm:prSet/>
      <dgm:spPr/>
      <dgm:t>
        <a:bodyPr/>
        <a:lstStyle/>
        <a:p>
          <a:endParaRPr lang="en-US"/>
        </a:p>
      </dgm:t>
    </dgm:pt>
    <dgm:pt modelId="{2E06EEC6-72B4-432C-BB4E-E9E0F25342A1}" type="sibTrans" cxnId="{E16E25A7-A14E-4DF3-BD35-F5525373C618}">
      <dgm:prSet/>
      <dgm:spPr/>
      <dgm:t>
        <a:bodyPr/>
        <a:lstStyle/>
        <a:p>
          <a:endParaRPr lang="en-US"/>
        </a:p>
      </dgm:t>
    </dgm:pt>
    <dgm:pt modelId="{6F47EE8F-2A5F-463C-BD0A-6D37AED41E58}">
      <dgm:prSet custT="1"/>
      <dgm:spPr/>
      <dgm:t>
        <a:bodyPr/>
        <a:lstStyle/>
        <a:p>
          <a:r>
            <a:rPr lang="en-GB" sz="2000" baseline="0" dirty="0"/>
            <a:t>However, if there are members of the public  present when the word/behaviour is used against them, that would be enough evidence.</a:t>
          </a:r>
          <a:endParaRPr lang="en-US" sz="2000" dirty="0"/>
        </a:p>
      </dgm:t>
    </dgm:pt>
    <dgm:pt modelId="{EDD82399-D7B8-448A-B46E-305675C09B5A}" type="parTrans" cxnId="{B7C04FBB-F3AB-407F-B96D-75442F2BB5E5}">
      <dgm:prSet/>
      <dgm:spPr/>
      <dgm:t>
        <a:bodyPr/>
        <a:lstStyle/>
        <a:p>
          <a:endParaRPr lang="en-US"/>
        </a:p>
      </dgm:t>
    </dgm:pt>
    <dgm:pt modelId="{87B794C2-B360-4BA5-9CFC-1DCBC6B395FA}" type="sibTrans" cxnId="{B7C04FBB-F3AB-407F-B96D-75442F2BB5E5}">
      <dgm:prSet/>
      <dgm:spPr/>
      <dgm:t>
        <a:bodyPr/>
        <a:lstStyle/>
        <a:p>
          <a:endParaRPr lang="en-US"/>
        </a:p>
      </dgm:t>
    </dgm:pt>
    <dgm:pt modelId="{0FAA8ECA-CD85-C645-858D-AAC2D2831696}" type="pres">
      <dgm:prSet presAssocID="{3E93C4EC-1B03-4BAA-87F8-BDF37A452BB3}" presName="vert0" presStyleCnt="0">
        <dgm:presLayoutVars>
          <dgm:dir/>
          <dgm:animOne val="branch"/>
          <dgm:animLvl val="lvl"/>
        </dgm:presLayoutVars>
      </dgm:prSet>
      <dgm:spPr/>
    </dgm:pt>
    <dgm:pt modelId="{20A16A56-0E4A-1443-BEB5-4997167A7D47}" type="pres">
      <dgm:prSet presAssocID="{2789B248-0F33-4E57-809D-748400C84972}" presName="thickLine" presStyleLbl="alignNode1" presStyleIdx="0" presStyleCnt="4"/>
      <dgm:spPr/>
    </dgm:pt>
    <dgm:pt modelId="{1485BF54-A49C-9547-B664-B171F863C9F6}" type="pres">
      <dgm:prSet presAssocID="{2789B248-0F33-4E57-809D-748400C84972}" presName="horz1" presStyleCnt="0"/>
      <dgm:spPr/>
    </dgm:pt>
    <dgm:pt modelId="{B0A4B490-4F4B-BC4B-B3E6-45EED5A38355}" type="pres">
      <dgm:prSet presAssocID="{2789B248-0F33-4E57-809D-748400C84972}" presName="tx1" presStyleLbl="revTx" presStyleIdx="0" presStyleCnt="4"/>
      <dgm:spPr/>
    </dgm:pt>
    <dgm:pt modelId="{5311259D-E4B7-0942-AC13-F733110E66FD}" type="pres">
      <dgm:prSet presAssocID="{2789B248-0F33-4E57-809D-748400C84972}" presName="vert1" presStyleCnt="0"/>
      <dgm:spPr/>
    </dgm:pt>
    <dgm:pt modelId="{4DF61601-77FE-E64E-AA48-F7288CFC64EE}" type="pres">
      <dgm:prSet presAssocID="{D5458298-BC0A-4348-BA74-1102FADFBF1E}" presName="thickLine" presStyleLbl="alignNode1" presStyleIdx="1" presStyleCnt="4"/>
      <dgm:spPr/>
    </dgm:pt>
    <dgm:pt modelId="{C00E6377-B629-744F-B0F7-67BF1F10C74B}" type="pres">
      <dgm:prSet presAssocID="{D5458298-BC0A-4348-BA74-1102FADFBF1E}" presName="horz1" presStyleCnt="0"/>
      <dgm:spPr/>
    </dgm:pt>
    <dgm:pt modelId="{BE4634C6-B7EB-2745-A537-1BA26C0C47B8}" type="pres">
      <dgm:prSet presAssocID="{D5458298-BC0A-4348-BA74-1102FADFBF1E}" presName="tx1" presStyleLbl="revTx" presStyleIdx="1" presStyleCnt="4"/>
      <dgm:spPr/>
    </dgm:pt>
    <dgm:pt modelId="{6C8FCD06-0EC0-C34C-BB84-BAC0FD38561B}" type="pres">
      <dgm:prSet presAssocID="{D5458298-BC0A-4348-BA74-1102FADFBF1E}" presName="vert1" presStyleCnt="0"/>
      <dgm:spPr/>
    </dgm:pt>
    <dgm:pt modelId="{CC638A21-2F8D-6241-9615-25AB9E8390DB}" type="pres">
      <dgm:prSet presAssocID="{F598C30F-244F-43CD-B7A3-9EFAA871342E}" presName="thickLine" presStyleLbl="alignNode1" presStyleIdx="2" presStyleCnt="4"/>
      <dgm:spPr/>
    </dgm:pt>
    <dgm:pt modelId="{B9273659-9B78-F64D-8F68-BB1B28E35645}" type="pres">
      <dgm:prSet presAssocID="{F598C30F-244F-43CD-B7A3-9EFAA871342E}" presName="horz1" presStyleCnt="0"/>
      <dgm:spPr/>
    </dgm:pt>
    <dgm:pt modelId="{D1F697F4-19D2-C64B-8B4A-F9E4B33B0B02}" type="pres">
      <dgm:prSet presAssocID="{F598C30F-244F-43CD-B7A3-9EFAA871342E}" presName="tx1" presStyleLbl="revTx" presStyleIdx="2" presStyleCnt="4"/>
      <dgm:spPr/>
    </dgm:pt>
    <dgm:pt modelId="{DD1C9632-842E-324A-B637-6007F0440457}" type="pres">
      <dgm:prSet presAssocID="{F598C30F-244F-43CD-B7A3-9EFAA871342E}" presName="vert1" presStyleCnt="0"/>
      <dgm:spPr/>
    </dgm:pt>
    <dgm:pt modelId="{0418E431-FB07-C941-BA1D-106E4B12039B}" type="pres">
      <dgm:prSet presAssocID="{6F47EE8F-2A5F-463C-BD0A-6D37AED41E58}" presName="thickLine" presStyleLbl="alignNode1" presStyleIdx="3" presStyleCnt="4"/>
      <dgm:spPr/>
    </dgm:pt>
    <dgm:pt modelId="{6A061CA0-58B8-284E-8BE6-289F7051D281}" type="pres">
      <dgm:prSet presAssocID="{6F47EE8F-2A5F-463C-BD0A-6D37AED41E58}" presName="horz1" presStyleCnt="0"/>
      <dgm:spPr/>
    </dgm:pt>
    <dgm:pt modelId="{A6A25637-3F38-044D-A251-F39260A2C175}" type="pres">
      <dgm:prSet presAssocID="{6F47EE8F-2A5F-463C-BD0A-6D37AED41E58}" presName="tx1" presStyleLbl="revTx" presStyleIdx="3" presStyleCnt="4"/>
      <dgm:spPr/>
    </dgm:pt>
    <dgm:pt modelId="{F78A7F2A-1EF5-AE46-B689-E5177B3AE530}" type="pres">
      <dgm:prSet presAssocID="{6F47EE8F-2A5F-463C-BD0A-6D37AED41E58}" presName="vert1" presStyleCnt="0"/>
      <dgm:spPr/>
    </dgm:pt>
  </dgm:ptLst>
  <dgm:cxnLst>
    <dgm:cxn modelId="{56200D0C-E7DB-421C-ADF8-EEAD0D9F4DDC}" type="presOf" srcId="{6F47EE8F-2A5F-463C-BD0A-6D37AED41E58}" destId="{A6A25637-3F38-044D-A251-F39260A2C175}" srcOrd="0" destOrd="0" presId="urn:microsoft.com/office/officeart/2008/layout/LinedList"/>
    <dgm:cxn modelId="{6E69171E-1B11-4A42-BCEB-B95F8A31B81D}" type="presOf" srcId="{D5458298-BC0A-4348-BA74-1102FADFBF1E}" destId="{BE4634C6-B7EB-2745-A537-1BA26C0C47B8}" srcOrd="0" destOrd="0" presId="urn:microsoft.com/office/officeart/2008/layout/LinedList"/>
    <dgm:cxn modelId="{0413072C-F23F-4841-AE9A-3D3F8AB99636}" type="presOf" srcId="{3E93C4EC-1B03-4BAA-87F8-BDF37A452BB3}" destId="{0FAA8ECA-CD85-C645-858D-AAC2D2831696}" srcOrd="0" destOrd="0" presId="urn:microsoft.com/office/officeart/2008/layout/LinedList"/>
    <dgm:cxn modelId="{0F57EC35-E653-4DD6-A144-BDF441A3FD0B}" srcId="{3E93C4EC-1B03-4BAA-87F8-BDF37A452BB3}" destId="{2789B248-0F33-4E57-809D-748400C84972}" srcOrd="0" destOrd="0" parTransId="{E49A8221-83C1-4A07-BFDE-15EFF662FDA1}" sibTransId="{DDE6649E-A377-4EE3-85DE-722C6D38ED85}"/>
    <dgm:cxn modelId="{6996AD5D-348C-41BC-81BD-628FF31B27C7}" type="presOf" srcId="{2789B248-0F33-4E57-809D-748400C84972}" destId="{B0A4B490-4F4B-BC4B-B3E6-45EED5A38355}" srcOrd="0" destOrd="0" presId="urn:microsoft.com/office/officeart/2008/layout/LinedList"/>
    <dgm:cxn modelId="{E16E25A7-A14E-4DF3-BD35-F5525373C618}" srcId="{3E93C4EC-1B03-4BAA-87F8-BDF37A452BB3}" destId="{F598C30F-244F-43CD-B7A3-9EFAA871342E}" srcOrd="2" destOrd="0" parTransId="{F48A65E8-8721-4221-9C1E-00F8A2CEB513}" sibTransId="{2E06EEC6-72B4-432C-BB4E-E9E0F25342A1}"/>
    <dgm:cxn modelId="{6C262FAC-D31E-4D56-97A2-1B570A8A1493}" srcId="{3E93C4EC-1B03-4BAA-87F8-BDF37A452BB3}" destId="{D5458298-BC0A-4348-BA74-1102FADFBF1E}" srcOrd="1" destOrd="0" parTransId="{25A41EDA-3C93-461A-9297-7398D176C047}" sibTransId="{4F605CE4-68B1-45DC-AA1A-3CE68569281D}"/>
    <dgm:cxn modelId="{B7C04FBB-F3AB-407F-B96D-75442F2BB5E5}" srcId="{3E93C4EC-1B03-4BAA-87F8-BDF37A452BB3}" destId="{6F47EE8F-2A5F-463C-BD0A-6D37AED41E58}" srcOrd="3" destOrd="0" parTransId="{EDD82399-D7B8-448A-B46E-305675C09B5A}" sibTransId="{87B794C2-B360-4BA5-9CFC-1DCBC6B395FA}"/>
    <dgm:cxn modelId="{5F4C07ED-7ED2-4175-B85F-56CA7A7FB37D}" type="presOf" srcId="{F598C30F-244F-43CD-B7A3-9EFAA871342E}" destId="{D1F697F4-19D2-C64B-8B4A-F9E4B33B0B02}" srcOrd="0" destOrd="0" presId="urn:microsoft.com/office/officeart/2008/layout/LinedList"/>
    <dgm:cxn modelId="{28CF8EB0-F0E4-4534-8A3E-EC3B7D4B0EC9}" type="presParOf" srcId="{0FAA8ECA-CD85-C645-858D-AAC2D2831696}" destId="{20A16A56-0E4A-1443-BEB5-4997167A7D47}" srcOrd="0" destOrd="0" presId="urn:microsoft.com/office/officeart/2008/layout/LinedList"/>
    <dgm:cxn modelId="{35755262-6460-4D0D-8186-82503125891F}" type="presParOf" srcId="{0FAA8ECA-CD85-C645-858D-AAC2D2831696}" destId="{1485BF54-A49C-9547-B664-B171F863C9F6}" srcOrd="1" destOrd="0" presId="urn:microsoft.com/office/officeart/2008/layout/LinedList"/>
    <dgm:cxn modelId="{A4FE97EA-A5EE-4154-A191-8EB74BCCC1CD}" type="presParOf" srcId="{1485BF54-A49C-9547-B664-B171F863C9F6}" destId="{B0A4B490-4F4B-BC4B-B3E6-45EED5A38355}" srcOrd="0" destOrd="0" presId="urn:microsoft.com/office/officeart/2008/layout/LinedList"/>
    <dgm:cxn modelId="{E4818EE8-036E-4E9C-9814-BCEC322636DC}" type="presParOf" srcId="{1485BF54-A49C-9547-B664-B171F863C9F6}" destId="{5311259D-E4B7-0942-AC13-F733110E66FD}" srcOrd="1" destOrd="0" presId="urn:microsoft.com/office/officeart/2008/layout/LinedList"/>
    <dgm:cxn modelId="{F2D8230D-15A3-467A-A97B-8111932AB820}" type="presParOf" srcId="{0FAA8ECA-CD85-C645-858D-AAC2D2831696}" destId="{4DF61601-77FE-E64E-AA48-F7288CFC64EE}" srcOrd="2" destOrd="0" presId="urn:microsoft.com/office/officeart/2008/layout/LinedList"/>
    <dgm:cxn modelId="{87777D4C-8936-4AF4-A7C8-0DFE364B1078}" type="presParOf" srcId="{0FAA8ECA-CD85-C645-858D-AAC2D2831696}" destId="{C00E6377-B629-744F-B0F7-67BF1F10C74B}" srcOrd="3" destOrd="0" presId="urn:microsoft.com/office/officeart/2008/layout/LinedList"/>
    <dgm:cxn modelId="{20AC3709-DEE8-45AF-BFF6-88176EE7304B}" type="presParOf" srcId="{C00E6377-B629-744F-B0F7-67BF1F10C74B}" destId="{BE4634C6-B7EB-2745-A537-1BA26C0C47B8}" srcOrd="0" destOrd="0" presId="urn:microsoft.com/office/officeart/2008/layout/LinedList"/>
    <dgm:cxn modelId="{D7FECFDD-C8D1-4F25-A0B1-1D70CF353F8F}" type="presParOf" srcId="{C00E6377-B629-744F-B0F7-67BF1F10C74B}" destId="{6C8FCD06-0EC0-C34C-BB84-BAC0FD38561B}" srcOrd="1" destOrd="0" presId="urn:microsoft.com/office/officeart/2008/layout/LinedList"/>
    <dgm:cxn modelId="{6F88BA9B-3D1C-454D-8405-929CF6538981}" type="presParOf" srcId="{0FAA8ECA-CD85-C645-858D-AAC2D2831696}" destId="{CC638A21-2F8D-6241-9615-25AB9E8390DB}" srcOrd="4" destOrd="0" presId="urn:microsoft.com/office/officeart/2008/layout/LinedList"/>
    <dgm:cxn modelId="{B2DB3256-5FAF-42F7-B248-73D3B075DC0E}" type="presParOf" srcId="{0FAA8ECA-CD85-C645-858D-AAC2D2831696}" destId="{B9273659-9B78-F64D-8F68-BB1B28E35645}" srcOrd="5" destOrd="0" presId="urn:microsoft.com/office/officeart/2008/layout/LinedList"/>
    <dgm:cxn modelId="{A2EDA289-583C-4F4E-B946-0046BF433EB2}" type="presParOf" srcId="{B9273659-9B78-F64D-8F68-BB1B28E35645}" destId="{D1F697F4-19D2-C64B-8B4A-F9E4B33B0B02}" srcOrd="0" destOrd="0" presId="urn:microsoft.com/office/officeart/2008/layout/LinedList"/>
    <dgm:cxn modelId="{EF495369-42B7-4928-8951-AB3AE81A6F9A}" type="presParOf" srcId="{B9273659-9B78-F64D-8F68-BB1B28E35645}" destId="{DD1C9632-842E-324A-B637-6007F0440457}" srcOrd="1" destOrd="0" presId="urn:microsoft.com/office/officeart/2008/layout/LinedList"/>
    <dgm:cxn modelId="{53EF1FB3-FE20-4DCD-80F3-573D1809E8B2}" type="presParOf" srcId="{0FAA8ECA-CD85-C645-858D-AAC2D2831696}" destId="{0418E431-FB07-C941-BA1D-106E4B12039B}" srcOrd="6" destOrd="0" presId="urn:microsoft.com/office/officeart/2008/layout/LinedList"/>
    <dgm:cxn modelId="{4C011996-9A40-4AFD-AFDE-2F25DDEE3242}" type="presParOf" srcId="{0FAA8ECA-CD85-C645-858D-AAC2D2831696}" destId="{6A061CA0-58B8-284E-8BE6-289F7051D281}" srcOrd="7" destOrd="0" presId="urn:microsoft.com/office/officeart/2008/layout/LinedList"/>
    <dgm:cxn modelId="{F8FA2CC0-16E3-4A15-B8F4-D7C102DCE656}" type="presParOf" srcId="{6A061CA0-58B8-284E-8BE6-289F7051D281}" destId="{A6A25637-3F38-044D-A251-F39260A2C175}" srcOrd="0" destOrd="0" presId="urn:microsoft.com/office/officeart/2008/layout/LinedList"/>
    <dgm:cxn modelId="{B8467F14-4D88-48AE-BB0C-0BC5A5D3252D}" type="presParOf" srcId="{6A061CA0-58B8-284E-8BE6-289F7051D281}" destId="{F78A7F2A-1EF5-AE46-B689-E5177B3AE53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F1C9843-D481-454B-9BDE-7E772DBBF898}" type="doc">
      <dgm:prSet loTypeId="urn:microsoft.com/office/officeart/2005/8/layout/process2" loCatId="process" qsTypeId="urn:microsoft.com/office/officeart/2005/8/quickstyle/simple1" qsCatId="simple" csTypeId="urn:microsoft.com/office/officeart/2005/8/colors/colorful2" csCatId="colorful" phldr="1"/>
      <dgm:spPr/>
    </dgm:pt>
    <dgm:pt modelId="{DD0EC6DA-0533-4947-9E00-BE3D0CCD0D32}">
      <dgm:prSet phldrT="[Text]" custT="1"/>
      <dgm:spPr/>
      <dgm:t>
        <a:bodyPr/>
        <a:lstStyle/>
        <a:p>
          <a:r>
            <a:rPr lang="en-US" sz="2400"/>
            <a:t>This can be committed in </a:t>
          </a:r>
          <a:r>
            <a:rPr lang="en-US" sz="2400" b="1" i="1" u="sng"/>
            <a:t>public or private </a:t>
          </a:r>
          <a:endParaRPr lang="en-US" sz="2400" b="1" i="1" u="sng" dirty="0"/>
        </a:p>
      </dgm:t>
    </dgm:pt>
    <dgm:pt modelId="{3119264F-0CAB-447C-847B-DF417AFFDBBB}" type="parTrans" cxnId="{8EC41E73-2D0E-4257-A9E7-241E67E52D81}">
      <dgm:prSet/>
      <dgm:spPr/>
      <dgm:t>
        <a:bodyPr/>
        <a:lstStyle/>
        <a:p>
          <a:endParaRPr lang="en-US"/>
        </a:p>
      </dgm:t>
    </dgm:pt>
    <dgm:pt modelId="{91349773-8441-4E8B-8017-1B3D89048D3E}" type="sibTrans" cxnId="{8EC41E73-2D0E-4257-A9E7-241E67E52D81}">
      <dgm:prSet/>
      <dgm:spPr/>
      <dgm:t>
        <a:bodyPr/>
        <a:lstStyle/>
        <a:p>
          <a:endParaRPr lang="en-US"/>
        </a:p>
      </dgm:t>
    </dgm:pt>
    <dgm:pt modelId="{FB3DA8D0-549E-4DB1-9B7D-BD02C396BAF6}">
      <dgm:prSet phldrT="[Text]" custT="1"/>
      <dgm:spPr/>
      <dgm:t>
        <a:bodyPr/>
        <a:lstStyle/>
        <a:p>
          <a:r>
            <a:rPr lang="en-US" sz="2400" b="1" i="1" u="sng"/>
            <a:t>except</a:t>
          </a:r>
          <a:endParaRPr lang="en-US" sz="2400" b="1" i="1" u="sng" dirty="0"/>
        </a:p>
      </dgm:t>
    </dgm:pt>
    <dgm:pt modelId="{7FA7DC6D-1E29-41D9-9274-E2D5C6079343}" type="parTrans" cxnId="{F2CA6F37-9CEE-4A09-B475-BA2B835922B0}">
      <dgm:prSet/>
      <dgm:spPr/>
      <dgm:t>
        <a:bodyPr/>
        <a:lstStyle/>
        <a:p>
          <a:endParaRPr lang="en-US"/>
        </a:p>
      </dgm:t>
    </dgm:pt>
    <dgm:pt modelId="{7E43DEFF-482B-4864-8536-7CE0DCE91C28}" type="sibTrans" cxnId="{F2CA6F37-9CEE-4A09-B475-BA2B835922B0}">
      <dgm:prSet/>
      <dgm:spPr/>
      <dgm:t>
        <a:bodyPr/>
        <a:lstStyle/>
        <a:p>
          <a:endParaRPr lang="en-US"/>
        </a:p>
      </dgm:t>
    </dgm:pt>
    <dgm:pt modelId="{DCA2B678-2A71-4C92-B7E2-0EB9291A2531}">
      <dgm:prSet phldrT="[Text]" custT="1"/>
      <dgm:spPr/>
      <dgm:t>
        <a:bodyPr/>
        <a:lstStyle/>
        <a:p>
          <a:r>
            <a:rPr lang="en-US" sz="2400"/>
            <a:t>Where the words or behavior are used, or the writing, sign or other visible representation is displayed by a person inside a </a:t>
          </a:r>
          <a:r>
            <a:rPr lang="en-US" sz="2400" b="1" i="1" u="sng"/>
            <a:t>dwelling</a:t>
          </a:r>
          <a:r>
            <a:rPr lang="en-US" sz="2400"/>
            <a:t> &amp; the other person is also inside that or another dwelling</a:t>
          </a:r>
          <a:endParaRPr lang="en-US" sz="2400" dirty="0"/>
        </a:p>
      </dgm:t>
    </dgm:pt>
    <dgm:pt modelId="{239DBC56-EB42-403C-BC00-F3C499E2F908}" type="parTrans" cxnId="{000C9DF1-7EED-4BCF-997D-FFCDCD6592E4}">
      <dgm:prSet/>
      <dgm:spPr/>
      <dgm:t>
        <a:bodyPr/>
        <a:lstStyle/>
        <a:p>
          <a:endParaRPr lang="en-US"/>
        </a:p>
      </dgm:t>
    </dgm:pt>
    <dgm:pt modelId="{A5F2FCBC-908B-4922-8E51-326AB3E91251}" type="sibTrans" cxnId="{000C9DF1-7EED-4BCF-997D-FFCDCD6592E4}">
      <dgm:prSet/>
      <dgm:spPr/>
      <dgm:t>
        <a:bodyPr/>
        <a:lstStyle/>
        <a:p>
          <a:endParaRPr lang="en-US"/>
        </a:p>
      </dgm:t>
    </dgm:pt>
    <dgm:pt modelId="{0507D147-E6E5-4069-A150-CF873060240B}" type="pres">
      <dgm:prSet presAssocID="{0F1C9843-D481-454B-9BDE-7E772DBBF898}" presName="linearFlow" presStyleCnt="0">
        <dgm:presLayoutVars>
          <dgm:resizeHandles val="exact"/>
        </dgm:presLayoutVars>
      </dgm:prSet>
      <dgm:spPr/>
    </dgm:pt>
    <dgm:pt modelId="{CAB70AF2-4924-4B00-B686-0F54BA7554E7}" type="pres">
      <dgm:prSet presAssocID="{DD0EC6DA-0533-4947-9E00-BE3D0CCD0D32}" presName="node" presStyleLbl="node1" presStyleIdx="0" presStyleCnt="3" custScaleX="177431" custLinFactNeighborY="-51761">
        <dgm:presLayoutVars>
          <dgm:bulletEnabled val="1"/>
        </dgm:presLayoutVars>
      </dgm:prSet>
      <dgm:spPr/>
    </dgm:pt>
    <dgm:pt modelId="{0873B9B6-01F2-4A66-B020-039BADADE160}" type="pres">
      <dgm:prSet presAssocID="{91349773-8441-4E8B-8017-1B3D89048D3E}" presName="sibTrans" presStyleLbl="sibTrans2D1" presStyleIdx="0" presStyleCnt="2"/>
      <dgm:spPr/>
    </dgm:pt>
    <dgm:pt modelId="{0C6B7985-046A-46B5-8A33-C467D10AB6E1}" type="pres">
      <dgm:prSet presAssocID="{91349773-8441-4E8B-8017-1B3D89048D3E}" presName="connectorText" presStyleLbl="sibTrans2D1" presStyleIdx="0" presStyleCnt="2"/>
      <dgm:spPr/>
    </dgm:pt>
    <dgm:pt modelId="{2DAC1C90-079D-40CC-9B7F-9734BF277A79}" type="pres">
      <dgm:prSet presAssocID="{FB3DA8D0-549E-4DB1-9B7D-BD02C396BAF6}" presName="node" presStyleLbl="node1" presStyleIdx="1" presStyleCnt="3">
        <dgm:presLayoutVars>
          <dgm:bulletEnabled val="1"/>
        </dgm:presLayoutVars>
      </dgm:prSet>
      <dgm:spPr/>
    </dgm:pt>
    <dgm:pt modelId="{736F47FC-AD55-49B6-92FF-50C882355C50}" type="pres">
      <dgm:prSet presAssocID="{7E43DEFF-482B-4864-8536-7CE0DCE91C28}" presName="sibTrans" presStyleLbl="sibTrans2D1" presStyleIdx="1" presStyleCnt="2"/>
      <dgm:spPr/>
    </dgm:pt>
    <dgm:pt modelId="{C3C4B272-7633-4AFD-ADEA-25132D4EDD76}" type="pres">
      <dgm:prSet presAssocID="{7E43DEFF-482B-4864-8536-7CE0DCE91C28}" presName="connectorText" presStyleLbl="sibTrans2D1" presStyleIdx="1" presStyleCnt="2"/>
      <dgm:spPr/>
    </dgm:pt>
    <dgm:pt modelId="{9E1B0E00-76B8-42DF-9A42-9DB08DA76C0A}" type="pres">
      <dgm:prSet presAssocID="{DCA2B678-2A71-4C92-B7E2-0EB9291A2531}" presName="node" presStyleLbl="node1" presStyleIdx="2" presStyleCnt="3" custScaleX="219454" custScaleY="160591">
        <dgm:presLayoutVars>
          <dgm:bulletEnabled val="1"/>
        </dgm:presLayoutVars>
      </dgm:prSet>
      <dgm:spPr/>
    </dgm:pt>
  </dgm:ptLst>
  <dgm:cxnLst>
    <dgm:cxn modelId="{E0F42902-0387-4E41-A04D-2F2AC9F1E44C}" type="presOf" srcId="{91349773-8441-4E8B-8017-1B3D89048D3E}" destId="{0C6B7985-046A-46B5-8A33-C467D10AB6E1}" srcOrd="1" destOrd="0" presId="urn:microsoft.com/office/officeart/2005/8/layout/process2"/>
    <dgm:cxn modelId="{9A5C4104-35A8-4F56-9A2B-115B644ADEFF}" type="presOf" srcId="{DCA2B678-2A71-4C92-B7E2-0EB9291A2531}" destId="{9E1B0E00-76B8-42DF-9A42-9DB08DA76C0A}" srcOrd="0" destOrd="0" presId="urn:microsoft.com/office/officeart/2005/8/layout/process2"/>
    <dgm:cxn modelId="{03E6EC20-51DA-4C14-92DF-A6A811435DDB}" type="presOf" srcId="{91349773-8441-4E8B-8017-1B3D89048D3E}" destId="{0873B9B6-01F2-4A66-B020-039BADADE160}" srcOrd="0" destOrd="0" presId="urn:microsoft.com/office/officeart/2005/8/layout/process2"/>
    <dgm:cxn modelId="{F2CA6F37-9CEE-4A09-B475-BA2B835922B0}" srcId="{0F1C9843-D481-454B-9BDE-7E772DBBF898}" destId="{FB3DA8D0-549E-4DB1-9B7D-BD02C396BAF6}" srcOrd="1" destOrd="0" parTransId="{7FA7DC6D-1E29-41D9-9274-E2D5C6079343}" sibTransId="{7E43DEFF-482B-4864-8536-7CE0DCE91C28}"/>
    <dgm:cxn modelId="{7FCF4349-A5C4-4C5B-AF05-A73820DADD8A}" type="presOf" srcId="{7E43DEFF-482B-4864-8536-7CE0DCE91C28}" destId="{C3C4B272-7633-4AFD-ADEA-25132D4EDD76}" srcOrd="1" destOrd="0" presId="urn:microsoft.com/office/officeart/2005/8/layout/process2"/>
    <dgm:cxn modelId="{F13C8F50-D609-4FC9-99A7-9868893B6768}" type="presOf" srcId="{0F1C9843-D481-454B-9BDE-7E772DBBF898}" destId="{0507D147-E6E5-4069-A150-CF873060240B}" srcOrd="0" destOrd="0" presId="urn:microsoft.com/office/officeart/2005/8/layout/process2"/>
    <dgm:cxn modelId="{8EC41E73-2D0E-4257-A9E7-241E67E52D81}" srcId="{0F1C9843-D481-454B-9BDE-7E772DBBF898}" destId="{DD0EC6DA-0533-4947-9E00-BE3D0CCD0D32}" srcOrd="0" destOrd="0" parTransId="{3119264F-0CAB-447C-847B-DF417AFFDBBB}" sibTransId="{91349773-8441-4E8B-8017-1B3D89048D3E}"/>
    <dgm:cxn modelId="{E7C15778-D1EA-473F-9205-AD0B505255CC}" type="presOf" srcId="{7E43DEFF-482B-4864-8536-7CE0DCE91C28}" destId="{736F47FC-AD55-49B6-92FF-50C882355C50}" srcOrd="0" destOrd="0" presId="urn:microsoft.com/office/officeart/2005/8/layout/process2"/>
    <dgm:cxn modelId="{C9BC459B-74B8-46FC-9CC0-E8D56A58B06A}" type="presOf" srcId="{FB3DA8D0-549E-4DB1-9B7D-BD02C396BAF6}" destId="{2DAC1C90-079D-40CC-9B7F-9734BF277A79}" srcOrd="0" destOrd="0" presId="urn:microsoft.com/office/officeart/2005/8/layout/process2"/>
    <dgm:cxn modelId="{E99841E9-783E-4714-9C51-781CC60E560D}" type="presOf" srcId="{DD0EC6DA-0533-4947-9E00-BE3D0CCD0D32}" destId="{CAB70AF2-4924-4B00-B686-0F54BA7554E7}" srcOrd="0" destOrd="0" presId="urn:microsoft.com/office/officeart/2005/8/layout/process2"/>
    <dgm:cxn modelId="{000C9DF1-7EED-4BCF-997D-FFCDCD6592E4}" srcId="{0F1C9843-D481-454B-9BDE-7E772DBBF898}" destId="{DCA2B678-2A71-4C92-B7E2-0EB9291A2531}" srcOrd="2" destOrd="0" parTransId="{239DBC56-EB42-403C-BC00-F3C499E2F908}" sibTransId="{A5F2FCBC-908B-4922-8E51-326AB3E91251}"/>
    <dgm:cxn modelId="{CB106754-C514-4389-88F3-F3A74F330BCE}" type="presParOf" srcId="{0507D147-E6E5-4069-A150-CF873060240B}" destId="{CAB70AF2-4924-4B00-B686-0F54BA7554E7}" srcOrd="0" destOrd="0" presId="urn:microsoft.com/office/officeart/2005/8/layout/process2"/>
    <dgm:cxn modelId="{4D91A17F-9B42-4D3B-9FA4-C4198DC1D25C}" type="presParOf" srcId="{0507D147-E6E5-4069-A150-CF873060240B}" destId="{0873B9B6-01F2-4A66-B020-039BADADE160}" srcOrd="1" destOrd="0" presId="urn:microsoft.com/office/officeart/2005/8/layout/process2"/>
    <dgm:cxn modelId="{F8AE142D-0F96-4CB7-923A-B3D11514BFBD}" type="presParOf" srcId="{0873B9B6-01F2-4A66-B020-039BADADE160}" destId="{0C6B7985-046A-46B5-8A33-C467D10AB6E1}" srcOrd="0" destOrd="0" presId="urn:microsoft.com/office/officeart/2005/8/layout/process2"/>
    <dgm:cxn modelId="{58E8C483-28C4-46F6-84D6-202EB40A4355}" type="presParOf" srcId="{0507D147-E6E5-4069-A150-CF873060240B}" destId="{2DAC1C90-079D-40CC-9B7F-9734BF277A79}" srcOrd="2" destOrd="0" presId="urn:microsoft.com/office/officeart/2005/8/layout/process2"/>
    <dgm:cxn modelId="{83A48462-11A1-43A6-8085-8B9F7F8773AE}" type="presParOf" srcId="{0507D147-E6E5-4069-A150-CF873060240B}" destId="{736F47FC-AD55-49B6-92FF-50C882355C50}" srcOrd="3" destOrd="0" presId="urn:microsoft.com/office/officeart/2005/8/layout/process2"/>
    <dgm:cxn modelId="{EBBC78CF-D759-4050-B079-9A581F276A0D}" type="presParOf" srcId="{736F47FC-AD55-49B6-92FF-50C882355C50}" destId="{C3C4B272-7633-4AFD-ADEA-25132D4EDD76}" srcOrd="0" destOrd="0" presId="urn:microsoft.com/office/officeart/2005/8/layout/process2"/>
    <dgm:cxn modelId="{D5B9E604-1298-40BF-8430-AF63E7BA7B16}" type="presParOf" srcId="{0507D147-E6E5-4069-A150-CF873060240B}" destId="{9E1B0E00-76B8-42DF-9A42-9DB08DA76C0A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A110DAF-302A-4555-8BA7-1E44ADF8028C}" type="doc">
      <dgm:prSet loTypeId="urn:microsoft.com/office/officeart/2005/8/layout/pList2" loCatId="list" qsTypeId="urn:microsoft.com/office/officeart/2005/8/quickstyle/simple1" qsCatId="simple" csTypeId="urn:microsoft.com/office/officeart/2005/8/colors/colorful2" csCatId="colorful" phldr="1"/>
      <dgm:spPr/>
    </dgm:pt>
    <dgm:pt modelId="{96A44615-6F85-4781-8AB9-7EA453EC4291}">
      <dgm:prSet phldrT="[Text]" custT="1"/>
      <dgm:spPr/>
      <dgm:t>
        <a:bodyPr/>
        <a:lstStyle/>
        <a:p>
          <a:r>
            <a:rPr lang="en-US" sz="2400" b="0"/>
            <a:t>Could not be heard</a:t>
          </a:r>
          <a:endParaRPr lang="en-US" sz="2400" b="0" dirty="0"/>
        </a:p>
      </dgm:t>
    </dgm:pt>
    <dgm:pt modelId="{4BBD0E4B-11B2-4138-83F9-9D5CCA2C611C}" type="parTrans" cxnId="{CB829712-1891-4C39-9736-38F2D915056A}">
      <dgm:prSet/>
      <dgm:spPr/>
      <dgm:t>
        <a:bodyPr/>
        <a:lstStyle/>
        <a:p>
          <a:endParaRPr lang="en-US"/>
        </a:p>
      </dgm:t>
    </dgm:pt>
    <dgm:pt modelId="{DE64FEA4-5BDF-4D5E-85CE-8950A49AFA6F}" type="sibTrans" cxnId="{CB829712-1891-4C39-9736-38F2D915056A}">
      <dgm:prSet/>
      <dgm:spPr/>
      <dgm:t>
        <a:bodyPr/>
        <a:lstStyle/>
        <a:p>
          <a:endParaRPr lang="en-US"/>
        </a:p>
      </dgm:t>
    </dgm:pt>
    <dgm:pt modelId="{C9AEB9F3-550B-430E-AD74-BEBD3F761523}">
      <dgm:prSet phldrT="[Text]" custT="1"/>
      <dgm:spPr/>
      <dgm:t>
        <a:bodyPr/>
        <a:lstStyle/>
        <a:p>
          <a:r>
            <a:rPr lang="en-US" sz="2400"/>
            <a:t>Inside a dwelling</a:t>
          </a:r>
          <a:endParaRPr lang="en-US" sz="2400" dirty="0"/>
        </a:p>
      </dgm:t>
    </dgm:pt>
    <dgm:pt modelId="{2EBE4EE0-F6CC-400A-BBAC-0B2A02D0878F}" type="parTrans" cxnId="{CB517F63-D154-4C0A-BC83-F311FC3A8358}">
      <dgm:prSet/>
      <dgm:spPr/>
      <dgm:t>
        <a:bodyPr/>
        <a:lstStyle/>
        <a:p>
          <a:endParaRPr lang="en-US"/>
        </a:p>
      </dgm:t>
    </dgm:pt>
    <dgm:pt modelId="{F1D4F560-529F-4851-A592-9BC4422AE60B}" type="sibTrans" cxnId="{CB517F63-D154-4C0A-BC83-F311FC3A8358}">
      <dgm:prSet/>
      <dgm:spPr/>
      <dgm:t>
        <a:bodyPr/>
        <a:lstStyle/>
        <a:p>
          <a:endParaRPr lang="en-US"/>
        </a:p>
      </dgm:t>
    </dgm:pt>
    <dgm:pt modelId="{A89BDAC5-EFBE-40C3-A0FE-A96D5C894761}">
      <dgm:prSet phldrT="[Text]" custT="1"/>
      <dgm:spPr/>
      <dgm:t>
        <a:bodyPr/>
        <a:lstStyle/>
        <a:p>
          <a:r>
            <a:rPr lang="en-US" sz="2400"/>
            <a:t>Reasonable conduct</a:t>
          </a:r>
          <a:endParaRPr lang="en-US" sz="2400" dirty="0"/>
        </a:p>
      </dgm:t>
    </dgm:pt>
    <dgm:pt modelId="{99DDE693-DA2B-4C86-8881-14BCAAFEE17C}" type="parTrans" cxnId="{CD0CE251-FC2B-46DF-94CF-AD4D1A511C4D}">
      <dgm:prSet/>
      <dgm:spPr/>
      <dgm:t>
        <a:bodyPr/>
        <a:lstStyle/>
        <a:p>
          <a:endParaRPr lang="en-US"/>
        </a:p>
      </dgm:t>
    </dgm:pt>
    <dgm:pt modelId="{D86A5264-3455-4D00-BCF6-0F203798FF00}" type="sibTrans" cxnId="{CD0CE251-FC2B-46DF-94CF-AD4D1A511C4D}">
      <dgm:prSet/>
      <dgm:spPr/>
      <dgm:t>
        <a:bodyPr/>
        <a:lstStyle/>
        <a:p>
          <a:endParaRPr lang="en-US"/>
        </a:p>
      </dgm:t>
    </dgm:pt>
    <dgm:pt modelId="{49CBC354-7EA9-4511-BB25-667C002DE7D9}" type="pres">
      <dgm:prSet presAssocID="{BA110DAF-302A-4555-8BA7-1E44ADF8028C}" presName="Name0" presStyleCnt="0">
        <dgm:presLayoutVars>
          <dgm:dir/>
          <dgm:resizeHandles val="exact"/>
        </dgm:presLayoutVars>
      </dgm:prSet>
      <dgm:spPr/>
    </dgm:pt>
    <dgm:pt modelId="{5FA2FEE6-12CE-401C-A5F2-D75B3AA27C80}" type="pres">
      <dgm:prSet presAssocID="{BA110DAF-302A-4555-8BA7-1E44ADF8028C}" presName="bkgdShp" presStyleLbl="alignAccFollowNode1" presStyleIdx="0" presStyleCnt="1"/>
      <dgm:spPr/>
    </dgm:pt>
    <dgm:pt modelId="{0D6FEFC4-07AE-467C-BDF9-3CE1C25E6EE4}" type="pres">
      <dgm:prSet presAssocID="{BA110DAF-302A-4555-8BA7-1E44ADF8028C}" presName="linComp" presStyleCnt="0"/>
      <dgm:spPr/>
    </dgm:pt>
    <dgm:pt modelId="{007EC933-F35A-4A10-B62B-03AECCFEA401}" type="pres">
      <dgm:prSet presAssocID="{96A44615-6F85-4781-8AB9-7EA453EC4291}" presName="compNode" presStyleCnt="0"/>
      <dgm:spPr/>
    </dgm:pt>
    <dgm:pt modelId="{A880112E-7403-4DB2-A4E8-9A195EE5A481}" type="pres">
      <dgm:prSet presAssocID="{96A44615-6F85-4781-8AB9-7EA453EC4291}" presName="node" presStyleLbl="node1" presStyleIdx="0" presStyleCnt="3">
        <dgm:presLayoutVars>
          <dgm:bulletEnabled val="1"/>
        </dgm:presLayoutVars>
      </dgm:prSet>
      <dgm:spPr/>
    </dgm:pt>
    <dgm:pt modelId="{D393BFAA-1B5A-4F22-A0AF-3DBDAC5C38A1}" type="pres">
      <dgm:prSet presAssocID="{96A44615-6F85-4781-8AB9-7EA453EC4291}" presName="invisiNode" presStyleLbl="node1" presStyleIdx="0" presStyleCnt="3"/>
      <dgm:spPr/>
    </dgm:pt>
    <dgm:pt modelId="{9BCCB250-47D7-4B8A-B8AD-BA6E48A50983}" type="pres">
      <dgm:prSet presAssocID="{96A44615-6F85-4781-8AB9-7EA453EC4291}" presName="imagNode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71BFD3E6-8E79-44DD-94B2-188C0EE788B5}" type="pres">
      <dgm:prSet presAssocID="{DE64FEA4-5BDF-4D5E-85CE-8950A49AFA6F}" presName="sibTrans" presStyleLbl="sibTrans2D1" presStyleIdx="0" presStyleCnt="0"/>
      <dgm:spPr/>
    </dgm:pt>
    <dgm:pt modelId="{8DF71FDF-D88B-437D-BE9F-922046BC32BD}" type="pres">
      <dgm:prSet presAssocID="{C9AEB9F3-550B-430E-AD74-BEBD3F761523}" presName="compNode" presStyleCnt="0"/>
      <dgm:spPr/>
    </dgm:pt>
    <dgm:pt modelId="{06A25E57-25E6-42ED-A765-3BE8FD32F119}" type="pres">
      <dgm:prSet presAssocID="{C9AEB9F3-550B-430E-AD74-BEBD3F761523}" presName="node" presStyleLbl="node1" presStyleIdx="1" presStyleCnt="3">
        <dgm:presLayoutVars>
          <dgm:bulletEnabled val="1"/>
        </dgm:presLayoutVars>
      </dgm:prSet>
      <dgm:spPr/>
    </dgm:pt>
    <dgm:pt modelId="{E532B0EA-9059-4E67-8556-08626D641D8D}" type="pres">
      <dgm:prSet presAssocID="{C9AEB9F3-550B-430E-AD74-BEBD3F761523}" presName="invisiNode" presStyleLbl="node1" presStyleIdx="1" presStyleCnt="3"/>
      <dgm:spPr/>
    </dgm:pt>
    <dgm:pt modelId="{C014DA4F-06A5-4F7A-841C-F4DC9BAF852B}" type="pres">
      <dgm:prSet presAssocID="{C9AEB9F3-550B-430E-AD74-BEBD3F761523}" presName="imagNode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EC011D08-0335-4B41-BC59-34AC30930DB1}" type="pres">
      <dgm:prSet presAssocID="{F1D4F560-529F-4851-A592-9BC4422AE60B}" presName="sibTrans" presStyleLbl="sibTrans2D1" presStyleIdx="0" presStyleCnt="0"/>
      <dgm:spPr/>
    </dgm:pt>
    <dgm:pt modelId="{E76AAF9D-B9C9-42C6-B1F8-4A4698E9AF40}" type="pres">
      <dgm:prSet presAssocID="{A89BDAC5-EFBE-40C3-A0FE-A96D5C894761}" presName="compNode" presStyleCnt="0"/>
      <dgm:spPr/>
    </dgm:pt>
    <dgm:pt modelId="{16C23238-6A7F-4FCF-B05F-3EBA59E95845}" type="pres">
      <dgm:prSet presAssocID="{A89BDAC5-EFBE-40C3-A0FE-A96D5C894761}" presName="node" presStyleLbl="node1" presStyleIdx="2" presStyleCnt="3">
        <dgm:presLayoutVars>
          <dgm:bulletEnabled val="1"/>
        </dgm:presLayoutVars>
      </dgm:prSet>
      <dgm:spPr/>
    </dgm:pt>
    <dgm:pt modelId="{2E3DC02A-5BF7-4D47-A13A-E5C3FDC7A941}" type="pres">
      <dgm:prSet presAssocID="{A89BDAC5-EFBE-40C3-A0FE-A96D5C894761}" presName="invisiNode" presStyleLbl="node1" presStyleIdx="2" presStyleCnt="3"/>
      <dgm:spPr/>
    </dgm:pt>
    <dgm:pt modelId="{E7519199-2D0A-4D1A-9057-AC2BFAA1EF64}" type="pres">
      <dgm:prSet presAssocID="{A89BDAC5-EFBE-40C3-A0FE-A96D5C894761}" presName="imagNode" presStyleLbl="fgImgPlace1" presStyleIdx="2" presStyleCnt="3" custLinFactNeighborX="-1404" custLinFactNeighborY="-3095"/>
      <dgm:spPr>
        <a:blipFill rotWithShape="1">
          <a:blip xmlns:r="http://schemas.openxmlformats.org/officeDocument/2006/relationships" r:embed="rId3"/>
          <a:srcRect/>
          <a:stretch>
            <a:fillRect t="-16000" b="-16000"/>
          </a:stretch>
        </a:blipFill>
      </dgm:spPr>
    </dgm:pt>
  </dgm:ptLst>
  <dgm:cxnLst>
    <dgm:cxn modelId="{2A13E307-0848-4605-8D9E-71A7ECFD6541}" type="presOf" srcId="{DE64FEA4-5BDF-4D5E-85CE-8950A49AFA6F}" destId="{71BFD3E6-8E79-44DD-94B2-188C0EE788B5}" srcOrd="0" destOrd="0" presId="urn:microsoft.com/office/officeart/2005/8/layout/pList2"/>
    <dgm:cxn modelId="{CB829712-1891-4C39-9736-38F2D915056A}" srcId="{BA110DAF-302A-4555-8BA7-1E44ADF8028C}" destId="{96A44615-6F85-4781-8AB9-7EA453EC4291}" srcOrd="0" destOrd="0" parTransId="{4BBD0E4B-11B2-4138-83F9-9D5CCA2C611C}" sibTransId="{DE64FEA4-5BDF-4D5E-85CE-8950A49AFA6F}"/>
    <dgm:cxn modelId="{CB517F63-D154-4C0A-BC83-F311FC3A8358}" srcId="{BA110DAF-302A-4555-8BA7-1E44ADF8028C}" destId="{C9AEB9F3-550B-430E-AD74-BEBD3F761523}" srcOrd="1" destOrd="0" parTransId="{2EBE4EE0-F6CC-400A-BBAC-0B2A02D0878F}" sibTransId="{F1D4F560-529F-4851-A592-9BC4422AE60B}"/>
    <dgm:cxn modelId="{CD0CE251-FC2B-46DF-94CF-AD4D1A511C4D}" srcId="{BA110DAF-302A-4555-8BA7-1E44ADF8028C}" destId="{A89BDAC5-EFBE-40C3-A0FE-A96D5C894761}" srcOrd="2" destOrd="0" parTransId="{99DDE693-DA2B-4C86-8881-14BCAAFEE17C}" sibTransId="{D86A5264-3455-4D00-BCF6-0F203798FF00}"/>
    <dgm:cxn modelId="{16B9A384-98AA-4A6D-B853-FD570F493A90}" type="presOf" srcId="{F1D4F560-529F-4851-A592-9BC4422AE60B}" destId="{EC011D08-0335-4B41-BC59-34AC30930DB1}" srcOrd="0" destOrd="0" presId="urn:microsoft.com/office/officeart/2005/8/layout/pList2"/>
    <dgm:cxn modelId="{B4CC0190-0003-49B1-8149-7EB3EDFC7582}" type="presOf" srcId="{BA110DAF-302A-4555-8BA7-1E44ADF8028C}" destId="{49CBC354-7EA9-4511-BB25-667C002DE7D9}" srcOrd="0" destOrd="0" presId="urn:microsoft.com/office/officeart/2005/8/layout/pList2"/>
    <dgm:cxn modelId="{A63A9794-EFBC-4CF7-B1E6-52E2768EB096}" type="presOf" srcId="{96A44615-6F85-4781-8AB9-7EA453EC4291}" destId="{A880112E-7403-4DB2-A4E8-9A195EE5A481}" srcOrd="0" destOrd="0" presId="urn:microsoft.com/office/officeart/2005/8/layout/pList2"/>
    <dgm:cxn modelId="{544A6AE2-071E-4A29-9D91-9BC8081BCDBB}" type="presOf" srcId="{C9AEB9F3-550B-430E-AD74-BEBD3F761523}" destId="{06A25E57-25E6-42ED-A765-3BE8FD32F119}" srcOrd="0" destOrd="0" presId="urn:microsoft.com/office/officeart/2005/8/layout/pList2"/>
    <dgm:cxn modelId="{435134F7-81FA-4D03-B0AA-83D0356DF4F2}" type="presOf" srcId="{A89BDAC5-EFBE-40C3-A0FE-A96D5C894761}" destId="{16C23238-6A7F-4FCF-B05F-3EBA59E95845}" srcOrd="0" destOrd="0" presId="urn:microsoft.com/office/officeart/2005/8/layout/pList2"/>
    <dgm:cxn modelId="{8641CA84-FB17-4295-9694-6FFCD64AD019}" type="presParOf" srcId="{49CBC354-7EA9-4511-BB25-667C002DE7D9}" destId="{5FA2FEE6-12CE-401C-A5F2-D75B3AA27C80}" srcOrd="0" destOrd="0" presId="urn:microsoft.com/office/officeart/2005/8/layout/pList2"/>
    <dgm:cxn modelId="{A911D7B6-3D43-422B-85F0-F54073E911C4}" type="presParOf" srcId="{49CBC354-7EA9-4511-BB25-667C002DE7D9}" destId="{0D6FEFC4-07AE-467C-BDF9-3CE1C25E6EE4}" srcOrd="1" destOrd="0" presId="urn:microsoft.com/office/officeart/2005/8/layout/pList2"/>
    <dgm:cxn modelId="{AB22F445-313C-4092-ADBD-155053A462F7}" type="presParOf" srcId="{0D6FEFC4-07AE-467C-BDF9-3CE1C25E6EE4}" destId="{007EC933-F35A-4A10-B62B-03AECCFEA401}" srcOrd="0" destOrd="0" presId="urn:microsoft.com/office/officeart/2005/8/layout/pList2"/>
    <dgm:cxn modelId="{18A7A833-C654-4387-85B6-6A382FE37C10}" type="presParOf" srcId="{007EC933-F35A-4A10-B62B-03AECCFEA401}" destId="{A880112E-7403-4DB2-A4E8-9A195EE5A481}" srcOrd="0" destOrd="0" presId="urn:microsoft.com/office/officeart/2005/8/layout/pList2"/>
    <dgm:cxn modelId="{F032C666-D474-4EF8-B4D3-1DC9622B69B5}" type="presParOf" srcId="{007EC933-F35A-4A10-B62B-03AECCFEA401}" destId="{D393BFAA-1B5A-4F22-A0AF-3DBDAC5C38A1}" srcOrd="1" destOrd="0" presId="urn:microsoft.com/office/officeart/2005/8/layout/pList2"/>
    <dgm:cxn modelId="{F7E32B17-CD25-473B-B84F-B3B044F146E8}" type="presParOf" srcId="{007EC933-F35A-4A10-B62B-03AECCFEA401}" destId="{9BCCB250-47D7-4B8A-B8AD-BA6E48A50983}" srcOrd="2" destOrd="0" presId="urn:microsoft.com/office/officeart/2005/8/layout/pList2"/>
    <dgm:cxn modelId="{68E98CAB-99F0-47C4-AE39-8908831279E7}" type="presParOf" srcId="{0D6FEFC4-07AE-467C-BDF9-3CE1C25E6EE4}" destId="{71BFD3E6-8E79-44DD-94B2-188C0EE788B5}" srcOrd="1" destOrd="0" presId="urn:microsoft.com/office/officeart/2005/8/layout/pList2"/>
    <dgm:cxn modelId="{013FC26C-1CD8-4894-8098-E9C21028B085}" type="presParOf" srcId="{0D6FEFC4-07AE-467C-BDF9-3CE1C25E6EE4}" destId="{8DF71FDF-D88B-437D-BE9F-922046BC32BD}" srcOrd="2" destOrd="0" presId="urn:microsoft.com/office/officeart/2005/8/layout/pList2"/>
    <dgm:cxn modelId="{59DD2271-7900-4C48-9BEB-DC5DF89BCEA9}" type="presParOf" srcId="{8DF71FDF-D88B-437D-BE9F-922046BC32BD}" destId="{06A25E57-25E6-42ED-A765-3BE8FD32F119}" srcOrd="0" destOrd="0" presId="urn:microsoft.com/office/officeart/2005/8/layout/pList2"/>
    <dgm:cxn modelId="{08495E5B-0A01-4D38-9768-36D1B6A58B85}" type="presParOf" srcId="{8DF71FDF-D88B-437D-BE9F-922046BC32BD}" destId="{E532B0EA-9059-4E67-8556-08626D641D8D}" srcOrd="1" destOrd="0" presId="urn:microsoft.com/office/officeart/2005/8/layout/pList2"/>
    <dgm:cxn modelId="{AE14E55B-B469-4C09-9158-F9BE256D1545}" type="presParOf" srcId="{8DF71FDF-D88B-437D-BE9F-922046BC32BD}" destId="{C014DA4F-06A5-4F7A-841C-F4DC9BAF852B}" srcOrd="2" destOrd="0" presId="urn:microsoft.com/office/officeart/2005/8/layout/pList2"/>
    <dgm:cxn modelId="{BB6B9783-D532-4FEC-91B6-E6596C83B17D}" type="presParOf" srcId="{0D6FEFC4-07AE-467C-BDF9-3CE1C25E6EE4}" destId="{EC011D08-0335-4B41-BC59-34AC30930DB1}" srcOrd="3" destOrd="0" presId="urn:microsoft.com/office/officeart/2005/8/layout/pList2"/>
    <dgm:cxn modelId="{C85EA169-7C24-4B00-B413-ECDC962461B9}" type="presParOf" srcId="{0D6FEFC4-07AE-467C-BDF9-3CE1C25E6EE4}" destId="{E76AAF9D-B9C9-42C6-B1F8-4A4698E9AF40}" srcOrd="4" destOrd="0" presId="urn:microsoft.com/office/officeart/2005/8/layout/pList2"/>
    <dgm:cxn modelId="{639FD71D-EE0E-4808-807C-9A8C4ADA3F73}" type="presParOf" srcId="{E76AAF9D-B9C9-42C6-B1F8-4A4698E9AF40}" destId="{16C23238-6A7F-4FCF-B05F-3EBA59E95845}" srcOrd="0" destOrd="0" presId="urn:microsoft.com/office/officeart/2005/8/layout/pList2"/>
    <dgm:cxn modelId="{1CA840ED-65FF-4D83-B619-FF3C0A6C03D1}" type="presParOf" srcId="{E76AAF9D-B9C9-42C6-B1F8-4A4698E9AF40}" destId="{2E3DC02A-5BF7-4D47-A13A-E5C3FDC7A941}" srcOrd="1" destOrd="0" presId="urn:microsoft.com/office/officeart/2005/8/layout/pList2"/>
    <dgm:cxn modelId="{F2DA9661-D1AA-4415-9242-7FEEF90EA940}" type="presParOf" srcId="{E76AAF9D-B9C9-42C6-B1F8-4A4698E9AF40}" destId="{E7519199-2D0A-4D1A-9057-AC2BFAA1EF64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181CCF-165D-894F-8783-9EB8030E9732}">
      <dsp:nvSpPr>
        <dsp:cNvPr id="0" name=""/>
        <dsp:cNvSpPr/>
      </dsp:nvSpPr>
      <dsp:spPr>
        <a:xfrm>
          <a:off x="0" y="11980"/>
          <a:ext cx="11716718" cy="711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S1 -  Riot</a:t>
          </a:r>
        </a:p>
      </dsp:txBody>
      <dsp:txXfrm>
        <a:off x="34726" y="46706"/>
        <a:ext cx="11647266" cy="641908"/>
      </dsp:txXfrm>
    </dsp:sp>
    <dsp:sp modelId="{B1263408-42F6-A94D-A820-04522BAAFE6F}">
      <dsp:nvSpPr>
        <dsp:cNvPr id="0" name=""/>
        <dsp:cNvSpPr/>
      </dsp:nvSpPr>
      <dsp:spPr>
        <a:xfrm>
          <a:off x="0" y="832780"/>
          <a:ext cx="11716718" cy="711360"/>
        </a:xfrm>
        <a:prstGeom prst="round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S2  - Violent Disorder</a:t>
          </a:r>
        </a:p>
      </dsp:txBody>
      <dsp:txXfrm>
        <a:off x="34726" y="867506"/>
        <a:ext cx="11647266" cy="641908"/>
      </dsp:txXfrm>
    </dsp:sp>
    <dsp:sp modelId="{B3DA1BE5-030F-5046-A969-7CE60761A998}">
      <dsp:nvSpPr>
        <dsp:cNvPr id="0" name=""/>
        <dsp:cNvSpPr/>
      </dsp:nvSpPr>
      <dsp:spPr>
        <a:xfrm>
          <a:off x="0" y="1653580"/>
          <a:ext cx="11716718" cy="71136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S3 - Affray</a:t>
          </a:r>
        </a:p>
      </dsp:txBody>
      <dsp:txXfrm>
        <a:off x="34726" y="1688306"/>
        <a:ext cx="11647266" cy="641908"/>
      </dsp:txXfrm>
    </dsp:sp>
    <dsp:sp modelId="{469EA67F-C40C-2444-9664-2C0C5D1272E3}">
      <dsp:nvSpPr>
        <dsp:cNvPr id="0" name=""/>
        <dsp:cNvSpPr/>
      </dsp:nvSpPr>
      <dsp:spPr>
        <a:xfrm>
          <a:off x="0" y="2474380"/>
          <a:ext cx="11716718" cy="71136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S4 - Intentional fear of provocation of violence</a:t>
          </a:r>
        </a:p>
      </dsp:txBody>
      <dsp:txXfrm>
        <a:off x="34726" y="2509106"/>
        <a:ext cx="11647266" cy="641908"/>
      </dsp:txXfrm>
    </dsp:sp>
    <dsp:sp modelId="{4CD1BD65-D643-EA48-AE22-EDCA39256A29}">
      <dsp:nvSpPr>
        <dsp:cNvPr id="0" name=""/>
        <dsp:cNvSpPr/>
      </dsp:nvSpPr>
      <dsp:spPr>
        <a:xfrm>
          <a:off x="0" y="3295180"/>
          <a:ext cx="11716718" cy="71136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S4a -  Intentional Harassment, Alarm or Distress</a:t>
          </a:r>
        </a:p>
      </dsp:txBody>
      <dsp:txXfrm>
        <a:off x="34726" y="3329906"/>
        <a:ext cx="11647266" cy="641908"/>
      </dsp:txXfrm>
    </dsp:sp>
    <dsp:sp modelId="{51E7E0E2-4672-6349-B3F2-3903684F5FA9}">
      <dsp:nvSpPr>
        <dsp:cNvPr id="0" name=""/>
        <dsp:cNvSpPr/>
      </dsp:nvSpPr>
      <dsp:spPr>
        <a:xfrm>
          <a:off x="0" y="4115980"/>
          <a:ext cx="11716718" cy="711360"/>
        </a:xfrm>
        <a:prstGeom prst="round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S5 - Disorderly Conduct</a:t>
          </a:r>
        </a:p>
      </dsp:txBody>
      <dsp:txXfrm>
        <a:off x="34726" y="4150706"/>
        <a:ext cx="11647266" cy="641908"/>
      </dsp:txXfrm>
    </dsp:sp>
    <dsp:sp modelId="{A342F7E3-5DC0-444A-BE31-44FB86C22A4B}">
      <dsp:nvSpPr>
        <dsp:cNvPr id="0" name=""/>
        <dsp:cNvSpPr/>
      </dsp:nvSpPr>
      <dsp:spPr>
        <a:xfrm>
          <a:off x="0" y="4936780"/>
          <a:ext cx="11716718" cy="7113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Common Law Offence - Breach of the Peace</a:t>
          </a:r>
        </a:p>
      </dsp:txBody>
      <dsp:txXfrm>
        <a:off x="34726" y="4971506"/>
        <a:ext cx="11647266" cy="6419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9418D6-EBA1-1245-AA97-7871745AE6AA}">
      <dsp:nvSpPr>
        <dsp:cNvPr id="0" name=""/>
        <dsp:cNvSpPr/>
      </dsp:nvSpPr>
      <dsp:spPr>
        <a:xfrm>
          <a:off x="0" y="733680"/>
          <a:ext cx="6445861" cy="1330875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Where 12</a:t>
          </a:r>
          <a:r>
            <a:rPr lang="en-US" sz="2400" b="1" i="1" u="sng" kern="1200" dirty="0">
              <a:solidFill>
                <a:schemeClr val="tx1"/>
              </a:solidFill>
            </a:rPr>
            <a:t> or more persons </a:t>
          </a:r>
          <a:r>
            <a:rPr lang="en-US" sz="2400" kern="1200" dirty="0">
              <a:solidFill>
                <a:schemeClr val="tx1"/>
              </a:solidFill>
            </a:rPr>
            <a:t>who are present together use or threatens unlawful </a:t>
          </a:r>
          <a:r>
            <a:rPr lang="en-US" sz="2400" b="1" i="1" u="sng" kern="1200" dirty="0">
              <a:solidFill>
                <a:schemeClr val="tx1"/>
              </a:solidFill>
            </a:rPr>
            <a:t>violence </a:t>
          </a:r>
          <a:r>
            <a:rPr lang="en-US" sz="2400" b="0" i="0" u="none" kern="1200" dirty="0">
              <a:solidFill>
                <a:schemeClr val="tx1"/>
              </a:solidFill>
            </a:rPr>
            <a:t>for a common purpose</a:t>
          </a:r>
          <a:endParaRPr lang="en-US" sz="2400" b="1" i="1" u="sng" kern="1200" dirty="0">
            <a:solidFill>
              <a:schemeClr val="tx1"/>
            </a:solidFill>
          </a:endParaRPr>
        </a:p>
      </dsp:txBody>
      <dsp:txXfrm>
        <a:off x="64968" y="798648"/>
        <a:ext cx="6315925" cy="1200939"/>
      </dsp:txXfrm>
    </dsp:sp>
    <dsp:sp modelId="{6CD3E920-A7D5-D044-96B2-4B4BCA2D2033}">
      <dsp:nvSpPr>
        <dsp:cNvPr id="0" name=""/>
        <dsp:cNvSpPr/>
      </dsp:nvSpPr>
      <dsp:spPr>
        <a:xfrm>
          <a:off x="0" y="2251755"/>
          <a:ext cx="6445861" cy="1330875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And the conduct of them (taken together)</a:t>
          </a:r>
        </a:p>
      </dsp:txBody>
      <dsp:txXfrm>
        <a:off x="64968" y="2316723"/>
        <a:ext cx="6315925" cy="1200939"/>
      </dsp:txXfrm>
    </dsp:sp>
    <dsp:sp modelId="{472E1C20-7032-2142-B418-12D95DF8C432}">
      <dsp:nvSpPr>
        <dsp:cNvPr id="0" name=""/>
        <dsp:cNvSpPr/>
      </dsp:nvSpPr>
      <dsp:spPr>
        <a:xfrm>
          <a:off x="0" y="3769831"/>
          <a:ext cx="6445861" cy="1330875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is such as would cause </a:t>
          </a:r>
          <a:r>
            <a:rPr lang="en-US" sz="2400" b="1" i="1" u="sng" kern="1200" dirty="0">
              <a:solidFill>
                <a:schemeClr val="tx1"/>
              </a:solidFill>
            </a:rPr>
            <a:t>a person of reasonable firmness</a:t>
          </a:r>
          <a:r>
            <a:rPr lang="en-US" sz="2400" kern="1200" dirty="0">
              <a:solidFill>
                <a:schemeClr val="tx1"/>
              </a:solidFill>
            </a:rPr>
            <a:t> present at the scene to fear for their personal safety </a:t>
          </a:r>
        </a:p>
      </dsp:txBody>
      <dsp:txXfrm>
        <a:off x="64968" y="3834799"/>
        <a:ext cx="6315925" cy="12009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4C64F-DAED-9B41-9F69-9270376D13C5}">
      <dsp:nvSpPr>
        <dsp:cNvPr id="0" name=""/>
        <dsp:cNvSpPr/>
      </dsp:nvSpPr>
      <dsp:spPr>
        <a:xfrm>
          <a:off x="0" y="904793"/>
          <a:ext cx="7601438" cy="1216800"/>
        </a:xfrm>
        <a:prstGeom prst="roundRect">
          <a:avLst/>
        </a:prstGeom>
        <a:solidFill>
          <a:schemeClr val="accent5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Where </a:t>
          </a:r>
          <a:r>
            <a:rPr lang="en-US" sz="2400" b="1" i="1" u="sng" kern="1200"/>
            <a:t>3 or more persons </a:t>
          </a:r>
          <a:r>
            <a:rPr lang="en-US" sz="2400" kern="1200"/>
            <a:t>who are present together use or threatens unlawful </a:t>
          </a:r>
          <a:r>
            <a:rPr lang="en-US" sz="2400" b="1" i="1" u="sng" kern="1200"/>
            <a:t>violence</a:t>
          </a:r>
          <a:endParaRPr lang="en-US" sz="2400" b="1" i="1" u="sng" kern="1200" dirty="0"/>
        </a:p>
      </dsp:txBody>
      <dsp:txXfrm>
        <a:off x="59399" y="964192"/>
        <a:ext cx="7482640" cy="1098002"/>
      </dsp:txXfrm>
    </dsp:sp>
    <dsp:sp modelId="{7E86A6B8-9C34-5A46-875E-2E29D42F2F99}">
      <dsp:nvSpPr>
        <dsp:cNvPr id="0" name=""/>
        <dsp:cNvSpPr/>
      </dsp:nvSpPr>
      <dsp:spPr>
        <a:xfrm>
          <a:off x="0" y="2308793"/>
          <a:ext cx="7601438" cy="1216800"/>
        </a:xfrm>
        <a:prstGeom prst="roundRect">
          <a:avLst/>
        </a:prstGeom>
        <a:solidFill>
          <a:schemeClr val="accent5">
            <a:shade val="50000"/>
            <a:hueOff val="222839"/>
            <a:satOff val="5970"/>
            <a:lumOff val="263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And the conduct of them (taken together)</a:t>
          </a:r>
          <a:endParaRPr lang="en-US" sz="2400" kern="1200" dirty="0"/>
        </a:p>
      </dsp:txBody>
      <dsp:txXfrm>
        <a:off x="59399" y="2368192"/>
        <a:ext cx="7482640" cy="1098002"/>
      </dsp:txXfrm>
    </dsp:sp>
    <dsp:sp modelId="{717EE20D-BBF6-D143-932F-11D615265C62}">
      <dsp:nvSpPr>
        <dsp:cNvPr id="0" name=""/>
        <dsp:cNvSpPr/>
      </dsp:nvSpPr>
      <dsp:spPr>
        <a:xfrm>
          <a:off x="0" y="3712793"/>
          <a:ext cx="7601438" cy="1216800"/>
        </a:xfrm>
        <a:prstGeom prst="roundRect">
          <a:avLst/>
        </a:prstGeom>
        <a:solidFill>
          <a:schemeClr val="accent5">
            <a:shade val="50000"/>
            <a:hueOff val="222839"/>
            <a:satOff val="5970"/>
            <a:lumOff val="263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is such as would cause </a:t>
          </a:r>
          <a:r>
            <a:rPr lang="en-US" sz="2400" b="1" i="1" u="sng" kern="1200"/>
            <a:t>a person of reasonable firmness</a:t>
          </a:r>
          <a:r>
            <a:rPr lang="en-US" sz="2400" kern="1200"/>
            <a:t> present at the scene to fear for their personal safety </a:t>
          </a:r>
          <a:endParaRPr lang="en-US" sz="2400" kern="1200" dirty="0"/>
        </a:p>
      </dsp:txBody>
      <dsp:txXfrm>
        <a:off x="59399" y="3772192"/>
        <a:ext cx="7482640" cy="10980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A38860-EE56-4834-AAE4-1C78E2F132A3}">
      <dsp:nvSpPr>
        <dsp:cNvPr id="0" name=""/>
        <dsp:cNvSpPr/>
      </dsp:nvSpPr>
      <dsp:spPr>
        <a:xfrm>
          <a:off x="0" y="0"/>
          <a:ext cx="7059987" cy="1962604"/>
        </a:xfrm>
        <a:prstGeom prst="roundRect">
          <a:avLst>
            <a:gd name="adj" fmla="val 10000"/>
          </a:avLst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 person is guilty of affray if he uses or threatens unlawful </a:t>
          </a:r>
          <a:r>
            <a:rPr lang="en-US" sz="2400" b="1" i="1" u="sng" kern="1200" dirty="0"/>
            <a:t>violence</a:t>
          </a:r>
          <a:r>
            <a:rPr lang="en-US" sz="2400" kern="1200" dirty="0"/>
            <a:t> towards another &amp;</a:t>
          </a:r>
        </a:p>
      </dsp:txBody>
      <dsp:txXfrm>
        <a:off x="57483" y="57483"/>
        <a:ext cx="6945021" cy="1847638"/>
      </dsp:txXfrm>
    </dsp:sp>
    <dsp:sp modelId="{BD3F48A2-4319-4F0D-B807-5375E605CBA5}">
      <dsp:nvSpPr>
        <dsp:cNvPr id="0" name=""/>
        <dsp:cNvSpPr/>
      </dsp:nvSpPr>
      <dsp:spPr>
        <a:xfrm rot="5400000">
          <a:off x="3161780" y="2011969"/>
          <a:ext cx="736426" cy="88317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3265041" y="2085342"/>
        <a:ext cx="529904" cy="515498"/>
      </dsp:txXfrm>
    </dsp:sp>
    <dsp:sp modelId="{242C498B-FA6E-42B4-AE26-7767AD5C7DF1}">
      <dsp:nvSpPr>
        <dsp:cNvPr id="0" name=""/>
        <dsp:cNvSpPr/>
      </dsp:nvSpPr>
      <dsp:spPr>
        <a:xfrm>
          <a:off x="72376" y="2944506"/>
          <a:ext cx="6915234" cy="1962604"/>
        </a:xfrm>
        <a:prstGeom prst="roundRect">
          <a:avLst>
            <a:gd name="adj" fmla="val 10000"/>
          </a:avLst>
        </a:prstGeom>
        <a:solidFill>
          <a:schemeClr val="accent3">
            <a:shade val="50000"/>
            <a:hueOff val="0"/>
            <a:satOff val="0"/>
            <a:lumOff val="359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His conduct is such as would cause a </a:t>
          </a:r>
          <a:r>
            <a:rPr lang="en-US" sz="2400" b="1" i="1" u="sng" kern="1200"/>
            <a:t>person of reasonable firmness</a:t>
          </a:r>
          <a:r>
            <a:rPr lang="en-US" sz="2400" kern="1200"/>
            <a:t> present at the scene to fear for his personal safety</a:t>
          </a:r>
          <a:endParaRPr lang="en-US" sz="2400" kern="1200" dirty="0"/>
        </a:p>
      </dsp:txBody>
      <dsp:txXfrm>
        <a:off x="129859" y="3001989"/>
        <a:ext cx="6800268" cy="18476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D73D1-860D-4C2C-B01D-5149350ADC2F}">
      <dsp:nvSpPr>
        <dsp:cNvPr id="0" name=""/>
        <dsp:cNvSpPr/>
      </dsp:nvSpPr>
      <dsp:spPr>
        <a:xfrm>
          <a:off x="1898049" y="2815"/>
          <a:ext cx="3663148" cy="2197889"/>
        </a:xfrm>
        <a:prstGeom prst="rect">
          <a:avLst/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 person is guilty of an offence, if with</a:t>
          </a:r>
          <a:r>
            <a:rPr lang="en-US" sz="2400" b="1" i="1" u="sng" kern="1200" dirty="0"/>
            <a:t> intent </a:t>
          </a:r>
          <a:r>
            <a:rPr lang="en-US" sz="2400" kern="1200" dirty="0"/>
            <a:t>to cause a person harassment, alarm or distress, he:</a:t>
          </a:r>
        </a:p>
      </dsp:txBody>
      <dsp:txXfrm>
        <a:off x="1898049" y="2815"/>
        <a:ext cx="3663148" cy="2197889"/>
      </dsp:txXfrm>
    </dsp:sp>
    <dsp:sp modelId="{A7DE3A91-C7B6-4116-86E0-4F72937F173B}">
      <dsp:nvSpPr>
        <dsp:cNvPr id="0" name=""/>
        <dsp:cNvSpPr/>
      </dsp:nvSpPr>
      <dsp:spPr>
        <a:xfrm>
          <a:off x="5927512" y="2815"/>
          <a:ext cx="3663148" cy="2197889"/>
        </a:xfrm>
        <a:prstGeom prst="rect">
          <a:avLst/>
        </a:prstGeom>
        <a:solidFill>
          <a:schemeClr val="accent5">
            <a:shade val="80000"/>
            <a:hueOff val="90421"/>
            <a:satOff val="1725"/>
            <a:lumOff val="76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uses threatening, abusive or </a:t>
          </a:r>
          <a:r>
            <a:rPr lang="en-US" sz="2400" b="1" i="1" u="sng" kern="1200"/>
            <a:t>insulting</a:t>
          </a:r>
          <a:r>
            <a:rPr lang="en-US" sz="2400" kern="1200"/>
            <a:t> words or behaviour or disorderly behaviour OR </a:t>
          </a:r>
          <a:endParaRPr lang="en-US" sz="2400" kern="1200" dirty="0"/>
        </a:p>
      </dsp:txBody>
      <dsp:txXfrm>
        <a:off x="5927512" y="2815"/>
        <a:ext cx="3663148" cy="2197889"/>
      </dsp:txXfrm>
    </dsp:sp>
    <dsp:sp modelId="{979BFAEE-D725-40E3-9F7F-C507004337F8}">
      <dsp:nvSpPr>
        <dsp:cNvPr id="0" name=""/>
        <dsp:cNvSpPr/>
      </dsp:nvSpPr>
      <dsp:spPr>
        <a:xfrm>
          <a:off x="1898049" y="2567019"/>
          <a:ext cx="3663148" cy="2197889"/>
        </a:xfrm>
        <a:prstGeom prst="rect">
          <a:avLst/>
        </a:prstGeom>
        <a:solidFill>
          <a:schemeClr val="accent5">
            <a:shade val="80000"/>
            <a:hueOff val="180842"/>
            <a:satOff val="3450"/>
            <a:lumOff val="152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displays any writing, sign or other visible representation which is threatening, abusive or insulting</a:t>
          </a:r>
          <a:endParaRPr lang="en-US" sz="2400" kern="1200" dirty="0"/>
        </a:p>
      </dsp:txBody>
      <dsp:txXfrm>
        <a:off x="1898049" y="2567019"/>
        <a:ext cx="3663148" cy="2197889"/>
      </dsp:txXfrm>
    </dsp:sp>
    <dsp:sp modelId="{CCFFBD8C-DB0A-4EF5-A11D-F241C6BBF07B}">
      <dsp:nvSpPr>
        <dsp:cNvPr id="0" name=""/>
        <dsp:cNvSpPr/>
      </dsp:nvSpPr>
      <dsp:spPr>
        <a:xfrm>
          <a:off x="5961873" y="2569349"/>
          <a:ext cx="3663148" cy="2197889"/>
        </a:xfrm>
        <a:prstGeom prst="rect">
          <a:avLst/>
        </a:prstGeom>
        <a:solidFill>
          <a:schemeClr val="accent5">
            <a:shade val="80000"/>
            <a:hueOff val="271263"/>
            <a:satOff val="5175"/>
            <a:lumOff val="228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thereby </a:t>
          </a:r>
          <a:r>
            <a:rPr lang="en-US" sz="2400" b="1" i="1" u="sng" kern="1200" dirty="0"/>
            <a:t>causing</a:t>
          </a:r>
          <a:r>
            <a:rPr lang="en-US" sz="2400" kern="1200" dirty="0"/>
            <a:t> that or another person harassment, alarm or distress</a:t>
          </a:r>
        </a:p>
      </dsp:txBody>
      <dsp:txXfrm>
        <a:off x="5961873" y="2569349"/>
        <a:ext cx="3663148" cy="21978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79C892-60C6-F74F-BAED-8DF067B6FF48}">
      <dsp:nvSpPr>
        <dsp:cNvPr id="0" name=""/>
        <dsp:cNvSpPr/>
      </dsp:nvSpPr>
      <dsp:spPr>
        <a:xfrm>
          <a:off x="5463914" y="1760944"/>
          <a:ext cx="3865759" cy="670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5458"/>
              </a:lnTo>
              <a:lnTo>
                <a:pt x="3865759" y="335458"/>
              </a:lnTo>
              <a:lnTo>
                <a:pt x="3865759" y="670916"/>
              </a:lnTo>
            </a:path>
          </a:pathLst>
        </a:cu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0AB595-B1E1-9445-99DE-9E693C1CC5B9}">
      <dsp:nvSpPr>
        <dsp:cNvPr id="0" name=""/>
        <dsp:cNvSpPr/>
      </dsp:nvSpPr>
      <dsp:spPr>
        <a:xfrm>
          <a:off x="5418194" y="1760944"/>
          <a:ext cx="91440" cy="67091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70916"/>
              </a:lnTo>
            </a:path>
          </a:pathLst>
        </a:cu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9BC235-4636-1448-9793-A245EAFF7930}">
      <dsp:nvSpPr>
        <dsp:cNvPr id="0" name=""/>
        <dsp:cNvSpPr/>
      </dsp:nvSpPr>
      <dsp:spPr>
        <a:xfrm>
          <a:off x="1598154" y="1760944"/>
          <a:ext cx="3865759" cy="670916"/>
        </a:xfrm>
        <a:custGeom>
          <a:avLst/>
          <a:gdLst/>
          <a:ahLst/>
          <a:cxnLst/>
          <a:rect l="0" t="0" r="0" b="0"/>
          <a:pathLst>
            <a:path>
              <a:moveTo>
                <a:pt x="3865759" y="0"/>
              </a:moveTo>
              <a:lnTo>
                <a:pt x="3865759" y="335458"/>
              </a:lnTo>
              <a:lnTo>
                <a:pt x="0" y="335458"/>
              </a:lnTo>
              <a:lnTo>
                <a:pt x="0" y="670916"/>
              </a:lnTo>
            </a:path>
          </a:pathLst>
        </a:cu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FA5168-CE6B-9141-B68E-BD4873238D54}">
      <dsp:nvSpPr>
        <dsp:cNvPr id="0" name=""/>
        <dsp:cNvSpPr/>
      </dsp:nvSpPr>
      <dsp:spPr>
        <a:xfrm>
          <a:off x="3866493" y="163522"/>
          <a:ext cx="3194842" cy="1597421"/>
        </a:xfrm>
        <a:prstGeom prst="rect">
          <a:avLst/>
        </a:prstGeom>
        <a:solidFill>
          <a:schemeClr val="accent1">
            <a:alpha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Key features:</a:t>
          </a:r>
          <a:endParaRPr lang="en-US" sz="2200" kern="1200" dirty="0"/>
        </a:p>
      </dsp:txBody>
      <dsp:txXfrm>
        <a:off x="3866493" y="163522"/>
        <a:ext cx="3194842" cy="1597421"/>
      </dsp:txXfrm>
    </dsp:sp>
    <dsp:sp modelId="{6BCB19C3-9E4A-0E4E-A8C3-864871519157}">
      <dsp:nvSpPr>
        <dsp:cNvPr id="0" name=""/>
        <dsp:cNvSpPr/>
      </dsp:nvSpPr>
      <dsp:spPr>
        <a:xfrm>
          <a:off x="733" y="2431860"/>
          <a:ext cx="3194842" cy="1597421"/>
        </a:xfrm>
        <a:prstGeom prst="rect">
          <a:avLst/>
        </a:prstGeom>
        <a:solidFill>
          <a:schemeClr val="accent1">
            <a:alpha val="7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/>
            <a:t>The suspect </a:t>
          </a:r>
          <a:r>
            <a:rPr lang="en-GB" sz="2200" b="1" kern="1200"/>
            <a:t>intends</a:t>
          </a:r>
          <a:r>
            <a:rPr lang="en-GB" sz="2200" b="0" kern="1200"/>
            <a:t> the conduct to</a:t>
          </a:r>
          <a:r>
            <a:rPr lang="en-GB" sz="2200" b="0" kern="1200" baseline="0"/>
            <a:t> be threatening, abusive or insulting and to cause a person harassment alarm or distress</a:t>
          </a:r>
          <a:endParaRPr lang="en-US" sz="2200" kern="1200"/>
        </a:p>
      </dsp:txBody>
      <dsp:txXfrm>
        <a:off x="733" y="2431860"/>
        <a:ext cx="3194842" cy="1597421"/>
      </dsp:txXfrm>
    </dsp:sp>
    <dsp:sp modelId="{764523BA-494B-E446-B857-9332949E7580}">
      <dsp:nvSpPr>
        <dsp:cNvPr id="0" name=""/>
        <dsp:cNvSpPr/>
      </dsp:nvSpPr>
      <dsp:spPr>
        <a:xfrm>
          <a:off x="3866493" y="2431860"/>
          <a:ext cx="3194842" cy="1597421"/>
        </a:xfrm>
        <a:prstGeom prst="rect">
          <a:avLst/>
        </a:prstGeom>
        <a:solidFill>
          <a:schemeClr val="accent1">
            <a:alpha val="7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/>
            <a:t>The</a:t>
          </a:r>
          <a:r>
            <a:rPr lang="en-GB" sz="2200" b="0" kern="1200" baseline="0"/>
            <a:t> conduct does not have to be aimed towards a specific person</a:t>
          </a:r>
          <a:endParaRPr lang="en-US" sz="2200" kern="1200"/>
        </a:p>
      </dsp:txBody>
      <dsp:txXfrm>
        <a:off x="3866493" y="2431860"/>
        <a:ext cx="3194842" cy="1597421"/>
      </dsp:txXfrm>
    </dsp:sp>
    <dsp:sp modelId="{FBCB9B7B-3D4D-6B43-B0C1-9D2048997D99}">
      <dsp:nvSpPr>
        <dsp:cNvPr id="0" name=""/>
        <dsp:cNvSpPr/>
      </dsp:nvSpPr>
      <dsp:spPr>
        <a:xfrm>
          <a:off x="7732252" y="2431860"/>
          <a:ext cx="3194842" cy="1597421"/>
        </a:xfrm>
        <a:prstGeom prst="rect">
          <a:avLst/>
        </a:prstGeom>
        <a:solidFill>
          <a:schemeClr val="accent1">
            <a:alpha val="7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baseline="0"/>
            <a:t>At least one identifiable person must be harassed, alarmed or distressed and</a:t>
          </a:r>
          <a:endParaRPr lang="en-US" sz="2200" kern="1200"/>
        </a:p>
      </dsp:txBody>
      <dsp:txXfrm>
        <a:off x="7732252" y="2431860"/>
        <a:ext cx="3194842" cy="15974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5BE39-8855-4522-9200-584E37D1FC05}">
      <dsp:nvSpPr>
        <dsp:cNvPr id="0" name=""/>
        <dsp:cNvSpPr/>
      </dsp:nvSpPr>
      <dsp:spPr>
        <a:xfrm>
          <a:off x="1719022" y="3158"/>
          <a:ext cx="7855843" cy="630571"/>
        </a:xfrm>
        <a:prstGeom prst="roundRect">
          <a:avLst>
            <a:gd name="adj" fmla="val 1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This offence can be committed in </a:t>
          </a:r>
          <a:r>
            <a:rPr lang="en-US" sz="2400" b="1" i="1" u="sng" kern="1200" dirty="0"/>
            <a:t>public or private</a:t>
          </a:r>
        </a:p>
      </dsp:txBody>
      <dsp:txXfrm>
        <a:off x="1737491" y="21627"/>
        <a:ext cx="7818905" cy="593633"/>
      </dsp:txXfrm>
    </dsp:sp>
    <dsp:sp modelId="{CC149899-F998-49FB-BB1D-1C31CFF3C471}">
      <dsp:nvSpPr>
        <dsp:cNvPr id="0" name=""/>
        <dsp:cNvSpPr/>
      </dsp:nvSpPr>
      <dsp:spPr>
        <a:xfrm rot="5400000">
          <a:off x="5312303" y="678348"/>
          <a:ext cx="669282" cy="8031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 rot="-5400000">
        <a:off x="5406003" y="745277"/>
        <a:ext cx="481883" cy="468497"/>
      </dsp:txXfrm>
    </dsp:sp>
    <dsp:sp modelId="{58AECF71-B20D-4E5B-AF38-14EC41812EA3}">
      <dsp:nvSpPr>
        <dsp:cNvPr id="0" name=""/>
        <dsp:cNvSpPr/>
      </dsp:nvSpPr>
      <dsp:spPr>
        <a:xfrm>
          <a:off x="3985267" y="1526106"/>
          <a:ext cx="3323354" cy="757984"/>
        </a:xfrm>
        <a:prstGeom prst="roundRect">
          <a:avLst>
            <a:gd name="adj" fmla="val 10000"/>
          </a:avLst>
        </a:prstGeom>
        <a:solidFill>
          <a:schemeClr val="accent1">
            <a:shade val="50000"/>
            <a:hueOff val="268329"/>
            <a:satOff val="-6535"/>
            <a:lumOff val="285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except</a:t>
          </a:r>
          <a:endParaRPr lang="en-US" sz="2400" kern="1200" dirty="0"/>
        </a:p>
      </dsp:txBody>
      <dsp:txXfrm>
        <a:off x="4007468" y="1548307"/>
        <a:ext cx="3278952" cy="713582"/>
      </dsp:txXfrm>
    </dsp:sp>
    <dsp:sp modelId="{4C42CD7F-5A76-41C7-8591-CDF638053036}">
      <dsp:nvSpPr>
        <dsp:cNvPr id="0" name=""/>
        <dsp:cNvSpPr/>
      </dsp:nvSpPr>
      <dsp:spPr>
        <a:xfrm rot="5400000">
          <a:off x="5347105" y="2282306"/>
          <a:ext cx="599677" cy="8031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415426"/>
            <a:satOff val="-8871"/>
            <a:lumOff val="331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 rot="-5400000">
        <a:off x="5406003" y="2384037"/>
        <a:ext cx="481883" cy="419774"/>
      </dsp:txXfrm>
    </dsp:sp>
    <dsp:sp modelId="{A0022056-EC61-4371-ADA5-43C7C98DB3D6}">
      <dsp:nvSpPr>
        <dsp:cNvPr id="0" name=""/>
        <dsp:cNvSpPr/>
      </dsp:nvSpPr>
      <dsp:spPr>
        <a:xfrm>
          <a:off x="1523592" y="3083661"/>
          <a:ext cx="8246704" cy="1784753"/>
        </a:xfrm>
        <a:prstGeom prst="roundRect">
          <a:avLst>
            <a:gd name="adj" fmla="val 10000"/>
          </a:avLst>
        </a:prstGeom>
        <a:solidFill>
          <a:schemeClr val="accent1">
            <a:shade val="50000"/>
            <a:hueOff val="268329"/>
            <a:satOff val="-6535"/>
            <a:lumOff val="285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Where the words or behavior are used, or the writing, sign or other visible representation is displayed by a person inside a </a:t>
          </a:r>
          <a:r>
            <a:rPr lang="en-US" sz="2400" b="1" i="1" u="sng" kern="1200"/>
            <a:t>dwelling</a:t>
          </a:r>
          <a:r>
            <a:rPr lang="en-US" sz="2400" kern="1200"/>
            <a:t> &amp; the other person is also inside that or another dwelling</a:t>
          </a:r>
          <a:endParaRPr lang="en-US" sz="2400" kern="1200" dirty="0"/>
        </a:p>
      </dsp:txBody>
      <dsp:txXfrm>
        <a:off x="1575866" y="3135935"/>
        <a:ext cx="8142156" cy="168020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E59AD-C808-44BE-9003-C952916AB4ED}">
      <dsp:nvSpPr>
        <dsp:cNvPr id="0" name=""/>
        <dsp:cNvSpPr/>
      </dsp:nvSpPr>
      <dsp:spPr>
        <a:xfrm>
          <a:off x="353825" y="1908"/>
          <a:ext cx="7080714" cy="976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Uses towards another person threatening, abusive or insulting words or behavior OR</a:t>
          </a:r>
        </a:p>
      </dsp:txBody>
      <dsp:txXfrm>
        <a:off x="382420" y="30503"/>
        <a:ext cx="7023524" cy="919120"/>
      </dsp:txXfrm>
    </dsp:sp>
    <dsp:sp modelId="{33BA7727-2B9C-4909-8FCE-736D57F80985}">
      <dsp:nvSpPr>
        <dsp:cNvPr id="0" name=""/>
        <dsp:cNvSpPr/>
      </dsp:nvSpPr>
      <dsp:spPr>
        <a:xfrm rot="5400000">
          <a:off x="3711124" y="1002627"/>
          <a:ext cx="366116" cy="4393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762381" y="1039239"/>
        <a:ext cx="263603" cy="256281"/>
      </dsp:txXfrm>
    </dsp:sp>
    <dsp:sp modelId="{0A11F532-2A21-4DEA-9E24-ACD86EA2BE64}">
      <dsp:nvSpPr>
        <dsp:cNvPr id="0" name=""/>
        <dsp:cNvSpPr/>
      </dsp:nvSpPr>
      <dsp:spPr>
        <a:xfrm>
          <a:off x="281578" y="1466375"/>
          <a:ext cx="7225208" cy="976310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Distributes or displays to another person any writing, sign or other visible representation which is threatening, abusive or insulting</a:t>
          </a:r>
          <a:endParaRPr lang="en-US" sz="2400" kern="1200" dirty="0"/>
        </a:p>
      </dsp:txBody>
      <dsp:txXfrm>
        <a:off x="310173" y="1494970"/>
        <a:ext cx="7168018" cy="919120"/>
      </dsp:txXfrm>
    </dsp:sp>
    <dsp:sp modelId="{BED057F5-1BFE-461D-91D1-DE51A6DED863}">
      <dsp:nvSpPr>
        <dsp:cNvPr id="0" name=""/>
        <dsp:cNvSpPr/>
      </dsp:nvSpPr>
      <dsp:spPr>
        <a:xfrm rot="5400000">
          <a:off x="3711124" y="2467093"/>
          <a:ext cx="366116" cy="4393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 rot="-5400000">
        <a:off x="3762381" y="2503705"/>
        <a:ext cx="263603" cy="256281"/>
      </dsp:txXfrm>
    </dsp:sp>
    <dsp:sp modelId="{0F96CDBB-FDE4-4AAB-BB30-58EC9AD2D260}">
      <dsp:nvSpPr>
        <dsp:cNvPr id="0" name=""/>
        <dsp:cNvSpPr/>
      </dsp:nvSpPr>
      <dsp:spPr>
        <a:xfrm>
          <a:off x="1941560" y="2930841"/>
          <a:ext cx="3905243" cy="976310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with</a:t>
          </a:r>
          <a:r>
            <a:rPr lang="en-US" sz="2400" b="1" i="1" u="sng" kern="1200"/>
            <a:t> intent </a:t>
          </a:r>
          <a:r>
            <a:rPr lang="en-US" sz="2400" kern="1200"/>
            <a:t>to cause……..</a:t>
          </a:r>
          <a:endParaRPr lang="en-US" sz="2400" kern="1200" dirty="0"/>
        </a:p>
      </dsp:txBody>
      <dsp:txXfrm>
        <a:off x="1970155" y="2959436"/>
        <a:ext cx="3848053" cy="91912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CACB5D-7DA7-4992-A735-260E983968D1}">
      <dsp:nvSpPr>
        <dsp:cNvPr id="0" name=""/>
        <dsp:cNvSpPr/>
      </dsp:nvSpPr>
      <dsp:spPr>
        <a:xfrm>
          <a:off x="432042" y="1011"/>
          <a:ext cx="5900755" cy="14963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…that person to believe that </a:t>
          </a:r>
          <a:r>
            <a:rPr lang="en-US" sz="2400" b="1" i="1" u="sng" kern="1200" dirty="0"/>
            <a:t>immediate</a:t>
          </a:r>
          <a:r>
            <a:rPr lang="en-US" sz="2400" kern="1200" dirty="0"/>
            <a:t> unlawful </a:t>
          </a:r>
          <a:r>
            <a:rPr lang="en-US" sz="2400" b="1" i="1" u="sng" kern="1200" dirty="0"/>
            <a:t>violence</a:t>
          </a:r>
          <a:r>
            <a:rPr lang="en-US" sz="2400" kern="1200" dirty="0"/>
            <a:t> will be used against him or another by any person OR</a:t>
          </a:r>
        </a:p>
      </dsp:txBody>
      <dsp:txXfrm>
        <a:off x="432042" y="1011"/>
        <a:ext cx="5900755" cy="1496324"/>
      </dsp:txXfrm>
    </dsp:sp>
    <dsp:sp modelId="{F3E7DF6E-DC6F-4C64-9845-7E3F9637608A}">
      <dsp:nvSpPr>
        <dsp:cNvPr id="0" name=""/>
        <dsp:cNvSpPr/>
      </dsp:nvSpPr>
      <dsp:spPr>
        <a:xfrm>
          <a:off x="648074" y="1746723"/>
          <a:ext cx="5468691" cy="1496324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to provoke the immediate use of unlawful violence by that person or another OR</a:t>
          </a:r>
          <a:endParaRPr lang="en-US" sz="2400" kern="1200" dirty="0"/>
        </a:p>
      </dsp:txBody>
      <dsp:txXfrm>
        <a:off x="648074" y="1746723"/>
        <a:ext cx="5468691" cy="1496324"/>
      </dsp:txXfrm>
    </dsp:sp>
    <dsp:sp modelId="{DE8FC6BA-832E-474B-9C23-C15E6E2032B9}">
      <dsp:nvSpPr>
        <dsp:cNvPr id="0" name=""/>
        <dsp:cNvSpPr/>
      </dsp:nvSpPr>
      <dsp:spPr>
        <a:xfrm>
          <a:off x="432042" y="3492435"/>
          <a:ext cx="5900755" cy="1496324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whereby that person is </a:t>
          </a:r>
          <a:r>
            <a:rPr lang="en-US" sz="2400" b="1" i="1" u="sng" kern="1200"/>
            <a:t>likely</a:t>
          </a:r>
          <a:r>
            <a:rPr lang="en-US" sz="2400" kern="1200"/>
            <a:t> to believe that such violence will be used or it is likely that such violence will be provoked</a:t>
          </a:r>
          <a:endParaRPr lang="en-US" sz="2400" kern="1200" dirty="0"/>
        </a:p>
      </dsp:txBody>
      <dsp:txXfrm>
        <a:off x="432042" y="3492435"/>
        <a:ext cx="5900755" cy="149632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2FE537-0D97-45DF-B907-3D0279DFEC15}">
      <dsp:nvSpPr>
        <dsp:cNvPr id="0" name=""/>
        <dsp:cNvSpPr/>
      </dsp:nvSpPr>
      <dsp:spPr>
        <a:xfrm>
          <a:off x="0" y="3386"/>
          <a:ext cx="7224464" cy="86579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This offence can be committed in </a:t>
          </a:r>
          <a:r>
            <a:rPr lang="en-US" sz="2400" b="1" i="1" u="sng" kern="1200" dirty="0"/>
            <a:t>public or private </a:t>
          </a:r>
          <a:r>
            <a:rPr lang="en-US" sz="2400" kern="1200" dirty="0"/>
            <a:t>except</a:t>
          </a:r>
        </a:p>
      </dsp:txBody>
      <dsp:txXfrm>
        <a:off x="25358" y="28744"/>
        <a:ext cx="7173748" cy="815081"/>
      </dsp:txXfrm>
    </dsp:sp>
    <dsp:sp modelId="{5911DA87-5174-4556-A867-75D457F8DCD9}">
      <dsp:nvSpPr>
        <dsp:cNvPr id="0" name=""/>
        <dsp:cNvSpPr/>
      </dsp:nvSpPr>
      <dsp:spPr>
        <a:xfrm rot="5400000">
          <a:off x="3270505" y="914747"/>
          <a:ext cx="683452" cy="82014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 rot="-5400000">
        <a:off x="3366188" y="983092"/>
        <a:ext cx="492086" cy="478416"/>
      </dsp:txXfrm>
    </dsp:sp>
    <dsp:sp modelId="{6B4EF487-F47E-4D35-BCE9-A338457CF6A8}">
      <dsp:nvSpPr>
        <dsp:cNvPr id="0" name=""/>
        <dsp:cNvSpPr/>
      </dsp:nvSpPr>
      <dsp:spPr>
        <a:xfrm>
          <a:off x="271738" y="1780453"/>
          <a:ext cx="6680987" cy="1822539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where the words or behaviour are used or the writing, sign or other visible representation is displayed by a person inside a </a:t>
          </a:r>
          <a:r>
            <a:rPr lang="en-US" sz="2400" b="1" i="1" u="sng" kern="1200"/>
            <a:t>dwelling </a:t>
          </a:r>
          <a:r>
            <a:rPr lang="en-US" sz="2400" kern="1200"/>
            <a:t>&amp; the other person is also inside that or another dwelling </a:t>
          </a:r>
          <a:endParaRPr lang="en-US" sz="2400" kern="1200" dirty="0"/>
        </a:p>
      </dsp:txBody>
      <dsp:txXfrm>
        <a:off x="325118" y="1833833"/>
        <a:ext cx="6574227" cy="171577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9FE15-1FB6-9B46-8480-8DDD19F93B1A}">
      <dsp:nvSpPr>
        <dsp:cNvPr id="0" name=""/>
        <dsp:cNvSpPr/>
      </dsp:nvSpPr>
      <dsp:spPr>
        <a:xfrm>
          <a:off x="0" y="562235"/>
          <a:ext cx="9182534" cy="9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A35A0E-0282-C14A-8530-A17AE5DA22AD}">
      <dsp:nvSpPr>
        <dsp:cNvPr id="0" name=""/>
        <dsp:cNvSpPr/>
      </dsp:nvSpPr>
      <dsp:spPr>
        <a:xfrm>
          <a:off x="459126" y="1355"/>
          <a:ext cx="6427773" cy="1121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955" tIns="0" rIns="24295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 police officer may </a:t>
          </a:r>
          <a:r>
            <a:rPr lang="en-US" sz="2400" b="1" i="1" u="sng" kern="1200" dirty="0"/>
            <a:t>enter &amp; remain </a:t>
          </a:r>
          <a:r>
            <a:rPr lang="en-US" sz="2400" kern="1200" dirty="0"/>
            <a:t>on any premises, public or private, to deal with or prevent a BOP</a:t>
          </a:r>
        </a:p>
      </dsp:txBody>
      <dsp:txXfrm>
        <a:off x="513886" y="56115"/>
        <a:ext cx="6318253" cy="1012240"/>
      </dsp:txXfrm>
    </dsp:sp>
    <dsp:sp modelId="{5D8F2C3B-925A-B940-8D34-3E74D9789195}">
      <dsp:nvSpPr>
        <dsp:cNvPr id="0" name=""/>
        <dsp:cNvSpPr/>
      </dsp:nvSpPr>
      <dsp:spPr>
        <a:xfrm>
          <a:off x="0" y="2285915"/>
          <a:ext cx="9182534" cy="9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7C3FDD-68C1-E842-913D-9C9FD15F9C28}">
      <dsp:nvSpPr>
        <dsp:cNvPr id="0" name=""/>
        <dsp:cNvSpPr/>
      </dsp:nvSpPr>
      <dsp:spPr>
        <a:xfrm>
          <a:off x="459126" y="1725035"/>
          <a:ext cx="6427773" cy="112176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955" tIns="0" rIns="24295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right of entry is </a:t>
          </a:r>
          <a:r>
            <a:rPr lang="en-US" sz="2400" b="1" i="1" u="sng" kern="1200" dirty="0"/>
            <a:t>not</a:t>
          </a:r>
          <a:r>
            <a:rPr lang="en-US" sz="2400" kern="1200" dirty="0"/>
            <a:t> </a:t>
          </a:r>
          <a:r>
            <a:rPr lang="en-US" sz="2400" b="1" i="1" u="sng" kern="1200" dirty="0"/>
            <a:t>absolute</a:t>
          </a:r>
          <a:r>
            <a:rPr lang="en-US" sz="2400" kern="1200" dirty="0"/>
            <a:t> but it must be weighed against the degree of disturbance which is threatened</a:t>
          </a:r>
        </a:p>
      </dsp:txBody>
      <dsp:txXfrm>
        <a:off x="513886" y="1779795"/>
        <a:ext cx="6318253" cy="1012240"/>
      </dsp:txXfrm>
    </dsp:sp>
    <dsp:sp modelId="{A075CFCF-B8A9-1948-A850-E7D49C48558C}">
      <dsp:nvSpPr>
        <dsp:cNvPr id="0" name=""/>
        <dsp:cNvSpPr/>
      </dsp:nvSpPr>
      <dsp:spPr>
        <a:xfrm>
          <a:off x="0" y="4010951"/>
          <a:ext cx="9182534" cy="9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AF5DE9-0E8D-D24E-B4FD-9332874E1332}">
      <dsp:nvSpPr>
        <dsp:cNvPr id="0" name=""/>
        <dsp:cNvSpPr/>
      </dsp:nvSpPr>
      <dsp:spPr>
        <a:xfrm>
          <a:off x="459126" y="3448716"/>
          <a:ext cx="6427773" cy="11217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955" tIns="0" rIns="24295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 officer </a:t>
          </a:r>
          <a:r>
            <a:rPr lang="en-US" sz="2400" b="1" i="1" u="sng" kern="1200"/>
            <a:t>must not remain </a:t>
          </a:r>
          <a:r>
            <a:rPr lang="en-US" sz="2400" kern="1200"/>
            <a:t>on private premises once the breach has finished (assuming it is not likely to re-occur)</a:t>
          </a:r>
          <a:endParaRPr lang="en-US" sz="2400" kern="1200" dirty="0"/>
        </a:p>
      </dsp:txBody>
      <dsp:txXfrm>
        <a:off x="513886" y="3503476"/>
        <a:ext cx="6318253" cy="101224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39EFF9-4F46-41F8-9BCA-22FAE9B812D5}">
      <dsp:nvSpPr>
        <dsp:cNvPr id="0" name=""/>
        <dsp:cNvSpPr/>
      </dsp:nvSpPr>
      <dsp:spPr>
        <a:xfrm>
          <a:off x="0" y="0"/>
          <a:ext cx="10345299" cy="149922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Uses </a:t>
          </a:r>
          <a:r>
            <a:rPr lang="en-US" sz="2400" b="1" i="1" u="sng" kern="1200"/>
            <a:t>threatening</a:t>
          </a:r>
          <a:r>
            <a:rPr lang="en-US" sz="2400" kern="1200"/>
            <a:t> or </a:t>
          </a:r>
          <a:r>
            <a:rPr lang="en-US" sz="2400" b="1" i="1" u="sng" kern="1200"/>
            <a:t>abusive</a:t>
          </a:r>
          <a:r>
            <a:rPr lang="en-US" sz="2400" kern="1200"/>
            <a:t> words or behaviour</a:t>
          </a:r>
          <a:endParaRPr lang="en-US" sz="2400" kern="1200" dirty="0"/>
        </a:p>
      </dsp:txBody>
      <dsp:txXfrm>
        <a:off x="2218982" y="0"/>
        <a:ext cx="8126316" cy="1499224"/>
      </dsp:txXfrm>
    </dsp:sp>
    <dsp:sp modelId="{6FD6B8A6-038A-4344-BA97-D230E151E7EA}">
      <dsp:nvSpPr>
        <dsp:cNvPr id="0" name=""/>
        <dsp:cNvSpPr/>
      </dsp:nvSpPr>
      <dsp:spPr>
        <a:xfrm>
          <a:off x="149922" y="149922"/>
          <a:ext cx="2069059" cy="119937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91843A-3384-4766-9611-9827525497B6}">
      <dsp:nvSpPr>
        <dsp:cNvPr id="0" name=""/>
        <dsp:cNvSpPr/>
      </dsp:nvSpPr>
      <dsp:spPr>
        <a:xfrm>
          <a:off x="0" y="1649147"/>
          <a:ext cx="10345299" cy="1499224"/>
        </a:xfrm>
        <a:prstGeom prst="roundRect">
          <a:avLst>
            <a:gd name="adj" fmla="val 1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or </a:t>
          </a:r>
          <a:r>
            <a:rPr lang="en-US" sz="2400" b="1" i="1" u="sng" kern="1200" dirty="0"/>
            <a:t>disorderly</a:t>
          </a:r>
          <a:r>
            <a:rPr lang="en-US" sz="2400" kern="1200" dirty="0"/>
            <a:t> behavior within the hearing or sight of a person</a:t>
          </a:r>
          <a:endParaRPr lang="en-US" sz="2400" b="1" i="1" u="sng" kern="1200" dirty="0"/>
        </a:p>
      </dsp:txBody>
      <dsp:txXfrm>
        <a:off x="2218982" y="1649147"/>
        <a:ext cx="8126316" cy="1499224"/>
      </dsp:txXfrm>
    </dsp:sp>
    <dsp:sp modelId="{280634EF-6C76-4D88-A565-DDEFC0135C1A}">
      <dsp:nvSpPr>
        <dsp:cNvPr id="0" name=""/>
        <dsp:cNvSpPr/>
      </dsp:nvSpPr>
      <dsp:spPr>
        <a:xfrm>
          <a:off x="149922" y="1799069"/>
          <a:ext cx="2069059" cy="119937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BF222C-8B62-47AA-BB9D-E964F845089A}">
      <dsp:nvSpPr>
        <dsp:cNvPr id="0" name=""/>
        <dsp:cNvSpPr/>
      </dsp:nvSpPr>
      <dsp:spPr>
        <a:xfrm>
          <a:off x="0" y="3298294"/>
          <a:ext cx="10345299" cy="1499224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likely to be caused </a:t>
          </a:r>
          <a:r>
            <a:rPr lang="en-US" sz="2400" b="1" i="1" u="sng" kern="1200"/>
            <a:t>harassment, alarm or distress</a:t>
          </a:r>
          <a:endParaRPr lang="en-US" sz="2400" b="1" i="1" u="sng" kern="1200" dirty="0"/>
        </a:p>
      </dsp:txBody>
      <dsp:txXfrm>
        <a:off x="2218982" y="3298294"/>
        <a:ext cx="8126316" cy="1499224"/>
      </dsp:txXfrm>
    </dsp:sp>
    <dsp:sp modelId="{8571B878-8AAD-4791-8EF1-A36170BA93D4}">
      <dsp:nvSpPr>
        <dsp:cNvPr id="0" name=""/>
        <dsp:cNvSpPr/>
      </dsp:nvSpPr>
      <dsp:spPr>
        <a:xfrm>
          <a:off x="149922" y="3448216"/>
          <a:ext cx="2069059" cy="119937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3470EE-4F5F-4763-8A6E-CEE731EE79A4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Threatening</a:t>
          </a:r>
          <a:r>
            <a:rPr lang="en-GB" sz="3000" kern="1200"/>
            <a:t> includes verbal and physical threats</a:t>
          </a:r>
          <a:endParaRPr lang="en-US" sz="3000" kern="1200"/>
        </a:p>
      </dsp:txBody>
      <dsp:txXfrm>
        <a:off x="307345" y="1546"/>
        <a:ext cx="3222855" cy="1933713"/>
      </dsp:txXfrm>
    </dsp:sp>
    <dsp:sp modelId="{C959065C-54CA-4393-8F16-966AE4A91EC9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Abusive</a:t>
          </a:r>
          <a:r>
            <a:rPr lang="en-GB" sz="3000" kern="1200"/>
            <a:t> means using degrading or reviling language</a:t>
          </a:r>
          <a:endParaRPr lang="en-US" sz="3000" kern="1200"/>
        </a:p>
      </dsp:txBody>
      <dsp:txXfrm>
        <a:off x="3852486" y="1546"/>
        <a:ext cx="3222855" cy="1933713"/>
      </dsp:txXfrm>
    </dsp:sp>
    <dsp:sp modelId="{D7110F6B-C7A4-4A1E-AE75-D8F7775F0063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Harass</a:t>
          </a:r>
          <a:r>
            <a:rPr lang="en-GB" sz="3000" kern="1200"/>
            <a:t> means to annoy or trouble constantly</a:t>
          </a:r>
          <a:endParaRPr lang="en-US" sz="3000" kern="1200"/>
        </a:p>
      </dsp:txBody>
      <dsp:txXfrm>
        <a:off x="7397627" y="1546"/>
        <a:ext cx="3222855" cy="1933713"/>
      </dsp:txXfrm>
    </dsp:sp>
    <dsp:sp modelId="{40A91BEA-7437-4D80-B747-6810B12D8C42}">
      <dsp:nvSpPr>
        <dsp:cNvPr id="0" name=""/>
        <dsp:cNvSpPr/>
      </dsp:nvSpPr>
      <dsp:spPr>
        <a:xfrm>
          <a:off x="2079915" y="2257545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Alarm</a:t>
          </a:r>
          <a:r>
            <a:rPr lang="en-GB" sz="3000" kern="1200"/>
            <a:t> is a sudden fear caused by awareness of danger</a:t>
          </a:r>
          <a:endParaRPr lang="en-US" sz="3000" kern="1200"/>
        </a:p>
      </dsp:txBody>
      <dsp:txXfrm>
        <a:off x="2079915" y="2257545"/>
        <a:ext cx="3222855" cy="1933713"/>
      </dsp:txXfrm>
    </dsp:sp>
    <dsp:sp modelId="{A8092ADE-5945-4374-B994-E0B9AB9BA24E}">
      <dsp:nvSpPr>
        <dsp:cNvPr id="0" name=""/>
        <dsp:cNvSpPr/>
      </dsp:nvSpPr>
      <dsp:spPr>
        <a:xfrm>
          <a:off x="5625057" y="2257545"/>
          <a:ext cx="3222855" cy="19337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Distress</a:t>
          </a:r>
          <a:r>
            <a:rPr lang="en-GB" sz="3000" kern="1200"/>
            <a:t> means to cause mental pain or to upset badly.</a:t>
          </a:r>
          <a:endParaRPr lang="en-US" sz="3000" kern="1200"/>
        </a:p>
      </dsp:txBody>
      <dsp:txXfrm>
        <a:off x="5625057" y="2257545"/>
        <a:ext cx="3222855" cy="193371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417D91-F694-4670-8D3C-8071507B3A21}">
      <dsp:nvSpPr>
        <dsp:cNvPr id="0" name=""/>
        <dsp:cNvSpPr/>
      </dsp:nvSpPr>
      <dsp:spPr>
        <a:xfrm>
          <a:off x="3323664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877339"/>
        <a:ext cx="33687" cy="6737"/>
      </dsp:txXfrm>
    </dsp:sp>
    <dsp:sp modelId="{532B133A-369C-45C7-BCE1-8862BABBFBEB}">
      <dsp:nvSpPr>
        <dsp:cNvPr id="0" name=""/>
        <dsp:cNvSpPr/>
      </dsp:nvSpPr>
      <dsp:spPr>
        <a:xfrm>
          <a:off x="396080" y="1893"/>
          <a:ext cx="2929383" cy="17576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conduct does not have to be aimed towards a specific person</a:t>
          </a:r>
          <a:endParaRPr lang="en-US" sz="1700" kern="1200" dirty="0"/>
        </a:p>
      </dsp:txBody>
      <dsp:txXfrm>
        <a:off x="396080" y="1893"/>
        <a:ext cx="2929383" cy="1757630"/>
      </dsp:txXfrm>
    </dsp:sp>
    <dsp:sp modelId="{2B3AF3EF-DD47-4F56-B4D8-FEB490964602}">
      <dsp:nvSpPr>
        <dsp:cNvPr id="0" name=""/>
        <dsp:cNvSpPr/>
      </dsp:nvSpPr>
      <dsp:spPr>
        <a:xfrm>
          <a:off x="6926806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635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31541" y="877339"/>
        <a:ext cx="33687" cy="6737"/>
      </dsp:txXfrm>
    </dsp:sp>
    <dsp:sp modelId="{0F07767E-6777-4F1A-B24C-24ECA6E09F16}">
      <dsp:nvSpPr>
        <dsp:cNvPr id="0" name=""/>
        <dsp:cNvSpPr/>
      </dsp:nvSpPr>
      <dsp:spPr>
        <a:xfrm>
          <a:off x="3999222" y="1893"/>
          <a:ext cx="2929383" cy="1757630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conduct must take place within the presence of a person who can see or hear the conduct , but the person does not need to be identifiable</a:t>
          </a:r>
          <a:endParaRPr lang="en-US" sz="1700" kern="1200" dirty="0"/>
        </a:p>
      </dsp:txBody>
      <dsp:txXfrm>
        <a:off x="3999222" y="1893"/>
        <a:ext cx="2929383" cy="1757630"/>
      </dsp:txXfrm>
    </dsp:sp>
    <dsp:sp modelId="{93AD39C6-92AA-4F73-A8E2-867D593741BA}">
      <dsp:nvSpPr>
        <dsp:cNvPr id="0" name=""/>
        <dsp:cNvSpPr/>
      </dsp:nvSpPr>
      <dsp:spPr>
        <a:xfrm>
          <a:off x="1860772" y="1757723"/>
          <a:ext cx="7206284" cy="643158"/>
        </a:xfrm>
        <a:custGeom>
          <a:avLst/>
          <a:gdLst/>
          <a:ahLst/>
          <a:cxnLst/>
          <a:rect l="0" t="0" r="0" b="0"/>
          <a:pathLst>
            <a:path>
              <a:moveTo>
                <a:pt x="7206284" y="0"/>
              </a:moveTo>
              <a:lnTo>
                <a:pt x="7206284" y="338679"/>
              </a:lnTo>
              <a:lnTo>
                <a:pt x="0" y="338679"/>
              </a:lnTo>
              <a:lnTo>
                <a:pt x="0" y="643158"/>
              </a:lnTo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82971" y="2075933"/>
        <a:ext cx="361885" cy="6737"/>
      </dsp:txXfrm>
    </dsp:sp>
    <dsp:sp modelId="{A2F2440B-6700-41EA-9C8B-28C974DFC3F8}">
      <dsp:nvSpPr>
        <dsp:cNvPr id="0" name=""/>
        <dsp:cNvSpPr/>
      </dsp:nvSpPr>
      <dsp:spPr>
        <a:xfrm>
          <a:off x="7602364" y="1893"/>
          <a:ext cx="2929383" cy="1757630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type of conduct is likely to cause HAD</a:t>
          </a:r>
          <a:endParaRPr lang="en-US" sz="1700" kern="1200" dirty="0"/>
        </a:p>
      </dsp:txBody>
      <dsp:txXfrm>
        <a:off x="7602364" y="1893"/>
        <a:ext cx="2929383" cy="1757630"/>
      </dsp:txXfrm>
    </dsp:sp>
    <dsp:sp modelId="{521C7615-C5BD-4B14-B688-33442AD46B2E}">
      <dsp:nvSpPr>
        <dsp:cNvPr id="0" name=""/>
        <dsp:cNvSpPr/>
      </dsp:nvSpPr>
      <dsp:spPr>
        <a:xfrm>
          <a:off x="3323664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635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3308728"/>
        <a:ext cx="33687" cy="6737"/>
      </dsp:txXfrm>
    </dsp:sp>
    <dsp:sp modelId="{A7317255-53A5-4D62-9CA2-67BEA1DCBCD1}">
      <dsp:nvSpPr>
        <dsp:cNvPr id="0" name=""/>
        <dsp:cNvSpPr/>
      </dsp:nvSpPr>
      <dsp:spPr>
        <a:xfrm>
          <a:off x="396080" y="2433281"/>
          <a:ext cx="2929383" cy="1757630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Any material used (such as a poster) does not have to be distributed </a:t>
          </a:r>
          <a:endParaRPr lang="en-US" sz="1700" kern="1200" dirty="0"/>
        </a:p>
      </dsp:txBody>
      <dsp:txXfrm>
        <a:off x="396080" y="2433281"/>
        <a:ext cx="2929383" cy="1757630"/>
      </dsp:txXfrm>
    </dsp:sp>
    <dsp:sp modelId="{69EF41FB-8DFA-4FA4-A257-8113AF77AFB7}">
      <dsp:nvSpPr>
        <dsp:cNvPr id="0" name=""/>
        <dsp:cNvSpPr/>
      </dsp:nvSpPr>
      <dsp:spPr>
        <a:xfrm>
          <a:off x="6926806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31541" y="3308728"/>
        <a:ext cx="33687" cy="6737"/>
      </dsp:txXfrm>
    </dsp:sp>
    <dsp:sp modelId="{A2D93DAC-EEC5-4588-9D8E-5CB0D6C883D9}">
      <dsp:nvSpPr>
        <dsp:cNvPr id="0" name=""/>
        <dsp:cNvSpPr/>
      </dsp:nvSpPr>
      <dsp:spPr>
        <a:xfrm>
          <a:off x="3999222" y="2433281"/>
          <a:ext cx="2929383" cy="1757630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suspect must intend or be aware his conduct is threatening or abusive in general</a:t>
          </a:r>
          <a:r>
            <a:rPr lang="en-GB" sz="1700" kern="1200" baseline="0" dirty="0"/>
            <a:t> terms</a:t>
          </a:r>
          <a:endParaRPr lang="en-US" sz="1700" kern="1200" dirty="0"/>
        </a:p>
      </dsp:txBody>
      <dsp:txXfrm>
        <a:off x="3999222" y="2433281"/>
        <a:ext cx="2929383" cy="1757630"/>
      </dsp:txXfrm>
    </dsp:sp>
    <dsp:sp modelId="{58AE23F9-E74C-48EE-A82A-D805E49EADBA}">
      <dsp:nvSpPr>
        <dsp:cNvPr id="0" name=""/>
        <dsp:cNvSpPr/>
      </dsp:nvSpPr>
      <dsp:spPr>
        <a:xfrm>
          <a:off x="7602364" y="2433281"/>
          <a:ext cx="2929383" cy="1757630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/>
            <a:t>There is no need to prove he actually intended to cause any person to be HAD</a:t>
          </a:r>
          <a:endParaRPr lang="en-US" sz="1700" kern="1200" dirty="0"/>
        </a:p>
      </dsp:txBody>
      <dsp:txXfrm>
        <a:off x="7602364" y="2433281"/>
        <a:ext cx="2929383" cy="175763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16A56-0E4A-1443-BEB5-4997167A7D47}">
      <dsp:nvSpPr>
        <dsp:cNvPr id="0" name=""/>
        <dsp:cNvSpPr/>
      </dsp:nvSpPr>
      <dsp:spPr>
        <a:xfrm>
          <a:off x="0" y="0"/>
          <a:ext cx="6729984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A4B490-4F4B-BC4B-B3E6-45EED5A38355}">
      <dsp:nvSpPr>
        <dsp:cNvPr id="0" name=""/>
        <dsp:cNvSpPr/>
      </dsp:nvSpPr>
      <dsp:spPr>
        <a:xfrm>
          <a:off x="0" y="0"/>
          <a:ext cx="6729984" cy="916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 dirty="0"/>
            <a:t>A Police officer cannot be alarmed or distressed because it was deemed that this sort of low-level behaviour because:-</a:t>
          </a:r>
          <a:endParaRPr lang="en-US" sz="2000" kern="1200" dirty="0"/>
        </a:p>
      </dsp:txBody>
      <dsp:txXfrm>
        <a:off x="0" y="0"/>
        <a:ext cx="6729984" cy="916087"/>
      </dsp:txXfrm>
    </dsp:sp>
    <dsp:sp modelId="{4DF61601-77FE-E64E-AA48-F7288CFC64EE}">
      <dsp:nvSpPr>
        <dsp:cNvPr id="0" name=""/>
        <dsp:cNvSpPr/>
      </dsp:nvSpPr>
      <dsp:spPr>
        <a:xfrm>
          <a:off x="0" y="916087"/>
          <a:ext cx="6729984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4634C6-B7EB-2745-A537-1BA26C0C47B8}">
      <dsp:nvSpPr>
        <dsp:cNvPr id="0" name=""/>
        <dsp:cNvSpPr/>
      </dsp:nvSpPr>
      <dsp:spPr>
        <a:xfrm>
          <a:off x="0" y="916087"/>
          <a:ext cx="6729984" cy="916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‘very frequently, words and behaviour with which police officers will be wearily familiar will have little emotional impact on them save that of boredom’.  </a:t>
          </a:r>
          <a:endParaRPr lang="en-US" sz="2000" kern="1200" dirty="0"/>
        </a:p>
      </dsp:txBody>
      <dsp:txXfrm>
        <a:off x="0" y="916087"/>
        <a:ext cx="6729984" cy="916087"/>
      </dsp:txXfrm>
    </dsp:sp>
    <dsp:sp modelId="{CC638A21-2F8D-6241-9615-25AB9E8390DB}">
      <dsp:nvSpPr>
        <dsp:cNvPr id="0" name=""/>
        <dsp:cNvSpPr/>
      </dsp:nvSpPr>
      <dsp:spPr>
        <a:xfrm>
          <a:off x="0" y="1832175"/>
          <a:ext cx="6729984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F697F4-19D2-C64B-8B4A-F9E4B33B0B02}">
      <dsp:nvSpPr>
        <dsp:cNvPr id="0" name=""/>
        <dsp:cNvSpPr/>
      </dsp:nvSpPr>
      <dsp:spPr>
        <a:xfrm>
          <a:off x="0" y="1832175"/>
          <a:ext cx="6729984" cy="916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In other words, the police have heard it all before.</a:t>
          </a:r>
          <a:endParaRPr lang="en-US" sz="2000" kern="1200" dirty="0"/>
        </a:p>
      </dsp:txBody>
      <dsp:txXfrm>
        <a:off x="0" y="1832175"/>
        <a:ext cx="6729984" cy="916087"/>
      </dsp:txXfrm>
    </dsp:sp>
    <dsp:sp modelId="{0418E431-FB07-C941-BA1D-106E4B12039B}">
      <dsp:nvSpPr>
        <dsp:cNvPr id="0" name=""/>
        <dsp:cNvSpPr/>
      </dsp:nvSpPr>
      <dsp:spPr>
        <a:xfrm>
          <a:off x="0" y="2748263"/>
          <a:ext cx="6729984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A25637-3F38-044D-A251-F39260A2C175}">
      <dsp:nvSpPr>
        <dsp:cNvPr id="0" name=""/>
        <dsp:cNvSpPr/>
      </dsp:nvSpPr>
      <dsp:spPr>
        <a:xfrm>
          <a:off x="0" y="2748263"/>
          <a:ext cx="6729984" cy="916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 dirty="0"/>
            <a:t>However, if there are members of the public  present when the word/behaviour is used against them, that would be enough evidence.</a:t>
          </a:r>
          <a:endParaRPr lang="en-US" sz="2000" kern="1200" dirty="0"/>
        </a:p>
      </dsp:txBody>
      <dsp:txXfrm>
        <a:off x="0" y="2748263"/>
        <a:ext cx="6729984" cy="91608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B70AF2-4924-4B00-B686-0F54BA7554E7}">
      <dsp:nvSpPr>
        <dsp:cNvPr id="0" name=""/>
        <dsp:cNvSpPr/>
      </dsp:nvSpPr>
      <dsp:spPr>
        <a:xfrm>
          <a:off x="163595" y="0"/>
          <a:ext cx="7559509" cy="10651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This can be committed in </a:t>
          </a:r>
          <a:r>
            <a:rPr lang="en-US" sz="2400" b="1" i="1" u="sng" kern="1200"/>
            <a:t>public or private </a:t>
          </a:r>
          <a:endParaRPr lang="en-US" sz="2400" b="1" i="1" u="sng" kern="1200" dirty="0"/>
        </a:p>
      </dsp:txBody>
      <dsp:txXfrm>
        <a:off x="194792" y="31197"/>
        <a:ext cx="7497115" cy="1002739"/>
      </dsp:txXfrm>
    </dsp:sp>
    <dsp:sp modelId="{0873B9B6-01F2-4A66-B020-039BADADE160}">
      <dsp:nvSpPr>
        <dsp:cNvPr id="0" name=""/>
        <dsp:cNvSpPr/>
      </dsp:nvSpPr>
      <dsp:spPr>
        <a:xfrm rot="5400000">
          <a:off x="3742435" y="1093364"/>
          <a:ext cx="401828" cy="479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 rot="-5400000">
        <a:off x="3799556" y="1132105"/>
        <a:ext cx="287586" cy="281280"/>
      </dsp:txXfrm>
    </dsp:sp>
    <dsp:sp modelId="{2DAC1C90-079D-40CC-9B7F-9734BF277A79}">
      <dsp:nvSpPr>
        <dsp:cNvPr id="0" name=""/>
        <dsp:cNvSpPr/>
      </dsp:nvSpPr>
      <dsp:spPr>
        <a:xfrm>
          <a:off x="1813082" y="1600905"/>
          <a:ext cx="4260534" cy="1065133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u="sng" kern="1200"/>
            <a:t>except</a:t>
          </a:r>
          <a:endParaRPr lang="en-US" sz="2400" b="1" i="1" u="sng" kern="1200" dirty="0"/>
        </a:p>
      </dsp:txBody>
      <dsp:txXfrm>
        <a:off x="1844279" y="1632102"/>
        <a:ext cx="4198140" cy="1002739"/>
      </dsp:txXfrm>
    </dsp:sp>
    <dsp:sp modelId="{736F47FC-AD55-49B6-92FF-50C882355C50}">
      <dsp:nvSpPr>
        <dsp:cNvPr id="0" name=""/>
        <dsp:cNvSpPr/>
      </dsp:nvSpPr>
      <dsp:spPr>
        <a:xfrm rot="5400000">
          <a:off x="3743637" y="2692667"/>
          <a:ext cx="399425" cy="479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 rot="-5400000">
        <a:off x="3799557" y="2732610"/>
        <a:ext cx="287586" cy="279598"/>
      </dsp:txXfrm>
    </dsp:sp>
    <dsp:sp modelId="{9E1B0E00-76B8-42DF-9A42-9DB08DA76C0A}">
      <dsp:nvSpPr>
        <dsp:cNvPr id="0" name=""/>
        <dsp:cNvSpPr/>
      </dsp:nvSpPr>
      <dsp:spPr>
        <a:xfrm>
          <a:off x="-731607" y="3198606"/>
          <a:ext cx="9349914" cy="1710508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Where the words or behavior are used, or the writing, sign or other visible representation is displayed by a person inside a </a:t>
          </a:r>
          <a:r>
            <a:rPr lang="en-US" sz="2400" b="1" i="1" u="sng" kern="1200"/>
            <a:t>dwelling</a:t>
          </a:r>
          <a:r>
            <a:rPr lang="en-US" sz="2400" kern="1200"/>
            <a:t> &amp; the other person is also inside that or another dwelling</a:t>
          </a:r>
          <a:endParaRPr lang="en-US" sz="2400" kern="1200" dirty="0"/>
        </a:p>
      </dsp:txBody>
      <dsp:txXfrm>
        <a:off x="-681508" y="3248705"/>
        <a:ext cx="9249716" cy="161031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A2FEE6-12CE-401C-A5F2-D75B3AA27C80}">
      <dsp:nvSpPr>
        <dsp:cNvPr id="0" name=""/>
        <dsp:cNvSpPr/>
      </dsp:nvSpPr>
      <dsp:spPr>
        <a:xfrm>
          <a:off x="0" y="0"/>
          <a:ext cx="11089232" cy="230364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CCB250-47D7-4B8A-B8AD-BA6E48A50983}">
      <dsp:nvSpPr>
        <dsp:cNvPr id="0" name=""/>
        <dsp:cNvSpPr/>
      </dsp:nvSpPr>
      <dsp:spPr>
        <a:xfrm>
          <a:off x="332676" y="307152"/>
          <a:ext cx="3257461" cy="168934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80112E-7403-4DB2-A4E8-9A195EE5A481}">
      <dsp:nvSpPr>
        <dsp:cNvPr id="0" name=""/>
        <dsp:cNvSpPr/>
      </dsp:nvSpPr>
      <dsp:spPr>
        <a:xfrm rot="10800000">
          <a:off x="332676" y="2303647"/>
          <a:ext cx="3257461" cy="2815568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/>
            <a:t>Could not be heard</a:t>
          </a:r>
          <a:endParaRPr lang="en-US" sz="2400" b="0" kern="1200" dirty="0"/>
        </a:p>
      </dsp:txBody>
      <dsp:txXfrm rot="10800000">
        <a:off x="419264" y="2303647"/>
        <a:ext cx="3084285" cy="2728980"/>
      </dsp:txXfrm>
    </dsp:sp>
    <dsp:sp modelId="{C014DA4F-06A5-4F7A-841C-F4DC9BAF852B}">
      <dsp:nvSpPr>
        <dsp:cNvPr id="0" name=""/>
        <dsp:cNvSpPr/>
      </dsp:nvSpPr>
      <dsp:spPr>
        <a:xfrm>
          <a:off x="3915885" y="307152"/>
          <a:ext cx="3257461" cy="168934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A25E57-25E6-42ED-A765-3BE8FD32F119}">
      <dsp:nvSpPr>
        <dsp:cNvPr id="0" name=""/>
        <dsp:cNvSpPr/>
      </dsp:nvSpPr>
      <dsp:spPr>
        <a:xfrm rot="10800000">
          <a:off x="3915885" y="2303647"/>
          <a:ext cx="3257461" cy="2815568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Inside a dwelling</a:t>
          </a:r>
          <a:endParaRPr lang="en-US" sz="2400" kern="1200" dirty="0"/>
        </a:p>
      </dsp:txBody>
      <dsp:txXfrm rot="10800000">
        <a:off x="4002473" y="2303647"/>
        <a:ext cx="3084285" cy="2728980"/>
      </dsp:txXfrm>
    </dsp:sp>
    <dsp:sp modelId="{E7519199-2D0A-4D1A-9057-AC2BFAA1EF64}">
      <dsp:nvSpPr>
        <dsp:cNvPr id="0" name=""/>
        <dsp:cNvSpPr/>
      </dsp:nvSpPr>
      <dsp:spPr>
        <a:xfrm>
          <a:off x="7453358" y="254867"/>
          <a:ext cx="3257461" cy="168934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rcRect/>
          <a:stretch>
            <a:fillRect t="-16000" b="-1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C23238-6A7F-4FCF-B05F-3EBA59E95845}">
      <dsp:nvSpPr>
        <dsp:cNvPr id="0" name=""/>
        <dsp:cNvSpPr/>
      </dsp:nvSpPr>
      <dsp:spPr>
        <a:xfrm rot="10800000">
          <a:off x="7499093" y="2303647"/>
          <a:ext cx="3257461" cy="2815568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Reasonable conduct</a:t>
          </a:r>
          <a:endParaRPr lang="en-US" sz="2400" kern="1200" dirty="0"/>
        </a:p>
      </dsp:txBody>
      <dsp:txXfrm rot="10800000">
        <a:off x="7585681" y="2303647"/>
        <a:ext cx="3084285" cy="27289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2FEB5A-0BDB-DD4C-A8EF-67CA4841C12B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A82037-86B1-7E46-9A9A-16823539D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950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2900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82037-86B1-7E46-9A9A-16823539D3C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951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82037-86B1-7E46-9A9A-16823539D3C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1880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68F834-2AC4-485C-9A2E-8285166A001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02035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68F834-2AC4-485C-9A2E-8285166A001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35369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68F834-2AC4-485C-9A2E-8285166A001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18300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68F834-2AC4-485C-9A2E-8285166A001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7029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68F834-2AC4-485C-9A2E-8285166A001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09131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5195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2417"/>
              </a:spcAft>
            </a:pPr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0982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82037-86B1-7E46-9A9A-16823539D3C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3737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2982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1209"/>
              </a:spcAft>
            </a:pPr>
            <a:endParaRPr lang="en-GB" sz="11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1209"/>
              </a:spcAft>
            </a:pPr>
            <a:r>
              <a:rPr lang="en-GB" sz="1100" dirty="0"/>
              <a:t>Examples of the type of conduct that might provide evidence for this offence are:</a:t>
            </a:r>
          </a:p>
          <a:p>
            <a:pPr marL="287779" indent="-287779">
              <a:lnSpc>
                <a:spcPct val="100000"/>
              </a:lnSpc>
              <a:spcBef>
                <a:spcPts val="0"/>
              </a:spcBef>
              <a:spcAft>
                <a:spcPts val="1209"/>
              </a:spcAft>
              <a:buFont typeface="Arial" panose="020B0604020202020204" pitchFamily="34" charset="0"/>
              <a:buChar char="•"/>
            </a:pPr>
            <a:r>
              <a:rPr lang="en-GB" sz="1100" dirty="0"/>
              <a:t>threats made or abuse directed towards individuals carrying out public service duties or jobs, such as ambulance workers, fire fighters or bus or train drivers; </a:t>
            </a:r>
          </a:p>
          <a:p>
            <a:pPr marL="287779" indent="-287779">
              <a:lnSpc>
                <a:spcPct val="100000"/>
              </a:lnSpc>
              <a:spcBef>
                <a:spcPts val="0"/>
              </a:spcBef>
              <a:spcAft>
                <a:spcPts val="1209"/>
              </a:spcAft>
              <a:buFont typeface="Arial" panose="020B0604020202020204" pitchFamily="34" charset="0"/>
              <a:buChar char="•"/>
            </a:pPr>
            <a:r>
              <a:rPr lang="en-GB" sz="1100" dirty="0"/>
              <a:t>the throwing of missiles by a person taking part in a demonstration or other public gathering where no injury is caused; </a:t>
            </a:r>
          </a:p>
          <a:p>
            <a:pPr marL="287779" indent="-287779">
              <a:lnSpc>
                <a:spcPct val="100000"/>
              </a:lnSpc>
              <a:spcBef>
                <a:spcPts val="0"/>
              </a:spcBef>
              <a:spcAft>
                <a:spcPts val="1209"/>
              </a:spcAft>
              <a:buFont typeface="Arial" panose="020B0604020202020204" pitchFamily="34" charset="0"/>
              <a:buChar char="•"/>
            </a:pPr>
            <a:r>
              <a:rPr lang="en-GB" sz="1100" dirty="0"/>
              <a:t>scuffles or incidents of minor violence or threats of violence committed in the context of a brawl (such as in or in the vicinity of a public house); </a:t>
            </a:r>
          </a:p>
          <a:p>
            <a:pPr marL="287779" indent="-287779">
              <a:lnSpc>
                <a:spcPct val="100000"/>
              </a:lnSpc>
              <a:spcBef>
                <a:spcPts val="0"/>
              </a:spcBef>
              <a:spcAft>
                <a:spcPts val="1209"/>
              </a:spcAft>
              <a:buFont typeface="Arial" panose="020B0604020202020204" pitchFamily="34" charset="0"/>
              <a:buChar char="•"/>
            </a:pPr>
            <a:r>
              <a:rPr lang="en-GB" sz="1100" dirty="0"/>
              <a:t>incidents between neighbours or within domestic relationships which do not justify a charge of assault; </a:t>
            </a:r>
          </a:p>
          <a:p>
            <a:pPr marL="287779" indent="-287779">
              <a:lnSpc>
                <a:spcPct val="100000"/>
              </a:lnSpc>
              <a:spcBef>
                <a:spcPts val="0"/>
              </a:spcBef>
              <a:spcAft>
                <a:spcPts val="1209"/>
              </a:spcAft>
              <a:buFont typeface="Arial" panose="020B0604020202020204" pitchFamily="34" charset="0"/>
              <a:buChar char="•"/>
            </a:pPr>
            <a:r>
              <a:rPr lang="en-GB" sz="1100" dirty="0"/>
              <a:t>incidents which do not justify a charge of assault where an individual is picked on by a gang</a:t>
            </a:r>
            <a:endParaRPr lang="en-GB" sz="1100" b="0" u="none" baseline="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417"/>
              </a:spcAft>
            </a:pPr>
            <a:r>
              <a:rPr lang="en-GB" sz="1100" b="0" u="none" baseline="0" dirty="0"/>
              <a:t>Triable summarily offence penalty 6 months imprisonment and/or fine.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417"/>
              </a:spcAft>
            </a:pPr>
            <a:r>
              <a:rPr lang="en-GB" sz="1100" b="0" u="none" baseline="0" dirty="0"/>
              <a:t>This offence can be racially aggravated </a:t>
            </a:r>
            <a:endParaRPr lang="en-GB" sz="1100" b="0" u="none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241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4142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751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7129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2417"/>
              </a:spcAft>
              <a:defRPr/>
            </a:pPr>
            <a:endParaRPr lang="en-GB" sz="11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2417"/>
              </a:spcAft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2169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0"/>
              </a:spcBef>
              <a:spcAft>
                <a:spcPts val="2417"/>
              </a:spcAft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2571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1241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2946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7891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82037-86B1-7E46-9A9A-16823539D3C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9686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82037-86B1-7E46-9A9A-16823539D3C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36559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82037-86B1-7E46-9A9A-16823539D3C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1539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45515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6554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F9C05-DF65-55E3-A7A3-EB09A9BEBD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EDC837-0986-B616-2F79-3F867AC086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4E9B9-DB78-54C8-CEF3-0AF49505D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14FA2-DF27-9E42-B2F5-CF8A4201354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949EC-B717-FE25-4DA5-493345719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854DA6-6098-992C-2B3D-67D5BF066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E5030-714F-1147-B7D6-EB45572E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967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5FC7-2602-45CA-2EC5-1EE5723D6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64F09-5EC0-F9B5-7F95-304DD8924A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05C2B-521E-B7F2-58AA-B2D066D6A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14FA2-DF27-9E42-B2F5-CF8A4201354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BF266D-9E3C-B90D-B4E4-6614E2D1D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B6096-E934-08A4-BA80-92814646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E5030-714F-1147-B7D6-EB45572E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564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E120B-0152-135C-18E6-5B6B0E97B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D3E60-261B-B90A-3F1A-E126478838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E4352-9661-5E80-9F6D-88640D16D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14FA2-DF27-9E42-B2F5-CF8A4201354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3AD81-6666-C2F4-2C7D-C63D508D1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23E62E-BB0D-3B29-4996-51B43F958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E5030-714F-1147-B7D6-EB45572E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98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BEF7F-D731-BDAC-2DFB-E38C2BB8A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05CA8-E26F-F26E-782D-56013BE650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0C14B7-31FE-6B9F-D9BB-3D59FC3A48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A3A8FF-1EC2-782F-357B-69247B9B9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14FA2-DF27-9E42-B2F5-CF8A4201354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6C9C26-C009-B3E8-139C-090ACBF4A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F3150F-0CA3-7567-85CE-8215736D4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E5030-714F-1147-B7D6-EB45572E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901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ED584-CF9B-27FF-8FA8-A599EDBC5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38410-7AF5-ACB7-EA4A-B3B011BF22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E35896-7E97-0E63-22B9-63C22D5741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049A03-B918-6C39-C82D-A2A709B2C9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FE46AC-85DD-664D-EA34-3ED615CB61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7D0668-A8F0-4100-99FA-5E96F27C9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14FA2-DF27-9E42-B2F5-CF8A4201354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1413EB-6A52-9800-0F45-BE5B6DB37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835D6A-8439-8193-A45A-BB1816BC3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E5030-714F-1147-B7D6-EB45572E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51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E8CDC-4B74-7377-0CD1-784C32BFD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F8AA60-4B36-EAB3-36B2-9014B2CC2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14FA2-DF27-9E42-B2F5-CF8A4201354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A499A2-D6CB-4F21-C843-F95477E13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E50673-ECA6-AA7B-B223-41EB54B8E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E5030-714F-1147-B7D6-EB45572E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506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4D70D-C9FA-4F37-DD6A-E1286D6CC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14FA2-DF27-9E42-B2F5-CF8A4201354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12A85-DE03-0A73-95FD-B536E1CF1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DA1030-E2F8-3622-7980-6650B37D0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E5030-714F-1147-B7D6-EB45572E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878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1A620-0486-AAFE-163E-E88599E1E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D760A-F645-A6A7-9E95-4E806F888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58A00A-63DB-0477-0233-9DF8BDD3BB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0F1DC3-61A7-EADB-450B-3AD5F3316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14FA2-DF27-9E42-B2F5-CF8A4201354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7EF517-69F2-2CC5-8136-5E483596A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A44577-96B1-76B8-4279-BCD4FDCFD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E5030-714F-1147-B7D6-EB45572E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716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F40F6-B90D-746E-2BCB-73BECABEC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B8B87E-9B9C-E942-C96B-D786AAC4B5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873388-AE13-0866-EFD1-6409559E92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15C800-44B1-8D5B-AFC7-8DB446134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14FA2-DF27-9E42-B2F5-CF8A4201354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91CB7C-A8A3-9154-3661-C835C228D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4FB235-02FC-6D92-58E8-E27B6DC0B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E5030-714F-1147-B7D6-EB45572E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185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AFBBA-6759-68F9-14E3-13D10F148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3C3B5F-599C-81A7-25DB-E346F7B34E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6CD5D7-F34F-EFAB-23CE-9DCB333E8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14FA2-DF27-9E42-B2F5-CF8A4201354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381B3F-47F1-F01F-DC01-3287F0BBC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BC9CD-4628-A9FB-8B0A-5089EA278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E5030-714F-1147-B7D6-EB45572E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950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682322-96C3-EBAD-E3DE-C7B49BF401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CAF3AA-BAD8-4002-4136-41324F4A90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47992-7091-00C4-FD04-FCA2BA787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14FA2-DF27-9E42-B2F5-CF8A4201354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59A85-7EF7-C2F5-DC0C-564F741BE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FE01F-90DE-AF73-0B2F-B30F3611D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E5030-714F-1147-B7D6-EB45572E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38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C46F35-F28C-286D-0C67-41C66176D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7BED67-16C4-6830-AAF5-C4A82B57E1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589CEB-7C59-D7ED-3E82-CBCFFE2A18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214FA2-DF27-9E42-B2F5-CF8A4201354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73E4C7-3808-36D3-788B-4D0006E474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70D8D3-6231-3A87-207C-D2297588C2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E5030-714F-1147-B7D6-EB45572E0C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804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cmanager.pnld.co.uk/content/D393.htm" TargetMode="Externa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1.jp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image" Target="../media/image12.jpg"/><Relationship Id="rId7" Type="http://schemas.openxmlformats.org/officeDocument/2006/relationships/diagramQuickStyle" Target="../diagrams/quickStyle9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image" Target="../media/image13.jpg"/><Relationship Id="rId9" Type="http://schemas.microsoft.com/office/2007/relationships/diagramDrawing" Target="../diagrams/drawing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jp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5.xml"/><Relationship Id="rId3" Type="http://schemas.openxmlformats.org/officeDocument/2006/relationships/image" Target="../media/image26.jpeg"/><Relationship Id="rId7" Type="http://schemas.openxmlformats.org/officeDocument/2006/relationships/diagramQuickStyle" Target="../diagrams/quickStyle15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6" Type="http://schemas.openxmlformats.org/officeDocument/2006/relationships/diagramLayout" Target="../diagrams/layout15.xml"/><Relationship Id="rId5" Type="http://schemas.openxmlformats.org/officeDocument/2006/relationships/diagramData" Target="../diagrams/data15.xml"/><Relationship Id="rId10" Type="http://schemas.openxmlformats.org/officeDocument/2006/relationships/image" Target="../media/image25.png"/><Relationship Id="rId4" Type="http://schemas.openxmlformats.org/officeDocument/2006/relationships/image" Target="../media/image27.jpeg"/><Relationship Id="rId9" Type="http://schemas.microsoft.com/office/2007/relationships/diagramDrawing" Target="../diagrams/drawing15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6" descr="Section 14: what public order act means for Extinction Rebellion after  London protest was banned by police">
            <a:extLst>
              <a:ext uri="{FF2B5EF4-FFF2-40B4-BE49-F238E27FC236}">
                <a16:creationId xmlns:a16="http://schemas.microsoft.com/office/drawing/2014/main" id="{AF033173-97D3-E93E-5D41-8686AF6A1C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41" r="1" b="18388"/>
          <a:stretch/>
        </p:blipFill>
        <p:spPr bwMode="auto">
          <a:xfrm>
            <a:off x="4547937" y="-5"/>
            <a:ext cx="7644062" cy="36814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Public Order Digest out now | UK Police News - Police Oracle">
            <a:extLst>
              <a:ext uri="{FF2B5EF4-FFF2-40B4-BE49-F238E27FC236}">
                <a16:creationId xmlns:a16="http://schemas.microsoft.com/office/drawing/2014/main" id="{1BE1EC62-2941-FC62-B96F-4F2DBE5419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12" r="1" b="27241"/>
          <a:stretch/>
        </p:blipFill>
        <p:spPr bwMode="auto">
          <a:xfrm>
            <a:off x="4547938" y="3681409"/>
            <a:ext cx="7644062" cy="317659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420751-E6E5-FF7C-D64A-E948E8CAF1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 fontScale="90000"/>
          </a:bodyPr>
          <a:lstStyle/>
          <a:p>
            <a:pPr algn="l"/>
            <a:r>
              <a:rPr lang="en-US" sz="5000" dirty="0">
                <a:solidFill>
                  <a:schemeClr val="bg1"/>
                </a:solidFill>
              </a:rPr>
              <a:t>Response Policing</a:t>
            </a:r>
            <a:br>
              <a:rPr lang="en-US" sz="5000" dirty="0">
                <a:solidFill>
                  <a:schemeClr val="bg1"/>
                </a:solidFill>
              </a:rPr>
            </a:br>
            <a:r>
              <a:rPr lang="en-US" sz="5000" dirty="0">
                <a:solidFill>
                  <a:schemeClr val="bg1"/>
                </a:solidFill>
              </a:rPr>
              <a:t> </a:t>
            </a:r>
            <a:br>
              <a:rPr lang="en-US" sz="5000" dirty="0">
                <a:solidFill>
                  <a:schemeClr val="bg1"/>
                </a:solidFill>
              </a:rPr>
            </a:br>
            <a:r>
              <a:rPr lang="en-US" sz="5000" dirty="0">
                <a:solidFill>
                  <a:schemeClr val="bg1"/>
                </a:solidFill>
              </a:rPr>
              <a:t>Public Order Act 1986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9489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0" y="409634"/>
            <a:ext cx="8280920" cy="615602"/>
          </a:xfrm>
          <a:solidFill>
            <a:schemeClr val="accent2"/>
          </a:solidFill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Learning Outcomes : Public Order Act 1986</a:t>
            </a:r>
          </a:p>
        </p:txBody>
      </p:sp>
      <p:graphicFrame>
        <p:nvGraphicFramePr>
          <p:cNvPr id="15" name="Diagram 14"/>
          <p:cNvGraphicFramePr/>
          <p:nvPr>
            <p:extLst>
              <p:ext uri="{D42A27DB-BD31-4B8C-83A1-F6EECF244321}">
                <p14:modId xmlns:p14="http://schemas.microsoft.com/office/powerpoint/2010/main" val="3048190103"/>
              </p:ext>
            </p:extLst>
          </p:nvPr>
        </p:nvGraphicFramePr>
        <p:xfrm>
          <a:off x="123987" y="1197880"/>
          <a:ext cx="11716718" cy="566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CCE98DD4-1960-DB96-AD81-93C345497305}"/>
              </a:ext>
            </a:extLst>
          </p:cNvPr>
          <p:cNvSpPr txBox="1"/>
          <p:nvPr/>
        </p:nvSpPr>
        <p:spPr>
          <a:xfrm>
            <a:off x="-3408218" y="1025236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" name="Picture 2" descr="The Public Order Bill uses anti-terror tactics against peaceful protesters.  We need to unite against it - Shami Chakrabarti">
            <a:extLst>
              <a:ext uri="{FF2B5EF4-FFF2-40B4-BE49-F238E27FC236}">
                <a16:creationId xmlns:a16="http://schemas.microsoft.com/office/drawing/2014/main" id="{B3F2BDE9-EC74-01A4-58F1-9635BE308A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27" r="19673" b="-1"/>
          <a:stretch/>
        </p:blipFill>
        <p:spPr bwMode="auto">
          <a:xfrm>
            <a:off x="6954780" y="1529360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76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E2181CCF-165D-894F-8783-9EB8030E97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>
                                            <p:graphicEl>
                                              <a:dgm id="{E2181CCF-165D-894F-8783-9EB8030E97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B1263408-42F6-A94D-A820-04522BAAFE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>
                                            <p:graphicEl>
                                              <a:dgm id="{B1263408-42F6-A94D-A820-04522BAAFE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B3DA1BE5-030F-5046-A969-7CE60761A9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>
                                            <p:graphicEl>
                                              <a:dgm id="{B3DA1BE5-030F-5046-A969-7CE60761A9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469EA67F-C40C-2444-9664-2C0C5D1272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>
                                            <p:graphicEl>
                                              <a:dgm id="{469EA67F-C40C-2444-9664-2C0C5D1272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4CD1BD65-D643-EA48-AE22-EDCA39256A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>
                                            <p:graphicEl>
                                              <a:dgm id="{4CD1BD65-D643-EA48-AE22-EDCA39256A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51E7E0E2-4672-6349-B3F2-3903684F5F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>
                                            <p:graphicEl>
                                              <a:dgm id="{51E7E0E2-4672-6349-B3F2-3903684F5F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A342F7E3-5DC0-444A-BE31-44FB86C22A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>
                                            <p:graphicEl>
                                              <a:dgm id="{A342F7E3-5DC0-444A-BE31-44FB86C22A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2" name="Rectangle 616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688A1-2E60-D142-6DF1-F276158FD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“…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Maintaining Public Order…”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134147-2E37-75AB-9647-1BFB0119E818}"/>
              </a:ext>
            </a:extLst>
          </p:cNvPr>
          <p:cNvSpPr txBox="1"/>
          <p:nvPr/>
        </p:nvSpPr>
        <p:spPr>
          <a:xfrm>
            <a:off x="457200" y="2405894"/>
            <a:ext cx="7617991" cy="353508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</a:t>
            </a:r>
            <a:r>
              <a:rPr lang="en-US" sz="2400" b="0" i="0" u="none" strike="noStrike" baseline="0" dirty="0"/>
              <a:t>alancing people’s rights and freedoms under the European Convention on Human Rights (ECHR) with public safety. </a:t>
            </a:r>
            <a:br>
              <a:rPr lang="en-US" sz="2400" b="0" i="0" u="none" strike="noStrike" baseline="0" dirty="0"/>
            </a:br>
            <a:br>
              <a:rPr lang="en-US" sz="2400" b="0" i="0" u="none" strike="noStrike" baseline="0" dirty="0"/>
            </a:br>
            <a:r>
              <a:rPr lang="en-US" sz="2400" b="1" i="0" u="none" strike="noStrike" baseline="0" dirty="0"/>
              <a:t>Consider Human Rights:</a:t>
            </a:r>
            <a:br>
              <a:rPr lang="en-US" sz="2400" b="0" i="0" u="none" strike="noStrike" baseline="0" dirty="0"/>
            </a:br>
            <a:endParaRPr lang="en-US" sz="2400" b="0" i="0" u="none" strike="noStrike" baseline="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baseline="0" dirty="0"/>
              <a:t>Freedom of expression – Article 10 of the European Convention on Human Rights (ECHR) – set out in Schedule 1 of the Human Rights Act 1998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baseline="0" dirty="0"/>
              <a:t>Freedom of assembly and association – Article 11 ECHR – set out in Schedule 1 of the Human Rights Act 1998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0" i="0" u="none" strike="noStrike" baseline="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0" i="0" u="none" strike="noStrike" baseline="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6164" name="Rectangle 616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6" name="Rectangle 616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68" name="Rectangle 616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70" name="Rectangle 616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146" name="Picture 2" descr="A Short History of UK Public Order Acts | past tense">
            <a:extLst>
              <a:ext uri="{FF2B5EF4-FFF2-40B4-BE49-F238E27FC236}">
                <a16:creationId xmlns:a16="http://schemas.microsoft.com/office/drawing/2014/main" id="{88E7D274-F559-84BA-9671-B600F13360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09" r="2641" b="2"/>
          <a:stretch/>
        </p:blipFill>
        <p:spPr bwMode="auto">
          <a:xfrm>
            <a:off x="8628672" y="1925158"/>
            <a:ext cx="3057987" cy="3007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952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94" name="Rectangle 7193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96" name="Rectangle 7195">
            <a:extLst>
              <a:ext uri="{FF2B5EF4-FFF2-40B4-BE49-F238E27FC236}">
                <a16:creationId xmlns:a16="http://schemas.microsoft.com/office/drawing/2014/main" id="{4C6B5652-C661-4C58-B937-F0F490F7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98" name="Rectangle 7197">
            <a:extLst>
              <a:ext uri="{FF2B5EF4-FFF2-40B4-BE49-F238E27FC236}">
                <a16:creationId xmlns:a16="http://schemas.microsoft.com/office/drawing/2014/main" id="{0B936867-6407-43FB-9DE6-1B0879D0C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00" name="Rectangle 7199">
            <a:extLst>
              <a:ext uri="{FF2B5EF4-FFF2-40B4-BE49-F238E27FC236}">
                <a16:creationId xmlns:a16="http://schemas.microsoft.com/office/drawing/2014/main" id="{ACD0B258-678B-4A8C-894F-848AF24A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02" name="Freeform: Shape 7201">
            <a:extLst>
              <a:ext uri="{FF2B5EF4-FFF2-40B4-BE49-F238E27FC236}">
                <a16:creationId xmlns:a16="http://schemas.microsoft.com/office/drawing/2014/main" id="{C8D58395-74AF-401A-AF2F-76B6FCF71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204" name="Rectangle 7203">
            <a:extLst>
              <a:ext uri="{FF2B5EF4-FFF2-40B4-BE49-F238E27FC236}">
                <a16:creationId xmlns:a16="http://schemas.microsoft.com/office/drawing/2014/main" id="{2F003F3F-F118-41D2-AA3F-74DB0D19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6B636-BF6D-5960-B511-F8AE3052B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25" y="457201"/>
            <a:ext cx="2844800" cy="35888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“I was drunk!”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47993A-3761-38B9-CABC-A4E099F1199D}"/>
              </a:ext>
            </a:extLst>
          </p:cNvPr>
          <p:cNvSpPr txBox="1"/>
          <p:nvPr/>
        </p:nvSpPr>
        <p:spPr>
          <a:xfrm>
            <a:off x="4649245" y="669363"/>
            <a:ext cx="3290579" cy="55342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Intoxication is </a:t>
            </a:r>
            <a:r>
              <a:rPr lang="en-US" sz="2400" b="1" u="sng" dirty="0"/>
              <a:t>not a </a:t>
            </a:r>
            <a:r>
              <a:rPr lang="en-US" sz="2400" b="1" u="sng" dirty="0" err="1"/>
              <a:t>defence</a:t>
            </a:r>
            <a:r>
              <a:rPr lang="en-US" sz="2400" b="1" u="sng" dirty="0"/>
              <a:t> </a:t>
            </a:r>
            <a:r>
              <a:rPr lang="en-US" sz="2400" dirty="0"/>
              <a:t>unless it can be proved that:</a:t>
            </a:r>
            <a:br>
              <a:rPr lang="en-US" sz="2400" dirty="0"/>
            </a:br>
            <a:br>
              <a:rPr lang="en-US" sz="2400" dirty="0"/>
            </a:br>
            <a:endParaRPr lang="en-US" sz="2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It was not self induced (spiked drinks)</a:t>
            </a:r>
            <a:br>
              <a:rPr lang="en-US" sz="2400" dirty="0"/>
            </a:br>
            <a:br>
              <a:rPr lang="en-US" sz="2400" dirty="0"/>
            </a:br>
            <a:endParaRPr lang="en-US" sz="2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Caused by taking prescribed medicines</a:t>
            </a:r>
          </a:p>
        </p:txBody>
      </p:sp>
      <p:pic>
        <p:nvPicPr>
          <p:cNvPr id="7170" name="Picture 2" descr="The Drunk Test">
            <a:extLst>
              <a:ext uri="{FF2B5EF4-FFF2-40B4-BE49-F238E27FC236}">
                <a16:creationId xmlns:a16="http://schemas.microsoft.com/office/drawing/2014/main" id="{59AA7CCB-A582-C0F3-210D-C03116AC5A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7" r="1" b="4446"/>
          <a:stretch/>
        </p:blipFill>
        <p:spPr bwMode="auto">
          <a:xfrm>
            <a:off x="8138160" y="2436623"/>
            <a:ext cx="3602541" cy="1919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0539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69333" y="87220"/>
            <a:ext cx="10041467" cy="1200329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S16 </a:t>
            </a:r>
            <a:r>
              <a:rPr kumimoji="0" lang="en-GB" sz="3600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Offences Against the Persons Act 1861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….</a:t>
            </a:r>
            <a:b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Threats to Kill!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46B95C-BB13-72FC-878C-B370EC498561}"/>
              </a:ext>
            </a:extLst>
          </p:cNvPr>
          <p:cNvSpPr txBox="1"/>
          <p:nvPr/>
        </p:nvSpPr>
        <p:spPr>
          <a:xfrm>
            <a:off x="169333" y="2213802"/>
            <a:ext cx="518160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person who without lawful excuse makes to another a threat, intending that the other would fear it would be carried out, to kill that other or a third person shall be guilty of an offence.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4D57B62-B78F-1FB8-2048-C3CF98C816D0}"/>
              </a:ext>
            </a:extLst>
          </p:cNvPr>
          <p:cNvSpPr/>
          <p:nvPr/>
        </p:nvSpPr>
        <p:spPr>
          <a:xfrm>
            <a:off x="5578132" y="2474073"/>
            <a:ext cx="6096001" cy="3018888"/>
          </a:xfrm>
          <a:prstGeom prst="roundRect">
            <a:avLst>
              <a:gd name="adj" fmla="val 10000"/>
            </a:avLst>
          </a:prstGeom>
          <a:blipFill rotWithShape="1">
            <a:blip r:embed="rId3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5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3529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81200" y="249752"/>
            <a:ext cx="8229600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Section 1 POA 1986 ‘Riot’ 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917270" y="896083"/>
          <a:ext cx="6445861" cy="5834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1506" name="Picture 2" descr="The history of riot shows the importance of democratic tumult | Aeon Essays">
            <a:extLst>
              <a:ext uri="{FF2B5EF4-FFF2-40B4-BE49-F238E27FC236}">
                <a16:creationId xmlns:a16="http://schemas.microsoft.com/office/drawing/2014/main" id="{37B39C80-037A-C953-4ABF-7B7E58787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1800" y="1367367"/>
            <a:ext cx="3606800" cy="22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Why Don't Americans Riot Anymore? - Bloomberg">
            <a:extLst>
              <a:ext uri="{FF2B5EF4-FFF2-40B4-BE49-F238E27FC236}">
                <a16:creationId xmlns:a16="http://schemas.microsoft.com/office/drawing/2014/main" id="{5129D5E6-68C7-09C0-8B85-3F7CA8FDF1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900" y="4099251"/>
            <a:ext cx="3530600" cy="229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9073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9418D6-EBA1-1245-AA97-7871745AE6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779418D6-EBA1-1245-AA97-7871745AE6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CD3E920-A7D5-D044-96B2-4B4BCA2D20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6CD3E920-A7D5-D044-96B2-4B4BCA2D20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72E1C20-7032-2142-B418-12D95DF8C4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472E1C20-7032-2142-B418-12D95DF8C4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81200" y="249752"/>
            <a:ext cx="8229600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Section 1 POA 1986 ‘Riot’ </a:t>
            </a:r>
          </a:p>
        </p:txBody>
      </p:sp>
      <p:pic>
        <p:nvPicPr>
          <p:cNvPr id="21506" name="Picture 2" descr="The history of riot shows the importance of democratic tumult | Aeon Essays">
            <a:extLst>
              <a:ext uri="{FF2B5EF4-FFF2-40B4-BE49-F238E27FC236}">
                <a16:creationId xmlns:a16="http://schemas.microsoft.com/office/drawing/2014/main" id="{37B39C80-037A-C953-4ABF-7B7E58787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1800" y="1367367"/>
            <a:ext cx="3606800" cy="22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Why Don't Americans Riot Anymore? - Bloomberg">
            <a:extLst>
              <a:ext uri="{FF2B5EF4-FFF2-40B4-BE49-F238E27FC236}">
                <a16:creationId xmlns:a16="http://schemas.microsoft.com/office/drawing/2014/main" id="{5129D5E6-68C7-09C0-8B85-3F7CA8FDF1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900" y="4099251"/>
            <a:ext cx="3530600" cy="229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28B6AC3-B145-557C-30D3-C65824258CF9}"/>
              </a:ext>
            </a:extLst>
          </p:cNvPr>
          <p:cNvSpPr txBox="1"/>
          <p:nvPr/>
        </p:nvSpPr>
        <p:spPr>
          <a:xfrm>
            <a:off x="805180" y="1367367"/>
            <a:ext cx="7246620" cy="51152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 is immaterial whether or not the 12 or more use or threaten unlawful violence simultaneously.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common purpose may be inferred from conduct.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No person of reasonable firmness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need actually be, or likely to be, present at the scene.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kumimoji="0" lang="en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Riot may be committed in private as well as in public places.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Indictment: maximum 10 years imprisonment and/or fine</a:t>
            </a:r>
          </a:p>
        </p:txBody>
      </p:sp>
    </p:spTree>
    <p:extLst>
      <p:ext uri="{BB962C8B-B14F-4D97-AF65-F5344CB8AC3E}">
        <p14:creationId xmlns:p14="http://schemas.microsoft.com/office/powerpoint/2010/main" val="3723530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54025" y="188641"/>
            <a:ext cx="8229600" cy="646331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Section 2 POA 1986 ‘Violent Disorder’ 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70963" y="834972"/>
          <a:ext cx="7601438" cy="5834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9458" name="Picture 2" descr="Violent Disorder">
            <a:extLst>
              <a:ext uri="{FF2B5EF4-FFF2-40B4-BE49-F238E27FC236}">
                <a16:creationId xmlns:a16="http://schemas.microsoft.com/office/drawing/2014/main" id="{FDE51F99-843A-4994-D8B7-0A9D154BF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2817" y="2402416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6134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74C64F-DAED-9B41-9F69-9270376D13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B74C64F-DAED-9B41-9F69-9270376D13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E86A6B8-9C34-5A46-875E-2E29D42F2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7E86A6B8-9C34-5A46-875E-2E29D42F2F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17EE20D-BBF6-D143-932F-11D615265C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717EE20D-BBF6-D143-932F-11D615265C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54025" y="188641"/>
            <a:ext cx="8229600" cy="646331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Section 2 POA 1986 ‘Violent Disorder’ </a:t>
            </a:r>
          </a:p>
        </p:txBody>
      </p:sp>
      <p:pic>
        <p:nvPicPr>
          <p:cNvPr id="19458" name="Picture 2" descr="Violent Disorder">
            <a:extLst>
              <a:ext uri="{FF2B5EF4-FFF2-40B4-BE49-F238E27FC236}">
                <a16:creationId xmlns:a16="http://schemas.microsoft.com/office/drawing/2014/main" id="{FDE51F99-843A-4994-D8B7-0A9D154BF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2460" y="2286388"/>
            <a:ext cx="3434080" cy="228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073DE5-2A37-3688-2E3A-14F936957937}"/>
              </a:ext>
            </a:extLst>
          </p:cNvPr>
          <p:cNvSpPr txBox="1"/>
          <p:nvPr/>
        </p:nvSpPr>
        <p:spPr>
          <a:xfrm>
            <a:off x="711200" y="1826683"/>
            <a:ext cx="6466000" cy="39130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 is immaterial whether or not the 3 or more use or threaten unlawful violence simultaneously. Three or more persons" means that as long as 3 or more persons can be proved to have been present together and using violence, even if intent can only be proved against 1 person, then that person can be convicted. </a:t>
            </a:r>
          </a:p>
        </p:txBody>
      </p:sp>
    </p:spTree>
    <p:extLst>
      <p:ext uri="{BB962C8B-B14F-4D97-AF65-F5344CB8AC3E}">
        <p14:creationId xmlns:p14="http://schemas.microsoft.com/office/powerpoint/2010/main" val="11927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417039"/>
            <a:ext cx="8229600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+mn-lt"/>
              </a:rPr>
              <a:t>Section 3 POA 1986 ‘Affray’ 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60707929"/>
              </p:ext>
            </p:extLst>
          </p:nvPr>
        </p:nvGraphicFramePr>
        <p:xfrm>
          <a:off x="337988" y="1533251"/>
          <a:ext cx="7059987" cy="4907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6386" name="Picture 2" descr="Affray | Lawyer for Assault and Public Order Offences | Doogue + George">
            <a:extLst>
              <a:ext uri="{FF2B5EF4-FFF2-40B4-BE49-F238E27FC236}">
                <a16:creationId xmlns:a16="http://schemas.microsoft.com/office/drawing/2014/main" id="{E71C26C7-DA23-68AF-9496-D034F6232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5757" y="2599370"/>
            <a:ext cx="3688255" cy="2452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8967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8A38860-EE56-4834-AAE4-1C78E2F13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A8A38860-EE56-4834-AAE4-1C78E2F13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D3F48A2-4319-4F0D-B807-5375E605CB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BD3F48A2-4319-4F0D-B807-5375E605CB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42C498B-FA6E-42B4-AE26-7767AD5C7D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242C498B-FA6E-42B4-AE26-7767AD5C7D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22414" y="373125"/>
            <a:ext cx="11053585" cy="1200329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solidFill>
                  <a:schemeClr val="bg1"/>
                </a:solidFill>
                <a:latin typeface="+mn-lt"/>
              </a:rPr>
              <a:t>Section 4A POA 1986 </a:t>
            </a:r>
            <a:br>
              <a:rPr lang="en-GB" sz="3600" b="1" u="sng" dirty="0">
                <a:solidFill>
                  <a:schemeClr val="bg1"/>
                </a:solidFill>
                <a:latin typeface="+mn-lt"/>
              </a:rPr>
            </a:br>
            <a:r>
              <a:rPr lang="en-GB" sz="3600" b="1" u="sng" dirty="0">
                <a:solidFill>
                  <a:schemeClr val="bg1"/>
                </a:solidFill>
                <a:latin typeface="+mn-lt"/>
              </a:rPr>
              <a:t>C</a:t>
            </a:r>
            <a:r>
              <a:rPr lang="en-GB" sz="3600" b="1" u="sng" dirty="0">
                <a:solidFill>
                  <a:schemeClr val="bg1"/>
                </a:solidFill>
              </a:rPr>
              <a:t>ausing Intentional Harassment,</a:t>
            </a:r>
            <a:r>
              <a:rPr lang="en-GB" sz="3600" b="1" u="sng" baseline="0" dirty="0">
                <a:solidFill>
                  <a:schemeClr val="bg1"/>
                </a:solidFill>
              </a:rPr>
              <a:t> Alarm or Distress. </a:t>
            </a:r>
            <a:r>
              <a:rPr lang="en-GB" sz="3600" b="1" u="sng" dirty="0">
                <a:solidFill>
                  <a:schemeClr val="bg1"/>
                </a:solidFill>
                <a:latin typeface="+mn-lt"/>
              </a:rPr>
              <a:t> 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174478902"/>
              </p:ext>
            </p:extLst>
          </p:nvPr>
        </p:nvGraphicFramePr>
        <p:xfrm>
          <a:off x="-312712" y="1717151"/>
          <a:ext cx="11488711" cy="4767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2348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E0D73D1-860D-4C2C-B01D-5149350ADC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5E0D73D1-860D-4C2C-B01D-5149350ADC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7DE3A91-C7B6-4116-86E0-4F72937F1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A7DE3A91-C7B6-4116-86E0-4F72937F17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79BFAEE-D725-40E3-9F7F-C507004337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979BFAEE-D725-40E3-9F7F-C507004337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CFFBD8C-DB0A-4EF5-A11D-F241C6BBF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dgm id="{CCFFBD8C-DB0A-4EF5-A11D-F241C6BBF0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82730BC-C70D-0E2C-A09D-CB61AC2D98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820739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28008C3-377F-E52F-762A-160EA5D7AE1F}"/>
              </a:ext>
            </a:extLst>
          </p:cNvPr>
          <p:cNvSpPr txBox="1"/>
          <p:nvPr/>
        </p:nvSpPr>
        <p:spPr>
          <a:xfrm>
            <a:off x="1210733" y="551360"/>
            <a:ext cx="9770534" cy="129266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0000"/>
              </a:lnSpc>
              <a:spcBef>
                <a:spcPts val="0"/>
              </a:spcBef>
              <a:spcAft>
                <a:spcPts val="2417"/>
              </a:spcAft>
              <a:buFont typeface="Arial" panose="020B0604020202020204" pitchFamily="34" charset="0"/>
              <a:buChar char="•"/>
            </a:pPr>
            <a:endParaRPr lang="en-GB" sz="1800" b="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417"/>
              </a:spcAft>
            </a:pPr>
            <a:r>
              <a:rPr lang="en-GB" sz="4000" b="1" dirty="0">
                <a:solidFill>
                  <a:schemeClr val="accent1"/>
                </a:solidFill>
              </a:rPr>
              <a:t>‘Intent’ </a:t>
            </a:r>
            <a:r>
              <a:rPr lang="en-GB" sz="4000" dirty="0">
                <a:solidFill>
                  <a:schemeClr val="accent1"/>
                </a:solidFill>
              </a:rPr>
              <a:t>has been brought into the definition…</a:t>
            </a:r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EDCAE2DE-A5F2-065C-2286-8F15DD949EB6}"/>
              </a:ext>
            </a:extLst>
          </p:cNvPr>
          <p:cNvSpPr txBox="1">
            <a:spLocks/>
          </p:cNvSpPr>
          <p:nvPr/>
        </p:nvSpPr>
        <p:spPr>
          <a:xfrm>
            <a:off x="2273728" y="516180"/>
            <a:ext cx="7886700" cy="543594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bg1"/>
                </a:solidFill>
                <a:latin typeface="+mn-lt"/>
              </a:rPr>
              <a:t>Section 4A POA 1986</a:t>
            </a:r>
          </a:p>
        </p:txBody>
      </p:sp>
    </p:spTree>
    <p:extLst>
      <p:ext uri="{BB962C8B-B14F-4D97-AF65-F5344CB8AC3E}">
        <p14:creationId xmlns:p14="http://schemas.microsoft.com/office/powerpoint/2010/main" val="12402133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518644"/>
            <a:ext cx="12192000" cy="750115"/>
          </a:xfrm>
          <a:solidFill>
            <a:schemeClr val="accent1">
              <a:lumMod val="50000"/>
            </a:schemeClr>
          </a:solidFill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+mn-lt"/>
              </a:rPr>
              <a:t>Section 4A POA 1986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724087410"/>
              </p:ext>
            </p:extLst>
          </p:nvPr>
        </p:nvGraphicFramePr>
        <p:xfrm>
          <a:off x="387570" y="1268760"/>
          <a:ext cx="11293889" cy="49643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7713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105BE39-8855-4522-9200-584E37D1FC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F105BE39-8855-4522-9200-584E37D1FC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C149899-F998-49FB-BB1D-1C31CFF3C4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CC149899-F998-49FB-BB1D-1C31CFF3C4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8AECF71-B20D-4E5B-AF38-14EC41812E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58AECF71-B20D-4E5B-AF38-14EC41812E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42CD7F-5A76-41C7-8591-CDF6380530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4C42CD7F-5A76-41C7-8591-CDF6380530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0022056-EC61-4371-ADA5-43C7C98DB3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A0022056-EC61-4371-ADA5-43C7C98DB3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18" t="25331" r="3731" b="3240"/>
          <a:stretch/>
        </p:blipFill>
        <p:spPr>
          <a:xfrm>
            <a:off x="8586731" y="3244081"/>
            <a:ext cx="3197901" cy="25542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1954024" y="188640"/>
            <a:ext cx="9272775" cy="1754326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solidFill>
                  <a:schemeClr val="bg1"/>
                </a:solidFill>
                <a:latin typeface="+mn-lt"/>
              </a:rPr>
              <a:t>Section 4 Public Order Act 1986 </a:t>
            </a:r>
            <a:br>
              <a:rPr lang="en-GB" sz="3600" b="1" u="sng" dirty="0">
                <a:solidFill>
                  <a:schemeClr val="bg1"/>
                </a:solidFill>
                <a:latin typeface="+mn-lt"/>
              </a:rPr>
            </a:br>
            <a:r>
              <a:rPr lang="en-GB" sz="3600" b="1" u="sng" dirty="0">
                <a:solidFill>
                  <a:schemeClr val="bg1"/>
                </a:solidFill>
                <a:latin typeface="+mn-lt"/>
              </a:rPr>
              <a:t>- F</a:t>
            </a:r>
            <a:r>
              <a:rPr lang="en-GB" sz="3600" b="1" u="sng" dirty="0">
                <a:solidFill>
                  <a:schemeClr val="bg1"/>
                </a:solidFill>
              </a:rPr>
              <a:t>ear of Provocation of Violence </a:t>
            </a:r>
          </a:p>
          <a:p>
            <a:pPr algn="ctr"/>
            <a:r>
              <a:rPr lang="en-GB" sz="3600" dirty="0">
                <a:latin typeface="+mn-lt"/>
              </a:rPr>
              <a:t> 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673675199"/>
              </p:ext>
            </p:extLst>
          </p:nvPr>
        </p:nvGraphicFramePr>
        <p:xfrm>
          <a:off x="407368" y="2472266"/>
          <a:ext cx="7788365" cy="39090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43648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BFE59AD-C808-44BE-9003-C952916AB4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0BFE59AD-C808-44BE-9003-C952916AB4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3BA7727-2B9C-4909-8FCE-736D57F80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33BA7727-2B9C-4909-8FCE-736D57F809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A11F532-2A21-4DEA-9E24-ACD86EA2BE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graphicEl>
                                              <a:dgm id="{0A11F532-2A21-4DEA-9E24-ACD86EA2BE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ED057F5-1BFE-461D-91D1-DE51A6DED8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>
                                            <p:graphicEl>
                                              <a:dgm id="{BED057F5-1BFE-461D-91D1-DE51A6DED8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F96CDBB-FDE4-4AAB-BB30-58EC9AD2D2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graphicEl>
                                              <a:dgm id="{0F96CDBB-FDE4-4AAB-BB30-58EC9AD2D2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90" y="1007318"/>
            <a:ext cx="4036137" cy="24216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49" r="6111" b="4085"/>
          <a:stretch/>
        </p:blipFill>
        <p:spPr>
          <a:xfrm>
            <a:off x="1180676" y="3126868"/>
            <a:ext cx="4223137" cy="34562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80676" y="380466"/>
            <a:ext cx="11233248" cy="626852"/>
          </a:xfrm>
          <a:solidFill>
            <a:schemeClr val="accent6"/>
          </a:solidFill>
        </p:spPr>
        <p:txBody>
          <a:bodyPr>
            <a:normAutofit fontScale="9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9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schemeClr val="bg1"/>
                </a:solidFill>
                <a:latin typeface="+mn-lt"/>
              </a:rPr>
              <a:t>  </a:t>
            </a:r>
            <a:br>
              <a:rPr lang="en-GB" sz="3600" b="1" dirty="0">
                <a:solidFill>
                  <a:schemeClr val="bg1"/>
                </a:solidFill>
                <a:latin typeface="+mn-lt"/>
              </a:rPr>
            </a:br>
            <a:r>
              <a:rPr lang="en-GB" sz="3600" b="1" dirty="0">
                <a:solidFill>
                  <a:schemeClr val="bg1"/>
                </a:solidFill>
                <a:latin typeface="+mn-lt"/>
              </a:rPr>
              <a:t>      Section 4 POA 1986 – F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ear of Provocation of Violence </a:t>
            </a:r>
            <a:b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sz="3200" b="1" dirty="0">
              <a:solidFill>
                <a:schemeClr val="bg1"/>
              </a:solidFill>
              <a:latin typeface="+mn-lt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047442020"/>
              </p:ext>
            </p:extLst>
          </p:nvPr>
        </p:nvGraphicFramePr>
        <p:xfrm>
          <a:off x="5216813" y="1218449"/>
          <a:ext cx="6764840" cy="49897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348191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3CACB5D-7DA7-4992-A735-260E983968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A3CACB5D-7DA7-4992-A735-260E983968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3E7DF6E-DC6F-4C64-9845-7E3F963760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F3E7DF6E-DC6F-4C64-9845-7E3F963760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E8FC6BA-832E-474B-9C23-C15E6E2032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DE8FC6BA-832E-474B-9C23-C15E6E2032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88843458"/>
              </p:ext>
            </p:extLst>
          </p:nvPr>
        </p:nvGraphicFramePr>
        <p:xfrm>
          <a:off x="2630778" y="1407328"/>
          <a:ext cx="7224464" cy="3606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Rectangle 5"/>
          <p:cNvSpPr/>
          <p:nvPr/>
        </p:nvSpPr>
        <p:spPr>
          <a:xfrm>
            <a:off x="1447363" y="5636652"/>
            <a:ext cx="9591294" cy="1008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0" dirty="0">
                <a:solidFill>
                  <a:schemeClr val="tx1"/>
                </a:solidFill>
              </a:rPr>
              <a:t>There is a power of entry to premises under S17 of PACE in order to arrest</a:t>
            </a:r>
          </a:p>
        </p:txBody>
      </p:sp>
      <p:sp>
        <p:nvSpPr>
          <p:cNvPr id="10" name="Title 4">
            <a:extLst>
              <a:ext uri="{FF2B5EF4-FFF2-40B4-BE49-F238E27FC236}">
                <a16:creationId xmlns:a16="http://schemas.microsoft.com/office/drawing/2014/main" id="{6DF55931-2F4D-6742-B73E-DFB829E09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76" y="213236"/>
            <a:ext cx="11233248" cy="626852"/>
          </a:xfrm>
          <a:solidFill>
            <a:schemeClr val="accent6"/>
          </a:solidFill>
        </p:spPr>
        <p:txBody>
          <a:bodyPr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9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schemeClr val="bg1"/>
                </a:solidFill>
                <a:latin typeface="+mn-lt"/>
              </a:rPr>
              <a:t>  </a:t>
            </a:r>
            <a:br>
              <a:rPr lang="en-GB" sz="3600" b="1" dirty="0">
                <a:solidFill>
                  <a:schemeClr val="bg1"/>
                </a:solidFill>
                <a:latin typeface="+mn-lt"/>
              </a:rPr>
            </a:br>
            <a:r>
              <a:rPr lang="en-GB" sz="3600" b="1" dirty="0">
                <a:solidFill>
                  <a:schemeClr val="bg1"/>
                </a:solidFill>
                <a:latin typeface="+mn-lt"/>
              </a:rPr>
              <a:t>      Section 4 POA 1986 – F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ear of Provocation of Violence </a:t>
            </a:r>
            <a:b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sz="3200" b="1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77095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02FE537-0D97-45DF-B907-3D0279DFEC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402FE537-0D97-45DF-B907-3D0279DFEC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11DA87-5174-4556-A867-75D457F8DC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5911DA87-5174-4556-A867-75D457F8DC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B4EF487-F47E-4D35-BCE9-A338457CF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6B4EF487-F47E-4D35-BCE9-A338457CF6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8.33333E-7 -1.85185E-6 L 8.33333E-7 -0.07222 " pathEditMode="relative" rAng="0" ptsTypes="AA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 animBg="1"/>
      <p:bldP spid="6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14" name="Rectangle 8213">
            <a:extLst>
              <a:ext uri="{FF2B5EF4-FFF2-40B4-BE49-F238E27FC236}">
                <a16:creationId xmlns:a16="http://schemas.microsoft.com/office/drawing/2014/main" id="{F8446B12-7391-4711-8B31-112A0B896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-142871" y="4871880"/>
            <a:ext cx="6143626" cy="1400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3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Breach of the Peace</a:t>
            </a:r>
            <a:br>
              <a:rPr lang="en-US" sz="43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43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(Common Law) </a:t>
            </a:r>
          </a:p>
        </p:txBody>
      </p:sp>
      <p:pic>
        <p:nvPicPr>
          <p:cNvPr id="8196" name="Picture 4" descr="Breach Of Peace - Free of Charge Creative Commons Legal 1 image">
            <a:extLst>
              <a:ext uri="{FF2B5EF4-FFF2-40B4-BE49-F238E27FC236}">
                <a16:creationId xmlns:a16="http://schemas.microsoft.com/office/drawing/2014/main" id="{8DA6AE5D-91FB-D993-530D-B835938581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39"/>
          <a:stretch/>
        </p:blipFill>
        <p:spPr bwMode="auto">
          <a:xfrm>
            <a:off x="6" y="-1"/>
            <a:ext cx="6000749" cy="3911828"/>
          </a:xfrm>
          <a:custGeom>
            <a:avLst/>
            <a:gdLst/>
            <a:ahLst/>
            <a:cxnLst/>
            <a:rect l="l" t="t" r="r" b="b"/>
            <a:pathLst>
              <a:path w="6000749" h="3911828">
                <a:moveTo>
                  <a:pt x="0" y="0"/>
                </a:moveTo>
                <a:lnTo>
                  <a:pt x="6000749" y="0"/>
                </a:lnTo>
                <a:lnTo>
                  <a:pt x="6000749" y="3767827"/>
                </a:lnTo>
                <a:lnTo>
                  <a:pt x="5572124" y="3740378"/>
                </a:lnTo>
                <a:lnTo>
                  <a:pt x="0" y="391182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Magistrates' Blog: Breaches of the Peace">
            <a:extLst>
              <a:ext uri="{FF2B5EF4-FFF2-40B4-BE49-F238E27FC236}">
                <a16:creationId xmlns:a16="http://schemas.microsoft.com/office/drawing/2014/main" id="{373F058B-3E7B-343A-BC27-FEC143CEC0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"/>
          <a:stretch/>
        </p:blipFill>
        <p:spPr bwMode="auto">
          <a:xfrm>
            <a:off x="6191245" y="-1"/>
            <a:ext cx="6000750" cy="3988028"/>
          </a:xfrm>
          <a:custGeom>
            <a:avLst/>
            <a:gdLst/>
            <a:ahLst/>
            <a:cxnLst/>
            <a:rect l="l" t="t" r="r" b="b"/>
            <a:pathLst>
              <a:path w="6000750" h="3988028">
                <a:moveTo>
                  <a:pt x="0" y="0"/>
                </a:moveTo>
                <a:lnTo>
                  <a:pt x="6000750" y="0"/>
                </a:lnTo>
                <a:lnTo>
                  <a:pt x="6000750" y="797153"/>
                </a:lnTo>
                <a:lnTo>
                  <a:pt x="6000750" y="2634343"/>
                </a:lnTo>
                <a:lnTo>
                  <a:pt x="6000750" y="3911828"/>
                </a:lnTo>
                <a:lnTo>
                  <a:pt x="3248025" y="3988028"/>
                </a:lnTo>
                <a:lnTo>
                  <a:pt x="0" y="378002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216" name="Group 8215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8217" name="Freeform: Shape 8216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18" name="Freeform: Shape 8217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67625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81" name="Rectangle 1128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Breach of the Peace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0BA46D-F826-FCF7-A3F3-D99DAE15B323}"/>
              </a:ext>
            </a:extLst>
          </p:cNvPr>
          <p:cNvSpPr txBox="1"/>
          <p:nvPr/>
        </p:nvSpPr>
        <p:spPr>
          <a:xfrm>
            <a:off x="1144923" y="2405894"/>
            <a:ext cx="5315189" cy="35350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 constable or any other person may arrest without warrant any person when:</a:t>
            </a:r>
          </a:p>
          <a:p>
            <a:pPr lvl="0"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a. BOP</a:t>
            </a:r>
            <a:r>
              <a:rPr lang="en-US" sz="2000" b="1" i="1" u="sng" dirty="0"/>
              <a:t> is </a:t>
            </a:r>
            <a:r>
              <a:rPr lang="en-US" sz="2000" dirty="0"/>
              <a:t>committed in their presence or, </a:t>
            </a:r>
            <a:br>
              <a:rPr lang="en-US" sz="2000" dirty="0"/>
            </a:br>
            <a:endParaRPr lang="en-US" sz="2000" dirty="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b. Person making arrest believes BOP </a:t>
            </a:r>
            <a:r>
              <a:rPr lang="en-US" sz="2000" b="1" i="1" u="sng" dirty="0"/>
              <a:t>will be </a:t>
            </a:r>
            <a:r>
              <a:rPr lang="en-US" sz="2000" dirty="0"/>
              <a:t>committed in immediate future</a:t>
            </a:r>
            <a:br>
              <a:rPr lang="en-US" sz="2000" dirty="0"/>
            </a:br>
            <a:endParaRPr lang="en-US" sz="2000" dirty="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c. BOP </a:t>
            </a:r>
            <a:r>
              <a:rPr lang="en-US" sz="2000" b="1" i="1" u="sng" dirty="0"/>
              <a:t>has</a:t>
            </a:r>
            <a:r>
              <a:rPr lang="en-US" sz="2000" dirty="0"/>
              <a:t> been committed &amp; it is reasonably believed that a renewal of it is threatened</a:t>
            </a:r>
          </a:p>
        </p:txBody>
      </p:sp>
      <p:sp>
        <p:nvSpPr>
          <p:cNvPr id="11283" name="Rectangle 1128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5" name="Rectangle 1128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87" name="Rectangle 1128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89" name="Rectangle 1128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266" name="Picture 2" descr="What are your rights if police stop you or arrest you? | Metro News">
            <a:extLst>
              <a:ext uri="{FF2B5EF4-FFF2-40B4-BE49-F238E27FC236}">
                <a16:creationId xmlns:a16="http://schemas.microsoft.com/office/drawing/2014/main" id="{38332802-DB21-C722-07E7-5001D9B9C7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38" r="18576"/>
          <a:stretch/>
        </p:blipFill>
        <p:spPr bwMode="auto">
          <a:xfrm>
            <a:off x="7075967" y="1277458"/>
            <a:ext cx="4170530" cy="4334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395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20133" y="207504"/>
            <a:ext cx="8229600" cy="6463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+mn-lt"/>
              </a:rPr>
              <a:t>Power to Enter Premises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25850831"/>
              </p:ext>
            </p:extLst>
          </p:nvPr>
        </p:nvGraphicFramePr>
        <p:xfrm>
          <a:off x="481146" y="1471960"/>
          <a:ext cx="9182534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No warrants needed to enter homes, say cops - Daily Record">
            <a:extLst>
              <a:ext uri="{FF2B5EF4-FFF2-40B4-BE49-F238E27FC236}">
                <a16:creationId xmlns:a16="http://schemas.microsoft.com/office/drawing/2014/main" id="{7BCEC2CD-2710-2FF2-0EA9-C5130F6E70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6663" y="2228416"/>
            <a:ext cx="4455337" cy="284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3653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9A35A0E-0282-C14A-8530-A17AE5DA2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19A35A0E-0282-C14A-8530-A17AE5DA22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829FE15-1FB6-9B46-8480-8DDD19F93B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9829FE15-1FB6-9B46-8480-8DDD19F93B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A7C3FDD-68C1-E842-913D-9C9FD15F9C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CA7C3FDD-68C1-E842-913D-9C9FD15F9C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D8F2C3B-925A-B940-8D34-3E74D97891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5D8F2C3B-925A-B940-8D34-3E74D97891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5AF5DE9-0E8D-D24E-B4FD-9332874E13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F5AF5DE9-0E8D-D24E-B4FD-9332874E13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75CFCF-B8A9-1948-A850-E7D49C4855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A075CFCF-B8A9-1948-A850-E7D49C4855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Section 5 Public Order Act 1986 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– Disorderly Conduct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9904FE-4638-AC5C-B99E-114D0970B936}"/>
              </a:ext>
            </a:extLst>
          </p:cNvPr>
          <p:cNvSpPr txBox="1"/>
          <p:nvPr/>
        </p:nvSpPr>
        <p:spPr>
          <a:xfrm>
            <a:off x="4134810" y="649480"/>
            <a:ext cx="3837831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dirty="0"/>
              <a:t>A person is guilty of this offence if he or she uses threatening or abusive words or </a:t>
            </a:r>
            <a:r>
              <a:rPr lang="en-US" sz="2400" dirty="0" err="1"/>
              <a:t>behaviour</a:t>
            </a:r>
            <a:r>
              <a:rPr lang="en-US" sz="2400" dirty="0"/>
              <a:t> or disorderly </a:t>
            </a:r>
            <a:r>
              <a:rPr lang="en-US" sz="2400" dirty="0" err="1"/>
              <a:t>behaviour</a:t>
            </a:r>
            <a:r>
              <a:rPr lang="en-US" sz="2400" dirty="0"/>
              <a:t>, or displays any writing sign or visible representation which is threatening or abusive, and this is done in the sight or hearing of a person likely to be caused </a:t>
            </a:r>
            <a:r>
              <a:rPr lang="en-US" sz="2400" u="sng" dirty="0"/>
              <a:t>harassment, alarm or distress.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4E73E76-001B-0EFF-0589-74534E9F43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9502" y="2182977"/>
            <a:ext cx="3615776" cy="2503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369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1628943" y="347969"/>
            <a:ext cx="840810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Section 5 Public Order Act 1986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61849296"/>
              </p:ext>
            </p:extLst>
          </p:nvPr>
        </p:nvGraphicFramePr>
        <p:xfrm>
          <a:off x="1067767" y="1557867"/>
          <a:ext cx="10345299" cy="4797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8A91BCEF-659C-FEA3-81E8-478130E5A50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46920" y="145178"/>
            <a:ext cx="2377581" cy="1648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856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FD6B8A6-038A-4344-BA97-D230E151E7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6FD6B8A6-038A-4344-BA97-D230E151E7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C39EFF9-4F46-41F8-9BCA-22FAE9B812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graphicEl>
                                              <a:dgm id="{CC39EFF9-4F46-41F8-9BCA-22FAE9B812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80634EF-6C76-4D88-A565-DDEFC0135C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graphicEl>
                                              <a:dgm id="{280634EF-6C76-4D88-A565-DDEFC0135C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C91843A-3384-4766-9611-9827525497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graphicEl>
                                              <a:dgm id="{9C91843A-3384-4766-9611-9827525497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571B878-8AAD-4791-8EF1-A36170BA93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graphicEl>
                                              <a:dgm id="{8571B878-8AAD-4791-8EF1-A36170BA93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CBF222C-8B62-47AA-BB9D-E964F84508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graphicEl>
                                              <a:dgm id="{5CBF222C-8B62-47AA-BB9D-E964F84508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6B5652-C661-4C58-B937-F0F490F7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B936867-6407-43FB-9DE6-1B0879D0C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CD0B258-678B-4A8C-894F-848AF24A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8D58395-74AF-401A-AF2F-76B6FCF71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F003F3F-F118-41D2-AA3F-74DB0D19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457201"/>
            <a:ext cx="2844800" cy="35888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Section 5 POA 1986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E0426D-76E0-F8BF-0866-E88B8AA088C0}"/>
              </a:ext>
            </a:extLst>
          </p:cNvPr>
          <p:cNvSpPr txBox="1"/>
          <p:nvPr/>
        </p:nvSpPr>
        <p:spPr>
          <a:xfrm>
            <a:off x="4649245" y="669363"/>
            <a:ext cx="3290579" cy="55342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dirty="0"/>
              <a:t>Or ..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dirty="0"/>
              <a:t>Displays any </a:t>
            </a:r>
            <a:r>
              <a:rPr lang="en-US" sz="2400" i="1" u="sng" dirty="0"/>
              <a:t>writing, sign</a:t>
            </a:r>
            <a:r>
              <a:rPr lang="en-US" sz="2400" b="0" dirty="0"/>
              <a:t> or other </a:t>
            </a:r>
            <a:r>
              <a:rPr lang="en-US" sz="2400" i="1" u="sng" dirty="0"/>
              <a:t>visible</a:t>
            </a:r>
            <a:r>
              <a:rPr lang="en-US" sz="2400" b="0" dirty="0"/>
              <a:t> </a:t>
            </a:r>
            <a:r>
              <a:rPr lang="en-US" sz="2400" i="1" u="sng" dirty="0"/>
              <a:t>representation</a:t>
            </a:r>
            <a:r>
              <a:rPr lang="en-US" sz="2400" b="0" dirty="0"/>
              <a:t> which is </a:t>
            </a:r>
            <a:r>
              <a:rPr lang="en-US" sz="2400" i="1" u="sng" dirty="0"/>
              <a:t>threatening</a:t>
            </a:r>
            <a:r>
              <a:rPr lang="en-US" sz="2400" b="0" dirty="0"/>
              <a:t> or </a:t>
            </a:r>
            <a:r>
              <a:rPr lang="en-US" sz="2400" i="1" u="sng" dirty="0"/>
              <a:t>abusive</a:t>
            </a:r>
            <a:r>
              <a:rPr lang="en-US" sz="2400" b="0" dirty="0"/>
              <a:t> in the sight of a person </a:t>
            </a:r>
            <a:r>
              <a:rPr lang="en-US" sz="2400" i="1" u="sng" dirty="0"/>
              <a:t>likely</a:t>
            </a:r>
            <a:r>
              <a:rPr lang="en-US" sz="2400" b="0" dirty="0"/>
              <a:t> to be caused </a:t>
            </a:r>
            <a:r>
              <a:rPr lang="en-US" sz="2400" i="1" u="sng" dirty="0"/>
              <a:t>harassment, alarm or distress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92209E-A8F2-F59F-70BE-78475B7825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859" y="1113516"/>
            <a:ext cx="2823586" cy="195533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228" b="11429"/>
          <a:stretch/>
        </p:blipFill>
        <p:spPr>
          <a:xfrm>
            <a:off x="8676275" y="3589863"/>
            <a:ext cx="2406753" cy="2395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283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D70E65-1E1A-0EAD-2906-4AF5BCB39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Words S.5</a:t>
            </a: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6A9F3F75-F4A8-A2A5-9743-3624EEEF58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65787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B78EB4EA-EE74-7E91-D991-E0E3502860A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4093" y="5288424"/>
            <a:ext cx="1876167" cy="1296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8746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7F0283-D206-B4A6-4642-A46B2547D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9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</a:t>
            </a:r>
            <a:r>
              <a:rPr lang="en-US" sz="49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features </a:t>
            </a:r>
            <a:r>
              <a:rPr lang="en-US" sz="49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of Section 5 are:</a:t>
            </a:r>
            <a:br>
              <a:rPr lang="en-US" sz="1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1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15FD5838-F9D4-4BF4-4321-2F7EA5B326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7370555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76D5A81B-F772-0C4C-D90B-EC9E39066B5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26079" y="267499"/>
            <a:ext cx="1877731" cy="129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9021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3" name="Rectangle 13322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Does the public still trust the police? | The Week UK">
            <a:extLst>
              <a:ext uri="{FF2B5EF4-FFF2-40B4-BE49-F238E27FC236}">
                <a16:creationId xmlns:a16="http://schemas.microsoft.com/office/drawing/2014/main" id="{012874C6-5EC2-950E-5160-2FEDF837C6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06" r="-1" b="1581"/>
          <a:stretch/>
        </p:blipFill>
        <p:spPr bwMode="auto">
          <a:xfrm>
            <a:off x="6286500" y="10"/>
            <a:ext cx="5905500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The public want the police to be more visible and to focus on core tasks,  according to new research - The Police Foundation">
            <a:extLst>
              <a:ext uri="{FF2B5EF4-FFF2-40B4-BE49-F238E27FC236}">
                <a16:creationId xmlns:a16="http://schemas.microsoft.com/office/drawing/2014/main" id="{C9EB21B6-F6FC-4336-61B6-2442583051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10" r="-1" b="1811"/>
          <a:stretch/>
        </p:blipFill>
        <p:spPr bwMode="auto">
          <a:xfrm>
            <a:off x="6286500" y="3493008"/>
            <a:ext cx="5905500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3325" name="Freeform: Shape 13324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327" name="Freeform: Shape 13326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1C24C8-A156-366E-490F-834116352F4C}"/>
              </a:ext>
            </a:extLst>
          </p:cNvPr>
          <p:cNvSpPr txBox="1"/>
          <p:nvPr/>
        </p:nvSpPr>
        <p:spPr>
          <a:xfrm>
            <a:off x="448056" y="859536"/>
            <a:ext cx="4832802" cy="124358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Who cannot be </a:t>
            </a:r>
            <a:r>
              <a:rPr lang="en-US" sz="4400" i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HAD under Section 5?</a:t>
            </a:r>
          </a:p>
        </p:txBody>
      </p:sp>
      <p:sp>
        <p:nvSpPr>
          <p:cNvPr id="13329" name="Rectangle 13328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3331" name="Rectangle 13330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333" name="Rectangle 13332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3318" name="TextBox 3">
            <a:extLst>
              <a:ext uri="{FF2B5EF4-FFF2-40B4-BE49-F238E27FC236}">
                <a16:creationId xmlns:a16="http://schemas.microsoft.com/office/drawing/2014/main" id="{E7C1B24A-805E-0CF5-180D-156C777C6E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5136658"/>
              </p:ext>
            </p:extLst>
          </p:nvPr>
        </p:nvGraphicFramePr>
        <p:xfrm>
          <a:off x="448056" y="2512611"/>
          <a:ext cx="6729984" cy="3664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F91B0DBE-5B3A-C486-B775-66D1AD1DB24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22828" y="5530730"/>
            <a:ext cx="1877731" cy="129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1577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314044"/>
            <a:ext cx="7886700" cy="615602"/>
          </a:xfrm>
          <a:solidFill>
            <a:schemeClr val="accent1">
              <a:lumMod val="5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Section 5 POA 1986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0204043"/>
              </p:ext>
            </p:extLst>
          </p:nvPr>
        </p:nvGraphicFramePr>
        <p:xfrm>
          <a:off x="716939" y="1442368"/>
          <a:ext cx="7886700" cy="4912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6C6C717B-7602-32A5-761A-573C25DBF3F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43434" y="621845"/>
            <a:ext cx="1877731" cy="129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87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AB70AF2-4924-4B00-B686-0F54BA7554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CAB70AF2-4924-4B00-B686-0F54BA7554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73B9B6-01F2-4A66-B020-039BADADE1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0873B9B6-01F2-4A66-B020-039BADADE1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AC1C90-079D-40CC-9B7F-9734BF277A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2DAC1C90-079D-40CC-9B7F-9734BF277A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36F47FC-AD55-49B6-92FF-50C882355C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736F47FC-AD55-49B6-92FF-50C882355C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E1B0E00-76B8-42DF-9A42-9DB08DA76C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9E1B0E00-76B8-42DF-9A42-9DB08DA76C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1981200" y="404237"/>
            <a:ext cx="8229600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+mn-lt"/>
              </a:rPr>
              <a:t>Defences to Section 5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73378761"/>
              </p:ext>
            </p:extLst>
          </p:nvPr>
        </p:nvGraphicFramePr>
        <p:xfrm>
          <a:off x="407368" y="1484784"/>
          <a:ext cx="11089232" cy="5119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4094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FA2FEE6-12CE-401C-A5F2-D75B3AA27C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5FA2FEE6-12CE-401C-A5F2-D75B3AA27C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BCCB250-47D7-4B8A-B8AD-BA6E48A509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9BCCB250-47D7-4B8A-B8AD-BA6E48A509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880112E-7403-4DB2-A4E8-9A195EE5A4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A880112E-7403-4DB2-A4E8-9A195EE5A4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14DA4F-06A5-4F7A-841C-F4DC9BAF85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C014DA4F-06A5-4F7A-841C-F4DC9BAF85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6A25E57-25E6-42ED-A765-3BE8FD32F1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06A25E57-25E6-42ED-A765-3BE8FD32F1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7519199-2D0A-4D1A-9057-AC2BFAA1EF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E7519199-2D0A-4D1A-9057-AC2BFAA1EF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6C23238-6A7F-4FCF-B05F-3EBA59E958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16C23238-6A7F-4FCF-B05F-3EBA59E958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1660</Words>
  <Application>Microsoft Office PowerPoint</Application>
  <PresentationFormat>Widescreen</PresentationFormat>
  <Paragraphs>152</Paragraphs>
  <Slides>27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Calibri Light</vt:lpstr>
      <vt:lpstr>Office Theme</vt:lpstr>
      <vt:lpstr>Response Policing   Public Order Act 1986</vt:lpstr>
      <vt:lpstr>Learning Outcomes : Public Order Act 1986</vt:lpstr>
      <vt:lpstr>“…Maintaining Public Order…” </vt:lpstr>
      <vt:lpstr>“I was drunk!”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Section 4A POA 1986</vt:lpstr>
      <vt:lpstr>PowerPoint Presentation</vt:lpstr>
      <vt:lpstr>         Section 4 POA 1986 – Fear of Provocation of Violence  </vt:lpstr>
      <vt:lpstr>         Section 4 POA 1986 – Fear of Provocation of Violence  </vt:lpstr>
      <vt:lpstr>PowerPoint Presentation</vt:lpstr>
      <vt:lpstr>Breach of the Peace</vt:lpstr>
      <vt:lpstr>PowerPoint Presentation</vt:lpstr>
      <vt:lpstr>PowerPoint Presentation</vt:lpstr>
      <vt:lpstr>PowerPoint Presentation</vt:lpstr>
      <vt:lpstr>Section 5 POA 1986</vt:lpstr>
      <vt:lpstr>Key Words S.5</vt:lpstr>
      <vt:lpstr>The key features of Section 5 are: </vt:lpstr>
      <vt:lpstr>PowerPoint Presentation</vt:lpstr>
      <vt:lpstr>Section 5 POA 1986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Response Policing   Public Order Act 1986</dc:title>
  <dc:creator>Rhiannon Lloyd</dc:creator>
  <cp:lastModifiedBy>wynne jones</cp:lastModifiedBy>
  <cp:revision>3</cp:revision>
  <dcterms:created xsi:type="dcterms:W3CDTF">2022-10-29T18:21:00Z</dcterms:created>
  <dcterms:modified xsi:type="dcterms:W3CDTF">2026-02-23T14:01:32Z</dcterms:modified>
</cp:coreProperties>
</file>